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theme/theme6.xml" ContentType="application/vnd.openxmlformats-officedocument.theme+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2.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60" r:id="rId1"/>
    <p:sldMasterId id="2147483680" r:id="rId2"/>
    <p:sldMasterId id="2147483683" r:id="rId3"/>
    <p:sldMasterId id="2147483695" r:id="rId4"/>
    <p:sldMasterId id="2147483708" r:id="rId5"/>
    <p:sldMasterId id="2147483720" r:id="rId6"/>
    <p:sldMasterId id="2147483740" r:id="rId7"/>
  </p:sldMasterIdLst>
  <p:notesMasterIdLst>
    <p:notesMasterId r:id="rId24"/>
  </p:notesMasterIdLst>
  <p:handoutMasterIdLst>
    <p:handoutMasterId r:id="rId25"/>
  </p:handoutMasterIdLst>
  <p:sldIdLst>
    <p:sldId id="364" r:id="rId8"/>
    <p:sldId id="257" r:id="rId9"/>
    <p:sldId id="362" r:id="rId10"/>
    <p:sldId id="372" r:id="rId11"/>
    <p:sldId id="321" r:id="rId12"/>
    <p:sldId id="361" r:id="rId13"/>
    <p:sldId id="369" r:id="rId14"/>
    <p:sldId id="370" r:id="rId15"/>
    <p:sldId id="366" r:id="rId16"/>
    <p:sldId id="256" r:id="rId17"/>
    <p:sldId id="367" r:id="rId18"/>
    <p:sldId id="368" r:id="rId19"/>
    <p:sldId id="340" r:id="rId20"/>
    <p:sldId id="371" r:id="rId21"/>
    <p:sldId id="327" r:id="rId22"/>
    <p:sldId id="373"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88" d="100"/>
          <a:sy n="88" d="100"/>
        </p:scale>
        <p:origin x="451"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4.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notesMaster" Target="notesMasters/notesMaster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theme" Target="theme/theme1.xml"/><Relationship Id="rId10" Type="http://schemas.openxmlformats.org/officeDocument/2006/relationships/slide" Target="slides/slide3.xml"/><Relationship Id="rId19" Type="http://schemas.openxmlformats.org/officeDocument/2006/relationships/slide" Target="slides/slide12.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1.3963456724179049E-2"/>
          <c:y val="5.0399192025551466E-2"/>
          <c:w val="0.97207308655164193"/>
          <c:h val="0.90760148128648899"/>
        </c:manualLayout>
      </c:layout>
      <c:barChart>
        <c:barDir val="col"/>
        <c:grouping val="stacked"/>
        <c:varyColors val="0"/>
        <c:ser>
          <c:idx val="0"/>
          <c:order val="0"/>
          <c:tx>
            <c:strRef>
              <c:f>Sheet1!$B$1</c:f>
              <c:strCache>
                <c:ptCount val="1"/>
                <c:pt idx="0">
                  <c:v>Series 1</c:v>
                </c:pt>
              </c:strCache>
            </c:strRef>
          </c:tx>
          <c:spPr>
            <a:solidFill>
              <a:schemeClr val="accent2"/>
            </a:solidFill>
          </c:spPr>
          <c:invertIfNegative val="0"/>
          <c:dPt>
            <c:idx val="0"/>
            <c:invertIfNegative val="0"/>
            <c:bubble3D val="0"/>
            <c:spPr>
              <a:solidFill>
                <a:schemeClr val="accent1"/>
              </a:solidFill>
            </c:spPr>
            <c:extLst>
              <c:ext xmlns:c16="http://schemas.microsoft.com/office/drawing/2014/chart" uri="{C3380CC4-5D6E-409C-BE32-E72D297353CC}">
                <c16:uniqueId val="{00000001-6D00-4517-9831-01758BAB824E}"/>
              </c:ext>
            </c:extLst>
          </c:dPt>
          <c:dPt>
            <c:idx val="2"/>
            <c:invertIfNegative val="0"/>
            <c:bubble3D val="0"/>
            <c:spPr>
              <a:solidFill>
                <a:schemeClr val="accent3"/>
              </a:solidFill>
            </c:spPr>
            <c:extLst>
              <c:ext xmlns:c16="http://schemas.microsoft.com/office/drawing/2014/chart" uri="{C3380CC4-5D6E-409C-BE32-E72D297353CC}">
                <c16:uniqueId val="{00000003-6D00-4517-9831-01758BAB824E}"/>
              </c:ext>
            </c:extLst>
          </c:dPt>
          <c:dPt>
            <c:idx val="3"/>
            <c:invertIfNegative val="0"/>
            <c:bubble3D val="0"/>
            <c:spPr>
              <a:solidFill>
                <a:schemeClr val="accent4"/>
              </a:solidFill>
            </c:spPr>
            <c:extLst>
              <c:ext xmlns:c16="http://schemas.microsoft.com/office/drawing/2014/chart" uri="{C3380CC4-5D6E-409C-BE32-E72D297353CC}">
                <c16:uniqueId val="{00000005-6D00-4517-9831-01758BAB824E}"/>
              </c:ext>
            </c:extLst>
          </c:dPt>
          <c:cat>
            <c:strRef>
              <c:f>Sheet1!$A$2:$A$5</c:f>
              <c:strCache>
                <c:ptCount val="4"/>
                <c:pt idx="0">
                  <c:v>A</c:v>
                </c:pt>
                <c:pt idx="1">
                  <c:v>B</c:v>
                </c:pt>
                <c:pt idx="2">
                  <c:v>C</c:v>
                </c:pt>
                <c:pt idx="3">
                  <c:v>D</c:v>
                </c:pt>
              </c:strCache>
            </c:strRef>
          </c:cat>
          <c:val>
            <c:numRef>
              <c:f>Sheet1!$B$2:$B$5</c:f>
              <c:numCache>
                <c:formatCode>General</c:formatCode>
                <c:ptCount val="4"/>
                <c:pt idx="0">
                  <c:v>40</c:v>
                </c:pt>
                <c:pt idx="1">
                  <c:v>60</c:v>
                </c:pt>
                <c:pt idx="2">
                  <c:v>30</c:v>
                </c:pt>
                <c:pt idx="3">
                  <c:v>70</c:v>
                </c:pt>
              </c:numCache>
            </c:numRef>
          </c:val>
          <c:extLst>
            <c:ext xmlns:c16="http://schemas.microsoft.com/office/drawing/2014/chart" uri="{C3380CC4-5D6E-409C-BE32-E72D297353CC}">
              <c16:uniqueId val="{00000006-6D00-4517-9831-01758BAB824E}"/>
            </c:ext>
          </c:extLst>
        </c:ser>
        <c:dLbls>
          <c:showLegendKey val="0"/>
          <c:showVal val="0"/>
          <c:showCatName val="0"/>
          <c:showSerName val="0"/>
          <c:showPercent val="0"/>
          <c:showBubbleSize val="0"/>
        </c:dLbls>
        <c:gapWidth val="150"/>
        <c:overlap val="100"/>
        <c:axId val="477332224"/>
        <c:axId val="477333760"/>
      </c:barChart>
      <c:catAx>
        <c:axId val="477332224"/>
        <c:scaling>
          <c:orientation val="minMax"/>
        </c:scaling>
        <c:delete val="1"/>
        <c:axPos val="b"/>
        <c:numFmt formatCode="General" sourceLinked="0"/>
        <c:majorTickMark val="out"/>
        <c:minorTickMark val="none"/>
        <c:tickLblPos val="nextTo"/>
        <c:crossAx val="477333760"/>
        <c:crosses val="autoZero"/>
        <c:auto val="1"/>
        <c:lblAlgn val="ctr"/>
        <c:lblOffset val="100"/>
        <c:noMultiLvlLbl val="0"/>
      </c:catAx>
      <c:valAx>
        <c:axId val="477333760"/>
        <c:scaling>
          <c:orientation val="minMax"/>
        </c:scaling>
        <c:delete val="1"/>
        <c:axPos val="l"/>
        <c:majorGridlines>
          <c:spPr>
            <a:ln>
              <a:noFill/>
            </a:ln>
          </c:spPr>
        </c:majorGridlines>
        <c:numFmt formatCode="General" sourceLinked="1"/>
        <c:majorTickMark val="out"/>
        <c:minorTickMark val="none"/>
        <c:tickLblPos val="nextTo"/>
        <c:crossAx val="477332224"/>
        <c:crosses val="autoZero"/>
        <c:crossBetween val="between"/>
      </c:valAx>
    </c:plotArea>
    <c:plotVisOnly val="1"/>
    <c:dispBlanksAs val="gap"/>
    <c:showDLblsOverMax val="0"/>
  </c:chart>
  <c:txPr>
    <a:bodyPr/>
    <a:lstStyle/>
    <a:p>
      <a:pPr>
        <a:defRPr sz="1800"/>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Fuel Co2 emissions against distance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spPr>
            <a:ln w="19050" cap="rnd">
              <a:solidFill>
                <a:schemeClr val="accent1"/>
              </a:solidFill>
              <a:round/>
            </a:ln>
            <a:effectLst/>
          </c:spPr>
          <c:marker>
            <c:symbol val="none"/>
          </c:marker>
          <c:xVal>
            <c:numRef>
              <c:f>Sheet1!$E$4:$E$503</c:f>
              <c:numCache>
                <c:formatCode>General</c:formatCode>
                <c:ptCount val="500"/>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pt idx="23">
                  <c:v>24</c:v>
                </c:pt>
                <c:pt idx="24">
                  <c:v>25</c:v>
                </c:pt>
                <c:pt idx="25">
                  <c:v>26</c:v>
                </c:pt>
                <c:pt idx="26">
                  <c:v>27</c:v>
                </c:pt>
                <c:pt idx="27">
                  <c:v>28</c:v>
                </c:pt>
                <c:pt idx="28">
                  <c:v>29</c:v>
                </c:pt>
                <c:pt idx="29">
                  <c:v>30</c:v>
                </c:pt>
                <c:pt idx="30">
                  <c:v>31</c:v>
                </c:pt>
                <c:pt idx="31">
                  <c:v>32</c:v>
                </c:pt>
                <c:pt idx="32">
                  <c:v>33</c:v>
                </c:pt>
                <c:pt idx="33">
                  <c:v>34</c:v>
                </c:pt>
                <c:pt idx="34">
                  <c:v>35</c:v>
                </c:pt>
                <c:pt idx="35">
                  <c:v>36</c:v>
                </c:pt>
                <c:pt idx="36">
                  <c:v>37</c:v>
                </c:pt>
                <c:pt idx="37">
                  <c:v>38</c:v>
                </c:pt>
                <c:pt idx="38">
                  <c:v>39</c:v>
                </c:pt>
                <c:pt idx="39">
                  <c:v>40</c:v>
                </c:pt>
                <c:pt idx="40">
                  <c:v>41</c:v>
                </c:pt>
                <c:pt idx="41">
                  <c:v>42</c:v>
                </c:pt>
                <c:pt idx="42">
                  <c:v>43</c:v>
                </c:pt>
                <c:pt idx="43">
                  <c:v>44</c:v>
                </c:pt>
                <c:pt idx="44">
                  <c:v>45</c:v>
                </c:pt>
                <c:pt idx="45">
                  <c:v>46</c:v>
                </c:pt>
                <c:pt idx="46">
                  <c:v>47</c:v>
                </c:pt>
                <c:pt idx="47">
                  <c:v>48</c:v>
                </c:pt>
                <c:pt idx="48">
                  <c:v>49</c:v>
                </c:pt>
                <c:pt idx="49">
                  <c:v>50</c:v>
                </c:pt>
                <c:pt idx="50">
                  <c:v>51</c:v>
                </c:pt>
                <c:pt idx="51">
                  <c:v>52</c:v>
                </c:pt>
                <c:pt idx="52">
                  <c:v>53</c:v>
                </c:pt>
                <c:pt idx="53">
                  <c:v>54</c:v>
                </c:pt>
                <c:pt idx="54">
                  <c:v>55</c:v>
                </c:pt>
                <c:pt idx="55">
                  <c:v>56</c:v>
                </c:pt>
                <c:pt idx="56">
                  <c:v>57</c:v>
                </c:pt>
                <c:pt idx="57">
                  <c:v>58</c:v>
                </c:pt>
                <c:pt idx="58">
                  <c:v>59</c:v>
                </c:pt>
                <c:pt idx="59">
                  <c:v>60</c:v>
                </c:pt>
                <c:pt idx="60">
                  <c:v>61</c:v>
                </c:pt>
                <c:pt idx="61">
                  <c:v>62</c:v>
                </c:pt>
                <c:pt idx="62">
                  <c:v>63</c:v>
                </c:pt>
                <c:pt idx="63">
                  <c:v>64</c:v>
                </c:pt>
                <c:pt idx="64">
                  <c:v>65</c:v>
                </c:pt>
                <c:pt idx="65">
                  <c:v>66</c:v>
                </c:pt>
                <c:pt idx="66">
                  <c:v>67</c:v>
                </c:pt>
                <c:pt idx="67">
                  <c:v>68</c:v>
                </c:pt>
                <c:pt idx="68">
                  <c:v>69</c:v>
                </c:pt>
                <c:pt idx="69">
                  <c:v>70</c:v>
                </c:pt>
                <c:pt idx="70">
                  <c:v>71</c:v>
                </c:pt>
                <c:pt idx="71">
                  <c:v>72</c:v>
                </c:pt>
                <c:pt idx="72">
                  <c:v>73</c:v>
                </c:pt>
                <c:pt idx="73">
                  <c:v>74</c:v>
                </c:pt>
                <c:pt idx="74">
                  <c:v>75</c:v>
                </c:pt>
                <c:pt idx="75">
                  <c:v>76</c:v>
                </c:pt>
                <c:pt idx="76">
                  <c:v>77</c:v>
                </c:pt>
                <c:pt idx="77">
                  <c:v>78</c:v>
                </c:pt>
                <c:pt idx="78">
                  <c:v>79</c:v>
                </c:pt>
                <c:pt idx="79">
                  <c:v>80</c:v>
                </c:pt>
                <c:pt idx="80">
                  <c:v>81</c:v>
                </c:pt>
                <c:pt idx="81">
                  <c:v>82</c:v>
                </c:pt>
                <c:pt idx="82">
                  <c:v>83</c:v>
                </c:pt>
                <c:pt idx="83">
                  <c:v>84</c:v>
                </c:pt>
                <c:pt idx="84">
                  <c:v>85</c:v>
                </c:pt>
                <c:pt idx="85">
                  <c:v>86</c:v>
                </c:pt>
                <c:pt idx="86">
                  <c:v>87</c:v>
                </c:pt>
                <c:pt idx="87">
                  <c:v>88</c:v>
                </c:pt>
                <c:pt idx="88">
                  <c:v>89</c:v>
                </c:pt>
                <c:pt idx="89">
                  <c:v>90</c:v>
                </c:pt>
                <c:pt idx="90">
                  <c:v>91</c:v>
                </c:pt>
                <c:pt idx="91">
                  <c:v>92</c:v>
                </c:pt>
                <c:pt idx="92">
                  <c:v>93</c:v>
                </c:pt>
                <c:pt idx="93">
                  <c:v>94</c:v>
                </c:pt>
                <c:pt idx="94">
                  <c:v>95</c:v>
                </c:pt>
                <c:pt idx="95">
                  <c:v>96</c:v>
                </c:pt>
                <c:pt idx="96">
                  <c:v>97</c:v>
                </c:pt>
                <c:pt idx="97">
                  <c:v>98</c:v>
                </c:pt>
                <c:pt idx="98">
                  <c:v>99</c:v>
                </c:pt>
                <c:pt idx="99">
                  <c:v>100</c:v>
                </c:pt>
                <c:pt idx="100">
                  <c:v>101</c:v>
                </c:pt>
                <c:pt idx="101">
                  <c:v>102</c:v>
                </c:pt>
                <c:pt idx="102">
                  <c:v>103</c:v>
                </c:pt>
                <c:pt idx="103">
                  <c:v>104</c:v>
                </c:pt>
                <c:pt idx="104">
                  <c:v>105</c:v>
                </c:pt>
                <c:pt idx="105">
                  <c:v>106</c:v>
                </c:pt>
                <c:pt idx="106">
                  <c:v>107</c:v>
                </c:pt>
                <c:pt idx="107">
                  <c:v>108</c:v>
                </c:pt>
                <c:pt idx="108">
                  <c:v>109</c:v>
                </c:pt>
                <c:pt idx="109">
                  <c:v>110</c:v>
                </c:pt>
                <c:pt idx="110">
                  <c:v>111</c:v>
                </c:pt>
                <c:pt idx="111">
                  <c:v>112</c:v>
                </c:pt>
                <c:pt idx="112">
                  <c:v>113</c:v>
                </c:pt>
                <c:pt idx="113">
                  <c:v>114</c:v>
                </c:pt>
                <c:pt idx="114">
                  <c:v>115</c:v>
                </c:pt>
                <c:pt idx="115">
                  <c:v>116</c:v>
                </c:pt>
                <c:pt idx="116">
                  <c:v>117</c:v>
                </c:pt>
                <c:pt idx="117">
                  <c:v>118</c:v>
                </c:pt>
                <c:pt idx="118">
                  <c:v>119</c:v>
                </c:pt>
                <c:pt idx="119">
                  <c:v>120</c:v>
                </c:pt>
                <c:pt idx="120">
                  <c:v>121</c:v>
                </c:pt>
                <c:pt idx="121">
                  <c:v>122</c:v>
                </c:pt>
                <c:pt idx="122">
                  <c:v>123</c:v>
                </c:pt>
                <c:pt idx="123">
                  <c:v>124</c:v>
                </c:pt>
                <c:pt idx="124">
                  <c:v>125</c:v>
                </c:pt>
                <c:pt idx="125">
                  <c:v>126</c:v>
                </c:pt>
                <c:pt idx="126">
                  <c:v>127</c:v>
                </c:pt>
                <c:pt idx="127">
                  <c:v>128</c:v>
                </c:pt>
                <c:pt idx="128">
                  <c:v>129</c:v>
                </c:pt>
                <c:pt idx="129">
                  <c:v>130</c:v>
                </c:pt>
                <c:pt idx="130">
                  <c:v>131</c:v>
                </c:pt>
                <c:pt idx="131">
                  <c:v>132</c:v>
                </c:pt>
                <c:pt idx="132">
                  <c:v>133</c:v>
                </c:pt>
                <c:pt idx="133">
                  <c:v>134</c:v>
                </c:pt>
                <c:pt idx="134">
                  <c:v>135</c:v>
                </c:pt>
                <c:pt idx="135">
                  <c:v>136</c:v>
                </c:pt>
                <c:pt idx="136">
                  <c:v>137</c:v>
                </c:pt>
                <c:pt idx="137">
                  <c:v>138</c:v>
                </c:pt>
                <c:pt idx="138">
                  <c:v>139</c:v>
                </c:pt>
                <c:pt idx="139">
                  <c:v>140</c:v>
                </c:pt>
                <c:pt idx="140">
                  <c:v>141</c:v>
                </c:pt>
                <c:pt idx="141">
                  <c:v>142</c:v>
                </c:pt>
                <c:pt idx="142">
                  <c:v>143</c:v>
                </c:pt>
                <c:pt idx="143">
                  <c:v>144</c:v>
                </c:pt>
                <c:pt idx="144">
                  <c:v>145</c:v>
                </c:pt>
                <c:pt idx="145">
                  <c:v>146</c:v>
                </c:pt>
                <c:pt idx="146">
                  <c:v>147</c:v>
                </c:pt>
                <c:pt idx="147">
                  <c:v>148</c:v>
                </c:pt>
                <c:pt idx="148">
                  <c:v>149</c:v>
                </c:pt>
                <c:pt idx="149">
                  <c:v>150</c:v>
                </c:pt>
                <c:pt idx="150">
                  <c:v>151</c:v>
                </c:pt>
                <c:pt idx="151">
                  <c:v>152</c:v>
                </c:pt>
                <c:pt idx="152">
                  <c:v>153</c:v>
                </c:pt>
                <c:pt idx="153">
                  <c:v>154</c:v>
                </c:pt>
                <c:pt idx="154">
                  <c:v>155</c:v>
                </c:pt>
                <c:pt idx="155">
                  <c:v>156</c:v>
                </c:pt>
                <c:pt idx="156">
                  <c:v>157</c:v>
                </c:pt>
                <c:pt idx="157">
                  <c:v>158</c:v>
                </c:pt>
                <c:pt idx="158">
                  <c:v>159</c:v>
                </c:pt>
                <c:pt idx="159">
                  <c:v>160</c:v>
                </c:pt>
                <c:pt idx="160">
                  <c:v>161</c:v>
                </c:pt>
                <c:pt idx="161">
                  <c:v>162</c:v>
                </c:pt>
                <c:pt idx="162">
                  <c:v>163</c:v>
                </c:pt>
                <c:pt idx="163">
                  <c:v>164</c:v>
                </c:pt>
                <c:pt idx="164">
                  <c:v>165</c:v>
                </c:pt>
                <c:pt idx="165">
                  <c:v>166</c:v>
                </c:pt>
                <c:pt idx="166">
                  <c:v>167</c:v>
                </c:pt>
                <c:pt idx="167">
                  <c:v>168</c:v>
                </c:pt>
                <c:pt idx="168">
                  <c:v>169</c:v>
                </c:pt>
                <c:pt idx="169">
                  <c:v>170</c:v>
                </c:pt>
                <c:pt idx="170">
                  <c:v>171</c:v>
                </c:pt>
                <c:pt idx="171">
                  <c:v>172</c:v>
                </c:pt>
                <c:pt idx="172">
                  <c:v>173</c:v>
                </c:pt>
                <c:pt idx="173">
                  <c:v>174</c:v>
                </c:pt>
                <c:pt idx="174">
                  <c:v>175</c:v>
                </c:pt>
                <c:pt idx="175">
                  <c:v>176</c:v>
                </c:pt>
                <c:pt idx="176">
                  <c:v>177</c:v>
                </c:pt>
                <c:pt idx="177">
                  <c:v>178</c:v>
                </c:pt>
                <c:pt idx="178">
                  <c:v>179</c:v>
                </c:pt>
                <c:pt idx="179">
                  <c:v>180</c:v>
                </c:pt>
                <c:pt idx="180">
                  <c:v>181</c:v>
                </c:pt>
                <c:pt idx="181">
                  <c:v>182</c:v>
                </c:pt>
                <c:pt idx="182">
                  <c:v>183</c:v>
                </c:pt>
                <c:pt idx="183">
                  <c:v>184</c:v>
                </c:pt>
                <c:pt idx="184">
                  <c:v>185</c:v>
                </c:pt>
                <c:pt idx="185">
                  <c:v>186</c:v>
                </c:pt>
                <c:pt idx="186">
                  <c:v>187</c:v>
                </c:pt>
                <c:pt idx="187">
                  <c:v>188</c:v>
                </c:pt>
                <c:pt idx="188">
                  <c:v>189</c:v>
                </c:pt>
                <c:pt idx="189">
                  <c:v>190</c:v>
                </c:pt>
                <c:pt idx="190">
                  <c:v>191</c:v>
                </c:pt>
                <c:pt idx="191">
                  <c:v>192</c:v>
                </c:pt>
                <c:pt idx="192">
                  <c:v>193</c:v>
                </c:pt>
                <c:pt idx="193">
                  <c:v>194</c:v>
                </c:pt>
                <c:pt idx="194">
                  <c:v>195</c:v>
                </c:pt>
                <c:pt idx="195">
                  <c:v>196</c:v>
                </c:pt>
                <c:pt idx="196">
                  <c:v>197</c:v>
                </c:pt>
                <c:pt idx="197">
                  <c:v>198</c:v>
                </c:pt>
                <c:pt idx="198">
                  <c:v>199</c:v>
                </c:pt>
                <c:pt idx="199">
                  <c:v>200</c:v>
                </c:pt>
                <c:pt idx="200">
                  <c:v>201</c:v>
                </c:pt>
                <c:pt idx="201">
                  <c:v>202</c:v>
                </c:pt>
                <c:pt idx="202">
                  <c:v>203</c:v>
                </c:pt>
                <c:pt idx="203">
                  <c:v>204</c:v>
                </c:pt>
                <c:pt idx="204">
                  <c:v>205</c:v>
                </c:pt>
                <c:pt idx="205">
                  <c:v>206</c:v>
                </c:pt>
                <c:pt idx="206">
                  <c:v>207</c:v>
                </c:pt>
                <c:pt idx="207">
                  <c:v>208</c:v>
                </c:pt>
                <c:pt idx="208">
                  <c:v>209</c:v>
                </c:pt>
                <c:pt idx="209">
                  <c:v>210</c:v>
                </c:pt>
                <c:pt idx="210">
                  <c:v>211</c:v>
                </c:pt>
                <c:pt idx="211">
                  <c:v>212</c:v>
                </c:pt>
                <c:pt idx="212">
                  <c:v>213</c:v>
                </c:pt>
                <c:pt idx="213">
                  <c:v>214</c:v>
                </c:pt>
                <c:pt idx="214">
                  <c:v>215</c:v>
                </c:pt>
                <c:pt idx="215">
                  <c:v>216</c:v>
                </c:pt>
                <c:pt idx="216">
                  <c:v>217</c:v>
                </c:pt>
                <c:pt idx="217">
                  <c:v>218</c:v>
                </c:pt>
                <c:pt idx="218">
                  <c:v>219</c:v>
                </c:pt>
                <c:pt idx="219">
                  <c:v>220</c:v>
                </c:pt>
                <c:pt idx="220">
                  <c:v>221</c:v>
                </c:pt>
                <c:pt idx="221">
                  <c:v>222</c:v>
                </c:pt>
                <c:pt idx="222">
                  <c:v>223</c:v>
                </c:pt>
                <c:pt idx="223">
                  <c:v>224</c:v>
                </c:pt>
                <c:pt idx="224">
                  <c:v>225</c:v>
                </c:pt>
                <c:pt idx="225">
                  <c:v>226</c:v>
                </c:pt>
                <c:pt idx="226">
                  <c:v>227</c:v>
                </c:pt>
                <c:pt idx="227">
                  <c:v>228</c:v>
                </c:pt>
                <c:pt idx="228">
                  <c:v>229</c:v>
                </c:pt>
                <c:pt idx="229">
                  <c:v>230</c:v>
                </c:pt>
                <c:pt idx="230">
                  <c:v>231</c:v>
                </c:pt>
                <c:pt idx="231">
                  <c:v>232</c:v>
                </c:pt>
                <c:pt idx="232">
                  <c:v>233</c:v>
                </c:pt>
                <c:pt idx="233">
                  <c:v>234</c:v>
                </c:pt>
                <c:pt idx="234">
                  <c:v>235</c:v>
                </c:pt>
                <c:pt idx="235">
                  <c:v>236</c:v>
                </c:pt>
                <c:pt idx="236">
                  <c:v>237</c:v>
                </c:pt>
                <c:pt idx="237">
                  <c:v>238</c:v>
                </c:pt>
                <c:pt idx="238">
                  <c:v>239</c:v>
                </c:pt>
                <c:pt idx="239">
                  <c:v>240</c:v>
                </c:pt>
                <c:pt idx="240">
                  <c:v>241</c:v>
                </c:pt>
                <c:pt idx="241">
                  <c:v>242</c:v>
                </c:pt>
                <c:pt idx="242">
                  <c:v>243</c:v>
                </c:pt>
                <c:pt idx="243">
                  <c:v>244</c:v>
                </c:pt>
                <c:pt idx="244">
                  <c:v>245</c:v>
                </c:pt>
                <c:pt idx="245">
                  <c:v>246</c:v>
                </c:pt>
                <c:pt idx="246">
                  <c:v>247</c:v>
                </c:pt>
                <c:pt idx="247">
                  <c:v>248</c:v>
                </c:pt>
                <c:pt idx="248">
                  <c:v>249</c:v>
                </c:pt>
                <c:pt idx="249">
                  <c:v>250</c:v>
                </c:pt>
                <c:pt idx="250">
                  <c:v>251</c:v>
                </c:pt>
                <c:pt idx="251">
                  <c:v>252</c:v>
                </c:pt>
                <c:pt idx="252">
                  <c:v>253</c:v>
                </c:pt>
                <c:pt idx="253">
                  <c:v>254</c:v>
                </c:pt>
                <c:pt idx="254">
                  <c:v>255</c:v>
                </c:pt>
                <c:pt idx="255">
                  <c:v>256</c:v>
                </c:pt>
                <c:pt idx="256">
                  <c:v>257</c:v>
                </c:pt>
                <c:pt idx="257">
                  <c:v>258</c:v>
                </c:pt>
                <c:pt idx="258">
                  <c:v>259</c:v>
                </c:pt>
                <c:pt idx="259">
                  <c:v>260</c:v>
                </c:pt>
                <c:pt idx="260">
                  <c:v>261</c:v>
                </c:pt>
                <c:pt idx="261">
                  <c:v>262</c:v>
                </c:pt>
                <c:pt idx="262">
                  <c:v>263</c:v>
                </c:pt>
                <c:pt idx="263">
                  <c:v>264</c:v>
                </c:pt>
                <c:pt idx="264">
                  <c:v>265</c:v>
                </c:pt>
                <c:pt idx="265">
                  <c:v>266</c:v>
                </c:pt>
                <c:pt idx="266">
                  <c:v>267</c:v>
                </c:pt>
                <c:pt idx="267">
                  <c:v>268</c:v>
                </c:pt>
                <c:pt idx="268">
                  <c:v>269</c:v>
                </c:pt>
                <c:pt idx="269">
                  <c:v>270</c:v>
                </c:pt>
                <c:pt idx="270">
                  <c:v>271</c:v>
                </c:pt>
                <c:pt idx="271">
                  <c:v>272</c:v>
                </c:pt>
                <c:pt idx="272">
                  <c:v>273</c:v>
                </c:pt>
                <c:pt idx="273">
                  <c:v>274</c:v>
                </c:pt>
                <c:pt idx="274">
                  <c:v>275</c:v>
                </c:pt>
                <c:pt idx="275">
                  <c:v>276</c:v>
                </c:pt>
                <c:pt idx="276">
                  <c:v>277</c:v>
                </c:pt>
                <c:pt idx="277">
                  <c:v>278</c:v>
                </c:pt>
                <c:pt idx="278">
                  <c:v>279</c:v>
                </c:pt>
                <c:pt idx="279">
                  <c:v>280</c:v>
                </c:pt>
                <c:pt idx="280">
                  <c:v>281</c:v>
                </c:pt>
                <c:pt idx="281">
                  <c:v>282</c:v>
                </c:pt>
                <c:pt idx="282">
                  <c:v>283</c:v>
                </c:pt>
                <c:pt idx="283">
                  <c:v>284</c:v>
                </c:pt>
                <c:pt idx="284">
                  <c:v>285</c:v>
                </c:pt>
                <c:pt idx="285">
                  <c:v>286</c:v>
                </c:pt>
                <c:pt idx="286">
                  <c:v>287</c:v>
                </c:pt>
                <c:pt idx="287">
                  <c:v>288</c:v>
                </c:pt>
                <c:pt idx="288">
                  <c:v>289</c:v>
                </c:pt>
                <c:pt idx="289">
                  <c:v>290</c:v>
                </c:pt>
                <c:pt idx="290">
                  <c:v>291</c:v>
                </c:pt>
                <c:pt idx="291">
                  <c:v>292</c:v>
                </c:pt>
                <c:pt idx="292">
                  <c:v>293</c:v>
                </c:pt>
                <c:pt idx="293">
                  <c:v>294</c:v>
                </c:pt>
                <c:pt idx="294">
                  <c:v>295</c:v>
                </c:pt>
                <c:pt idx="295">
                  <c:v>296</c:v>
                </c:pt>
                <c:pt idx="296">
                  <c:v>297</c:v>
                </c:pt>
                <c:pt idx="297">
                  <c:v>298</c:v>
                </c:pt>
                <c:pt idx="298">
                  <c:v>299</c:v>
                </c:pt>
                <c:pt idx="299">
                  <c:v>300</c:v>
                </c:pt>
                <c:pt idx="300">
                  <c:v>301</c:v>
                </c:pt>
                <c:pt idx="301">
                  <c:v>302</c:v>
                </c:pt>
                <c:pt idx="302">
                  <c:v>303</c:v>
                </c:pt>
                <c:pt idx="303">
                  <c:v>304</c:v>
                </c:pt>
                <c:pt idx="304">
                  <c:v>305</c:v>
                </c:pt>
                <c:pt idx="305">
                  <c:v>306</c:v>
                </c:pt>
                <c:pt idx="306">
                  <c:v>307</c:v>
                </c:pt>
                <c:pt idx="307">
                  <c:v>308</c:v>
                </c:pt>
                <c:pt idx="308">
                  <c:v>309</c:v>
                </c:pt>
                <c:pt idx="309">
                  <c:v>310</c:v>
                </c:pt>
                <c:pt idx="310">
                  <c:v>311</c:v>
                </c:pt>
                <c:pt idx="311">
                  <c:v>312</c:v>
                </c:pt>
                <c:pt idx="312">
                  <c:v>313</c:v>
                </c:pt>
                <c:pt idx="313">
                  <c:v>314</c:v>
                </c:pt>
                <c:pt idx="314">
                  <c:v>315</c:v>
                </c:pt>
                <c:pt idx="315">
                  <c:v>316</c:v>
                </c:pt>
                <c:pt idx="316">
                  <c:v>317</c:v>
                </c:pt>
                <c:pt idx="317">
                  <c:v>318</c:v>
                </c:pt>
                <c:pt idx="318">
                  <c:v>319</c:v>
                </c:pt>
                <c:pt idx="319">
                  <c:v>320</c:v>
                </c:pt>
                <c:pt idx="320">
                  <c:v>321</c:v>
                </c:pt>
                <c:pt idx="321">
                  <c:v>322</c:v>
                </c:pt>
                <c:pt idx="322">
                  <c:v>323</c:v>
                </c:pt>
                <c:pt idx="323">
                  <c:v>324</c:v>
                </c:pt>
                <c:pt idx="324">
                  <c:v>325</c:v>
                </c:pt>
                <c:pt idx="325">
                  <c:v>326</c:v>
                </c:pt>
                <c:pt idx="326">
                  <c:v>327</c:v>
                </c:pt>
                <c:pt idx="327">
                  <c:v>328</c:v>
                </c:pt>
                <c:pt idx="328">
                  <c:v>329</c:v>
                </c:pt>
                <c:pt idx="329">
                  <c:v>330</c:v>
                </c:pt>
                <c:pt idx="330">
                  <c:v>331</c:v>
                </c:pt>
                <c:pt idx="331">
                  <c:v>332</c:v>
                </c:pt>
                <c:pt idx="332">
                  <c:v>333</c:v>
                </c:pt>
                <c:pt idx="333">
                  <c:v>334</c:v>
                </c:pt>
                <c:pt idx="334">
                  <c:v>335</c:v>
                </c:pt>
                <c:pt idx="335">
                  <c:v>336</c:v>
                </c:pt>
                <c:pt idx="336">
                  <c:v>337</c:v>
                </c:pt>
                <c:pt idx="337">
                  <c:v>338</c:v>
                </c:pt>
                <c:pt idx="338">
                  <c:v>339</c:v>
                </c:pt>
                <c:pt idx="339">
                  <c:v>340</c:v>
                </c:pt>
                <c:pt idx="340">
                  <c:v>341</c:v>
                </c:pt>
                <c:pt idx="341">
                  <c:v>342</c:v>
                </c:pt>
                <c:pt idx="342">
                  <c:v>343</c:v>
                </c:pt>
                <c:pt idx="343">
                  <c:v>344</c:v>
                </c:pt>
                <c:pt idx="344">
                  <c:v>345</c:v>
                </c:pt>
                <c:pt idx="345">
                  <c:v>346</c:v>
                </c:pt>
                <c:pt idx="346">
                  <c:v>347</c:v>
                </c:pt>
                <c:pt idx="347">
                  <c:v>348</c:v>
                </c:pt>
                <c:pt idx="348">
                  <c:v>349</c:v>
                </c:pt>
                <c:pt idx="349">
                  <c:v>350</c:v>
                </c:pt>
                <c:pt idx="350">
                  <c:v>351</c:v>
                </c:pt>
                <c:pt idx="351">
                  <c:v>352</c:v>
                </c:pt>
                <c:pt idx="352">
                  <c:v>353</c:v>
                </c:pt>
                <c:pt idx="353">
                  <c:v>354</c:v>
                </c:pt>
                <c:pt idx="354">
                  <c:v>355</c:v>
                </c:pt>
                <c:pt idx="355">
                  <c:v>356</c:v>
                </c:pt>
                <c:pt idx="356">
                  <c:v>357</c:v>
                </c:pt>
                <c:pt idx="357">
                  <c:v>358</c:v>
                </c:pt>
                <c:pt idx="358">
                  <c:v>359</c:v>
                </c:pt>
                <c:pt idx="359">
                  <c:v>360</c:v>
                </c:pt>
                <c:pt idx="360">
                  <c:v>361</c:v>
                </c:pt>
                <c:pt idx="361">
                  <c:v>362</c:v>
                </c:pt>
                <c:pt idx="362">
                  <c:v>363</c:v>
                </c:pt>
                <c:pt idx="363">
                  <c:v>364</c:v>
                </c:pt>
                <c:pt idx="364">
                  <c:v>365</c:v>
                </c:pt>
                <c:pt idx="365">
                  <c:v>366</c:v>
                </c:pt>
                <c:pt idx="366">
                  <c:v>367</c:v>
                </c:pt>
                <c:pt idx="367">
                  <c:v>368</c:v>
                </c:pt>
                <c:pt idx="368">
                  <c:v>369</c:v>
                </c:pt>
                <c:pt idx="369">
                  <c:v>370</c:v>
                </c:pt>
                <c:pt idx="370">
                  <c:v>371</c:v>
                </c:pt>
                <c:pt idx="371">
                  <c:v>372</c:v>
                </c:pt>
                <c:pt idx="372">
                  <c:v>373</c:v>
                </c:pt>
                <c:pt idx="373">
                  <c:v>374</c:v>
                </c:pt>
                <c:pt idx="374">
                  <c:v>375</c:v>
                </c:pt>
                <c:pt idx="375">
                  <c:v>376</c:v>
                </c:pt>
                <c:pt idx="376">
                  <c:v>377</c:v>
                </c:pt>
                <c:pt idx="377">
                  <c:v>378</c:v>
                </c:pt>
                <c:pt idx="378">
                  <c:v>379</c:v>
                </c:pt>
                <c:pt idx="379">
                  <c:v>380</c:v>
                </c:pt>
                <c:pt idx="380">
                  <c:v>381</c:v>
                </c:pt>
                <c:pt idx="381">
                  <c:v>382</c:v>
                </c:pt>
                <c:pt idx="382">
                  <c:v>383</c:v>
                </c:pt>
                <c:pt idx="383">
                  <c:v>384</c:v>
                </c:pt>
                <c:pt idx="384">
                  <c:v>385</c:v>
                </c:pt>
                <c:pt idx="385">
                  <c:v>386</c:v>
                </c:pt>
                <c:pt idx="386">
                  <c:v>387</c:v>
                </c:pt>
                <c:pt idx="387">
                  <c:v>388</c:v>
                </c:pt>
                <c:pt idx="388">
                  <c:v>389</c:v>
                </c:pt>
                <c:pt idx="389">
                  <c:v>390</c:v>
                </c:pt>
                <c:pt idx="390">
                  <c:v>391</c:v>
                </c:pt>
                <c:pt idx="391">
                  <c:v>392</c:v>
                </c:pt>
                <c:pt idx="392">
                  <c:v>393</c:v>
                </c:pt>
                <c:pt idx="393">
                  <c:v>394</c:v>
                </c:pt>
                <c:pt idx="394">
                  <c:v>395</c:v>
                </c:pt>
                <c:pt idx="395">
                  <c:v>396</c:v>
                </c:pt>
                <c:pt idx="396">
                  <c:v>397</c:v>
                </c:pt>
                <c:pt idx="397">
                  <c:v>398</c:v>
                </c:pt>
                <c:pt idx="398">
                  <c:v>399</c:v>
                </c:pt>
                <c:pt idx="399">
                  <c:v>400</c:v>
                </c:pt>
                <c:pt idx="400">
                  <c:v>401</c:v>
                </c:pt>
                <c:pt idx="401">
                  <c:v>402</c:v>
                </c:pt>
                <c:pt idx="402">
                  <c:v>403</c:v>
                </c:pt>
                <c:pt idx="403">
                  <c:v>404</c:v>
                </c:pt>
                <c:pt idx="404">
                  <c:v>405</c:v>
                </c:pt>
                <c:pt idx="405">
                  <c:v>406</c:v>
                </c:pt>
                <c:pt idx="406">
                  <c:v>407</c:v>
                </c:pt>
                <c:pt idx="407">
                  <c:v>408</c:v>
                </c:pt>
                <c:pt idx="408">
                  <c:v>409</c:v>
                </c:pt>
                <c:pt idx="409">
                  <c:v>410</c:v>
                </c:pt>
                <c:pt idx="410">
                  <c:v>411</c:v>
                </c:pt>
                <c:pt idx="411">
                  <c:v>412</c:v>
                </c:pt>
                <c:pt idx="412">
                  <c:v>413</c:v>
                </c:pt>
                <c:pt idx="413">
                  <c:v>414</c:v>
                </c:pt>
                <c:pt idx="414">
                  <c:v>415</c:v>
                </c:pt>
                <c:pt idx="415">
                  <c:v>416</c:v>
                </c:pt>
                <c:pt idx="416">
                  <c:v>417</c:v>
                </c:pt>
                <c:pt idx="417">
                  <c:v>418</c:v>
                </c:pt>
                <c:pt idx="418">
                  <c:v>419</c:v>
                </c:pt>
                <c:pt idx="419">
                  <c:v>420</c:v>
                </c:pt>
                <c:pt idx="420">
                  <c:v>421</c:v>
                </c:pt>
                <c:pt idx="421">
                  <c:v>422</c:v>
                </c:pt>
                <c:pt idx="422">
                  <c:v>423</c:v>
                </c:pt>
                <c:pt idx="423">
                  <c:v>424</c:v>
                </c:pt>
                <c:pt idx="424">
                  <c:v>425</c:v>
                </c:pt>
                <c:pt idx="425">
                  <c:v>426</c:v>
                </c:pt>
                <c:pt idx="426">
                  <c:v>427</c:v>
                </c:pt>
                <c:pt idx="427">
                  <c:v>428</c:v>
                </c:pt>
                <c:pt idx="428">
                  <c:v>429</c:v>
                </c:pt>
                <c:pt idx="429">
                  <c:v>430</c:v>
                </c:pt>
                <c:pt idx="430">
                  <c:v>431</c:v>
                </c:pt>
                <c:pt idx="431">
                  <c:v>432</c:v>
                </c:pt>
                <c:pt idx="432">
                  <c:v>433</c:v>
                </c:pt>
                <c:pt idx="433">
                  <c:v>434</c:v>
                </c:pt>
                <c:pt idx="434">
                  <c:v>435</c:v>
                </c:pt>
                <c:pt idx="435">
                  <c:v>436</c:v>
                </c:pt>
                <c:pt idx="436">
                  <c:v>437</c:v>
                </c:pt>
                <c:pt idx="437">
                  <c:v>438</c:v>
                </c:pt>
                <c:pt idx="438">
                  <c:v>439</c:v>
                </c:pt>
                <c:pt idx="439">
                  <c:v>440</c:v>
                </c:pt>
                <c:pt idx="440">
                  <c:v>441</c:v>
                </c:pt>
                <c:pt idx="441">
                  <c:v>442</c:v>
                </c:pt>
                <c:pt idx="442">
                  <c:v>443</c:v>
                </c:pt>
                <c:pt idx="443">
                  <c:v>444</c:v>
                </c:pt>
                <c:pt idx="444">
                  <c:v>445</c:v>
                </c:pt>
                <c:pt idx="445">
                  <c:v>446</c:v>
                </c:pt>
                <c:pt idx="446">
                  <c:v>447</c:v>
                </c:pt>
                <c:pt idx="447">
                  <c:v>448</c:v>
                </c:pt>
                <c:pt idx="448">
                  <c:v>449</c:v>
                </c:pt>
                <c:pt idx="449">
                  <c:v>450</c:v>
                </c:pt>
                <c:pt idx="450">
                  <c:v>451</c:v>
                </c:pt>
                <c:pt idx="451">
                  <c:v>452</c:v>
                </c:pt>
                <c:pt idx="452">
                  <c:v>453</c:v>
                </c:pt>
                <c:pt idx="453">
                  <c:v>454</c:v>
                </c:pt>
                <c:pt idx="454">
                  <c:v>455</c:v>
                </c:pt>
                <c:pt idx="455">
                  <c:v>456</c:v>
                </c:pt>
                <c:pt idx="456">
                  <c:v>457</c:v>
                </c:pt>
                <c:pt idx="457">
                  <c:v>458</c:v>
                </c:pt>
                <c:pt idx="458">
                  <c:v>459</c:v>
                </c:pt>
                <c:pt idx="459">
                  <c:v>460</c:v>
                </c:pt>
                <c:pt idx="460">
                  <c:v>461</c:v>
                </c:pt>
                <c:pt idx="461">
                  <c:v>462</c:v>
                </c:pt>
                <c:pt idx="462">
                  <c:v>463</c:v>
                </c:pt>
                <c:pt idx="463">
                  <c:v>464</c:v>
                </c:pt>
                <c:pt idx="464">
                  <c:v>465</c:v>
                </c:pt>
                <c:pt idx="465">
                  <c:v>466</c:v>
                </c:pt>
                <c:pt idx="466">
                  <c:v>467</c:v>
                </c:pt>
                <c:pt idx="467">
                  <c:v>468</c:v>
                </c:pt>
                <c:pt idx="468">
                  <c:v>469</c:v>
                </c:pt>
                <c:pt idx="469">
                  <c:v>470</c:v>
                </c:pt>
                <c:pt idx="470">
                  <c:v>471</c:v>
                </c:pt>
                <c:pt idx="471">
                  <c:v>472</c:v>
                </c:pt>
                <c:pt idx="472">
                  <c:v>473</c:v>
                </c:pt>
                <c:pt idx="473">
                  <c:v>474</c:v>
                </c:pt>
                <c:pt idx="474">
                  <c:v>475</c:v>
                </c:pt>
                <c:pt idx="475">
                  <c:v>476</c:v>
                </c:pt>
                <c:pt idx="476">
                  <c:v>477</c:v>
                </c:pt>
                <c:pt idx="477">
                  <c:v>478</c:v>
                </c:pt>
                <c:pt idx="478">
                  <c:v>479</c:v>
                </c:pt>
                <c:pt idx="479">
                  <c:v>480</c:v>
                </c:pt>
                <c:pt idx="480">
                  <c:v>481</c:v>
                </c:pt>
                <c:pt idx="481">
                  <c:v>482</c:v>
                </c:pt>
                <c:pt idx="482">
                  <c:v>483</c:v>
                </c:pt>
                <c:pt idx="483">
                  <c:v>484</c:v>
                </c:pt>
                <c:pt idx="484">
                  <c:v>485</c:v>
                </c:pt>
                <c:pt idx="485">
                  <c:v>486</c:v>
                </c:pt>
                <c:pt idx="486">
                  <c:v>487</c:v>
                </c:pt>
                <c:pt idx="487">
                  <c:v>488</c:v>
                </c:pt>
                <c:pt idx="488">
                  <c:v>489</c:v>
                </c:pt>
                <c:pt idx="489">
                  <c:v>490</c:v>
                </c:pt>
                <c:pt idx="490">
                  <c:v>491</c:v>
                </c:pt>
                <c:pt idx="491">
                  <c:v>492</c:v>
                </c:pt>
                <c:pt idx="492">
                  <c:v>493</c:v>
                </c:pt>
                <c:pt idx="493">
                  <c:v>494</c:v>
                </c:pt>
                <c:pt idx="494">
                  <c:v>495</c:v>
                </c:pt>
                <c:pt idx="495">
                  <c:v>496</c:v>
                </c:pt>
                <c:pt idx="496">
                  <c:v>497</c:v>
                </c:pt>
                <c:pt idx="497">
                  <c:v>498</c:v>
                </c:pt>
                <c:pt idx="498">
                  <c:v>499</c:v>
                </c:pt>
                <c:pt idx="499">
                  <c:v>500</c:v>
                </c:pt>
              </c:numCache>
            </c:numRef>
          </c:xVal>
          <c:yVal>
            <c:numRef>
              <c:f>Sheet1!$H$4:$H$503</c:f>
              <c:numCache>
                <c:formatCode>General</c:formatCode>
                <c:ptCount val="500"/>
                <c:pt idx="0">
                  <c:v>0.91699999999999993</c:v>
                </c:pt>
                <c:pt idx="1">
                  <c:v>1.8339999999999999</c:v>
                </c:pt>
                <c:pt idx="2">
                  <c:v>2.7509999999999999</c:v>
                </c:pt>
                <c:pt idx="3">
                  <c:v>3.6679999999999997</c:v>
                </c:pt>
                <c:pt idx="4">
                  <c:v>4.585</c:v>
                </c:pt>
                <c:pt idx="5">
                  <c:v>5.5019999999999998</c:v>
                </c:pt>
                <c:pt idx="6">
                  <c:v>6.4189999999999996</c:v>
                </c:pt>
                <c:pt idx="7">
                  <c:v>7.3359999999999994</c:v>
                </c:pt>
                <c:pt idx="8">
                  <c:v>8.2530000000000001</c:v>
                </c:pt>
                <c:pt idx="9">
                  <c:v>9.17</c:v>
                </c:pt>
                <c:pt idx="10">
                  <c:v>10.087</c:v>
                </c:pt>
                <c:pt idx="11">
                  <c:v>11.004</c:v>
                </c:pt>
                <c:pt idx="12">
                  <c:v>11.920999999999999</c:v>
                </c:pt>
                <c:pt idx="13">
                  <c:v>12.837999999999999</c:v>
                </c:pt>
                <c:pt idx="14">
                  <c:v>13.754999999999999</c:v>
                </c:pt>
                <c:pt idx="15">
                  <c:v>14.671999999999999</c:v>
                </c:pt>
                <c:pt idx="16">
                  <c:v>15.588999999999999</c:v>
                </c:pt>
                <c:pt idx="17">
                  <c:v>16.506</c:v>
                </c:pt>
                <c:pt idx="18">
                  <c:v>17.422999999999998</c:v>
                </c:pt>
                <c:pt idx="19">
                  <c:v>18.34</c:v>
                </c:pt>
                <c:pt idx="20">
                  <c:v>19.256999999999998</c:v>
                </c:pt>
                <c:pt idx="21">
                  <c:v>20.173999999999999</c:v>
                </c:pt>
                <c:pt idx="22">
                  <c:v>21.090999999999998</c:v>
                </c:pt>
                <c:pt idx="23">
                  <c:v>22.007999999999999</c:v>
                </c:pt>
                <c:pt idx="24">
                  <c:v>22.924999999999997</c:v>
                </c:pt>
                <c:pt idx="25">
                  <c:v>23.841999999999999</c:v>
                </c:pt>
                <c:pt idx="26">
                  <c:v>24.758999999999997</c:v>
                </c:pt>
                <c:pt idx="27">
                  <c:v>25.675999999999998</c:v>
                </c:pt>
                <c:pt idx="28">
                  <c:v>26.592999999999996</c:v>
                </c:pt>
                <c:pt idx="29">
                  <c:v>27.509999999999998</c:v>
                </c:pt>
                <c:pt idx="30">
                  <c:v>28.426999999999996</c:v>
                </c:pt>
                <c:pt idx="31">
                  <c:v>29.343999999999998</c:v>
                </c:pt>
                <c:pt idx="32">
                  <c:v>30.260999999999999</c:v>
                </c:pt>
                <c:pt idx="33">
                  <c:v>31.177999999999997</c:v>
                </c:pt>
                <c:pt idx="34">
                  <c:v>32.094999999999999</c:v>
                </c:pt>
                <c:pt idx="35">
                  <c:v>33.012</c:v>
                </c:pt>
                <c:pt idx="36">
                  <c:v>33.928999999999995</c:v>
                </c:pt>
                <c:pt idx="37">
                  <c:v>34.845999999999997</c:v>
                </c:pt>
                <c:pt idx="38">
                  <c:v>35.762999999999998</c:v>
                </c:pt>
                <c:pt idx="39">
                  <c:v>36.68</c:v>
                </c:pt>
                <c:pt idx="40">
                  <c:v>37.596999999999994</c:v>
                </c:pt>
                <c:pt idx="41">
                  <c:v>38.513999999999996</c:v>
                </c:pt>
                <c:pt idx="42">
                  <c:v>39.430999999999997</c:v>
                </c:pt>
                <c:pt idx="43">
                  <c:v>40.347999999999999</c:v>
                </c:pt>
                <c:pt idx="44">
                  <c:v>41.264999999999993</c:v>
                </c:pt>
                <c:pt idx="45">
                  <c:v>42.181999999999995</c:v>
                </c:pt>
                <c:pt idx="46">
                  <c:v>43.098999999999997</c:v>
                </c:pt>
                <c:pt idx="47">
                  <c:v>44.015999999999998</c:v>
                </c:pt>
                <c:pt idx="48">
                  <c:v>44.933</c:v>
                </c:pt>
                <c:pt idx="49">
                  <c:v>45.849999999999994</c:v>
                </c:pt>
                <c:pt idx="50">
                  <c:v>46.766999999999996</c:v>
                </c:pt>
                <c:pt idx="51">
                  <c:v>47.683999999999997</c:v>
                </c:pt>
                <c:pt idx="52">
                  <c:v>48.600999999999999</c:v>
                </c:pt>
                <c:pt idx="53">
                  <c:v>49.517999999999994</c:v>
                </c:pt>
                <c:pt idx="54">
                  <c:v>50.434999999999995</c:v>
                </c:pt>
                <c:pt idx="55">
                  <c:v>51.351999999999997</c:v>
                </c:pt>
                <c:pt idx="56">
                  <c:v>52.268999999999998</c:v>
                </c:pt>
                <c:pt idx="57">
                  <c:v>53.185999999999993</c:v>
                </c:pt>
                <c:pt idx="58">
                  <c:v>54.102999999999994</c:v>
                </c:pt>
                <c:pt idx="59">
                  <c:v>55.019999999999996</c:v>
                </c:pt>
                <c:pt idx="60">
                  <c:v>55.936999999999998</c:v>
                </c:pt>
                <c:pt idx="61">
                  <c:v>56.853999999999992</c:v>
                </c:pt>
                <c:pt idx="62">
                  <c:v>57.770999999999994</c:v>
                </c:pt>
                <c:pt idx="63">
                  <c:v>58.687999999999995</c:v>
                </c:pt>
                <c:pt idx="64">
                  <c:v>59.604999999999997</c:v>
                </c:pt>
                <c:pt idx="65">
                  <c:v>60.521999999999998</c:v>
                </c:pt>
                <c:pt idx="66">
                  <c:v>61.438999999999993</c:v>
                </c:pt>
                <c:pt idx="67">
                  <c:v>62.355999999999995</c:v>
                </c:pt>
                <c:pt idx="68">
                  <c:v>63.272999999999996</c:v>
                </c:pt>
                <c:pt idx="69">
                  <c:v>64.19</c:v>
                </c:pt>
                <c:pt idx="70">
                  <c:v>65.106999999999999</c:v>
                </c:pt>
                <c:pt idx="71">
                  <c:v>66.024000000000001</c:v>
                </c:pt>
                <c:pt idx="72">
                  <c:v>66.940999999999988</c:v>
                </c:pt>
                <c:pt idx="73">
                  <c:v>67.85799999999999</c:v>
                </c:pt>
                <c:pt idx="74">
                  <c:v>68.774999999999991</c:v>
                </c:pt>
                <c:pt idx="75">
                  <c:v>69.691999999999993</c:v>
                </c:pt>
                <c:pt idx="76">
                  <c:v>70.608999999999995</c:v>
                </c:pt>
                <c:pt idx="77">
                  <c:v>71.525999999999996</c:v>
                </c:pt>
                <c:pt idx="78">
                  <c:v>72.442999999999998</c:v>
                </c:pt>
                <c:pt idx="79">
                  <c:v>73.36</c:v>
                </c:pt>
                <c:pt idx="80">
                  <c:v>74.277000000000001</c:v>
                </c:pt>
                <c:pt idx="81">
                  <c:v>75.193999999999988</c:v>
                </c:pt>
                <c:pt idx="82">
                  <c:v>76.11099999999999</c:v>
                </c:pt>
                <c:pt idx="83">
                  <c:v>77.027999999999992</c:v>
                </c:pt>
                <c:pt idx="84">
                  <c:v>77.944999999999993</c:v>
                </c:pt>
                <c:pt idx="85">
                  <c:v>78.861999999999995</c:v>
                </c:pt>
                <c:pt idx="86">
                  <c:v>79.778999999999996</c:v>
                </c:pt>
                <c:pt idx="87">
                  <c:v>80.695999999999998</c:v>
                </c:pt>
                <c:pt idx="88">
                  <c:v>81.613</c:v>
                </c:pt>
                <c:pt idx="89">
                  <c:v>82.529999999999987</c:v>
                </c:pt>
                <c:pt idx="90">
                  <c:v>83.446999999999989</c:v>
                </c:pt>
                <c:pt idx="91">
                  <c:v>84.36399999999999</c:v>
                </c:pt>
                <c:pt idx="92">
                  <c:v>85.280999999999992</c:v>
                </c:pt>
                <c:pt idx="93">
                  <c:v>86.197999999999993</c:v>
                </c:pt>
                <c:pt idx="94">
                  <c:v>87.114999999999995</c:v>
                </c:pt>
                <c:pt idx="95">
                  <c:v>88.031999999999996</c:v>
                </c:pt>
                <c:pt idx="96">
                  <c:v>88.948999999999998</c:v>
                </c:pt>
                <c:pt idx="97">
                  <c:v>89.866</c:v>
                </c:pt>
                <c:pt idx="98">
                  <c:v>90.782999999999987</c:v>
                </c:pt>
                <c:pt idx="99">
                  <c:v>91.699999999999989</c:v>
                </c:pt>
                <c:pt idx="100">
                  <c:v>92.61699999999999</c:v>
                </c:pt>
                <c:pt idx="101">
                  <c:v>93.533999999999992</c:v>
                </c:pt>
                <c:pt idx="102">
                  <c:v>94.450999999999993</c:v>
                </c:pt>
                <c:pt idx="103">
                  <c:v>95.367999999999995</c:v>
                </c:pt>
                <c:pt idx="104">
                  <c:v>96.284999999999997</c:v>
                </c:pt>
                <c:pt idx="105">
                  <c:v>97.201999999999998</c:v>
                </c:pt>
                <c:pt idx="106">
                  <c:v>98.118999999999986</c:v>
                </c:pt>
                <c:pt idx="107">
                  <c:v>99.035999999999987</c:v>
                </c:pt>
                <c:pt idx="108">
                  <c:v>99.952999999999989</c:v>
                </c:pt>
                <c:pt idx="109">
                  <c:v>100.86999999999999</c:v>
                </c:pt>
                <c:pt idx="110">
                  <c:v>101.78699999999999</c:v>
                </c:pt>
                <c:pt idx="111">
                  <c:v>102.70399999999999</c:v>
                </c:pt>
                <c:pt idx="112">
                  <c:v>103.621</c:v>
                </c:pt>
                <c:pt idx="113">
                  <c:v>104.538</c:v>
                </c:pt>
                <c:pt idx="114">
                  <c:v>105.455</c:v>
                </c:pt>
                <c:pt idx="115">
                  <c:v>106.37199999999999</c:v>
                </c:pt>
                <c:pt idx="116">
                  <c:v>107.28899999999999</c:v>
                </c:pt>
                <c:pt idx="117">
                  <c:v>108.20599999999999</c:v>
                </c:pt>
                <c:pt idx="118">
                  <c:v>109.12299999999999</c:v>
                </c:pt>
                <c:pt idx="119">
                  <c:v>110.03999999999999</c:v>
                </c:pt>
                <c:pt idx="120">
                  <c:v>110.95699999999999</c:v>
                </c:pt>
                <c:pt idx="121">
                  <c:v>111.874</c:v>
                </c:pt>
                <c:pt idx="122">
                  <c:v>112.791</c:v>
                </c:pt>
                <c:pt idx="123">
                  <c:v>113.70799999999998</c:v>
                </c:pt>
                <c:pt idx="124">
                  <c:v>114.62499999999999</c:v>
                </c:pt>
                <c:pt idx="125">
                  <c:v>115.54199999999999</c:v>
                </c:pt>
                <c:pt idx="126">
                  <c:v>116.45899999999999</c:v>
                </c:pt>
                <c:pt idx="127">
                  <c:v>117.37599999999999</c:v>
                </c:pt>
                <c:pt idx="128">
                  <c:v>118.29299999999999</c:v>
                </c:pt>
                <c:pt idx="129">
                  <c:v>119.21</c:v>
                </c:pt>
                <c:pt idx="130">
                  <c:v>120.127</c:v>
                </c:pt>
                <c:pt idx="131">
                  <c:v>121.044</c:v>
                </c:pt>
                <c:pt idx="132">
                  <c:v>121.96099999999998</c:v>
                </c:pt>
                <c:pt idx="133">
                  <c:v>122.87799999999999</c:v>
                </c:pt>
                <c:pt idx="134">
                  <c:v>123.79499999999999</c:v>
                </c:pt>
                <c:pt idx="135">
                  <c:v>124.71199999999999</c:v>
                </c:pt>
                <c:pt idx="136">
                  <c:v>125.62899999999999</c:v>
                </c:pt>
                <c:pt idx="137">
                  <c:v>126.54599999999999</c:v>
                </c:pt>
                <c:pt idx="138">
                  <c:v>127.46299999999999</c:v>
                </c:pt>
                <c:pt idx="139">
                  <c:v>128.38</c:v>
                </c:pt>
                <c:pt idx="140">
                  <c:v>129.297</c:v>
                </c:pt>
                <c:pt idx="141">
                  <c:v>130.214</c:v>
                </c:pt>
                <c:pt idx="142">
                  <c:v>131.131</c:v>
                </c:pt>
                <c:pt idx="143">
                  <c:v>132.048</c:v>
                </c:pt>
                <c:pt idx="144">
                  <c:v>132.965</c:v>
                </c:pt>
                <c:pt idx="145">
                  <c:v>133.88199999999998</c:v>
                </c:pt>
                <c:pt idx="146">
                  <c:v>134.79899999999998</c:v>
                </c:pt>
                <c:pt idx="147">
                  <c:v>135.71599999999998</c:v>
                </c:pt>
                <c:pt idx="148">
                  <c:v>136.63299999999998</c:v>
                </c:pt>
                <c:pt idx="149">
                  <c:v>137.54999999999998</c:v>
                </c:pt>
                <c:pt idx="150">
                  <c:v>138.46699999999998</c:v>
                </c:pt>
                <c:pt idx="151">
                  <c:v>139.38399999999999</c:v>
                </c:pt>
                <c:pt idx="152">
                  <c:v>140.30099999999999</c:v>
                </c:pt>
                <c:pt idx="153">
                  <c:v>141.21799999999999</c:v>
                </c:pt>
                <c:pt idx="154">
                  <c:v>142.13499999999999</c:v>
                </c:pt>
                <c:pt idx="155">
                  <c:v>143.05199999999999</c:v>
                </c:pt>
                <c:pt idx="156">
                  <c:v>143.96899999999999</c:v>
                </c:pt>
                <c:pt idx="157">
                  <c:v>144.886</c:v>
                </c:pt>
                <c:pt idx="158">
                  <c:v>145.803</c:v>
                </c:pt>
                <c:pt idx="159">
                  <c:v>146.72</c:v>
                </c:pt>
                <c:pt idx="160">
                  <c:v>147.637</c:v>
                </c:pt>
                <c:pt idx="161">
                  <c:v>148.554</c:v>
                </c:pt>
                <c:pt idx="162">
                  <c:v>149.47099999999998</c:v>
                </c:pt>
                <c:pt idx="163">
                  <c:v>150.38799999999998</c:v>
                </c:pt>
                <c:pt idx="164">
                  <c:v>151.30499999999998</c:v>
                </c:pt>
                <c:pt idx="165">
                  <c:v>152.22199999999998</c:v>
                </c:pt>
                <c:pt idx="166">
                  <c:v>153.13899999999998</c:v>
                </c:pt>
                <c:pt idx="167">
                  <c:v>154.05599999999998</c:v>
                </c:pt>
                <c:pt idx="168">
                  <c:v>154.97299999999998</c:v>
                </c:pt>
                <c:pt idx="169">
                  <c:v>155.88999999999999</c:v>
                </c:pt>
                <c:pt idx="170">
                  <c:v>156.80699999999999</c:v>
                </c:pt>
                <c:pt idx="171">
                  <c:v>157.72399999999999</c:v>
                </c:pt>
                <c:pt idx="172">
                  <c:v>158.64099999999999</c:v>
                </c:pt>
                <c:pt idx="173">
                  <c:v>159.55799999999999</c:v>
                </c:pt>
                <c:pt idx="174">
                  <c:v>160.47499999999999</c:v>
                </c:pt>
                <c:pt idx="175">
                  <c:v>161.392</c:v>
                </c:pt>
                <c:pt idx="176">
                  <c:v>162.309</c:v>
                </c:pt>
                <c:pt idx="177">
                  <c:v>163.226</c:v>
                </c:pt>
                <c:pt idx="178">
                  <c:v>164.143</c:v>
                </c:pt>
                <c:pt idx="179">
                  <c:v>165.05999999999997</c:v>
                </c:pt>
                <c:pt idx="180">
                  <c:v>165.97699999999998</c:v>
                </c:pt>
                <c:pt idx="181">
                  <c:v>166.89399999999998</c:v>
                </c:pt>
                <c:pt idx="182">
                  <c:v>167.81099999999998</c:v>
                </c:pt>
                <c:pt idx="183">
                  <c:v>168.72799999999998</c:v>
                </c:pt>
                <c:pt idx="184">
                  <c:v>169.64499999999998</c:v>
                </c:pt>
                <c:pt idx="185">
                  <c:v>170.56199999999998</c:v>
                </c:pt>
                <c:pt idx="186">
                  <c:v>171.47899999999998</c:v>
                </c:pt>
                <c:pt idx="187">
                  <c:v>172.39599999999999</c:v>
                </c:pt>
                <c:pt idx="188">
                  <c:v>173.31299999999999</c:v>
                </c:pt>
                <c:pt idx="189">
                  <c:v>174.23</c:v>
                </c:pt>
                <c:pt idx="190">
                  <c:v>175.14699999999999</c:v>
                </c:pt>
                <c:pt idx="191">
                  <c:v>176.06399999999999</c:v>
                </c:pt>
                <c:pt idx="192">
                  <c:v>176.98099999999999</c:v>
                </c:pt>
                <c:pt idx="193">
                  <c:v>177.898</c:v>
                </c:pt>
                <c:pt idx="194">
                  <c:v>178.815</c:v>
                </c:pt>
                <c:pt idx="195">
                  <c:v>179.732</c:v>
                </c:pt>
                <c:pt idx="196">
                  <c:v>180.64899999999997</c:v>
                </c:pt>
                <c:pt idx="197">
                  <c:v>181.56599999999997</c:v>
                </c:pt>
                <c:pt idx="198">
                  <c:v>182.48299999999998</c:v>
                </c:pt>
                <c:pt idx="199">
                  <c:v>183.39999999999998</c:v>
                </c:pt>
                <c:pt idx="200">
                  <c:v>184.31699999999998</c:v>
                </c:pt>
                <c:pt idx="201">
                  <c:v>185.23399999999998</c:v>
                </c:pt>
                <c:pt idx="202">
                  <c:v>186.15099999999998</c:v>
                </c:pt>
                <c:pt idx="203">
                  <c:v>187.06799999999998</c:v>
                </c:pt>
                <c:pt idx="204">
                  <c:v>187.98499999999999</c:v>
                </c:pt>
                <c:pt idx="205">
                  <c:v>188.90199999999999</c:v>
                </c:pt>
                <c:pt idx="206">
                  <c:v>189.81899999999999</c:v>
                </c:pt>
                <c:pt idx="207">
                  <c:v>190.73599999999999</c:v>
                </c:pt>
                <c:pt idx="208">
                  <c:v>191.65299999999999</c:v>
                </c:pt>
                <c:pt idx="209">
                  <c:v>192.57</c:v>
                </c:pt>
                <c:pt idx="210">
                  <c:v>193.48699999999999</c:v>
                </c:pt>
                <c:pt idx="211">
                  <c:v>194.404</c:v>
                </c:pt>
                <c:pt idx="212">
                  <c:v>195.321</c:v>
                </c:pt>
                <c:pt idx="213">
                  <c:v>196.23799999999997</c:v>
                </c:pt>
                <c:pt idx="214">
                  <c:v>197.15499999999997</c:v>
                </c:pt>
                <c:pt idx="215">
                  <c:v>198.07199999999997</c:v>
                </c:pt>
                <c:pt idx="216">
                  <c:v>198.98899999999998</c:v>
                </c:pt>
                <c:pt idx="217">
                  <c:v>199.90599999999998</c:v>
                </c:pt>
                <c:pt idx="218">
                  <c:v>200.82299999999998</c:v>
                </c:pt>
                <c:pt idx="219">
                  <c:v>201.73999999999998</c:v>
                </c:pt>
                <c:pt idx="220">
                  <c:v>202.65699999999998</c:v>
                </c:pt>
                <c:pt idx="221">
                  <c:v>203.57399999999998</c:v>
                </c:pt>
                <c:pt idx="222">
                  <c:v>204.49099999999999</c:v>
                </c:pt>
                <c:pt idx="223">
                  <c:v>205.40799999999999</c:v>
                </c:pt>
                <c:pt idx="224">
                  <c:v>206.32499999999999</c:v>
                </c:pt>
                <c:pt idx="225">
                  <c:v>207.24199999999999</c:v>
                </c:pt>
                <c:pt idx="226">
                  <c:v>208.15899999999999</c:v>
                </c:pt>
                <c:pt idx="227">
                  <c:v>209.07599999999999</c:v>
                </c:pt>
                <c:pt idx="228">
                  <c:v>209.99299999999999</c:v>
                </c:pt>
                <c:pt idx="229">
                  <c:v>210.91</c:v>
                </c:pt>
                <c:pt idx="230">
                  <c:v>211.82699999999997</c:v>
                </c:pt>
                <c:pt idx="231">
                  <c:v>212.74399999999997</c:v>
                </c:pt>
                <c:pt idx="232">
                  <c:v>213.66099999999997</c:v>
                </c:pt>
                <c:pt idx="233">
                  <c:v>214.57799999999997</c:v>
                </c:pt>
                <c:pt idx="234">
                  <c:v>215.49499999999998</c:v>
                </c:pt>
                <c:pt idx="235">
                  <c:v>216.41199999999998</c:v>
                </c:pt>
                <c:pt idx="236">
                  <c:v>217.32899999999998</c:v>
                </c:pt>
                <c:pt idx="237">
                  <c:v>218.24599999999998</c:v>
                </c:pt>
                <c:pt idx="238">
                  <c:v>219.16299999999998</c:v>
                </c:pt>
                <c:pt idx="239">
                  <c:v>220.07999999999998</c:v>
                </c:pt>
                <c:pt idx="240">
                  <c:v>220.99699999999999</c:v>
                </c:pt>
                <c:pt idx="241">
                  <c:v>221.91399999999999</c:v>
                </c:pt>
                <c:pt idx="242">
                  <c:v>222.83099999999999</c:v>
                </c:pt>
                <c:pt idx="243">
                  <c:v>223.74799999999999</c:v>
                </c:pt>
                <c:pt idx="244">
                  <c:v>224.66499999999999</c:v>
                </c:pt>
                <c:pt idx="245">
                  <c:v>225.58199999999999</c:v>
                </c:pt>
                <c:pt idx="246">
                  <c:v>226.499</c:v>
                </c:pt>
                <c:pt idx="247">
                  <c:v>227.41599999999997</c:v>
                </c:pt>
                <c:pt idx="248">
                  <c:v>228.33299999999997</c:v>
                </c:pt>
                <c:pt idx="249">
                  <c:v>229.24999999999997</c:v>
                </c:pt>
                <c:pt idx="250">
                  <c:v>230.16699999999997</c:v>
                </c:pt>
                <c:pt idx="251">
                  <c:v>231.08399999999997</c:v>
                </c:pt>
                <c:pt idx="252">
                  <c:v>232.00099999999998</c:v>
                </c:pt>
                <c:pt idx="253">
                  <c:v>232.91799999999998</c:v>
                </c:pt>
                <c:pt idx="254">
                  <c:v>233.83499999999998</c:v>
                </c:pt>
                <c:pt idx="255">
                  <c:v>234.75199999999998</c:v>
                </c:pt>
                <c:pt idx="256">
                  <c:v>235.66899999999998</c:v>
                </c:pt>
                <c:pt idx="257">
                  <c:v>236.58599999999998</c:v>
                </c:pt>
                <c:pt idx="258">
                  <c:v>237.50299999999999</c:v>
                </c:pt>
                <c:pt idx="259">
                  <c:v>238.42</c:v>
                </c:pt>
                <c:pt idx="260">
                  <c:v>239.33699999999999</c:v>
                </c:pt>
                <c:pt idx="261">
                  <c:v>240.25399999999999</c:v>
                </c:pt>
                <c:pt idx="262">
                  <c:v>241.17099999999999</c:v>
                </c:pt>
                <c:pt idx="263">
                  <c:v>242.08799999999999</c:v>
                </c:pt>
                <c:pt idx="264">
                  <c:v>243.00499999999997</c:v>
                </c:pt>
                <c:pt idx="265">
                  <c:v>243.92199999999997</c:v>
                </c:pt>
                <c:pt idx="266">
                  <c:v>244.83899999999997</c:v>
                </c:pt>
                <c:pt idx="267">
                  <c:v>245.75599999999997</c:v>
                </c:pt>
                <c:pt idx="268">
                  <c:v>246.67299999999997</c:v>
                </c:pt>
                <c:pt idx="269">
                  <c:v>247.58999999999997</c:v>
                </c:pt>
                <c:pt idx="270">
                  <c:v>248.50699999999998</c:v>
                </c:pt>
                <c:pt idx="271">
                  <c:v>249.42399999999998</c:v>
                </c:pt>
                <c:pt idx="272">
                  <c:v>250.34099999999998</c:v>
                </c:pt>
                <c:pt idx="273">
                  <c:v>251.25799999999998</c:v>
                </c:pt>
                <c:pt idx="274">
                  <c:v>252.17499999999998</c:v>
                </c:pt>
                <c:pt idx="275">
                  <c:v>253.09199999999998</c:v>
                </c:pt>
                <c:pt idx="276">
                  <c:v>254.00899999999999</c:v>
                </c:pt>
                <c:pt idx="277">
                  <c:v>254.92599999999999</c:v>
                </c:pt>
                <c:pt idx="278">
                  <c:v>255.84299999999999</c:v>
                </c:pt>
                <c:pt idx="279">
                  <c:v>256.76</c:v>
                </c:pt>
                <c:pt idx="280">
                  <c:v>257.67699999999996</c:v>
                </c:pt>
                <c:pt idx="281">
                  <c:v>258.59399999999999</c:v>
                </c:pt>
                <c:pt idx="282">
                  <c:v>259.51099999999997</c:v>
                </c:pt>
                <c:pt idx="283">
                  <c:v>260.428</c:v>
                </c:pt>
                <c:pt idx="284">
                  <c:v>261.34499999999997</c:v>
                </c:pt>
                <c:pt idx="285">
                  <c:v>262.262</c:v>
                </c:pt>
                <c:pt idx="286">
                  <c:v>263.17899999999997</c:v>
                </c:pt>
                <c:pt idx="287">
                  <c:v>264.096</c:v>
                </c:pt>
                <c:pt idx="288">
                  <c:v>265.01299999999998</c:v>
                </c:pt>
                <c:pt idx="289">
                  <c:v>265.93</c:v>
                </c:pt>
                <c:pt idx="290">
                  <c:v>266.84699999999998</c:v>
                </c:pt>
                <c:pt idx="291">
                  <c:v>267.76399999999995</c:v>
                </c:pt>
                <c:pt idx="292">
                  <c:v>268.68099999999998</c:v>
                </c:pt>
                <c:pt idx="293">
                  <c:v>269.59799999999996</c:v>
                </c:pt>
                <c:pt idx="294">
                  <c:v>270.51499999999999</c:v>
                </c:pt>
                <c:pt idx="295">
                  <c:v>271.43199999999996</c:v>
                </c:pt>
                <c:pt idx="296">
                  <c:v>272.34899999999999</c:v>
                </c:pt>
                <c:pt idx="297">
                  <c:v>273.26599999999996</c:v>
                </c:pt>
                <c:pt idx="298">
                  <c:v>274.18299999999999</c:v>
                </c:pt>
                <c:pt idx="299">
                  <c:v>275.09999999999997</c:v>
                </c:pt>
                <c:pt idx="300">
                  <c:v>276.017</c:v>
                </c:pt>
                <c:pt idx="301">
                  <c:v>276.93399999999997</c:v>
                </c:pt>
                <c:pt idx="302">
                  <c:v>277.851</c:v>
                </c:pt>
                <c:pt idx="303">
                  <c:v>278.76799999999997</c:v>
                </c:pt>
                <c:pt idx="304">
                  <c:v>279.685</c:v>
                </c:pt>
                <c:pt idx="305">
                  <c:v>280.60199999999998</c:v>
                </c:pt>
                <c:pt idx="306">
                  <c:v>281.51900000000001</c:v>
                </c:pt>
                <c:pt idx="307">
                  <c:v>282.43599999999998</c:v>
                </c:pt>
                <c:pt idx="308">
                  <c:v>283.35299999999995</c:v>
                </c:pt>
                <c:pt idx="309">
                  <c:v>284.27</c:v>
                </c:pt>
                <c:pt idx="310">
                  <c:v>285.18699999999995</c:v>
                </c:pt>
                <c:pt idx="311">
                  <c:v>286.10399999999998</c:v>
                </c:pt>
                <c:pt idx="312">
                  <c:v>287.02099999999996</c:v>
                </c:pt>
                <c:pt idx="313">
                  <c:v>287.93799999999999</c:v>
                </c:pt>
                <c:pt idx="314">
                  <c:v>288.85499999999996</c:v>
                </c:pt>
                <c:pt idx="315">
                  <c:v>289.77199999999999</c:v>
                </c:pt>
                <c:pt idx="316">
                  <c:v>290.68899999999996</c:v>
                </c:pt>
                <c:pt idx="317">
                  <c:v>291.60599999999999</c:v>
                </c:pt>
                <c:pt idx="318">
                  <c:v>292.52299999999997</c:v>
                </c:pt>
                <c:pt idx="319">
                  <c:v>293.44</c:v>
                </c:pt>
                <c:pt idx="320">
                  <c:v>294.35699999999997</c:v>
                </c:pt>
                <c:pt idx="321">
                  <c:v>295.274</c:v>
                </c:pt>
                <c:pt idx="322">
                  <c:v>296.19099999999997</c:v>
                </c:pt>
                <c:pt idx="323">
                  <c:v>297.108</c:v>
                </c:pt>
                <c:pt idx="324">
                  <c:v>298.02499999999998</c:v>
                </c:pt>
                <c:pt idx="325">
                  <c:v>298.94199999999995</c:v>
                </c:pt>
                <c:pt idx="326">
                  <c:v>299.85899999999998</c:v>
                </c:pt>
                <c:pt idx="327">
                  <c:v>300.77599999999995</c:v>
                </c:pt>
                <c:pt idx="328">
                  <c:v>301.69299999999998</c:v>
                </c:pt>
                <c:pt idx="329">
                  <c:v>302.60999999999996</c:v>
                </c:pt>
                <c:pt idx="330">
                  <c:v>303.52699999999999</c:v>
                </c:pt>
                <c:pt idx="331">
                  <c:v>304.44399999999996</c:v>
                </c:pt>
                <c:pt idx="332">
                  <c:v>305.36099999999999</c:v>
                </c:pt>
                <c:pt idx="333">
                  <c:v>306.27799999999996</c:v>
                </c:pt>
                <c:pt idx="334">
                  <c:v>307.19499999999999</c:v>
                </c:pt>
                <c:pt idx="335">
                  <c:v>308.11199999999997</c:v>
                </c:pt>
                <c:pt idx="336">
                  <c:v>309.029</c:v>
                </c:pt>
                <c:pt idx="337">
                  <c:v>309.94599999999997</c:v>
                </c:pt>
                <c:pt idx="338">
                  <c:v>310.863</c:v>
                </c:pt>
                <c:pt idx="339">
                  <c:v>311.77999999999997</c:v>
                </c:pt>
                <c:pt idx="340">
                  <c:v>312.697</c:v>
                </c:pt>
                <c:pt idx="341">
                  <c:v>313.61399999999998</c:v>
                </c:pt>
                <c:pt idx="342">
                  <c:v>314.53099999999995</c:v>
                </c:pt>
                <c:pt idx="343">
                  <c:v>315.44799999999998</c:v>
                </c:pt>
                <c:pt idx="344">
                  <c:v>316.36499999999995</c:v>
                </c:pt>
                <c:pt idx="345">
                  <c:v>317.28199999999998</c:v>
                </c:pt>
                <c:pt idx="346">
                  <c:v>318.19899999999996</c:v>
                </c:pt>
                <c:pt idx="347">
                  <c:v>319.11599999999999</c:v>
                </c:pt>
                <c:pt idx="348">
                  <c:v>320.03299999999996</c:v>
                </c:pt>
                <c:pt idx="349">
                  <c:v>320.95</c:v>
                </c:pt>
                <c:pt idx="350">
                  <c:v>321.86699999999996</c:v>
                </c:pt>
                <c:pt idx="351">
                  <c:v>322.78399999999999</c:v>
                </c:pt>
                <c:pt idx="352">
                  <c:v>323.70099999999996</c:v>
                </c:pt>
                <c:pt idx="353">
                  <c:v>324.61799999999999</c:v>
                </c:pt>
                <c:pt idx="354">
                  <c:v>325.53499999999997</c:v>
                </c:pt>
                <c:pt idx="355">
                  <c:v>326.452</c:v>
                </c:pt>
                <c:pt idx="356">
                  <c:v>327.36899999999997</c:v>
                </c:pt>
                <c:pt idx="357">
                  <c:v>328.286</c:v>
                </c:pt>
                <c:pt idx="358">
                  <c:v>329.20299999999997</c:v>
                </c:pt>
                <c:pt idx="359">
                  <c:v>330.11999999999995</c:v>
                </c:pt>
                <c:pt idx="360">
                  <c:v>331.03699999999998</c:v>
                </c:pt>
                <c:pt idx="361">
                  <c:v>331.95399999999995</c:v>
                </c:pt>
                <c:pt idx="362">
                  <c:v>332.87099999999998</c:v>
                </c:pt>
                <c:pt idx="363">
                  <c:v>333.78799999999995</c:v>
                </c:pt>
                <c:pt idx="364">
                  <c:v>334.70499999999998</c:v>
                </c:pt>
                <c:pt idx="365">
                  <c:v>335.62199999999996</c:v>
                </c:pt>
                <c:pt idx="366">
                  <c:v>336.53899999999999</c:v>
                </c:pt>
                <c:pt idx="367">
                  <c:v>337.45599999999996</c:v>
                </c:pt>
                <c:pt idx="368">
                  <c:v>338.37299999999999</c:v>
                </c:pt>
                <c:pt idx="369">
                  <c:v>339.28999999999996</c:v>
                </c:pt>
                <c:pt idx="370">
                  <c:v>340.20699999999999</c:v>
                </c:pt>
                <c:pt idx="371">
                  <c:v>341.12399999999997</c:v>
                </c:pt>
                <c:pt idx="372">
                  <c:v>342.041</c:v>
                </c:pt>
                <c:pt idx="373">
                  <c:v>342.95799999999997</c:v>
                </c:pt>
                <c:pt idx="374">
                  <c:v>343.875</c:v>
                </c:pt>
                <c:pt idx="375">
                  <c:v>344.79199999999997</c:v>
                </c:pt>
                <c:pt idx="376">
                  <c:v>345.70899999999995</c:v>
                </c:pt>
                <c:pt idx="377">
                  <c:v>346.62599999999998</c:v>
                </c:pt>
                <c:pt idx="378">
                  <c:v>347.54299999999995</c:v>
                </c:pt>
                <c:pt idx="379">
                  <c:v>348.46</c:v>
                </c:pt>
                <c:pt idx="380">
                  <c:v>349.37699999999995</c:v>
                </c:pt>
                <c:pt idx="381">
                  <c:v>350.29399999999998</c:v>
                </c:pt>
                <c:pt idx="382">
                  <c:v>351.21099999999996</c:v>
                </c:pt>
                <c:pt idx="383">
                  <c:v>352.12799999999999</c:v>
                </c:pt>
                <c:pt idx="384">
                  <c:v>353.04499999999996</c:v>
                </c:pt>
                <c:pt idx="385">
                  <c:v>353.96199999999999</c:v>
                </c:pt>
                <c:pt idx="386">
                  <c:v>354.87899999999996</c:v>
                </c:pt>
                <c:pt idx="387">
                  <c:v>355.79599999999999</c:v>
                </c:pt>
                <c:pt idx="388">
                  <c:v>356.71299999999997</c:v>
                </c:pt>
                <c:pt idx="389">
                  <c:v>357.63</c:v>
                </c:pt>
                <c:pt idx="390">
                  <c:v>358.54699999999997</c:v>
                </c:pt>
                <c:pt idx="391">
                  <c:v>359.464</c:v>
                </c:pt>
                <c:pt idx="392">
                  <c:v>360.38099999999997</c:v>
                </c:pt>
                <c:pt idx="393">
                  <c:v>361.29799999999994</c:v>
                </c:pt>
                <c:pt idx="394">
                  <c:v>362.21499999999997</c:v>
                </c:pt>
                <c:pt idx="395">
                  <c:v>363.13199999999995</c:v>
                </c:pt>
                <c:pt idx="396">
                  <c:v>364.04899999999998</c:v>
                </c:pt>
                <c:pt idx="397">
                  <c:v>364.96599999999995</c:v>
                </c:pt>
                <c:pt idx="398">
                  <c:v>365.88299999999998</c:v>
                </c:pt>
                <c:pt idx="399">
                  <c:v>366.79999999999995</c:v>
                </c:pt>
                <c:pt idx="400">
                  <c:v>367.71699999999998</c:v>
                </c:pt>
                <c:pt idx="401">
                  <c:v>368.63399999999996</c:v>
                </c:pt>
                <c:pt idx="402">
                  <c:v>369.55099999999999</c:v>
                </c:pt>
                <c:pt idx="403">
                  <c:v>370.46799999999996</c:v>
                </c:pt>
                <c:pt idx="404">
                  <c:v>371.38499999999999</c:v>
                </c:pt>
                <c:pt idx="405">
                  <c:v>372.30199999999996</c:v>
                </c:pt>
                <c:pt idx="406">
                  <c:v>373.21899999999999</c:v>
                </c:pt>
                <c:pt idx="407">
                  <c:v>374.13599999999997</c:v>
                </c:pt>
                <c:pt idx="408">
                  <c:v>375.053</c:v>
                </c:pt>
                <c:pt idx="409">
                  <c:v>375.96999999999997</c:v>
                </c:pt>
                <c:pt idx="410">
                  <c:v>376.88699999999994</c:v>
                </c:pt>
                <c:pt idx="411">
                  <c:v>377.80399999999997</c:v>
                </c:pt>
                <c:pt idx="412">
                  <c:v>378.72099999999995</c:v>
                </c:pt>
                <c:pt idx="413">
                  <c:v>379.63799999999998</c:v>
                </c:pt>
                <c:pt idx="414">
                  <c:v>380.55499999999995</c:v>
                </c:pt>
                <c:pt idx="415">
                  <c:v>381.47199999999998</c:v>
                </c:pt>
                <c:pt idx="416">
                  <c:v>382.38899999999995</c:v>
                </c:pt>
                <c:pt idx="417">
                  <c:v>383.30599999999998</c:v>
                </c:pt>
                <c:pt idx="418">
                  <c:v>384.22299999999996</c:v>
                </c:pt>
                <c:pt idx="419">
                  <c:v>385.14</c:v>
                </c:pt>
                <c:pt idx="420">
                  <c:v>386.05699999999996</c:v>
                </c:pt>
                <c:pt idx="421">
                  <c:v>386.97399999999999</c:v>
                </c:pt>
                <c:pt idx="422">
                  <c:v>387.89099999999996</c:v>
                </c:pt>
                <c:pt idx="423">
                  <c:v>388.80799999999999</c:v>
                </c:pt>
                <c:pt idx="424">
                  <c:v>389.72499999999997</c:v>
                </c:pt>
                <c:pt idx="425">
                  <c:v>390.642</c:v>
                </c:pt>
                <c:pt idx="426">
                  <c:v>391.55899999999997</c:v>
                </c:pt>
                <c:pt idx="427">
                  <c:v>392.47599999999994</c:v>
                </c:pt>
                <c:pt idx="428">
                  <c:v>393.39299999999997</c:v>
                </c:pt>
                <c:pt idx="429">
                  <c:v>394.30999999999995</c:v>
                </c:pt>
                <c:pt idx="430">
                  <c:v>395.22699999999998</c:v>
                </c:pt>
                <c:pt idx="431">
                  <c:v>396.14399999999995</c:v>
                </c:pt>
                <c:pt idx="432">
                  <c:v>397.06099999999998</c:v>
                </c:pt>
                <c:pt idx="433">
                  <c:v>397.97799999999995</c:v>
                </c:pt>
                <c:pt idx="434">
                  <c:v>398.89499999999998</c:v>
                </c:pt>
                <c:pt idx="435">
                  <c:v>399.81199999999995</c:v>
                </c:pt>
                <c:pt idx="436">
                  <c:v>400.72899999999998</c:v>
                </c:pt>
                <c:pt idx="437">
                  <c:v>401.64599999999996</c:v>
                </c:pt>
                <c:pt idx="438">
                  <c:v>402.56299999999999</c:v>
                </c:pt>
                <c:pt idx="439">
                  <c:v>403.47999999999996</c:v>
                </c:pt>
                <c:pt idx="440">
                  <c:v>404.39699999999999</c:v>
                </c:pt>
                <c:pt idx="441">
                  <c:v>405.31399999999996</c:v>
                </c:pt>
                <c:pt idx="442">
                  <c:v>406.23099999999999</c:v>
                </c:pt>
                <c:pt idx="443">
                  <c:v>407.14799999999997</c:v>
                </c:pt>
                <c:pt idx="444">
                  <c:v>408.06499999999994</c:v>
                </c:pt>
                <c:pt idx="445">
                  <c:v>408.98199999999997</c:v>
                </c:pt>
                <c:pt idx="446">
                  <c:v>409.89899999999994</c:v>
                </c:pt>
                <c:pt idx="447">
                  <c:v>410.81599999999997</c:v>
                </c:pt>
                <c:pt idx="448">
                  <c:v>411.73299999999995</c:v>
                </c:pt>
                <c:pt idx="449">
                  <c:v>412.65</c:v>
                </c:pt>
                <c:pt idx="450">
                  <c:v>413.56699999999995</c:v>
                </c:pt>
                <c:pt idx="451">
                  <c:v>414.48399999999998</c:v>
                </c:pt>
                <c:pt idx="452">
                  <c:v>415.40099999999995</c:v>
                </c:pt>
                <c:pt idx="453">
                  <c:v>416.31799999999998</c:v>
                </c:pt>
                <c:pt idx="454">
                  <c:v>417.23499999999996</c:v>
                </c:pt>
                <c:pt idx="455">
                  <c:v>418.15199999999999</c:v>
                </c:pt>
                <c:pt idx="456">
                  <c:v>419.06899999999996</c:v>
                </c:pt>
                <c:pt idx="457">
                  <c:v>419.98599999999999</c:v>
                </c:pt>
                <c:pt idx="458">
                  <c:v>420.90299999999996</c:v>
                </c:pt>
                <c:pt idx="459">
                  <c:v>421.82</c:v>
                </c:pt>
                <c:pt idx="460">
                  <c:v>422.73699999999997</c:v>
                </c:pt>
                <c:pt idx="461">
                  <c:v>423.65399999999994</c:v>
                </c:pt>
                <c:pt idx="462">
                  <c:v>424.57099999999997</c:v>
                </c:pt>
                <c:pt idx="463">
                  <c:v>425.48799999999994</c:v>
                </c:pt>
                <c:pt idx="464">
                  <c:v>426.40499999999997</c:v>
                </c:pt>
                <c:pt idx="465">
                  <c:v>427.32199999999995</c:v>
                </c:pt>
                <c:pt idx="466">
                  <c:v>428.23899999999998</c:v>
                </c:pt>
                <c:pt idx="467">
                  <c:v>429.15599999999995</c:v>
                </c:pt>
                <c:pt idx="468">
                  <c:v>430.07299999999998</c:v>
                </c:pt>
                <c:pt idx="469">
                  <c:v>430.98999999999995</c:v>
                </c:pt>
                <c:pt idx="470">
                  <c:v>431.90699999999998</c:v>
                </c:pt>
                <c:pt idx="471">
                  <c:v>432.82399999999996</c:v>
                </c:pt>
                <c:pt idx="472">
                  <c:v>433.74099999999999</c:v>
                </c:pt>
                <c:pt idx="473">
                  <c:v>434.65799999999996</c:v>
                </c:pt>
                <c:pt idx="474">
                  <c:v>435.57499999999999</c:v>
                </c:pt>
                <c:pt idx="475">
                  <c:v>436.49199999999996</c:v>
                </c:pt>
                <c:pt idx="476">
                  <c:v>437.40899999999999</c:v>
                </c:pt>
                <c:pt idx="477">
                  <c:v>438.32599999999996</c:v>
                </c:pt>
                <c:pt idx="478">
                  <c:v>439.24299999999994</c:v>
                </c:pt>
                <c:pt idx="479">
                  <c:v>440.15999999999997</c:v>
                </c:pt>
                <c:pt idx="480">
                  <c:v>441.07699999999994</c:v>
                </c:pt>
                <c:pt idx="481">
                  <c:v>441.99399999999997</c:v>
                </c:pt>
                <c:pt idx="482">
                  <c:v>442.91099999999994</c:v>
                </c:pt>
                <c:pt idx="483">
                  <c:v>443.82799999999997</c:v>
                </c:pt>
                <c:pt idx="484">
                  <c:v>444.74499999999995</c:v>
                </c:pt>
                <c:pt idx="485">
                  <c:v>445.66199999999998</c:v>
                </c:pt>
                <c:pt idx="486">
                  <c:v>446.57899999999995</c:v>
                </c:pt>
                <c:pt idx="487">
                  <c:v>447.49599999999998</c:v>
                </c:pt>
                <c:pt idx="488">
                  <c:v>448.41299999999995</c:v>
                </c:pt>
                <c:pt idx="489">
                  <c:v>449.33</c:v>
                </c:pt>
                <c:pt idx="490">
                  <c:v>450.24699999999996</c:v>
                </c:pt>
                <c:pt idx="491">
                  <c:v>451.16399999999999</c:v>
                </c:pt>
                <c:pt idx="492">
                  <c:v>452.08099999999996</c:v>
                </c:pt>
                <c:pt idx="493">
                  <c:v>452.99799999999999</c:v>
                </c:pt>
                <c:pt idx="494">
                  <c:v>453.91499999999996</c:v>
                </c:pt>
                <c:pt idx="495">
                  <c:v>454.83199999999994</c:v>
                </c:pt>
                <c:pt idx="496">
                  <c:v>455.74899999999997</c:v>
                </c:pt>
                <c:pt idx="497">
                  <c:v>456.66599999999994</c:v>
                </c:pt>
                <c:pt idx="498">
                  <c:v>457.58299999999997</c:v>
                </c:pt>
                <c:pt idx="499">
                  <c:v>458.49999999999994</c:v>
                </c:pt>
              </c:numCache>
            </c:numRef>
          </c:yVal>
          <c:smooth val="0"/>
          <c:extLst>
            <c:ext xmlns:c16="http://schemas.microsoft.com/office/drawing/2014/chart" uri="{C3380CC4-5D6E-409C-BE32-E72D297353CC}">
              <c16:uniqueId val="{00000000-7E39-4328-9573-2280AD9C624F}"/>
            </c:ext>
          </c:extLst>
        </c:ser>
        <c:dLbls>
          <c:showLegendKey val="0"/>
          <c:showVal val="0"/>
          <c:showCatName val="0"/>
          <c:showSerName val="0"/>
          <c:showPercent val="0"/>
          <c:showBubbleSize val="0"/>
        </c:dLbls>
        <c:axId val="1551849327"/>
        <c:axId val="1551849807"/>
      </c:scatterChart>
      <c:valAx>
        <c:axId val="1551849327"/>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Distance (km)</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51849807"/>
        <c:crosses val="autoZero"/>
        <c:crossBetween val="midCat"/>
      </c:valAx>
      <c:valAx>
        <c:axId val="1551849807"/>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Fuel Co2(kg)</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51849327"/>
        <c:crosses val="autoZero"/>
        <c:crossBetween val="midCat"/>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05C544-21DF-4E4C-BE30-D566B4E088AF}"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4CC59E6-D7E3-4D0B-9A5A-37D0A77F61C8}">
      <dgm:prSet/>
      <dgm:spPr/>
      <dgm:t>
        <a:bodyPr/>
        <a:lstStyle/>
        <a:p>
          <a:r>
            <a:rPr lang="en-GB" b="1" dirty="0">
              <a:latin typeface="Calibri" panose="020F0502020204030204" pitchFamily="34" charset="0"/>
              <a:ea typeface="Calibri" panose="020F0502020204030204" pitchFamily="34" charset="0"/>
              <a:cs typeface="Calibri" panose="020F0502020204030204" pitchFamily="34" charset="0"/>
            </a:rPr>
            <a:t>Improving working conditions </a:t>
          </a:r>
          <a:r>
            <a:rPr lang="en-GB" dirty="0">
              <a:latin typeface="Calibri" panose="020F0502020204030204" pitchFamily="34" charset="0"/>
              <a:ea typeface="Calibri" panose="020F0502020204030204" pitchFamily="34" charset="0"/>
              <a:cs typeface="Calibri" panose="020F0502020204030204" pitchFamily="34" charset="0"/>
            </a:rPr>
            <a:t>can enhance better sales for the company. There are strategies for improving working conditions in the logistics industry, such as (Croucher, </a:t>
          </a:r>
          <a:r>
            <a:rPr lang="en-GB" dirty="0" err="1">
              <a:latin typeface="Calibri" panose="020F0502020204030204" pitchFamily="34" charset="0"/>
              <a:ea typeface="Calibri" panose="020F0502020204030204" pitchFamily="34" charset="0"/>
              <a:cs typeface="Calibri" panose="020F0502020204030204" pitchFamily="34" charset="0"/>
            </a:rPr>
            <a:t>Stumbitz</a:t>
          </a:r>
          <a:r>
            <a:rPr lang="en-GB" dirty="0">
              <a:latin typeface="Calibri" panose="020F0502020204030204" pitchFamily="34" charset="0"/>
              <a:ea typeface="Calibri" panose="020F0502020204030204" pitchFamily="34" charset="0"/>
              <a:cs typeface="Calibri" panose="020F0502020204030204" pitchFamily="34" charset="0"/>
            </a:rPr>
            <a:t>, Quinlan, &amp; Vickers, 2013):</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843F0C91-F2A8-48F3-B04F-EAE37F17FBD5}" type="parTrans" cxnId="{AF869954-CB73-4572-A379-16EFC94F8416}">
      <dgm:prSet/>
      <dgm:spPr/>
      <dgm:t>
        <a:bodyPr/>
        <a:lstStyle/>
        <a:p>
          <a:endParaRPr lang="en-US"/>
        </a:p>
      </dgm:t>
    </dgm:pt>
    <dgm:pt modelId="{C0CD0C98-9E68-4E83-89CC-E99CB7E5C0FE}" type="sibTrans" cxnId="{AF869954-CB73-4572-A379-16EFC94F8416}">
      <dgm:prSet/>
      <dgm:spPr/>
      <dgm:t>
        <a:bodyPr/>
        <a:lstStyle/>
        <a:p>
          <a:endParaRPr lang="en-US"/>
        </a:p>
      </dgm:t>
    </dgm:pt>
    <dgm:pt modelId="{375C66B6-104C-4514-A728-B05A42EE86C6}">
      <dgm:prSet/>
      <dgm:spPr/>
      <dgm:t>
        <a:bodyPr/>
        <a:lstStyle/>
        <a:p>
          <a:r>
            <a:rPr lang="en-GB" b="1" dirty="0">
              <a:latin typeface="Calibri" panose="020F0502020204030204" pitchFamily="34" charset="0"/>
              <a:ea typeface="Calibri" panose="020F0502020204030204" pitchFamily="34" charset="0"/>
              <a:cs typeface="Calibri" panose="020F0502020204030204" pitchFamily="34" charset="0"/>
            </a:rPr>
            <a:t>Occupational health and safety</a:t>
          </a:r>
          <a:r>
            <a:rPr lang="en-GB" dirty="0">
              <a:latin typeface="Calibri" panose="020F0502020204030204" pitchFamily="34" charset="0"/>
              <a:ea typeface="Calibri" panose="020F0502020204030204" pitchFamily="34" charset="0"/>
              <a:cs typeface="Calibri" panose="020F0502020204030204" pitchFamily="34" charset="0"/>
            </a:rPr>
            <a:t>: Improving regular safety training and providing adjustable seats for forklifts, anti-fatigue mats for warehouse workers and proper safety gear like helmets and safety gloves.</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4B2233FA-5653-465C-A900-A0D3BE0281EA}" type="parTrans" cxnId="{A57F78CE-4237-41B2-8356-2AFBC8ABF233}">
      <dgm:prSet/>
      <dgm:spPr/>
      <dgm:t>
        <a:bodyPr/>
        <a:lstStyle/>
        <a:p>
          <a:endParaRPr lang="en-US"/>
        </a:p>
      </dgm:t>
    </dgm:pt>
    <dgm:pt modelId="{8F0B0AA6-48B8-42BC-B290-8C0AABD2BCA5}" type="sibTrans" cxnId="{A57F78CE-4237-41B2-8356-2AFBC8ABF233}">
      <dgm:prSet/>
      <dgm:spPr/>
      <dgm:t>
        <a:bodyPr/>
        <a:lstStyle/>
        <a:p>
          <a:endParaRPr lang="en-US"/>
        </a:p>
      </dgm:t>
    </dgm:pt>
    <dgm:pt modelId="{C3501C46-2995-46B0-88E8-FE56817EF847}">
      <dgm:prSet/>
      <dgm:spPr/>
      <dgm:t>
        <a:bodyPr/>
        <a:lstStyle/>
        <a:p>
          <a:r>
            <a:rPr lang="en-GB" b="1" dirty="0">
              <a:latin typeface="Calibri" panose="020F0502020204030204" pitchFamily="34" charset="0"/>
              <a:ea typeface="Calibri" panose="020F0502020204030204" pitchFamily="34" charset="0"/>
              <a:cs typeface="Calibri" panose="020F0502020204030204" pitchFamily="34" charset="0"/>
            </a:rPr>
            <a:t>Improve wages</a:t>
          </a:r>
          <a:r>
            <a:rPr lang="en-GB" dirty="0">
              <a:latin typeface="Calibri" panose="020F0502020204030204" pitchFamily="34" charset="0"/>
              <a:ea typeface="Calibri" panose="020F0502020204030204" pitchFamily="34" charset="0"/>
              <a:cs typeface="Calibri" panose="020F0502020204030204" pitchFamily="34" charset="0"/>
            </a:rPr>
            <a:t>: Offering flexible working hours to help employees balance work with personal life commitments, and ensure correct paid leave, such as extra vacation days, sick leave and personal days.</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11A8822F-2AF1-4419-BA75-FA9A29519C68}" type="parTrans" cxnId="{BD3AF850-D98C-4578-ABBF-884494715B90}">
      <dgm:prSet/>
      <dgm:spPr/>
      <dgm:t>
        <a:bodyPr/>
        <a:lstStyle/>
        <a:p>
          <a:endParaRPr lang="en-US"/>
        </a:p>
      </dgm:t>
    </dgm:pt>
    <dgm:pt modelId="{62396940-575F-4320-9AA6-DB99B65B0F3B}" type="sibTrans" cxnId="{BD3AF850-D98C-4578-ABBF-884494715B90}">
      <dgm:prSet/>
      <dgm:spPr/>
      <dgm:t>
        <a:bodyPr/>
        <a:lstStyle/>
        <a:p>
          <a:endParaRPr lang="en-US"/>
        </a:p>
      </dgm:t>
    </dgm:pt>
    <dgm:pt modelId="{EF3F5577-E791-4456-BC80-ACC2685D6FB5}">
      <dgm:prSet/>
      <dgm:spPr/>
      <dgm:t>
        <a:bodyPr/>
        <a:lstStyle/>
        <a:p>
          <a:r>
            <a:rPr lang="en-GB" b="1" dirty="0">
              <a:latin typeface="Calibri" panose="020F0502020204030204" pitchFamily="34" charset="0"/>
              <a:ea typeface="Calibri" panose="020F0502020204030204" pitchFamily="34" charset="0"/>
              <a:cs typeface="Calibri" panose="020F0502020204030204" pitchFamily="34" charset="0"/>
            </a:rPr>
            <a:t>Automation</a:t>
          </a:r>
          <a:r>
            <a:rPr lang="en-GB" dirty="0">
              <a:latin typeface="Calibri" panose="020F0502020204030204" pitchFamily="34" charset="0"/>
              <a:ea typeface="Calibri" panose="020F0502020204030204" pitchFamily="34" charset="0"/>
              <a:cs typeface="Calibri" panose="020F0502020204030204" pitchFamily="34" charset="0"/>
            </a:rPr>
            <a:t>: Use automation to handle repetitive and physically demanding tasks, such as automated guided vehicles (AGVs) and conveyor systems. This reduces the physical strain on workers and improves efficiency.</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5D1C1C47-0473-4565-9EE3-F26106498B34}" type="parTrans" cxnId="{CE5FE858-2574-4B0F-9FC6-498FA7E75637}">
      <dgm:prSet/>
      <dgm:spPr/>
      <dgm:t>
        <a:bodyPr/>
        <a:lstStyle/>
        <a:p>
          <a:endParaRPr lang="en-US"/>
        </a:p>
      </dgm:t>
    </dgm:pt>
    <dgm:pt modelId="{AA892030-47CD-477A-A11A-26FD04EB42DE}" type="sibTrans" cxnId="{CE5FE858-2574-4B0F-9FC6-498FA7E75637}">
      <dgm:prSet/>
      <dgm:spPr/>
      <dgm:t>
        <a:bodyPr/>
        <a:lstStyle/>
        <a:p>
          <a:endParaRPr lang="en-US"/>
        </a:p>
      </dgm:t>
    </dgm:pt>
    <dgm:pt modelId="{38D8CF9D-FE6C-4508-9EFF-3AE4D1F984CB}" type="pres">
      <dgm:prSet presAssocID="{9505C544-21DF-4E4C-BE30-D566B4E088AF}" presName="root" presStyleCnt="0">
        <dgm:presLayoutVars>
          <dgm:dir/>
          <dgm:resizeHandles val="exact"/>
        </dgm:presLayoutVars>
      </dgm:prSet>
      <dgm:spPr/>
    </dgm:pt>
    <dgm:pt modelId="{5F3404E6-6B0F-46EA-A3B6-1F202D7B0D1E}" type="pres">
      <dgm:prSet presAssocID="{9505C544-21DF-4E4C-BE30-D566B4E088AF}" presName="container" presStyleCnt="0">
        <dgm:presLayoutVars>
          <dgm:dir/>
          <dgm:resizeHandles val="exact"/>
        </dgm:presLayoutVars>
      </dgm:prSet>
      <dgm:spPr/>
    </dgm:pt>
    <dgm:pt modelId="{CD3CC97E-0843-4C1C-80FC-40C8D58E8EB8}" type="pres">
      <dgm:prSet presAssocID="{C4CC59E6-D7E3-4D0B-9A5A-37D0A77F61C8}" presName="compNode" presStyleCnt="0"/>
      <dgm:spPr/>
    </dgm:pt>
    <dgm:pt modelId="{C40EA8D5-7553-4F98-91D5-92EC276188B2}" type="pres">
      <dgm:prSet presAssocID="{C4CC59E6-D7E3-4D0B-9A5A-37D0A77F61C8}" presName="iconBgRect" presStyleLbl="bgShp" presStyleIdx="0" presStyleCnt="4"/>
      <dgm:spPr/>
    </dgm:pt>
    <dgm:pt modelId="{BF9B4807-1274-45FE-8343-A1691E293FA7}" type="pres">
      <dgm:prSet presAssocID="{C4CC59E6-D7E3-4D0B-9A5A-37D0A77F61C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x trolley"/>
        </a:ext>
      </dgm:extLst>
    </dgm:pt>
    <dgm:pt modelId="{B1634ED8-79D7-4465-8A8E-69331CD7CA1C}" type="pres">
      <dgm:prSet presAssocID="{C4CC59E6-D7E3-4D0B-9A5A-37D0A77F61C8}" presName="spaceRect" presStyleCnt="0"/>
      <dgm:spPr/>
    </dgm:pt>
    <dgm:pt modelId="{5374366F-39F7-4230-B28F-425933D292F7}" type="pres">
      <dgm:prSet presAssocID="{C4CC59E6-D7E3-4D0B-9A5A-37D0A77F61C8}" presName="textRect" presStyleLbl="revTx" presStyleIdx="0" presStyleCnt="4">
        <dgm:presLayoutVars>
          <dgm:chMax val="1"/>
          <dgm:chPref val="1"/>
        </dgm:presLayoutVars>
      </dgm:prSet>
      <dgm:spPr/>
    </dgm:pt>
    <dgm:pt modelId="{720488C0-3EED-4695-8E6C-61A87A64EAFA}" type="pres">
      <dgm:prSet presAssocID="{C0CD0C98-9E68-4E83-89CC-E99CB7E5C0FE}" presName="sibTrans" presStyleLbl="sibTrans2D1" presStyleIdx="0" presStyleCnt="0"/>
      <dgm:spPr/>
    </dgm:pt>
    <dgm:pt modelId="{B75B1DAA-84FD-4A4F-8389-1307AE7096F1}" type="pres">
      <dgm:prSet presAssocID="{375C66B6-104C-4514-A728-B05A42EE86C6}" presName="compNode" presStyleCnt="0"/>
      <dgm:spPr/>
    </dgm:pt>
    <dgm:pt modelId="{8467B458-EFD9-4720-A1A8-357A765A2F34}" type="pres">
      <dgm:prSet presAssocID="{375C66B6-104C-4514-A728-B05A42EE86C6}" presName="iconBgRect" presStyleLbl="bgShp" presStyleIdx="1" presStyleCnt="4" custLinFactNeighborX="6256" custLinFactNeighborY="13332"/>
      <dgm:spPr/>
    </dgm:pt>
    <dgm:pt modelId="{72887866-640B-49AD-9AF5-6FE4F02D08A9}" type="pres">
      <dgm:prSet presAssocID="{375C66B6-104C-4514-A728-B05A42EE86C6}" presName="iconRect" presStyleLbl="node1" presStyleIdx="1" presStyleCnt="4" custFlipVert="1" custScaleX="110322" custScaleY="36258" custLinFactX="-43166" custLinFactY="31967" custLinFactNeighborX="-100000" custLinFactNeighborY="100000"/>
      <dgm:spPr>
        <a:prstGeom prst="round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02000" b="-102000"/>
          </a:stretch>
        </a:blipFill>
        <a:ln>
          <a:noFill/>
        </a:ln>
      </dgm:spPr>
      <dgm:extLst>
        <a:ext uri="{E40237B7-FDA0-4F09-8148-C483321AD2D9}">
          <dgm14:cNvPr xmlns:dgm14="http://schemas.microsoft.com/office/drawing/2010/diagram" id="0" name="" descr="3D glasses outline"/>
        </a:ext>
      </dgm:extLst>
    </dgm:pt>
    <dgm:pt modelId="{E4E61D68-3CD2-44AE-B1C5-A3D67A61E952}" type="pres">
      <dgm:prSet presAssocID="{375C66B6-104C-4514-A728-B05A42EE86C6}" presName="spaceRect" presStyleCnt="0"/>
      <dgm:spPr/>
    </dgm:pt>
    <dgm:pt modelId="{6856522B-36D8-4C9D-9D41-EBFECF4A04AA}" type="pres">
      <dgm:prSet presAssocID="{375C66B6-104C-4514-A728-B05A42EE86C6}" presName="textRect" presStyleLbl="revTx" presStyleIdx="1" presStyleCnt="4">
        <dgm:presLayoutVars>
          <dgm:chMax val="1"/>
          <dgm:chPref val="1"/>
        </dgm:presLayoutVars>
      </dgm:prSet>
      <dgm:spPr/>
    </dgm:pt>
    <dgm:pt modelId="{93EE5D23-EDC5-4A3E-97FC-5105EBB92E5F}" type="pres">
      <dgm:prSet presAssocID="{8F0B0AA6-48B8-42BC-B290-8C0AABD2BCA5}" presName="sibTrans" presStyleLbl="sibTrans2D1" presStyleIdx="0" presStyleCnt="0"/>
      <dgm:spPr/>
    </dgm:pt>
    <dgm:pt modelId="{D3AC2C18-1B60-4EC5-B4F2-D9148B71D90A}" type="pres">
      <dgm:prSet presAssocID="{C3501C46-2995-46B0-88E8-FE56817EF847}" presName="compNode" presStyleCnt="0"/>
      <dgm:spPr/>
    </dgm:pt>
    <dgm:pt modelId="{A02F810C-0055-40C2-8A60-6F07E77FEE91}" type="pres">
      <dgm:prSet presAssocID="{C3501C46-2995-46B0-88E8-FE56817EF847}" presName="iconBgRect" presStyleLbl="bgShp" presStyleIdx="2" presStyleCnt="4"/>
      <dgm:spPr/>
    </dgm:pt>
    <dgm:pt modelId="{E72DD2DB-0B24-48F6-B377-45D011B56751}" type="pres">
      <dgm:prSet presAssocID="{C3501C46-2995-46B0-88E8-FE56817EF84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9C62A021-EB16-4101-93F6-C25FFE3333BC}" type="pres">
      <dgm:prSet presAssocID="{C3501C46-2995-46B0-88E8-FE56817EF847}" presName="spaceRect" presStyleCnt="0"/>
      <dgm:spPr/>
    </dgm:pt>
    <dgm:pt modelId="{398904D7-30DB-47BF-89CE-05111EE130CA}" type="pres">
      <dgm:prSet presAssocID="{C3501C46-2995-46B0-88E8-FE56817EF847}" presName="textRect" presStyleLbl="revTx" presStyleIdx="2" presStyleCnt="4">
        <dgm:presLayoutVars>
          <dgm:chMax val="1"/>
          <dgm:chPref val="1"/>
        </dgm:presLayoutVars>
      </dgm:prSet>
      <dgm:spPr/>
    </dgm:pt>
    <dgm:pt modelId="{386F3C00-CBFC-4FA0-818C-4891E717551F}" type="pres">
      <dgm:prSet presAssocID="{62396940-575F-4320-9AA6-DB99B65B0F3B}" presName="sibTrans" presStyleLbl="sibTrans2D1" presStyleIdx="0" presStyleCnt="0"/>
      <dgm:spPr/>
    </dgm:pt>
    <dgm:pt modelId="{D0B984E8-860F-4B9C-87D3-2558E75D26F7}" type="pres">
      <dgm:prSet presAssocID="{EF3F5577-E791-4456-BC80-ACC2685D6FB5}" presName="compNode" presStyleCnt="0"/>
      <dgm:spPr/>
    </dgm:pt>
    <dgm:pt modelId="{0AAEBC66-5A4C-4EAE-9D92-20257DD14812}" type="pres">
      <dgm:prSet presAssocID="{EF3F5577-E791-4456-BC80-ACC2685D6FB5}" presName="iconBgRect" presStyleLbl="bgShp" presStyleIdx="3" presStyleCnt="4"/>
      <dgm:spPr/>
    </dgm:pt>
    <dgm:pt modelId="{66612E60-5223-4966-A03D-4BA203991DE0}" type="pres">
      <dgm:prSet presAssocID="{EF3F5577-E791-4456-BC80-ACC2685D6FB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obot"/>
        </a:ext>
      </dgm:extLst>
    </dgm:pt>
    <dgm:pt modelId="{78348625-CB34-4E37-A6EE-6BB632DD2AA1}" type="pres">
      <dgm:prSet presAssocID="{EF3F5577-E791-4456-BC80-ACC2685D6FB5}" presName="spaceRect" presStyleCnt="0"/>
      <dgm:spPr/>
    </dgm:pt>
    <dgm:pt modelId="{1282F07F-D6AC-4C9D-AFA9-D24BEF368D46}" type="pres">
      <dgm:prSet presAssocID="{EF3F5577-E791-4456-BC80-ACC2685D6FB5}" presName="textRect" presStyleLbl="revTx" presStyleIdx="3" presStyleCnt="4">
        <dgm:presLayoutVars>
          <dgm:chMax val="1"/>
          <dgm:chPref val="1"/>
        </dgm:presLayoutVars>
      </dgm:prSet>
      <dgm:spPr/>
    </dgm:pt>
  </dgm:ptLst>
  <dgm:cxnLst>
    <dgm:cxn modelId="{12096A0D-6C4A-475C-8F38-9DDA3AABFBE7}" type="presOf" srcId="{C0CD0C98-9E68-4E83-89CC-E99CB7E5C0FE}" destId="{720488C0-3EED-4695-8E6C-61A87A64EAFA}" srcOrd="0" destOrd="0" presId="urn:microsoft.com/office/officeart/2018/2/layout/IconCircleList"/>
    <dgm:cxn modelId="{120F8F0E-C309-41AB-86CD-3A6353EFFD8A}" type="presOf" srcId="{C4CC59E6-D7E3-4D0B-9A5A-37D0A77F61C8}" destId="{5374366F-39F7-4230-B28F-425933D292F7}" srcOrd="0" destOrd="0" presId="urn:microsoft.com/office/officeart/2018/2/layout/IconCircleList"/>
    <dgm:cxn modelId="{BD3AF850-D98C-4578-ABBF-884494715B90}" srcId="{9505C544-21DF-4E4C-BE30-D566B4E088AF}" destId="{C3501C46-2995-46B0-88E8-FE56817EF847}" srcOrd="2" destOrd="0" parTransId="{11A8822F-2AF1-4419-BA75-FA9A29519C68}" sibTransId="{62396940-575F-4320-9AA6-DB99B65B0F3B}"/>
    <dgm:cxn modelId="{AF869954-CB73-4572-A379-16EFC94F8416}" srcId="{9505C544-21DF-4E4C-BE30-D566B4E088AF}" destId="{C4CC59E6-D7E3-4D0B-9A5A-37D0A77F61C8}" srcOrd="0" destOrd="0" parTransId="{843F0C91-F2A8-48F3-B04F-EAE37F17FBD5}" sibTransId="{C0CD0C98-9E68-4E83-89CC-E99CB7E5C0FE}"/>
    <dgm:cxn modelId="{CE5FE858-2574-4B0F-9FC6-498FA7E75637}" srcId="{9505C544-21DF-4E4C-BE30-D566B4E088AF}" destId="{EF3F5577-E791-4456-BC80-ACC2685D6FB5}" srcOrd="3" destOrd="0" parTransId="{5D1C1C47-0473-4565-9EE3-F26106498B34}" sibTransId="{AA892030-47CD-477A-A11A-26FD04EB42DE}"/>
    <dgm:cxn modelId="{8522CE80-5AD6-4A64-9FBF-E959DA9EF879}" type="presOf" srcId="{375C66B6-104C-4514-A728-B05A42EE86C6}" destId="{6856522B-36D8-4C9D-9D41-EBFECF4A04AA}" srcOrd="0" destOrd="0" presId="urn:microsoft.com/office/officeart/2018/2/layout/IconCircleList"/>
    <dgm:cxn modelId="{744B6BA0-17D9-4327-9D3E-C3D8BC948B6D}" type="presOf" srcId="{EF3F5577-E791-4456-BC80-ACC2685D6FB5}" destId="{1282F07F-D6AC-4C9D-AFA9-D24BEF368D46}" srcOrd="0" destOrd="0" presId="urn:microsoft.com/office/officeart/2018/2/layout/IconCircleList"/>
    <dgm:cxn modelId="{28F56ABD-4AB2-401D-A6CB-58FBAD4FF606}" type="presOf" srcId="{C3501C46-2995-46B0-88E8-FE56817EF847}" destId="{398904D7-30DB-47BF-89CE-05111EE130CA}" srcOrd="0" destOrd="0" presId="urn:microsoft.com/office/officeart/2018/2/layout/IconCircleList"/>
    <dgm:cxn modelId="{5B2D79BF-A8D8-4D98-AD0F-59229330F184}" type="presOf" srcId="{62396940-575F-4320-9AA6-DB99B65B0F3B}" destId="{386F3C00-CBFC-4FA0-818C-4891E717551F}" srcOrd="0" destOrd="0" presId="urn:microsoft.com/office/officeart/2018/2/layout/IconCircleList"/>
    <dgm:cxn modelId="{A57F78CE-4237-41B2-8356-2AFBC8ABF233}" srcId="{9505C544-21DF-4E4C-BE30-D566B4E088AF}" destId="{375C66B6-104C-4514-A728-B05A42EE86C6}" srcOrd="1" destOrd="0" parTransId="{4B2233FA-5653-465C-A900-A0D3BE0281EA}" sibTransId="{8F0B0AA6-48B8-42BC-B290-8C0AABD2BCA5}"/>
    <dgm:cxn modelId="{DEAEA5DD-AF67-40C0-A960-8B787B8D7D46}" type="presOf" srcId="{8F0B0AA6-48B8-42BC-B290-8C0AABD2BCA5}" destId="{93EE5D23-EDC5-4A3E-97FC-5105EBB92E5F}" srcOrd="0" destOrd="0" presId="urn:microsoft.com/office/officeart/2018/2/layout/IconCircleList"/>
    <dgm:cxn modelId="{1ADE6FF8-5B58-48A3-BF97-A690CC87F391}" type="presOf" srcId="{9505C544-21DF-4E4C-BE30-D566B4E088AF}" destId="{38D8CF9D-FE6C-4508-9EFF-3AE4D1F984CB}" srcOrd="0" destOrd="0" presId="urn:microsoft.com/office/officeart/2018/2/layout/IconCircleList"/>
    <dgm:cxn modelId="{83EB6472-B78F-4CAB-BE3D-CFF703A77FA2}" type="presParOf" srcId="{38D8CF9D-FE6C-4508-9EFF-3AE4D1F984CB}" destId="{5F3404E6-6B0F-46EA-A3B6-1F202D7B0D1E}" srcOrd="0" destOrd="0" presId="urn:microsoft.com/office/officeart/2018/2/layout/IconCircleList"/>
    <dgm:cxn modelId="{0A146B39-703F-44F1-A740-F3CC5952142B}" type="presParOf" srcId="{5F3404E6-6B0F-46EA-A3B6-1F202D7B0D1E}" destId="{CD3CC97E-0843-4C1C-80FC-40C8D58E8EB8}" srcOrd="0" destOrd="0" presId="urn:microsoft.com/office/officeart/2018/2/layout/IconCircleList"/>
    <dgm:cxn modelId="{3D007833-9310-4732-B913-6E078E07954B}" type="presParOf" srcId="{CD3CC97E-0843-4C1C-80FC-40C8D58E8EB8}" destId="{C40EA8D5-7553-4F98-91D5-92EC276188B2}" srcOrd="0" destOrd="0" presId="urn:microsoft.com/office/officeart/2018/2/layout/IconCircleList"/>
    <dgm:cxn modelId="{497529AD-4CCC-4CE2-8AE8-D6E1F41CFA6A}" type="presParOf" srcId="{CD3CC97E-0843-4C1C-80FC-40C8D58E8EB8}" destId="{BF9B4807-1274-45FE-8343-A1691E293FA7}" srcOrd="1" destOrd="0" presId="urn:microsoft.com/office/officeart/2018/2/layout/IconCircleList"/>
    <dgm:cxn modelId="{7205B5E9-BC3B-4FCC-AFD5-DFF35F678A40}" type="presParOf" srcId="{CD3CC97E-0843-4C1C-80FC-40C8D58E8EB8}" destId="{B1634ED8-79D7-4465-8A8E-69331CD7CA1C}" srcOrd="2" destOrd="0" presId="urn:microsoft.com/office/officeart/2018/2/layout/IconCircleList"/>
    <dgm:cxn modelId="{68FBDB1E-7B45-4FC3-897F-0ECB6CC09C7F}" type="presParOf" srcId="{CD3CC97E-0843-4C1C-80FC-40C8D58E8EB8}" destId="{5374366F-39F7-4230-B28F-425933D292F7}" srcOrd="3" destOrd="0" presId="urn:microsoft.com/office/officeart/2018/2/layout/IconCircleList"/>
    <dgm:cxn modelId="{15694163-6C50-4426-A8AA-51002A66D4C9}" type="presParOf" srcId="{5F3404E6-6B0F-46EA-A3B6-1F202D7B0D1E}" destId="{720488C0-3EED-4695-8E6C-61A87A64EAFA}" srcOrd="1" destOrd="0" presId="urn:microsoft.com/office/officeart/2018/2/layout/IconCircleList"/>
    <dgm:cxn modelId="{7341DDDF-7B2F-4F75-8F2E-A0021D4E1FF7}" type="presParOf" srcId="{5F3404E6-6B0F-46EA-A3B6-1F202D7B0D1E}" destId="{B75B1DAA-84FD-4A4F-8389-1307AE7096F1}" srcOrd="2" destOrd="0" presId="urn:microsoft.com/office/officeart/2018/2/layout/IconCircleList"/>
    <dgm:cxn modelId="{CF1CEF62-6598-43BC-A37D-9C16FC27432C}" type="presParOf" srcId="{B75B1DAA-84FD-4A4F-8389-1307AE7096F1}" destId="{8467B458-EFD9-4720-A1A8-357A765A2F34}" srcOrd="0" destOrd="0" presId="urn:microsoft.com/office/officeart/2018/2/layout/IconCircleList"/>
    <dgm:cxn modelId="{700C0A1B-8A14-4641-AA73-B696F8FC49F5}" type="presParOf" srcId="{B75B1DAA-84FD-4A4F-8389-1307AE7096F1}" destId="{72887866-640B-49AD-9AF5-6FE4F02D08A9}" srcOrd="1" destOrd="0" presId="urn:microsoft.com/office/officeart/2018/2/layout/IconCircleList"/>
    <dgm:cxn modelId="{498F1846-C35F-4A99-905A-E742BAAB0340}" type="presParOf" srcId="{B75B1DAA-84FD-4A4F-8389-1307AE7096F1}" destId="{E4E61D68-3CD2-44AE-B1C5-A3D67A61E952}" srcOrd="2" destOrd="0" presId="urn:microsoft.com/office/officeart/2018/2/layout/IconCircleList"/>
    <dgm:cxn modelId="{33F582B4-9AD8-4343-BEBD-6523765BCA68}" type="presParOf" srcId="{B75B1DAA-84FD-4A4F-8389-1307AE7096F1}" destId="{6856522B-36D8-4C9D-9D41-EBFECF4A04AA}" srcOrd="3" destOrd="0" presId="urn:microsoft.com/office/officeart/2018/2/layout/IconCircleList"/>
    <dgm:cxn modelId="{5EEFA65F-897F-4E3C-8B2B-072A3E63A624}" type="presParOf" srcId="{5F3404E6-6B0F-46EA-A3B6-1F202D7B0D1E}" destId="{93EE5D23-EDC5-4A3E-97FC-5105EBB92E5F}" srcOrd="3" destOrd="0" presId="urn:microsoft.com/office/officeart/2018/2/layout/IconCircleList"/>
    <dgm:cxn modelId="{FF80E72F-FC24-4129-8C16-87BAB36DD3FE}" type="presParOf" srcId="{5F3404E6-6B0F-46EA-A3B6-1F202D7B0D1E}" destId="{D3AC2C18-1B60-4EC5-B4F2-D9148B71D90A}" srcOrd="4" destOrd="0" presId="urn:microsoft.com/office/officeart/2018/2/layout/IconCircleList"/>
    <dgm:cxn modelId="{DB5C10BE-C01E-47FB-A472-924F4F904925}" type="presParOf" srcId="{D3AC2C18-1B60-4EC5-B4F2-D9148B71D90A}" destId="{A02F810C-0055-40C2-8A60-6F07E77FEE91}" srcOrd="0" destOrd="0" presId="urn:microsoft.com/office/officeart/2018/2/layout/IconCircleList"/>
    <dgm:cxn modelId="{E3CEA99C-729B-47F6-A809-295FE8DA70FB}" type="presParOf" srcId="{D3AC2C18-1B60-4EC5-B4F2-D9148B71D90A}" destId="{E72DD2DB-0B24-48F6-B377-45D011B56751}" srcOrd="1" destOrd="0" presId="urn:microsoft.com/office/officeart/2018/2/layout/IconCircleList"/>
    <dgm:cxn modelId="{A792BCC3-4223-4001-A321-DD30EFBC725E}" type="presParOf" srcId="{D3AC2C18-1B60-4EC5-B4F2-D9148B71D90A}" destId="{9C62A021-EB16-4101-93F6-C25FFE3333BC}" srcOrd="2" destOrd="0" presId="urn:microsoft.com/office/officeart/2018/2/layout/IconCircleList"/>
    <dgm:cxn modelId="{95F53108-7306-4816-8001-024E6480A703}" type="presParOf" srcId="{D3AC2C18-1B60-4EC5-B4F2-D9148B71D90A}" destId="{398904D7-30DB-47BF-89CE-05111EE130CA}" srcOrd="3" destOrd="0" presId="urn:microsoft.com/office/officeart/2018/2/layout/IconCircleList"/>
    <dgm:cxn modelId="{5AD3A9B3-8356-413D-BBC8-5D6974F24623}" type="presParOf" srcId="{5F3404E6-6B0F-46EA-A3B6-1F202D7B0D1E}" destId="{386F3C00-CBFC-4FA0-818C-4891E717551F}" srcOrd="5" destOrd="0" presId="urn:microsoft.com/office/officeart/2018/2/layout/IconCircleList"/>
    <dgm:cxn modelId="{05546EFF-70E3-4A1F-9A3E-9D16685E54ED}" type="presParOf" srcId="{5F3404E6-6B0F-46EA-A3B6-1F202D7B0D1E}" destId="{D0B984E8-860F-4B9C-87D3-2558E75D26F7}" srcOrd="6" destOrd="0" presId="urn:microsoft.com/office/officeart/2018/2/layout/IconCircleList"/>
    <dgm:cxn modelId="{13617FCD-8E69-478D-ABB5-F5A8DB3DDDC9}" type="presParOf" srcId="{D0B984E8-860F-4B9C-87D3-2558E75D26F7}" destId="{0AAEBC66-5A4C-4EAE-9D92-20257DD14812}" srcOrd="0" destOrd="0" presId="urn:microsoft.com/office/officeart/2018/2/layout/IconCircleList"/>
    <dgm:cxn modelId="{DD71E7E8-FBAE-487B-B889-80EB554F1D7A}" type="presParOf" srcId="{D0B984E8-860F-4B9C-87D3-2558E75D26F7}" destId="{66612E60-5223-4966-A03D-4BA203991DE0}" srcOrd="1" destOrd="0" presId="urn:microsoft.com/office/officeart/2018/2/layout/IconCircleList"/>
    <dgm:cxn modelId="{89D99F98-26FB-4B48-A52B-89590F838EF8}" type="presParOf" srcId="{D0B984E8-860F-4B9C-87D3-2558E75D26F7}" destId="{78348625-CB34-4E37-A6EE-6BB632DD2AA1}" srcOrd="2" destOrd="0" presId="urn:microsoft.com/office/officeart/2018/2/layout/IconCircleList"/>
    <dgm:cxn modelId="{2162F011-C653-482B-8E7C-7F85099B7945}" type="presParOf" srcId="{D0B984E8-860F-4B9C-87D3-2558E75D26F7}" destId="{1282F07F-D6AC-4C9D-AFA9-D24BEF368D46}"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0EA8D5-7553-4F98-91D5-92EC276188B2}">
      <dsp:nvSpPr>
        <dsp:cNvPr id="0" name=""/>
        <dsp:cNvSpPr/>
      </dsp:nvSpPr>
      <dsp:spPr>
        <a:xfrm>
          <a:off x="106077" y="414238"/>
          <a:ext cx="1528819" cy="152881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9B4807-1274-45FE-8343-A1691E293FA7}">
      <dsp:nvSpPr>
        <dsp:cNvPr id="0" name=""/>
        <dsp:cNvSpPr/>
      </dsp:nvSpPr>
      <dsp:spPr>
        <a:xfrm>
          <a:off x="427129" y="735290"/>
          <a:ext cx="886715" cy="8867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74366F-39F7-4230-B28F-425933D292F7}">
      <dsp:nvSpPr>
        <dsp:cNvPr id="0" name=""/>
        <dsp:cNvSpPr/>
      </dsp:nvSpPr>
      <dsp:spPr>
        <a:xfrm>
          <a:off x="1962500" y="414238"/>
          <a:ext cx="3603645" cy="15288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b="1" kern="1200" dirty="0">
              <a:latin typeface="Calibri" panose="020F0502020204030204" pitchFamily="34" charset="0"/>
              <a:ea typeface="Calibri" panose="020F0502020204030204" pitchFamily="34" charset="0"/>
              <a:cs typeface="Calibri" panose="020F0502020204030204" pitchFamily="34" charset="0"/>
            </a:rPr>
            <a:t>Improving working conditions </a:t>
          </a:r>
          <a:r>
            <a:rPr lang="en-GB" sz="1700" kern="1200" dirty="0">
              <a:latin typeface="Calibri" panose="020F0502020204030204" pitchFamily="34" charset="0"/>
              <a:ea typeface="Calibri" panose="020F0502020204030204" pitchFamily="34" charset="0"/>
              <a:cs typeface="Calibri" panose="020F0502020204030204" pitchFamily="34" charset="0"/>
            </a:rPr>
            <a:t>can enhance better sales for the company. There are strategies for improving working conditions in the logistics industry, such as (Croucher, </a:t>
          </a:r>
          <a:r>
            <a:rPr lang="en-GB" sz="1700" kern="1200" dirty="0" err="1">
              <a:latin typeface="Calibri" panose="020F0502020204030204" pitchFamily="34" charset="0"/>
              <a:ea typeface="Calibri" panose="020F0502020204030204" pitchFamily="34" charset="0"/>
              <a:cs typeface="Calibri" panose="020F0502020204030204" pitchFamily="34" charset="0"/>
            </a:rPr>
            <a:t>Stumbitz</a:t>
          </a:r>
          <a:r>
            <a:rPr lang="en-GB" sz="1700" kern="1200" dirty="0">
              <a:latin typeface="Calibri" panose="020F0502020204030204" pitchFamily="34" charset="0"/>
              <a:ea typeface="Calibri" panose="020F0502020204030204" pitchFamily="34" charset="0"/>
              <a:cs typeface="Calibri" panose="020F0502020204030204" pitchFamily="34" charset="0"/>
            </a:rPr>
            <a:t>, Quinlan, &amp; Vickers, 2013):</a:t>
          </a:r>
          <a:endParaRPr lang="en-US" sz="1700" kern="1200" dirty="0">
            <a:latin typeface="Calibri" panose="020F0502020204030204" pitchFamily="34" charset="0"/>
            <a:ea typeface="Calibri" panose="020F0502020204030204" pitchFamily="34" charset="0"/>
            <a:cs typeface="Calibri" panose="020F0502020204030204" pitchFamily="34" charset="0"/>
          </a:endParaRPr>
        </a:p>
      </dsp:txBody>
      <dsp:txXfrm>
        <a:off x="1962500" y="414238"/>
        <a:ext cx="3603645" cy="1528819"/>
      </dsp:txXfrm>
    </dsp:sp>
    <dsp:sp modelId="{8467B458-EFD9-4720-A1A8-357A765A2F34}">
      <dsp:nvSpPr>
        <dsp:cNvPr id="0" name=""/>
        <dsp:cNvSpPr/>
      </dsp:nvSpPr>
      <dsp:spPr>
        <a:xfrm>
          <a:off x="6289696" y="618060"/>
          <a:ext cx="1528819" cy="152881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887866-640B-49AD-9AF5-6FE4F02D08A9}">
      <dsp:nvSpPr>
        <dsp:cNvPr id="0" name=""/>
        <dsp:cNvSpPr/>
      </dsp:nvSpPr>
      <dsp:spPr>
        <a:xfrm flipV="1">
          <a:off x="5199867" y="2188066"/>
          <a:ext cx="978241" cy="321505"/>
        </a:xfrm>
        <a:prstGeom prst="round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02000" b="-102000"/>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56522B-36D8-4C9D-9D41-EBFECF4A04AA}">
      <dsp:nvSpPr>
        <dsp:cNvPr id="0" name=""/>
        <dsp:cNvSpPr/>
      </dsp:nvSpPr>
      <dsp:spPr>
        <a:xfrm>
          <a:off x="8050476" y="414238"/>
          <a:ext cx="3603645" cy="15288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b="1" kern="1200" dirty="0">
              <a:latin typeface="Calibri" panose="020F0502020204030204" pitchFamily="34" charset="0"/>
              <a:ea typeface="Calibri" panose="020F0502020204030204" pitchFamily="34" charset="0"/>
              <a:cs typeface="Calibri" panose="020F0502020204030204" pitchFamily="34" charset="0"/>
            </a:rPr>
            <a:t>Occupational health and safety</a:t>
          </a:r>
          <a:r>
            <a:rPr lang="en-GB" sz="1700" kern="1200" dirty="0">
              <a:latin typeface="Calibri" panose="020F0502020204030204" pitchFamily="34" charset="0"/>
              <a:ea typeface="Calibri" panose="020F0502020204030204" pitchFamily="34" charset="0"/>
              <a:cs typeface="Calibri" panose="020F0502020204030204" pitchFamily="34" charset="0"/>
            </a:rPr>
            <a:t>: Improving regular safety training and providing adjustable seats for forklifts, anti-fatigue mats for warehouse workers and proper safety gear like helmets and safety gloves.</a:t>
          </a:r>
          <a:endParaRPr lang="en-US" sz="1700" kern="1200" dirty="0">
            <a:latin typeface="Calibri" panose="020F0502020204030204" pitchFamily="34" charset="0"/>
            <a:ea typeface="Calibri" panose="020F0502020204030204" pitchFamily="34" charset="0"/>
            <a:cs typeface="Calibri" panose="020F0502020204030204" pitchFamily="34" charset="0"/>
          </a:endParaRPr>
        </a:p>
      </dsp:txBody>
      <dsp:txXfrm>
        <a:off x="8050476" y="414238"/>
        <a:ext cx="3603645" cy="1528819"/>
      </dsp:txXfrm>
    </dsp:sp>
    <dsp:sp modelId="{A02F810C-0055-40C2-8A60-6F07E77FEE91}">
      <dsp:nvSpPr>
        <dsp:cNvPr id="0" name=""/>
        <dsp:cNvSpPr/>
      </dsp:nvSpPr>
      <dsp:spPr>
        <a:xfrm>
          <a:off x="106077" y="2739008"/>
          <a:ext cx="1528819" cy="152881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2DD2DB-0B24-48F6-B377-45D011B56751}">
      <dsp:nvSpPr>
        <dsp:cNvPr id="0" name=""/>
        <dsp:cNvSpPr/>
      </dsp:nvSpPr>
      <dsp:spPr>
        <a:xfrm>
          <a:off x="427129" y="3060060"/>
          <a:ext cx="886715" cy="8867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8904D7-30DB-47BF-89CE-05111EE130CA}">
      <dsp:nvSpPr>
        <dsp:cNvPr id="0" name=""/>
        <dsp:cNvSpPr/>
      </dsp:nvSpPr>
      <dsp:spPr>
        <a:xfrm>
          <a:off x="1962500" y="2739008"/>
          <a:ext cx="3603645" cy="15288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b="1" kern="1200" dirty="0">
              <a:latin typeface="Calibri" panose="020F0502020204030204" pitchFamily="34" charset="0"/>
              <a:ea typeface="Calibri" panose="020F0502020204030204" pitchFamily="34" charset="0"/>
              <a:cs typeface="Calibri" panose="020F0502020204030204" pitchFamily="34" charset="0"/>
            </a:rPr>
            <a:t>Improve wages</a:t>
          </a:r>
          <a:r>
            <a:rPr lang="en-GB" sz="1700" kern="1200" dirty="0">
              <a:latin typeface="Calibri" panose="020F0502020204030204" pitchFamily="34" charset="0"/>
              <a:ea typeface="Calibri" panose="020F0502020204030204" pitchFamily="34" charset="0"/>
              <a:cs typeface="Calibri" panose="020F0502020204030204" pitchFamily="34" charset="0"/>
            </a:rPr>
            <a:t>: Offering flexible working hours to help employees balance work with personal life commitments, and ensure correct paid leave, such as extra vacation days, sick leave and personal days.</a:t>
          </a:r>
          <a:endParaRPr lang="en-US" sz="1700" kern="1200" dirty="0">
            <a:latin typeface="Calibri" panose="020F0502020204030204" pitchFamily="34" charset="0"/>
            <a:ea typeface="Calibri" panose="020F0502020204030204" pitchFamily="34" charset="0"/>
            <a:cs typeface="Calibri" panose="020F0502020204030204" pitchFamily="34" charset="0"/>
          </a:endParaRPr>
        </a:p>
      </dsp:txBody>
      <dsp:txXfrm>
        <a:off x="1962500" y="2739008"/>
        <a:ext cx="3603645" cy="1528819"/>
      </dsp:txXfrm>
    </dsp:sp>
    <dsp:sp modelId="{0AAEBC66-5A4C-4EAE-9D92-20257DD14812}">
      <dsp:nvSpPr>
        <dsp:cNvPr id="0" name=""/>
        <dsp:cNvSpPr/>
      </dsp:nvSpPr>
      <dsp:spPr>
        <a:xfrm>
          <a:off x="6194053" y="2739008"/>
          <a:ext cx="1528819" cy="152881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612E60-5223-4966-A03D-4BA203991DE0}">
      <dsp:nvSpPr>
        <dsp:cNvPr id="0" name=""/>
        <dsp:cNvSpPr/>
      </dsp:nvSpPr>
      <dsp:spPr>
        <a:xfrm>
          <a:off x="6515105" y="3060060"/>
          <a:ext cx="886715" cy="8867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82F07F-D6AC-4C9D-AFA9-D24BEF368D46}">
      <dsp:nvSpPr>
        <dsp:cNvPr id="0" name=""/>
        <dsp:cNvSpPr/>
      </dsp:nvSpPr>
      <dsp:spPr>
        <a:xfrm>
          <a:off x="8050476" y="2739008"/>
          <a:ext cx="3603645" cy="15288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b="1" kern="1200" dirty="0">
              <a:latin typeface="Calibri" panose="020F0502020204030204" pitchFamily="34" charset="0"/>
              <a:ea typeface="Calibri" panose="020F0502020204030204" pitchFamily="34" charset="0"/>
              <a:cs typeface="Calibri" panose="020F0502020204030204" pitchFamily="34" charset="0"/>
            </a:rPr>
            <a:t>Automation</a:t>
          </a:r>
          <a:r>
            <a:rPr lang="en-GB" sz="1700" kern="1200" dirty="0">
              <a:latin typeface="Calibri" panose="020F0502020204030204" pitchFamily="34" charset="0"/>
              <a:ea typeface="Calibri" panose="020F0502020204030204" pitchFamily="34" charset="0"/>
              <a:cs typeface="Calibri" panose="020F0502020204030204" pitchFamily="34" charset="0"/>
            </a:rPr>
            <a:t>: Use automation to handle repetitive and physically demanding tasks, such as automated guided vehicles (AGVs) and conveyor systems. This reduces the physical strain on workers and improves efficiency.</a:t>
          </a:r>
          <a:endParaRPr lang="en-US" sz="1700" kern="1200" dirty="0">
            <a:latin typeface="Calibri" panose="020F0502020204030204" pitchFamily="34" charset="0"/>
            <a:ea typeface="Calibri" panose="020F0502020204030204" pitchFamily="34" charset="0"/>
            <a:cs typeface="Calibri" panose="020F0502020204030204" pitchFamily="34" charset="0"/>
          </a:endParaRPr>
        </a:p>
      </dsp:txBody>
      <dsp:txXfrm>
        <a:off x="8050476" y="2739008"/>
        <a:ext cx="3603645" cy="1528819"/>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B32D90E-ED90-515A-1157-59BE07F9616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D4E92F87-DA1D-70CC-6C74-85564684F1E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4212C1D-0A3D-4389-87F4-641E2357AB22}" type="datetimeFigureOut">
              <a:rPr lang="en-GB" smtClean="0"/>
              <a:t>23/05/2024</a:t>
            </a:fld>
            <a:endParaRPr lang="en-GB"/>
          </a:p>
        </p:txBody>
      </p:sp>
      <p:sp>
        <p:nvSpPr>
          <p:cNvPr id="4" name="Footer Placeholder 3">
            <a:extLst>
              <a:ext uri="{FF2B5EF4-FFF2-40B4-BE49-F238E27FC236}">
                <a16:creationId xmlns:a16="http://schemas.microsoft.com/office/drawing/2014/main" id="{577E8C89-2DAF-DAA6-81A7-E0E2A458326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E3523A55-49F6-7804-7D93-2F5972D07D1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AB9575D-2941-4A30-B982-46562C3E63F2}" type="slidenum">
              <a:rPr lang="en-GB" smtClean="0"/>
              <a:t>‹#›</a:t>
            </a:fld>
            <a:endParaRPr lang="en-GB"/>
          </a:p>
        </p:txBody>
      </p:sp>
    </p:spTree>
    <p:extLst>
      <p:ext uri="{BB962C8B-B14F-4D97-AF65-F5344CB8AC3E}">
        <p14:creationId xmlns:p14="http://schemas.microsoft.com/office/powerpoint/2010/main" val="509445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DE5DB9-65AB-425D-8831-329AA19198A2}" type="datetimeFigureOut">
              <a:rPr lang="en-GB" smtClean="0"/>
              <a:t>23/05/2024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859829-1749-4269-B4CD-90F8470E9129}" type="slidenum">
              <a:rPr lang="en-GB" smtClean="0"/>
              <a:t>‹#›</a:t>
            </a:fld>
            <a:endParaRPr lang="en-GB"/>
          </a:p>
        </p:txBody>
      </p:sp>
    </p:spTree>
    <p:extLst>
      <p:ext uri="{BB962C8B-B14F-4D97-AF65-F5344CB8AC3E}">
        <p14:creationId xmlns:p14="http://schemas.microsoft.com/office/powerpoint/2010/main" val="3100644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859829-1749-4269-B4CD-90F8470E9129}" type="slidenum">
              <a:rPr lang="en-GB" smtClean="0"/>
              <a:t>1</a:t>
            </a:fld>
            <a:endParaRPr lang="en-GB"/>
          </a:p>
        </p:txBody>
      </p:sp>
    </p:spTree>
    <p:extLst>
      <p:ext uri="{BB962C8B-B14F-4D97-AF65-F5344CB8AC3E}">
        <p14:creationId xmlns:p14="http://schemas.microsoft.com/office/powerpoint/2010/main" val="36980677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6"/>
        <p:cNvGrpSpPr/>
        <p:nvPr/>
      </p:nvGrpSpPr>
      <p:grpSpPr>
        <a:xfrm>
          <a:off x="0" y="0"/>
          <a:ext cx="0" cy="0"/>
          <a:chOff x="0" y="0"/>
          <a:chExt cx="0" cy="0"/>
        </a:xfrm>
      </p:grpSpPr>
      <p:sp>
        <p:nvSpPr>
          <p:cNvPr id="457" name="Google Shape;457;g1258411abd8_2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58" name="Google Shape;458;g1258411abd8_2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800"/>
              </a:spcBef>
              <a:spcAft>
                <a:spcPts val="400"/>
              </a:spcAft>
            </a:pPr>
            <a:r>
              <a:rPr lang="en-GB"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Staff shortages</a:t>
            </a:r>
          </a:p>
          <a:p>
            <a:pPr>
              <a:lnSpc>
                <a:spcPct val="107000"/>
              </a:lnSpc>
              <a:spcAft>
                <a:spcPts val="800"/>
              </a:spcAft>
            </a:pP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QT1: “Labour shortages occur where the demand for workers in a </a:t>
            </a:r>
            <a:r>
              <a:rPr lang="en-GB" sz="1200" i="1" kern="100" dirty="0" err="1">
                <a:effectLst/>
                <a:latin typeface="Calibri" panose="020F0502020204030204" pitchFamily="34" charset="0"/>
                <a:ea typeface="Calibri" panose="020F0502020204030204" pitchFamily="34" charset="0"/>
                <a:cs typeface="Times New Roman" panose="02020603050405020304" pitchFamily="18" charset="0"/>
              </a:rPr>
              <a:t>partical</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 occupation exceeds the supply of workers who are qualified, available and willing to do that job”.</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Staff shortages can rise from various factors like poor efficiency and ineffective supply chains. However, recent reasons include the impact of Covid-19, a Skills Gap, the conflict in Ukraine International Sanctions, and the growth of E-Commerce. Notably, there is a significant scarcity of drivers, particularly in heavy goods vehicles, as well as in warehouse operations, logistics, maintenance, and technical roles. The lack of proactive measures from staffing agencies and professional bodies exacerbates the situation. Table 1 outlines the primary reasons for the driver shortage and the company's struggles with retaining employees.</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For instance, truck drivers endure long hours, overnight stays, and extended periods away from their families. Warehouse workers face extended hours, physically demanding work, and high turnover rates</a:t>
            </a:r>
            <a:endParaRPr lang="en-GB" dirty="0"/>
          </a:p>
        </p:txBody>
      </p:sp>
      <p:sp>
        <p:nvSpPr>
          <p:cNvPr id="4" name="Slide Number Placeholder 3"/>
          <p:cNvSpPr>
            <a:spLocks noGrp="1"/>
          </p:cNvSpPr>
          <p:nvPr>
            <p:ph type="sldNum" sz="quarter" idx="5"/>
          </p:nvPr>
        </p:nvSpPr>
        <p:spPr/>
        <p:txBody>
          <a:bodyPr/>
          <a:lstStyle/>
          <a:p>
            <a:fld id="{C2859829-1749-4269-B4CD-90F8470E9129}" type="slidenum">
              <a:rPr lang="en-GB" smtClean="0"/>
              <a:t>3</a:t>
            </a:fld>
            <a:endParaRPr lang="en-GB"/>
          </a:p>
        </p:txBody>
      </p:sp>
    </p:spTree>
    <p:extLst>
      <p:ext uri="{BB962C8B-B14F-4D97-AF65-F5344CB8AC3E}">
        <p14:creationId xmlns:p14="http://schemas.microsoft.com/office/powerpoint/2010/main" val="39166249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800"/>
              </a:spcBef>
              <a:spcAft>
                <a:spcPts val="400"/>
              </a:spcAft>
            </a:pPr>
            <a:r>
              <a:rPr lang="en-GB"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Driver shortages Data collection</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This data have been collected from the paper of Ji-Hyland &amp; Allen (2022) from the questionnaire of Hilton,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Viscelli</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LeMay and Keller. It was gathered to provide insights into driver shortages.</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Key findings from this research include:</a:t>
            </a:r>
          </a:p>
          <a:p>
            <a:pPr marL="342900" lvl="0" indent="-342900">
              <a:lnSpc>
                <a:spcPct val="107000"/>
              </a:lnSpc>
              <a:buFont typeface="+mj-lt"/>
              <a:buAutoNum type="arabicParenR"/>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70% of respondents are working from 41-60 h and majority of drivers are working overtime</a:t>
            </a:r>
          </a:p>
          <a:p>
            <a:pPr marL="342900" lvl="0" indent="-342900">
              <a:lnSpc>
                <a:spcPct val="107000"/>
              </a:lnSpc>
              <a:buFont typeface="+mj-lt"/>
              <a:buAutoNum type="arabicParenR"/>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44% of drivers entered this career due to their enjoyment of driving</a:t>
            </a:r>
          </a:p>
          <a:p>
            <a:pPr marL="342900" lvl="0" indent="-342900">
              <a:lnSpc>
                <a:spcPct val="107000"/>
              </a:lnSpc>
              <a:buFont typeface="+mj-lt"/>
              <a:buAutoNum type="arabicParenR"/>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19%, particularly non-native speakers, driving can be perceived as safer work, as they often put in more effort than native English-speaking drivers.</a:t>
            </a:r>
          </a:p>
          <a:p>
            <a:pPr marL="342900" lvl="0" indent="-342900">
              <a:lnSpc>
                <a:spcPct val="107000"/>
              </a:lnSpc>
              <a:spcAft>
                <a:spcPts val="800"/>
              </a:spcAft>
              <a:buFont typeface="+mj-lt"/>
              <a:buAutoNum type="arabicParenR"/>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16% of drivers work 60 hours per week primarily for financial reasons.</a:t>
            </a:r>
          </a:p>
          <a:p>
            <a:endParaRPr lang="en-GB" dirty="0"/>
          </a:p>
        </p:txBody>
      </p:sp>
      <p:sp>
        <p:nvSpPr>
          <p:cNvPr id="4" name="Slide Number Placeholder 3"/>
          <p:cNvSpPr>
            <a:spLocks noGrp="1"/>
          </p:cNvSpPr>
          <p:nvPr>
            <p:ph type="sldNum" sz="quarter" idx="5"/>
          </p:nvPr>
        </p:nvSpPr>
        <p:spPr/>
        <p:txBody>
          <a:bodyPr/>
          <a:lstStyle/>
          <a:p>
            <a:fld id="{C2859829-1749-4269-B4CD-90F8470E9129}" type="slidenum">
              <a:rPr lang="en-GB" smtClean="0"/>
              <a:t>4</a:t>
            </a:fld>
            <a:endParaRPr lang="en-GB"/>
          </a:p>
        </p:txBody>
      </p:sp>
    </p:spTree>
    <p:extLst>
      <p:ext uri="{BB962C8B-B14F-4D97-AF65-F5344CB8AC3E}">
        <p14:creationId xmlns:p14="http://schemas.microsoft.com/office/powerpoint/2010/main" val="32454930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a:lnSpc>
                <a:spcPct val="107000"/>
              </a:lnSpc>
              <a:spcAft>
                <a:spcPts val="800"/>
              </a:spcAft>
            </a:pPr>
            <a:r>
              <a:rPr lang="en-GB" sz="1200" b="1" kern="100" dirty="0" err="1">
                <a:effectLst/>
                <a:latin typeface="Calibri" panose="020F0502020204030204" pitchFamily="34" charset="0"/>
                <a:ea typeface="Calibri" panose="020F0502020204030204" pitchFamily="34" charset="0"/>
                <a:cs typeface="Times New Roman" panose="02020603050405020304" pitchFamily="18" charset="0"/>
              </a:rPr>
              <a:t>Retetions</a:t>
            </a:r>
            <a:endParaRPr lang="en-GB" sz="1200" b="1"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QT. 2: ”Employee retention is an organization’s ability to prevent employee turnover and it includes the strategy to keep employees in their workforce”.</a:t>
            </a:r>
          </a:p>
          <a:p>
            <a:pPr marL="228600">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In this main diagram, there are the main reason for driver leave their jobs</a:t>
            </a:r>
          </a:p>
          <a:p>
            <a:pPr marL="228600">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Only 21% of the employees are having to be well engaged.</a:t>
            </a:r>
          </a:p>
          <a:p>
            <a:pPr marL="228600">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Not many drivers/workers are getting recognised from their hard work.</a:t>
            </a:r>
          </a:p>
          <a:p>
            <a:pPr marL="228600">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Company will need to find a way to find people which align with the similar aims.</a:t>
            </a:r>
          </a:p>
          <a:p>
            <a:pPr marL="228600">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Many employer do not prioritize employee retention, emphasizing the need for training and avenues for learning. Providing appropriate compensation is crucial to establish a career progression ladder as illustrated in the Figure 3, allowing individuals to advance from entry-level positions to roles like logistic director.</a:t>
            </a:r>
          </a:p>
          <a:p>
            <a:endParaRPr lang="en-GB" dirty="0"/>
          </a:p>
        </p:txBody>
      </p:sp>
      <p:sp>
        <p:nvSpPr>
          <p:cNvPr id="4" name="Slide Number Placeholder 3"/>
          <p:cNvSpPr>
            <a:spLocks noGrp="1"/>
          </p:cNvSpPr>
          <p:nvPr>
            <p:ph type="sldNum" sz="quarter" idx="5"/>
          </p:nvPr>
        </p:nvSpPr>
        <p:spPr/>
        <p:txBody>
          <a:bodyPr/>
          <a:lstStyle/>
          <a:p>
            <a:fld id="{C2859829-1749-4269-B4CD-90F8470E9129}" type="slidenum">
              <a:rPr lang="en-GB" smtClean="0"/>
              <a:t>5</a:t>
            </a:fld>
            <a:endParaRPr lang="en-GB"/>
          </a:p>
        </p:txBody>
      </p:sp>
    </p:spTree>
    <p:extLst>
      <p:ext uri="{BB962C8B-B14F-4D97-AF65-F5344CB8AC3E}">
        <p14:creationId xmlns:p14="http://schemas.microsoft.com/office/powerpoint/2010/main" val="33692562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The primary modeler for ensure a first-class service is the third-party logistic operator (3PL). This model not only attracts more individuals to work but also enhances working conditions. According to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Aldin</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Stahre</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this 3PL conceptual model for logistics primarily focuses on supply chain management.</a:t>
            </a:r>
          </a:p>
          <a:p>
            <a:pPr marL="342900" lvl="0" indent="-342900">
              <a:lnSpc>
                <a:spcPct val="107000"/>
              </a:lnSpc>
              <a:buFont typeface="Wingdings" panose="05000000000000000000" pitchFamily="2" charset="2"/>
              <a:buChar char=""/>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The structure comprises three key components:</a:t>
            </a:r>
          </a:p>
          <a:p>
            <a:pPr marL="342900" lvl="0" indent="-342900">
              <a:lnSpc>
                <a:spcPct val="107000"/>
              </a:lnSpc>
              <a:buFont typeface="Wingdings" panose="05000000000000000000" pitchFamily="2" charset="2"/>
              <a:buChar char=""/>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Logistic structure, emphasizing the participants involved.</a:t>
            </a:r>
          </a:p>
          <a:p>
            <a:pPr marL="342900" lvl="0" indent="-342900">
              <a:lnSpc>
                <a:spcPct val="107000"/>
              </a:lnSpc>
              <a:spcAft>
                <a:spcPts val="800"/>
              </a:spcAft>
              <a:buFont typeface="Wingdings" panose="05000000000000000000" pitchFamily="2" charset="2"/>
              <a:buChar char=""/>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Logistic process, addressing logistics procedures and related activities.</a:t>
            </a:r>
          </a:p>
          <a:p>
            <a:pPr marL="228600">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To ensure first-class service in a competitive sector, several key characteristics should be considered:</a:t>
            </a:r>
          </a:p>
          <a:p>
            <a:pPr marL="342900" lvl="0" indent="-342900">
              <a:lnSpc>
                <a:spcPct val="107000"/>
              </a:lnSpc>
              <a:buFont typeface="+mj-lt"/>
              <a:buAutoNum type="arabicParenR"/>
            </a:pP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Customer Feedback</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The customer satisfaction is the gap between the perceived quality of the product and service and the pre-purchase quality expectations. It is important to consider the gather and analyse customer feedback to improve in the product and service.</a:t>
            </a:r>
          </a:p>
          <a:p>
            <a:pPr marL="342900" lvl="0" indent="-342900">
              <a:lnSpc>
                <a:spcPct val="107000"/>
              </a:lnSpc>
              <a:buFont typeface="+mj-lt"/>
              <a:buAutoNum type="arabicParenR"/>
            </a:pP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Training people</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Providing employees with necessary training, potentially with government assistance to promote workforce education and development.</a:t>
            </a:r>
          </a:p>
          <a:p>
            <a:pPr marL="342900" lvl="0" indent="-342900">
              <a:lnSpc>
                <a:spcPct val="107000"/>
              </a:lnSpc>
              <a:buFont typeface="+mj-lt"/>
              <a:buAutoNum type="arabicParenR"/>
            </a:pP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Innovation and technology</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Implementing advanced warehouse management systems (WMS) and automation like robotic picking to improve working conditions.</a:t>
            </a:r>
          </a:p>
          <a:p>
            <a:pPr marL="342900" lvl="0" indent="-342900">
              <a:lnSpc>
                <a:spcPct val="107000"/>
              </a:lnSpc>
              <a:buFont typeface="+mj-lt"/>
              <a:buAutoNum type="arabicParenR"/>
            </a:pP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Optimize routes efficiency</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Integrating real-time shipment tracking through CRM systems for efficient order monitoring, enhancing transparency and customer trust.</a:t>
            </a:r>
          </a:p>
          <a:p>
            <a:pPr marL="342900" lvl="0" indent="-342900">
              <a:lnSpc>
                <a:spcPct val="107000"/>
              </a:lnSpc>
              <a:buFont typeface="+mj-lt"/>
              <a:buAutoNum type="arabicParenR"/>
            </a:pP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Quality assurance</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Enforcing rigorous quality control processes through regular inspections, audits, and IoT devices for tracking product conditions, ensuring correct handling and delivery..</a:t>
            </a:r>
          </a:p>
          <a:p>
            <a:pPr marL="342900" lvl="0" indent="-342900">
              <a:lnSpc>
                <a:spcPct val="107000"/>
              </a:lnSpc>
              <a:spcAft>
                <a:spcPts val="800"/>
              </a:spcAft>
              <a:buFont typeface="+mj-lt"/>
              <a:buAutoNum type="arabicParenR"/>
            </a:pP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Personalize customer experience</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The 3PL provider uses data analytics to segment customers based on their preferences and order history. For instance, high-volume customers are offered customized logistic solutions like dedicated delivery slots or special packaging options. The 3PL provider also deploys an advanced routing system that personalizes delivery schedules based on customer availability, ensuring a more convenient and tailored service. This operational personalization helps in building stronger customer relationships and loyalty.</a:t>
            </a:r>
          </a:p>
          <a:p>
            <a:endParaRPr lang="en-GB" dirty="0"/>
          </a:p>
        </p:txBody>
      </p:sp>
      <p:sp>
        <p:nvSpPr>
          <p:cNvPr id="4" name="Slide Number Placeholder 3"/>
          <p:cNvSpPr>
            <a:spLocks noGrp="1"/>
          </p:cNvSpPr>
          <p:nvPr>
            <p:ph type="sldNum" sz="quarter" idx="5"/>
          </p:nvPr>
        </p:nvSpPr>
        <p:spPr/>
        <p:txBody>
          <a:bodyPr/>
          <a:lstStyle/>
          <a:p>
            <a:fld id="{C2859829-1749-4269-B4CD-90F8470E9129}" type="slidenum">
              <a:rPr lang="en-GB" smtClean="0"/>
              <a:t>6</a:t>
            </a:fld>
            <a:endParaRPr lang="en-GB"/>
          </a:p>
        </p:txBody>
      </p:sp>
    </p:spTree>
    <p:extLst>
      <p:ext uri="{BB962C8B-B14F-4D97-AF65-F5344CB8AC3E}">
        <p14:creationId xmlns:p14="http://schemas.microsoft.com/office/powerpoint/2010/main" val="23928085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800"/>
              </a:spcBef>
              <a:spcAft>
                <a:spcPts val="400"/>
              </a:spcAft>
            </a:pPr>
            <a:r>
              <a:rPr lang="en-GB"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Retentions: The business operators without compromising customer service</a:t>
            </a:r>
          </a:p>
          <a:p>
            <a:pPr marL="228600">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To ensure that the customer is always satisfied, it is very important to maintain customer satisfaction and implement advanced customer relations (CRM) with the help of tools such as AI and the Internet of Things (IoT). Moreover, the IoT implemented in the CRM can bring a valuable customer and preferences, better tailor marketing, sales and customer service.</a:t>
            </a:r>
          </a:p>
          <a:p>
            <a:pPr marL="228600">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The integration of AI plays a pivotal role in business operations, providing real-time production insights that can effectively manage increased customer demand without substantial team expansion.</a:t>
            </a:r>
          </a:p>
          <a:p>
            <a:pPr marL="228600">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Moreover, professional training and empowering employees to make decisions are vital. Motivated and empowered workers contribute to team engagement, leading to enhanced customer service quality due to increased interest and dedication to their work. Strategy for improving working conditions.</a:t>
            </a:r>
          </a:p>
          <a:p>
            <a:pPr marL="228600">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Enhancing working conditions can indeed lead to improved sales for a company. Here are key strategies that many companies are adopting::</a:t>
            </a:r>
          </a:p>
          <a:p>
            <a:pPr marL="342900" lvl="0" indent="-342900">
              <a:lnSpc>
                <a:spcPct val="107000"/>
              </a:lnSpc>
              <a:buFont typeface="+mj-lt"/>
              <a:buAutoNum type="arabicParenR"/>
            </a:pP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Occupational Health and Safety: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Improve regular safety and training, provide the right seats for forklifts, and provide proper safety gear like helmets and safety gloves.</a:t>
            </a:r>
          </a:p>
          <a:p>
            <a:pPr marL="342900" lvl="0" indent="-342900">
              <a:lnSpc>
                <a:spcPct val="107000"/>
              </a:lnSpc>
              <a:buFont typeface="+mj-lt"/>
              <a:buAutoNum type="arabicParenR"/>
            </a:pP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Improve wages: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Offering flexible hours to help the employees balance work with personal life commitments and ensure correct paid leave, such as extra vacation days, sick leave and personal days</a:t>
            </a:r>
          </a:p>
          <a:p>
            <a:pPr marL="342900" lvl="0" indent="-342900">
              <a:lnSpc>
                <a:spcPct val="107000"/>
              </a:lnSpc>
              <a:spcAft>
                <a:spcPts val="800"/>
              </a:spcAft>
              <a:buFont typeface="+mj-lt"/>
              <a:buAutoNum type="arabicParenR"/>
            </a:pP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Automation Implementation</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Introduce automation technologies like Automated Guided Vehicles (AGVs) and conveyor systems to reduce physically strenuous tasks, easing the workload on employees and enhancing operational efficiency</a:t>
            </a:r>
          </a:p>
          <a:p>
            <a:endParaRPr lang="en-GB" dirty="0"/>
          </a:p>
        </p:txBody>
      </p:sp>
      <p:sp>
        <p:nvSpPr>
          <p:cNvPr id="4" name="Slide Number Placeholder 3"/>
          <p:cNvSpPr>
            <a:spLocks noGrp="1"/>
          </p:cNvSpPr>
          <p:nvPr>
            <p:ph type="sldNum" sz="quarter" idx="5"/>
          </p:nvPr>
        </p:nvSpPr>
        <p:spPr/>
        <p:txBody>
          <a:bodyPr/>
          <a:lstStyle/>
          <a:p>
            <a:fld id="{C2859829-1749-4269-B4CD-90F8470E9129}" type="slidenum">
              <a:rPr lang="en-GB" smtClean="0"/>
              <a:t>7</a:t>
            </a:fld>
            <a:endParaRPr lang="en-GB"/>
          </a:p>
        </p:txBody>
      </p:sp>
    </p:spTree>
    <p:extLst>
      <p:ext uri="{BB962C8B-B14F-4D97-AF65-F5344CB8AC3E}">
        <p14:creationId xmlns:p14="http://schemas.microsoft.com/office/powerpoint/2010/main" val="9315525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6"/>
        <p:cNvGrpSpPr/>
        <p:nvPr/>
      </p:nvGrpSpPr>
      <p:grpSpPr>
        <a:xfrm>
          <a:off x="0" y="0"/>
          <a:ext cx="0" cy="0"/>
          <a:chOff x="0" y="0"/>
          <a:chExt cx="0" cy="0"/>
        </a:xfrm>
      </p:grpSpPr>
      <p:sp>
        <p:nvSpPr>
          <p:cNvPr id="457" name="Google Shape;457;g1258411abd8_2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nSpc>
                <a:spcPct val="107000"/>
              </a:lnSpc>
              <a:spcBef>
                <a:spcPts val="800"/>
              </a:spcBef>
              <a:spcAft>
                <a:spcPts val="400"/>
              </a:spcAft>
            </a:pPr>
            <a:r>
              <a:rPr lang="en-GB"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Critically Evaluating Measures to Decarbonise the Fleet (Current)</a:t>
            </a:r>
          </a:p>
          <a:p>
            <a:pPr marL="228600">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Figures 3 and 4 are graphs sourced from the UK government websites. Figure 3 displays Nitrogen oxide (NOx) emissions from various transport sources like Road transport, non-road transport, and Military transport, while Figure 4 focuses on Carbon monoxide (CO) emissions primarily from Road transport, which ranks highest and requires attention.</a:t>
            </a:r>
          </a:p>
          <a:p>
            <a:pPr marL="228600">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In Figure 5, the increasing number of electric vehicle charging points over the years is depicted. Figure 6 highlights the distribution of charging points geographically, with Wales positioned among the countries with fewer charging stations..</a:t>
            </a:r>
          </a:p>
          <a:p>
            <a:pPr marL="228600">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Table 1 illustrates the main advantages and disadvantages of the new technology that can meet the net-zero.</a:t>
            </a:r>
          </a:p>
          <a:p>
            <a:pPr marL="228600">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Table 1 outlines the key advantages and disadvantages of new technologies aimed at achieving net-zero emissions. Notably, while electrification is currently suitable for light HGVs and urban vehicles, heavy HGVs with long-haul duty cycles pose challenges. With rising sales post-COVID-19, it is crucial for logistics and food retail companies to decarbonize their HGV fleets to meet net-zero emissions targets. The interest in producing zero-emission HGVs is gaining traction in the automotive industry (Li,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Acha</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Sunny, &amp; Shah, 2022).</a:t>
            </a:r>
          </a:p>
          <a:p>
            <a:pPr marL="228600">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It is important to understand that the market of Electric vehicles (EVs) or battery electric vehicles (BEVs), plug-in hybrid vehicles and hybrid vehicles. The picture below reveals that in the past few years have seen a significant increase in the number of public EV charge points in the UK. Since April 2023 a further 18,904 charge points were added to the UK network, a growth of 45% (Edwards, 2024).</a:t>
            </a:r>
          </a:p>
          <a:p>
            <a:pPr marL="0" lvl="0" indent="0" algn="l" rtl="0">
              <a:spcBef>
                <a:spcPts val="0"/>
              </a:spcBef>
              <a:spcAft>
                <a:spcPts val="0"/>
              </a:spcAft>
              <a:buNone/>
            </a:pPr>
            <a:endParaRPr dirty="0"/>
          </a:p>
        </p:txBody>
      </p:sp>
      <p:sp>
        <p:nvSpPr>
          <p:cNvPr id="458" name="Google Shape;458;g1258411abd8_2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540692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859829-1749-4269-B4CD-90F8470E9129}" type="slidenum">
              <a:rPr lang="en-GB" smtClean="0"/>
              <a:t>10</a:t>
            </a:fld>
            <a:endParaRPr lang="en-GB"/>
          </a:p>
        </p:txBody>
      </p:sp>
    </p:spTree>
    <p:extLst>
      <p:ext uri="{BB962C8B-B14F-4D97-AF65-F5344CB8AC3E}">
        <p14:creationId xmlns:p14="http://schemas.microsoft.com/office/powerpoint/2010/main" val="16145012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800"/>
              </a:spcBef>
              <a:spcAft>
                <a:spcPts val="400"/>
              </a:spcAft>
            </a:pPr>
            <a:r>
              <a:rPr lang="en-GB"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Critically Evaluating Measures to Decarbonise the Fleet (Current)</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Table 2 highlights the significance of the company enforcing a 56 mph speed limit on the road. Adhering to this speed can notably enhance road safety and improve fuel efficiency by reducing aerodynamic drag and stabilizing the vehicle's speed. In contrast, lower speeds, such as 20 or 30 mph, may increase safety risks and result in a higher incidence of accidents.</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Furthermore, the current technology, including algorithm-based planning, allows for real-time tracking and data analysis, providing live results that support these findings. The software will require fundamental information such as customer code, name, main route, and destination details.</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Moreover, implementing such algorithms in transportation can reduce greenhouse gas emissions, contributing to Europe's ecological goals.</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The formula for calculating CO2 emissions is as follows:</a:t>
            </a:r>
          </a:p>
          <a:p>
            <a:pPr algn="ctr">
              <a:lnSpc>
                <a:spcPct val="107000"/>
              </a:lnSpc>
              <a:spcAft>
                <a:spcPts val="800"/>
              </a:spcAft>
            </a:pP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E=</a:t>
            </a:r>
            <a:r>
              <a:rPr lang="en-GB" sz="1200" i="1" kern="100" dirty="0" err="1">
                <a:effectLst/>
                <a:latin typeface="Calibri" panose="020F0502020204030204" pitchFamily="34" charset="0"/>
                <a:ea typeface="Calibri" panose="020F0502020204030204" pitchFamily="34" charset="0"/>
                <a:cs typeface="Times New Roman" panose="02020603050405020304" pitchFamily="18" charset="0"/>
              </a:rPr>
              <a:t>d×C</a:t>
            </a:r>
            <a:r>
              <a:rPr lang="en-GB" sz="1200" i="1" kern="100" baseline="-25000" dirty="0" err="1">
                <a:effectLst/>
                <a:latin typeface="Calibri" panose="020F0502020204030204" pitchFamily="34" charset="0"/>
                <a:ea typeface="Calibri" panose="020F0502020204030204" pitchFamily="34" charset="0"/>
                <a:cs typeface="Times New Roman" panose="02020603050405020304" pitchFamily="18" charset="0"/>
              </a:rPr>
              <a:t>m</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​×l</a:t>
            </a:r>
            <a:r>
              <a:rPr lang="en-GB" sz="1200" i="1" kern="100" baseline="-25000" dirty="0">
                <a:effectLst/>
                <a:latin typeface="Calibri" panose="020F0502020204030204" pitchFamily="34" charset="0"/>
                <a:ea typeface="Calibri" panose="020F0502020204030204" pitchFamily="34" charset="0"/>
                <a:cs typeface="Times New Roman" panose="02020603050405020304" pitchFamily="18" charset="0"/>
              </a:rPr>
              <a:t>c</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E= Total CO2 emissions</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D= Distance travelled</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C</a:t>
            </a:r>
            <a:r>
              <a:rPr lang="en-GB" sz="1200" kern="100" baseline="-25000" dirty="0">
                <a:effectLst/>
                <a:latin typeface="Calibri" panose="020F0502020204030204" pitchFamily="34" charset="0"/>
                <a:ea typeface="Calibri" panose="020F0502020204030204" pitchFamily="34" charset="0"/>
                <a:cs typeface="Times New Roman" panose="02020603050405020304" pitchFamily="18" charset="0"/>
              </a:rPr>
              <a:t>m</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is the average fuel consumption</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L</a:t>
            </a:r>
            <a:r>
              <a:rPr lang="en-GB" sz="1200" kern="100" baseline="-25000" dirty="0">
                <a:effectLst/>
                <a:latin typeface="Calibri" panose="020F0502020204030204" pitchFamily="34" charset="0"/>
                <a:ea typeface="Calibri" panose="020F0502020204030204" pitchFamily="34" charset="0"/>
                <a:cs typeface="Times New Roman" panose="02020603050405020304" pitchFamily="18" charset="0"/>
              </a:rPr>
              <a:t>c</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The fuel CO2 emission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factos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C2859829-1749-4269-B4CD-90F8470E9129}" type="slidenum">
              <a:rPr lang="en-GB" smtClean="0"/>
              <a:t>11</a:t>
            </a:fld>
            <a:endParaRPr lang="en-GB"/>
          </a:p>
        </p:txBody>
      </p:sp>
    </p:spTree>
    <p:extLst>
      <p:ext uri="{BB962C8B-B14F-4D97-AF65-F5344CB8AC3E}">
        <p14:creationId xmlns:p14="http://schemas.microsoft.com/office/powerpoint/2010/main" val="39359607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1800" b="1" i="0" u="none" strike="noStrike" kern="1200" cap="none" spc="0" normalizeH="0" baseline="0" noProof="0" dirty="0">
                <a:ln>
                  <a:noFill/>
                </a:ln>
                <a:solidFill>
                  <a:srgbClr val="78AAE1">
                    <a:lumMod val="75000"/>
                  </a:srgbClr>
                </a:solidFill>
                <a:effectLst/>
                <a:uLnTx/>
                <a:uFillTx/>
                <a:latin typeface="Calibri" panose="020F0502020204030204" pitchFamily="34" charset="0"/>
                <a:ea typeface="Calibri" panose="020F0502020204030204" pitchFamily="34" charset="0"/>
                <a:cs typeface="Calibri" panose="020F0502020204030204" pitchFamily="34" charset="0"/>
              </a:rPr>
              <a:t>Present Logistic plan to decarbonize the fleet</a:t>
            </a:r>
            <a:endParaRPr lang="en-GB" sz="1200" b="1" kern="1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The primary strategy for decarbonizing our fleet involves adopting the DHL roadmap plan. The key elements of this plan include:</a:t>
            </a:r>
          </a:p>
          <a:p>
            <a:pPr marL="342900" lvl="0" indent="-342900">
              <a:lnSpc>
                <a:spcPct val="107000"/>
              </a:lnSpc>
              <a:buFont typeface="Wingdings" panose="05000000000000000000" pitchFamily="2" charset="2"/>
              <a:buChar char=""/>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Solar Panels in Warehouses: Installing solar panels at each warehouse to generate and store energy for charging electric vehicles (EVs).</a:t>
            </a:r>
          </a:p>
          <a:p>
            <a:pPr marL="342900" lvl="0" indent="-342900">
              <a:lnSpc>
                <a:spcPct val="107000"/>
              </a:lnSpc>
              <a:spcAft>
                <a:spcPts val="800"/>
              </a:spcAft>
              <a:buFont typeface="Wingdings" panose="05000000000000000000" pitchFamily="2" charset="2"/>
              <a:buChar char=""/>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Conversion to Electric Lorries: Transitioning all lorries to electric vehicles. Specifically, DHL Freight has partnered with Mercedes-Benz Trucks to deploy the battery-electric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eActros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300, a heavy-duty model designed for regional transportation</a:t>
            </a:r>
          </a:p>
          <a:p>
            <a:pPr marL="228600">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.The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eActros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300 is a powerful truck with two electric engines and a peak output of up to 400 kW. It can travel about 220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kilometers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before needing a recharge, which takes just over an hour to go from 20% to 80% at a charging capacity of up to 160 kW.</a:t>
            </a:r>
          </a:p>
          <a:p>
            <a:pPr marL="228600">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With a maximum weight of 19 metric tons, these are DHL Freight’s first heavy battery electric tractor-trailers in Germany. </a:t>
            </a:r>
          </a:p>
          <a:p>
            <a:pPr marL="228600">
              <a:lnSpc>
                <a:spcPct val="107000"/>
              </a:lnSpc>
              <a:spcAft>
                <a:spcPts val="800"/>
              </a:spcAft>
            </a:pP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Additional Measures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t>
            </a:r>
          </a:p>
          <a:p>
            <a:pPr marL="342900" lvl="0" indent="-342900">
              <a:lnSpc>
                <a:spcPct val="107000"/>
              </a:lnSpc>
              <a:buFont typeface="Wingdings" panose="05000000000000000000" pitchFamily="2" charset="2"/>
              <a:buChar char=""/>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Energy Management System: Implementing an advanced energy management system using Internet of Things (IoT) technology to monitor and optimize energy usage.</a:t>
            </a:r>
          </a:p>
          <a:p>
            <a:pPr marL="342900" lvl="0" indent="-342900">
              <a:lnSpc>
                <a:spcPct val="107000"/>
              </a:lnSpc>
              <a:spcAft>
                <a:spcPts val="800"/>
              </a:spcAft>
              <a:buFont typeface="Wingdings" panose="05000000000000000000" pitchFamily="2" charset="2"/>
              <a:buChar char=""/>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Renewable Energy Sources: Exploring the integration of wind and geothermal energy technologies to further support the energy needs of the fleet.</a:t>
            </a:r>
          </a:p>
          <a:p>
            <a:pPr marL="228600">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These initiatives aim to significantly reduce greenhouse gas emissions, aligning with European ecological goals and contributing to a more sustainable future for logistics.</a:t>
            </a:r>
          </a:p>
          <a:p>
            <a:endParaRPr lang="en-GB" dirty="0"/>
          </a:p>
        </p:txBody>
      </p:sp>
      <p:sp>
        <p:nvSpPr>
          <p:cNvPr id="4" name="Slide Number Placeholder 3"/>
          <p:cNvSpPr>
            <a:spLocks noGrp="1"/>
          </p:cNvSpPr>
          <p:nvPr>
            <p:ph type="sldNum" sz="quarter" idx="5"/>
          </p:nvPr>
        </p:nvSpPr>
        <p:spPr/>
        <p:txBody>
          <a:bodyPr/>
          <a:lstStyle/>
          <a:p>
            <a:fld id="{C2859829-1749-4269-B4CD-90F8470E9129}" type="slidenum">
              <a:rPr lang="en-GB" smtClean="0"/>
              <a:t>13</a:t>
            </a:fld>
            <a:endParaRPr lang="en-GB"/>
          </a:p>
        </p:txBody>
      </p:sp>
    </p:spTree>
    <p:extLst>
      <p:ext uri="{BB962C8B-B14F-4D97-AF65-F5344CB8AC3E}">
        <p14:creationId xmlns:p14="http://schemas.microsoft.com/office/powerpoint/2010/main" val="10991073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800"/>
              </a:spcBef>
              <a:spcAft>
                <a:spcPts val="400"/>
              </a:spcAft>
            </a:pPr>
            <a:r>
              <a:rPr lang="en-GB"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Future logistic plan to decarbonise the fleet</a:t>
            </a:r>
          </a:p>
          <a:p>
            <a:pPr marL="228600">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Figure 9 illustrates the primary plan for creating an electric road, summarizing a three-phase rollout that will be predominantly used by heavy goods vehicles (HGVs). This strategic implementation is designed to enhance the efficiency and sustainability of the logistics fleet.</a:t>
            </a:r>
          </a:p>
          <a:p>
            <a:pPr marL="228600">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Figure 10 provides evidence of the importance of having a practical plan for electric roads, highlighting Germany's successful implementation of such a system. This serves as a benchmark for our project .The Phase is divide into three and the Table 3 evidence the sum cost of the vehicle for an electric road system in the UK.</a:t>
            </a:r>
          </a:p>
          <a:p>
            <a:pPr>
              <a:lnSpc>
                <a:spcPct val="107000"/>
              </a:lnSpc>
              <a:spcAft>
                <a:spcPts val="800"/>
              </a:spcAft>
            </a:pP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Hybrid Refuelling Infrastructure</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The transition to hybrid vehicles requires additional investment in constructing hybrid refuelling stations. Although this incurs extra costs, the benefits of a mapped electric vehicle road network extend to both electric and hybrid vehicles, enhancing overall efficiency and sustainability, Table 4 illustrates the hydrogen station cost.</a:t>
            </a:r>
          </a:p>
        </p:txBody>
      </p:sp>
      <p:sp>
        <p:nvSpPr>
          <p:cNvPr id="4" name="Slide Number Placeholder 3"/>
          <p:cNvSpPr>
            <a:spLocks noGrp="1"/>
          </p:cNvSpPr>
          <p:nvPr>
            <p:ph type="sldNum" sz="quarter" idx="5"/>
          </p:nvPr>
        </p:nvSpPr>
        <p:spPr/>
        <p:txBody>
          <a:bodyPr/>
          <a:lstStyle/>
          <a:p>
            <a:fld id="{C2859829-1749-4269-B4CD-90F8470E9129}" type="slidenum">
              <a:rPr lang="en-GB" smtClean="0"/>
              <a:t>14</a:t>
            </a:fld>
            <a:endParaRPr lang="en-GB"/>
          </a:p>
        </p:txBody>
      </p:sp>
    </p:spTree>
    <p:extLst>
      <p:ext uri="{BB962C8B-B14F-4D97-AF65-F5344CB8AC3E}">
        <p14:creationId xmlns:p14="http://schemas.microsoft.com/office/powerpoint/2010/main" val="27828051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800"/>
              </a:spcBef>
              <a:spcAft>
                <a:spcPts val="400"/>
              </a:spcAft>
            </a:pPr>
            <a:r>
              <a:rPr lang="en-GB"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Retention plan and reduce staff shortages.</a:t>
            </a:r>
          </a:p>
          <a:p>
            <a:pPr>
              <a:lnSpc>
                <a:spcPct val="107000"/>
              </a:lnSpc>
              <a:spcAft>
                <a:spcPts val="800"/>
              </a:spcAft>
            </a:pP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AWS Training and Certification Plan</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This presentation outlines the AWS Training and Certification plan designed to equip our team with cloud skills. The training aims to achieve a 100% return on investment (ROI) within six months and a 234% ROI over three years.</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The plan is divided into 4 months, and the aim is to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recrute</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new people with a fresh HR Team, Operation manager, Finance Team,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Hirigin</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Manger and Marketing Team.</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The first month it will be to buy a new It systems with all new software updated</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Month 2 :Launch a professional recruitment campaign to attract new talent.</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Hire a fresh HR team, operations manager, finance team, hiring manager, and marketing team.</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Focus on selecting early-career professionals and talented individuals with competitive salaries.</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Month 3: It is a time to Train and not tech people. Follow the example set by Volkswagen to ensure the implementation of a cloud-centric framework. Finally, in the month 4, begin integrating new employees into their roles and realise some bonuses </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The total plan will be £9500, but that will ensure retention of skilled employees and reduces staff shortage</a:t>
            </a:r>
          </a:p>
          <a:p>
            <a:endParaRPr lang="en-GB" dirty="0"/>
          </a:p>
        </p:txBody>
      </p:sp>
      <p:sp>
        <p:nvSpPr>
          <p:cNvPr id="4" name="Slide Number Placeholder 3"/>
          <p:cNvSpPr>
            <a:spLocks noGrp="1"/>
          </p:cNvSpPr>
          <p:nvPr>
            <p:ph type="sldNum" sz="quarter" idx="5"/>
          </p:nvPr>
        </p:nvSpPr>
        <p:spPr/>
        <p:txBody>
          <a:bodyPr/>
          <a:lstStyle/>
          <a:p>
            <a:fld id="{C2859829-1749-4269-B4CD-90F8470E9129}" type="slidenum">
              <a:rPr lang="en-GB" smtClean="0"/>
              <a:t>15</a:t>
            </a:fld>
            <a:endParaRPr lang="en-GB"/>
          </a:p>
        </p:txBody>
      </p:sp>
    </p:spTree>
    <p:extLst>
      <p:ext uri="{BB962C8B-B14F-4D97-AF65-F5344CB8AC3E}">
        <p14:creationId xmlns:p14="http://schemas.microsoft.com/office/powerpoint/2010/main" val="40886767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References </a:t>
            </a:r>
          </a:p>
        </p:txBody>
      </p:sp>
      <p:sp>
        <p:nvSpPr>
          <p:cNvPr id="4" name="Slide Number Placeholder 3"/>
          <p:cNvSpPr>
            <a:spLocks noGrp="1"/>
          </p:cNvSpPr>
          <p:nvPr>
            <p:ph type="sldNum" sz="quarter" idx="5"/>
          </p:nvPr>
        </p:nvSpPr>
        <p:spPr/>
        <p:txBody>
          <a:bodyPr/>
          <a:lstStyle/>
          <a:p>
            <a:fld id="{C2859829-1749-4269-B4CD-90F8470E9129}" type="slidenum">
              <a:rPr lang="en-GB" smtClean="0"/>
              <a:t>16</a:t>
            </a:fld>
            <a:endParaRPr lang="en-GB"/>
          </a:p>
        </p:txBody>
      </p:sp>
    </p:spTree>
    <p:extLst>
      <p:ext uri="{BB962C8B-B14F-4D97-AF65-F5344CB8AC3E}">
        <p14:creationId xmlns:p14="http://schemas.microsoft.com/office/powerpoint/2010/main" val="41816696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Master" Target="../slideMasters/slideMaster7.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Master" Target="../slideMasters/slideMaster7.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Master" Target="../slideMasters/slideMaster7.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Master" Target="../slideMasters/slideMaster7.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7.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75000"/>
                    <a:lumOff val="2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14138720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97859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Agenda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769353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Taam slide layout">
    <p:spTree>
      <p:nvGrpSpPr>
        <p:cNvPr id="1" name=""/>
        <p:cNvGrpSpPr/>
        <p:nvPr/>
      </p:nvGrpSpPr>
      <p:grpSpPr>
        <a:xfrm>
          <a:off x="0" y="0"/>
          <a:ext cx="0" cy="0"/>
          <a:chOff x="0" y="0"/>
          <a:chExt cx="0" cy="0"/>
        </a:xfrm>
      </p:grpSpPr>
      <p:sp>
        <p:nvSpPr>
          <p:cNvPr id="3" name="Text Placeholder 9">
            <a:extLst>
              <a:ext uri="{FF2B5EF4-FFF2-40B4-BE49-F238E27FC236}">
                <a16:creationId xmlns:a16="http://schemas.microsoft.com/office/drawing/2014/main" id="{EF70765A-4598-4D75-8EBE-B820808F6559}"/>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75000"/>
                    <a:lumOff val="25000"/>
                  </a:schemeClr>
                </a:solidFill>
                <a:latin typeface="+mj-lt"/>
                <a:cs typeface="Arial" pitchFamily="34" charset="0"/>
              </a:defRPr>
            </a:lvl1pPr>
          </a:lstStyle>
          <a:p>
            <a:pPr lvl="0"/>
            <a:r>
              <a:rPr lang="en-US" altLang="ko-KR" dirty="0"/>
              <a:t>Our Team LAYOUT</a:t>
            </a:r>
          </a:p>
        </p:txBody>
      </p:sp>
      <p:sp>
        <p:nvSpPr>
          <p:cNvPr id="4" name="Picture Placeholder 2">
            <a:extLst>
              <a:ext uri="{FF2B5EF4-FFF2-40B4-BE49-F238E27FC236}">
                <a16:creationId xmlns:a16="http://schemas.microsoft.com/office/drawing/2014/main" id="{D3D870A7-FE5E-40F4-A7C7-37E90CEC400A}"/>
              </a:ext>
            </a:extLst>
          </p:cNvPr>
          <p:cNvSpPr>
            <a:spLocks noGrp="1"/>
          </p:cNvSpPr>
          <p:nvPr>
            <p:ph type="pic" idx="12" hasCustomPrompt="1"/>
          </p:nvPr>
        </p:nvSpPr>
        <p:spPr>
          <a:xfrm>
            <a:off x="654931" y="1490302"/>
            <a:ext cx="1794458" cy="1611872"/>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5" name="Picture Placeholder 2">
            <a:extLst>
              <a:ext uri="{FF2B5EF4-FFF2-40B4-BE49-F238E27FC236}">
                <a16:creationId xmlns:a16="http://schemas.microsoft.com/office/drawing/2014/main" id="{0615C780-92DB-48AA-9CD0-9548DF1656A5}"/>
              </a:ext>
            </a:extLst>
          </p:cNvPr>
          <p:cNvSpPr>
            <a:spLocks noGrp="1"/>
          </p:cNvSpPr>
          <p:nvPr>
            <p:ph type="pic" idx="13" hasCustomPrompt="1"/>
          </p:nvPr>
        </p:nvSpPr>
        <p:spPr>
          <a:xfrm>
            <a:off x="2928701" y="1490302"/>
            <a:ext cx="1794458" cy="1611872"/>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6" name="Picture Placeholder 2">
            <a:extLst>
              <a:ext uri="{FF2B5EF4-FFF2-40B4-BE49-F238E27FC236}">
                <a16:creationId xmlns:a16="http://schemas.microsoft.com/office/drawing/2014/main" id="{95F0508D-AA30-4696-A4CC-23A8C8408F24}"/>
              </a:ext>
            </a:extLst>
          </p:cNvPr>
          <p:cNvSpPr>
            <a:spLocks noGrp="1"/>
          </p:cNvSpPr>
          <p:nvPr>
            <p:ph type="pic" idx="14" hasCustomPrompt="1"/>
          </p:nvPr>
        </p:nvSpPr>
        <p:spPr>
          <a:xfrm>
            <a:off x="5200621" y="1490302"/>
            <a:ext cx="1794458" cy="1611872"/>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7" name="Picture Placeholder 2">
            <a:extLst>
              <a:ext uri="{FF2B5EF4-FFF2-40B4-BE49-F238E27FC236}">
                <a16:creationId xmlns:a16="http://schemas.microsoft.com/office/drawing/2014/main" id="{4FB49AB0-8EF9-4316-A378-0D6995EDE1B6}"/>
              </a:ext>
            </a:extLst>
          </p:cNvPr>
          <p:cNvSpPr>
            <a:spLocks noGrp="1"/>
          </p:cNvSpPr>
          <p:nvPr>
            <p:ph type="pic" idx="15" hasCustomPrompt="1"/>
          </p:nvPr>
        </p:nvSpPr>
        <p:spPr>
          <a:xfrm>
            <a:off x="7472541" y="1490302"/>
            <a:ext cx="1794458" cy="1611872"/>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8" name="Picture Placeholder 2">
            <a:extLst>
              <a:ext uri="{FF2B5EF4-FFF2-40B4-BE49-F238E27FC236}">
                <a16:creationId xmlns:a16="http://schemas.microsoft.com/office/drawing/2014/main" id="{F5D507A7-BBC1-4D73-B1DA-8A17D69433C5}"/>
              </a:ext>
            </a:extLst>
          </p:cNvPr>
          <p:cNvSpPr>
            <a:spLocks noGrp="1"/>
          </p:cNvSpPr>
          <p:nvPr>
            <p:ph type="pic" idx="16" hasCustomPrompt="1"/>
          </p:nvPr>
        </p:nvSpPr>
        <p:spPr>
          <a:xfrm>
            <a:off x="9744460" y="1490302"/>
            <a:ext cx="1794458" cy="1611872"/>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9" name="Picture Placeholder 2">
            <a:extLst>
              <a:ext uri="{FF2B5EF4-FFF2-40B4-BE49-F238E27FC236}">
                <a16:creationId xmlns:a16="http://schemas.microsoft.com/office/drawing/2014/main" id="{2E06E515-D4FE-4549-95B7-9FC6BC1107E1}"/>
              </a:ext>
            </a:extLst>
          </p:cNvPr>
          <p:cNvSpPr>
            <a:spLocks noGrp="1"/>
          </p:cNvSpPr>
          <p:nvPr>
            <p:ph type="pic" idx="17" hasCustomPrompt="1"/>
          </p:nvPr>
        </p:nvSpPr>
        <p:spPr>
          <a:xfrm>
            <a:off x="654931" y="4076847"/>
            <a:ext cx="1794458" cy="1611872"/>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10" name="Picture Placeholder 2">
            <a:extLst>
              <a:ext uri="{FF2B5EF4-FFF2-40B4-BE49-F238E27FC236}">
                <a16:creationId xmlns:a16="http://schemas.microsoft.com/office/drawing/2014/main" id="{DA8CD0D3-9855-47AB-BAEB-C52324B2AC10}"/>
              </a:ext>
            </a:extLst>
          </p:cNvPr>
          <p:cNvSpPr>
            <a:spLocks noGrp="1"/>
          </p:cNvSpPr>
          <p:nvPr>
            <p:ph type="pic" idx="18" hasCustomPrompt="1"/>
          </p:nvPr>
        </p:nvSpPr>
        <p:spPr>
          <a:xfrm>
            <a:off x="2926851" y="4076847"/>
            <a:ext cx="1794458" cy="1611872"/>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11" name="Picture Placeholder 2">
            <a:extLst>
              <a:ext uri="{FF2B5EF4-FFF2-40B4-BE49-F238E27FC236}">
                <a16:creationId xmlns:a16="http://schemas.microsoft.com/office/drawing/2014/main" id="{E74390A0-D256-44F2-A319-F9663500DEA3}"/>
              </a:ext>
            </a:extLst>
          </p:cNvPr>
          <p:cNvSpPr>
            <a:spLocks noGrp="1"/>
          </p:cNvSpPr>
          <p:nvPr>
            <p:ph type="pic" idx="19" hasCustomPrompt="1"/>
          </p:nvPr>
        </p:nvSpPr>
        <p:spPr>
          <a:xfrm>
            <a:off x="5198771" y="4076847"/>
            <a:ext cx="1794458" cy="1611872"/>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2547568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Contents slide layout">
    <p:spTree>
      <p:nvGrpSpPr>
        <p:cNvPr id="1" name=""/>
        <p:cNvGrpSpPr/>
        <p:nvPr/>
      </p:nvGrpSpPr>
      <p:grpSpPr>
        <a:xfrm>
          <a:off x="0" y="0"/>
          <a:ext cx="0" cy="0"/>
          <a:chOff x="0" y="0"/>
          <a:chExt cx="0" cy="0"/>
        </a:xfrm>
      </p:grpSpPr>
      <p:sp>
        <p:nvSpPr>
          <p:cNvPr id="2" name="그림 개체 틀 8">
            <a:extLst>
              <a:ext uri="{FF2B5EF4-FFF2-40B4-BE49-F238E27FC236}">
                <a16:creationId xmlns:a16="http://schemas.microsoft.com/office/drawing/2014/main" id="{2DF45995-8A1F-42EB-97CA-0BE9292982FD}"/>
              </a:ext>
            </a:extLst>
          </p:cNvPr>
          <p:cNvSpPr>
            <a:spLocks noGrp="1"/>
          </p:cNvSpPr>
          <p:nvPr>
            <p:ph type="pic" sz="quarter" idx="10" hasCustomPrompt="1"/>
          </p:nvPr>
        </p:nvSpPr>
        <p:spPr>
          <a:xfrm>
            <a:off x="647273" y="516579"/>
            <a:ext cx="6750120" cy="4002781"/>
          </a:xfrm>
          <a:prstGeom prst="rect">
            <a:avLst/>
          </a:prstGeom>
          <a:solidFill>
            <a:schemeClr val="bg1">
              <a:lumMod val="95000"/>
            </a:schemeClr>
          </a:solidFill>
          <a:effectLst/>
        </p:spPr>
        <p:txBody>
          <a:bodyPr wrap="square" anchor="ctr">
            <a:noAutofit/>
          </a:bodyPr>
          <a:lstStyle>
            <a:lvl1pPr marL="0" marR="0" indent="0" algn="ctr" defTabSz="914400" rtl="0" eaLnBrk="1" fontAlgn="auto" latinLnBrk="1" hangingPunct="1">
              <a:lnSpc>
                <a:spcPct val="90000"/>
              </a:lnSpc>
              <a:spcBef>
                <a:spcPts val="1000"/>
              </a:spcBef>
              <a:spcAft>
                <a:spcPts val="0"/>
              </a:spcAft>
              <a:buClrTx/>
              <a:buSzTx/>
              <a:buFontTx/>
              <a:buNone/>
              <a:tabLst/>
              <a:defRPr sz="1800"/>
            </a:lvl1pPr>
          </a:lstStyle>
          <a:p>
            <a:r>
              <a:rPr lang="en-US" altLang="ko-KR"/>
              <a:t>Your Picture Here And Send To Back</a:t>
            </a:r>
            <a:endParaRPr lang="ko-KR" altLang="en-US" dirty="0"/>
          </a:p>
        </p:txBody>
      </p:sp>
    </p:spTree>
    <p:extLst>
      <p:ext uri="{BB962C8B-B14F-4D97-AF65-F5344CB8AC3E}">
        <p14:creationId xmlns:p14="http://schemas.microsoft.com/office/powerpoint/2010/main" val="41074663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09880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Contents slide layout">
    <p:spTree>
      <p:nvGrpSpPr>
        <p:cNvPr id="1" name=""/>
        <p:cNvGrpSpPr/>
        <p:nvPr/>
      </p:nvGrpSpPr>
      <p:grpSpPr>
        <a:xfrm>
          <a:off x="0" y="0"/>
          <a:ext cx="0" cy="0"/>
          <a:chOff x="0" y="0"/>
          <a:chExt cx="0" cy="0"/>
        </a:xfrm>
      </p:grpSpPr>
      <p:sp>
        <p:nvSpPr>
          <p:cNvPr id="2" name="그림 개체 틀 2">
            <a:extLst>
              <a:ext uri="{FF2B5EF4-FFF2-40B4-BE49-F238E27FC236}">
                <a16:creationId xmlns:a16="http://schemas.microsoft.com/office/drawing/2014/main" id="{FD66ED7B-B0C8-4F96-B66D-9E7D98CDE7DE}"/>
              </a:ext>
            </a:extLst>
          </p:cNvPr>
          <p:cNvSpPr>
            <a:spLocks noGrp="1"/>
          </p:cNvSpPr>
          <p:nvPr>
            <p:ph type="pic" sz="quarter" idx="17" hasCustomPrompt="1"/>
          </p:nvPr>
        </p:nvSpPr>
        <p:spPr>
          <a:xfrm>
            <a:off x="3267390" y="2672859"/>
            <a:ext cx="8924610" cy="2924636"/>
          </a:xfrm>
          <a:prstGeom prst="rect">
            <a:avLst/>
          </a:prstGeom>
          <a:solidFill>
            <a:schemeClr val="bg1">
              <a:lumMod val="95000"/>
            </a:schemeClr>
          </a:solidFill>
        </p:spPr>
        <p:txBody>
          <a:bodyPr anchor="ctr"/>
          <a:lstStyle>
            <a:lvl1pPr marL="0" indent="0" algn="ctr">
              <a:buNone/>
              <a:defRPr sz="1600">
                <a:solidFill>
                  <a:schemeClr val="tx1">
                    <a:lumMod val="75000"/>
                    <a:lumOff val="25000"/>
                  </a:schemeClr>
                </a:solidFill>
                <a:latin typeface="+mn-lt"/>
              </a:defRPr>
            </a:lvl1pPr>
          </a:lstStyle>
          <a:p>
            <a:r>
              <a:rPr lang="en-US" altLang="ko-KR" dirty="0"/>
              <a:t>Place Your Picture Here</a:t>
            </a:r>
            <a:endParaRPr lang="ko-KR" altLang="en-US" dirty="0"/>
          </a:p>
        </p:txBody>
      </p:sp>
      <p:sp>
        <p:nvSpPr>
          <p:cNvPr id="3" name="Frame 4">
            <a:extLst>
              <a:ext uri="{FF2B5EF4-FFF2-40B4-BE49-F238E27FC236}">
                <a16:creationId xmlns:a16="http://schemas.microsoft.com/office/drawing/2014/main" id="{E82089DB-8E5A-433D-90AB-D3A09E398B5C}"/>
              </a:ext>
            </a:extLst>
          </p:cNvPr>
          <p:cNvSpPr/>
          <p:nvPr userDrawn="1"/>
        </p:nvSpPr>
        <p:spPr>
          <a:xfrm>
            <a:off x="1065125" y="615462"/>
            <a:ext cx="10061750" cy="5627077"/>
          </a:xfrm>
          <a:prstGeom prst="frame">
            <a:avLst>
              <a:gd name="adj1" fmla="val 125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Rectangle 6">
            <a:extLst>
              <a:ext uri="{FF2B5EF4-FFF2-40B4-BE49-F238E27FC236}">
                <a16:creationId xmlns:a16="http://schemas.microsoft.com/office/drawing/2014/main" id="{3E2C7D9B-A094-4410-B1AD-4D00BF7AE127}"/>
              </a:ext>
            </a:extLst>
          </p:cNvPr>
          <p:cNvSpPr/>
          <p:nvPr userDrawn="1"/>
        </p:nvSpPr>
        <p:spPr>
          <a:xfrm>
            <a:off x="0" y="2672858"/>
            <a:ext cx="3064747" cy="29246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366436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73766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9_Contents slide layout">
    <p:spTree>
      <p:nvGrpSpPr>
        <p:cNvPr id="1" name=""/>
        <p:cNvGrpSpPr/>
        <p:nvPr/>
      </p:nvGrpSpPr>
      <p:grpSpPr>
        <a:xfrm>
          <a:off x="0" y="0"/>
          <a:ext cx="0" cy="0"/>
          <a:chOff x="0" y="0"/>
          <a:chExt cx="0" cy="0"/>
        </a:xfrm>
      </p:grpSpPr>
      <p:grpSp>
        <p:nvGrpSpPr>
          <p:cNvPr id="4" name="Group 17">
            <a:extLst>
              <a:ext uri="{FF2B5EF4-FFF2-40B4-BE49-F238E27FC236}">
                <a16:creationId xmlns:a16="http://schemas.microsoft.com/office/drawing/2014/main" id="{3BB0289F-8A8A-4535-98F6-194A35541597}"/>
              </a:ext>
            </a:extLst>
          </p:cNvPr>
          <p:cNvGrpSpPr/>
          <p:nvPr userDrawn="1"/>
        </p:nvGrpSpPr>
        <p:grpSpPr>
          <a:xfrm>
            <a:off x="8295412" y="1658804"/>
            <a:ext cx="3174949" cy="4282922"/>
            <a:chOff x="5745956" y="3501865"/>
            <a:chExt cx="2146216" cy="2895189"/>
          </a:xfrm>
        </p:grpSpPr>
        <p:sp>
          <p:nvSpPr>
            <p:cNvPr id="5" name="Freeform: Shape 18">
              <a:extLst>
                <a:ext uri="{FF2B5EF4-FFF2-40B4-BE49-F238E27FC236}">
                  <a16:creationId xmlns:a16="http://schemas.microsoft.com/office/drawing/2014/main" id="{124C869E-34C6-4670-A07B-2DD7EEF4625E}"/>
                </a:ext>
              </a:extLst>
            </p:cNvPr>
            <p:cNvSpPr/>
            <p:nvPr/>
          </p:nvSpPr>
          <p:spPr>
            <a:xfrm>
              <a:off x="7498806" y="3501865"/>
              <a:ext cx="157347" cy="62939"/>
            </a:xfrm>
            <a:custGeom>
              <a:avLst/>
              <a:gdLst>
                <a:gd name="connsiteX0" fmla="*/ 45244 w 47625"/>
                <a:gd name="connsiteY0" fmla="*/ 13811 h 19050"/>
                <a:gd name="connsiteX1" fmla="*/ 45244 w 47625"/>
                <a:gd name="connsiteY1" fmla="*/ 13811 h 19050"/>
                <a:gd name="connsiteX2" fmla="*/ 38576 w 47625"/>
                <a:gd name="connsiteY2" fmla="*/ 20479 h 19050"/>
                <a:gd name="connsiteX3" fmla="*/ 13811 w 47625"/>
                <a:gd name="connsiteY3" fmla="*/ 20479 h 19050"/>
                <a:gd name="connsiteX4" fmla="*/ 7144 w 47625"/>
                <a:gd name="connsiteY4" fmla="*/ 13811 h 19050"/>
                <a:gd name="connsiteX5" fmla="*/ 7144 w 47625"/>
                <a:gd name="connsiteY5" fmla="*/ 13811 h 19050"/>
                <a:gd name="connsiteX6" fmla="*/ 13811 w 47625"/>
                <a:gd name="connsiteY6" fmla="*/ 7144 h 19050"/>
                <a:gd name="connsiteX7" fmla="*/ 38576 w 47625"/>
                <a:gd name="connsiteY7" fmla="*/ 7144 h 19050"/>
                <a:gd name="connsiteX8" fmla="*/ 45244 w 47625"/>
                <a:gd name="connsiteY8" fmla="*/ 13811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625" h="19050">
                  <a:moveTo>
                    <a:pt x="45244" y="13811"/>
                  </a:moveTo>
                  <a:lnTo>
                    <a:pt x="45244" y="13811"/>
                  </a:lnTo>
                  <a:cubicBezTo>
                    <a:pt x="45244" y="17621"/>
                    <a:pt x="42386" y="20479"/>
                    <a:pt x="38576" y="20479"/>
                  </a:cubicBezTo>
                  <a:lnTo>
                    <a:pt x="13811" y="20479"/>
                  </a:lnTo>
                  <a:cubicBezTo>
                    <a:pt x="10001" y="20479"/>
                    <a:pt x="7144" y="17621"/>
                    <a:pt x="7144" y="13811"/>
                  </a:cubicBezTo>
                  <a:lnTo>
                    <a:pt x="7144" y="13811"/>
                  </a:lnTo>
                  <a:cubicBezTo>
                    <a:pt x="7144" y="10001"/>
                    <a:pt x="10001" y="7144"/>
                    <a:pt x="13811" y="7144"/>
                  </a:cubicBezTo>
                  <a:lnTo>
                    <a:pt x="38576" y="7144"/>
                  </a:lnTo>
                  <a:cubicBezTo>
                    <a:pt x="42386" y="8096"/>
                    <a:pt x="45244" y="10954"/>
                    <a:pt x="45244" y="13811"/>
                  </a:cubicBezTo>
                  <a:close/>
                </a:path>
              </a:pathLst>
            </a:custGeom>
            <a:solidFill>
              <a:srgbClr val="808080"/>
            </a:solidFill>
            <a:ln w="9525" cap="flat">
              <a:noFill/>
              <a:prstDash val="solid"/>
              <a:miter/>
            </a:ln>
          </p:spPr>
          <p:txBody>
            <a:bodyPr rtlCol="0" anchor="ctr"/>
            <a:lstStyle/>
            <a:p>
              <a:endParaRPr lang="en-US"/>
            </a:p>
          </p:txBody>
        </p:sp>
        <p:sp>
          <p:nvSpPr>
            <p:cNvPr id="6" name="Freeform: Shape 19">
              <a:extLst>
                <a:ext uri="{FF2B5EF4-FFF2-40B4-BE49-F238E27FC236}">
                  <a16:creationId xmlns:a16="http://schemas.microsoft.com/office/drawing/2014/main" id="{C74870D9-B1E5-46A4-92DE-35D8813C10E3}"/>
                </a:ext>
              </a:extLst>
            </p:cNvPr>
            <p:cNvSpPr/>
            <p:nvPr/>
          </p:nvSpPr>
          <p:spPr>
            <a:xfrm>
              <a:off x="7829233" y="3977052"/>
              <a:ext cx="62939" cy="157347"/>
            </a:xfrm>
            <a:custGeom>
              <a:avLst/>
              <a:gdLst>
                <a:gd name="connsiteX0" fmla="*/ 13811 w 19050"/>
                <a:gd name="connsiteY0" fmla="*/ 45244 h 47625"/>
                <a:gd name="connsiteX1" fmla="*/ 13811 w 19050"/>
                <a:gd name="connsiteY1" fmla="*/ 45244 h 47625"/>
                <a:gd name="connsiteX2" fmla="*/ 7144 w 19050"/>
                <a:gd name="connsiteY2" fmla="*/ 38576 h 47625"/>
                <a:gd name="connsiteX3" fmla="*/ 7144 w 19050"/>
                <a:gd name="connsiteY3" fmla="*/ 13811 h 47625"/>
                <a:gd name="connsiteX4" fmla="*/ 13811 w 19050"/>
                <a:gd name="connsiteY4" fmla="*/ 7144 h 47625"/>
                <a:gd name="connsiteX5" fmla="*/ 13811 w 19050"/>
                <a:gd name="connsiteY5" fmla="*/ 7144 h 47625"/>
                <a:gd name="connsiteX6" fmla="*/ 20479 w 19050"/>
                <a:gd name="connsiteY6" fmla="*/ 13811 h 47625"/>
                <a:gd name="connsiteX7" fmla="*/ 20479 w 19050"/>
                <a:gd name="connsiteY7" fmla="*/ 38576 h 47625"/>
                <a:gd name="connsiteX8" fmla="*/ 13811 w 19050"/>
                <a:gd name="connsiteY8" fmla="*/ 45244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050" h="47625">
                  <a:moveTo>
                    <a:pt x="13811" y="45244"/>
                  </a:moveTo>
                  <a:lnTo>
                    <a:pt x="13811" y="45244"/>
                  </a:lnTo>
                  <a:cubicBezTo>
                    <a:pt x="10001" y="45244"/>
                    <a:pt x="7144" y="42386"/>
                    <a:pt x="7144" y="38576"/>
                  </a:cubicBezTo>
                  <a:lnTo>
                    <a:pt x="7144" y="13811"/>
                  </a:lnTo>
                  <a:cubicBezTo>
                    <a:pt x="7144" y="10001"/>
                    <a:pt x="10001" y="7144"/>
                    <a:pt x="13811" y="7144"/>
                  </a:cubicBezTo>
                  <a:lnTo>
                    <a:pt x="13811" y="7144"/>
                  </a:lnTo>
                  <a:cubicBezTo>
                    <a:pt x="17621" y="7144"/>
                    <a:pt x="20479" y="10001"/>
                    <a:pt x="20479" y="13811"/>
                  </a:cubicBezTo>
                  <a:lnTo>
                    <a:pt x="20479" y="38576"/>
                  </a:lnTo>
                  <a:cubicBezTo>
                    <a:pt x="20479" y="42386"/>
                    <a:pt x="17621" y="45244"/>
                    <a:pt x="13811" y="45244"/>
                  </a:cubicBezTo>
                  <a:close/>
                </a:path>
              </a:pathLst>
            </a:custGeom>
            <a:solidFill>
              <a:srgbClr val="808080"/>
            </a:solidFill>
            <a:ln w="9525" cap="flat">
              <a:noFill/>
              <a:prstDash val="solid"/>
              <a:miter/>
            </a:ln>
          </p:spPr>
          <p:txBody>
            <a:bodyPr rtlCol="0" anchor="ctr"/>
            <a:lstStyle/>
            <a:p>
              <a:endParaRPr lang="en-US"/>
            </a:p>
          </p:txBody>
        </p:sp>
        <p:sp>
          <p:nvSpPr>
            <p:cNvPr id="7" name="Freeform: Shape 20">
              <a:extLst>
                <a:ext uri="{FF2B5EF4-FFF2-40B4-BE49-F238E27FC236}">
                  <a16:creationId xmlns:a16="http://schemas.microsoft.com/office/drawing/2014/main" id="{84C0FA71-D670-4436-9249-1621E48D3A2F}"/>
                </a:ext>
              </a:extLst>
            </p:cNvPr>
            <p:cNvSpPr/>
            <p:nvPr/>
          </p:nvSpPr>
          <p:spPr>
            <a:xfrm>
              <a:off x="7829233" y="3838586"/>
              <a:ext cx="62939" cy="157347"/>
            </a:xfrm>
            <a:custGeom>
              <a:avLst/>
              <a:gdLst>
                <a:gd name="connsiteX0" fmla="*/ 13811 w 19050"/>
                <a:gd name="connsiteY0" fmla="*/ 45244 h 47625"/>
                <a:gd name="connsiteX1" fmla="*/ 13811 w 19050"/>
                <a:gd name="connsiteY1" fmla="*/ 45244 h 47625"/>
                <a:gd name="connsiteX2" fmla="*/ 7144 w 19050"/>
                <a:gd name="connsiteY2" fmla="*/ 38576 h 47625"/>
                <a:gd name="connsiteX3" fmla="*/ 7144 w 19050"/>
                <a:gd name="connsiteY3" fmla="*/ 13811 h 47625"/>
                <a:gd name="connsiteX4" fmla="*/ 13811 w 19050"/>
                <a:gd name="connsiteY4" fmla="*/ 7144 h 47625"/>
                <a:gd name="connsiteX5" fmla="*/ 13811 w 19050"/>
                <a:gd name="connsiteY5" fmla="*/ 7144 h 47625"/>
                <a:gd name="connsiteX6" fmla="*/ 20479 w 19050"/>
                <a:gd name="connsiteY6" fmla="*/ 13811 h 47625"/>
                <a:gd name="connsiteX7" fmla="*/ 20479 w 19050"/>
                <a:gd name="connsiteY7" fmla="*/ 38576 h 47625"/>
                <a:gd name="connsiteX8" fmla="*/ 13811 w 19050"/>
                <a:gd name="connsiteY8" fmla="*/ 45244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050" h="47625">
                  <a:moveTo>
                    <a:pt x="13811" y="45244"/>
                  </a:moveTo>
                  <a:lnTo>
                    <a:pt x="13811" y="45244"/>
                  </a:lnTo>
                  <a:cubicBezTo>
                    <a:pt x="10001" y="45244"/>
                    <a:pt x="7144" y="42386"/>
                    <a:pt x="7144" y="38576"/>
                  </a:cubicBezTo>
                  <a:lnTo>
                    <a:pt x="7144" y="13811"/>
                  </a:lnTo>
                  <a:cubicBezTo>
                    <a:pt x="7144" y="10001"/>
                    <a:pt x="10001" y="7144"/>
                    <a:pt x="13811" y="7144"/>
                  </a:cubicBezTo>
                  <a:lnTo>
                    <a:pt x="13811" y="7144"/>
                  </a:lnTo>
                  <a:cubicBezTo>
                    <a:pt x="17621" y="7144"/>
                    <a:pt x="20479" y="10001"/>
                    <a:pt x="20479" y="13811"/>
                  </a:cubicBezTo>
                  <a:lnTo>
                    <a:pt x="20479" y="38576"/>
                  </a:lnTo>
                  <a:cubicBezTo>
                    <a:pt x="20479" y="42386"/>
                    <a:pt x="17621" y="45244"/>
                    <a:pt x="13811" y="45244"/>
                  </a:cubicBezTo>
                  <a:close/>
                </a:path>
              </a:pathLst>
            </a:custGeom>
            <a:solidFill>
              <a:srgbClr val="808080"/>
            </a:solidFill>
            <a:ln w="9525" cap="flat">
              <a:noFill/>
              <a:prstDash val="solid"/>
              <a:miter/>
            </a:ln>
          </p:spPr>
          <p:txBody>
            <a:bodyPr rtlCol="0" anchor="ctr"/>
            <a:lstStyle/>
            <a:p>
              <a:endParaRPr lang="en-US"/>
            </a:p>
          </p:txBody>
        </p:sp>
        <p:sp>
          <p:nvSpPr>
            <p:cNvPr id="8" name="Freeform: Shape 21">
              <a:extLst>
                <a:ext uri="{FF2B5EF4-FFF2-40B4-BE49-F238E27FC236}">
                  <a16:creationId xmlns:a16="http://schemas.microsoft.com/office/drawing/2014/main" id="{F05E0E04-A5AB-4A9A-912F-078ED3BFA5C3}"/>
                </a:ext>
              </a:extLst>
            </p:cNvPr>
            <p:cNvSpPr/>
            <p:nvPr/>
          </p:nvSpPr>
          <p:spPr>
            <a:xfrm>
              <a:off x="5745956" y="3523892"/>
              <a:ext cx="2139922" cy="2863720"/>
            </a:xfrm>
            <a:custGeom>
              <a:avLst/>
              <a:gdLst>
                <a:gd name="connsiteX0" fmla="*/ 611029 w 647700"/>
                <a:gd name="connsiteY0" fmla="*/ 7144 h 866775"/>
                <a:gd name="connsiteX1" fmla="*/ 40481 w 647700"/>
                <a:gd name="connsiteY1" fmla="*/ 7144 h 866775"/>
                <a:gd name="connsiteX2" fmla="*/ 7144 w 647700"/>
                <a:gd name="connsiteY2" fmla="*/ 41434 h 866775"/>
                <a:gd name="connsiteX3" fmla="*/ 7144 w 647700"/>
                <a:gd name="connsiteY3" fmla="*/ 831056 h 866775"/>
                <a:gd name="connsiteX4" fmla="*/ 40481 w 647700"/>
                <a:gd name="connsiteY4" fmla="*/ 865346 h 866775"/>
                <a:gd name="connsiteX5" fmla="*/ 611029 w 647700"/>
                <a:gd name="connsiteY5" fmla="*/ 865346 h 866775"/>
                <a:gd name="connsiteX6" fmla="*/ 644366 w 647700"/>
                <a:gd name="connsiteY6" fmla="*/ 831056 h 866775"/>
                <a:gd name="connsiteX7" fmla="*/ 644366 w 647700"/>
                <a:gd name="connsiteY7" fmla="*/ 41434 h 866775"/>
                <a:gd name="connsiteX8" fmla="*/ 611029 w 647700"/>
                <a:gd name="connsiteY8" fmla="*/ 7144 h 866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7700" h="866775">
                  <a:moveTo>
                    <a:pt x="611029" y="7144"/>
                  </a:moveTo>
                  <a:lnTo>
                    <a:pt x="40481" y="7144"/>
                  </a:lnTo>
                  <a:cubicBezTo>
                    <a:pt x="22384" y="7144"/>
                    <a:pt x="7144" y="22384"/>
                    <a:pt x="7144" y="41434"/>
                  </a:cubicBezTo>
                  <a:lnTo>
                    <a:pt x="7144" y="831056"/>
                  </a:lnTo>
                  <a:cubicBezTo>
                    <a:pt x="7144" y="850106"/>
                    <a:pt x="22384" y="865346"/>
                    <a:pt x="40481" y="865346"/>
                  </a:cubicBezTo>
                  <a:lnTo>
                    <a:pt x="611029" y="865346"/>
                  </a:lnTo>
                  <a:cubicBezTo>
                    <a:pt x="629126" y="865346"/>
                    <a:pt x="644366" y="850106"/>
                    <a:pt x="644366" y="831056"/>
                  </a:cubicBezTo>
                  <a:lnTo>
                    <a:pt x="644366" y="41434"/>
                  </a:lnTo>
                  <a:cubicBezTo>
                    <a:pt x="644366" y="23336"/>
                    <a:pt x="629126" y="7144"/>
                    <a:pt x="611029" y="7144"/>
                  </a:cubicBezTo>
                  <a:close/>
                </a:path>
              </a:pathLst>
            </a:custGeom>
            <a:solidFill>
              <a:srgbClr val="808080"/>
            </a:solidFill>
            <a:ln w="9525" cap="flat">
              <a:noFill/>
              <a:prstDash val="solid"/>
              <a:miter/>
            </a:ln>
          </p:spPr>
          <p:txBody>
            <a:bodyPr rtlCol="0" anchor="ctr"/>
            <a:lstStyle/>
            <a:p>
              <a:endParaRPr lang="en-US"/>
            </a:p>
          </p:txBody>
        </p:sp>
        <p:sp>
          <p:nvSpPr>
            <p:cNvPr id="9" name="Freeform: Shape 22">
              <a:extLst>
                <a:ext uri="{FF2B5EF4-FFF2-40B4-BE49-F238E27FC236}">
                  <a16:creationId xmlns:a16="http://schemas.microsoft.com/office/drawing/2014/main" id="{3F622B6E-4EF1-410E-BDA0-17B42C027D7B}"/>
                </a:ext>
              </a:extLst>
            </p:cNvPr>
            <p:cNvSpPr/>
            <p:nvPr/>
          </p:nvSpPr>
          <p:spPr>
            <a:xfrm>
              <a:off x="5755398" y="3533334"/>
              <a:ext cx="2108453" cy="2863720"/>
            </a:xfrm>
            <a:custGeom>
              <a:avLst/>
              <a:gdLst>
                <a:gd name="connsiteX0" fmla="*/ 605314 w 638175"/>
                <a:gd name="connsiteY0" fmla="*/ 7144 h 866775"/>
                <a:gd name="connsiteX1" fmla="*/ 40481 w 638175"/>
                <a:gd name="connsiteY1" fmla="*/ 7144 h 866775"/>
                <a:gd name="connsiteX2" fmla="*/ 7144 w 638175"/>
                <a:gd name="connsiteY2" fmla="*/ 41434 h 866775"/>
                <a:gd name="connsiteX3" fmla="*/ 7144 w 638175"/>
                <a:gd name="connsiteY3" fmla="*/ 826294 h 866775"/>
                <a:gd name="connsiteX4" fmla="*/ 40481 w 638175"/>
                <a:gd name="connsiteY4" fmla="*/ 860584 h 866775"/>
                <a:gd name="connsiteX5" fmla="*/ 604361 w 638175"/>
                <a:gd name="connsiteY5" fmla="*/ 860584 h 866775"/>
                <a:gd name="connsiteX6" fmla="*/ 637699 w 638175"/>
                <a:gd name="connsiteY6" fmla="*/ 826294 h 866775"/>
                <a:gd name="connsiteX7" fmla="*/ 637699 w 638175"/>
                <a:gd name="connsiteY7" fmla="*/ 41434 h 866775"/>
                <a:gd name="connsiteX8" fmla="*/ 605314 w 638175"/>
                <a:gd name="connsiteY8" fmla="*/ 7144 h 866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8175" h="866775">
                  <a:moveTo>
                    <a:pt x="605314" y="7144"/>
                  </a:moveTo>
                  <a:lnTo>
                    <a:pt x="40481" y="7144"/>
                  </a:lnTo>
                  <a:cubicBezTo>
                    <a:pt x="22384" y="7144"/>
                    <a:pt x="7144" y="22384"/>
                    <a:pt x="7144" y="41434"/>
                  </a:cubicBezTo>
                  <a:lnTo>
                    <a:pt x="7144" y="826294"/>
                  </a:lnTo>
                  <a:cubicBezTo>
                    <a:pt x="7144" y="845344"/>
                    <a:pt x="22384" y="860584"/>
                    <a:pt x="40481" y="860584"/>
                  </a:cubicBezTo>
                  <a:lnTo>
                    <a:pt x="604361" y="860584"/>
                  </a:lnTo>
                  <a:cubicBezTo>
                    <a:pt x="622459" y="860584"/>
                    <a:pt x="637699" y="845344"/>
                    <a:pt x="637699" y="826294"/>
                  </a:cubicBezTo>
                  <a:lnTo>
                    <a:pt x="637699" y="41434"/>
                  </a:lnTo>
                  <a:cubicBezTo>
                    <a:pt x="637699" y="22384"/>
                    <a:pt x="623411" y="7144"/>
                    <a:pt x="605314" y="7144"/>
                  </a:cubicBezTo>
                  <a:close/>
                </a:path>
              </a:pathLst>
            </a:custGeom>
            <a:solidFill>
              <a:srgbClr val="231F20"/>
            </a:solidFill>
            <a:ln w="9525" cap="flat">
              <a:noFill/>
              <a:prstDash val="solid"/>
              <a:miter/>
            </a:ln>
          </p:spPr>
          <p:txBody>
            <a:bodyPr rtlCol="0" anchor="ctr"/>
            <a:lstStyle/>
            <a:p>
              <a:endParaRPr lang="en-US"/>
            </a:p>
          </p:txBody>
        </p:sp>
        <p:sp>
          <p:nvSpPr>
            <p:cNvPr id="10" name="Freeform: Shape 23">
              <a:extLst>
                <a:ext uri="{FF2B5EF4-FFF2-40B4-BE49-F238E27FC236}">
                  <a16:creationId xmlns:a16="http://schemas.microsoft.com/office/drawing/2014/main" id="{9D2B0739-952F-4552-8B8D-09E4B660C73F}"/>
                </a:ext>
              </a:extLst>
            </p:cNvPr>
            <p:cNvSpPr/>
            <p:nvPr/>
          </p:nvSpPr>
          <p:spPr>
            <a:xfrm>
              <a:off x="5972536" y="3781941"/>
              <a:ext cx="1699350" cy="2360208"/>
            </a:xfrm>
            <a:custGeom>
              <a:avLst/>
              <a:gdLst>
                <a:gd name="connsiteX0" fmla="*/ 7144 w 514350"/>
                <a:gd name="connsiteY0" fmla="*/ 7144 h 714375"/>
                <a:gd name="connsiteX1" fmla="*/ 508159 w 514350"/>
                <a:gd name="connsiteY1" fmla="*/ 7144 h 714375"/>
                <a:gd name="connsiteX2" fmla="*/ 508159 w 514350"/>
                <a:gd name="connsiteY2" fmla="*/ 711041 h 714375"/>
                <a:gd name="connsiteX3" fmla="*/ 7144 w 514350"/>
                <a:gd name="connsiteY3" fmla="*/ 711041 h 714375"/>
              </a:gdLst>
              <a:ahLst/>
              <a:cxnLst>
                <a:cxn ang="0">
                  <a:pos x="connsiteX0" y="connsiteY0"/>
                </a:cxn>
                <a:cxn ang="0">
                  <a:pos x="connsiteX1" y="connsiteY1"/>
                </a:cxn>
                <a:cxn ang="0">
                  <a:pos x="connsiteX2" y="connsiteY2"/>
                </a:cxn>
                <a:cxn ang="0">
                  <a:pos x="connsiteX3" y="connsiteY3"/>
                </a:cxn>
              </a:cxnLst>
              <a:rect l="l" t="t" r="r" b="b"/>
              <a:pathLst>
                <a:path w="514350" h="714375">
                  <a:moveTo>
                    <a:pt x="7144" y="7144"/>
                  </a:moveTo>
                  <a:lnTo>
                    <a:pt x="508159" y="7144"/>
                  </a:lnTo>
                  <a:lnTo>
                    <a:pt x="508159" y="711041"/>
                  </a:lnTo>
                  <a:lnTo>
                    <a:pt x="7144" y="711041"/>
                  </a:lnTo>
                  <a:close/>
                </a:path>
              </a:pathLst>
            </a:custGeom>
            <a:solidFill>
              <a:srgbClr val="F2F2F2"/>
            </a:solidFill>
            <a:ln w="9525" cap="flat">
              <a:noFill/>
              <a:prstDash val="solid"/>
              <a:miter/>
            </a:ln>
          </p:spPr>
          <p:txBody>
            <a:bodyPr rtlCol="0" anchor="ctr"/>
            <a:lstStyle/>
            <a:p>
              <a:endParaRPr lang="en-US"/>
            </a:p>
          </p:txBody>
        </p:sp>
        <p:sp>
          <p:nvSpPr>
            <p:cNvPr id="11" name="Freeform: Shape 24">
              <a:extLst>
                <a:ext uri="{FF2B5EF4-FFF2-40B4-BE49-F238E27FC236}">
                  <a16:creationId xmlns:a16="http://schemas.microsoft.com/office/drawing/2014/main" id="{0F2C49EF-F236-4C8F-9F73-EE54F03CB3E2}"/>
                </a:ext>
              </a:extLst>
            </p:cNvPr>
            <p:cNvSpPr/>
            <p:nvPr/>
          </p:nvSpPr>
          <p:spPr>
            <a:xfrm>
              <a:off x="6537278" y="3804313"/>
              <a:ext cx="1119116" cy="2330356"/>
            </a:xfrm>
            <a:custGeom>
              <a:avLst/>
              <a:gdLst>
                <a:gd name="connsiteX0" fmla="*/ 614149 w 1119116"/>
                <a:gd name="connsiteY0" fmla="*/ 0 h 2330356"/>
                <a:gd name="connsiteX1" fmla="*/ 1115704 w 1119116"/>
                <a:gd name="connsiteY1" fmla="*/ 6824 h 2330356"/>
                <a:gd name="connsiteX2" fmla="*/ 1119116 w 1119116"/>
                <a:gd name="connsiteY2" fmla="*/ 2330356 h 2330356"/>
                <a:gd name="connsiteX3" fmla="*/ 0 w 1119116"/>
                <a:gd name="connsiteY3" fmla="*/ 2330356 h 2330356"/>
                <a:gd name="connsiteX4" fmla="*/ 614149 w 1119116"/>
                <a:gd name="connsiteY4" fmla="*/ 0 h 2330356"/>
                <a:gd name="connsiteX0" fmla="*/ 614149 w 1119116"/>
                <a:gd name="connsiteY0" fmla="*/ 0 h 2330356"/>
                <a:gd name="connsiteX1" fmla="*/ 1115704 w 1119116"/>
                <a:gd name="connsiteY1" fmla="*/ 3412 h 2330356"/>
                <a:gd name="connsiteX2" fmla="*/ 1119116 w 1119116"/>
                <a:gd name="connsiteY2" fmla="*/ 2330356 h 2330356"/>
                <a:gd name="connsiteX3" fmla="*/ 0 w 1119116"/>
                <a:gd name="connsiteY3" fmla="*/ 2330356 h 2330356"/>
                <a:gd name="connsiteX4" fmla="*/ 614149 w 1119116"/>
                <a:gd name="connsiteY4" fmla="*/ 0 h 23303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9116" h="2330356">
                  <a:moveTo>
                    <a:pt x="614149" y="0"/>
                  </a:moveTo>
                  <a:lnTo>
                    <a:pt x="1115704" y="3412"/>
                  </a:lnTo>
                  <a:cubicBezTo>
                    <a:pt x="1116841" y="777923"/>
                    <a:pt x="1117979" y="1555845"/>
                    <a:pt x="1119116" y="2330356"/>
                  </a:cubicBezTo>
                  <a:lnTo>
                    <a:pt x="0" y="2330356"/>
                  </a:lnTo>
                  <a:lnTo>
                    <a:pt x="614149" y="0"/>
                  </a:lnTo>
                  <a:close/>
                </a:path>
              </a:pathLst>
            </a:custGeom>
            <a:solidFill>
              <a:srgbClr val="999999">
                <a:alpha val="10000"/>
              </a:srgbClr>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grpSp>
          <p:nvGrpSpPr>
            <p:cNvPr id="12" name="Group 25">
              <a:extLst>
                <a:ext uri="{FF2B5EF4-FFF2-40B4-BE49-F238E27FC236}">
                  <a16:creationId xmlns:a16="http://schemas.microsoft.com/office/drawing/2014/main" id="{33DC56E2-B368-4617-996C-643FDA5AAE41}"/>
                </a:ext>
              </a:extLst>
            </p:cNvPr>
            <p:cNvGrpSpPr/>
            <p:nvPr/>
          </p:nvGrpSpPr>
          <p:grpSpPr>
            <a:xfrm>
              <a:off x="6752948" y="6198983"/>
              <a:ext cx="113352" cy="113352"/>
              <a:chOff x="6768693" y="6038239"/>
              <a:chExt cx="147969" cy="147969"/>
            </a:xfrm>
          </p:grpSpPr>
          <p:sp>
            <p:nvSpPr>
              <p:cNvPr id="13" name="Oval 26">
                <a:extLst>
                  <a:ext uri="{FF2B5EF4-FFF2-40B4-BE49-F238E27FC236}">
                    <a16:creationId xmlns:a16="http://schemas.microsoft.com/office/drawing/2014/main" id="{FE82A5CC-13FF-4D5D-98E7-CABB269BD4C6}"/>
                  </a:ext>
                </a:extLst>
              </p:cNvPr>
              <p:cNvSpPr/>
              <p:nvPr/>
            </p:nvSpPr>
            <p:spPr>
              <a:xfrm>
                <a:off x="6768693" y="6038239"/>
                <a:ext cx="147969" cy="147969"/>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27">
                <a:extLst>
                  <a:ext uri="{FF2B5EF4-FFF2-40B4-BE49-F238E27FC236}">
                    <a16:creationId xmlns:a16="http://schemas.microsoft.com/office/drawing/2014/main" id="{A792250A-8EE6-4EE5-9B1E-9F0C46116D79}"/>
                  </a:ext>
                </a:extLst>
              </p:cNvPr>
              <p:cNvSpPr/>
              <p:nvPr/>
            </p:nvSpPr>
            <p:spPr>
              <a:xfrm>
                <a:off x="6802088" y="6071634"/>
                <a:ext cx="81180" cy="81180"/>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15" name="Picture Placeholder 2">
            <a:extLst>
              <a:ext uri="{FF2B5EF4-FFF2-40B4-BE49-F238E27FC236}">
                <a16:creationId xmlns:a16="http://schemas.microsoft.com/office/drawing/2014/main" id="{D242F34B-948D-411D-A254-D6F6901537DF}"/>
              </a:ext>
            </a:extLst>
          </p:cNvPr>
          <p:cNvSpPr>
            <a:spLocks noGrp="1"/>
          </p:cNvSpPr>
          <p:nvPr>
            <p:ph type="pic" idx="12" hasCustomPrompt="1"/>
          </p:nvPr>
        </p:nvSpPr>
        <p:spPr>
          <a:xfrm>
            <a:off x="8609452" y="2064430"/>
            <a:ext cx="2535033" cy="3500209"/>
          </a:xfrm>
          <a:prstGeom prst="rect">
            <a:avLst/>
          </a:prstGeom>
          <a:solidFill>
            <a:schemeClr val="bg1">
              <a:lumMod val="95000"/>
            </a:schemeClr>
          </a:solidFill>
        </p:spPr>
        <p:txBody>
          <a:bodyPr anchor="ctr"/>
          <a:lstStyle>
            <a:lvl1pPr marL="0" indent="0" algn="ctr">
              <a:buNone/>
              <a:defRPr sz="1200" baseline="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Insert Your Image</a:t>
            </a:r>
            <a:endParaRPr lang="ko-KR" altLang="en-US" dirty="0"/>
          </a:p>
        </p:txBody>
      </p:sp>
      <p:grpSp>
        <p:nvGrpSpPr>
          <p:cNvPr id="16" name="Group 1">
            <a:extLst>
              <a:ext uri="{FF2B5EF4-FFF2-40B4-BE49-F238E27FC236}">
                <a16:creationId xmlns:a16="http://schemas.microsoft.com/office/drawing/2014/main" id="{48AFE75F-E657-4A07-A79B-59AD978CB649}"/>
              </a:ext>
            </a:extLst>
          </p:cNvPr>
          <p:cNvGrpSpPr/>
          <p:nvPr userDrawn="1"/>
        </p:nvGrpSpPr>
        <p:grpSpPr>
          <a:xfrm>
            <a:off x="6800195" y="2684975"/>
            <a:ext cx="1655536" cy="3345213"/>
            <a:chOff x="7135665" y="1639404"/>
            <a:chExt cx="2274703" cy="4596316"/>
          </a:xfrm>
        </p:grpSpPr>
        <p:sp>
          <p:nvSpPr>
            <p:cNvPr id="17" name="Graphic 2">
              <a:extLst>
                <a:ext uri="{FF2B5EF4-FFF2-40B4-BE49-F238E27FC236}">
                  <a16:creationId xmlns:a16="http://schemas.microsoft.com/office/drawing/2014/main" id="{A3DC18C1-0795-4817-8361-0CBED428A785}"/>
                </a:ext>
              </a:extLst>
            </p:cNvPr>
            <p:cNvSpPr/>
            <p:nvPr/>
          </p:nvSpPr>
          <p:spPr>
            <a:xfrm>
              <a:off x="7139231" y="1639404"/>
              <a:ext cx="2270281" cy="4596316"/>
            </a:xfrm>
            <a:custGeom>
              <a:avLst/>
              <a:gdLst>
                <a:gd name="connsiteX0" fmla="*/ 2940654 w 3387838"/>
                <a:gd name="connsiteY0" fmla="*/ 6858876 h 6858875"/>
                <a:gd name="connsiteX1" fmla="*/ 447185 w 3387838"/>
                <a:gd name="connsiteY1" fmla="*/ 6858876 h 6858875"/>
                <a:gd name="connsiteX2" fmla="*/ 0 w 3387838"/>
                <a:gd name="connsiteY2" fmla="*/ 6411691 h 6858875"/>
                <a:gd name="connsiteX3" fmla="*/ 0 w 3387838"/>
                <a:gd name="connsiteY3" fmla="*/ 447185 h 6858875"/>
                <a:gd name="connsiteX4" fmla="*/ 447185 w 3387838"/>
                <a:gd name="connsiteY4" fmla="*/ 0 h 6858875"/>
                <a:gd name="connsiteX5" fmla="*/ 2940654 w 3387838"/>
                <a:gd name="connsiteY5" fmla="*/ 0 h 6858875"/>
                <a:gd name="connsiteX6" fmla="*/ 3387838 w 3387838"/>
                <a:gd name="connsiteY6" fmla="*/ 447185 h 6858875"/>
                <a:gd name="connsiteX7" fmla="*/ 3387838 w 3387838"/>
                <a:gd name="connsiteY7" fmla="*/ 6411759 h 6858875"/>
                <a:gd name="connsiteX8" fmla="*/ 2940654 w 3387838"/>
                <a:gd name="connsiteY8" fmla="*/ 6858876 h 6858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87838" h="6858875">
                  <a:moveTo>
                    <a:pt x="2940654" y="6858876"/>
                  </a:moveTo>
                  <a:lnTo>
                    <a:pt x="447185" y="6858876"/>
                  </a:lnTo>
                  <a:cubicBezTo>
                    <a:pt x="200216" y="6858876"/>
                    <a:pt x="0" y="6658660"/>
                    <a:pt x="0" y="6411691"/>
                  </a:cubicBezTo>
                  <a:lnTo>
                    <a:pt x="0" y="447185"/>
                  </a:lnTo>
                  <a:cubicBezTo>
                    <a:pt x="67" y="200216"/>
                    <a:pt x="200216" y="0"/>
                    <a:pt x="447185" y="0"/>
                  </a:cubicBezTo>
                  <a:lnTo>
                    <a:pt x="2940654" y="0"/>
                  </a:lnTo>
                  <a:cubicBezTo>
                    <a:pt x="3187622" y="0"/>
                    <a:pt x="3387838" y="200216"/>
                    <a:pt x="3387838" y="447185"/>
                  </a:cubicBezTo>
                  <a:lnTo>
                    <a:pt x="3387838" y="6411759"/>
                  </a:lnTo>
                  <a:cubicBezTo>
                    <a:pt x="3387771" y="6658660"/>
                    <a:pt x="3187555" y="6858876"/>
                    <a:pt x="2940654" y="6858876"/>
                  </a:cubicBezTo>
                  <a:close/>
                </a:path>
              </a:pathLst>
            </a:custGeom>
            <a:solidFill>
              <a:srgbClr val="D0D4D8"/>
            </a:solidFill>
            <a:ln w="6728" cap="flat">
              <a:noFill/>
              <a:prstDash val="solid"/>
              <a:miter/>
            </a:ln>
          </p:spPr>
          <p:txBody>
            <a:bodyPr rtlCol="0" anchor="ctr"/>
            <a:lstStyle/>
            <a:p>
              <a:endParaRPr lang="en-US"/>
            </a:p>
          </p:txBody>
        </p:sp>
        <p:sp>
          <p:nvSpPr>
            <p:cNvPr id="18" name="Graphic 2">
              <a:extLst>
                <a:ext uri="{FF2B5EF4-FFF2-40B4-BE49-F238E27FC236}">
                  <a16:creationId xmlns:a16="http://schemas.microsoft.com/office/drawing/2014/main" id="{0B076B94-1BF1-4A66-ACF1-E45C63C09758}"/>
                </a:ext>
              </a:extLst>
            </p:cNvPr>
            <p:cNvSpPr/>
            <p:nvPr/>
          </p:nvSpPr>
          <p:spPr>
            <a:xfrm>
              <a:off x="7166634" y="1663511"/>
              <a:ext cx="2215429" cy="4548057"/>
            </a:xfrm>
            <a:custGeom>
              <a:avLst/>
              <a:gdLst>
                <a:gd name="connsiteX0" fmla="*/ 2858870 w 3305986"/>
                <a:gd name="connsiteY0" fmla="*/ 6786860 h 6786860"/>
                <a:gd name="connsiteX1" fmla="*/ 447185 w 3305986"/>
                <a:gd name="connsiteY1" fmla="*/ 6786860 h 6786860"/>
                <a:gd name="connsiteX2" fmla="*/ 0 w 3305986"/>
                <a:gd name="connsiteY2" fmla="*/ 6339676 h 6786860"/>
                <a:gd name="connsiteX3" fmla="*/ 0 w 3305986"/>
                <a:gd name="connsiteY3" fmla="*/ 447185 h 6786860"/>
                <a:gd name="connsiteX4" fmla="*/ 447185 w 3305986"/>
                <a:gd name="connsiteY4" fmla="*/ 0 h 6786860"/>
                <a:gd name="connsiteX5" fmla="*/ 2858802 w 3305986"/>
                <a:gd name="connsiteY5" fmla="*/ 0 h 6786860"/>
                <a:gd name="connsiteX6" fmla="*/ 3305987 w 3305986"/>
                <a:gd name="connsiteY6" fmla="*/ 447185 h 6786860"/>
                <a:gd name="connsiteX7" fmla="*/ 3305987 w 3305986"/>
                <a:gd name="connsiteY7" fmla="*/ 6339743 h 6786860"/>
                <a:gd name="connsiteX8" fmla="*/ 2858870 w 3305986"/>
                <a:gd name="connsiteY8" fmla="*/ 6786860 h 6786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5986" h="6786860">
                  <a:moveTo>
                    <a:pt x="2858870" y="6786860"/>
                  </a:moveTo>
                  <a:lnTo>
                    <a:pt x="447185" y="6786860"/>
                  </a:lnTo>
                  <a:cubicBezTo>
                    <a:pt x="200216" y="6786860"/>
                    <a:pt x="0" y="6586644"/>
                    <a:pt x="0" y="6339676"/>
                  </a:cubicBezTo>
                  <a:lnTo>
                    <a:pt x="0" y="447185"/>
                  </a:lnTo>
                  <a:cubicBezTo>
                    <a:pt x="0" y="200216"/>
                    <a:pt x="200216" y="0"/>
                    <a:pt x="447185" y="0"/>
                  </a:cubicBezTo>
                  <a:lnTo>
                    <a:pt x="2858802" y="0"/>
                  </a:lnTo>
                  <a:cubicBezTo>
                    <a:pt x="3105771" y="0"/>
                    <a:pt x="3305987" y="200216"/>
                    <a:pt x="3305987" y="447185"/>
                  </a:cubicBezTo>
                  <a:lnTo>
                    <a:pt x="3305987" y="6339743"/>
                  </a:lnTo>
                  <a:cubicBezTo>
                    <a:pt x="3305987" y="6586644"/>
                    <a:pt x="3105771" y="6786860"/>
                    <a:pt x="2858870" y="6786860"/>
                  </a:cubicBezTo>
                  <a:close/>
                </a:path>
              </a:pathLst>
            </a:custGeom>
            <a:solidFill>
              <a:srgbClr val="070808"/>
            </a:solidFill>
            <a:ln w="6728" cap="flat">
              <a:noFill/>
              <a:prstDash val="solid"/>
              <a:miter/>
            </a:ln>
          </p:spPr>
          <p:txBody>
            <a:bodyPr rtlCol="0" anchor="ctr"/>
            <a:lstStyle/>
            <a:p>
              <a:endParaRPr lang="en-US"/>
            </a:p>
          </p:txBody>
        </p:sp>
        <p:sp>
          <p:nvSpPr>
            <p:cNvPr id="19" name="Graphic 2">
              <a:extLst>
                <a:ext uri="{FF2B5EF4-FFF2-40B4-BE49-F238E27FC236}">
                  <a16:creationId xmlns:a16="http://schemas.microsoft.com/office/drawing/2014/main" id="{8C26AB56-9C5C-4724-A1A2-93AB547A305E}"/>
                </a:ext>
              </a:extLst>
            </p:cNvPr>
            <p:cNvSpPr/>
            <p:nvPr/>
          </p:nvSpPr>
          <p:spPr>
            <a:xfrm>
              <a:off x="7267082" y="1741837"/>
              <a:ext cx="2014580" cy="4391450"/>
            </a:xfrm>
            <a:custGeom>
              <a:avLst/>
              <a:gdLst>
                <a:gd name="connsiteX0" fmla="*/ 2682906 w 3006269"/>
                <a:gd name="connsiteY0" fmla="*/ 0 h 6553162"/>
                <a:gd name="connsiteX1" fmla="*/ 2383121 w 3006269"/>
                <a:gd name="connsiteY1" fmla="*/ 0 h 6553162"/>
                <a:gd name="connsiteX2" fmla="*/ 2355366 w 3006269"/>
                <a:gd name="connsiteY2" fmla="*/ 27755 h 6553162"/>
                <a:gd name="connsiteX3" fmla="*/ 2355366 w 3006269"/>
                <a:gd name="connsiteY3" fmla="*/ 27755 h 6553162"/>
                <a:gd name="connsiteX4" fmla="*/ 2140599 w 3006269"/>
                <a:gd name="connsiteY4" fmla="*/ 242523 h 6553162"/>
                <a:gd name="connsiteX5" fmla="*/ 852197 w 3006269"/>
                <a:gd name="connsiteY5" fmla="*/ 242523 h 6553162"/>
                <a:gd name="connsiteX6" fmla="*/ 637430 w 3006269"/>
                <a:gd name="connsiteY6" fmla="*/ 27755 h 6553162"/>
                <a:gd name="connsiteX7" fmla="*/ 637430 w 3006269"/>
                <a:gd name="connsiteY7" fmla="*/ 27755 h 6553162"/>
                <a:gd name="connsiteX8" fmla="*/ 609675 w 3006269"/>
                <a:gd name="connsiteY8" fmla="*/ 0 h 6553162"/>
                <a:gd name="connsiteX9" fmla="*/ 323363 w 3006269"/>
                <a:gd name="connsiteY9" fmla="*/ 0 h 6553162"/>
                <a:gd name="connsiteX10" fmla="*/ 0 w 3006269"/>
                <a:gd name="connsiteY10" fmla="*/ 323363 h 6553162"/>
                <a:gd name="connsiteX11" fmla="*/ 0 w 3006269"/>
                <a:gd name="connsiteY11" fmla="*/ 6229799 h 6553162"/>
                <a:gd name="connsiteX12" fmla="*/ 323363 w 3006269"/>
                <a:gd name="connsiteY12" fmla="*/ 6553163 h 6553162"/>
                <a:gd name="connsiteX13" fmla="*/ 2682906 w 3006269"/>
                <a:gd name="connsiteY13" fmla="*/ 6553163 h 6553162"/>
                <a:gd name="connsiteX14" fmla="*/ 3006269 w 3006269"/>
                <a:gd name="connsiteY14" fmla="*/ 6229799 h 6553162"/>
                <a:gd name="connsiteX15" fmla="*/ 3006269 w 3006269"/>
                <a:gd name="connsiteY15" fmla="*/ 323363 h 6553162"/>
                <a:gd name="connsiteX16" fmla="*/ 2682906 w 3006269"/>
                <a:gd name="connsiteY16" fmla="*/ 0 h 6553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06269" h="6553162">
                  <a:moveTo>
                    <a:pt x="2682906" y="0"/>
                  </a:moveTo>
                  <a:lnTo>
                    <a:pt x="2383121" y="0"/>
                  </a:lnTo>
                  <a:cubicBezTo>
                    <a:pt x="2367761" y="0"/>
                    <a:pt x="2355366" y="12463"/>
                    <a:pt x="2355366" y="27755"/>
                  </a:cubicBezTo>
                  <a:lnTo>
                    <a:pt x="2355366" y="27755"/>
                  </a:lnTo>
                  <a:cubicBezTo>
                    <a:pt x="2355366" y="146322"/>
                    <a:pt x="2259233" y="242523"/>
                    <a:pt x="2140599" y="242523"/>
                  </a:cubicBezTo>
                  <a:lnTo>
                    <a:pt x="852197" y="242523"/>
                  </a:lnTo>
                  <a:cubicBezTo>
                    <a:pt x="733631" y="242523"/>
                    <a:pt x="637430" y="146389"/>
                    <a:pt x="637430" y="27755"/>
                  </a:cubicBezTo>
                  <a:lnTo>
                    <a:pt x="637430" y="27755"/>
                  </a:lnTo>
                  <a:cubicBezTo>
                    <a:pt x="637430" y="12396"/>
                    <a:pt x="624967" y="0"/>
                    <a:pt x="609675" y="0"/>
                  </a:cubicBezTo>
                  <a:lnTo>
                    <a:pt x="323363" y="0"/>
                  </a:lnTo>
                  <a:cubicBezTo>
                    <a:pt x="144772" y="0"/>
                    <a:pt x="0" y="144773"/>
                    <a:pt x="0" y="323363"/>
                  </a:cubicBezTo>
                  <a:lnTo>
                    <a:pt x="0" y="6229799"/>
                  </a:lnTo>
                  <a:cubicBezTo>
                    <a:pt x="0" y="6408390"/>
                    <a:pt x="144772" y="6553163"/>
                    <a:pt x="323363" y="6553163"/>
                  </a:cubicBezTo>
                  <a:lnTo>
                    <a:pt x="2682906" y="6553163"/>
                  </a:lnTo>
                  <a:cubicBezTo>
                    <a:pt x="2861497" y="6553163"/>
                    <a:pt x="3006269" y="6408390"/>
                    <a:pt x="3006269" y="6229799"/>
                  </a:cubicBezTo>
                  <a:lnTo>
                    <a:pt x="3006269" y="323363"/>
                  </a:lnTo>
                  <a:cubicBezTo>
                    <a:pt x="3006269" y="144773"/>
                    <a:pt x="2861497" y="0"/>
                    <a:pt x="2682906" y="0"/>
                  </a:cubicBezTo>
                  <a:close/>
                </a:path>
              </a:pathLst>
            </a:custGeom>
            <a:solidFill>
              <a:schemeClr val="accent1"/>
            </a:solidFill>
            <a:ln w="6728" cap="flat">
              <a:noFill/>
              <a:prstDash val="solid"/>
              <a:miter/>
            </a:ln>
          </p:spPr>
          <p:txBody>
            <a:bodyPr rtlCol="0" anchor="ctr"/>
            <a:lstStyle/>
            <a:p>
              <a:endParaRPr lang="en-US"/>
            </a:p>
          </p:txBody>
        </p:sp>
        <p:sp>
          <p:nvSpPr>
            <p:cNvPr id="20" name="Graphic 2">
              <a:extLst>
                <a:ext uri="{FF2B5EF4-FFF2-40B4-BE49-F238E27FC236}">
                  <a16:creationId xmlns:a16="http://schemas.microsoft.com/office/drawing/2014/main" id="{FB47101D-ADCC-4EAD-A4E7-06DDFDE71CC9}"/>
                </a:ext>
              </a:extLst>
            </p:cNvPr>
            <p:cNvSpPr/>
            <p:nvPr/>
          </p:nvSpPr>
          <p:spPr>
            <a:xfrm>
              <a:off x="7136071" y="2293234"/>
              <a:ext cx="16071" cy="156607"/>
            </a:xfrm>
            <a:custGeom>
              <a:avLst/>
              <a:gdLst>
                <a:gd name="connsiteX0" fmla="*/ 15158 w 23982"/>
                <a:gd name="connsiteY0" fmla="*/ 233697 h 233697"/>
                <a:gd name="connsiteX1" fmla="*/ 0 w 23982"/>
                <a:gd name="connsiteY1" fmla="*/ 233697 h 233697"/>
                <a:gd name="connsiteX2" fmla="*/ 0 w 23982"/>
                <a:gd name="connsiteY2" fmla="*/ 0 h 233697"/>
                <a:gd name="connsiteX3" fmla="*/ 15158 w 23982"/>
                <a:gd name="connsiteY3" fmla="*/ 0 h 233697"/>
                <a:gd name="connsiteX4" fmla="*/ 23983 w 23982"/>
                <a:gd name="connsiteY4" fmla="*/ 8825 h 233697"/>
                <a:gd name="connsiteX5" fmla="*/ 23983 w 23982"/>
                <a:gd name="connsiteY5" fmla="*/ 224805 h 233697"/>
                <a:gd name="connsiteX6" fmla="*/ 15158 w 23982"/>
                <a:gd name="connsiteY6" fmla="*/ 233697 h 233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982" h="233697">
                  <a:moveTo>
                    <a:pt x="15158" y="233697"/>
                  </a:moveTo>
                  <a:lnTo>
                    <a:pt x="0" y="233697"/>
                  </a:lnTo>
                  <a:lnTo>
                    <a:pt x="0" y="0"/>
                  </a:lnTo>
                  <a:lnTo>
                    <a:pt x="15158" y="0"/>
                  </a:lnTo>
                  <a:cubicBezTo>
                    <a:pt x="20008" y="0"/>
                    <a:pt x="23983" y="3975"/>
                    <a:pt x="23983" y="8825"/>
                  </a:cubicBezTo>
                  <a:lnTo>
                    <a:pt x="23983" y="224805"/>
                  </a:lnTo>
                  <a:cubicBezTo>
                    <a:pt x="23983" y="229723"/>
                    <a:pt x="20008" y="233697"/>
                    <a:pt x="15158" y="233697"/>
                  </a:cubicBezTo>
                  <a:close/>
                </a:path>
              </a:pathLst>
            </a:custGeom>
            <a:solidFill>
              <a:srgbClr val="364551"/>
            </a:solidFill>
            <a:ln w="6728" cap="flat">
              <a:noFill/>
              <a:prstDash val="solid"/>
              <a:miter/>
            </a:ln>
          </p:spPr>
          <p:txBody>
            <a:bodyPr rtlCol="0" anchor="ctr"/>
            <a:lstStyle/>
            <a:p>
              <a:endParaRPr lang="en-US"/>
            </a:p>
          </p:txBody>
        </p:sp>
        <p:sp>
          <p:nvSpPr>
            <p:cNvPr id="21" name="Graphic 2">
              <a:extLst>
                <a:ext uri="{FF2B5EF4-FFF2-40B4-BE49-F238E27FC236}">
                  <a16:creationId xmlns:a16="http://schemas.microsoft.com/office/drawing/2014/main" id="{AEF267AF-7427-46B8-B39E-0B8FCB794152}"/>
                </a:ext>
              </a:extLst>
            </p:cNvPr>
            <p:cNvSpPr/>
            <p:nvPr/>
          </p:nvSpPr>
          <p:spPr>
            <a:xfrm>
              <a:off x="7136071" y="2629247"/>
              <a:ext cx="22436" cy="312356"/>
            </a:xfrm>
            <a:custGeom>
              <a:avLst/>
              <a:gdLst>
                <a:gd name="connsiteX0" fmla="*/ 24656 w 33481"/>
                <a:gd name="connsiteY0" fmla="*/ 466115 h 466115"/>
                <a:gd name="connsiteX1" fmla="*/ 10105 w 33481"/>
                <a:gd name="connsiteY1" fmla="*/ 466115 h 466115"/>
                <a:gd name="connsiteX2" fmla="*/ 0 w 33481"/>
                <a:gd name="connsiteY2" fmla="*/ 456010 h 466115"/>
                <a:gd name="connsiteX3" fmla="*/ 0 w 33481"/>
                <a:gd name="connsiteY3" fmla="*/ 10105 h 466115"/>
                <a:gd name="connsiteX4" fmla="*/ 10105 w 33481"/>
                <a:gd name="connsiteY4" fmla="*/ 0 h 466115"/>
                <a:gd name="connsiteX5" fmla="*/ 24656 w 33481"/>
                <a:gd name="connsiteY5" fmla="*/ 0 h 466115"/>
                <a:gd name="connsiteX6" fmla="*/ 33482 w 33481"/>
                <a:gd name="connsiteY6" fmla="*/ 8825 h 466115"/>
                <a:gd name="connsiteX7" fmla="*/ 33482 w 33481"/>
                <a:gd name="connsiteY7" fmla="*/ 457223 h 466115"/>
                <a:gd name="connsiteX8" fmla="*/ 24656 w 33481"/>
                <a:gd name="connsiteY8" fmla="*/ 466115 h 466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481" h="466115">
                  <a:moveTo>
                    <a:pt x="24656" y="466115"/>
                  </a:moveTo>
                  <a:lnTo>
                    <a:pt x="10105" y="466115"/>
                  </a:lnTo>
                  <a:cubicBezTo>
                    <a:pt x="4514" y="466115"/>
                    <a:pt x="0" y="461601"/>
                    <a:pt x="0" y="456010"/>
                  </a:cubicBezTo>
                  <a:lnTo>
                    <a:pt x="0" y="10105"/>
                  </a:lnTo>
                  <a:cubicBezTo>
                    <a:pt x="0" y="4514"/>
                    <a:pt x="4514" y="0"/>
                    <a:pt x="10105" y="0"/>
                  </a:cubicBezTo>
                  <a:lnTo>
                    <a:pt x="24656" y="0"/>
                  </a:lnTo>
                  <a:cubicBezTo>
                    <a:pt x="29507" y="0"/>
                    <a:pt x="33482" y="3975"/>
                    <a:pt x="33482" y="8825"/>
                  </a:cubicBezTo>
                  <a:lnTo>
                    <a:pt x="33482" y="457223"/>
                  </a:lnTo>
                  <a:cubicBezTo>
                    <a:pt x="33482" y="462140"/>
                    <a:pt x="29507" y="466115"/>
                    <a:pt x="24656" y="466115"/>
                  </a:cubicBezTo>
                  <a:close/>
                </a:path>
              </a:pathLst>
            </a:custGeom>
            <a:solidFill>
              <a:srgbClr val="364551"/>
            </a:solidFill>
            <a:ln w="6728" cap="flat">
              <a:noFill/>
              <a:prstDash val="solid"/>
              <a:miter/>
            </a:ln>
          </p:spPr>
          <p:txBody>
            <a:bodyPr rtlCol="0" anchor="ctr"/>
            <a:lstStyle/>
            <a:p>
              <a:endParaRPr lang="en-US"/>
            </a:p>
          </p:txBody>
        </p:sp>
        <p:sp>
          <p:nvSpPr>
            <p:cNvPr id="22" name="Graphic 2">
              <a:extLst>
                <a:ext uri="{FF2B5EF4-FFF2-40B4-BE49-F238E27FC236}">
                  <a16:creationId xmlns:a16="http://schemas.microsoft.com/office/drawing/2014/main" id="{806D791C-6A33-4653-A86A-0CE4271F0FD5}"/>
                </a:ext>
              </a:extLst>
            </p:cNvPr>
            <p:cNvSpPr/>
            <p:nvPr/>
          </p:nvSpPr>
          <p:spPr>
            <a:xfrm>
              <a:off x="7136116" y="2651683"/>
              <a:ext cx="12685" cy="261568"/>
            </a:xfrm>
            <a:custGeom>
              <a:avLst/>
              <a:gdLst>
                <a:gd name="connsiteX0" fmla="*/ 17650 w 18930"/>
                <a:gd name="connsiteY0" fmla="*/ 390327 h 390326"/>
                <a:gd name="connsiteX1" fmla="*/ 1886 w 18930"/>
                <a:gd name="connsiteY1" fmla="*/ 390327 h 390326"/>
                <a:gd name="connsiteX2" fmla="*/ 0 w 18930"/>
                <a:gd name="connsiteY2" fmla="*/ 388440 h 390326"/>
                <a:gd name="connsiteX3" fmla="*/ 0 w 18930"/>
                <a:gd name="connsiteY3" fmla="*/ 1886 h 390326"/>
                <a:gd name="connsiteX4" fmla="*/ 1886 w 18930"/>
                <a:gd name="connsiteY4" fmla="*/ 0 h 390326"/>
                <a:gd name="connsiteX5" fmla="*/ 17650 w 18930"/>
                <a:gd name="connsiteY5" fmla="*/ 0 h 390326"/>
                <a:gd name="connsiteX6" fmla="*/ 18930 w 18930"/>
                <a:gd name="connsiteY6" fmla="*/ 1280 h 390326"/>
                <a:gd name="connsiteX7" fmla="*/ 18930 w 18930"/>
                <a:gd name="connsiteY7" fmla="*/ 389047 h 390326"/>
                <a:gd name="connsiteX8" fmla="*/ 17650 w 18930"/>
                <a:gd name="connsiteY8" fmla="*/ 390327 h 390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30" h="390326">
                  <a:moveTo>
                    <a:pt x="17650" y="390327"/>
                  </a:moveTo>
                  <a:lnTo>
                    <a:pt x="1886" y="390327"/>
                  </a:lnTo>
                  <a:cubicBezTo>
                    <a:pt x="808" y="390327"/>
                    <a:pt x="0" y="389451"/>
                    <a:pt x="0" y="388440"/>
                  </a:cubicBezTo>
                  <a:lnTo>
                    <a:pt x="0" y="1886"/>
                  </a:lnTo>
                  <a:cubicBezTo>
                    <a:pt x="0" y="808"/>
                    <a:pt x="876" y="0"/>
                    <a:pt x="1886" y="0"/>
                  </a:cubicBezTo>
                  <a:lnTo>
                    <a:pt x="17650" y="0"/>
                  </a:lnTo>
                  <a:cubicBezTo>
                    <a:pt x="18324" y="0"/>
                    <a:pt x="18930" y="539"/>
                    <a:pt x="18930" y="1280"/>
                  </a:cubicBezTo>
                  <a:lnTo>
                    <a:pt x="18930" y="389047"/>
                  </a:lnTo>
                  <a:cubicBezTo>
                    <a:pt x="18930" y="389788"/>
                    <a:pt x="18324" y="390327"/>
                    <a:pt x="17650" y="390327"/>
                  </a:cubicBezTo>
                  <a:close/>
                </a:path>
              </a:pathLst>
            </a:custGeom>
            <a:solidFill>
              <a:srgbClr val="FAFDFF"/>
            </a:solidFill>
            <a:ln w="6728" cap="flat">
              <a:noFill/>
              <a:prstDash val="solid"/>
              <a:miter/>
            </a:ln>
          </p:spPr>
          <p:txBody>
            <a:bodyPr rtlCol="0" anchor="ctr"/>
            <a:lstStyle/>
            <a:p>
              <a:endParaRPr lang="en-US"/>
            </a:p>
          </p:txBody>
        </p:sp>
        <p:sp>
          <p:nvSpPr>
            <p:cNvPr id="23" name="Graphic 2">
              <a:extLst>
                <a:ext uri="{FF2B5EF4-FFF2-40B4-BE49-F238E27FC236}">
                  <a16:creationId xmlns:a16="http://schemas.microsoft.com/office/drawing/2014/main" id="{A06F96CF-8BA3-46BF-A627-D793CE2D1089}"/>
                </a:ext>
              </a:extLst>
            </p:cNvPr>
            <p:cNvSpPr/>
            <p:nvPr/>
          </p:nvSpPr>
          <p:spPr>
            <a:xfrm>
              <a:off x="7135665" y="3046338"/>
              <a:ext cx="22436" cy="312356"/>
            </a:xfrm>
            <a:custGeom>
              <a:avLst/>
              <a:gdLst>
                <a:gd name="connsiteX0" fmla="*/ 24656 w 33481"/>
                <a:gd name="connsiteY0" fmla="*/ 466115 h 466114"/>
                <a:gd name="connsiteX1" fmla="*/ 10105 w 33481"/>
                <a:gd name="connsiteY1" fmla="*/ 466115 h 466114"/>
                <a:gd name="connsiteX2" fmla="*/ 0 w 33481"/>
                <a:gd name="connsiteY2" fmla="*/ 456010 h 466114"/>
                <a:gd name="connsiteX3" fmla="*/ 0 w 33481"/>
                <a:gd name="connsiteY3" fmla="*/ 10105 h 466114"/>
                <a:gd name="connsiteX4" fmla="*/ 10105 w 33481"/>
                <a:gd name="connsiteY4" fmla="*/ 0 h 466114"/>
                <a:gd name="connsiteX5" fmla="*/ 24656 w 33481"/>
                <a:gd name="connsiteY5" fmla="*/ 0 h 466114"/>
                <a:gd name="connsiteX6" fmla="*/ 33482 w 33481"/>
                <a:gd name="connsiteY6" fmla="*/ 8825 h 466114"/>
                <a:gd name="connsiteX7" fmla="*/ 33482 w 33481"/>
                <a:gd name="connsiteY7" fmla="*/ 457222 h 466114"/>
                <a:gd name="connsiteX8" fmla="*/ 24656 w 33481"/>
                <a:gd name="connsiteY8" fmla="*/ 466115 h 46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481" h="466114">
                  <a:moveTo>
                    <a:pt x="24656" y="466115"/>
                  </a:moveTo>
                  <a:lnTo>
                    <a:pt x="10105" y="466115"/>
                  </a:lnTo>
                  <a:cubicBezTo>
                    <a:pt x="4514" y="466115"/>
                    <a:pt x="0" y="461601"/>
                    <a:pt x="0" y="456010"/>
                  </a:cubicBezTo>
                  <a:lnTo>
                    <a:pt x="0" y="10105"/>
                  </a:lnTo>
                  <a:cubicBezTo>
                    <a:pt x="0" y="4514"/>
                    <a:pt x="4514" y="0"/>
                    <a:pt x="10105" y="0"/>
                  </a:cubicBezTo>
                  <a:lnTo>
                    <a:pt x="24656" y="0"/>
                  </a:lnTo>
                  <a:cubicBezTo>
                    <a:pt x="29507" y="0"/>
                    <a:pt x="33482" y="3975"/>
                    <a:pt x="33482" y="8825"/>
                  </a:cubicBezTo>
                  <a:lnTo>
                    <a:pt x="33482" y="457222"/>
                  </a:lnTo>
                  <a:cubicBezTo>
                    <a:pt x="33482" y="462208"/>
                    <a:pt x="29507" y="466115"/>
                    <a:pt x="24656" y="466115"/>
                  </a:cubicBezTo>
                  <a:close/>
                </a:path>
              </a:pathLst>
            </a:custGeom>
            <a:solidFill>
              <a:srgbClr val="364551"/>
            </a:solidFill>
            <a:ln w="6728" cap="flat">
              <a:noFill/>
              <a:prstDash val="solid"/>
              <a:miter/>
            </a:ln>
          </p:spPr>
          <p:txBody>
            <a:bodyPr rtlCol="0" anchor="ctr"/>
            <a:lstStyle/>
            <a:p>
              <a:endParaRPr lang="en-US"/>
            </a:p>
          </p:txBody>
        </p:sp>
        <p:sp>
          <p:nvSpPr>
            <p:cNvPr id="24" name="Graphic 2">
              <a:extLst>
                <a:ext uri="{FF2B5EF4-FFF2-40B4-BE49-F238E27FC236}">
                  <a16:creationId xmlns:a16="http://schemas.microsoft.com/office/drawing/2014/main" id="{CB20D032-8379-402B-A2E6-A1FB8D70814D}"/>
                </a:ext>
              </a:extLst>
            </p:cNvPr>
            <p:cNvSpPr/>
            <p:nvPr/>
          </p:nvSpPr>
          <p:spPr>
            <a:xfrm>
              <a:off x="7135665" y="3068775"/>
              <a:ext cx="12685" cy="261568"/>
            </a:xfrm>
            <a:custGeom>
              <a:avLst/>
              <a:gdLst>
                <a:gd name="connsiteX0" fmla="*/ 17718 w 18930"/>
                <a:gd name="connsiteY0" fmla="*/ 390327 h 390326"/>
                <a:gd name="connsiteX1" fmla="*/ 1886 w 18930"/>
                <a:gd name="connsiteY1" fmla="*/ 390327 h 390326"/>
                <a:gd name="connsiteX2" fmla="*/ 0 w 18930"/>
                <a:gd name="connsiteY2" fmla="*/ 388440 h 390326"/>
                <a:gd name="connsiteX3" fmla="*/ 0 w 18930"/>
                <a:gd name="connsiteY3" fmla="*/ 1886 h 390326"/>
                <a:gd name="connsiteX4" fmla="*/ 1886 w 18930"/>
                <a:gd name="connsiteY4" fmla="*/ 0 h 390326"/>
                <a:gd name="connsiteX5" fmla="*/ 17650 w 18930"/>
                <a:gd name="connsiteY5" fmla="*/ 0 h 390326"/>
                <a:gd name="connsiteX6" fmla="*/ 18930 w 18930"/>
                <a:gd name="connsiteY6" fmla="*/ 1280 h 390326"/>
                <a:gd name="connsiteX7" fmla="*/ 18930 w 18930"/>
                <a:gd name="connsiteY7" fmla="*/ 389047 h 390326"/>
                <a:gd name="connsiteX8" fmla="*/ 17718 w 18930"/>
                <a:gd name="connsiteY8" fmla="*/ 390327 h 390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30" h="390326">
                  <a:moveTo>
                    <a:pt x="17718" y="390327"/>
                  </a:moveTo>
                  <a:lnTo>
                    <a:pt x="1886" y="390327"/>
                  </a:lnTo>
                  <a:cubicBezTo>
                    <a:pt x="808" y="390327"/>
                    <a:pt x="0" y="389451"/>
                    <a:pt x="0" y="388440"/>
                  </a:cubicBezTo>
                  <a:lnTo>
                    <a:pt x="0" y="1886"/>
                  </a:lnTo>
                  <a:cubicBezTo>
                    <a:pt x="0" y="808"/>
                    <a:pt x="876" y="0"/>
                    <a:pt x="1886" y="0"/>
                  </a:cubicBezTo>
                  <a:lnTo>
                    <a:pt x="17650" y="0"/>
                  </a:lnTo>
                  <a:cubicBezTo>
                    <a:pt x="18324" y="0"/>
                    <a:pt x="18930" y="539"/>
                    <a:pt x="18930" y="1280"/>
                  </a:cubicBezTo>
                  <a:lnTo>
                    <a:pt x="18930" y="389047"/>
                  </a:lnTo>
                  <a:cubicBezTo>
                    <a:pt x="18930" y="389788"/>
                    <a:pt x="18391" y="390327"/>
                    <a:pt x="17718" y="390327"/>
                  </a:cubicBezTo>
                  <a:close/>
                </a:path>
              </a:pathLst>
            </a:custGeom>
            <a:solidFill>
              <a:srgbClr val="FAFDFF"/>
            </a:solidFill>
            <a:ln w="6728" cap="flat">
              <a:noFill/>
              <a:prstDash val="solid"/>
              <a:miter/>
            </a:ln>
          </p:spPr>
          <p:txBody>
            <a:bodyPr rtlCol="0" anchor="ctr"/>
            <a:lstStyle/>
            <a:p>
              <a:endParaRPr lang="en-US"/>
            </a:p>
          </p:txBody>
        </p:sp>
        <p:sp>
          <p:nvSpPr>
            <p:cNvPr id="25" name="Graphic 2">
              <a:extLst>
                <a:ext uri="{FF2B5EF4-FFF2-40B4-BE49-F238E27FC236}">
                  <a16:creationId xmlns:a16="http://schemas.microsoft.com/office/drawing/2014/main" id="{52F182CA-235B-4476-B3EE-0058EA08234A}"/>
                </a:ext>
              </a:extLst>
            </p:cNvPr>
            <p:cNvSpPr/>
            <p:nvPr/>
          </p:nvSpPr>
          <p:spPr>
            <a:xfrm>
              <a:off x="9387932" y="2734027"/>
              <a:ext cx="22436" cy="505531"/>
            </a:xfrm>
            <a:custGeom>
              <a:avLst/>
              <a:gdLst>
                <a:gd name="connsiteX0" fmla="*/ 24656 w 33481"/>
                <a:gd name="connsiteY0" fmla="*/ 754380 h 754380"/>
                <a:gd name="connsiteX1" fmla="*/ 10105 w 33481"/>
                <a:gd name="connsiteY1" fmla="*/ 754380 h 754380"/>
                <a:gd name="connsiteX2" fmla="*/ 0 w 33481"/>
                <a:gd name="connsiteY2" fmla="*/ 744275 h 754380"/>
                <a:gd name="connsiteX3" fmla="*/ 0 w 33481"/>
                <a:gd name="connsiteY3" fmla="*/ 10105 h 754380"/>
                <a:gd name="connsiteX4" fmla="*/ 10105 w 33481"/>
                <a:gd name="connsiteY4" fmla="*/ 0 h 754380"/>
                <a:gd name="connsiteX5" fmla="*/ 24656 w 33481"/>
                <a:gd name="connsiteY5" fmla="*/ 0 h 754380"/>
                <a:gd name="connsiteX6" fmla="*/ 33482 w 33481"/>
                <a:gd name="connsiteY6" fmla="*/ 8825 h 754380"/>
                <a:gd name="connsiteX7" fmla="*/ 33482 w 33481"/>
                <a:gd name="connsiteY7" fmla="*/ 745555 h 754380"/>
                <a:gd name="connsiteX8" fmla="*/ 24656 w 33481"/>
                <a:gd name="connsiteY8" fmla="*/ 754380 h 75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481" h="754380">
                  <a:moveTo>
                    <a:pt x="24656" y="754380"/>
                  </a:moveTo>
                  <a:lnTo>
                    <a:pt x="10105" y="754380"/>
                  </a:lnTo>
                  <a:cubicBezTo>
                    <a:pt x="4514" y="754380"/>
                    <a:pt x="0" y="749866"/>
                    <a:pt x="0" y="744275"/>
                  </a:cubicBezTo>
                  <a:lnTo>
                    <a:pt x="0" y="10105"/>
                  </a:lnTo>
                  <a:cubicBezTo>
                    <a:pt x="0" y="4514"/>
                    <a:pt x="4514" y="0"/>
                    <a:pt x="10105" y="0"/>
                  </a:cubicBezTo>
                  <a:lnTo>
                    <a:pt x="24656" y="0"/>
                  </a:lnTo>
                  <a:cubicBezTo>
                    <a:pt x="29507" y="0"/>
                    <a:pt x="33482" y="3975"/>
                    <a:pt x="33482" y="8825"/>
                  </a:cubicBezTo>
                  <a:lnTo>
                    <a:pt x="33482" y="745555"/>
                  </a:lnTo>
                  <a:cubicBezTo>
                    <a:pt x="33482" y="750405"/>
                    <a:pt x="29507" y="754380"/>
                    <a:pt x="24656" y="754380"/>
                  </a:cubicBezTo>
                  <a:close/>
                </a:path>
              </a:pathLst>
            </a:custGeom>
            <a:solidFill>
              <a:srgbClr val="8A9096"/>
            </a:solidFill>
            <a:ln w="6728" cap="flat">
              <a:noFill/>
              <a:prstDash val="solid"/>
              <a:miter/>
            </a:ln>
          </p:spPr>
          <p:txBody>
            <a:bodyPr rtlCol="0" anchor="ctr"/>
            <a:lstStyle/>
            <a:p>
              <a:pPr lvl="0"/>
              <a:endParaRPr lang="en-US"/>
            </a:p>
          </p:txBody>
        </p:sp>
        <p:sp>
          <p:nvSpPr>
            <p:cNvPr id="26" name="Graphic 2">
              <a:extLst>
                <a:ext uri="{FF2B5EF4-FFF2-40B4-BE49-F238E27FC236}">
                  <a16:creationId xmlns:a16="http://schemas.microsoft.com/office/drawing/2014/main" id="{5F9BCECF-A1A3-42CE-984F-533B971E86C0}"/>
                </a:ext>
              </a:extLst>
            </p:cNvPr>
            <p:cNvSpPr/>
            <p:nvPr/>
          </p:nvSpPr>
          <p:spPr>
            <a:xfrm>
              <a:off x="9397683" y="2770368"/>
              <a:ext cx="12685" cy="423322"/>
            </a:xfrm>
            <a:custGeom>
              <a:avLst/>
              <a:gdLst>
                <a:gd name="connsiteX0" fmla="*/ 17650 w 18930"/>
                <a:gd name="connsiteY0" fmla="*/ 631704 h 631704"/>
                <a:gd name="connsiteX1" fmla="*/ 1886 w 18930"/>
                <a:gd name="connsiteY1" fmla="*/ 631704 h 631704"/>
                <a:gd name="connsiteX2" fmla="*/ 0 w 18930"/>
                <a:gd name="connsiteY2" fmla="*/ 629818 h 631704"/>
                <a:gd name="connsiteX3" fmla="*/ 0 w 18930"/>
                <a:gd name="connsiteY3" fmla="*/ 1886 h 631704"/>
                <a:gd name="connsiteX4" fmla="*/ 1886 w 18930"/>
                <a:gd name="connsiteY4" fmla="*/ 0 h 631704"/>
                <a:gd name="connsiteX5" fmla="*/ 17650 w 18930"/>
                <a:gd name="connsiteY5" fmla="*/ 0 h 631704"/>
                <a:gd name="connsiteX6" fmla="*/ 18930 w 18930"/>
                <a:gd name="connsiteY6" fmla="*/ 1280 h 631704"/>
                <a:gd name="connsiteX7" fmla="*/ 18930 w 18930"/>
                <a:gd name="connsiteY7" fmla="*/ 630491 h 631704"/>
                <a:gd name="connsiteX8" fmla="*/ 17650 w 18930"/>
                <a:gd name="connsiteY8" fmla="*/ 631704 h 631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30" h="631704">
                  <a:moveTo>
                    <a:pt x="17650" y="631704"/>
                  </a:moveTo>
                  <a:lnTo>
                    <a:pt x="1886" y="631704"/>
                  </a:lnTo>
                  <a:cubicBezTo>
                    <a:pt x="808" y="631704"/>
                    <a:pt x="0" y="630828"/>
                    <a:pt x="0" y="629818"/>
                  </a:cubicBezTo>
                  <a:lnTo>
                    <a:pt x="0" y="1886"/>
                  </a:lnTo>
                  <a:cubicBezTo>
                    <a:pt x="0" y="808"/>
                    <a:pt x="876" y="0"/>
                    <a:pt x="1886" y="0"/>
                  </a:cubicBezTo>
                  <a:lnTo>
                    <a:pt x="17650" y="0"/>
                  </a:lnTo>
                  <a:cubicBezTo>
                    <a:pt x="18324" y="0"/>
                    <a:pt x="18930" y="539"/>
                    <a:pt x="18930" y="1280"/>
                  </a:cubicBezTo>
                  <a:lnTo>
                    <a:pt x="18930" y="630491"/>
                  </a:lnTo>
                  <a:cubicBezTo>
                    <a:pt x="18863" y="631098"/>
                    <a:pt x="18324" y="631704"/>
                    <a:pt x="17650" y="631704"/>
                  </a:cubicBezTo>
                  <a:close/>
                </a:path>
              </a:pathLst>
            </a:custGeom>
            <a:solidFill>
              <a:srgbClr val="4A4C4D"/>
            </a:solidFill>
            <a:ln w="6728" cap="flat">
              <a:noFill/>
              <a:prstDash val="solid"/>
              <a:miter/>
            </a:ln>
          </p:spPr>
          <p:txBody>
            <a:bodyPr rtlCol="0" anchor="ctr"/>
            <a:lstStyle/>
            <a:p>
              <a:pPr lvl="0"/>
              <a:endParaRPr lang="en-US"/>
            </a:p>
          </p:txBody>
        </p:sp>
        <p:sp>
          <p:nvSpPr>
            <p:cNvPr id="27" name="Graphic 2">
              <a:extLst>
                <a:ext uri="{FF2B5EF4-FFF2-40B4-BE49-F238E27FC236}">
                  <a16:creationId xmlns:a16="http://schemas.microsoft.com/office/drawing/2014/main" id="{EB0A7ADA-5C75-4BEF-AE0D-EB9917807B70}"/>
                </a:ext>
              </a:extLst>
            </p:cNvPr>
            <p:cNvSpPr/>
            <p:nvPr/>
          </p:nvSpPr>
          <p:spPr>
            <a:xfrm>
              <a:off x="9392220" y="3791586"/>
              <a:ext cx="18148" cy="346440"/>
            </a:xfrm>
            <a:custGeom>
              <a:avLst/>
              <a:gdLst>
                <a:gd name="connsiteX0" fmla="*/ 18257 w 27081"/>
                <a:gd name="connsiteY0" fmla="*/ 516977 h 516977"/>
                <a:gd name="connsiteX1" fmla="*/ 10105 w 27081"/>
                <a:gd name="connsiteY1" fmla="*/ 516977 h 516977"/>
                <a:gd name="connsiteX2" fmla="*/ 0 w 27081"/>
                <a:gd name="connsiteY2" fmla="*/ 506872 h 516977"/>
                <a:gd name="connsiteX3" fmla="*/ 0 w 27081"/>
                <a:gd name="connsiteY3" fmla="*/ 10105 h 516977"/>
                <a:gd name="connsiteX4" fmla="*/ 10105 w 27081"/>
                <a:gd name="connsiteY4" fmla="*/ 0 h 516977"/>
                <a:gd name="connsiteX5" fmla="*/ 18257 w 27081"/>
                <a:gd name="connsiteY5" fmla="*/ 0 h 516977"/>
                <a:gd name="connsiteX6" fmla="*/ 27082 w 27081"/>
                <a:gd name="connsiteY6" fmla="*/ 8825 h 516977"/>
                <a:gd name="connsiteX7" fmla="*/ 27082 w 27081"/>
                <a:gd name="connsiteY7" fmla="*/ 508152 h 516977"/>
                <a:gd name="connsiteX8" fmla="*/ 18257 w 27081"/>
                <a:gd name="connsiteY8" fmla="*/ 516977 h 516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81" h="516977">
                  <a:moveTo>
                    <a:pt x="18257" y="516977"/>
                  </a:moveTo>
                  <a:lnTo>
                    <a:pt x="10105" y="516977"/>
                  </a:lnTo>
                  <a:cubicBezTo>
                    <a:pt x="4514" y="516977"/>
                    <a:pt x="0" y="512464"/>
                    <a:pt x="0" y="506872"/>
                  </a:cubicBezTo>
                  <a:lnTo>
                    <a:pt x="0" y="10105"/>
                  </a:lnTo>
                  <a:cubicBezTo>
                    <a:pt x="0" y="4514"/>
                    <a:pt x="4514" y="0"/>
                    <a:pt x="10105" y="0"/>
                  </a:cubicBezTo>
                  <a:lnTo>
                    <a:pt x="18257" y="0"/>
                  </a:lnTo>
                  <a:cubicBezTo>
                    <a:pt x="23107" y="0"/>
                    <a:pt x="27082" y="3975"/>
                    <a:pt x="27082" y="8825"/>
                  </a:cubicBezTo>
                  <a:lnTo>
                    <a:pt x="27082" y="508152"/>
                  </a:lnTo>
                  <a:cubicBezTo>
                    <a:pt x="27082" y="513003"/>
                    <a:pt x="23107" y="516977"/>
                    <a:pt x="18257" y="516977"/>
                  </a:cubicBezTo>
                  <a:close/>
                </a:path>
              </a:pathLst>
            </a:custGeom>
            <a:solidFill>
              <a:srgbClr val="8A9096"/>
            </a:solidFill>
            <a:ln w="6728" cap="flat">
              <a:noFill/>
              <a:prstDash val="solid"/>
              <a:miter/>
            </a:ln>
          </p:spPr>
          <p:txBody>
            <a:bodyPr rtlCol="0" anchor="ctr"/>
            <a:lstStyle/>
            <a:p>
              <a:endParaRPr lang="en-US"/>
            </a:p>
          </p:txBody>
        </p:sp>
        <p:sp>
          <p:nvSpPr>
            <p:cNvPr id="28" name="Graphic 2">
              <a:extLst>
                <a:ext uri="{FF2B5EF4-FFF2-40B4-BE49-F238E27FC236}">
                  <a16:creationId xmlns:a16="http://schemas.microsoft.com/office/drawing/2014/main" id="{9DC8525E-2424-4195-A5E8-12589DCD8159}"/>
                </a:ext>
              </a:extLst>
            </p:cNvPr>
            <p:cNvSpPr/>
            <p:nvPr/>
          </p:nvSpPr>
          <p:spPr>
            <a:xfrm>
              <a:off x="9400076" y="3816461"/>
              <a:ext cx="10292" cy="290100"/>
            </a:xfrm>
            <a:custGeom>
              <a:avLst/>
              <a:gdLst>
                <a:gd name="connsiteX0" fmla="*/ 14080 w 15359"/>
                <a:gd name="connsiteY0" fmla="*/ 432903 h 432902"/>
                <a:gd name="connsiteX1" fmla="*/ 1886 w 15359"/>
                <a:gd name="connsiteY1" fmla="*/ 432903 h 432902"/>
                <a:gd name="connsiteX2" fmla="*/ 0 w 15359"/>
                <a:gd name="connsiteY2" fmla="*/ 431016 h 432902"/>
                <a:gd name="connsiteX3" fmla="*/ 0 w 15359"/>
                <a:gd name="connsiteY3" fmla="*/ 1886 h 432902"/>
                <a:gd name="connsiteX4" fmla="*/ 1886 w 15359"/>
                <a:gd name="connsiteY4" fmla="*/ 0 h 432902"/>
                <a:gd name="connsiteX5" fmla="*/ 14080 w 15359"/>
                <a:gd name="connsiteY5" fmla="*/ 0 h 432902"/>
                <a:gd name="connsiteX6" fmla="*/ 15360 w 15359"/>
                <a:gd name="connsiteY6" fmla="*/ 1280 h 432902"/>
                <a:gd name="connsiteX7" fmla="*/ 15360 w 15359"/>
                <a:gd name="connsiteY7" fmla="*/ 431690 h 432902"/>
                <a:gd name="connsiteX8" fmla="*/ 14080 w 15359"/>
                <a:gd name="connsiteY8" fmla="*/ 432903 h 432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359" h="432902">
                  <a:moveTo>
                    <a:pt x="14080" y="432903"/>
                  </a:moveTo>
                  <a:lnTo>
                    <a:pt x="1886" y="432903"/>
                  </a:lnTo>
                  <a:cubicBezTo>
                    <a:pt x="808" y="432903"/>
                    <a:pt x="0" y="432027"/>
                    <a:pt x="0" y="431016"/>
                  </a:cubicBezTo>
                  <a:lnTo>
                    <a:pt x="0" y="1886"/>
                  </a:lnTo>
                  <a:cubicBezTo>
                    <a:pt x="0" y="808"/>
                    <a:pt x="876" y="0"/>
                    <a:pt x="1886" y="0"/>
                  </a:cubicBezTo>
                  <a:lnTo>
                    <a:pt x="14080" y="0"/>
                  </a:lnTo>
                  <a:cubicBezTo>
                    <a:pt x="14753" y="0"/>
                    <a:pt x="15360" y="539"/>
                    <a:pt x="15360" y="1280"/>
                  </a:cubicBezTo>
                  <a:lnTo>
                    <a:pt x="15360" y="431690"/>
                  </a:lnTo>
                  <a:cubicBezTo>
                    <a:pt x="15360" y="432364"/>
                    <a:pt x="14821" y="432903"/>
                    <a:pt x="14080" y="432903"/>
                  </a:cubicBezTo>
                  <a:close/>
                </a:path>
              </a:pathLst>
            </a:custGeom>
            <a:solidFill>
              <a:srgbClr val="4A4C4D"/>
            </a:solidFill>
            <a:ln w="6728" cap="flat">
              <a:noFill/>
              <a:prstDash val="solid"/>
              <a:miter/>
            </a:ln>
          </p:spPr>
          <p:txBody>
            <a:bodyPr rtlCol="0" anchor="ctr"/>
            <a:lstStyle/>
            <a:p>
              <a:endParaRPr lang="en-US"/>
            </a:p>
          </p:txBody>
        </p:sp>
        <p:sp>
          <p:nvSpPr>
            <p:cNvPr id="29" name="Oval 31">
              <a:extLst>
                <a:ext uri="{FF2B5EF4-FFF2-40B4-BE49-F238E27FC236}">
                  <a16:creationId xmlns:a16="http://schemas.microsoft.com/office/drawing/2014/main" id="{DA006FF5-26EA-41EC-B242-757F72EF6133}"/>
                </a:ext>
              </a:extLst>
            </p:cNvPr>
            <p:cNvSpPr/>
            <p:nvPr/>
          </p:nvSpPr>
          <p:spPr>
            <a:xfrm>
              <a:off x="8571210" y="1741837"/>
              <a:ext cx="91630" cy="91630"/>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32">
              <a:extLst>
                <a:ext uri="{FF2B5EF4-FFF2-40B4-BE49-F238E27FC236}">
                  <a16:creationId xmlns:a16="http://schemas.microsoft.com/office/drawing/2014/main" id="{75E9E151-9D08-4D13-8EDA-60717D0C82AF}"/>
                </a:ext>
              </a:extLst>
            </p:cNvPr>
            <p:cNvSpPr/>
            <p:nvPr/>
          </p:nvSpPr>
          <p:spPr>
            <a:xfrm>
              <a:off x="8574604" y="1741837"/>
              <a:ext cx="84841" cy="84841"/>
            </a:xfrm>
            <a:prstGeom prst="ellipse">
              <a:avLst/>
            </a:prstGeom>
            <a:solidFill>
              <a:srgbClr val="070808"/>
            </a:solidFill>
            <a:ln w="672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
          <p:nvSpPr>
            <p:cNvPr id="31" name="Oval 33">
              <a:extLst>
                <a:ext uri="{FF2B5EF4-FFF2-40B4-BE49-F238E27FC236}">
                  <a16:creationId xmlns:a16="http://schemas.microsoft.com/office/drawing/2014/main" id="{3A5049CA-FB9F-4E44-95D4-0EEFE5069371}"/>
                </a:ext>
              </a:extLst>
            </p:cNvPr>
            <p:cNvSpPr/>
            <p:nvPr/>
          </p:nvSpPr>
          <p:spPr>
            <a:xfrm>
              <a:off x="8593922" y="1761154"/>
              <a:ext cx="46205" cy="46205"/>
            </a:xfrm>
            <a:prstGeom prst="ellipse">
              <a:avLst/>
            </a:prstGeom>
            <a:solidFill>
              <a:schemeClr val="tx1">
                <a:lumMod val="85000"/>
                <a:lumOff val="15000"/>
              </a:schemeClr>
            </a:solidFill>
            <a:ln w="672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
          <p:nvSpPr>
            <p:cNvPr id="32" name="Oval 34">
              <a:extLst>
                <a:ext uri="{FF2B5EF4-FFF2-40B4-BE49-F238E27FC236}">
                  <a16:creationId xmlns:a16="http://schemas.microsoft.com/office/drawing/2014/main" id="{005BDE6B-BF6A-4F40-AB9B-D5D34384B562}"/>
                </a:ext>
              </a:extLst>
            </p:cNvPr>
            <p:cNvSpPr/>
            <p:nvPr/>
          </p:nvSpPr>
          <p:spPr>
            <a:xfrm>
              <a:off x="8604769" y="1772002"/>
              <a:ext cx="24510" cy="24510"/>
            </a:xfrm>
            <a:prstGeom prst="ellipse">
              <a:avLst/>
            </a:prstGeom>
            <a:solidFill>
              <a:srgbClr val="081422"/>
            </a:solidFill>
            <a:ln w="672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
          <p:nvSpPr>
            <p:cNvPr id="33" name="Graphic 2">
              <a:extLst>
                <a:ext uri="{FF2B5EF4-FFF2-40B4-BE49-F238E27FC236}">
                  <a16:creationId xmlns:a16="http://schemas.microsoft.com/office/drawing/2014/main" id="{715DD1F8-8868-4378-BDC1-A96870E80AB8}"/>
                </a:ext>
              </a:extLst>
            </p:cNvPr>
            <p:cNvSpPr/>
            <p:nvPr userDrawn="1"/>
          </p:nvSpPr>
          <p:spPr>
            <a:xfrm flipH="1">
              <a:off x="7137665" y="2311904"/>
              <a:ext cx="8531" cy="119265"/>
            </a:xfrm>
            <a:custGeom>
              <a:avLst/>
              <a:gdLst>
                <a:gd name="connsiteX0" fmla="*/ 17650 w 18930"/>
                <a:gd name="connsiteY0" fmla="*/ 390327 h 390326"/>
                <a:gd name="connsiteX1" fmla="*/ 1886 w 18930"/>
                <a:gd name="connsiteY1" fmla="*/ 390327 h 390326"/>
                <a:gd name="connsiteX2" fmla="*/ 0 w 18930"/>
                <a:gd name="connsiteY2" fmla="*/ 388440 h 390326"/>
                <a:gd name="connsiteX3" fmla="*/ 0 w 18930"/>
                <a:gd name="connsiteY3" fmla="*/ 1886 h 390326"/>
                <a:gd name="connsiteX4" fmla="*/ 1886 w 18930"/>
                <a:gd name="connsiteY4" fmla="*/ 0 h 390326"/>
                <a:gd name="connsiteX5" fmla="*/ 17650 w 18930"/>
                <a:gd name="connsiteY5" fmla="*/ 0 h 390326"/>
                <a:gd name="connsiteX6" fmla="*/ 18930 w 18930"/>
                <a:gd name="connsiteY6" fmla="*/ 1280 h 390326"/>
                <a:gd name="connsiteX7" fmla="*/ 18930 w 18930"/>
                <a:gd name="connsiteY7" fmla="*/ 389047 h 390326"/>
                <a:gd name="connsiteX8" fmla="*/ 17650 w 18930"/>
                <a:gd name="connsiteY8" fmla="*/ 390327 h 390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30" h="390326">
                  <a:moveTo>
                    <a:pt x="17650" y="390327"/>
                  </a:moveTo>
                  <a:lnTo>
                    <a:pt x="1886" y="390327"/>
                  </a:lnTo>
                  <a:cubicBezTo>
                    <a:pt x="808" y="390327"/>
                    <a:pt x="0" y="389451"/>
                    <a:pt x="0" y="388440"/>
                  </a:cubicBezTo>
                  <a:lnTo>
                    <a:pt x="0" y="1886"/>
                  </a:lnTo>
                  <a:cubicBezTo>
                    <a:pt x="0" y="808"/>
                    <a:pt x="876" y="0"/>
                    <a:pt x="1886" y="0"/>
                  </a:cubicBezTo>
                  <a:lnTo>
                    <a:pt x="17650" y="0"/>
                  </a:lnTo>
                  <a:cubicBezTo>
                    <a:pt x="18324" y="0"/>
                    <a:pt x="18930" y="539"/>
                    <a:pt x="18930" y="1280"/>
                  </a:cubicBezTo>
                  <a:lnTo>
                    <a:pt x="18930" y="389047"/>
                  </a:lnTo>
                  <a:cubicBezTo>
                    <a:pt x="18930" y="389788"/>
                    <a:pt x="18324" y="390327"/>
                    <a:pt x="17650" y="390327"/>
                  </a:cubicBezTo>
                  <a:close/>
                </a:path>
              </a:pathLst>
            </a:custGeom>
            <a:solidFill>
              <a:srgbClr val="FAFDFF"/>
            </a:solidFill>
            <a:ln w="6728" cap="flat">
              <a:noFill/>
              <a:prstDash val="solid"/>
              <a:miter/>
            </a:ln>
          </p:spPr>
          <p:txBody>
            <a:bodyPr rtlCol="0" anchor="ctr"/>
            <a:lstStyle/>
            <a:p>
              <a:endParaRPr lang="en-US"/>
            </a:p>
          </p:txBody>
        </p:sp>
      </p:grpSp>
      <p:sp>
        <p:nvSpPr>
          <p:cNvPr id="34" name="Picture Placeholder 37">
            <a:extLst>
              <a:ext uri="{FF2B5EF4-FFF2-40B4-BE49-F238E27FC236}">
                <a16:creationId xmlns:a16="http://schemas.microsoft.com/office/drawing/2014/main" id="{5480EE83-3B4F-4C7A-A9E8-2C501865706F}"/>
              </a:ext>
            </a:extLst>
          </p:cNvPr>
          <p:cNvSpPr>
            <a:spLocks noGrp="1"/>
          </p:cNvSpPr>
          <p:nvPr>
            <p:ph type="pic" sz="quarter" idx="14" hasCustomPrompt="1"/>
          </p:nvPr>
        </p:nvSpPr>
        <p:spPr>
          <a:xfrm>
            <a:off x="6900857" y="2758019"/>
            <a:ext cx="1466218" cy="3196113"/>
          </a:xfrm>
          <a:custGeom>
            <a:avLst/>
            <a:gdLst>
              <a:gd name="connsiteX0" fmla="*/ 216694 w 2014580"/>
              <a:gd name="connsiteY0" fmla="*/ 0 h 4391451"/>
              <a:gd name="connsiteX1" fmla="*/ 408560 w 2014580"/>
              <a:gd name="connsiteY1" fmla="*/ 0 h 4391451"/>
              <a:gd name="connsiteX2" fmla="*/ 427159 w 2014580"/>
              <a:gd name="connsiteY2" fmla="*/ 18600 h 4391451"/>
              <a:gd name="connsiteX3" fmla="*/ 571080 w 2014580"/>
              <a:gd name="connsiteY3" fmla="*/ 162521 h 4391451"/>
              <a:gd name="connsiteX4" fmla="*/ 1434472 w 2014580"/>
              <a:gd name="connsiteY4" fmla="*/ 162521 h 4391451"/>
              <a:gd name="connsiteX5" fmla="*/ 1578393 w 2014580"/>
              <a:gd name="connsiteY5" fmla="*/ 18600 h 4391451"/>
              <a:gd name="connsiteX6" fmla="*/ 1596992 w 2014580"/>
              <a:gd name="connsiteY6" fmla="*/ 0 h 4391451"/>
              <a:gd name="connsiteX7" fmla="*/ 1797886 w 2014580"/>
              <a:gd name="connsiteY7" fmla="*/ 0 h 4391451"/>
              <a:gd name="connsiteX8" fmla="*/ 2014580 w 2014580"/>
              <a:gd name="connsiteY8" fmla="*/ 216694 h 4391451"/>
              <a:gd name="connsiteX9" fmla="*/ 2014580 w 2014580"/>
              <a:gd name="connsiteY9" fmla="*/ 4174756 h 4391451"/>
              <a:gd name="connsiteX10" fmla="*/ 1797886 w 2014580"/>
              <a:gd name="connsiteY10" fmla="*/ 4391451 h 4391451"/>
              <a:gd name="connsiteX11" fmla="*/ 216694 w 2014580"/>
              <a:gd name="connsiteY11" fmla="*/ 4391451 h 4391451"/>
              <a:gd name="connsiteX12" fmla="*/ 0 w 2014580"/>
              <a:gd name="connsiteY12" fmla="*/ 4174756 h 4391451"/>
              <a:gd name="connsiteX13" fmla="*/ 0 w 2014580"/>
              <a:gd name="connsiteY13" fmla="*/ 216694 h 4391451"/>
              <a:gd name="connsiteX14" fmla="*/ 216694 w 2014580"/>
              <a:gd name="connsiteY14" fmla="*/ 0 h 4391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14580" h="4391451">
                <a:moveTo>
                  <a:pt x="216694" y="0"/>
                </a:moveTo>
                <a:lnTo>
                  <a:pt x="408560" y="0"/>
                </a:lnTo>
                <a:cubicBezTo>
                  <a:pt x="418807" y="0"/>
                  <a:pt x="427159" y="8307"/>
                  <a:pt x="427159" y="18600"/>
                </a:cubicBezTo>
                <a:cubicBezTo>
                  <a:pt x="427159" y="98099"/>
                  <a:pt x="491626" y="162521"/>
                  <a:pt x="571080" y="162521"/>
                </a:cubicBezTo>
                <a:lnTo>
                  <a:pt x="1434472" y="162521"/>
                </a:lnTo>
                <a:cubicBezTo>
                  <a:pt x="1513972" y="162521"/>
                  <a:pt x="1578393" y="98054"/>
                  <a:pt x="1578393" y="18600"/>
                </a:cubicBezTo>
                <a:cubicBezTo>
                  <a:pt x="1578393" y="8352"/>
                  <a:pt x="1586699" y="0"/>
                  <a:pt x="1596992" y="0"/>
                </a:cubicBezTo>
                <a:lnTo>
                  <a:pt x="1797886" y="0"/>
                </a:lnTo>
                <a:cubicBezTo>
                  <a:pt x="1917564" y="0"/>
                  <a:pt x="2014580" y="97016"/>
                  <a:pt x="2014580" y="216694"/>
                </a:cubicBezTo>
                <a:lnTo>
                  <a:pt x="2014580" y="4174756"/>
                </a:lnTo>
                <a:cubicBezTo>
                  <a:pt x="2014580" y="4294435"/>
                  <a:pt x="1917564" y="4391451"/>
                  <a:pt x="1797886" y="4391451"/>
                </a:cubicBezTo>
                <a:lnTo>
                  <a:pt x="216694" y="4391451"/>
                </a:lnTo>
                <a:cubicBezTo>
                  <a:pt x="97016" y="4391451"/>
                  <a:pt x="0" y="4294435"/>
                  <a:pt x="0" y="4174756"/>
                </a:cubicBezTo>
                <a:lnTo>
                  <a:pt x="0" y="216694"/>
                </a:lnTo>
                <a:cubicBezTo>
                  <a:pt x="0" y="97016"/>
                  <a:pt x="97016" y="0"/>
                  <a:pt x="216694" y="0"/>
                </a:cubicBez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defRPr>
            </a:lvl1pPr>
          </a:lstStyle>
          <a:p>
            <a:r>
              <a:rPr lang="en-US" altLang="ko-KR" dirty="0"/>
              <a:t>Place Your Picture Here</a:t>
            </a:r>
            <a:endParaRPr lang="ko-KR" altLang="en-US" dirty="0"/>
          </a:p>
        </p:txBody>
      </p:sp>
      <p:sp>
        <p:nvSpPr>
          <p:cNvPr id="35" name="Text Placeholder 9">
            <a:extLst>
              <a:ext uri="{FF2B5EF4-FFF2-40B4-BE49-F238E27FC236}">
                <a16:creationId xmlns:a16="http://schemas.microsoft.com/office/drawing/2014/main" id="{7BC49B0F-40FA-4C7D-881C-5A5A089F25DA}"/>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75000"/>
                    <a:lumOff val="2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28263885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0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74525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1_Contents slide layout">
    <p:spTree>
      <p:nvGrpSpPr>
        <p:cNvPr id="1" name=""/>
        <p:cNvGrpSpPr/>
        <p:nvPr/>
      </p:nvGrpSpPr>
      <p:grpSpPr>
        <a:xfrm>
          <a:off x="0" y="0"/>
          <a:ext cx="0" cy="0"/>
          <a:chOff x="0" y="0"/>
          <a:chExt cx="0" cy="0"/>
        </a:xfrm>
      </p:grpSpPr>
      <p:sp>
        <p:nvSpPr>
          <p:cNvPr id="2" name="그림 개체 틀 2">
            <a:extLst>
              <a:ext uri="{FF2B5EF4-FFF2-40B4-BE49-F238E27FC236}">
                <a16:creationId xmlns:a16="http://schemas.microsoft.com/office/drawing/2014/main" id="{883B77E8-259F-42E7-AAF1-EA2390747537}"/>
              </a:ext>
            </a:extLst>
          </p:cNvPr>
          <p:cNvSpPr>
            <a:spLocks noGrp="1"/>
          </p:cNvSpPr>
          <p:nvPr>
            <p:ph type="pic" sz="quarter" idx="14" hasCustomPrompt="1"/>
          </p:nvPr>
        </p:nvSpPr>
        <p:spPr>
          <a:xfrm>
            <a:off x="588779" y="1850343"/>
            <a:ext cx="2560320" cy="4114800"/>
          </a:xfrm>
          <a:prstGeom prst="rect">
            <a:avLst/>
          </a:prstGeom>
          <a:solidFill>
            <a:schemeClr val="bg1">
              <a:lumMod val="95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lvl1pPr marL="0" indent="0">
              <a:buNone/>
              <a:defRPr lang="ko-KR" altLang="en-US" sz="1600" dirty="0">
                <a:solidFill>
                  <a:schemeClr val="tx1">
                    <a:lumMod val="75000"/>
                    <a:lumOff val="25000"/>
                  </a:schemeClr>
                </a:solidFill>
              </a:defRPr>
            </a:lvl1pPr>
          </a:lstStyle>
          <a:p>
            <a:pPr marL="0" lvl="0" algn="ctr"/>
            <a:r>
              <a:rPr lang="en-US" altLang="ko-KR" dirty="0"/>
              <a:t>Place Your Picture Here </a:t>
            </a:r>
          </a:p>
          <a:p>
            <a:pPr marL="0" lvl="0" algn="ctr"/>
            <a:r>
              <a:rPr lang="en-US" altLang="ko-KR" dirty="0"/>
              <a:t>and send to back</a:t>
            </a:r>
            <a:endParaRPr lang="ko-KR" altLang="en-US" dirty="0"/>
          </a:p>
        </p:txBody>
      </p:sp>
      <p:sp>
        <p:nvSpPr>
          <p:cNvPr id="3" name="그림 개체 틀 2">
            <a:extLst>
              <a:ext uri="{FF2B5EF4-FFF2-40B4-BE49-F238E27FC236}">
                <a16:creationId xmlns:a16="http://schemas.microsoft.com/office/drawing/2014/main" id="{C78A192D-4D5E-4075-8F7A-9114F743B5B3}"/>
              </a:ext>
            </a:extLst>
          </p:cNvPr>
          <p:cNvSpPr>
            <a:spLocks noGrp="1"/>
          </p:cNvSpPr>
          <p:nvPr>
            <p:ph type="pic" sz="quarter" idx="15" hasCustomPrompt="1"/>
          </p:nvPr>
        </p:nvSpPr>
        <p:spPr>
          <a:xfrm>
            <a:off x="6240201" y="1850343"/>
            <a:ext cx="2560320" cy="4114800"/>
          </a:xfrm>
          <a:prstGeom prst="rect">
            <a:avLst/>
          </a:prstGeom>
          <a:solidFill>
            <a:schemeClr val="bg1">
              <a:lumMod val="95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lvl1pPr marL="0" indent="0" algn="ctr">
              <a:buNone/>
              <a:defRPr lang="ko-KR" altLang="en-US" sz="1600" dirty="0">
                <a:solidFill>
                  <a:schemeClr val="tx1">
                    <a:lumMod val="75000"/>
                    <a:lumOff val="25000"/>
                  </a:schemeClr>
                </a:solidFill>
              </a:defRPr>
            </a:lvl1pPr>
          </a:lstStyle>
          <a:p>
            <a:pPr marL="0" lvl="0" algn="ctr"/>
            <a:r>
              <a:rPr lang="en-US" altLang="ko-KR" dirty="0"/>
              <a:t>Place Your Picture Here </a:t>
            </a:r>
          </a:p>
          <a:p>
            <a:pPr marL="0" lvl="0" algn="ctr"/>
            <a:r>
              <a:rPr lang="en-US" altLang="ko-KR" dirty="0"/>
              <a:t>and send to back</a:t>
            </a:r>
            <a:endParaRPr lang="ko-KR" altLang="en-US" dirty="0"/>
          </a:p>
        </p:txBody>
      </p:sp>
      <p:sp>
        <p:nvSpPr>
          <p:cNvPr id="4" name="Text Placeholder 9">
            <a:extLst>
              <a:ext uri="{FF2B5EF4-FFF2-40B4-BE49-F238E27FC236}">
                <a16:creationId xmlns:a16="http://schemas.microsoft.com/office/drawing/2014/main" id="{2617640F-CA64-4017-83A6-84975131BBA6}"/>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75000"/>
                    <a:lumOff val="2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27472413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65948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Contents slide layout">
    <p:spTree>
      <p:nvGrpSpPr>
        <p:cNvPr id="1" name=""/>
        <p:cNvGrpSpPr/>
        <p:nvPr/>
      </p:nvGrpSpPr>
      <p:grpSpPr>
        <a:xfrm>
          <a:off x="0" y="0"/>
          <a:ext cx="0" cy="0"/>
          <a:chOff x="0" y="0"/>
          <a:chExt cx="0" cy="0"/>
        </a:xfrm>
      </p:grpSpPr>
      <p:sp>
        <p:nvSpPr>
          <p:cNvPr id="2" name="Picture Placeholder 5">
            <a:extLst>
              <a:ext uri="{FF2B5EF4-FFF2-40B4-BE49-F238E27FC236}">
                <a16:creationId xmlns:a16="http://schemas.microsoft.com/office/drawing/2014/main" id="{D873AD6C-496D-4491-A682-E92FEDBEE7CC}"/>
              </a:ext>
            </a:extLst>
          </p:cNvPr>
          <p:cNvSpPr>
            <a:spLocks noGrp="1"/>
          </p:cNvSpPr>
          <p:nvPr>
            <p:ph type="pic" sz="quarter" idx="10" hasCustomPrompt="1"/>
          </p:nvPr>
        </p:nvSpPr>
        <p:spPr>
          <a:xfrm>
            <a:off x="0" y="0"/>
            <a:ext cx="5903383" cy="6858000"/>
          </a:xfrm>
          <a:prstGeom prst="rect">
            <a:avLst/>
          </a:prstGeom>
          <a:solidFill>
            <a:schemeClr val="bg1">
              <a:lumMod val="95000"/>
            </a:schemeClr>
          </a:solidFill>
        </p:spPr>
        <p:txBody>
          <a:bodyPr tIns="1908000" anchor="ctr"/>
          <a:lstStyle>
            <a:lvl1pPr marL="0" marR="0" indent="0" algn="ctr" defTabSz="914400" rtl="0" eaLnBrk="1" fontAlgn="auto" latinLnBrk="1" hangingPunct="1">
              <a:lnSpc>
                <a:spcPct val="100000"/>
              </a:lnSpc>
              <a:spcBef>
                <a:spcPct val="20000"/>
              </a:spcBef>
              <a:spcAft>
                <a:spcPts val="0"/>
              </a:spcAft>
              <a:buClrTx/>
              <a:buSzTx/>
              <a:buFont typeface="Arial" pitchFamily="34" charset="0"/>
              <a:buNone/>
              <a:tabLst/>
              <a:defRPr sz="1800">
                <a:latin typeface="+mn-lt"/>
                <a:cs typeface="Arial" pitchFamily="34" charset="0"/>
              </a:defRPr>
            </a:lvl1pPr>
          </a:lstStyle>
          <a:p>
            <a:r>
              <a:rPr lang="en-US" altLang="ko-KR" dirty="0"/>
              <a:t>Place Your Picture Here And Send To Back</a:t>
            </a:r>
            <a:endParaRPr lang="ko-KR" altLang="en-US" dirty="0"/>
          </a:p>
        </p:txBody>
      </p:sp>
      <p:sp>
        <p:nvSpPr>
          <p:cNvPr id="3" name="Picture Placeholder 5">
            <a:extLst>
              <a:ext uri="{FF2B5EF4-FFF2-40B4-BE49-F238E27FC236}">
                <a16:creationId xmlns:a16="http://schemas.microsoft.com/office/drawing/2014/main" id="{0D208DCB-F3E4-4527-ABE6-A22C349C91B5}"/>
              </a:ext>
            </a:extLst>
          </p:cNvPr>
          <p:cNvSpPr>
            <a:spLocks noGrp="1"/>
          </p:cNvSpPr>
          <p:nvPr>
            <p:ph type="pic" sz="quarter" idx="11" hasCustomPrompt="1"/>
          </p:nvPr>
        </p:nvSpPr>
        <p:spPr>
          <a:xfrm>
            <a:off x="6455342" y="764189"/>
            <a:ext cx="2319231" cy="2295361"/>
          </a:xfrm>
          <a:prstGeom prst="rect">
            <a:avLst/>
          </a:prstGeom>
          <a:solidFill>
            <a:schemeClr val="bg1">
              <a:lumMod val="95000"/>
            </a:schemeClr>
          </a:solidFill>
        </p:spPr>
        <p:txBody>
          <a:bodyPr tIns="360000" anchor="ctr"/>
          <a:lstStyle>
            <a:lvl1pPr marL="0" marR="0" indent="0" algn="ctr" defTabSz="914400" rtl="0" eaLnBrk="1" fontAlgn="auto" latinLnBrk="1" hangingPunct="1">
              <a:lnSpc>
                <a:spcPct val="100000"/>
              </a:lnSpc>
              <a:spcBef>
                <a:spcPct val="20000"/>
              </a:spcBef>
              <a:spcAft>
                <a:spcPts val="0"/>
              </a:spcAft>
              <a:buClrTx/>
              <a:buSzTx/>
              <a:buFont typeface="Arial" pitchFamily="34" charset="0"/>
              <a:buNone/>
              <a:tabLst/>
              <a:defRPr sz="1200">
                <a:latin typeface="+mn-lt"/>
                <a:cs typeface="Arial" pitchFamily="34" charset="0"/>
              </a:defRPr>
            </a:lvl1pPr>
          </a:lstStyle>
          <a:p>
            <a:r>
              <a:rPr lang="en-US" altLang="ko-KR" dirty="0"/>
              <a:t>Insert Your Image</a:t>
            </a:r>
            <a:endParaRPr lang="ko-KR" altLang="en-US" dirty="0"/>
          </a:p>
          <a:p>
            <a:endParaRPr lang="ko-KR" altLang="en-US" dirty="0"/>
          </a:p>
        </p:txBody>
      </p:sp>
      <p:sp>
        <p:nvSpPr>
          <p:cNvPr id="4" name="Picture Placeholder 5">
            <a:extLst>
              <a:ext uri="{FF2B5EF4-FFF2-40B4-BE49-F238E27FC236}">
                <a16:creationId xmlns:a16="http://schemas.microsoft.com/office/drawing/2014/main" id="{5655EAC4-2A21-449D-B1A3-7D045F3CCB9D}"/>
              </a:ext>
            </a:extLst>
          </p:cNvPr>
          <p:cNvSpPr>
            <a:spLocks noGrp="1"/>
          </p:cNvSpPr>
          <p:nvPr>
            <p:ph type="pic" sz="quarter" idx="12" hasCustomPrompt="1"/>
          </p:nvPr>
        </p:nvSpPr>
        <p:spPr>
          <a:xfrm>
            <a:off x="9307482" y="764189"/>
            <a:ext cx="2319231" cy="2295361"/>
          </a:xfrm>
          <a:prstGeom prst="rect">
            <a:avLst/>
          </a:prstGeom>
          <a:solidFill>
            <a:schemeClr val="bg1">
              <a:lumMod val="95000"/>
            </a:schemeClr>
          </a:solidFill>
        </p:spPr>
        <p:txBody>
          <a:bodyPr tIns="360000" anchor="ctr"/>
          <a:lstStyle>
            <a:lvl1pPr marL="0" marR="0" indent="0" algn="ctr" defTabSz="914400" rtl="0" eaLnBrk="1" fontAlgn="auto" latinLnBrk="1" hangingPunct="1">
              <a:lnSpc>
                <a:spcPct val="100000"/>
              </a:lnSpc>
              <a:spcBef>
                <a:spcPct val="20000"/>
              </a:spcBef>
              <a:spcAft>
                <a:spcPts val="0"/>
              </a:spcAft>
              <a:buClrTx/>
              <a:buSzTx/>
              <a:buFont typeface="Arial" pitchFamily="34" charset="0"/>
              <a:buNone/>
              <a:tabLst/>
              <a:defRPr sz="1200">
                <a:latin typeface="+mn-lt"/>
                <a:cs typeface="Arial" pitchFamily="34" charset="0"/>
              </a:defRPr>
            </a:lvl1pPr>
          </a:lstStyle>
          <a:p>
            <a:r>
              <a:rPr lang="en-US" altLang="ko-KR" dirty="0"/>
              <a:t>Insert Your Image</a:t>
            </a:r>
            <a:endParaRPr lang="ko-KR" altLang="en-US" dirty="0"/>
          </a:p>
          <a:p>
            <a:endParaRPr lang="ko-KR" altLang="en-US" dirty="0"/>
          </a:p>
        </p:txBody>
      </p:sp>
    </p:spTree>
    <p:extLst>
      <p:ext uri="{BB962C8B-B14F-4D97-AF65-F5344CB8AC3E}">
        <p14:creationId xmlns:p14="http://schemas.microsoft.com/office/powerpoint/2010/main" val="35683732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4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418713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5_Contents slide layout">
    <p:spTree>
      <p:nvGrpSpPr>
        <p:cNvPr id="1" name=""/>
        <p:cNvGrpSpPr/>
        <p:nvPr/>
      </p:nvGrpSpPr>
      <p:grpSpPr>
        <a:xfrm>
          <a:off x="0" y="0"/>
          <a:ext cx="0" cy="0"/>
          <a:chOff x="0" y="0"/>
          <a:chExt cx="0" cy="0"/>
        </a:xfrm>
      </p:grpSpPr>
      <p:sp>
        <p:nvSpPr>
          <p:cNvPr id="2" name="직사각형 1">
            <a:extLst>
              <a:ext uri="{FF2B5EF4-FFF2-40B4-BE49-F238E27FC236}">
                <a16:creationId xmlns:a16="http://schemas.microsoft.com/office/drawing/2014/main" id="{21815CCC-CA9E-4F29-B955-753452C96A97}"/>
              </a:ext>
            </a:extLst>
          </p:cNvPr>
          <p:cNvSpPr/>
          <p:nvPr userDrawn="1"/>
        </p:nvSpPr>
        <p:spPr>
          <a:xfrm>
            <a:off x="7228120" y="1876149"/>
            <a:ext cx="4320000" cy="4320000"/>
          </a:xfrm>
          <a:prstGeom prst="rect">
            <a:avLst/>
          </a:prstGeom>
          <a:no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3" name="그림 개체 틀 5">
            <a:extLst>
              <a:ext uri="{FF2B5EF4-FFF2-40B4-BE49-F238E27FC236}">
                <a16:creationId xmlns:a16="http://schemas.microsoft.com/office/drawing/2014/main" id="{5FEC4456-0BAB-478F-8B37-BCF7945CE764}"/>
              </a:ext>
            </a:extLst>
          </p:cNvPr>
          <p:cNvSpPr>
            <a:spLocks noGrp="1"/>
          </p:cNvSpPr>
          <p:nvPr>
            <p:ph type="pic" sz="quarter" idx="12" hasCustomPrompt="1"/>
          </p:nvPr>
        </p:nvSpPr>
        <p:spPr>
          <a:xfrm>
            <a:off x="5990688" y="729342"/>
            <a:ext cx="4982112" cy="4982112"/>
          </a:xfrm>
          <a:prstGeom prst="rect">
            <a:avLst/>
          </a:prstGeom>
          <a:solidFill>
            <a:schemeClr val="bg1">
              <a:lumMod val="95000"/>
            </a:schemeClr>
          </a:solidFill>
          <a:effectLst/>
        </p:spPr>
        <p:txBody>
          <a:bodyPr wrap="square" anchor="ctr">
            <a:noAutofit/>
          </a:bodyPr>
          <a:lstStyle>
            <a:lvl1pPr marL="0" marR="0" indent="0" algn="ctr" defTabSz="914400" rtl="0" eaLnBrk="1" fontAlgn="auto" latinLnBrk="1" hangingPunct="1">
              <a:lnSpc>
                <a:spcPct val="90000"/>
              </a:lnSpc>
              <a:spcBef>
                <a:spcPts val="1000"/>
              </a:spcBef>
              <a:spcAft>
                <a:spcPts val="0"/>
              </a:spcAft>
              <a:buClrTx/>
              <a:buSzTx/>
              <a:buFontTx/>
              <a:buNone/>
              <a:tabLst/>
              <a:defRPr sz="1200"/>
            </a:lvl1pPr>
          </a:lstStyle>
          <a:p>
            <a:r>
              <a:rPr lang="en-US" altLang="ko-KR" dirty="0"/>
              <a:t>Your Picture Here</a:t>
            </a:r>
            <a:endParaRPr lang="ko-KR" altLang="en-US" dirty="0"/>
          </a:p>
        </p:txBody>
      </p:sp>
    </p:spTree>
    <p:extLst>
      <p:ext uri="{BB962C8B-B14F-4D97-AF65-F5344CB8AC3E}">
        <p14:creationId xmlns:p14="http://schemas.microsoft.com/office/powerpoint/2010/main" val="40870750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7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699589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6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568174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PNG sets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332482"/>
            <a:ext cx="11573197" cy="724247"/>
          </a:xfrm>
          <a:prstGeom prst="rect">
            <a:avLst/>
          </a:prstGeom>
        </p:spPr>
        <p:txBody>
          <a:bodyPr anchor="ctr"/>
          <a:lstStyle>
            <a:lvl1pPr marL="0" indent="0" algn="ctr">
              <a:buNone/>
              <a:defRPr sz="5400" b="0" baseline="0">
                <a:solidFill>
                  <a:schemeClr val="tx1">
                    <a:lumMod val="75000"/>
                    <a:lumOff val="25000"/>
                  </a:schemeClr>
                </a:solidFill>
                <a:latin typeface="+mj-lt"/>
                <a:cs typeface="Arial" pitchFamily="34" charset="0"/>
              </a:defRPr>
            </a:lvl1pPr>
          </a:lstStyle>
          <a:p>
            <a:pPr lvl="0"/>
            <a:r>
              <a:rPr lang="en-US" altLang="ko-KR" dirty="0"/>
              <a:t>PNG &amp; Shapes Layout</a:t>
            </a:r>
          </a:p>
        </p:txBody>
      </p:sp>
    </p:spTree>
    <p:extLst>
      <p:ext uri="{BB962C8B-B14F-4D97-AF65-F5344CB8AC3E}">
        <p14:creationId xmlns:p14="http://schemas.microsoft.com/office/powerpoint/2010/main" val="229636546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Icon sets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123478"/>
            <a:ext cx="11573197" cy="724247"/>
          </a:xfrm>
          <a:prstGeom prst="rect">
            <a:avLst/>
          </a:prstGeom>
        </p:spPr>
        <p:txBody>
          <a:bodyPr anchor="ctr"/>
          <a:lstStyle>
            <a:lvl1pPr marL="0" indent="0" algn="ctr">
              <a:buNone/>
              <a:defRPr sz="5400" b="0" baseline="0">
                <a:solidFill>
                  <a:schemeClr val="tx1">
                    <a:lumMod val="75000"/>
                    <a:lumOff val="25000"/>
                  </a:schemeClr>
                </a:solidFill>
                <a:latin typeface="+mj-lt"/>
                <a:cs typeface="Arial" pitchFamily="34" charset="0"/>
              </a:defRPr>
            </a:lvl1pPr>
          </a:lstStyle>
          <a:p>
            <a:pPr lvl="0"/>
            <a:r>
              <a:rPr lang="en-US" altLang="ko-KR" dirty="0"/>
              <a:t>Icon Sets Layout</a:t>
            </a:r>
          </a:p>
        </p:txBody>
      </p:sp>
      <p:sp>
        <p:nvSpPr>
          <p:cNvPr id="3" name="Rounded Rectangle 2"/>
          <p:cNvSpPr/>
          <p:nvPr userDrawn="1"/>
        </p:nvSpPr>
        <p:spPr>
          <a:xfrm>
            <a:off x="354010" y="1131591"/>
            <a:ext cx="3560767" cy="5402561"/>
          </a:xfrm>
          <a:prstGeom prst="roundRect">
            <a:avLst>
              <a:gd name="adj" fmla="val 396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p>
        </p:txBody>
      </p:sp>
      <p:sp>
        <p:nvSpPr>
          <p:cNvPr id="4" name="Rounded Rectangle 3"/>
          <p:cNvSpPr/>
          <p:nvPr userDrawn="1"/>
        </p:nvSpPr>
        <p:spPr>
          <a:xfrm>
            <a:off x="531933" y="1347500"/>
            <a:ext cx="153868" cy="5015200"/>
          </a:xfrm>
          <a:prstGeom prst="roundRect">
            <a:avLst>
              <a:gd name="adj" fmla="val 50000"/>
            </a:avLst>
          </a:prstGeom>
          <a:solidFill>
            <a:schemeClr val="bg1">
              <a:alpha val="4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bg1"/>
              </a:solidFill>
            </a:endParaRPr>
          </a:p>
        </p:txBody>
      </p:sp>
      <p:sp>
        <p:nvSpPr>
          <p:cNvPr id="5" name="Half Frame 4"/>
          <p:cNvSpPr/>
          <p:nvPr userDrawn="1"/>
        </p:nvSpPr>
        <p:spPr>
          <a:xfrm rot="5400000">
            <a:off x="3057177" y="1276653"/>
            <a:ext cx="685849" cy="685148"/>
          </a:xfrm>
          <a:prstGeom prst="halfFrame">
            <a:avLst>
              <a:gd name="adj1" fmla="val 23728"/>
              <a:gd name="adj2" fmla="val 24642"/>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tx1">
                  <a:lumMod val="85000"/>
                  <a:lumOff val="15000"/>
                </a:schemeClr>
              </a:solidFill>
            </a:endParaRPr>
          </a:p>
        </p:txBody>
      </p:sp>
      <p:sp>
        <p:nvSpPr>
          <p:cNvPr id="58" name="TextBox 57">
            <a:extLst>
              <a:ext uri="{FF2B5EF4-FFF2-40B4-BE49-F238E27FC236}">
                <a16:creationId xmlns:a16="http://schemas.microsoft.com/office/drawing/2014/main" id="{5644E8BB-F13A-4AE0-889E-633DE4143787}"/>
              </a:ext>
            </a:extLst>
          </p:cNvPr>
          <p:cNvSpPr txBox="1"/>
          <p:nvPr userDrawn="1"/>
        </p:nvSpPr>
        <p:spPr>
          <a:xfrm>
            <a:off x="711704" y="1637214"/>
            <a:ext cx="2232248" cy="523220"/>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Resize without losing quality</a:t>
            </a:r>
            <a:endParaRPr lang="ko-KR" altLang="en-US" sz="1400" b="1" dirty="0">
              <a:solidFill>
                <a:schemeClr val="bg1"/>
              </a:solidFill>
              <a:latin typeface="Arial" pitchFamily="34" charset="0"/>
              <a:cs typeface="Arial" pitchFamily="34" charset="0"/>
            </a:endParaRPr>
          </a:p>
        </p:txBody>
      </p:sp>
      <p:sp>
        <p:nvSpPr>
          <p:cNvPr id="59" name="TextBox 58">
            <a:extLst>
              <a:ext uri="{FF2B5EF4-FFF2-40B4-BE49-F238E27FC236}">
                <a16:creationId xmlns:a16="http://schemas.microsoft.com/office/drawing/2014/main" id="{F2CE2B8B-ED32-491A-95B2-D28904BC432C}"/>
              </a:ext>
            </a:extLst>
          </p:cNvPr>
          <p:cNvSpPr txBox="1"/>
          <p:nvPr userDrawn="1"/>
        </p:nvSpPr>
        <p:spPr>
          <a:xfrm>
            <a:off x="711704" y="2127463"/>
            <a:ext cx="2232248" cy="738664"/>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Change Fill Color &amp;</a:t>
            </a:r>
          </a:p>
          <a:p>
            <a:r>
              <a:rPr lang="en-US" altLang="ko-KR" sz="1400" b="1" dirty="0">
                <a:solidFill>
                  <a:schemeClr val="bg1"/>
                </a:solidFill>
                <a:latin typeface="Arial" pitchFamily="34" charset="0"/>
                <a:cs typeface="Arial" pitchFamily="34" charset="0"/>
              </a:rPr>
              <a:t>Line Color</a:t>
            </a:r>
            <a:endParaRPr lang="ko-KR" altLang="en-US" sz="1400" b="1" dirty="0">
              <a:solidFill>
                <a:schemeClr val="bg1"/>
              </a:solidFill>
              <a:latin typeface="Arial" pitchFamily="34" charset="0"/>
              <a:cs typeface="Arial" pitchFamily="34" charset="0"/>
            </a:endParaRPr>
          </a:p>
        </p:txBody>
      </p:sp>
      <p:sp>
        <p:nvSpPr>
          <p:cNvPr id="60" name="TextBox 59">
            <a:extLst>
              <a:ext uri="{FF2B5EF4-FFF2-40B4-BE49-F238E27FC236}">
                <a16:creationId xmlns:a16="http://schemas.microsoft.com/office/drawing/2014/main" id="{962A52DF-2523-4479-BFA3-B5ACE9887E1C}"/>
              </a:ext>
            </a:extLst>
          </p:cNvPr>
          <p:cNvSpPr txBox="1"/>
          <p:nvPr userDrawn="1"/>
        </p:nvSpPr>
        <p:spPr>
          <a:xfrm>
            <a:off x="721229" y="5808438"/>
            <a:ext cx="2232000" cy="307777"/>
          </a:xfrm>
          <a:prstGeom prst="rect">
            <a:avLst/>
          </a:prstGeom>
          <a:noFill/>
        </p:spPr>
        <p:txBody>
          <a:bodyPr wrap="square" rtlCol="0" anchor="ctr">
            <a:spAutoFit/>
          </a:bodyPr>
          <a:lstStyle/>
          <a:p>
            <a:r>
              <a:rPr lang="en-US" altLang="ko-KR" sz="1400" dirty="0">
                <a:solidFill>
                  <a:schemeClr val="bg1"/>
                </a:solidFill>
                <a:latin typeface="Arial" pitchFamily="34" charset="0"/>
                <a:cs typeface="Arial" pitchFamily="34" charset="0"/>
              </a:rPr>
              <a:t>www.allppt.com</a:t>
            </a:r>
            <a:endParaRPr lang="ko-KR" altLang="en-US" sz="1400" dirty="0">
              <a:solidFill>
                <a:schemeClr val="bg1"/>
              </a:solidFill>
              <a:latin typeface="Arial" pitchFamily="34" charset="0"/>
              <a:cs typeface="Arial" pitchFamily="34" charset="0"/>
            </a:endParaRPr>
          </a:p>
        </p:txBody>
      </p:sp>
      <p:sp>
        <p:nvSpPr>
          <p:cNvPr id="61" name="TextBox 60">
            <a:extLst>
              <a:ext uri="{FF2B5EF4-FFF2-40B4-BE49-F238E27FC236}">
                <a16:creationId xmlns:a16="http://schemas.microsoft.com/office/drawing/2014/main" id="{BAAC314F-E96A-4408-95DE-A70E9ED054AF}"/>
              </a:ext>
            </a:extLst>
          </p:cNvPr>
          <p:cNvSpPr txBox="1"/>
          <p:nvPr userDrawn="1"/>
        </p:nvSpPr>
        <p:spPr>
          <a:xfrm>
            <a:off x="721229" y="4450324"/>
            <a:ext cx="2717296" cy="1384995"/>
          </a:xfrm>
          <a:prstGeom prst="rect">
            <a:avLst/>
          </a:prstGeom>
          <a:noFill/>
        </p:spPr>
        <p:txBody>
          <a:bodyPr wrap="square" rtlCol="0" anchor="ctr">
            <a:spAutoFit/>
          </a:bodyPr>
          <a:lstStyle/>
          <a:p>
            <a:r>
              <a:rPr lang="en-US" altLang="ko-KR" sz="2800" b="1" dirty="0">
                <a:solidFill>
                  <a:schemeClr val="bg1"/>
                </a:solidFill>
                <a:latin typeface="+mn-lt"/>
                <a:ea typeface="+mn-ea"/>
                <a:cs typeface="Arial" pitchFamily="34" charset="0"/>
              </a:rPr>
              <a:t>FREE </a:t>
            </a:r>
          </a:p>
          <a:p>
            <a:r>
              <a:rPr lang="en-US" altLang="ko-KR" sz="2800" b="1" dirty="0">
                <a:solidFill>
                  <a:schemeClr val="bg1"/>
                </a:solidFill>
                <a:latin typeface="+mn-lt"/>
                <a:ea typeface="+mn-ea"/>
                <a:cs typeface="Arial" pitchFamily="34" charset="0"/>
              </a:rPr>
              <a:t>PPT TEMPLATES</a:t>
            </a:r>
          </a:p>
        </p:txBody>
      </p:sp>
    </p:spTree>
    <p:extLst>
      <p:ext uri="{BB962C8B-B14F-4D97-AF65-F5344CB8AC3E}">
        <p14:creationId xmlns:p14="http://schemas.microsoft.com/office/powerpoint/2010/main" val="32325186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356"/>
        <p:cNvGrpSpPr/>
        <p:nvPr/>
      </p:nvGrpSpPr>
      <p:grpSpPr>
        <a:xfrm>
          <a:off x="0" y="0"/>
          <a:ext cx="0" cy="0"/>
          <a:chOff x="0" y="0"/>
          <a:chExt cx="0" cy="0"/>
        </a:xfrm>
      </p:grpSpPr>
      <p:sp>
        <p:nvSpPr>
          <p:cNvPr id="357" name="Google Shape;357;p62"/>
          <p:cNvSpPr txBox="1">
            <a:spLocks noGrp="1"/>
          </p:cNvSpPr>
          <p:nvPr>
            <p:ph type="dt" idx="10"/>
          </p:nvPr>
        </p:nvSpPr>
        <p:spPr>
          <a:xfrm>
            <a:off x="838200" y="6356351"/>
            <a:ext cx="27432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358" name="Google Shape;358;p62"/>
          <p:cNvSpPr txBox="1">
            <a:spLocks noGrp="1"/>
          </p:cNvSpPr>
          <p:nvPr>
            <p:ph type="ftr" idx="11"/>
          </p:nvPr>
        </p:nvSpPr>
        <p:spPr>
          <a:xfrm>
            <a:off x="4038600" y="6356351"/>
            <a:ext cx="41148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r>
              <a:rPr lang="en-GB"/>
              <a:t>Pierluigi Bonagura</a:t>
            </a:r>
            <a:endParaRPr/>
          </a:p>
        </p:txBody>
      </p:sp>
      <p:sp>
        <p:nvSpPr>
          <p:cNvPr id="359" name="Google Shape;359;p62"/>
          <p:cNvSpPr txBox="1">
            <a:spLocks noGrp="1"/>
          </p:cNvSpPr>
          <p:nvPr>
            <p:ph type="sldNum" idx="12"/>
          </p:nvPr>
        </p:nvSpPr>
        <p:spPr>
          <a:xfrm>
            <a:off x="8610600" y="6356351"/>
            <a:ext cx="27432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9722606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ver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30636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End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4288830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9BCA0-CEAC-4114-A4C4-05740A0AC5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3DD528E-38AA-45B3-BCEC-FBE93B634B8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D2E1C47-2EF1-4217-BA76-0EC8B48ED41C}"/>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A89A6DF-CE7A-4EF5-9275-7337BBBC5456}"/>
              </a:ext>
            </a:extLst>
          </p:cNvPr>
          <p:cNvSpPr>
            <a:spLocks noGrp="1"/>
          </p:cNvSpPr>
          <p:nvPr>
            <p:ph type="ftr" sz="quarter" idx="11"/>
          </p:nvPr>
        </p:nvSpPr>
        <p:spPr/>
        <p:txBody>
          <a:bodyPr/>
          <a:lstStyle/>
          <a:p>
            <a:r>
              <a:rPr lang="en-US"/>
              <a:t>Pierluigi Bonagura</a:t>
            </a:r>
          </a:p>
        </p:txBody>
      </p:sp>
      <p:sp>
        <p:nvSpPr>
          <p:cNvPr id="6" name="Slide Number Placeholder 5">
            <a:extLst>
              <a:ext uri="{FF2B5EF4-FFF2-40B4-BE49-F238E27FC236}">
                <a16:creationId xmlns:a16="http://schemas.microsoft.com/office/drawing/2014/main" id="{1474B25C-58E4-4790-BB4A-93FD44A1455C}"/>
              </a:ext>
            </a:extLst>
          </p:cNvPr>
          <p:cNvSpPr>
            <a:spLocks noGrp="1"/>
          </p:cNvSpPr>
          <p:nvPr>
            <p:ph type="sldNum" sz="quarter" idx="12"/>
          </p:nvPr>
        </p:nvSpPr>
        <p:spPr/>
        <p:txBody>
          <a:bodyPr/>
          <a:lstStyle/>
          <a:p>
            <a:fld id="{5FD76B05-407C-4EA1-95EF-55FDDCA2960E}" type="slidenum">
              <a:rPr lang="en-US" smtClean="0"/>
              <a:t>‹#›</a:t>
            </a:fld>
            <a:endParaRPr lang="en-US"/>
          </a:p>
        </p:txBody>
      </p:sp>
    </p:spTree>
    <p:extLst>
      <p:ext uri="{BB962C8B-B14F-4D97-AF65-F5344CB8AC3E}">
        <p14:creationId xmlns:p14="http://schemas.microsoft.com/office/powerpoint/2010/main" val="248980363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CE1CC-44AC-49CF-881F-17EE6ED7C84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4AFC592-84FA-477D-B2EC-085CA0FD0063}"/>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32D8D40-0BBC-479F-9AFB-EA3FDF9A09E5}"/>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0CBAE118-58D0-479D-9A3F-E556969D1C08}"/>
              </a:ext>
            </a:extLst>
          </p:cNvPr>
          <p:cNvSpPr>
            <a:spLocks noGrp="1"/>
          </p:cNvSpPr>
          <p:nvPr>
            <p:ph type="ftr" sz="quarter" idx="11"/>
          </p:nvPr>
        </p:nvSpPr>
        <p:spPr/>
        <p:txBody>
          <a:bodyPr/>
          <a:lstStyle/>
          <a:p>
            <a:r>
              <a:rPr lang="en-US"/>
              <a:t>Pierluigi Bonagura</a:t>
            </a:r>
          </a:p>
        </p:txBody>
      </p:sp>
      <p:sp>
        <p:nvSpPr>
          <p:cNvPr id="6" name="Slide Number Placeholder 5">
            <a:extLst>
              <a:ext uri="{FF2B5EF4-FFF2-40B4-BE49-F238E27FC236}">
                <a16:creationId xmlns:a16="http://schemas.microsoft.com/office/drawing/2014/main" id="{BEEF62C7-B7DB-4872-A7B4-1860F2933076}"/>
              </a:ext>
            </a:extLst>
          </p:cNvPr>
          <p:cNvSpPr>
            <a:spLocks noGrp="1"/>
          </p:cNvSpPr>
          <p:nvPr>
            <p:ph type="sldNum" sz="quarter" idx="12"/>
          </p:nvPr>
        </p:nvSpPr>
        <p:spPr/>
        <p:txBody>
          <a:bodyPr/>
          <a:lstStyle/>
          <a:p>
            <a:fld id="{5FD76B05-407C-4EA1-95EF-55FDDCA2960E}" type="slidenum">
              <a:rPr lang="en-US" smtClean="0"/>
              <a:t>‹#›</a:t>
            </a:fld>
            <a:endParaRPr lang="en-US"/>
          </a:p>
        </p:txBody>
      </p:sp>
    </p:spTree>
    <p:extLst>
      <p:ext uri="{BB962C8B-B14F-4D97-AF65-F5344CB8AC3E}">
        <p14:creationId xmlns:p14="http://schemas.microsoft.com/office/powerpoint/2010/main" val="39560892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250F7-B971-4C55-936D-B335CB4A1D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A1CC986-9A6B-458D-9167-67A0CEE78BC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E4E1807-D989-4922-B60D-E86B36F88DBC}"/>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AF5DF5AE-2CD8-476D-AD9E-862C02797DCC}"/>
              </a:ext>
            </a:extLst>
          </p:cNvPr>
          <p:cNvSpPr>
            <a:spLocks noGrp="1"/>
          </p:cNvSpPr>
          <p:nvPr>
            <p:ph type="ftr" sz="quarter" idx="11"/>
          </p:nvPr>
        </p:nvSpPr>
        <p:spPr/>
        <p:txBody>
          <a:bodyPr/>
          <a:lstStyle/>
          <a:p>
            <a:r>
              <a:rPr lang="en-US"/>
              <a:t>Pierluigi Bonagura</a:t>
            </a:r>
          </a:p>
        </p:txBody>
      </p:sp>
      <p:sp>
        <p:nvSpPr>
          <p:cNvPr id="6" name="Slide Number Placeholder 5">
            <a:extLst>
              <a:ext uri="{FF2B5EF4-FFF2-40B4-BE49-F238E27FC236}">
                <a16:creationId xmlns:a16="http://schemas.microsoft.com/office/drawing/2014/main" id="{1E058569-CFBD-46BA-AE6B-98CDB560859F}"/>
              </a:ext>
            </a:extLst>
          </p:cNvPr>
          <p:cNvSpPr>
            <a:spLocks noGrp="1"/>
          </p:cNvSpPr>
          <p:nvPr>
            <p:ph type="sldNum" sz="quarter" idx="12"/>
          </p:nvPr>
        </p:nvSpPr>
        <p:spPr/>
        <p:txBody>
          <a:bodyPr/>
          <a:lstStyle/>
          <a:p>
            <a:fld id="{5FD76B05-407C-4EA1-95EF-55FDDCA2960E}" type="slidenum">
              <a:rPr lang="en-US" smtClean="0"/>
              <a:t>‹#›</a:t>
            </a:fld>
            <a:endParaRPr lang="en-US"/>
          </a:p>
        </p:txBody>
      </p:sp>
    </p:spTree>
    <p:extLst>
      <p:ext uri="{BB962C8B-B14F-4D97-AF65-F5344CB8AC3E}">
        <p14:creationId xmlns:p14="http://schemas.microsoft.com/office/powerpoint/2010/main" val="217647728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60B63-020A-45A6-8FE1-7035259DAF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C645BB-E379-4514-9F7A-78A02062AEC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8284DBC-60BD-4FF5-B658-7B06A2BEA381}"/>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7C71B8A-2472-4171-947C-912BE8DDA2F1}"/>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FEF64739-9F6D-42A8-8F25-5B571BA39AF1}"/>
              </a:ext>
            </a:extLst>
          </p:cNvPr>
          <p:cNvSpPr>
            <a:spLocks noGrp="1"/>
          </p:cNvSpPr>
          <p:nvPr>
            <p:ph type="ftr" sz="quarter" idx="11"/>
          </p:nvPr>
        </p:nvSpPr>
        <p:spPr/>
        <p:txBody>
          <a:bodyPr/>
          <a:lstStyle/>
          <a:p>
            <a:r>
              <a:rPr lang="en-US"/>
              <a:t>Pierluigi Bonagura</a:t>
            </a:r>
          </a:p>
        </p:txBody>
      </p:sp>
      <p:sp>
        <p:nvSpPr>
          <p:cNvPr id="7" name="Slide Number Placeholder 6">
            <a:extLst>
              <a:ext uri="{FF2B5EF4-FFF2-40B4-BE49-F238E27FC236}">
                <a16:creationId xmlns:a16="http://schemas.microsoft.com/office/drawing/2014/main" id="{E881B170-A754-4E7B-AA61-D50785288F7A}"/>
              </a:ext>
            </a:extLst>
          </p:cNvPr>
          <p:cNvSpPr>
            <a:spLocks noGrp="1"/>
          </p:cNvSpPr>
          <p:nvPr>
            <p:ph type="sldNum" sz="quarter" idx="12"/>
          </p:nvPr>
        </p:nvSpPr>
        <p:spPr/>
        <p:txBody>
          <a:bodyPr/>
          <a:lstStyle/>
          <a:p>
            <a:fld id="{5FD76B05-407C-4EA1-95EF-55FDDCA2960E}" type="slidenum">
              <a:rPr lang="en-US" smtClean="0"/>
              <a:t>‹#›</a:t>
            </a:fld>
            <a:endParaRPr lang="en-US"/>
          </a:p>
        </p:txBody>
      </p:sp>
    </p:spTree>
    <p:extLst>
      <p:ext uri="{BB962C8B-B14F-4D97-AF65-F5344CB8AC3E}">
        <p14:creationId xmlns:p14="http://schemas.microsoft.com/office/powerpoint/2010/main" val="118255516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EC430-4A67-45BC-BC09-C405D228704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65F377E-9676-4FC4-B1B6-99E457D856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85CFEB4-6D42-4B24-BEF5-0599B26CC03F}"/>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E118CAA-3DF2-4296-A53B-918A2046379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F14B823-0EDB-47FF-8C91-09ADBB2569A2}"/>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41AAE97-BAFF-4447-AAF4-268DD86FB188}"/>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9339EE27-EEDD-4241-B420-15977C5333CC}"/>
              </a:ext>
            </a:extLst>
          </p:cNvPr>
          <p:cNvSpPr>
            <a:spLocks noGrp="1"/>
          </p:cNvSpPr>
          <p:nvPr>
            <p:ph type="ftr" sz="quarter" idx="11"/>
          </p:nvPr>
        </p:nvSpPr>
        <p:spPr/>
        <p:txBody>
          <a:bodyPr/>
          <a:lstStyle/>
          <a:p>
            <a:r>
              <a:rPr lang="en-US"/>
              <a:t>Pierluigi Bonagura</a:t>
            </a:r>
          </a:p>
        </p:txBody>
      </p:sp>
      <p:sp>
        <p:nvSpPr>
          <p:cNvPr id="9" name="Slide Number Placeholder 8">
            <a:extLst>
              <a:ext uri="{FF2B5EF4-FFF2-40B4-BE49-F238E27FC236}">
                <a16:creationId xmlns:a16="http://schemas.microsoft.com/office/drawing/2014/main" id="{5ABF577E-4B60-4B5D-B0D8-F7102F1F4E93}"/>
              </a:ext>
            </a:extLst>
          </p:cNvPr>
          <p:cNvSpPr>
            <a:spLocks noGrp="1"/>
          </p:cNvSpPr>
          <p:nvPr>
            <p:ph type="sldNum" sz="quarter" idx="12"/>
          </p:nvPr>
        </p:nvSpPr>
        <p:spPr/>
        <p:txBody>
          <a:bodyPr/>
          <a:lstStyle/>
          <a:p>
            <a:fld id="{5FD76B05-407C-4EA1-95EF-55FDDCA2960E}" type="slidenum">
              <a:rPr lang="en-US" smtClean="0"/>
              <a:t>‹#›</a:t>
            </a:fld>
            <a:endParaRPr lang="en-US"/>
          </a:p>
        </p:txBody>
      </p:sp>
    </p:spTree>
    <p:extLst>
      <p:ext uri="{BB962C8B-B14F-4D97-AF65-F5344CB8AC3E}">
        <p14:creationId xmlns:p14="http://schemas.microsoft.com/office/powerpoint/2010/main" val="200448513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D05FE-2768-44A2-A2F7-9444B845513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B5CDC80-5CFC-48FF-BF60-871A432A9E04}"/>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C083A2C0-9362-4A5D-8DFC-8B89E0447500}"/>
              </a:ext>
            </a:extLst>
          </p:cNvPr>
          <p:cNvSpPr>
            <a:spLocks noGrp="1"/>
          </p:cNvSpPr>
          <p:nvPr>
            <p:ph type="ftr" sz="quarter" idx="11"/>
          </p:nvPr>
        </p:nvSpPr>
        <p:spPr/>
        <p:txBody>
          <a:bodyPr/>
          <a:lstStyle/>
          <a:p>
            <a:r>
              <a:rPr lang="en-US"/>
              <a:t>Pierluigi Bonagura</a:t>
            </a:r>
          </a:p>
        </p:txBody>
      </p:sp>
      <p:sp>
        <p:nvSpPr>
          <p:cNvPr id="5" name="Slide Number Placeholder 4">
            <a:extLst>
              <a:ext uri="{FF2B5EF4-FFF2-40B4-BE49-F238E27FC236}">
                <a16:creationId xmlns:a16="http://schemas.microsoft.com/office/drawing/2014/main" id="{2C2BF445-8602-4079-93D3-DFEC61E2F7F1}"/>
              </a:ext>
            </a:extLst>
          </p:cNvPr>
          <p:cNvSpPr>
            <a:spLocks noGrp="1"/>
          </p:cNvSpPr>
          <p:nvPr>
            <p:ph type="sldNum" sz="quarter" idx="12"/>
          </p:nvPr>
        </p:nvSpPr>
        <p:spPr/>
        <p:txBody>
          <a:bodyPr/>
          <a:lstStyle/>
          <a:p>
            <a:fld id="{5FD76B05-407C-4EA1-95EF-55FDDCA2960E}" type="slidenum">
              <a:rPr lang="en-US" smtClean="0"/>
              <a:t>‹#›</a:t>
            </a:fld>
            <a:endParaRPr lang="en-US"/>
          </a:p>
        </p:txBody>
      </p:sp>
    </p:spTree>
    <p:extLst>
      <p:ext uri="{BB962C8B-B14F-4D97-AF65-F5344CB8AC3E}">
        <p14:creationId xmlns:p14="http://schemas.microsoft.com/office/powerpoint/2010/main" val="233840104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A3E9EF-7890-4DF8-A601-793CECE9FF28}"/>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85D87CAD-6D30-4567-B131-347F4EDBBC0D}"/>
              </a:ext>
            </a:extLst>
          </p:cNvPr>
          <p:cNvSpPr>
            <a:spLocks noGrp="1"/>
          </p:cNvSpPr>
          <p:nvPr>
            <p:ph type="ftr" sz="quarter" idx="11"/>
          </p:nvPr>
        </p:nvSpPr>
        <p:spPr/>
        <p:txBody>
          <a:bodyPr/>
          <a:lstStyle/>
          <a:p>
            <a:r>
              <a:rPr lang="en-US"/>
              <a:t>Pierluigi Bonagura</a:t>
            </a:r>
          </a:p>
        </p:txBody>
      </p:sp>
      <p:sp>
        <p:nvSpPr>
          <p:cNvPr id="4" name="Slide Number Placeholder 3">
            <a:extLst>
              <a:ext uri="{FF2B5EF4-FFF2-40B4-BE49-F238E27FC236}">
                <a16:creationId xmlns:a16="http://schemas.microsoft.com/office/drawing/2014/main" id="{F5A8D80E-3D5A-4D0B-AACC-3C20CB69253E}"/>
              </a:ext>
            </a:extLst>
          </p:cNvPr>
          <p:cNvSpPr>
            <a:spLocks noGrp="1"/>
          </p:cNvSpPr>
          <p:nvPr>
            <p:ph type="sldNum" sz="quarter" idx="12"/>
          </p:nvPr>
        </p:nvSpPr>
        <p:spPr/>
        <p:txBody>
          <a:bodyPr/>
          <a:lstStyle/>
          <a:p>
            <a:fld id="{5FD76B05-407C-4EA1-95EF-55FDDCA2960E}" type="slidenum">
              <a:rPr lang="en-US" smtClean="0"/>
              <a:t>‹#›</a:t>
            </a:fld>
            <a:endParaRPr lang="en-US"/>
          </a:p>
        </p:txBody>
      </p:sp>
    </p:spTree>
    <p:extLst>
      <p:ext uri="{BB962C8B-B14F-4D97-AF65-F5344CB8AC3E}">
        <p14:creationId xmlns:p14="http://schemas.microsoft.com/office/powerpoint/2010/main" val="217027939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44D3F-5174-4609-99C6-D16DAE9CF63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3073A9A-2B91-481A-B9FE-9FEBBEEE09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A64813D-A3E1-4FA7-99B6-022AFF7771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3AC162F-AD6F-4F51-8360-C572BB899080}"/>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0DA7F665-F6D8-4957-B3BE-124230BC8876}"/>
              </a:ext>
            </a:extLst>
          </p:cNvPr>
          <p:cNvSpPr>
            <a:spLocks noGrp="1"/>
          </p:cNvSpPr>
          <p:nvPr>
            <p:ph type="ftr" sz="quarter" idx="11"/>
          </p:nvPr>
        </p:nvSpPr>
        <p:spPr/>
        <p:txBody>
          <a:bodyPr/>
          <a:lstStyle/>
          <a:p>
            <a:r>
              <a:rPr lang="en-US"/>
              <a:t>Pierluigi Bonagura</a:t>
            </a:r>
          </a:p>
        </p:txBody>
      </p:sp>
      <p:sp>
        <p:nvSpPr>
          <p:cNvPr id="7" name="Slide Number Placeholder 6">
            <a:extLst>
              <a:ext uri="{FF2B5EF4-FFF2-40B4-BE49-F238E27FC236}">
                <a16:creationId xmlns:a16="http://schemas.microsoft.com/office/drawing/2014/main" id="{20FAE179-D893-44DE-955D-C542B7E0F43D}"/>
              </a:ext>
            </a:extLst>
          </p:cNvPr>
          <p:cNvSpPr>
            <a:spLocks noGrp="1"/>
          </p:cNvSpPr>
          <p:nvPr>
            <p:ph type="sldNum" sz="quarter" idx="12"/>
          </p:nvPr>
        </p:nvSpPr>
        <p:spPr/>
        <p:txBody>
          <a:bodyPr/>
          <a:lstStyle/>
          <a:p>
            <a:fld id="{5FD76B05-407C-4EA1-95EF-55FDDCA2960E}" type="slidenum">
              <a:rPr lang="en-US" smtClean="0"/>
              <a:t>‹#›</a:t>
            </a:fld>
            <a:endParaRPr lang="en-US"/>
          </a:p>
        </p:txBody>
      </p:sp>
    </p:spTree>
    <p:extLst>
      <p:ext uri="{BB962C8B-B14F-4D97-AF65-F5344CB8AC3E}">
        <p14:creationId xmlns:p14="http://schemas.microsoft.com/office/powerpoint/2010/main" val="425564478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255C2-04F1-474D-B5AE-0618DB3ADF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E79B8B1-6027-4778-BA78-48A309124E8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E8C660B-91F5-41C3-8627-A70A608CC8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22D6927-9C27-40B6-B294-3BC6731BCBE8}"/>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5E1B8FF3-EF8F-4D00-ACD7-283B9785AC5B}"/>
              </a:ext>
            </a:extLst>
          </p:cNvPr>
          <p:cNvSpPr>
            <a:spLocks noGrp="1"/>
          </p:cNvSpPr>
          <p:nvPr>
            <p:ph type="ftr" sz="quarter" idx="11"/>
          </p:nvPr>
        </p:nvSpPr>
        <p:spPr/>
        <p:txBody>
          <a:bodyPr/>
          <a:lstStyle/>
          <a:p>
            <a:r>
              <a:rPr lang="en-US"/>
              <a:t>Pierluigi Bonagura</a:t>
            </a:r>
          </a:p>
        </p:txBody>
      </p:sp>
      <p:sp>
        <p:nvSpPr>
          <p:cNvPr id="7" name="Slide Number Placeholder 6">
            <a:extLst>
              <a:ext uri="{FF2B5EF4-FFF2-40B4-BE49-F238E27FC236}">
                <a16:creationId xmlns:a16="http://schemas.microsoft.com/office/drawing/2014/main" id="{EEAFDD6C-64F5-41E8-80D3-DB86537F85E4}"/>
              </a:ext>
            </a:extLst>
          </p:cNvPr>
          <p:cNvSpPr>
            <a:spLocks noGrp="1"/>
          </p:cNvSpPr>
          <p:nvPr>
            <p:ph type="sldNum" sz="quarter" idx="12"/>
          </p:nvPr>
        </p:nvSpPr>
        <p:spPr/>
        <p:txBody>
          <a:bodyPr/>
          <a:lstStyle/>
          <a:p>
            <a:fld id="{5FD76B05-407C-4EA1-95EF-55FDDCA2960E}" type="slidenum">
              <a:rPr lang="en-US" smtClean="0"/>
              <a:t>‹#›</a:t>
            </a:fld>
            <a:endParaRPr lang="en-US"/>
          </a:p>
        </p:txBody>
      </p:sp>
    </p:spTree>
    <p:extLst>
      <p:ext uri="{BB962C8B-B14F-4D97-AF65-F5344CB8AC3E}">
        <p14:creationId xmlns:p14="http://schemas.microsoft.com/office/powerpoint/2010/main" val="55573209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7016A-D87F-4C70-968A-162B65B0515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5A9709E-1899-45E5-A0A7-B5CA1C2877CB}"/>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955EFF-8412-42F9-894E-C13FE02FC236}"/>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4AFB941F-AC20-4CB7-9EA3-C08691DE6152}"/>
              </a:ext>
            </a:extLst>
          </p:cNvPr>
          <p:cNvSpPr>
            <a:spLocks noGrp="1"/>
          </p:cNvSpPr>
          <p:nvPr>
            <p:ph type="ftr" sz="quarter" idx="11"/>
          </p:nvPr>
        </p:nvSpPr>
        <p:spPr/>
        <p:txBody>
          <a:bodyPr/>
          <a:lstStyle/>
          <a:p>
            <a:r>
              <a:rPr lang="en-US"/>
              <a:t>Pierluigi Bonagura</a:t>
            </a:r>
          </a:p>
        </p:txBody>
      </p:sp>
      <p:sp>
        <p:nvSpPr>
          <p:cNvPr id="6" name="Slide Number Placeholder 5">
            <a:extLst>
              <a:ext uri="{FF2B5EF4-FFF2-40B4-BE49-F238E27FC236}">
                <a16:creationId xmlns:a16="http://schemas.microsoft.com/office/drawing/2014/main" id="{54125329-C348-4711-B256-95B0B4CB3414}"/>
              </a:ext>
            </a:extLst>
          </p:cNvPr>
          <p:cNvSpPr>
            <a:spLocks noGrp="1"/>
          </p:cNvSpPr>
          <p:nvPr>
            <p:ph type="sldNum" sz="quarter" idx="12"/>
          </p:nvPr>
        </p:nvSpPr>
        <p:spPr/>
        <p:txBody>
          <a:bodyPr/>
          <a:lstStyle/>
          <a:p>
            <a:fld id="{5FD76B05-407C-4EA1-95EF-55FDDCA2960E}" type="slidenum">
              <a:rPr lang="en-US" smtClean="0"/>
              <a:t>‹#›</a:t>
            </a:fld>
            <a:endParaRPr lang="en-US"/>
          </a:p>
        </p:txBody>
      </p:sp>
    </p:spTree>
    <p:extLst>
      <p:ext uri="{BB962C8B-B14F-4D97-AF65-F5344CB8AC3E}">
        <p14:creationId xmlns:p14="http://schemas.microsoft.com/office/powerpoint/2010/main" val="284641412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7EA176-4FE3-4E2B-886F-F699639B616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CC23B6D-6829-420C-B2A8-7B9D7B33A02B}"/>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DDF1C2D-BADD-47D7-A194-0741577942B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6182C569-F93A-4332-A185-5B482B45C54F}"/>
              </a:ext>
            </a:extLst>
          </p:cNvPr>
          <p:cNvSpPr>
            <a:spLocks noGrp="1"/>
          </p:cNvSpPr>
          <p:nvPr>
            <p:ph type="ftr" sz="quarter" idx="11"/>
          </p:nvPr>
        </p:nvSpPr>
        <p:spPr/>
        <p:txBody>
          <a:bodyPr/>
          <a:lstStyle/>
          <a:p>
            <a:r>
              <a:rPr lang="en-US"/>
              <a:t>Pierluigi Bonagura</a:t>
            </a:r>
          </a:p>
        </p:txBody>
      </p:sp>
      <p:sp>
        <p:nvSpPr>
          <p:cNvPr id="6" name="Slide Number Placeholder 5">
            <a:extLst>
              <a:ext uri="{FF2B5EF4-FFF2-40B4-BE49-F238E27FC236}">
                <a16:creationId xmlns:a16="http://schemas.microsoft.com/office/drawing/2014/main" id="{1BC8C52B-B8DC-43D9-8248-69033F7732B7}"/>
              </a:ext>
            </a:extLst>
          </p:cNvPr>
          <p:cNvSpPr>
            <a:spLocks noGrp="1"/>
          </p:cNvSpPr>
          <p:nvPr>
            <p:ph type="sldNum" sz="quarter" idx="12"/>
          </p:nvPr>
        </p:nvSpPr>
        <p:spPr/>
        <p:txBody>
          <a:bodyPr/>
          <a:lstStyle/>
          <a:p>
            <a:fld id="{5FD76B05-407C-4EA1-95EF-55FDDCA2960E}" type="slidenum">
              <a:rPr lang="en-US" smtClean="0"/>
              <a:t>‹#›</a:t>
            </a:fld>
            <a:endParaRPr lang="en-US"/>
          </a:p>
        </p:txBody>
      </p:sp>
    </p:spTree>
    <p:extLst>
      <p:ext uri="{BB962C8B-B14F-4D97-AF65-F5344CB8AC3E}">
        <p14:creationId xmlns:p14="http://schemas.microsoft.com/office/powerpoint/2010/main" val="92126785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356"/>
        <p:cNvGrpSpPr/>
        <p:nvPr/>
      </p:nvGrpSpPr>
      <p:grpSpPr>
        <a:xfrm>
          <a:off x="0" y="0"/>
          <a:ext cx="0" cy="0"/>
          <a:chOff x="0" y="0"/>
          <a:chExt cx="0" cy="0"/>
        </a:xfrm>
      </p:grpSpPr>
      <p:sp>
        <p:nvSpPr>
          <p:cNvPr id="357" name="Google Shape;357;p62"/>
          <p:cNvSpPr txBox="1">
            <a:spLocks noGrp="1"/>
          </p:cNvSpPr>
          <p:nvPr>
            <p:ph type="dt" idx="10"/>
          </p:nvPr>
        </p:nvSpPr>
        <p:spPr>
          <a:xfrm>
            <a:off x="838200" y="6356351"/>
            <a:ext cx="27432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358" name="Google Shape;358;p62"/>
          <p:cNvSpPr txBox="1">
            <a:spLocks noGrp="1"/>
          </p:cNvSpPr>
          <p:nvPr>
            <p:ph type="ftr" idx="11"/>
          </p:nvPr>
        </p:nvSpPr>
        <p:spPr>
          <a:xfrm>
            <a:off x="4038600" y="6356351"/>
            <a:ext cx="41148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r>
              <a:rPr lang="en-GB"/>
              <a:t>Pierluigi Bonagura</a:t>
            </a:r>
            <a:endParaRPr/>
          </a:p>
        </p:txBody>
      </p:sp>
      <p:sp>
        <p:nvSpPr>
          <p:cNvPr id="359" name="Google Shape;359;p62"/>
          <p:cNvSpPr txBox="1">
            <a:spLocks noGrp="1"/>
          </p:cNvSpPr>
          <p:nvPr>
            <p:ph type="sldNum" idx="12"/>
          </p:nvPr>
        </p:nvSpPr>
        <p:spPr>
          <a:xfrm>
            <a:off x="8610600" y="6356351"/>
            <a:ext cx="27432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60612332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360"/>
        <p:cNvGrpSpPr/>
        <p:nvPr/>
      </p:nvGrpSpPr>
      <p:grpSpPr>
        <a:xfrm>
          <a:off x="0" y="0"/>
          <a:ext cx="0" cy="0"/>
          <a:chOff x="0" y="0"/>
          <a:chExt cx="0" cy="0"/>
        </a:xfrm>
      </p:grpSpPr>
      <p:sp>
        <p:nvSpPr>
          <p:cNvPr id="361" name="Google Shape;361;p63"/>
          <p:cNvSpPr txBox="1">
            <a:spLocks noGrp="1"/>
          </p:cNvSpPr>
          <p:nvPr>
            <p:ph type="ctrTitle"/>
          </p:nvPr>
        </p:nvSpPr>
        <p:spPr>
          <a:xfrm>
            <a:off x="1524000" y="1122363"/>
            <a:ext cx="9144000" cy="2387600"/>
          </a:xfrm>
          <a:prstGeom prst="rect">
            <a:avLst/>
          </a:prstGeom>
          <a:noFill/>
          <a:ln>
            <a:noFill/>
          </a:ln>
        </p:spPr>
        <p:txBody>
          <a:bodyPr spcFirstLastPara="1" wrap="square" lIns="68575" tIns="34275" rIns="68575" bIns="34275" anchor="b" anchorCtr="0">
            <a:normAutofit/>
          </a:bodyPr>
          <a:lstStyle>
            <a:lvl1pPr lvl="0" algn="ctr">
              <a:lnSpc>
                <a:spcPct val="90000"/>
              </a:lnSpc>
              <a:spcBef>
                <a:spcPts val="0"/>
              </a:spcBef>
              <a:spcAft>
                <a:spcPts val="0"/>
              </a:spcAft>
              <a:buClr>
                <a:schemeClr val="dk1"/>
              </a:buClr>
              <a:buSzPts val="4500"/>
              <a:buFont typeface="Calibri"/>
              <a:buNone/>
              <a:defRPr sz="60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362" name="Google Shape;362;p63"/>
          <p:cNvSpPr txBox="1">
            <a:spLocks noGrp="1"/>
          </p:cNvSpPr>
          <p:nvPr>
            <p:ph type="subTitle" idx="1"/>
          </p:nvPr>
        </p:nvSpPr>
        <p:spPr>
          <a:xfrm>
            <a:off x="1524000" y="3602038"/>
            <a:ext cx="9144000" cy="1655761"/>
          </a:xfrm>
          <a:prstGeom prst="rect">
            <a:avLst/>
          </a:prstGeom>
          <a:noFill/>
          <a:ln>
            <a:noFill/>
          </a:ln>
        </p:spPr>
        <p:txBody>
          <a:bodyPr spcFirstLastPara="1" wrap="square" lIns="68575" tIns="34275" rIns="68575" bIns="34275" anchor="t" anchorCtr="0">
            <a:normAutofit/>
          </a:bodyPr>
          <a:lstStyle>
            <a:lvl1pPr lvl="0" algn="ctr">
              <a:lnSpc>
                <a:spcPct val="90000"/>
              </a:lnSpc>
              <a:spcBef>
                <a:spcPts val="1067"/>
              </a:spcBef>
              <a:spcAft>
                <a:spcPts val="0"/>
              </a:spcAft>
              <a:buClr>
                <a:schemeClr val="dk1"/>
              </a:buClr>
              <a:buSzPts val="1800"/>
              <a:buNone/>
              <a:defRPr sz="2400"/>
            </a:lvl1pPr>
            <a:lvl2pPr lvl="1" algn="ctr">
              <a:lnSpc>
                <a:spcPct val="90000"/>
              </a:lnSpc>
              <a:spcBef>
                <a:spcPts val="533"/>
              </a:spcBef>
              <a:spcAft>
                <a:spcPts val="0"/>
              </a:spcAft>
              <a:buClr>
                <a:schemeClr val="dk1"/>
              </a:buClr>
              <a:buSzPts val="1500"/>
              <a:buNone/>
              <a:defRPr sz="2000"/>
            </a:lvl2pPr>
            <a:lvl3pPr lvl="2" algn="ctr">
              <a:lnSpc>
                <a:spcPct val="90000"/>
              </a:lnSpc>
              <a:spcBef>
                <a:spcPts val="533"/>
              </a:spcBef>
              <a:spcAft>
                <a:spcPts val="0"/>
              </a:spcAft>
              <a:buClr>
                <a:schemeClr val="dk1"/>
              </a:buClr>
              <a:buSzPts val="1400"/>
              <a:buNone/>
              <a:defRPr sz="1867"/>
            </a:lvl3pPr>
            <a:lvl4pPr lvl="3" algn="ctr">
              <a:lnSpc>
                <a:spcPct val="90000"/>
              </a:lnSpc>
              <a:spcBef>
                <a:spcPts val="533"/>
              </a:spcBef>
              <a:spcAft>
                <a:spcPts val="0"/>
              </a:spcAft>
              <a:buClr>
                <a:schemeClr val="dk1"/>
              </a:buClr>
              <a:buSzPts val="1200"/>
              <a:buNone/>
              <a:defRPr sz="1600"/>
            </a:lvl4pPr>
            <a:lvl5pPr lvl="4" algn="ctr">
              <a:lnSpc>
                <a:spcPct val="90000"/>
              </a:lnSpc>
              <a:spcBef>
                <a:spcPts val="533"/>
              </a:spcBef>
              <a:spcAft>
                <a:spcPts val="0"/>
              </a:spcAft>
              <a:buClr>
                <a:schemeClr val="dk1"/>
              </a:buClr>
              <a:buSzPts val="1200"/>
              <a:buNone/>
              <a:defRPr sz="1600"/>
            </a:lvl5pPr>
            <a:lvl6pPr lvl="5" algn="ctr">
              <a:lnSpc>
                <a:spcPct val="90000"/>
              </a:lnSpc>
              <a:spcBef>
                <a:spcPts val="533"/>
              </a:spcBef>
              <a:spcAft>
                <a:spcPts val="0"/>
              </a:spcAft>
              <a:buClr>
                <a:schemeClr val="dk1"/>
              </a:buClr>
              <a:buSzPts val="1200"/>
              <a:buNone/>
              <a:defRPr sz="1600"/>
            </a:lvl6pPr>
            <a:lvl7pPr lvl="6" algn="ctr">
              <a:lnSpc>
                <a:spcPct val="90000"/>
              </a:lnSpc>
              <a:spcBef>
                <a:spcPts val="533"/>
              </a:spcBef>
              <a:spcAft>
                <a:spcPts val="0"/>
              </a:spcAft>
              <a:buClr>
                <a:schemeClr val="dk1"/>
              </a:buClr>
              <a:buSzPts val="1200"/>
              <a:buNone/>
              <a:defRPr sz="1600"/>
            </a:lvl7pPr>
            <a:lvl8pPr lvl="7" algn="ctr">
              <a:lnSpc>
                <a:spcPct val="90000"/>
              </a:lnSpc>
              <a:spcBef>
                <a:spcPts val="533"/>
              </a:spcBef>
              <a:spcAft>
                <a:spcPts val="0"/>
              </a:spcAft>
              <a:buClr>
                <a:schemeClr val="dk1"/>
              </a:buClr>
              <a:buSzPts val="1200"/>
              <a:buNone/>
              <a:defRPr sz="1600"/>
            </a:lvl8pPr>
            <a:lvl9pPr lvl="8" algn="ctr">
              <a:lnSpc>
                <a:spcPct val="90000"/>
              </a:lnSpc>
              <a:spcBef>
                <a:spcPts val="533"/>
              </a:spcBef>
              <a:spcAft>
                <a:spcPts val="0"/>
              </a:spcAft>
              <a:buClr>
                <a:schemeClr val="dk1"/>
              </a:buClr>
              <a:buSzPts val="1200"/>
              <a:buNone/>
              <a:defRPr sz="1600"/>
            </a:lvl9pPr>
          </a:lstStyle>
          <a:p>
            <a:endParaRPr/>
          </a:p>
        </p:txBody>
      </p:sp>
      <p:sp>
        <p:nvSpPr>
          <p:cNvPr id="363" name="Google Shape;363;p63"/>
          <p:cNvSpPr txBox="1">
            <a:spLocks noGrp="1"/>
          </p:cNvSpPr>
          <p:nvPr>
            <p:ph type="dt" idx="10"/>
          </p:nvPr>
        </p:nvSpPr>
        <p:spPr>
          <a:xfrm>
            <a:off x="838200" y="6356351"/>
            <a:ext cx="27432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364" name="Google Shape;364;p63"/>
          <p:cNvSpPr txBox="1">
            <a:spLocks noGrp="1"/>
          </p:cNvSpPr>
          <p:nvPr>
            <p:ph type="ftr" idx="11"/>
          </p:nvPr>
        </p:nvSpPr>
        <p:spPr>
          <a:xfrm>
            <a:off x="4038600" y="6356351"/>
            <a:ext cx="41148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r>
              <a:rPr lang="en-GB"/>
              <a:t>Pierluigi Bonagura</a:t>
            </a:r>
            <a:endParaRPr/>
          </a:p>
        </p:txBody>
      </p:sp>
      <p:sp>
        <p:nvSpPr>
          <p:cNvPr id="365" name="Google Shape;365;p63"/>
          <p:cNvSpPr txBox="1">
            <a:spLocks noGrp="1"/>
          </p:cNvSpPr>
          <p:nvPr>
            <p:ph type="sldNum" idx="12"/>
          </p:nvPr>
        </p:nvSpPr>
        <p:spPr>
          <a:xfrm>
            <a:off x="8610600" y="6356351"/>
            <a:ext cx="27432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63633905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366"/>
        <p:cNvGrpSpPr/>
        <p:nvPr/>
      </p:nvGrpSpPr>
      <p:grpSpPr>
        <a:xfrm>
          <a:off x="0" y="0"/>
          <a:ext cx="0" cy="0"/>
          <a:chOff x="0" y="0"/>
          <a:chExt cx="0" cy="0"/>
        </a:xfrm>
      </p:grpSpPr>
      <p:sp>
        <p:nvSpPr>
          <p:cNvPr id="367" name="Google Shape;367;p64"/>
          <p:cNvSpPr txBox="1">
            <a:spLocks noGrp="1"/>
          </p:cNvSpPr>
          <p:nvPr>
            <p:ph type="title"/>
          </p:nvPr>
        </p:nvSpPr>
        <p:spPr>
          <a:xfrm>
            <a:off x="838200" y="365125"/>
            <a:ext cx="105156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368" name="Google Shape;368;p64"/>
          <p:cNvSpPr txBox="1">
            <a:spLocks noGrp="1"/>
          </p:cNvSpPr>
          <p:nvPr>
            <p:ph type="body" idx="1"/>
          </p:nvPr>
        </p:nvSpPr>
        <p:spPr>
          <a:xfrm>
            <a:off x="838200" y="1825625"/>
            <a:ext cx="10515600" cy="4351339"/>
          </a:xfrm>
          <a:prstGeom prst="rect">
            <a:avLst/>
          </a:prstGeom>
          <a:noFill/>
          <a:ln>
            <a:noFill/>
          </a:ln>
        </p:spPr>
        <p:txBody>
          <a:bodyPr spcFirstLastPara="1" wrap="square" lIns="68575" tIns="34275" rIns="68575" bIns="34275" anchor="t" anchorCtr="0">
            <a:normAutofit/>
          </a:bodyPr>
          <a:lstStyle>
            <a:lvl1pPr marL="609585" lvl="0" indent="-423323" algn="l">
              <a:lnSpc>
                <a:spcPct val="90000"/>
              </a:lnSpc>
              <a:spcBef>
                <a:spcPts val="1067"/>
              </a:spcBef>
              <a:spcAft>
                <a:spcPts val="0"/>
              </a:spcAft>
              <a:buClr>
                <a:schemeClr val="dk1"/>
              </a:buClr>
              <a:buSzPts val="1400"/>
              <a:buChar char="•"/>
              <a:defRPr/>
            </a:lvl1pPr>
            <a:lvl2pPr marL="1219170" lvl="1" indent="-423323" algn="l">
              <a:lnSpc>
                <a:spcPct val="90000"/>
              </a:lnSpc>
              <a:spcBef>
                <a:spcPts val="533"/>
              </a:spcBef>
              <a:spcAft>
                <a:spcPts val="0"/>
              </a:spcAft>
              <a:buClr>
                <a:schemeClr val="dk1"/>
              </a:buClr>
              <a:buSzPts val="1400"/>
              <a:buChar char="•"/>
              <a:defRPr/>
            </a:lvl2pPr>
            <a:lvl3pPr marL="1828754" lvl="2" indent="-423323" algn="l">
              <a:lnSpc>
                <a:spcPct val="90000"/>
              </a:lnSpc>
              <a:spcBef>
                <a:spcPts val="533"/>
              </a:spcBef>
              <a:spcAft>
                <a:spcPts val="0"/>
              </a:spcAft>
              <a:buClr>
                <a:schemeClr val="dk1"/>
              </a:buClr>
              <a:buSzPts val="1400"/>
              <a:buChar char="•"/>
              <a:defRPr/>
            </a:lvl3pPr>
            <a:lvl4pPr marL="2438339" lvl="3" indent="-423323" algn="l">
              <a:lnSpc>
                <a:spcPct val="90000"/>
              </a:lnSpc>
              <a:spcBef>
                <a:spcPts val="533"/>
              </a:spcBef>
              <a:spcAft>
                <a:spcPts val="0"/>
              </a:spcAft>
              <a:buClr>
                <a:schemeClr val="dk1"/>
              </a:buClr>
              <a:buSzPts val="1400"/>
              <a:buChar char="•"/>
              <a:defRPr/>
            </a:lvl4pPr>
            <a:lvl5pPr marL="3047924" lvl="4" indent="-423323" algn="l">
              <a:lnSpc>
                <a:spcPct val="90000"/>
              </a:lnSpc>
              <a:spcBef>
                <a:spcPts val="533"/>
              </a:spcBef>
              <a:spcAft>
                <a:spcPts val="0"/>
              </a:spcAft>
              <a:buClr>
                <a:schemeClr val="dk1"/>
              </a:buClr>
              <a:buSzPts val="1400"/>
              <a:buChar char="•"/>
              <a:defRPr/>
            </a:lvl5pPr>
            <a:lvl6pPr marL="3657509" lvl="5" indent="-423323" algn="l">
              <a:lnSpc>
                <a:spcPct val="90000"/>
              </a:lnSpc>
              <a:spcBef>
                <a:spcPts val="533"/>
              </a:spcBef>
              <a:spcAft>
                <a:spcPts val="0"/>
              </a:spcAft>
              <a:buClr>
                <a:schemeClr val="dk1"/>
              </a:buClr>
              <a:buSzPts val="1400"/>
              <a:buChar char="•"/>
              <a:defRPr/>
            </a:lvl6pPr>
            <a:lvl7pPr marL="4267093" lvl="6" indent="-423323" algn="l">
              <a:lnSpc>
                <a:spcPct val="90000"/>
              </a:lnSpc>
              <a:spcBef>
                <a:spcPts val="533"/>
              </a:spcBef>
              <a:spcAft>
                <a:spcPts val="0"/>
              </a:spcAft>
              <a:buClr>
                <a:schemeClr val="dk1"/>
              </a:buClr>
              <a:buSzPts val="1400"/>
              <a:buChar char="•"/>
              <a:defRPr/>
            </a:lvl7pPr>
            <a:lvl8pPr marL="4876678" lvl="7" indent="-423323" algn="l">
              <a:lnSpc>
                <a:spcPct val="90000"/>
              </a:lnSpc>
              <a:spcBef>
                <a:spcPts val="533"/>
              </a:spcBef>
              <a:spcAft>
                <a:spcPts val="0"/>
              </a:spcAft>
              <a:buClr>
                <a:schemeClr val="dk1"/>
              </a:buClr>
              <a:buSzPts val="1400"/>
              <a:buChar char="•"/>
              <a:defRPr/>
            </a:lvl8pPr>
            <a:lvl9pPr marL="5486263" lvl="8" indent="-423323" algn="l">
              <a:lnSpc>
                <a:spcPct val="90000"/>
              </a:lnSpc>
              <a:spcBef>
                <a:spcPts val="533"/>
              </a:spcBef>
              <a:spcAft>
                <a:spcPts val="0"/>
              </a:spcAft>
              <a:buClr>
                <a:schemeClr val="dk1"/>
              </a:buClr>
              <a:buSzPts val="1400"/>
              <a:buChar char="•"/>
              <a:defRPr/>
            </a:lvl9pPr>
          </a:lstStyle>
          <a:p>
            <a:endParaRPr/>
          </a:p>
        </p:txBody>
      </p:sp>
      <p:sp>
        <p:nvSpPr>
          <p:cNvPr id="369" name="Google Shape;369;p64"/>
          <p:cNvSpPr txBox="1">
            <a:spLocks noGrp="1"/>
          </p:cNvSpPr>
          <p:nvPr>
            <p:ph type="dt" idx="10"/>
          </p:nvPr>
        </p:nvSpPr>
        <p:spPr>
          <a:xfrm>
            <a:off x="838200" y="6356351"/>
            <a:ext cx="27432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370" name="Google Shape;370;p64"/>
          <p:cNvSpPr txBox="1">
            <a:spLocks noGrp="1"/>
          </p:cNvSpPr>
          <p:nvPr>
            <p:ph type="ftr" idx="11"/>
          </p:nvPr>
        </p:nvSpPr>
        <p:spPr>
          <a:xfrm>
            <a:off x="4038600" y="6356351"/>
            <a:ext cx="41148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r>
              <a:rPr lang="en-GB"/>
              <a:t>Pierluigi Bonagura</a:t>
            </a:r>
            <a:endParaRPr/>
          </a:p>
        </p:txBody>
      </p:sp>
      <p:sp>
        <p:nvSpPr>
          <p:cNvPr id="371" name="Google Shape;371;p64"/>
          <p:cNvSpPr txBox="1">
            <a:spLocks noGrp="1"/>
          </p:cNvSpPr>
          <p:nvPr>
            <p:ph type="sldNum" idx="12"/>
          </p:nvPr>
        </p:nvSpPr>
        <p:spPr>
          <a:xfrm>
            <a:off x="8610600" y="6356351"/>
            <a:ext cx="27432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19531353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372"/>
        <p:cNvGrpSpPr/>
        <p:nvPr/>
      </p:nvGrpSpPr>
      <p:grpSpPr>
        <a:xfrm>
          <a:off x="0" y="0"/>
          <a:ext cx="0" cy="0"/>
          <a:chOff x="0" y="0"/>
          <a:chExt cx="0" cy="0"/>
        </a:xfrm>
      </p:grpSpPr>
      <p:sp>
        <p:nvSpPr>
          <p:cNvPr id="373" name="Google Shape;373;p65"/>
          <p:cNvSpPr txBox="1">
            <a:spLocks noGrp="1"/>
          </p:cNvSpPr>
          <p:nvPr>
            <p:ph type="title"/>
          </p:nvPr>
        </p:nvSpPr>
        <p:spPr>
          <a:xfrm>
            <a:off x="831851" y="1709740"/>
            <a:ext cx="10515600" cy="2852737"/>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dk1"/>
              </a:buClr>
              <a:buSzPts val="4500"/>
              <a:buFont typeface="Calibri"/>
              <a:buNone/>
              <a:defRPr sz="60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374" name="Google Shape;374;p65"/>
          <p:cNvSpPr txBox="1">
            <a:spLocks noGrp="1"/>
          </p:cNvSpPr>
          <p:nvPr>
            <p:ph type="body" idx="1"/>
          </p:nvPr>
        </p:nvSpPr>
        <p:spPr>
          <a:xfrm>
            <a:off x="831851" y="4589463"/>
            <a:ext cx="10515600" cy="1500187"/>
          </a:xfrm>
          <a:prstGeom prst="rect">
            <a:avLst/>
          </a:prstGeom>
          <a:noFill/>
          <a:ln>
            <a:noFill/>
          </a:ln>
        </p:spPr>
        <p:txBody>
          <a:bodyPr spcFirstLastPara="1" wrap="square" lIns="68575" tIns="34275" rIns="68575" bIns="34275" anchor="t" anchorCtr="0">
            <a:normAutofit/>
          </a:bodyPr>
          <a:lstStyle>
            <a:lvl1pPr marL="609585" lvl="0" indent="-304792" algn="l">
              <a:lnSpc>
                <a:spcPct val="90000"/>
              </a:lnSpc>
              <a:spcBef>
                <a:spcPts val="1067"/>
              </a:spcBef>
              <a:spcAft>
                <a:spcPts val="0"/>
              </a:spcAft>
              <a:buClr>
                <a:srgbClr val="888888"/>
              </a:buClr>
              <a:buSzPts val="1800"/>
              <a:buNone/>
              <a:defRPr sz="2400">
                <a:solidFill>
                  <a:srgbClr val="888888"/>
                </a:solidFill>
              </a:defRPr>
            </a:lvl1pPr>
            <a:lvl2pPr marL="1219170" lvl="1" indent="-304792" algn="l">
              <a:lnSpc>
                <a:spcPct val="90000"/>
              </a:lnSpc>
              <a:spcBef>
                <a:spcPts val="533"/>
              </a:spcBef>
              <a:spcAft>
                <a:spcPts val="0"/>
              </a:spcAft>
              <a:buClr>
                <a:srgbClr val="888888"/>
              </a:buClr>
              <a:buSzPts val="1500"/>
              <a:buNone/>
              <a:defRPr sz="2000">
                <a:solidFill>
                  <a:srgbClr val="888888"/>
                </a:solidFill>
              </a:defRPr>
            </a:lvl2pPr>
            <a:lvl3pPr marL="1828754" lvl="2" indent="-304792" algn="l">
              <a:lnSpc>
                <a:spcPct val="90000"/>
              </a:lnSpc>
              <a:spcBef>
                <a:spcPts val="533"/>
              </a:spcBef>
              <a:spcAft>
                <a:spcPts val="0"/>
              </a:spcAft>
              <a:buClr>
                <a:srgbClr val="888888"/>
              </a:buClr>
              <a:buSzPts val="1400"/>
              <a:buNone/>
              <a:defRPr sz="1867">
                <a:solidFill>
                  <a:srgbClr val="888888"/>
                </a:solidFill>
              </a:defRPr>
            </a:lvl3pPr>
            <a:lvl4pPr marL="2438339" lvl="3" indent="-304792" algn="l">
              <a:lnSpc>
                <a:spcPct val="90000"/>
              </a:lnSpc>
              <a:spcBef>
                <a:spcPts val="533"/>
              </a:spcBef>
              <a:spcAft>
                <a:spcPts val="0"/>
              </a:spcAft>
              <a:buClr>
                <a:srgbClr val="888888"/>
              </a:buClr>
              <a:buSzPts val="1200"/>
              <a:buNone/>
              <a:defRPr sz="1600">
                <a:solidFill>
                  <a:srgbClr val="888888"/>
                </a:solidFill>
              </a:defRPr>
            </a:lvl4pPr>
            <a:lvl5pPr marL="3047924" lvl="4" indent="-304792" algn="l">
              <a:lnSpc>
                <a:spcPct val="90000"/>
              </a:lnSpc>
              <a:spcBef>
                <a:spcPts val="533"/>
              </a:spcBef>
              <a:spcAft>
                <a:spcPts val="0"/>
              </a:spcAft>
              <a:buClr>
                <a:srgbClr val="888888"/>
              </a:buClr>
              <a:buSzPts val="1200"/>
              <a:buNone/>
              <a:defRPr sz="1600">
                <a:solidFill>
                  <a:srgbClr val="888888"/>
                </a:solidFill>
              </a:defRPr>
            </a:lvl5pPr>
            <a:lvl6pPr marL="3657509" lvl="5" indent="-304792" algn="l">
              <a:lnSpc>
                <a:spcPct val="90000"/>
              </a:lnSpc>
              <a:spcBef>
                <a:spcPts val="533"/>
              </a:spcBef>
              <a:spcAft>
                <a:spcPts val="0"/>
              </a:spcAft>
              <a:buClr>
                <a:srgbClr val="888888"/>
              </a:buClr>
              <a:buSzPts val="1200"/>
              <a:buNone/>
              <a:defRPr sz="1600">
                <a:solidFill>
                  <a:srgbClr val="888888"/>
                </a:solidFill>
              </a:defRPr>
            </a:lvl6pPr>
            <a:lvl7pPr marL="4267093" lvl="6" indent="-304792" algn="l">
              <a:lnSpc>
                <a:spcPct val="90000"/>
              </a:lnSpc>
              <a:spcBef>
                <a:spcPts val="533"/>
              </a:spcBef>
              <a:spcAft>
                <a:spcPts val="0"/>
              </a:spcAft>
              <a:buClr>
                <a:srgbClr val="888888"/>
              </a:buClr>
              <a:buSzPts val="1200"/>
              <a:buNone/>
              <a:defRPr sz="1600">
                <a:solidFill>
                  <a:srgbClr val="888888"/>
                </a:solidFill>
              </a:defRPr>
            </a:lvl7pPr>
            <a:lvl8pPr marL="4876678" lvl="7" indent="-304792" algn="l">
              <a:lnSpc>
                <a:spcPct val="90000"/>
              </a:lnSpc>
              <a:spcBef>
                <a:spcPts val="533"/>
              </a:spcBef>
              <a:spcAft>
                <a:spcPts val="0"/>
              </a:spcAft>
              <a:buClr>
                <a:srgbClr val="888888"/>
              </a:buClr>
              <a:buSzPts val="1200"/>
              <a:buNone/>
              <a:defRPr sz="1600">
                <a:solidFill>
                  <a:srgbClr val="888888"/>
                </a:solidFill>
              </a:defRPr>
            </a:lvl8pPr>
            <a:lvl9pPr marL="5486263" lvl="8" indent="-304792" algn="l">
              <a:lnSpc>
                <a:spcPct val="90000"/>
              </a:lnSpc>
              <a:spcBef>
                <a:spcPts val="533"/>
              </a:spcBef>
              <a:spcAft>
                <a:spcPts val="0"/>
              </a:spcAft>
              <a:buClr>
                <a:srgbClr val="888888"/>
              </a:buClr>
              <a:buSzPts val="1200"/>
              <a:buNone/>
              <a:defRPr sz="1600">
                <a:solidFill>
                  <a:srgbClr val="888888"/>
                </a:solidFill>
              </a:defRPr>
            </a:lvl9pPr>
          </a:lstStyle>
          <a:p>
            <a:endParaRPr/>
          </a:p>
        </p:txBody>
      </p:sp>
      <p:sp>
        <p:nvSpPr>
          <p:cNvPr id="375" name="Google Shape;375;p65"/>
          <p:cNvSpPr txBox="1">
            <a:spLocks noGrp="1"/>
          </p:cNvSpPr>
          <p:nvPr>
            <p:ph type="dt" idx="10"/>
          </p:nvPr>
        </p:nvSpPr>
        <p:spPr>
          <a:xfrm>
            <a:off x="838200" y="6356351"/>
            <a:ext cx="27432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376" name="Google Shape;376;p65"/>
          <p:cNvSpPr txBox="1">
            <a:spLocks noGrp="1"/>
          </p:cNvSpPr>
          <p:nvPr>
            <p:ph type="ftr" idx="11"/>
          </p:nvPr>
        </p:nvSpPr>
        <p:spPr>
          <a:xfrm>
            <a:off x="4038600" y="6356351"/>
            <a:ext cx="41148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r>
              <a:rPr lang="en-GB"/>
              <a:t>Pierluigi Bonagura</a:t>
            </a:r>
            <a:endParaRPr/>
          </a:p>
        </p:txBody>
      </p:sp>
      <p:sp>
        <p:nvSpPr>
          <p:cNvPr id="377" name="Google Shape;377;p65"/>
          <p:cNvSpPr txBox="1">
            <a:spLocks noGrp="1"/>
          </p:cNvSpPr>
          <p:nvPr>
            <p:ph type="sldNum" idx="12"/>
          </p:nvPr>
        </p:nvSpPr>
        <p:spPr>
          <a:xfrm>
            <a:off x="8610600" y="6356351"/>
            <a:ext cx="27432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17625541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378"/>
        <p:cNvGrpSpPr/>
        <p:nvPr/>
      </p:nvGrpSpPr>
      <p:grpSpPr>
        <a:xfrm>
          <a:off x="0" y="0"/>
          <a:ext cx="0" cy="0"/>
          <a:chOff x="0" y="0"/>
          <a:chExt cx="0" cy="0"/>
        </a:xfrm>
      </p:grpSpPr>
      <p:sp>
        <p:nvSpPr>
          <p:cNvPr id="379" name="Google Shape;379;p66"/>
          <p:cNvSpPr txBox="1">
            <a:spLocks noGrp="1"/>
          </p:cNvSpPr>
          <p:nvPr>
            <p:ph type="title"/>
          </p:nvPr>
        </p:nvSpPr>
        <p:spPr>
          <a:xfrm>
            <a:off x="838200" y="365125"/>
            <a:ext cx="105156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380" name="Google Shape;380;p66"/>
          <p:cNvSpPr txBox="1">
            <a:spLocks noGrp="1"/>
          </p:cNvSpPr>
          <p:nvPr>
            <p:ph type="body" idx="1"/>
          </p:nvPr>
        </p:nvSpPr>
        <p:spPr>
          <a:xfrm>
            <a:off x="838200" y="1825625"/>
            <a:ext cx="5181600" cy="4351339"/>
          </a:xfrm>
          <a:prstGeom prst="rect">
            <a:avLst/>
          </a:prstGeom>
          <a:noFill/>
          <a:ln>
            <a:noFill/>
          </a:ln>
        </p:spPr>
        <p:txBody>
          <a:bodyPr spcFirstLastPara="1" wrap="square" lIns="68575" tIns="34275" rIns="68575" bIns="34275" anchor="t" anchorCtr="0">
            <a:normAutofit/>
          </a:bodyPr>
          <a:lstStyle>
            <a:lvl1pPr marL="609585" lvl="0" indent="-423323" algn="l">
              <a:lnSpc>
                <a:spcPct val="90000"/>
              </a:lnSpc>
              <a:spcBef>
                <a:spcPts val="1067"/>
              </a:spcBef>
              <a:spcAft>
                <a:spcPts val="0"/>
              </a:spcAft>
              <a:buClr>
                <a:schemeClr val="dk1"/>
              </a:buClr>
              <a:buSzPts val="1400"/>
              <a:buChar char="•"/>
              <a:defRPr/>
            </a:lvl1pPr>
            <a:lvl2pPr marL="1219170" lvl="1" indent="-423323" algn="l">
              <a:lnSpc>
                <a:spcPct val="90000"/>
              </a:lnSpc>
              <a:spcBef>
                <a:spcPts val="533"/>
              </a:spcBef>
              <a:spcAft>
                <a:spcPts val="0"/>
              </a:spcAft>
              <a:buClr>
                <a:schemeClr val="dk1"/>
              </a:buClr>
              <a:buSzPts val="1400"/>
              <a:buChar char="•"/>
              <a:defRPr/>
            </a:lvl2pPr>
            <a:lvl3pPr marL="1828754" lvl="2" indent="-423323" algn="l">
              <a:lnSpc>
                <a:spcPct val="90000"/>
              </a:lnSpc>
              <a:spcBef>
                <a:spcPts val="533"/>
              </a:spcBef>
              <a:spcAft>
                <a:spcPts val="0"/>
              </a:spcAft>
              <a:buClr>
                <a:schemeClr val="dk1"/>
              </a:buClr>
              <a:buSzPts val="1400"/>
              <a:buChar char="•"/>
              <a:defRPr/>
            </a:lvl3pPr>
            <a:lvl4pPr marL="2438339" lvl="3" indent="-423323" algn="l">
              <a:lnSpc>
                <a:spcPct val="90000"/>
              </a:lnSpc>
              <a:spcBef>
                <a:spcPts val="533"/>
              </a:spcBef>
              <a:spcAft>
                <a:spcPts val="0"/>
              </a:spcAft>
              <a:buClr>
                <a:schemeClr val="dk1"/>
              </a:buClr>
              <a:buSzPts val="1400"/>
              <a:buChar char="•"/>
              <a:defRPr/>
            </a:lvl4pPr>
            <a:lvl5pPr marL="3047924" lvl="4" indent="-423323" algn="l">
              <a:lnSpc>
                <a:spcPct val="90000"/>
              </a:lnSpc>
              <a:spcBef>
                <a:spcPts val="533"/>
              </a:spcBef>
              <a:spcAft>
                <a:spcPts val="0"/>
              </a:spcAft>
              <a:buClr>
                <a:schemeClr val="dk1"/>
              </a:buClr>
              <a:buSzPts val="1400"/>
              <a:buChar char="•"/>
              <a:defRPr/>
            </a:lvl5pPr>
            <a:lvl6pPr marL="3657509" lvl="5" indent="-423323" algn="l">
              <a:lnSpc>
                <a:spcPct val="90000"/>
              </a:lnSpc>
              <a:spcBef>
                <a:spcPts val="533"/>
              </a:spcBef>
              <a:spcAft>
                <a:spcPts val="0"/>
              </a:spcAft>
              <a:buClr>
                <a:schemeClr val="dk1"/>
              </a:buClr>
              <a:buSzPts val="1400"/>
              <a:buChar char="•"/>
              <a:defRPr/>
            </a:lvl6pPr>
            <a:lvl7pPr marL="4267093" lvl="6" indent="-423323" algn="l">
              <a:lnSpc>
                <a:spcPct val="90000"/>
              </a:lnSpc>
              <a:spcBef>
                <a:spcPts val="533"/>
              </a:spcBef>
              <a:spcAft>
                <a:spcPts val="0"/>
              </a:spcAft>
              <a:buClr>
                <a:schemeClr val="dk1"/>
              </a:buClr>
              <a:buSzPts val="1400"/>
              <a:buChar char="•"/>
              <a:defRPr/>
            </a:lvl7pPr>
            <a:lvl8pPr marL="4876678" lvl="7" indent="-423323" algn="l">
              <a:lnSpc>
                <a:spcPct val="90000"/>
              </a:lnSpc>
              <a:spcBef>
                <a:spcPts val="533"/>
              </a:spcBef>
              <a:spcAft>
                <a:spcPts val="0"/>
              </a:spcAft>
              <a:buClr>
                <a:schemeClr val="dk1"/>
              </a:buClr>
              <a:buSzPts val="1400"/>
              <a:buChar char="•"/>
              <a:defRPr/>
            </a:lvl8pPr>
            <a:lvl9pPr marL="5486263" lvl="8" indent="-423323" algn="l">
              <a:lnSpc>
                <a:spcPct val="90000"/>
              </a:lnSpc>
              <a:spcBef>
                <a:spcPts val="533"/>
              </a:spcBef>
              <a:spcAft>
                <a:spcPts val="0"/>
              </a:spcAft>
              <a:buClr>
                <a:schemeClr val="dk1"/>
              </a:buClr>
              <a:buSzPts val="1400"/>
              <a:buChar char="•"/>
              <a:defRPr/>
            </a:lvl9pPr>
          </a:lstStyle>
          <a:p>
            <a:endParaRPr/>
          </a:p>
        </p:txBody>
      </p:sp>
      <p:sp>
        <p:nvSpPr>
          <p:cNvPr id="381" name="Google Shape;381;p66"/>
          <p:cNvSpPr txBox="1">
            <a:spLocks noGrp="1"/>
          </p:cNvSpPr>
          <p:nvPr>
            <p:ph type="body" idx="2"/>
          </p:nvPr>
        </p:nvSpPr>
        <p:spPr>
          <a:xfrm>
            <a:off x="6172200" y="1825625"/>
            <a:ext cx="5181600" cy="4351339"/>
          </a:xfrm>
          <a:prstGeom prst="rect">
            <a:avLst/>
          </a:prstGeom>
          <a:noFill/>
          <a:ln>
            <a:noFill/>
          </a:ln>
        </p:spPr>
        <p:txBody>
          <a:bodyPr spcFirstLastPara="1" wrap="square" lIns="68575" tIns="34275" rIns="68575" bIns="34275" anchor="t" anchorCtr="0">
            <a:normAutofit/>
          </a:bodyPr>
          <a:lstStyle>
            <a:lvl1pPr marL="609585" lvl="0" indent="-423323" algn="l">
              <a:lnSpc>
                <a:spcPct val="90000"/>
              </a:lnSpc>
              <a:spcBef>
                <a:spcPts val="1067"/>
              </a:spcBef>
              <a:spcAft>
                <a:spcPts val="0"/>
              </a:spcAft>
              <a:buClr>
                <a:schemeClr val="dk1"/>
              </a:buClr>
              <a:buSzPts val="1400"/>
              <a:buChar char="•"/>
              <a:defRPr/>
            </a:lvl1pPr>
            <a:lvl2pPr marL="1219170" lvl="1" indent="-423323" algn="l">
              <a:lnSpc>
                <a:spcPct val="90000"/>
              </a:lnSpc>
              <a:spcBef>
                <a:spcPts val="533"/>
              </a:spcBef>
              <a:spcAft>
                <a:spcPts val="0"/>
              </a:spcAft>
              <a:buClr>
                <a:schemeClr val="dk1"/>
              </a:buClr>
              <a:buSzPts val="1400"/>
              <a:buChar char="•"/>
              <a:defRPr/>
            </a:lvl2pPr>
            <a:lvl3pPr marL="1828754" lvl="2" indent="-423323" algn="l">
              <a:lnSpc>
                <a:spcPct val="90000"/>
              </a:lnSpc>
              <a:spcBef>
                <a:spcPts val="533"/>
              </a:spcBef>
              <a:spcAft>
                <a:spcPts val="0"/>
              </a:spcAft>
              <a:buClr>
                <a:schemeClr val="dk1"/>
              </a:buClr>
              <a:buSzPts val="1400"/>
              <a:buChar char="•"/>
              <a:defRPr/>
            </a:lvl3pPr>
            <a:lvl4pPr marL="2438339" lvl="3" indent="-423323" algn="l">
              <a:lnSpc>
                <a:spcPct val="90000"/>
              </a:lnSpc>
              <a:spcBef>
                <a:spcPts val="533"/>
              </a:spcBef>
              <a:spcAft>
                <a:spcPts val="0"/>
              </a:spcAft>
              <a:buClr>
                <a:schemeClr val="dk1"/>
              </a:buClr>
              <a:buSzPts val="1400"/>
              <a:buChar char="•"/>
              <a:defRPr/>
            </a:lvl4pPr>
            <a:lvl5pPr marL="3047924" lvl="4" indent="-423323" algn="l">
              <a:lnSpc>
                <a:spcPct val="90000"/>
              </a:lnSpc>
              <a:spcBef>
                <a:spcPts val="533"/>
              </a:spcBef>
              <a:spcAft>
                <a:spcPts val="0"/>
              </a:spcAft>
              <a:buClr>
                <a:schemeClr val="dk1"/>
              </a:buClr>
              <a:buSzPts val="1400"/>
              <a:buChar char="•"/>
              <a:defRPr/>
            </a:lvl5pPr>
            <a:lvl6pPr marL="3657509" lvl="5" indent="-423323" algn="l">
              <a:lnSpc>
                <a:spcPct val="90000"/>
              </a:lnSpc>
              <a:spcBef>
                <a:spcPts val="533"/>
              </a:spcBef>
              <a:spcAft>
                <a:spcPts val="0"/>
              </a:spcAft>
              <a:buClr>
                <a:schemeClr val="dk1"/>
              </a:buClr>
              <a:buSzPts val="1400"/>
              <a:buChar char="•"/>
              <a:defRPr/>
            </a:lvl6pPr>
            <a:lvl7pPr marL="4267093" lvl="6" indent="-423323" algn="l">
              <a:lnSpc>
                <a:spcPct val="90000"/>
              </a:lnSpc>
              <a:spcBef>
                <a:spcPts val="533"/>
              </a:spcBef>
              <a:spcAft>
                <a:spcPts val="0"/>
              </a:spcAft>
              <a:buClr>
                <a:schemeClr val="dk1"/>
              </a:buClr>
              <a:buSzPts val="1400"/>
              <a:buChar char="•"/>
              <a:defRPr/>
            </a:lvl7pPr>
            <a:lvl8pPr marL="4876678" lvl="7" indent="-423323" algn="l">
              <a:lnSpc>
                <a:spcPct val="90000"/>
              </a:lnSpc>
              <a:spcBef>
                <a:spcPts val="533"/>
              </a:spcBef>
              <a:spcAft>
                <a:spcPts val="0"/>
              </a:spcAft>
              <a:buClr>
                <a:schemeClr val="dk1"/>
              </a:buClr>
              <a:buSzPts val="1400"/>
              <a:buChar char="•"/>
              <a:defRPr/>
            </a:lvl8pPr>
            <a:lvl9pPr marL="5486263" lvl="8" indent="-423323" algn="l">
              <a:lnSpc>
                <a:spcPct val="90000"/>
              </a:lnSpc>
              <a:spcBef>
                <a:spcPts val="533"/>
              </a:spcBef>
              <a:spcAft>
                <a:spcPts val="0"/>
              </a:spcAft>
              <a:buClr>
                <a:schemeClr val="dk1"/>
              </a:buClr>
              <a:buSzPts val="1400"/>
              <a:buChar char="•"/>
              <a:defRPr/>
            </a:lvl9pPr>
          </a:lstStyle>
          <a:p>
            <a:endParaRPr/>
          </a:p>
        </p:txBody>
      </p:sp>
      <p:sp>
        <p:nvSpPr>
          <p:cNvPr id="382" name="Google Shape;382;p66"/>
          <p:cNvSpPr txBox="1">
            <a:spLocks noGrp="1"/>
          </p:cNvSpPr>
          <p:nvPr>
            <p:ph type="dt" idx="10"/>
          </p:nvPr>
        </p:nvSpPr>
        <p:spPr>
          <a:xfrm>
            <a:off x="838200" y="6356351"/>
            <a:ext cx="27432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383" name="Google Shape;383;p66"/>
          <p:cNvSpPr txBox="1">
            <a:spLocks noGrp="1"/>
          </p:cNvSpPr>
          <p:nvPr>
            <p:ph type="ftr" idx="11"/>
          </p:nvPr>
        </p:nvSpPr>
        <p:spPr>
          <a:xfrm>
            <a:off x="4038600" y="6356351"/>
            <a:ext cx="41148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r>
              <a:rPr lang="en-GB"/>
              <a:t>Pierluigi Bonagura</a:t>
            </a:r>
            <a:endParaRPr/>
          </a:p>
        </p:txBody>
      </p:sp>
      <p:sp>
        <p:nvSpPr>
          <p:cNvPr id="384" name="Google Shape;384;p66"/>
          <p:cNvSpPr txBox="1">
            <a:spLocks noGrp="1"/>
          </p:cNvSpPr>
          <p:nvPr>
            <p:ph type="sldNum" idx="12"/>
          </p:nvPr>
        </p:nvSpPr>
        <p:spPr>
          <a:xfrm>
            <a:off x="8610600" y="6356351"/>
            <a:ext cx="27432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39627112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385"/>
        <p:cNvGrpSpPr/>
        <p:nvPr/>
      </p:nvGrpSpPr>
      <p:grpSpPr>
        <a:xfrm>
          <a:off x="0" y="0"/>
          <a:ext cx="0" cy="0"/>
          <a:chOff x="0" y="0"/>
          <a:chExt cx="0" cy="0"/>
        </a:xfrm>
      </p:grpSpPr>
      <p:sp>
        <p:nvSpPr>
          <p:cNvPr id="386" name="Google Shape;386;p67"/>
          <p:cNvSpPr txBox="1">
            <a:spLocks noGrp="1"/>
          </p:cNvSpPr>
          <p:nvPr>
            <p:ph type="title"/>
          </p:nvPr>
        </p:nvSpPr>
        <p:spPr>
          <a:xfrm>
            <a:off x="839788" y="365125"/>
            <a:ext cx="105156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387" name="Google Shape;387;p67"/>
          <p:cNvSpPr txBox="1">
            <a:spLocks noGrp="1"/>
          </p:cNvSpPr>
          <p:nvPr>
            <p:ph type="body" idx="1"/>
          </p:nvPr>
        </p:nvSpPr>
        <p:spPr>
          <a:xfrm>
            <a:off x="839788" y="1681163"/>
            <a:ext cx="5157787" cy="823912"/>
          </a:xfrm>
          <a:prstGeom prst="rect">
            <a:avLst/>
          </a:prstGeom>
          <a:noFill/>
          <a:ln>
            <a:noFill/>
          </a:ln>
        </p:spPr>
        <p:txBody>
          <a:bodyPr spcFirstLastPara="1" wrap="square" lIns="68575" tIns="34275" rIns="68575" bIns="34275" anchor="b" anchorCtr="0">
            <a:normAutofit/>
          </a:bodyPr>
          <a:lstStyle>
            <a:lvl1pPr marL="609585" lvl="0" indent="-304792" algn="l">
              <a:lnSpc>
                <a:spcPct val="90000"/>
              </a:lnSpc>
              <a:spcBef>
                <a:spcPts val="1067"/>
              </a:spcBef>
              <a:spcAft>
                <a:spcPts val="0"/>
              </a:spcAft>
              <a:buClr>
                <a:schemeClr val="dk1"/>
              </a:buClr>
              <a:buSzPts val="1800"/>
              <a:buNone/>
              <a:defRPr sz="2400" b="1"/>
            </a:lvl1pPr>
            <a:lvl2pPr marL="1219170" lvl="1" indent="-304792" algn="l">
              <a:lnSpc>
                <a:spcPct val="90000"/>
              </a:lnSpc>
              <a:spcBef>
                <a:spcPts val="533"/>
              </a:spcBef>
              <a:spcAft>
                <a:spcPts val="0"/>
              </a:spcAft>
              <a:buClr>
                <a:schemeClr val="dk1"/>
              </a:buClr>
              <a:buSzPts val="1500"/>
              <a:buNone/>
              <a:defRPr sz="2000" b="1"/>
            </a:lvl2pPr>
            <a:lvl3pPr marL="1828754" lvl="2" indent="-304792" algn="l">
              <a:lnSpc>
                <a:spcPct val="90000"/>
              </a:lnSpc>
              <a:spcBef>
                <a:spcPts val="533"/>
              </a:spcBef>
              <a:spcAft>
                <a:spcPts val="0"/>
              </a:spcAft>
              <a:buClr>
                <a:schemeClr val="dk1"/>
              </a:buClr>
              <a:buSzPts val="1400"/>
              <a:buNone/>
              <a:defRPr sz="1867" b="1"/>
            </a:lvl3pPr>
            <a:lvl4pPr marL="2438339" lvl="3" indent="-304792" algn="l">
              <a:lnSpc>
                <a:spcPct val="90000"/>
              </a:lnSpc>
              <a:spcBef>
                <a:spcPts val="533"/>
              </a:spcBef>
              <a:spcAft>
                <a:spcPts val="0"/>
              </a:spcAft>
              <a:buClr>
                <a:schemeClr val="dk1"/>
              </a:buClr>
              <a:buSzPts val="1200"/>
              <a:buNone/>
              <a:defRPr sz="1600" b="1"/>
            </a:lvl4pPr>
            <a:lvl5pPr marL="3047924" lvl="4" indent="-304792" algn="l">
              <a:lnSpc>
                <a:spcPct val="90000"/>
              </a:lnSpc>
              <a:spcBef>
                <a:spcPts val="533"/>
              </a:spcBef>
              <a:spcAft>
                <a:spcPts val="0"/>
              </a:spcAft>
              <a:buClr>
                <a:schemeClr val="dk1"/>
              </a:buClr>
              <a:buSzPts val="1200"/>
              <a:buNone/>
              <a:defRPr sz="1600" b="1"/>
            </a:lvl5pPr>
            <a:lvl6pPr marL="3657509" lvl="5" indent="-304792" algn="l">
              <a:lnSpc>
                <a:spcPct val="90000"/>
              </a:lnSpc>
              <a:spcBef>
                <a:spcPts val="533"/>
              </a:spcBef>
              <a:spcAft>
                <a:spcPts val="0"/>
              </a:spcAft>
              <a:buClr>
                <a:schemeClr val="dk1"/>
              </a:buClr>
              <a:buSzPts val="1200"/>
              <a:buNone/>
              <a:defRPr sz="1600" b="1"/>
            </a:lvl6pPr>
            <a:lvl7pPr marL="4267093" lvl="6" indent="-304792" algn="l">
              <a:lnSpc>
                <a:spcPct val="90000"/>
              </a:lnSpc>
              <a:spcBef>
                <a:spcPts val="533"/>
              </a:spcBef>
              <a:spcAft>
                <a:spcPts val="0"/>
              </a:spcAft>
              <a:buClr>
                <a:schemeClr val="dk1"/>
              </a:buClr>
              <a:buSzPts val="1200"/>
              <a:buNone/>
              <a:defRPr sz="1600" b="1"/>
            </a:lvl7pPr>
            <a:lvl8pPr marL="4876678" lvl="7" indent="-304792" algn="l">
              <a:lnSpc>
                <a:spcPct val="90000"/>
              </a:lnSpc>
              <a:spcBef>
                <a:spcPts val="533"/>
              </a:spcBef>
              <a:spcAft>
                <a:spcPts val="0"/>
              </a:spcAft>
              <a:buClr>
                <a:schemeClr val="dk1"/>
              </a:buClr>
              <a:buSzPts val="1200"/>
              <a:buNone/>
              <a:defRPr sz="1600" b="1"/>
            </a:lvl8pPr>
            <a:lvl9pPr marL="5486263" lvl="8" indent="-304792" algn="l">
              <a:lnSpc>
                <a:spcPct val="90000"/>
              </a:lnSpc>
              <a:spcBef>
                <a:spcPts val="533"/>
              </a:spcBef>
              <a:spcAft>
                <a:spcPts val="0"/>
              </a:spcAft>
              <a:buClr>
                <a:schemeClr val="dk1"/>
              </a:buClr>
              <a:buSzPts val="1200"/>
              <a:buNone/>
              <a:defRPr sz="1600" b="1"/>
            </a:lvl9pPr>
          </a:lstStyle>
          <a:p>
            <a:endParaRPr/>
          </a:p>
        </p:txBody>
      </p:sp>
      <p:sp>
        <p:nvSpPr>
          <p:cNvPr id="388" name="Google Shape;388;p67"/>
          <p:cNvSpPr txBox="1">
            <a:spLocks noGrp="1"/>
          </p:cNvSpPr>
          <p:nvPr>
            <p:ph type="body" idx="2"/>
          </p:nvPr>
        </p:nvSpPr>
        <p:spPr>
          <a:xfrm>
            <a:off x="839788" y="2505075"/>
            <a:ext cx="5157787" cy="3684588"/>
          </a:xfrm>
          <a:prstGeom prst="rect">
            <a:avLst/>
          </a:prstGeom>
          <a:noFill/>
          <a:ln>
            <a:noFill/>
          </a:ln>
        </p:spPr>
        <p:txBody>
          <a:bodyPr spcFirstLastPara="1" wrap="square" lIns="68575" tIns="34275" rIns="68575" bIns="34275" anchor="t" anchorCtr="0">
            <a:normAutofit/>
          </a:bodyPr>
          <a:lstStyle>
            <a:lvl1pPr marL="609585" lvl="0" indent="-423323" algn="l">
              <a:lnSpc>
                <a:spcPct val="90000"/>
              </a:lnSpc>
              <a:spcBef>
                <a:spcPts val="1067"/>
              </a:spcBef>
              <a:spcAft>
                <a:spcPts val="0"/>
              </a:spcAft>
              <a:buClr>
                <a:schemeClr val="dk1"/>
              </a:buClr>
              <a:buSzPts val="1400"/>
              <a:buChar char="•"/>
              <a:defRPr/>
            </a:lvl1pPr>
            <a:lvl2pPr marL="1219170" lvl="1" indent="-423323" algn="l">
              <a:lnSpc>
                <a:spcPct val="90000"/>
              </a:lnSpc>
              <a:spcBef>
                <a:spcPts val="533"/>
              </a:spcBef>
              <a:spcAft>
                <a:spcPts val="0"/>
              </a:spcAft>
              <a:buClr>
                <a:schemeClr val="dk1"/>
              </a:buClr>
              <a:buSzPts val="1400"/>
              <a:buChar char="•"/>
              <a:defRPr/>
            </a:lvl2pPr>
            <a:lvl3pPr marL="1828754" lvl="2" indent="-423323" algn="l">
              <a:lnSpc>
                <a:spcPct val="90000"/>
              </a:lnSpc>
              <a:spcBef>
                <a:spcPts val="533"/>
              </a:spcBef>
              <a:spcAft>
                <a:spcPts val="0"/>
              </a:spcAft>
              <a:buClr>
                <a:schemeClr val="dk1"/>
              </a:buClr>
              <a:buSzPts val="1400"/>
              <a:buChar char="•"/>
              <a:defRPr/>
            </a:lvl3pPr>
            <a:lvl4pPr marL="2438339" lvl="3" indent="-423323" algn="l">
              <a:lnSpc>
                <a:spcPct val="90000"/>
              </a:lnSpc>
              <a:spcBef>
                <a:spcPts val="533"/>
              </a:spcBef>
              <a:spcAft>
                <a:spcPts val="0"/>
              </a:spcAft>
              <a:buClr>
                <a:schemeClr val="dk1"/>
              </a:buClr>
              <a:buSzPts val="1400"/>
              <a:buChar char="•"/>
              <a:defRPr/>
            </a:lvl4pPr>
            <a:lvl5pPr marL="3047924" lvl="4" indent="-423323" algn="l">
              <a:lnSpc>
                <a:spcPct val="90000"/>
              </a:lnSpc>
              <a:spcBef>
                <a:spcPts val="533"/>
              </a:spcBef>
              <a:spcAft>
                <a:spcPts val="0"/>
              </a:spcAft>
              <a:buClr>
                <a:schemeClr val="dk1"/>
              </a:buClr>
              <a:buSzPts val="1400"/>
              <a:buChar char="•"/>
              <a:defRPr/>
            </a:lvl5pPr>
            <a:lvl6pPr marL="3657509" lvl="5" indent="-423323" algn="l">
              <a:lnSpc>
                <a:spcPct val="90000"/>
              </a:lnSpc>
              <a:spcBef>
                <a:spcPts val="533"/>
              </a:spcBef>
              <a:spcAft>
                <a:spcPts val="0"/>
              </a:spcAft>
              <a:buClr>
                <a:schemeClr val="dk1"/>
              </a:buClr>
              <a:buSzPts val="1400"/>
              <a:buChar char="•"/>
              <a:defRPr/>
            </a:lvl6pPr>
            <a:lvl7pPr marL="4267093" lvl="6" indent="-423323" algn="l">
              <a:lnSpc>
                <a:spcPct val="90000"/>
              </a:lnSpc>
              <a:spcBef>
                <a:spcPts val="533"/>
              </a:spcBef>
              <a:spcAft>
                <a:spcPts val="0"/>
              </a:spcAft>
              <a:buClr>
                <a:schemeClr val="dk1"/>
              </a:buClr>
              <a:buSzPts val="1400"/>
              <a:buChar char="•"/>
              <a:defRPr/>
            </a:lvl7pPr>
            <a:lvl8pPr marL="4876678" lvl="7" indent="-423323" algn="l">
              <a:lnSpc>
                <a:spcPct val="90000"/>
              </a:lnSpc>
              <a:spcBef>
                <a:spcPts val="533"/>
              </a:spcBef>
              <a:spcAft>
                <a:spcPts val="0"/>
              </a:spcAft>
              <a:buClr>
                <a:schemeClr val="dk1"/>
              </a:buClr>
              <a:buSzPts val="1400"/>
              <a:buChar char="•"/>
              <a:defRPr/>
            </a:lvl8pPr>
            <a:lvl9pPr marL="5486263" lvl="8" indent="-423323" algn="l">
              <a:lnSpc>
                <a:spcPct val="90000"/>
              </a:lnSpc>
              <a:spcBef>
                <a:spcPts val="533"/>
              </a:spcBef>
              <a:spcAft>
                <a:spcPts val="0"/>
              </a:spcAft>
              <a:buClr>
                <a:schemeClr val="dk1"/>
              </a:buClr>
              <a:buSzPts val="1400"/>
              <a:buChar char="•"/>
              <a:defRPr/>
            </a:lvl9pPr>
          </a:lstStyle>
          <a:p>
            <a:endParaRPr/>
          </a:p>
        </p:txBody>
      </p:sp>
      <p:sp>
        <p:nvSpPr>
          <p:cNvPr id="389" name="Google Shape;389;p67"/>
          <p:cNvSpPr txBox="1">
            <a:spLocks noGrp="1"/>
          </p:cNvSpPr>
          <p:nvPr>
            <p:ph type="body" idx="3"/>
          </p:nvPr>
        </p:nvSpPr>
        <p:spPr>
          <a:xfrm>
            <a:off x="6172201" y="1681163"/>
            <a:ext cx="5183188" cy="823912"/>
          </a:xfrm>
          <a:prstGeom prst="rect">
            <a:avLst/>
          </a:prstGeom>
          <a:noFill/>
          <a:ln>
            <a:noFill/>
          </a:ln>
        </p:spPr>
        <p:txBody>
          <a:bodyPr spcFirstLastPara="1" wrap="square" lIns="68575" tIns="34275" rIns="68575" bIns="34275" anchor="b" anchorCtr="0">
            <a:normAutofit/>
          </a:bodyPr>
          <a:lstStyle>
            <a:lvl1pPr marL="609585" lvl="0" indent="-304792" algn="l">
              <a:lnSpc>
                <a:spcPct val="90000"/>
              </a:lnSpc>
              <a:spcBef>
                <a:spcPts val="1067"/>
              </a:spcBef>
              <a:spcAft>
                <a:spcPts val="0"/>
              </a:spcAft>
              <a:buClr>
                <a:schemeClr val="dk1"/>
              </a:buClr>
              <a:buSzPts val="1800"/>
              <a:buNone/>
              <a:defRPr sz="2400" b="1"/>
            </a:lvl1pPr>
            <a:lvl2pPr marL="1219170" lvl="1" indent="-304792" algn="l">
              <a:lnSpc>
                <a:spcPct val="90000"/>
              </a:lnSpc>
              <a:spcBef>
                <a:spcPts val="533"/>
              </a:spcBef>
              <a:spcAft>
                <a:spcPts val="0"/>
              </a:spcAft>
              <a:buClr>
                <a:schemeClr val="dk1"/>
              </a:buClr>
              <a:buSzPts val="1500"/>
              <a:buNone/>
              <a:defRPr sz="2000" b="1"/>
            </a:lvl2pPr>
            <a:lvl3pPr marL="1828754" lvl="2" indent="-304792" algn="l">
              <a:lnSpc>
                <a:spcPct val="90000"/>
              </a:lnSpc>
              <a:spcBef>
                <a:spcPts val="533"/>
              </a:spcBef>
              <a:spcAft>
                <a:spcPts val="0"/>
              </a:spcAft>
              <a:buClr>
                <a:schemeClr val="dk1"/>
              </a:buClr>
              <a:buSzPts val="1400"/>
              <a:buNone/>
              <a:defRPr sz="1867" b="1"/>
            </a:lvl3pPr>
            <a:lvl4pPr marL="2438339" lvl="3" indent="-304792" algn="l">
              <a:lnSpc>
                <a:spcPct val="90000"/>
              </a:lnSpc>
              <a:spcBef>
                <a:spcPts val="533"/>
              </a:spcBef>
              <a:spcAft>
                <a:spcPts val="0"/>
              </a:spcAft>
              <a:buClr>
                <a:schemeClr val="dk1"/>
              </a:buClr>
              <a:buSzPts val="1200"/>
              <a:buNone/>
              <a:defRPr sz="1600" b="1"/>
            </a:lvl4pPr>
            <a:lvl5pPr marL="3047924" lvl="4" indent="-304792" algn="l">
              <a:lnSpc>
                <a:spcPct val="90000"/>
              </a:lnSpc>
              <a:spcBef>
                <a:spcPts val="533"/>
              </a:spcBef>
              <a:spcAft>
                <a:spcPts val="0"/>
              </a:spcAft>
              <a:buClr>
                <a:schemeClr val="dk1"/>
              </a:buClr>
              <a:buSzPts val="1200"/>
              <a:buNone/>
              <a:defRPr sz="1600" b="1"/>
            </a:lvl5pPr>
            <a:lvl6pPr marL="3657509" lvl="5" indent="-304792" algn="l">
              <a:lnSpc>
                <a:spcPct val="90000"/>
              </a:lnSpc>
              <a:spcBef>
                <a:spcPts val="533"/>
              </a:spcBef>
              <a:spcAft>
                <a:spcPts val="0"/>
              </a:spcAft>
              <a:buClr>
                <a:schemeClr val="dk1"/>
              </a:buClr>
              <a:buSzPts val="1200"/>
              <a:buNone/>
              <a:defRPr sz="1600" b="1"/>
            </a:lvl6pPr>
            <a:lvl7pPr marL="4267093" lvl="6" indent="-304792" algn="l">
              <a:lnSpc>
                <a:spcPct val="90000"/>
              </a:lnSpc>
              <a:spcBef>
                <a:spcPts val="533"/>
              </a:spcBef>
              <a:spcAft>
                <a:spcPts val="0"/>
              </a:spcAft>
              <a:buClr>
                <a:schemeClr val="dk1"/>
              </a:buClr>
              <a:buSzPts val="1200"/>
              <a:buNone/>
              <a:defRPr sz="1600" b="1"/>
            </a:lvl7pPr>
            <a:lvl8pPr marL="4876678" lvl="7" indent="-304792" algn="l">
              <a:lnSpc>
                <a:spcPct val="90000"/>
              </a:lnSpc>
              <a:spcBef>
                <a:spcPts val="533"/>
              </a:spcBef>
              <a:spcAft>
                <a:spcPts val="0"/>
              </a:spcAft>
              <a:buClr>
                <a:schemeClr val="dk1"/>
              </a:buClr>
              <a:buSzPts val="1200"/>
              <a:buNone/>
              <a:defRPr sz="1600" b="1"/>
            </a:lvl8pPr>
            <a:lvl9pPr marL="5486263" lvl="8" indent="-304792" algn="l">
              <a:lnSpc>
                <a:spcPct val="90000"/>
              </a:lnSpc>
              <a:spcBef>
                <a:spcPts val="533"/>
              </a:spcBef>
              <a:spcAft>
                <a:spcPts val="0"/>
              </a:spcAft>
              <a:buClr>
                <a:schemeClr val="dk1"/>
              </a:buClr>
              <a:buSzPts val="1200"/>
              <a:buNone/>
              <a:defRPr sz="1600" b="1"/>
            </a:lvl9pPr>
          </a:lstStyle>
          <a:p>
            <a:endParaRPr/>
          </a:p>
        </p:txBody>
      </p:sp>
      <p:sp>
        <p:nvSpPr>
          <p:cNvPr id="390" name="Google Shape;390;p67"/>
          <p:cNvSpPr txBox="1">
            <a:spLocks noGrp="1"/>
          </p:cNvSpPr>
          <p:nvPr>
            <p:ph type="body" idx="4"/>
          </p:nvPr>
        </p:nvSpPr>
        <p:spPr>
          <a:xfrm>
            <a:off x="6172201" y="2505075"/>
            <a:ext cx="5183188" cy="3684588"/>
          </a:xfrm>
          <a:prstGeom prst="rect">
            <a:avLst/>
          </a:prstGeom>
          <a:noFill/>
          <a:ln>
            <a:noFill/>
          </a:ln>
        </p:spPr>
        <p:txBody>
          <a:bodyPr spcFirstLastPara="1" wrap="square" lIns="68575" tIns="34275" rIns="68575" bIns="34275" anchor="t" anchorCtr="0">
            <a:normAutofit/>
          </a:bodyPr>
          <a:lstStyle>
            <a:lvl1pPr marL="609585" lvl="0" indent="-423323" algn="l">
              <a:lnSpc>
                <a:spcPct val="90000"/>
              </a:lnSpc>
              <a:spcBef>
                <a:spcPts val="1067"/>
              </a:spcBef>
              <a:spcAft>
                <a:spcPts val="0"/>
              </a:spcAft>
              <a:buClr>
                <a:schemeClr val="dk1"/>
              </a:buClr>
              <a:buSzPts val="1400"/>
              <a:buChar char="•"/>
              <a:defRPr/>
            </a:lvl1pPr>
            <a:lvl2pPr marL="1219170" lvl="1" indent="-423323" algn="l">
              <a:lnSpc>
                <a:spcPct val="90000"/>
              </a:lnSpc>
              <a:spcBef>
                <a:spcPts val="533"/>
              </a:spcBef>
              <a:spcAft>
                <a:spcPts val="0"/>
              </a:spcAft>
              <a:buClr>
                <a:schemeClr val="dk1"/>
              </a:buClr>
              <a:buSzPts val="1400"/>
              <a:buChar char="•"/>
              <a:defRPr/>
            </a:lvl2pPr>
            <a:lvl3pPr marL="1828754" lvl="2" indent="-423323" algn="l">
              <a:lnSpc>
                <a:spcPct val="90000"/>
              </a:lnSpc>
              <a:spcBef>
                <a:spcPts val="533"/>
              </a:spcBef>
              <a:spcAft>
                <a:spcPts val="0"/>
              </a:spcAft>
              <a:buClr>
                <a:schemeClr val="dk1"/>
              </a:buClr>
              <a:buSzPts val="1400"/>
              <a:buChar char="•"/>
              <a:defRPr/>
            </a:lvl3pPr>
            <a:lvl4pPr marL="2438339" lvl="3" indent="-423323" algn="l">
              <a:lnSpc>
                <a:spcPct val="90000"/>
              </a:lnSpc>
              <a:spcBef>
                <a:spcPts val="533"/>
              </a:spcBef>
              <a:spcAft>
                <a:spcPts val="0"/>
              </a:spcAft>
              <a:buClr>
                <a:schemeClr val="dk1"/>
              </a:buClr>
              <a:buSzPts val="1400"/>
              <a:buChar char="•"/>
              <a:defRPr/>
            </a:lvl4pPr>
            <a:lvl5pPr marL="3047924" lvl="4" indent="-423323" algn="l">
              <a:lnSpc>
                <a:spcPct val="90000"/>
              </a:lnSpc>
              <a:spcBef>
                <a:spcPts val="533"/>
              </a:spcBef>
              <a:spcAft>
                <a:spcPts val="0"/>
              </a:spcAft>
              <a:buClr>
                <a:schemeClr val="dk1"/>
              </a:buClr>
              <a:buSzPts val="1400"/>
              <a:buChar char="•"/>
              <a:defRPr/>
            </a:lvl5pPr>
            <a:lvl6pPr marL="3657509" lvl="5" indent="-423323" algn="l">
              <a:lnSpc>
                <a:spcPct val="90000"/>
              </a:lnSpc>
              <a:spcBef>
                <a:spcPts val="533"/>
              </a:spcBef>
              <a:spcAft>
                <a:spcPts val="0"/>
              </a:spcAft>
              <a:buClr>
                <a:schemeClr val="dk1"/>
              </a:buClr>
              <a:buSzPts val="1400"/>
              <a:buChar char="•"/>
              <a:defRPr/>
            </a:lvl6pPr>
            <a:lvl7pPr marL="4267093" lvl="6" indent="-423323" algn="l">
              <a:lnSpc>
                <a:spcPct val="90000"/>
              </a:lnSpc>
              <a:spcBef>
                <a:spcPts val="533"/>
              </a:spcBef>
              <a:spcAft>
                <a:spcPts val="0"/>
              </a:spcAft>
              <a:buClr>
                <a:schemeClr val="dk1"/>
              </a:buClr>
              <a:buSzPts val="1400"/>
              <a:buChar char="•"/>
              <a:defRPr/>
            </a:lvl7pPr>
            <a:lvl8pPr marL="4876678" lvl="7" indent="-423323" algn="l">
              <a:lnSpc>
                <a:spcPct val="90000"/>
              </a:lnSpc>
              <a:spcBef>
                <a:spcPts val="533"/>
              </a:spcBef>
              <a:spcAft>
                <a:spcPts val="0"/>
              </a:spcAft>
              <a:buClr>
                <a:schemeClr val="dk1"/>
              </a:buClr>
              <a:buSzPts val="1400"/>
              <a:buChar char="•"/>
              <a:defRPr/>
            </a:lvl8pPr>
            <a:lvl9pPr marL="5486263" lvl="8" indent="-423323" algn="l">
              <a:lnSpc>
                <a:spcPct val="90000"/>
              </a:lnSpc>
              <a:spcBef>
                <a:spcPts val="533"/>
              </a:spcBef>
              <a:spcAft>
                <a:spcPts val="0"/>
              </a:spcAft>
              <a:buClr>
                <a:schemeClr val="dk1"/>
              </a:buClr>
              <a:buSzPts val="1400"/>
              <a:buChar char="•"/>
              <a:defRPr/>
            </a:lvl9pPr>
          </a:lstStyle>
          <a:p>
            <a:endParaRPr/>
          </a:p>
        </p:txBody>
      </p:sp>
      <p:sp>
        <p:nvSpPr>
          <p:cNvPr id="391" name="Google Shape;391;p67"/>
          <p:cNvSpPr txBox="1">
            <a:spLocks noGrp="1"/>
          </p:cNvSpPr>
          <p:nvPr>
            <p:ph type="dt" idx="10"/>
          </p:nvPr>
        </p:nvSpPr>
        <p:spPr>
          <a:xfrm>
            <a:off x="838200" y="6356351"/>
            <a:ext cx="27432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392" name="Google Shape;392;p67"/>
          <p:cNvSpPr txBox="1">
            <a:spLocks noGrp="1"/>
          </p:cNvSpPr>
          <p:nvPr>
            <p:ph type="ftr" idx="11"/>
          </p:nvPr>
        </p:nvSpPr>
        <p:spPr>
          <a:xfrm>
            <a:off x="4038600" y="6356351"/>
            <a:ext cx="41148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r>
              <a:rPr lang="en-GB"/>
              <a:t>Pierluigi Bonagura</a:t>
            </a:r>
            <a:endParaRPr/>
          </a:p>
        </p:txBody>
      </p:sp>
      <p:sp>
        <p:nvSpPr>
          <p:cNvPr id="393" name="Google Shape;393;p67"/>
          <p:cNvSpPr txBox="1">
            <a:spLocks noGrp="1"/>
          </p:cNvSpPr>
          <p:nvPr>
            <p:ph type="sldNum" idx="12"/>
          </p:nvPr>
        </p:nvSpPr>
        <p:spPr>
          <a:xfrm>
            <a:off x="8610600" y="6356351"/>
            <a:ext cx="27432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86875376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394"/>
        <p:cNvGrpSpPr/>
        <p:nvPr/>
      </p:nvGrpSpPr>
      <p:grpSpPr>
        <a:xfrm>
          <a:off x="0" y="0"/>
          <a:ext cx="0" cy="0"/>
          <a:chOff x="0" y="0"/>
          <a:chExt cx="0" cy="0"/>
        </a:xfrm>
      </p:grpSpPr>
      <p:sp>
        <p:nvSpPr>
          <p:cNvPr id="395" name="Google Shape;395;p68"/>
          <p:cNvSpPr txBox="1">
            <a:spLocks noGrp="1"/>
          </p:cNvSpPr>
          <p:nvPr>
            <p:ph type="title"/>
          </p:nvPr>
        </p:nvSpPr>
        <p:spPr>
          <a:xfrm>
            <a:off x="838200" y="365125"/>
            <a:ext cx="105156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396" name="Google Shape;396;p68"/>
          <p:cNvSpPr txBox="1">
            <a:spLocks noGrp="1"/>
          </p:cNvSpPr>
          <p:nvPr>
            <p:ph type="dt" idx="10"/>
          </p:nvPr>
        </p:nvSpPr>
        <p:spPr>
          <a:xfrm>
            <a:off x="838200" y="6356351"/>
            <a:ext cx="27432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397" name="Google Shape;397;p68"/>
          <p:cNvSpPr txBox="1">
            <a:spLocks noGrp="1"/>
          </p:cNvSpPr>
          <p:nvPr>
            <p:ph type="ftr" idx="11"/>
          </p:nvPr>
        </p:nvSpPr>
        <p:spPr>
          <a:xfrm>
            <a:off x="4038600" y="6356351"/>
            <a:ext cx="41148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r>
              <a:rPr lang="en-GB"/>
              <a:t>Pierluigi Bonagura</a:t>
            </a:r>
            <a:endParaRPr/>
          </a:p>
        </p:txBody>
      </p:sp>
      <p:sp>
        <p:nvSpPr>
          <p:cNvPr id="398" name="Google Shape;398;p68"/>
          <p:cNvSpPr txBox="1">
            <a:spLocks noGrp="1"/>
          </p:cNvSpPr>
          <p:nvPr>
            <p:ph type="sldNum" idx="12"/>
          </p:nvPr>
        </p:nvSpPr>
        <p:spPr>
          <a:xfrm>
            <a:off x="8610600" y="6356351"/>
            <a:ext cx="27432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19408484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399"/>
        <p:cNvGrpSpPr/>
        <p:nvPr/>
      </p:nvGrpSpPr>
      <p:grpSpPr>
        <a:xfrm>
          <a:off x="0" y="0"/>
          <a:ext cx="0" cy="0"/>
          <a:chOff x="0" y="0"/>
          <a:chExt cx="0" cy="0"/>
        </a:xfrm>
      </p:grpSpPr>
      <p:sp>
        <p:nvSpPr>
          <p:cNvPr id="400" name="Google Shape;400;p69"/>
          <p:cNvSpPr txBox="1">
            <a:spLocks noGrp="1"/>
          </p:cNvSpPr>
          <p:nvPr>
            <p:ph type="title"/>
          </p:nvPr>
        </p:nvSpPr>
        <p:spPr>
          <a:xfrm>
            <a:off x="839788" y="457200"/>
            <a:ext cx="3932237" cy="16002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dk1"/>
              </a:buClr>
              <a:buSzPts val="2400"/>
              <a:buFont typeface="Calibri"/>
              <a:buNone/>
              <a:defRPr sz="32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401" name="Google Shape;401;p69"/>
          <p:cNvSpPr txBox="1">
            <a:spLocks noGrp="1"/>
          </p:cNvSpPr>
          <p:nvPr>
            <p:ph type="body" idx="1"/>
          </p:nvPr>
        </p:nvSpPr>
        <p:spPr>
          <a:xfrm>
            <a:off x="5183188" y="987426"/>
            <a:ext cx="6172200" cy="4873625"/>
          </a:xfrm>
          <a:prstGeom prst="rect">
            <a:avLst/>
          </a:prstGeom>
          <a:noFill/>
          <a:ln>
            <a:noFill/>
          </a:ln>
        </p:spPr>
        <p:txBody>
          <a:bodyPr spcFirstLastPara="1" wrap="square" lIns="68575" tIns="34275" rIns="68575" bIns="34275" anchor="t" anchorCtr="0">
            <a:normAutofit/>
          </a:bodyPr>
          <a:lstStyle>
            <a:lvl1pPr marL="609585" lvl="0" indent="-507987" algn="l">
              <a:lnSpc>
                <a:spcPct val="90000"/>
              </a:lnSpc>
              <a:spcBef>
                <a:spcPts val="1067"/>
              </a:spcBef>
              <a:spcAft>
                <a:spcPts val="0"/>
              </a:spcAft>
              <a:buClr>
                <a:schemeClr val="dk1"/>
              </a:buClr>
              <a:buSzPts val="2400"/>
              <a:buChar char="•"/>
              <a:defRPr sz="3200"/>
            </a:lvl1pPr>
            <a:lvl2pPr marL="1219170" lvl="1" indent="-482588" algn="l">
              <a:lnSpc>
                <a:spcPct val="90000"/>
              </a:lnSpc>
              <a:spcBef>
                <a:spcPts val="533"/>
              </a:spcBef>
              <a:spcAft>
                <a:spcPts val="0"/>
              </a:spcAft>
              <a:buClr>
                <a:schemeClr val="dk1"/>
              </a:buClr>
              <a:buSzPts val="2100"/>
              <a:buChar char="•"/>
              <a:defRPr sz="2800"/>
            </a:lvl2pPr>
            <a:lvl3pPr marL="1828754" lvl="2" indent="-457189" algn="l">
              <a:lnSpc>
                <a:spcPct val="90000"/>
              </a:lnSpc>
              <a:spcBef>
                <a:spcPts val="533"/>
              </a:spcBef>
              <a:spcAft>
                <a:spcPts val="0"/>
              </a:spcAft>
              <a:buClr>
                <a:schemeClr val="dk1"/>
              </a:buClr>
              <a:buSzPts val="1800"/>
              <a:buChar char="•"/>
              <a:defRPr sz="2400"/>
            </a:lvl3pPr>
            <a:lvl4pPr marL="2438339" lvl="3" indent="-431789" algn="l">
              <a:lnSpc>
                <a:spcPct val="90000"/>
              </a:lnSpc>
              <a:spcBef>
                <a:spcPts val="533"/>
              </a:spcBef>
              <a:spcAft>
                <a:spcPts val="0"/>
              </a:spcAft>
              <a:buClr>
                <a:schemeClr val="dk1"/>
              </a:buClr>
              <a:buSzPts val="1500"/>
              <a:buChar char="•"/>
              <a:defRPr sz="2000"/>
            </a:lvl4pPr>
            <a:lvl5pPr marL="3047924" lvl="4" indent="-431789" algn="l">
              <a:lnSpc>
                <a:spcPct val="90000"/>
              </a:lnSpc>
              <a:spcBef>
                <a:spcPts val="533"/>
              </a:spcBef>
              <a:spcAft>
                <a:spcPts val="0"/>
              </a:spcAft>
              <a:buClr>
                <a:schemeClr val="dk1"/>
              </a:buClr>
              <a:buSzPts val="1500"/>
              <a:buChar char="•"/>
              <a:defRPr sz="2000"/>
            </a:lvl5pPr>
            <a:lvl6pPr marL="3657509" lvl="5" indent="-431789" algn="l">
              <a:lnSpc>
                <a:spcPct val="90000"/>
              </a:lnSpc>
              <a:spcBef>
                <a:spcPts val="533"/>
              </a:spcBef>
              <a:spcAft>
                <a:spcPts val="0"/>
              </a:spcAft>
              <a:buClr>
                <a:schemeClr val="dk1"/>
              </a:buClr>
              <a:buSzPts val="1500"/>
              <a:buChar char="•"/>
              <a:defRPr sz="2000"/>
            </a:lvl6pPr>
            <a:lvl7pPr marL="4267093" lvl="6" indent="-431789" algn="l">
              <a:lnSpc>
                <a:spcPct val="90000"/>
              </a:lnSpc>
              <a:spcBef>
                <a:spcPts val="533"/>
              </a:spcBef>
              <a:spcAft>
                <a:spcPts val="0"/>
              </a:spcAft>
              <a:buClr>
                <a:schemeClr val="dk1"/>
              </a:buClr>
              <a:buSzPts val="1500"/>
              <a:buChar char="•"/>
              <a:defRPr sz="2000"/>
            </a:lvl7pPr>
            <a:lvl8pPr marL="4876678" lvl="7" indent="-431789" algn="l">
              <a:lnSpc>
                <a:spcPct val="90000"/>
              </a:lnSpc>
              <a:spcBef>
                <a:spcPts val="533"/>
              </a:spcBef>
              <a:spcAft>
                <a:spcPts val="0"/>
              </a:spcAft>
              <a:buClr>
                <a:schemeClr val="dk1"/>
              </a:buClr>
              <a:buSzPts val="1500"/>
              <a:buChar char="•"/>
              <a:defRPr sz="2000"/>
            </a:lvl8pPr>
            <a:lvl9pPr marL="5486263" lvl="8" indent="-431789" algn="l">
              <a:lnSpc>
                <a:spcPct val="90000"/>
              </a:lnSpc>
              <a:spcBef>
                <a:spcPts val="533"/>
              </a:spcBef>
              <a:spcAft>
                <a:spcPts val="0"/>
              </a:spcAft>
              <a:buClr>
                <a:schemeClr val="dk1"/>
              </a:buClr>
              <a:buSzPts val="1500"/>
              <a:buChar char="•"/>
              <a:defRPr sz="2000"/>
            </a:lvl9pPr>
          </a:lstStyle>
          <a:p>
            <a:endParaRPr/>
          </a:p>
        </p:txBody>
      </p:sp>
      <p:sp>
        <p:nvSpPr>
          <p:cNvPr id="402" name="Google Shape;402;p69"/>
          <p:cNvSpPr txBox="1">
            <a:spLocks noGrp="1"/>
          </p:cNvSpPr>
          <p:nvPr>
            <p:ph type="body" idx="2"/>
          </p:nvPr>
        </p:nvSpPr>
        <p:spPr>
          <a:xfrm>
            <a:off x="839788" y="2057401"/>
            <a:ext cx="3932237" cy="3811588"/>
          </a:xfrm>
          <a:prstGeom prst="rect">
            <a:avLst/>
          </a:prstGeom>
          <a:noFill/>
          <a:ln>
            <a:noFill/>
          </a:ln>
        </p:spPr>
        <p:txBody>
          <a:bodyPr spcFirstLastPara="1" wrap="square" lIns="68575" tIns="34275" rIns="68575" bIns="34275" anchor="t" anchorCtr="0">
            <a:normAutofit/>
          </a:bodyPr>
          <a:lstStyle>
            <a:lvl1pPr marL="609585" lvl="0" indent="-304792" algn="l">
              <a:lnSpc>
                <a:spcPct val="90000"/>
              </a:lnSpc>
              <a:spcBef>
                <a:spcPts val="1067"/>
              </a:spcBef>
              <a:spcAft>
                <a:spcPts val="0"/>
              </a:spcAft>
              <a:buClr>
                <a:schemeClr val="dk1"/>
              </a:buClr>
              <a:buSzPts val="1200"/>
              <a:buNone/>
              <a:defRPr sz="1600"/>
            </a:lvl1pPr>
            <a:lvl2pPr marL="1219170" lvl="1" indent="-304792" algn="l">
              <a:lnSpc>
                <a:spcPct val="90000"/>
              </a:lnSpc>
              <a:spcBef>
                <a:spcPts val="533"/>
              </a:spcBef>
              <a:spcAft>
                <a:spcPts val="0"/>
              </a:spcAft>
              <a:buClr>
                <a:schemeClr val="dk1"/>
              </a:buClr>
              <a:buSzPts val="1100"/>
              <a:buNone/>
              <a:defRPr sz="1467"/>
            </a:lvl2pPr>
            <a:lvl3pPr marL="1828754" lvl="2" indent="-304792" algn="l">
              <a:lnSpc>
                <a:spcPct val="90000"/>
              </a:lnSpc>
              <a:spcBef>
                <a:spcPts val="533"/>
              </a:spcBef>
              <a:spcAft>
                <a:spcPts val="0"/>
              </a:spcAft>
              <a:buClr>
                <a:schemeClr val="dk1"/>
              </a:buClr>
              <a:buSzPts val="900"/>
              <a:buNone/>
              <a:defRPr sz="1200"/>
            </a:lvl3pPr>
            <a:lvl4pPr marL="2438339" lvl="3" indent="-304792" algn="l">
              <a:lnSpc>
                <a:spcPct val="90000"/>
              </a:lnSpc>
              <a:spcBef>
                <a:spcPts val="533"/>
              </a:spcBef>
              <a:spcAft>
                <a:spcPts val="0"/>
              </a:spcAft>
              <a:buClr>
                <a:schemeClr val="dk1"/>
              </a:buClr>
              <a:buSzPts val="800"/>
              <a:buNone/>
              <a:defRPr sz="1067"/>
            </a:lvl4pPr>
            <a:lvl5pPr marL="3047924" lvl="4" indent="-304792" algn="l">
              <a:lnSpc>
                <a:spcPct val="90000"/>
              </a:lnSpc>
              <a:spcBef>
                <a:spcPts val="533"/>
              </a:spcBef>
              <a:spcAft>
                <a:spcPts val="0"/>
              </a:spcAft>
              <a:buClr>
                <a:schemeClr val="dk1"/>
              </a:buClr>
              <a:buSzPts val="800"/>
              <a:buNone/>
              <a:defRPr sz="1067"/>
            </a:lvl5pPr>
            <a:lvl6pPr marL="3657509" lvl="5" indent="-304792" algn="l">
              <a:lnSpc>
                <a:spcPct val="90000"/>
              </a:lnSpc>
              <a:spcBef>
                <a:spcPts val="533"/>
              </a:spcBef>
              <a:spcAft>
                <a:spcPts val="0"/>
              </a:spcAft>
              <a:buClr>
                <a:schemeClr val="dk1"/>
              </a:buClr>
              <a:buSzPts val="800"/>
              <a:buNone/>
              <a:defRPr sz="1067"/>
            </a:lvl6pPr>
            <a:lvl7pPr marL="4267093" lvl="6" indent="-304792" algn="l">
              <a:lnSpc>
                <a:spcPct val="90000"/>
              </a:lnSpc>
              <a:spcBef>
                <a:spcPts val="533"/>
              </a:spcBef>
              <a:spcAft>
                <a:spcPts val="0"/>
              </a:spcAft>
              <a:buClr>
                <a:schemeClr val="dk1"/>
              </a:buClr>
              <a:buSzPts val="800"/>
              <a:buNone/>
              <a:defRPr sz="1067"/>
            </a:lvl7pPr>
            <a:lvl8pPr marL="4876678" lvl="7" indent="-304792" algn="l">
              <a:lnSpc>
                <a:spcPct val="90000"/>
              </a:lnSpc>
              <a:spcBef>
                <a:spcPts val="533"/>
              </a:spcBef>
              <a:spcAft>
                <a:spcPts val="0"/>
              </a:spcAft>
              <a:buClr>
                <a:schemeClr val="dk1"/>
              </a:buClr>
              <a:buSzPts val="800"/>
              <a:buNone/>
              <a:defRPr sz="1067"/>
            </a:lvl8pPr>
            <a:lvl9pPr marL="5486263" lvl="8" indent="-304792" algn="l">
              <a:lnSpc>
                <a:spcPct val="90000"/>
              </a:lnSpc>
              <a:spcBef>
                <a:spcPts val="533"/>
              </a:spcBef>
              <a:spcAft>
                <a:spcPts val="0"/>
              </a:spcAft>
              <a:buClr>
                <a:schemeClr val="dk1"/>
              </a:buClr>
              <a:buSzPts val="800"/>
              <a:buNone/>
              <a:defRPr sz="1067"/>
            </a:lvl9pPr>
          </a:lstStyle>
          <a:p>
            <a:endParaRPr/>
          </a:p>
        </p:txBody>
      </p:sp>
      <p:sp>
        <p:nvSpPr>
          <p:cNvPr id="403" name="Google Shape;403;p69"/>
          <p:cNvSpPr txBox="1">
            <a:spLocks noGrp="1"/>
          </p:cNvSpPr>
          <p:nvPr>
            <p:ph type="dt" idx="10"/>
          </p:nvPr>
        </p:nvSpPr>
        <p:spPr>
          <a:xfrm>
            <a:off x="838200" y="6356351"/>
            <a:ext cx="27432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404" name="Google Shape;404;p69"/>
          <p:cNvSpPr txBox="1">
            <a:spLocks noGrp="1"/>
          </p:cNvSpPr>
          <p:nvPr>
            <p:ph type="ftr" idx="11"/>
          </p:nvPr>
        </p:nvSpPr>
        <p:spPr>
          <a:xfrm>
            <a:off x="4038600" y="6356351"/>
            <a:ext cx="41148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r>
              <a:rPr lang="en-GB"/>
              <a:t>Pierluigi Bonagura</a:t>
            </a:r>
            <a:endParaRPr/>
          </a:p>
        </p:txBody>
      </p:sp>
      <p:sp>
        <p:nvSpPr>
          <p:cNvPr id="405" name="Google Shape;405;p69"/>
          <p:cNvSpPr txBox="1">
            <a:spLocks noGrp="1"/>
          </p:cNvSpPr>
          <p:nvPr>
            <p:ph type="sldNum" idx="12"/>
          </p:nvPr>
        </p:nvSpPr>
        <p:spPr>
          <a:xfrm>
            <a:off x="8610600" y="6356351"/>
            <a:ext cx="27432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6494428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406"/>
        <p:cNvGrpSpPr/>
        <p:nvPr/>
      </p:nvGrpSpPr>
      <p:grpSpPr>
        <a:xfrm>
          <a:off x="0" y="0"/>
          <a:ext cx="0" cy="0"/>
          <a:chOff x="0" y="0"/>
          <a:chExt cx="0" cy="0"/>
        </a:xfrm>
      </p:grpSpPr>
      <p:sp>
        <p:nvSpPr>
          <p:cNvPr id="407" name="Google Shape;407;p70"/>
          <p:cNvSpPr txBox="1">
            <a:spLocks noGrp="1"/>
          </p:cNvSpPr>
          <p:nvPr>
            <p:ph type="title"/>
          </p:nvPr>
        </p:nvSpPr>
        <p:spPr>
          <a:xfrm>
            <a:off x="839788" y="457200"/>
            <a:ext cx="3932237" cy="160020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dk1"/>
              </a:buClr>
              <a:buSzPts val="2400"/>
              <a:buFont typeface="Calibri"/>
              <a:buNone/>
              <a:defRPr sz="32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408" name="Google Shape;408;p70"/>
          <p:cNvSpPr>
            <a:spLocks noGrp="1"/>
          </p:cNvSpPr>
          <p:nvPr>
            <p:ph type="pic" idx="2"/>
          </p:nvPr>
        </p:nvSpPr>
        <p:spPr>
          <a:xfrm>
            <a:off x="5183188" y="987426"/>
            <a:ext cx="6172200" cy="4873625"/>
          </a:xfrm>
          <a:prstGeom prst="rect">
            <a:avLst/>
          </a:prstGeom>
          <a:noFill/>
          <a:ln>
            <a:noFill/>
          </a:ln>
        </p:spPr>
      </p:sp>
      <p:sp>
        <p:nvSpPr>
          <p:cNvPr id="409" name="Google Shape;409;p70"/>
          <p:cNvSpPr txBox="1">
            <a:spLocks noGrp="1"/>
          </p:cNvSpPr>
          <p:nvPr>
            <p:ph type="body" idx="1"/>
          </p:nvPr>
        </p:nvSpPr>
        <p:spPr>
          <a:xfrm>
            <a:off x="839788" y="2057401"/>
            <a:ext cx="3932237" cy="3811588"/>
          </a:xfrm>
          <a:prstGeom prst="rect">
            <a:avLst/>
          </a:prstGeom>
          <a:noFill/>
          <a:ln>
            <a:noFill/>
          </a:ln>
        </p:spPr>
        <p:txBody>
          <a:bodyPr spcFirstLastPara="1" wrap="square" lIns="68575" tIns="34275" rIns="68575" bIns="34275" anchor="t" anchorCtr="0">
            <a:normAutofit/>
          </a:bodyPr>
          <a:lstStyle>
            <a:lvl1pPr marL="609585" lvl="0" indent="-304792" algn="l">
              <a:lnSpc>
                <a:spcPct val="90000"/>
              </a:lnSpc>
              <a:spcBef>
                <a:spcPts val="1067"/>
              </a:spcBef>
              <a:spcAft>
                <a:spcPts val="0"/>
              </a:spcAft>
              <a:buClr>
                <a:schemeClr val="dk1"/>
              </a:buClr>
              <a:buSzPts val="1200"/>
              <a:buNone/>
              <a:defRPr sz="1600"/>
            </a:lvl1pPr>
            <a:lvl2pPr marL="1219170" lvl="1" indent="-304792" algn="l">
              <a:lnSpc>
                <a:spcPct val="90000"/>
              </a:lnSpc>
              <a:spcBef>
                <a:spcPts val="533"/>
              </a:spcBef>
              <a:spcAft>
                <a:spcPts val="0"/>
              </a:spcAft>
              <a:buClr>
                <a:schemeClr val="dk1"/>
              </a:buClr>
              <a:buSzPts val="1100"/>
              <a:buNone/>
              <a:defRPr sz="1467"/>
            </a:lvl2pPr>
            <a:lvl3pPr marL="1828754" lvl="2" indent="-304792" algn="l">
              <a:lnSpc>
                <a:spcPct val="90000"/>
              </a:lnSpc>
              <a:spcBef>
                <a:spcPts val="533"/>
              </a:spcBef>
              <a:spcAft>
                <a:spcPts val="0"/>
              </a:spcAft>
              <a:buClr>
                <a:schemeClr val="dk1"/>
              </a:buClr>
              <a:buSzPts val="900"/>
              <a:buNone/>
              <a:defRPr sz="1200"/>
            </a:lvl3pPr>
            <a:lvl4pPr marL="2438339" lvl="3" indent="-304792" algn="l">
              <a:lnSpc>
                <a:spcPct val="90000"/>
              </a:lnSpc>
              <a:spcBef>
                <a:spcPts val="533"/>
              </a:spcBef>
              <a:spcAft>
                <a:spcPts val="0"/>
              </a:spcAft>
              <a:buClr>
                <a:schemeClr val="dk1"/>
              </a:buClr>
              <a:buSzPts val="800"/>
              <a:buNone/>
              <a:defRPr sz="1067"/>
            </a:lvl4pPr>
            <a:lvl5pPr marL="3047924" lvl="4" indent="-304792" algn="l">
              <a:lnSpc>
                <a:spcPct val="90000"/>
              </a:lnSpc>
              <a:spcBef>
                <a:spcPts val="533"/>
              </a:spcBef>
              <a:spcAft>
                <a:spcPts val="0"/>
              </a:spcAft>
              <a:buClr>
                <a:schemeClr val="dk1"/>
              </a:buClr>
              <a:buSzPts val="800"/>
              <a:buNone/>
              <a:defRPr sz="1067"/>
            </a:lvl5pPr>
            <a:lvl6pPr marL="3657509" lvl="5" indent="-304792" algn="l">
              <a:lnSpc>
                <a:spcPct val="90000"/>
              </a:lnSpc>
              <a:spcBef>
                <a:spcPts val="533"/>
              </a:spcBef>
              <a:spcAft>
                <a:spcPts val="0"/>
              </a:spcAft>
              <a:buClr>
                <a:schemeClr val="dk1"/>
              </a:buClr>
              <a:buSzPts val="800"/>
              <a:buNone/>
              <a:defRPr sz="1067"/>
            </a:lvl6pPr>
            <a:lvl7pPr marL="4267093" lvl="6" indent="-304792" algn="l">
              <a:lnSpc>
                <a:spcPct val="90000"/>
              </a:lnSpc>
              <a:spcBef>
                <a:spcPts val="533"/>
              </a:spcBef>
              <a:spcAft>
                <a:spcPts val="0"/>
              </a:spcAft>
              <a:buClr>
                <a:schemeClr val="dk1"/>
              </a:buClr>
              <a:buSzPts val="800"/>
              <a:buNone/>
              <a:defRPr sz="1067"/>
            </a:lvl7pPr>
            <a:lvl8pPr marL="4876678" lvl="7" indent="-304792" algn="l">
              <a:lnSpc>
                <a:spcPct val="90000"/>
              </a:lnSpc>
              <a:spcBef>
                <a:spcPts val="533"/>
              </a:spcBef>
              <a:spcAft>
                <a:spcPts val="0"/>
              </a:spcAft>
              <a:buClr>
                <a:schemeClr val="dk1"/>
              </a:buClr>
              <a:buSzPts val="800"/>
              <a:buNone/>
              <a:defRPr sz="1067"/>
            </a:lvl8pPr>
            <a:lvl9pPr marL="5486263" lvl="8" indent="-304792" algn="l">
              <a:lnSpc>
                <a:spcPct val="90000"/>
              </a:lnSpc>
              <a:spcBef>
                <a:spcPts val="533"/>
              </a:spcBef>
              <a:spcAft>
                <a:spcPts val="0"/>
              </a:spcAft>
              <a:buClr>
                <a:schemeClr val="dk1"/>
              </a:buClr>
              <a:buSzPts val="800"/>
              <a:buNone/>
              <a:defRPr sz="1067"/>
            </a:lvl9pPr>
          </a:lstStyle>
          <a:p>
            <a:endParaRPr/>
          </a:p>
        </p:txBody>
      </p:sp>
      <p:sp>
        <p:nvSpPr>
          <p:cNvPr id="410" name="Google Shape;410;p70"/>
          <p:cNvSpPr txBox="1">
            <a:spLocks noGrp="1"/>
          </p:cNvSpPr>
          <p:nvPr>
            <p:ph type="dt" idx="10"/>
          </p:nvPr>
        </p:nvSpPr>
        <p:spPr>
          <a:xfrm>
            <a:off x="838200" y="6356351"/>
            <a:ext cx="27432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411" name="Google Shape;411;p70"/>
          <p:cNvSpPr txBox="1">
            <a:spLocks noGrp="1"/>
          </p:cNvSpPr>
          <p:nvPr>
            <p:ph type="ftr" idx="11"/>
          </p:nvPr>
        </p:nvSpPr>
        <p:spPr>
          <a:xfrm>
            <a:off x="4038600" y="6356351"/>
            <a:ext cx="41148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r>
              <a:rPr lang="en-GB"/>
              <a:t>Pierluigi Bonagura</a:t>
            </a:r>
            <a:endParaRPr/>
          </a:p>
        </p:txBody>
      </p:sp>
      <p:sp>
        <p:nvSpPr>
          <p:cNvPr id="412" name="Google Shape;412;p70"/>
          <p:cNvSpPr txBox="1">
            <a:spLocks noGrp="1"/>
          </p:cNvSpPr>
          <p:nvPr>
            <p:ph type="sldNum" idx="12"/>
          </p:nvPr>
        </p:nvSpPr>
        <p:spPr>
          <a:xfrm>
            <a:off x="8610600" y="6356351"/>
            <a:ext cx="27432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28069541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413"/>
        <p:cNvGrpSpPr/>
        <p:nvPr/>
      </p:nvGrpSpPr>
      <p:grpSpPr>
        <a:xfrm>
          <a:off x="0" y="0"/>
          <a:ext cx="0" cy="0"/>
          <a:chOff x="0" y="0"/>
          <a:chExt cx="0" cy="0"/>
        </a:xfrm>
      </p:grpSpPr>
      <p:sp>
        <p:nvSpPr>
          <p:cNvPr id="414" name="Google Shape;414;p71"/>
          <p:cNvSpPr txBox="1">
            <a:spLocks noGrp="1"/>
          </p:cNvSpPr>
          <p:nvPr>
            <p:ph type="title"/>
          </p:nvPr>
        </p:nvSpPr>
        <p:spPr>
          <a:xfrm>
            <a:off x="838200" y="365125"/>
            <a:ext cx="10515600" cy="1325563"/>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415" name="Google Shape;415;p71"/>
          <p:cNvSpPr txBox="1">
            <a:spLocks noGrp="1"/>
          </p:cNvSpPr>
          <p:nvPr>
            <p:ph type="body" idx="1"/>
          </p:nvPr>
        </p:nvSpPr>
        <p:spPr>
          <a:xfrm rot="5400000">
            <a:off x="3920331" y="-1256505"/>
            <a:ext cx="4351339" cy="10515600"/>
          </a:xfrm>
          <a:prstGeom prst="rect">
            <a:avLst/>
          </a:prstGeom>
          <a:noFill/>
          <a:ln>
            <a:noFill/>
          </a:ln>
        </p:spPr>
        <p:txBody>
          <a:bodyPr spcFirstLastPara="1" wrap="square" lIns="68575" tIns="34275" rIns="68575" bIns="34275" anchor="t" anchorCtr="0">
            <a:normAutofit/>
          </a:bodyPr>
          <a:lstStyle>
            <a:lvl1pPr marL="609585" lvl="0" indent="-423323" algn="l">
              <a:lnSpc>
                <a:spcPct val="90000"/>
              </a:lnSpc>
              <a:spcBef>
                <a:spcPts val="1067"/>
              </a:spcBef>
              <a:spcAft>
                <a:spcPts val="0"/>
              </a:spcAft>
              <a:buClr>
                <a:schemeClr val="dk1"/>
              </a:buClr>
              <a:buSzPts val="1400"/>
              <a:buChar char="•"/>
              <a:defRPr/>
            </a:lvl1pPr>
            <a:lvl2pPr marL="1219170" lvl="1" indent="-423323" algn="l">
              <a:lnSpc>
                <a:spcPct val="90000"/>
              </a:lnSpc>
              <a:spcBef>
                <a:spcPts val="533"/>
              </a:spcBef>
              <a:spcAft>
                <a:spcPts val="0"/>
              </a:spcAft>
              <a:buClr>
                <a:schemeClr val="dk1"/>
              </a:buClr>
              <a:buSzPts val="1400"/>
              <a:buChar char="•"/>
              <a:defRPr/>
            </a:lvl2pPr>
            <a:lvl3pPr marL="1828754" lvl="2" indent="-423323" algn="l">
              <a:lnSpc>
                <a:spcPct val="90000"/>
              </a:lnSpc>
              <a:spcBef>
                <a:spcPts val="533"/>
              </a:spcBef>
              <a:spcAft>
                <a:spcPts val="0"/>
              </a:spcAft>
              <a:buClr>
                <a:schemeClr val="dk1"/>
              </a:buClr>
              <a:buSzPts val="1400"/>
              <a:buChar char="•"/>
              <a:defRPr/>
            </a:lvl3pPr>
            <a:lvl4pPr marL="2438339" lvl="3" indent="-423323" algn="l">
              <a:lnSpc>
                <a:spcPct val="90000"/>
              </a:lnSpc>
              <a:spcBef>
                <a:spcPts val="533"/>
              </a:spcBef>
              <a:spcAft>
                <a:spcPts val="0"/>
              </a:spcAft>
              <a:buClr>
                <a:schemeClr val="dk1"/>
              </a:buClr>
              <a:buSzPts val="1400"/>
              <a:buChar char="•"/>
              <a:defRPr/>
            </a:lvl4pPr>
            <a:lvl5pPr marL="3047924" lvl="4" indent="-423323" algn="l">
              <a:lnSpc>
                <a:spcPct val="90000"/>
              </a:lnSpc>
              <a:spcBef>
                <a:spcPts val="533"/>
              </a:spcBef>
              <a:spcAft>
                <a:spcPts val="0"/>
              </a:spcAft>
              <a:buClr>
                <a:schemeClr val="dk1"/>
              </a:buClr>
              <a:buSzPts val="1400"/>
              <a:buChar char="•"/>
              <a:defRPr/>
            </a:lvl5pPr>
            <a:lvl6pPr marL="3657509" lvl="5" indent="-423323" algn="l">
              <a:lnSpc>
                <a:spcPct val="90000"/>
              </a:lnSpc>
              <a:spcBef>
                <a:spcPts val="533"/>
              </a:spcBef>
              <a:spcAft>
                <a:spcPts val="0"/>
              </a:spcAft>
              <a:buClr>
                <a:schemeClr val="dk1"/>
              </a:buClr>
              <a:buSzPts val="1400"/>
              <a:buChar char="•"/>
              <a:defRPr/>
            </a:lvl6pPr>
            <a:lvl7pPr marL="4267093" lvl="6" indent="-423323" algn="l">
              <a:lnSpc>
                <a:spcPct val="90000"/>
              </a:lnSpc>
              <a:spcBef>
                <a:spcPts val="533"/>
              </a:spcBef>
              <a:spcAft>
                <a:spcPts val="0"/>
              </a:spcAft>
              <a:buClr>
                <a:schemeClr val="dk1"/>
              </a:buClr>
              <a:buSzPts val="1400"/>
              <a:buChar char="•"/>
              <a:defRPr/>
            </a:lvl7pPr>
            <a:lvl8pPr marL="4876678" lvl="7" indent="-423323" algn="l">
              <a:lnSpc>
                <a:spcPct val="90000"/>
              </a:lnSpc>
              <a:spcBef>
                <a:spcPts val="533"/>
              </a:spcBef>
              <a:spcAft>
                <a:spcPts val="0"/>
              </a:spcAft>
              <a:buClr>
                <a:schemeClr val="dk1"/>
              </a:buClr>
              <a:buSzPts val="1400"/>
              <a:buChar char="•"/>
              <a:defRPr/>
            </a:lvl8pPr>
            <a:lvl9pPr marL="5486263" lvl="8" indent="-423323" algn="l">
              <a:lnSpc>
                <a:spcPct val="90000"/>
              </a:lnSpc>
              <a:spcBef>
                <a:spcPts val="533"/>
              </a:spcBef>
              <a:spcAft>
                <a:spcPts val="0"/>
              </a:spcAft>
              <a:buClr>
                <a:schemeClr val="dk1"/>
              </a:buClr>
              <a:buSzPts val="1400"/>
              <a:buChar char="•"/>
              <a:defRPr/>
            </a:lvl9pPr>
          </a:lstStyle>
          <a:p>
            <a:endParaRPr/>
          </a:p>
        </p:txBody>
      </p:sp>
      <p:sp>
        <p:nvSpPr>
          <p:cNvPr id="416" name="Google Shape;416;p71"/>
          <p:cNvSpPr txBox="1">
            <a:spLocks noGrp="1"/>
          </p:cNvSpPr>
          <p:nvPr>
            <p:ph type="dt" idx="10"/>
          </p:nvPr>
        </p:nvSpPr>
        <p:spPr>
          <a:xfrm>
            <a:off x="838200" y="6356351"/>
            <a:ext cx="27432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417" name="Google Shape;417;p71"/>
          <p:cNvSpPr txBox="1">
            <a:spLocks noGrp="1"/>
          </p:cNvSpPr>
          <p:nvPr>
            <p:ph type="ftr" idx="11"/>
          </p:nvPr>
        </p:nvSpPr>
        <p:spPr>
          <a:xfrm>
            <a:off x="4038600" y="6356351"/>
            <a:ext cx="41148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r>
              <a:rPr lang="en-GB"/>
              <a:t>Pierluigi Bonagura</a:t>
            </a:r>
            <a:endParaRPr/>
          </a:p>
        </p:txBody>
      </p:sp>
      <p:sp>
        <p:nvSpPr>
          <p:cNvPr id="418" name="Google Shape;418;p71"/>
          <p:cNvSpPr txBox="1">
            <a:spLocks noGrp="1"/>
          </p:cNvSpPr>
          <p:nvPr>
            <p:ph type="sldNum" idx="12"/>
          </p:nvPr>
        </p:nvSpPr>
        <p:spPr>
          <a:xfrm>
            <a:off x="8610600" y="6356351"/>
            <a:ext cx="27432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73566103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419"/>
        <p:cNvGrpSpPr/>
        <p:nvPr/>
      </p:nvGrpSpPr>
      <p:grpSpPr>
        <a:xfrm>
          <a:off x="0" y="0"/>
          <a:ext cx="0" cy="0"/>
          <a:chOff x="0" y="0"/>
          <a:chExt cx="0" cy="0"/>
        </a:xfrm>
      </p:grpSpPr>
      <p:sp>
        <p:nvSpPr>
          <p:cNvPr id="420" name="Google Shape;420;p72"/>
          <p:cNvSpPr txBox="1">
            <a:spLocks noGrp="1"/>
          </p:cNvSpPr>
          <p:nvPr>
            <p:ph type="title"/>
          </p:nvPr>
        </p:nvSpPr>
        <p:spPr>
          <a:xfrm rot="5400000">
            <a:off x="7133431" y="1956594"/>
            <a:ext cx="5811839" cy="26289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421" name="Google Shape;421;p72"/>
          <p:cNvSpPr txBox="1">
            <a:spLocks noGrp="1"/>
          </p:cNvSpPr>
          <p:nvPr>
            <p:ph type="body" idx="1"/>
          </p:nvPr>
        </p:nvSpPr>
        <p:spPr>
          <a:xfrm rot="5400000">
            <a:off x="1799431" y="-596106"/>
            <a:ext cx="5811839" cy="7734300"/>
          </a:xfrm>
          <a:prstGeom prst="rect">
            <a:avLst/>
          </a:prstGeom>
          <a:noFill/>
          <a:ln>
            <a:noFill/>
          </a:ln>
        </p:spPr>
        <p:txBody>
          <a:bodyPr spcFirstLastPara="1" wrap="square" lIns="68575" tIns="34275" rIns="68575" bIns="34275" anchor="t" anchorCtr="0">
            <a:normAutofit/>
          </a:bodyPr>
          <a:lstStyle>
            <a:lvl1pPr marL="609585" lvl="0" indent="-423323" algn="l">
              <a:lnSpc>
                <a:spcPct val="90000"/>
              </a:lnSpc>
              <a:spcBef>
                <a:spcPts val="1067"/>
              </a:spcBef>
              <a:spcAft>
                <a:spcPts val="0"/>
              </a:spcAft>
              <a:buClr>
                <a:schemeClr val="dk1"/>
              </a:buClr>
              <a:buSzPts val="1400"/>
              <a:buChar char="•"/>
              <a:defRPr/>
            </a:lvl1pPr>
            <a:lvl2pPr marL="1219170" lvl="1" indent="-423323" algn="l">
              <a:lnSpc>
                <a:spcPct val="90000"/>
              </a:lnSpc>
              <a:spcBef>
                <a:spcPts val="533"/>
              </a:spcBef>
              <a:spcAft>
                <a:spcPts val="0"/>
              </a:spcAft>
              <a:buClr>
                <a:schemeClr val="dk1"/>
              </a:buClr>
              <a:buSzPts val="1400"/>
              <a:buChar char="•"/>
              <a:defRPr/>
            </a:lvl2pPr>
            <a:lvl3pPr marL="1828754" lvl="2" indent="-423323" algn="l">
              <a:lnSpc>
                <a:spcPct val="90000"/>
              </a:lnSpc>
              <a:spcBef>
                <a:spcPts val="533"/>
              </a:spcBef>
              <a:spcAft>
                <a:spcPts val="0"/>
              </a:spcAft>
              <a:buClr>
                <a:schemeClr val="dk1"/>
              </a:buClr>
              <a:buSzPts val="1400"/>
              <a:buChar char="•"/>
              <a:defRPr/>
            </a:lvl3pPr>
            <a:lvl4pPr marL="2438339" lvl="3" indent="-423323" algn="l">
              <a:lnSpc>
                <a:spcPct val="90000"/>
              </a:lnSpc>
              <a:spcBef>
                <a:spcPts val="533"/>
              </a:spcBef>
              <a:spcAft>
                <a:spcPts val="0"/>
              </a:spcAft>
              <a:buClr>
                <a:schemeClr val="dk1"/>
              </a:buClr>
              <a:buSzPts val="1400"/>
              <a:buChar char="•"/>
              <a:defRPr/>
            </a:lvl4pPr>
            <a:lvl5pPr marL="3047924" lvl="4" indent="-423323" algn="l">
              <a:lnSpc>
                <a:spcPct val="90000"/>
              </a:lnSpc>
              <a:spcBef>
                <a:spcPts val="533"/>
              </a:spcBef>
              <a:spcAft>
                <a:spcPts val="0"/>
              </a:spcAft>
              <a:buClr>
                <a:schemeClr val="dk1"/>
              </a:buClr>
              <a:buSzPts val="1400"/>
              <a:buChar char="•"/>
              <a:defRPr/>
            </a:lvl5pPr>
            <a:lvl6pPr marL="3657509" lvl="5" indent="-423323" algn="l">
              <a:lnSpc>
                <a:spcPct val="90000"/>
              </a:lnSpc>
              <a:spcBef>
                <a:spcPts val="533"/>
              </a:spcBef>
              <a:spcAft>
                <a:spcPts val="0"/>
              </a:spcAft>
              <a:buClr>
                <a:schemeClr val="dk1"/>
              </a:buClr>
              <a:buSzPts val="1400"/>
              <a:buChar char="•"/>
              <a:defRPr/>
            </a:lvl6pPr>
            <a:lvl7pPr marL="4267093" lvl="6" indent="-423323" algn="l">
              <a:lnSpc>
                <a:spcPct val="90000"/>
              </a:lnSpc>
              <a:spcBef>
                <a:spcPts val="533"/>
              </a:spcBef>
              <a:spcAft>
                <a:spcPts val="0"/>
              </a:spcAft>
              <a:buClr>
                <a:schemeClr val="dk1"/>
              </a:buClr>
              <a:buSzPts val="1400"/>
              <a:buChar char="•"/>
              <a:defRPr/>
            </a:lvl7pPr>
            <a:lvl8pPr marL="4876678" lvl="7" indent="-423323" algn="l">
              <a:lnSpc>
                <a:spcPct val="90000"/>
              </a:lnSpc>
              <a:spcBef>
                <a:spcPts val="533"/>
              </a:spcBef>
              <a:spcAft>
                <a:spcPts val="0"/>
              </a:spcAft>
              <a:buClr>
                <a:schemeClr val="dk1"/>
              </a:buClr>
              <a:buSzPts val="1400"/>
              <a:buChar char="•"/>
              <a:defRPr/>
            </a:lvl8pPr>
            <a:lvl9pPr marL="5486263" lvl="8" indent="-423323" algn="l">
              <a:lnSpc>
                <a:spcPct val="90000"/>
              </a:lnSpc>
              <a:spcBef>
                <a:spcPts val="533"/>
              </a:spcBef>
              <a:spcAft>
                <a:spcPts val="0"/>
              </a:spcAft>
              <a:buClr>
                <a:schemeClr val="dk1"/>
              </a:buClr>
              <a:buSzPts val="1400"/>
              <a:buChar char="•"/>
              <a:defRPr/>
            </a:lvl9pPr>
          </a:lstStyle>
          <a:p>
            <a:endParaRPr/>
          </a:p>
        </p:txBody>
      </p:sp>
      <p:sp>
        <p:nvSpPr>
          <p:cNvPr id="422" name="Google Shape;422;p72"/>
          <p:cNvSpPr txBox="1">
            <a:spLocks noGrp="1"/>
          </p:cNvSpPr>
          <p:nvPr>
            <p:ph type="dt" idx="10"/>
          </p:nvPr>
        </p:nvSpPr>
        <p:spPr>
          <a:xfrm>
            <a:off x="838200" y="6356351"/>
            <a:ext cx="2743200" cy="365125"/>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423" name="Google Shape;423;p72"/>
          <p:cNvSpPr txBox="1">
            <a:spLocks noGrp="1"/>
          </p:cNvSpPr>
          <p:nvPr>
            <p:ph type="ftr" idx="11"/>
          </p:nvPr>
        </p:nvSpPr>
        <p:spPr>
          <a:xfrm>
            <a:off x="4038600" y="6356351"/>
            <a:ext cx="4114800" cy="365125"/>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r>
              <a:rPr lang="en-GB"/>
              <a:t>Pierluigi Bonagura</a:t>
            </a:r>
            <a:endParaRPr/>
          </a:p>
        </p:txBody>
      </p:sp>
      <p:sp>
        <p:nvSpPr>
          <p:cNvPr id="424" name="Google Shape;424;p72"/>
          <p:cNvSpPr txBox="1">
            <a:spLocks noGrp="1"/>
          </p:cNvSpPr>
          <p:nvPr>
            <p:ph type="sldNum" idx="12"/>
          </p:nvPr>
        </p:nvSpPr>
        <p:spPr>
          <a:xfrm>
            <a:off x="8610600" y="6356351"/>
            <a:ext cx="2743200" cy="365125"/>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46152484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1EF72-FA12-4935-9B83-912D9920EDF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70DB6EB2-7439-4035-9D86-7C52A6B3A6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68F034DD-8AF0-444A-888A-2F552F370BDD}"/>
              </a:ext>
            </a:extLst>
          </p:cNvPr>
          <p:cNvSpPr>
            <a:spLocks noGrp="1"/>
          </p:cNvSpPr>
          <p:nvPr>
            <p:ph type="dt" sz="half" idx="10"/>
          </p:nvPr>
        </p:nvSpPr>
        <p:spPr/>
        <p:txBody>
          <a:bodyPr/>
          <a:lstStyle/>
          <a:p>
            <a:endParaRPr lang="en-IN"/>
          </a:p>
        </p:txBody>
      </p:sp>
      <p:sp>
        <p:nvSpPr>
          <p:cNvPr id="5" name="Footer Placeholder 4">
            <a:extLst>
              <a:ext uri="{FF2B5EF4-FFF2-40B4-BE49-F238E27FC236}">
                <a16:creationId xmlns:a16="http://schemas.microsoft.com/office/drawing/2014/main" id="{F4235651-D1D0-43C2-944D-C6B5810CAD68}"/>
              </a:ext>
            </a:extLst>
          </p:cNvPr>
          <p:cNvSpPr>
            <a:spLocks noGrp="1"/>
          </p:cNvSpPr>
          <p:nvPr>
            <p:ph type="ftr" sz="quarter" idx="11"/>
          </p:nvPr>
        </p:nvSpPr>
        <p:spPr/>
        <p:txBody>
          <a:bodyPr/>
          <a:lstStyle/>
          <a:p>
            <a:r>
              <a:rPr lang="en-IN"/>
              <a:t>Pierluigi Bonagura</a:t>
            </a:r>
          </a:p>
        </p:txBody>
      </p:sp>
      <p:sp>
        <p:nvSpPr>
          <p:cNvPr id="6" name="Slide Number Placeholder 5">
            <a:extLst>
              <a:ext uri="{FF2B5EF4-FFF2-40B4-BE49-F238E27FC236}">
                <a16:creationId xmlns:a16="http://schemas.microsoft.com/office/drawing/2014/main" id="{AE99AA82-C227-4059-95D7-A9E7F6C97E01}"/>
              </a:ext>
            </a:extLst>
          </p:cNvPr>
          <p:cNvSpPr>
            <a:spLocks noGrp="1"/>
          </p:cNvSpPr>
          <p:nvPr>
            <p:ph type="sldNum" sz="quarter" idx="12"/>
          </p:nvPr>
        </p:nvSpPr>
        <p:spPr/>
        <p:txBody>
          <a:bodyPr/>
          <a:lstStyle/>
          <a:p>
            <a:fld id="{AD766BF1-6879-4C28-9D9A-165569CBC70B}" type="slidenum">
              <a:rPr lang="en-IN" smtClean="0"/>
              <a:t>‹#›</a:t>
            </a:fld>
            <a:endParaRPr lang="en-IN"/>
          </a:p>
        </p:txBody>
      </p:sp>
    </p:spTree>
    <p:extLst>
      <p:ext uri="{BB962C8B-B14F-4D97-AF65-F5344CB8AC3E}">
        <p14:creationId xmlns:p14="http://schemas.microsoft.com/office/powerpoint/2010/main" val="379420647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81801-B9BD-4E1C-AB6F-FDC625850187}"/>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70F5C960-8690-429E-8BC6-138994B83CA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A134445-0459-423B-A5B4-EC9BB1EA8A31}"/>
              </a:ext>
            </a:extLst>
          </p:cNvPr>
          <p:cNvSpPr>
            <a:spLocks noGrp="1"/>
          </p:cNvSpPr>
          <p:nvPr>
            <p:ph type="dt" sz="half" idx="10"/>
          </p:nvPr>
        </p:nvSpPr>
        <p:spPr/>
        <p:txBody>
          <a:bodyPr/>
          <a:lstStyle/>
          <a:p>
            <a:endParaRPr lang="en-IN"/>
          </a:p>
        </p:txBody>
      </p:sp>
      <p:sp>
        <p:nvSpPr>
          <p:cNvPr id="5" name="Footer Placeholder 4">
            <a:extLst>
              <a:ext uri="{FF2B5EF4-FFF2-40B4-BE49-F238E27FC236}">
                <a16:creationId xmlns:a16="http://schemas.microsoft.com/office/drawing/2014/main" id="{F1DBFF92-3BB6-4C03-BD14-C4798AB33620}"/>
              </a:ext>
            </a:extLst>
          </p:cNvPr>
          <p:cNvSpPr>
            <a:spLocks noGrp="1"/>
          </p:cNvSpPr>
          <p:nvPr>
            <p:ph type="ftr" sz="quarter" idx="11"/>
          </p:nvPr>
        </p:nvSpPr>
        <p:spPr/>
        <p:txBody>
          <a:bodyPr/>
          <a:lstStyle/>
          <a:p>
            <a:r>
              <a:rPr lang="en-IN"/>
              <a:t>Pierluigi Bonagura</a:t>
            </a:r>
          </a:p>
        </p:txBody>
      </p:sp>
      <p:sp>
        <p:nvSpPr>
          <p:cNvPr id="6" name="Slide Number Placeholder 5">
            <a:extLst>
              <a:ext uri="{FF2B5EF4-FFF2-40B4-BE49-F238E27FC236}">
                <a16:creationId xmlns:a16="http://schemas.microsoft.com/office/drawing/2014/main" id="{2A79102D-32E7-4129-B53D-F80C9B3E4D80}"/>
              </a:ext>
            </a:extLst>
          </p:cNvPr>
          <p:cNvSpPr>
            <a:spLocks noGrp="1"/>
          </p:cNvSpPr>
          <p:nvPr>
            <p:ph type="sldNum" sz="quarter" idx="12"/>
          </p:nvPr>
        </p:nvSpPr>
        <p:spPr/>
        <p:txBody>
          <a:bodyPr/>
          <a:lstStyle/>
          <a:p>
            <a:fld id="{AD766BF1-6879-4C28-9D9A-165569CBC70B}" type="slidenum">
              <a:rPr lang="en-IN" smtClean="0"/>
              <a:t>‹#›</a:t>
            </a:fld>
            <a:endParaRPr lang="en-IN"/>
          </a:p>
        </p:txBody>
      </p:sp>
    </p:spTree>
    <p:extLst>
      <p:ext uri="{BB962C8B-B14F-4D97-AF65-F5344CB8AC3E}">
        <p14:creationId xmlns:p14="http://schemas.microsoft.com/office/powerpoint/2010/main" val="242523582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AE4CA-78D8-4C71-86F2-28F27D89D80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A034DBBB-6799-476C-A09E-F663BE4B8A2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3AB4059-1AAA-46B1-A230-44E76FDAC073}"/>
              </a:ext>
            </a:extLst>
          </p:cNvPr>
          <p:cNvSpPr>
            <a:spLocks noGrp="1"/>
          </p:cNvSpPr>
          <p:nvPr>
            <p:ph type="dt" sz="half" idx="10"/>
          </p:nvPr>
        </p:nvSpPr>
        <p:spPr/>
        <p:txBody>
          <a:bodyPr/>
          <a:lstStyle/>
          <a:p>
            <a:endParaRPr lang="en-IN"/>
          </a:p>
        </p:txBody>
      </p:sp>
      <p:sp>
        <p:nvSpPr>
          <p:cNvPr id="5" name="Footer Placeholder 4">
            <a:extLst>
              <a:ext uri="{FF2B5EF4-FFF2-40B4-BE49-F238E27FC236}">
                <a16:creationId xmlns:a16="http://schemas.microsoft.com/office/drawing/2014/main" id="{984E9149-C25E-4C0F-9461-25B61EA39A09}"/>
              </a:ext>
            </a:extLst>
          </p:cNvPr>
          <p:cNvSpPr>
            <a:spLocks noGrp="1"/>
          </p:cNvSpPr>
          <p:nvPr>
            <p:ph type="ftr" sz="quarter" idx="11"/>
          </p:nvPr>
        </p:nvSpPr>
        <p:spPr/>
        <p:txBody>
          <a:bodyPr/>
          <a:lstStyle/>
          <a:p>
            <a:r>
              <a:rPr lang="en-IN"/>
              <a:t>Pierluigi Bonagura</a:t>
            </a:r>
          </a:p>
        </p:txBody>
      </p:sp>
      <p:sp>
        <p:nvSpPr>
          <p:cNvPr id="6" name="Slide Number Placeholder 5">
            <a:extLst>
              <a:ext uri="{FF2B5EF4-FFF2-40B4-BE49-F238E27FC236}">
                <a16:creationId xmlns:a16="http://schemas.microsoft.com/office/drawing/2014/main" id="{5AF38B9C-8D35-454A-9C69-664DDA1400D0}"/>
              </a:ext>
            </a:extLst>
          </p:cNvPr>
          <p:cNvSpPr>
            <a:spLocks noGrp="1"/>
          </p:cNvSpPr>
          <p:nvPr>
            <p:ph type="sldNum" sz="quarter" idx="12"/>
          </p:nvPr>
        </p:nvSpPr>
        <p:spPr/>
        <p:txBody>
          <a:bodyPr/>
          <a:lstStyle/>
          <a:p>
            <a:fld id="{AD766BF1-6879-4C28-9D9A-165569CBC70B}" type="slidenum">
              <a:rPr lang="en-IN" smtClean="0"/>
              <a:t>‹#›</a:t>
            </a:fld>
            <a:endParaRPr lang="en-IN"/>
          </a:p>
        </p:txBody>
      </p:sp>
    </p:spTree>
    <p:extLst>
      <p:ext uri="{BB962C8B-B14F-4D97-AF65-F5344CB8AC3E}">
        <p14:creationId xmlns:p14="http://schemas.microsoft.com/office/powerpoint/2010/main" val="336956861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A6F20-922E-4C54-B487-DAB722EE1695}"/>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D97C909E-5956-4877-8971-56152FBC50F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40F9FE28-E5C9-4925-A512-9BD3844C8230}"/>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241D72C7-6075-4B91-95C6-20F0A5B1A679}"/>
              </a:ext>
            </a:extLst>
          </p:cNvPr>
          <p:cNvSpPr>
            <a:spLocks noGrp="1"/>
          </p:cNvSpPr>
          <p:nvPr>
            <p:ph type="dt" sz="half" idx="10"/>
          </p:nvPr>
        </p:nvSpPr>
        <p:spPr/>
        <p:txBody>
          <a:bodyPr/>
          <a:lstStyle/>
          <a:p>
            <a:endParaRPr lang="en-IN"/>
          </a:p>
        </p:txBody>
      </p:sp>
      <p:sp>
        <p:nvSpPr>
          <p:cNvPr id="6" name="Footer Placeholder 5">
            <a:extLst>
              <a:ext uri="{FF2B5EF4-FFF2-40B4-BE49-F238E27FC236}">
                <a16:creationId xmlns:a16="http://schemas.microsoft.com/office/drawing/2014/main" id="{6232C521-9078-4FF5-955B-A227F745F47B}"/>
              </a:ext>
            </a:extLst>
          </p:cNvPr>
          <p:cNvSpPr>
            <a:spLocks noGrp="1"/>
          </p:cNvSpPr>
          <p:nvPr>
            <p:ph type="ftr" sz="quarter" idx="11"/>
          </p:nvPr>
        </p:nvSpPr>
        <p:spPr/>
        <p:txBody>
          <a:bodyPr/>
          <a:lstStyle/>
          <a:p>
            <a:r>
              <a:rPr lang="en-IN"/>
              <a:t>Pierluigi Bonagura</a:t>
            </a:r>
          </a:p>
        </p:txBody>
      </p:sp>
      <p:sp>
        <p:nvSpPr>
          <p:cNvPr id="7" name="Slide Number Placeholder 6">
            <a:extLst>
              <a:ext uri="{FF2B5EF4-FFF2-40B4-BE49-F238E27FC236}">
                <a16:creationId xmlns:a16="http://schemas.microsoft.com/office/drawing/2014/main" id="{E8F3C987-ABED-42AE-88E9-F58F2CBF3CB0}"/>
              </a:ext>
            </a:extLst>
          </p:cNvPr>
          <p:cNvSpPr>
            <a:spLocks noGrp="1"/>
          </p:cNvSpPr>
          <p:nvPr>
            <p:ph type="sldNum" sz="quarter" idx="12"/>
          </p:nvPr>
        </p:nvSpPr>
        <p:spPr/>
        <p:txBody>
          <a:bodyPr/>
          <a:lstStyle/>
          <a:p>
            <a:fld id="{AD766BF1-6879-4C28-9D9A-165569CBC70B}" type="slidenum">
              <a:rPr lang="en-IN" smtClean="0"/>
              <a:t>‹#›</a:t>
            </a:fld>
            <a:endParaRPr lang="en-IN"/>
          </a:p>
        </p:txBody>
      </p:sp>
    </p:spTree>
    <p:extLst>
      <p:ext uri="{BB962C8B-B14F-4D97-AF65-F5344CB8AC3E}">
        <p14:creationId xmlns:p14="http://schemas.microsoft.com/office/powerpoint/2010/main" val="166403701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01EB6-B910-4AF3-9445-36D1AF109529}"/>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D102648D-FEA2-4B26-B03C-CAEF979B44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528D4A7D-555F-47FF-A7C8-A22199294FB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7E9562F2-7F60-41D7-A2FE-651A0A13F1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D7952A2B-288E-4C6D-BFC1-4501C2697782}"/>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A1685983-DA81-401D-8A0F-84CB299F3C7D}"/>
              </a:ext>
            </a:extLst>
          </p:cNvPr>
          <p:cNvSpPr>
            <a:spLocks noGrp="1"/>
          </p:cNvSpPr>
          <p:nvPr>
            <p:ph type="dt" sz="half" idx="10"/>
          </p:nvPr>
        </p:nvSpPr>
        <p:spPr/>
        <p:txBody>
          <a:bodyPr/>
          <a:lstStyle/>
          <a:p>
            <a:endParaRPr lang="en-IN"/>
          </a:p>
        </p:txBody>
      </p:sp>
      <p:sp>
        <p:nvSpPr>
          <p:cNvPr id="8" name="Footer Placeholder 7">
            <a:extLst>
              <a:ext uri="{FF2B5EF4-FFF2-40B4-BE49-F238E27FC236}">
                <a16:creationId xmlns:a16="http://schemas.microsoft.com/office/drawing/2014/main" id="{F55F26A1-8306-4FEE-8147-8CD64281717C}"/>
              </a:ext>
            </a:extLst>
          </p:cNvPr>
          <p:cNvSpPr>
            <a:spLocks noGrp="1"/>
          </p:cNvSpPr>
          <p:nvPr>
            <p:ph type="ftr" sz="quarter" idx="11"/>
          </p:nvPr>
        </p:nvSpPr>
        <p:spPr/>
        <p:txBody>
          <a:bodyPr/>
          <a:lstStyle/>
          <a:p>
            <a:r>
              <a:rPr lang="en-IN"/>
              <a:t>Pierluigi Bonagura</a:t>
            </a:r>
          </a:p>
        </p:txBody>
      </p:sp>
      <p:sp>
        <p:nvSpPr>
          <p:cNvPr id="9" name="Slide Number Placeholder 8">
            <a:extLst>
              <a:ext uri="{FF2B5EF4-FFF2-40B4-BE49-F238E27FC236}">
                <a16:creationId xmlns:a16="http://schemas.microsoft.com/office/drawing/2014/main" id="{EC29C821-6E8A-4A9B-B8AE-ADF4BC7E1014}"/>
              </a:ext>
            </a:extLst>
          </p:cNvPr>
          <p:cNvSpPr>
            <a:spLocks noGrp="1"/>
          </p:cNvSpPr>
          <p:nvPr>
            <p:ph type="sldNum" sz="quarter" idx="12"/>
          </p:nvPr>
        </p:nvSpPr>
        <p:spPr/>
        <p:txBody>
          <a:bodyPr/>
          <a:lstStyle/>
          <a:p>
            <a:fld id="{AD766BF1-6879-4C28-9D9A-165569CBC70B}" type="slidenum">
              <a:rPr lang="en-IN" smtClean="0"/>
              <a:t>‹#›</a:t>
            </a:fld>
            <a:endParaRPr lang="en-IN"/>
          </a:p>
        </p:txBody>
      </p:sp>
    </p:spTree>
    <p:extLst>
      <p:ext uri="{BB962C8B-B14F-4D97-AF65-F5344CB8AC3E}">
        <p14:creationId xmlns:p14="http://schemas.microsoft.com/office/powerpoint/2010/main" val="139457294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05E34-D33C-4DEF-8C7C-BF74F33E48D1}"/>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CE96C9D8-88B9-47B2-A28A-DE5CACF3CFA9}"/>
              </a:ext>
            </a:extLst>
          </p:cNvPr>
          <p:cNvSpPr>
            <a:spLocks noGrp="1"/>
          </p:cNvSpPr>
          <p:nvPr>
            <p:ph type="dt" sz="half" idx="10"/>
          </p:nvPr>
        </p:nvSpPr>
        <p:spPr/>
        <p:txBody>
          <a:bodyPr/>
          <a:lstStyle/>
          <a:p>
            <a:endParaRPr lang="en-IN"/>
          </a:p>
        </p:txBody>
      </p:sp>
      <p:sp>
        <p:nvSpPr>
          <p:cNvPr id="4" name="Footer Placeholder 3">
            <a:extLst>
              <a:ext uri="{FF2B5EF4-FFF2-40B4-BE49-F238E27FC236}">
                <a16:creationId xmlns:a16="http://schemas.microsoft.com/office/drawing/2014/main" id="{DC3BD9C3-A2C5-4D01-8C26-D396E2A12F2E}"/>
              </a:ext>
            </a:extLst>
          </p:cNvPr>
          <p:cNvSpPr>
            <a:spLocks noGrp="1"/>
          </p:cNvSpPr>
          <p:nvPr>
            <p:ph type="ftr" sz="quarter" idx="11"/>
          </p:nvPr>
        </p:nvSpPr>
        <p:spPr/>
        <p:txBody>
          <a:bodyPr/>
          <a:lstStyle/>
          <a:p>
            <a:r>
              <a:rPr lang="en-IN"/>
              <a:t>Pierluigi Bonagura</a:t>
            </a:r>
          </a:p>
        </p:txBody>
      </p:sp>
      <p:sp>
        <p:nvSpPr>
          <p:cNvPr id="5" name="Slide Number Placeholder 4">
            <a:extLst>
              <a:ext uri="{FF2B5EF4-FFF2-40B4-BE49-F238E27FC236}">
                <a16:creationId xmlns:a16="http://schemas.microsoft.com/office/drawing/2014/main" id="{45B1E68D-74B3-4789-BE62-954637CCED7F}"/>
              </a:ext>
            </a:extLst>
          </p:cNvPr>
          <p:cNvSpPr>
            <a:spLocks noGrp="1"/>
          </p:cNvSpPr>
          <p:nvPr>
            <p:ph type="sldNum" sz="quarter" idx="12"/>
          </p:nvPr>
        </p:nvSpPr>
        <p:spPr/>
        <p:txBody>
          <a:bodyPr/>
          <a:lstStyle/>
          <a:p>
            <a:fld id="{AD766BF1-6879-4C28-9D9A-165569CBC70B}" type="slidenum">
              <a:rPr lang="en-IN" smtClean="0"/>
              <a:t>‹#›</a:t>
            </a:fld>
            <a:endParaRPr lang="en-IN"/>
          </a:p>
        </p:txBody>
      </p:sp>
    </p:spTree>
    <p:extLst>
      <p:ext uri="{BB962C8B-B14F-4D97-AF65-F5344CB8AC3E}">
        <p14:creationId xmlns:p14="http://schemas.microsoft.com/office/powerpoint/2010/main" val="349786065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D37112-EE45-44D6-B6C3-4CF0F428206A}"/>
              </a:ext>
            </a:extLst>
          </p:cNvPr>
          <p:cNvSpPr>
            <a:spLocks noGrp="1"/>
          </p:cNvSpPr>
          <p:nvPr>
            <p:ph type="dt" sz="half" idx="10"/>
          </p:nvPr>
        </p:nvSpPr>
        <p:spPr/>
        <p:txBody>
          <a:bodyPr/>
          <a:lstStyle/>
          <a:p>
            <a:endParaRPr lang="en-IN"/>
          </a:p>
        </p:txBody>
      </p:sp>
      <p:sp>
        <p:nvSpPr>
          <p:cNvPr id="3" name="Footer Placeholder 2">
            <a:extLst>
              <a:ext uri="{FF2B5EF4-FFF2-40B4-BE49-F238E27FC236}">
                <a16:creationId xmlns:a16="http://schemas.microsoft.com/office/drawing/2014/main" id="{15EE91E7-894D-4D89-8E3F-132145312118}"/>
              </a:ext>
            </a:extLst>
          </p:cNvPr>
          <p:cNvSpPr>
            <a:spLocks noGrp="1"/>
          </p:cNvSpPr>
          <p:nvPr>
            <p:ph type="ftr" sz="quarter" idx="11"/>
          </p:nvPr>
        </p:nvSpPr>
        <p:spPr/>
        <p:txBody>
          <a:bodyPr/>
          <a:lstStyle/>
          <a:p>
            <a:r>
              <a:rPr lang="en-IN"/>
              <a:t>Pierluigi Bonagura</a:t>
            </a:r>
          </a:p>
        </p:txBody>
      </p:sp>
      <p:sp>
        <p:nvSpPr>
          <p:cNvPr id="4" name="Slide Number Placeholder 3">
            <a:extLst>
              <a:ext uri="{FF2B5EF4-FFF2-40B4-BE49-F238E27FC236}">
                <a16:creationId xmlns:a16="http://schemas.microsoft.com/office/drawing/2014/main" id="{379D21FF-0444-402C-91AF-FF8A45C623EE}"/>
              </a:ext>
            </a:extLst>
          </p:cNvPr>
          <p:cNvSpPr>
            <a:spLocks noGrp="1"/>
          </p:cNvSpPr>
          <p:nvPr>
            <p:ph type="sldNum" sz="quarter" idx="12"/>
          </p:nvPr>
        </p:nvSpPr>
        <p:spPr/>
        <p:txBody>
          <a:bodyPr/>
          <a:lstStyle/>
          <a:p>
            <a:fld id="{AD766BF1-6879-4C28-9D9A-165569CBC70B}" type="slidenum">
              <a:rPr lang="en-IN" smtClean="0"/>
              <a:t>‹#›</a:t>
            </a:fld>
            <a:endParaRPr lang="en-IN"/>
          </a:p>
        </p:txBody>
      </p:sp>
    </p:spTree>
    <p:extLst>
      <p:ext uri="{BB962C8B-B14F-4D97-AF65-F5344CB8AC3E}">
        <p14:creationId xmlns:p14="http://schemas.microsoft.com/office/powerpoint/2010/main" val="124384229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44DF2-EBA5-4AC1-99E2-76E0123499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61064BDA-6567-4AB1-BCE7-54848530FC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D763986B-F7FC-4C98-BD26-6B05AD8905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0C7AC0F-67F7-4857-82BA-ED5B95F9E79C}"/>
              </a:ext>
            </a:extLst>
          </p:cNvPr>
          <p:cNvSpPr>
            <a:spLocks noGrp="1"/>
          </p:cNvSpPr>
          <p:nvPr>
            <p:ph type="dt" sz="half" idx="10"/>
          </p:nvPr>
        </p:nvSpPr>
        <p:spPr/>
        <p:txBody>
          <a:bodyPr/>
          <a:lstStyle/>
          <a:p>
            <a:endParaRPr lang="en-IN"/>
          </a:p>
        </p:txBody>
      </p:sp>
      <p:sp>
        <p:nvSpPr>
          <p:cNvPr id="6" name="Footer Placeholder 5">
            <a:extLst>
              <a:ext uri="{FF2B5EF4-FFF2-40B4-BE49-F238E27FC236}">
                <a16:creationId xmlns:a16="http://schemas.microsoft.com/office/drawing/2014/main" id="{68138FFA-45D8-407A-9FFC-ADE2FCC71FA6}"/>
              </a:ext>
            </a:extLst>
          </p:cNvPr>
          <p:cNvSpPr>
            <a:spLocks noGrp="1"/>
          </p:cNvSpPr>
          <p:nvPr>
            <p:ph type="ftr" sz="quarter" idx="11"/>
          </p:nvPr>
        </p:nvSpPr>
        <p:spPr/>
        <p:txBody>
          <a:bodyPr/>
          <a:lstStyle/>
          <a:p>
            <a:r>
              <a:rPr lang="en-IN"/>
              <a:t>Pierluigi Bonagura</a:t>
            </a:r>
          </a:p>
        </p:txBody>
      </p:sp>
      <p:sp>
        <p:nvSpPr>
          <p:cNvPr id="7" name="Slide Number Placeholder 6">
            <a:extLst>
              <a:ext uri="{FF2B5EF4-FFF2-40B4-BE49-F238E27FC236}">
                <a16:creationId xmlns:a16="http://schemas.microsoft.com/office/drawing/2014/main" id="{65614FC9-86E8-4581-B70D-DC48BA152E14}"/>
              </a:ext>
            </a:extLst>
          </p:cNvPr>
          <p:cNvSpPr>
            <a:spLocks noGrp="1"/>
          </p:cNvSpPr>
          <p:nvPr>
            <p:ph type="sldNum" sz="quarter" idx="12"/>
          </p:nvPr>
        </p:nvSpPr>
        <p:spPr/>
        <p:txBody>
          <a:bodyPr/>
          <a:lstStyle/>
          <a:p>
            <a:fld id="{AD766BF1-6879-4C28-9D9A-165569CBC70B}" type="slidenum">
              <a:rPr lang="en-IN" smtClean="0"/>
              <a:t>‹#›</a:t>
            </a:fld>
            <a:endParaRPr lang="en-IN"/>
          </a:p>
        </p:txBody>
      </p:sp>
    </p:spTree>
    <p:extLst>
      <p:ext uri="{BB962C8B-B14F-4D97-AF65-F5344CB8AC3E}">
        <p14:creationId xmlns:p14="http://schemas.microsoft.com/office/powerpoint/2010/main" val="151260069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9EC78-9347-4E90-B52F-27F55FEA4D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B9699161-256E-43B2-AE78-C09AB46C89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1D38869C-B2BC-45FB-BD3B-D32F6227D5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87CB893-1217-4298-BB1F-0BC47DC6D7A1}"/>
              </a:ext>
            </a:extLst>
          </p:cNvPr>
          <p:cNvSpPr>
            <a:spLocks noGrp="1"/>
          </p:cNvSpPr>
          <p:nvPr>
            <p:ph type="dt" sz="half" idx="10"/>
          </p:nvPr>
        </p:nvSpPr>
        <p:spPr/>
        <p:txBody>
          <a:bodyPr/>
          <a:lstStyle/>
          <a:p>
            <a:endParaRPr lang="en-IN"/>
          </a:p>
        </p:txBody>
      </p:sp>
      <p:sp>
        <p:nvSpPr>
          <p:cNvPr id="6" name="Footer Placeholder 5">
            <a:extLst>
              <a:ext uri="{FF2B5EF4-FFF2-40B4-BE49-F238E27FC236}">
                <a16:creationId xmlns:a16="http://schemas.microsoft.com/office/drawing/2014/main" id="{386653FB-B26A-4B01-BBE4-F794AEF5A707}"/>
              </a:ext>
            </a:extLst>
          </p:cNvPr>
          <p:cNvSpPr>
            <a:spLocks noGrp="1"/>
          </p:cNvSpPr>
          <p:nvPr>
            <p:ph type="ftr" sz="quarter" idx="11"/>
          </p:nvPr>
        </p:nvSpPr>
        <p:spPr/>
        <p:txBody>
          <a:bodyPr/>
          <a:lstStyle/>
          <a:p>
            <a:r>
              <a:rPr lang="en-IN"/>
              <a:t>Pierluigi Bonagura</a:t>
            </a:r>
          </a:p>
        </p:txBody>
      </p:sp>
      <p:sp>
        <p:nvSpPr>
          <p:cNvPr id="7" name="Slide Number Placeholder 6">
            <a:extLst>
              <a:ext uri="{FF2B5EF4-FFF2-40B4-BE49-F238E27FC236}">
                <a16:creationId xmlns:a16="http://schemas.microsoft.com/office/drawing/2014/main" id="{C3B93932-621E-4F11-A809-7F9C5D59778B}"/>
              </a:ext>
            </a:extLst>
          </p:cNvPr>
          <p:cNvSpPr>
            <a:spLocks noGrp="1"/>
          </p:cNvSpPr>
          <p:nvPr>
            <p:ph type="sldNum" sz="quarter" idx="12"/>
          </p:nvPr>
        </p:nvSpPr>
        <p:spPr/>
        <p:txBody>
          <a:bodyPr/>
          <a:lstStyle/>
          <a:p>
            <a:fld id="{AD766BF1-6879-4C28-9D9A-165569CBC70B}" type="slidenum">
              <a:rPr lang="en-IN" smtClean="0"/>
              <a:t>‹#›</a:t>
            </a:fld>
            <a:endParaRPr lang="en-IN"/>
          </a:p>
        </p:txBody>
      </p:sp>
    </p:spTree>
    <p:extLst>
      <p:ext uri="{BB962C8B-B14F-4D97-AF65-F5344CB8AC3E}">
        <p14:creationId xmlns:p14="http://schemas.microsoft.com/office/powerpoint/2010/main" val="69318060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81E92-9C71-4138-A1ED-A6B231145AA0}"/>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90564CD2-6B58-4507-BC97-AF0FC1C0412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2195918-3883-4921-8476-572B16B7F4D4}"/>
              </a:ext>
            </a:extLst>
          </p:cNvPr>
          <p:cNvSpPr>
            <a:spLocks noGrp="1"/>
          </p:cNvSpPr>
          <p:nvPr>
            <p:ph type="dt" sz="half" idx="10"/>
          </p:nvPr>
        </p:nvSpPr>
        <p:spPr/>
        <p:txBody>
          <a:bodyPr/>
          <a:lstStyle/>
          <a:p>
            <a:endParaRPr lang="en-IN"/>
          </a:p>
        </p:txBody>
      </p:sp>
      <p:sp>
        <p:nvSpPr>
          <p:cNvPr id="5" name="Footer Placeholder 4">
            <a:extLst>
              <a:ext uri="{FF2B5EF4-FFF2-40B4-BE49-F238E27FC236}">
                <a16:creationId xmlns:a16="http://schemas.microsoft.com/office/drawing/2014/main" id="{1B89ECEC-282F-4DEA-8D67-1766340F3EC5}"/>
              </a:ext>
            </a:extLst>
          </p:cNvPr>
          <p:cNvSpPr>
            <a:spLocks noGrp="1"/>
          </p:cNvSpPr>
          <p:nvPr>
            <p:ph type="ftr" sz="quarter" idx="11"/>
          </p:nvPr>
        </p:nvSpPr>
        <p:spPr/>
        <p:txBody>
          <a:bodyPr/>
          <a:lstStyle/>
          <a:p>
            <a:r>
              <a:rPr lang="en-IN"/>
              <a:t>Pierluigi Bonagura</a:t>
            </a:r>
          </a:p>
        </p:txBody>
      </p:sp>
      <p:sp>
        <p:nvSpPr>
          <p:cNvPr id="6" name="Slide Number Placeholder 5">
            <a:extLst>
              <a:ext uri="{FF2B5EF4-FFF2-40B4-BE49-F238E27FC236}">
                <a16:creationId xmlns:a16="http://schemas.microsoft.com/office/drawing/2014/main" id="{2EFAAEF4-0CAC-4F7A-BF60-871E54C44451}"/>
              </a:ext>
            </a:extLst>
          </p:cNvPr>
          <p:cNvSpPr>
            <a:spLocks noGrp="1"/>
          </p:cNvSpPr>
          <p:nvPr>
            <p:ph type="sldNum" sz="quarter" idx="12"/>
          </p:nvPr>
        </p:nvSpPr>
        <p:spPr/>
        <p:txBody>
          <a:bodyPr/>
          <a:lstStyle/>
          <a:p>
            <a:fld id="{AD766BF1-6879-4C28-9D9A-165569CBC70B}" type="slidenum">
              <a:rPr lang="en-IN" smtClean="0"/>
              <a:t>‹#›</a:t>
            </a:fld>
            <a:endParaRPr lang="en-IN"/>
          </a:p>
        </p:txBody>
      </p:sp>
    </p:spTree>
    <p:extLst>
      <p:ext uri="{BB962C8B-B14F-4D97-AF65-F5344CB8AC3E}">
        <p14:creationId xmlns:p14="http://schemas.microsoft.com/office/powerpoint/2010/main" val="21471165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E0F1DE-C8DA-421F-B087-DD7CF0C7C52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DD53D837-C18F-4C66-9694-325F9DD2FB7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AF03B81-7394-41DF-ADBA-B1DEC962CB8C}"/>
              </a:ext>
            </a:extLst>
          </p:cNvPr>
          <p:cNvSpPr>
            <a:spLocks noGrp="1"/>
          </p:cNvSpPr>
          <p:nvPr>
            <p:ph type="dt" sz="half" idx="10"/>
          </p:nvPr>
        </p:nvSpPr>
        <p:spPr/>
        <p:txBody>
          <a:bodyPr/>
          <a:lstStyle/>
          <a:p>
            <a:endParaRPr lang="en-IN"/>
          </a:p>
        </p:txBody>
      </p:sp>
      <p:sp>
        <p:nvSpPr>
          <p:cNvPr id="5" name="Footer Placeholder 4">
            <a:extLst>
              <a:ext uri="{FF2B5EF4-FFF2-40B4-BE49-F238E27FC236}">
                <a16:creationId xmlns:a16="http://schemas.microsoft.com/office/drawing/2014/main" id="{F2FA41AA-1531-4FB6-8C30-E0AB8192C2B2}"/>
              </a:ext>
            </a:extLst>
          </p:cNvPr>
          <p:cNvSpPr>
            <a:spLocks noGrp="1"/>
          </p:cNvSpPr>
          <p:nvPr>
            <p:ph type="ftr" sz="quarter" idx="11"/>
          </p:nvPr>
        </p:nvSpPr>
        <p:spPr/>
        <p:txBody>
          <a:bodyPr/>
          <a:lstStyle/>
          <a:p>
            <a:r>
              <a:rPr lang="en-IN"/>
              <a:t>Pierluigi Bonagura</a:t>
            </a:r>
          </a:p>
        </p:txBody>
      </p:sp>
      <p:sp>
        <p:nvSpPr>
          <p:cNvPr id="6" name="Slide Number Placeholder 5">
            <a:extLst>
              <a:ext uri="{FF2B5EF4-FFF2-40B4-BE49-F238E27FC236}">
                <a16:creationId xmlns:a16="http://schemas.microsoft.com/office/drawing/2014/main" id="{638B7C7A-FAEA-4850-93FC-23E34D1CB2A2}"/>
              </a:ext>
            </a:extLst>
          </p:cNvPr>
          <p:cNvSpPr>
            <a:spLocks noGrp="1"/>
          </p:cNvSpPr>
          <p:nvPr>
            <p:ph type="sldNum" sz="quarter" idx="12"/>
          </p:nvPr>
        </p:nvSpPr>
        <p:spPr/>
        <p:txBody>
          <a:bodyPr/>
          <a:lstStyle/>
          <a:p>
            <a:fld id="{AD766BF1-6879-4C28-9D9A-165569CBC70B}" type="slidenum">
              <a:rPr lang="en-IN" smtClean="0"/>
              <a:t>‹#›</a:t>
            </a:fld>
            <a:endParaRPr lang="en-IN"/>
          </a:p>
        </p:txBody>
      </p:sp>
    </p:spTree>
    <p:extLst>
      <p:ext uri="{BB962C8B-B14F-4D97-AF65-F5344CB8AC3E}">
        <p14:creationId xmlns:p14="http://schemas.microsoft.com/office/powerpoint/2010/main" val="110845743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75000"/>
                    <a:lumOff val="2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30615362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2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4969612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3_Agenda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113879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4_Taam slide layout">
    <p:bg>
      <p:bgPr>
        <a:solidFill>
          <a:schemeClr val="accent6">
            <a:lumMod val="50000"/>
            <a:alpha val="65000"/>
          </a:schemeClr>
        </a:solidFill>
        <a:effectLst/>
      </p:bgPr>
    </p:bg>
    <p:spTree>
      <p:nvGrpSpPr>
        <p:cNvPr id="1" name=""/>
        <p:cNvGrpSpPr/>
        <p:nvPr/>
      </p:nvGrpSpPr>
      <p:grpSpPr>
        <a:xfrm>
          <a:off x="0" y="0"/>
          <a:ext cx="0" cy="0"/>
          <a:chOff x="0" y="0"/>
          <a:chExt cx="0" cy="0"/>
        </a:xfrm>
      </p:grpSpPr>
      <p:sp>
        <p:nvSpPr>
          <p:cNvPr id="3" name="Text Placeholder 9">
            <a:extLst>
              <a:ext uri="{FF2B5EF4-FFF2-40B4-BE49-F238E27FC236}">
                <a16:creationId xmlns:a16="http://schemas.microsoft.com/office/drawing/2014/main" id="{EF70765A-4598-4D75-8EBE-B820808F6559}"/>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bg1"/>
                </a:solidFill>
                <a:latin typeface="+mj-lt"/>
                <a:cs typeface="Arial" pitchFamily="34" charset="0"/>
              </a:defRPr>
            </a:lvl1pPr>
          </a:lstStyle>
          <a:p>
            <a:pPr lvl="0"/>
            <a:r>
              <a:rPr lang="en-US" altLang="ko-KR" dirty="0"/>
              <a:t>Our Team LAYOUT</a:t>
            </a:r>
          </a:p>
        </p:txBody>
      </p:sp>
      <p:sp>
        <p:nvSpPr>
          <p:cNvPr id="4" name="Picture Placeholder 5">
            <a:extLst>
              <a:ext uri="{FF2B5EF4-FFF2-40B4-BE49-F238E27FC236}">
                <a16:creationId xmlns:a16="http://schemas.microsoft.com/office/drawing/2014/main" id="{02039DC6-69DC-4CBA-B1DD-6736C5A0D7EB}"/>
              </a:ext>
            </a:extLst>
          </p:cNvPr>
          <p:cNvSpPr>
            <a:spLocks noGrp="1"/>
          </p:cNvSpPr>
          <p:nvPr>
            <p:ph type="pic" sz="quarter" idx="11" hasCustomPrompt="1"/>
          </p:nvPr>
        </p:nvSpPr>
        <p:spPr>
          <a:xfrm>
            <a:off x="-1" y="1226654"/>
            <a:ext cx="2510286" cy="2655234"/>
          </a:xfrm>
          <a:prstGeom prst="rect">
            <a:avLst/>
          </a:prstGeom>
          <a:solidFill>
            <a:schemeClr val="bg1">
              <a:lumMod val="95000"/>
            </a:schemeClr>
          </a:solidFill>
        </p:spPr>
        <p:txBody>
          <a:bodyPr tIns="540000" anchor="ctr"/>
          <a:lstStyle>
            <a:lvl1pPr marL="0" marR="0" indent="0" algn="ctr" defTabSz="914400" rtl="0" eaLnBrk="1" fontAlgn="auto" latinLnBrk="1" hangingPunct="1">
              <a:lnSpc>
                <a:spcPct val="100000"/>
              </a:lnSpc>
              <a:spcBef>
                <a:spcPct val="20000"/>
              </a:spcBef>
              <a:spcAft>
                <a:spcPts val="0"/>
              </a:spcAft>
              <a:buClrTx/>
              <a:buSzTx/>
              <a:buFont typeface="Arial" pitchFamily="34" charset="0"/>
              <a:buNone/>
              <a:tabLst/>
              <a:defRPr sz="1200">
                <a:latin typeface="+mn-lt"/>
                <a:cs typeface="Arial" pitchFamily="34" charset="0"/>
              </a:defRPr>
            </a:lvl1pPr>
          </a:lstStyle>
          <a:p>
            <a:r>
              <a:rPr lang="en-US" altLang="ko-KR" dirty="0"/>
              <a:t>Insert Your Image</a:t>
            </a:r>
            <a:endParaRPr lang="ko-KR" altLang="en-US" dirty="0"/>
          </a:p>
          <a:p>
            <a:endParaRPr lang="ko-KR" altLang="en-US" dirty="0"/>
          </a:p>
        </p:txBody>
      </p:sp>
      <p:sp>
        <p:nvSpPr>
          <p:cNvPr id="5" name="Picture Placeholder 5">
            <a:extLst>
              <a:ext uri="{FF2B5EF4-FFF2-40B4-BE49-F238E27FC236}">
                <a16:creationId xmlns:a16="http://schemas.microsoft.com/office/drawing/2014/main" id="{49425771-652F-4F81-B8A5-82714CFFB00F}"/>
              </a:ext>
            </a:extLst>
          </p:cNvPr>
          <p:cNvSpPr>
            <a:spLocks noGrp="1"/>
          </p:cNvSpPr>
          <p:nvPr>
            <p:ph type="pic" sz="quarter" idx="12" hasCustomPrompt="1"/>
          </p:nvPr>
        </p:nvSpPr>
        <p:spPr>
          <a:xfrm>
            <a:off x="2510342" y="1226654"/>
            <a:ext cx="2390400" cy="2655234"/>
          </a:xfrm>
          <a:prstGeom prst="rect">
            <a:avLst/>
          </a:prstGeom>
          <a:solidFill>
            <a:schemeClr val="bg1">
              <a:lumMod val="95000"/>
            </a:schemeClr>
          </a:solidFill>
        </p:spPr>
        <p:txBody>
          <a:bodyPr tIns="540000" anchor="ctr"/>
          <a:lstStyle>
            <a:lvl1pPr marL="0" marR="0" indent="0" algn="ctr" defTabSz="914400" rtl="0" eaLnBrk="1" fontAlgn="auto" latinLnBrk="1" hangingPunct="1">
              <a:lnSpc>
                <a:spcPct val="100000"/>
              </a:lnSpc>
              <a:spcBef>
                <a:spcPct val="20000"/>
              </a:spcBef>
              <a:spcAft>
                <a:spcPts val="0"/>
              </a:spcAft>
              <a:buClrTx/>
              <a:buSzTx/>
              <a:buFont typeface="Arial" pitchFamily="34" charset="0"/>
              <a:buNone/>
              <a:tabLst/>
              <a:defRPr sz="1200">
                <a:latin typeface="+mn-lt"/>
                <a:cs typeface="Arial" pitchFamily="34" charset="0"/>
              </a:defRPr>
            </a:lvl1pPr>
          </a:lstStyle>
          <a:p>
            <a:r>
              <a:rPr lang="en-US" altLang="ko-KR" dirty="0"/>
              <a:t>Insert Your Image</a:t>
            </a:r>
            <a:endParaRPr lang="ko-KR" altLang="en-US" dirty="0"/>
          </a:p>
          <a:p>
            <a:endParaRPr lang="ko-KR" altLang="en-US" dirty="0"/>
          </a:p>
        </p:txBody>
      </p:sp>
      <p:sp>
        <p:nvSpPr>
          <p:cNvPr id="6" name="Picture Placeholder 5">
            <a:extLst>
              <a:ext uri="{FF2B5EF4-FFF2-40B4-BE49-F238E27FC236}">
                <a16:creationId xmlns:a16="http://schemas.microsoft.com/office/drawing/2014/main" id="{43FF1023-9083-431E-9F8D-931BD6C85CB4}"/>
              </a:ext>
            </a:extLst>
          </p:cNvPr>
          <p:cNvSpPr>
            <a:spLocks noGrp="1"/>
          </p:cNvSpPr>
          <p:nvPr>
            <p:ph type="pic" sz="quarter" idx="13" hasCustomPrompt="1"/>
          </p:nvPr>
        </p:nvSpPr>
        <p:spPr>
          <a:xfrm>
            <a:off x="4900799" y="1226654"/>
            <a:ext cx="2390400" cy="2655234"/>
          </a:xfrm>
          <a:prstGeom prst="rect">
            <a:avLst/>
          </a:prstGeom>
          <a:solidFill>
            <a:schemeClr val="bg1">
              <a:lumMod val="95000"/>
            </a:schemeClr>
          </a:solidFill>
        </p:spPr>
        <p:txBody>
          <a:bodyPr tIns="540000" anchor="ctr"/>
          <a:lstStyle>
            <a:lvl1pPr marL="0" marR="0" indent="0" algn="ctr" defTabSz="914400" rtl="0" eaLnBrk="1" fontAlgn="auto" latinLnBrk="1" hangingPunct="1">
              <a:lnSpc>
                <a:spcPct val="100000"/>
              </a:lnSpc>
              <a:spcBef>
                <a:spcPct val="20000"/>
              </a:spcBef>
              <a:spcAft>
                <a:spcPts val="0"/>
              </a:spcAft>
              <a:buClrTx/>
              <a:buSzTx/>
              <a:buFont typeface="Arial" pitchFamily="34" charset="0"/>
              <a:buNone/>
              <a:tabLst/>
              <a:defRPr sz="1200">
                <a:latin typeface="+mn-lt"/>
                <a:cs typeface="Arial" pitchFamily="34" charset="0"/>
              </a:defRPr>
            </a:lvl1pPr>
          </a:lstStyle>
          <a:p>
            <a:r>
              <a:rPr lang="en-US" altLang="ko-KR" dirty="0"/>
              <a:t>Insert Your Image</a:t>
            </a:r>
            <a:endParaRPr lang="ko-KR" altLang="en-US" dirty="0"/>
          </a:p>
          <a:p>
            <a:endParaRPr lang="ko-KR" altLang="en-US" dirty="0"/>
          </a:p>
        </p:txBody>
      </p:sp>
      <p:sp>
        <p:nvSpPr>
          <p:cNvPr id="7" name="Picture Placeholder 5">
            <a:extLst>
              <a:ext uri="{FF2B5EF4-FFF2-40B4-BE49-F238E27FC236}">
                <a16:creationId xmlns:a16="http://schemas.microsoft.com/office/drawing/2014/main" id="{8904FF9A-3AAF-4B77-BDA4-2C07E0E304A1}"/>
              </a:ext>
            </a:extLst>
          </p:cNvPr>
          <p:cNvSpPr>
            <a:spLocks noGrp="1"/>
          </p:cNvSpPr>
          <p:nvPr>
            <p:ph type="pic" sz="quarter" idx="14" hasCustomPrompt="1"/>
          </p:nvPr>
        </p:nvSpPr>
        <p:spPr>
          <a:xfrm>
            <a:off x="7291256" y="1226654"/>
            <a:ext cx="2390400" cy="2655234"/>
          </a:xfrm>
          <a:prstGeom prst="rect">
            <a:avLst/>
          </a:prstGeom>
          <a:solidFill>
            <a:schemeClr val="bg1">
              <a:lumMod val="95000"/>
            </a:schemeClr>
          </a:solidFill>
        </p:spPr>
        <p:txBody>
          <a:bodyPr tIns="540000" anchor="ctr"/>
          <a:lstStyle>
            <a:lvl1pPr marL="0" marR="0" indent="0" algn="ctr" defTabSz="914400" rtl="0" eaLnBrk="1" fontAlgn="auto" latinLnBrk="1" hangingPunct="1">
              <a:lnSpc>
                <a:spcPct val="100000"/>
              </a:lnSpc>
              <a:spcBef>
                <a:spcPct val="20000"/>
              </a:spcBef>
              <a:spcAft>
                <a:spcPts val="0"/>
              </a:spcAft>
              <a:buClrTx/>
              <a:buSzTx/>
              <a:buFont typeface="Arial" pitchFamily="34" charset="0"/>
              <a:buNone/>
              <a:tabLst/>
              <a:defRPr sz="1200">
                <a:latin typeface="+mn-lt"/>
                <a:cs typeface="Arial" pitchFamily="34" charset="0"/>
              </a:defRPr>
            </a:lvl1pPr>
          </a:lstStyle>
          <a:p>
            <a:r>
              <a:rPr lang="en-US" altLang="ko-KR" dirty="0"/>
              <a:t>Insert Your Image</a:t>
            </a:r>
            <a:endParaRPr lang="ko-KR" altLang="en-US" dirty="0"/>
          </a:p>
          <a:p>
            <a:endParaRPr lang="ko-KR" altLang="en-US" dirty="0"/>
          </a:p>
        </p:txBody>
      </p:sp>
      <p:sp>
        <p:nvSpPr>
          <p:cNvPr id="8" name="Picture Placeholder 5">
            <a:extLst>
              <a:ext uri="{FF2B5EF4-FFF2-40B4-BE49-F238E27FC236}">
                <a16:creationId xmlns:a16="http://schemas.microsoft.com/office/drawing/2014/main" id="{A36BFEEA-D9D5-4279-8240-68CAF97C968D}"/>
              </a:ext>
            </a:extLst>
          </p:cNvPr>
          <p:cNvSpPr>
            <a:spLocks noGrp="1"/>
          </p:cNvSpPr>
          <p:nvPr>
            <p:ph type="pic" sz="quarter" idx="15" hasCustomPrompt="1"/>
          </p:nvPr>
        </p:nvSpPr>
        <p:spPr>
          <a:xfrm>
            <a:off x="9681714" y="1226654"/>
            <a:ext cx="2510286" cy="2655234"/>
          </a:xfrm>
          <a:prstGeom prst="rect">
            <a:avLst/>
          </a:prstGeom>
          <a:solidFill>
            <a:schemeClr val="bg1">
              <a:lumMod val="95000"/>
            </a:schemeClr>
          </a:solidFill>
        </p:spPr>
        <p:txBody>
          <a:bodyPr tIns="540000" anchor="ctr"/>
          <a:lstStyle>
            <a:lvl1pPr marL="0" marR="0" indent="0" algn="ctr" defTabSz="914400" rtl="0" eaLnBrk="1" fontAlgn="auto" latinLnBrk="1" hangingPunct="1">
              <a:lnSpc>
                <a:spcPct val="100000"/>
              </a:lnSpc>
              <a:spcBef>
                <a:spcPct val="20000"/>
              </a:spcBef>
              <a:spcAft>
                <a:spcPts val="0"/>
              </a:spcAft>
              <a:buClrTx/>
              <a:buSzTx/>
              <a:buFont typeface="Arial" pitchFamily="34" charset="0"/>
              <a:buNone/>
              <a:tabLst/>
              <a:defRPr sz="1200">
                <a:latin typeface="+mn-lt"/>
                <a:cs typeface="Arial" pitchFamily="34" charset="0"/>
              </a:defRPr>
            </a:lvl1pPr>
          </a:lstStyle>
          <a:p>
            <a:r>
              <a:rPr lang="en-US" altLang="ko-KR" dirty="0"/>
              <a:t>Insert Your Image</a:t>
            </a:r>
            <a:endParaRPr lang="ko-KR" altLang="en-US" dirty="0"/>
          </a:p>
          <a:p>
            <a:endParaRPr lang="ko-KR" altLang="en-US" dirty="0"/>
          </a:p>
        </p:txBody>
      </p:sp>
    </p:spTree>
    <p:extLst>
      <p:ext uri="{BB962C8B-B14F-4D97-AF65-F5344CB8AC3E}">
        <p14:creationId xmlns:p14="http://schemas.microsoft.com/office/powerpoint/2010/main" val="23000694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5_Contents slide layout">
    <p:bg>
      <p:bgPr>
        <a:solidFill>
          <a:schemeClr val="accent6">
            <a:lumMod val="50000"/>
            <a:alpha val="65000"/>
          </a:schemeClr>
        </a:solidFill>
        <a:effectLst/>
      </p:bgPr>
    </p:bg>
    <p:spTree>
      <p:nvGrpSpPr>
        <p:cNvPr id="1" name=""/>
        <p:cNvGrpSpPr/>
        <p:nvPr/>
      </p:nvGrpSpPr>
      <p:grpSpPr>
        <a:xfrm>
          <a:off x="0" y="0"/>
          <a:ext cx="0" cy="0"/>
          <a:chOff x="0" y="0"/>
          <a:chExt cx="0" cy="0"/>
        </a:xfrm>
      </p:grpSpPr>
      <p:sp>
        <p:nvSpPr>
          <p:cNvPr id="2" name="직사각형 1">
            <a:extLst>
              <a:ext uri="{FF2B5EF4-FFF2-40B4-BE49-F238E27FC236}">
                <a16:creationId xmlns:a16="http://schemas.microsoft.com/office/drawing/2014/main" id="{4F877435-F391-47B7-9C74-451AA2775FC4}"/>
              </a:ext>
            </a:extLst>
          </p:cNvPr>
          <p:cNvSpPr/>
          <p:nvPr userDrawn="1"/>
        </p:nvSpPr>
        <p:spPr>
          <a:xfrm>
            <a:off x="0" y="1"/>
            <a:ext cx="911424" cy="6857998"/>
          </a:xfrm>
          <a:prstGeom prst="rect">
            <a:avLst/>
          </a:prstGeom>
          <a:solidFill>
            <a:schemeClr val="tx1"/>
          </a:solidFill>
          <a:ln w="127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800"/>
          </a:p>
        </p:txBody>
      </p:sp>
      <p:sp>
        <p:nvSpPr>
          <p:cNvPr id="3" name="그림 개체 틀 2">
            <a:extLst>
              <a:ext uri="{FF2B5EF4-FFF2-40B4-BE49-F238E27FC236}">
                <a16:creationId xmlns:a16="http://schemas.microsoft.com/office/drawing/2014/main" id="{445236F4-5AB3-4541-A24D-2592ADA21716}"/>
              </a:ext>
            </a:extLst>
          </p:cNvPr>
          <p:cNvSpPr>
            <a:spLocks noGrp="1"/>
          </p:cNvSpPr>
          <p:nvPr>
            <p:ph type="pic" sz="quarter" idx="10" hasCustomPrompt="1"/>
          </p:nvPr>
        </p:nvSpPr>
        <p:spPr>
          <a:xfrm>
            <a:off x="7056107" y="-1"/>
            <a:ext cx="4800533" cy="6848473"/>
          </a:xfrm>
          <a:prstGeom prst="rect">
            <a:avLst/>
          </a:prstGeom>
          <a:solidFill>
            <a:schemeClr val="bg1">
              <a:lumMod val="95000"/>
            </a:schemeClr>
          </a:solidFill>
          <a:ln w="25400">
            <a:noFill/>
          </a:ln>
          <a:effectLst/>
        </p:spPr>
        <p:txBody>
          <a:bodyPr anchor="ctr"/>
          <a:lstStyle>
            <a:lvl1pPr marL="0" indent="0" algn="ctr">
              <a:buFontTx/>
              <a:buNone/>
              <a:defRPr sz="1200">
                <a:solidFill>
                  <a:schemeClr val="tx1">
                    <a:lumMod val="75000"/>
                    <a:lumOff val="25000"/>
                  </a:schemeClr>
                </a:solidFill>
              </a:defRPr>
            </a:lvl1pPr>
          </a:lstStyle>
          <a:p>
            <a:r>
              <a:rPr lang="en-US" altLang="ko-KR" dirty="0"/>
              <a:t>Place Your Picture Here</a:t>
            </a:r>
            <a:endParaRPr lang="ko-KR" altLang="en-US" dirty="0"/>
          </a:p>
        </p:txBody>
      </p:sp>
      <p:sp>
        <p:nvSpPr>
          <p:cNvPr id="5" name="직사각형 1">
            <a:extLst>
              <a:ext uri="{FF2B5EF4-FFF2-40B4-BE49-F238E27FC236}">
                <a16:creationId xmlns:a16="http://schemas.microsoft.com/office/drawing/2014/main" id="{290F566A-2EDF-4C78-874A-7CFE1088FD53}"/>
              </a:ext>
            </a:extLst>
          </p:cNvPr>
          <p:cNvSpPr/>
          <p:nvPr userDrawn="1"/>
        </p:nvSpPr>
        <p:spPr>
          <a:xfrm>
            <a:off x="917047" y="-9525"/>
            <a:ext cx="474431" cy="6857998"/>
          </a:xfrm>
          <a:prstGeom prst="rect">
            <a:avLst/>
          </a:prstGeom>
          <a:solidFill>
            <a:schemeClr val="tx1">
              <a:alpha val="2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800"/>
          </a:p>
        </p:txBody>
      </p:sp>
      <p:sp>
        <p:nvSpPr>
          <p:cNvPr id="6" name="직사각형 1">
            <a:extLst>
              <a:ext uri="{FF2B5EF4-FFF2-40B4-BE49-F238E27FC236}">
                <a16:creationId xmlns:a16="http://schemas.microsoft.com/office/drawing/2014/main" id="{65C22DEF-E029-4C47-B726-DEA143D719F9}"/>
              </a:ext>
            </a:extLst>
          </p:cNvPr>
          <p:cNvSpPr/>
          <p:nvPr userDrawn="1"/>
        </p:nvSpPr>
        <p:spPr>
          <a:xfrm>
            <a:off x="11856640" y="-9526"/>
            <a:ext cx="335360" cy="6867525"/>
          </a:xfrm>
          <a:prstGeom prst="rect">
            <a:avLst/>
          </a:prstGeom>
          <a:solidFill>
            <a:schemeClr val="tx1"/>
          </a:solidFill>
          <a:ln w="127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1800"/>
          </a:p>
        </p:txBody>
      </p:sp>
    </p:spTree>
    <p:extLst>
      <p:ext uri="{BB962C8B-B14F-4D97-AF65-F5344CB8AC3E}">
        <p14:creationId xmlns:p14="http://schemas.microsoft.com/office/powerpoint/2010/main" val="225695819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6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31547574"/>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7_Contents slide layout">
    <p:spTree>
      <p:nvGrpSpPr>
        <p:cNvPr id="1" name=""/>
        <p:cNvGrpSpPr/>
        <p:nvPr/>
      </p:nvGrpSpPr>
      <p:grpSpPr>
        <a:xfrm>
          <a:off x="0" y="0"/>
          <a:ext cx="0" cy="0"/>
          <a:chOff x="0" y="0"/>
          <a:chExt cx="0" cy="0"/>
        </a:xfrm>
      </p:grpSpPr>
      <p:sp>
        <p:nvSpPr>
          <p:cNvPr id="20" name="직사각형 19">
            <a:extLst>
              <a:ext uri="{FF2B5EF4-FFF2-40B4-BE49-F238E27FC236}">
                <a16:creationId xmlns:a16="http://schemas.microsoft.com/office/drawing/2014/main" id="{65FDDE39-B951-4C25-83A6-9377DD416994}"/>
              </a:ext>
            </a:extLst>
          </p:cNvPr>
          <p:cNvSpPr/>
          <p:nvPr userDrawn="1"/>
        </p:nvSpPr>
        <p:spPr>
          <a:xfrm>
            <a:off x="0" y="0"/>
            <a:ext cx="12192000" cy="4873924"/>
          </a:xfrm>
          <a:prstGeom prst="rect">
            <a:avLst/>
          </a:prstGeom>
          <a:solidFill>
            <a:schemeClr val="accent6">
              <a:lumMod val="50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nvGrpSpPr>
          <p:cNvPr id="2" name="Group 61">
            <a:extLst>
              <a:ext uri="{FF2B5EF4-FFF2-40B4-BE49-F238E27FC236}">
                <a16:creationId xmlns:a16="http://schemas.microsoft.com/office/drawing/2014/main" id="{0599BD3B-BAF9-40F0-8D93-94C73F8BDC76}"/>
              </a:ext>
            </a:extLst>
          </p:cNvPr>
          <p:cNvGrpSpPr/>
          <p:nvPr userDrawn="1"/>
        </p:nvGrpSpPr>
        <p:grpSpPr>
          <a:xfrm>
            <a:off x="4649604" y="1705522"/>
            <a:ext cx="2892793" cy="3168403"/>
            <a:chOff x="1058291" y="3689597"/>
            <a:chExt cx="2892793" cy="3168403"/>
          </a:xfrm>
        </p:grpSpPr>
        <p:sp>
          <p:nvSpPr>
            <p:cNvPr id="3" name="Freeform: Shape 53">
              <a:extLst>
                <a:ext uri="{FF2B5EF4-FFF2-40B4-BE49-F238E27FC236}">
                  <a16:creationId xmlns:a16="http://schemas.microsoft.com/office/drawing/2014/main" id="{C65669F4-B3D8-423E-A7B2-8F929128E0B3}"/>
                </a:ext>
              </a:extLst>
            </p:cNvPr>
            <p:cNvSpPr/>
            <p:nvPr userDrawn="1"/>
          </p:nvSpPr>
          <p:spPr>
            <a:xfrm>
              <a:off x="1062769" y="3689597"/>
              <a:ext cx="2885112" cy="3168403"/>
            </a:xfrm>
            <a:custGeom>
              <a:avLst/>
              <a:gdLst>
                <a:gd name="connsiteX0" fmla="*/ 380827 w 2885112"/>
                <a:gd name="connsiteY0" fmla="*/ 0 h 3168403"/>
                <a:gd name="connsiteX1" fmla="*/ 2504286 w 2885112"/>
                <a:gd name="connsiteY1" fmla="*/ 0 h 3168403"/>
                <a:gd name="connsiteX2" fmla="*/ 2885112 w 2885112"/>
                <a:gd name="connsiteY2" fmla="*/ 376422 h 3168403"/>
                <a:gd name="connsiteX3" fmla="*/ 2885112 w 2885112"/>
                <a:gd name="connsiteY3" fmla="*/ 3168403 h 3168403"/>
                <a:gd name="connsiteX4" fmla="*/ 0 w 2885112"/>
                <a:gd name="connsiteY4" fmla="*/ 3168403 h 3168403"/>
                <a:gd name="connsiteX5" fmla="*/ 0 w 2885112"/>
                <a:gd name="connsiteY5" fmla="*/ 376422 h 3168403"/>
                <a:gd name="connsiteX6" fmla="*/ 380827 w 2885112"/>
                <a:gd name="connsiteY6" fmla="*/ 0 h 3168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85112" h="3168403">
                  <a:moveTo>
                    <a:pt x="380827" y="0"/>
                  </a:moveTo>
                  <a:lnTo>
                    <a:pt x="2504286" y="0"/>
                  </a:lnTo>
                  <a:cubicBezTo>
                    <a:pt x="2714606" y="0"/>
                    <a:pt x="2885112" y="168534"/>
                    <a:pt x="2885112" y="376422"/>
                  </a:cubicBezTo>
                  <a:lnTo>
                    <a:pt x="2885112" y="3168403"/>
                  </a:lnTo>
                  <a:lnTo>
                    <a:pt x="0" y="3168403"/>
                  </a:lnTo>
                  <a:lnTo>
                    <a:pt x="0" y="376422"/>
                  </a:lnTo>
                  <a:cubicBezTo>
                    <a:pt x="57" y="168534"/>
                    <a:pt x="170506" y="0"/>
                    <a:pt x="380827" y="0"/>
                  </a:cubicBezTo>
                  <a:close/>
                </a:path>
              </a:pathLst>
            </a:custGeom>
            <a:solidFill>
              <a:srgbClr val="D0D4D8"/>
            </a:solidFill>
            <a:ln w="6728" cap="flat">
              <a:noFill/>
              <a:prstDash val="solid"/>
              <a:miter/>
            </a:ln>
          </p:spPr>
          <p:txBody>
            <a:bodyPr wrap="square" rtlCol="0" anchor="ctr">
              <a:noAutofit/>
            </a:bodyPr>
            <a:lstStyle/>
            <a:p>
              <a:endParaRPr lang="en-US"/>
            </a:p>
          </p:txBody>
        </p:sp>
        <p:sp>
          <p:nvSpPr>
            <p:cNvPr id="4" name="Freeform: Shape 54">
              <a:extLst>
                <a:ext uri="{FF2B5EF4-FFF2-40B4-BE49-F238E27FC236}">
                  <a16:creationId xmlns:a16="http://schemas.microsoft.com/office/drawing/2014/main" id="{BFA7B46A-3531-4801-9735-0D3692A5315B}"/>
                </a:ext>
              </a:extLst>
            </p:cNvPr>
            <p:cNvSpPr/>
            <p:nvPr userDrawn="1"/>
          </p:nvSpPr>
          <p:spPr>
            <a:xfrm>
              <a:off x="1101424" y="3719878"/>
              <a:ext cx="2807801" cy="3138121"/>
            </a:xfrm>
            <a:custGeom>
              <a:avLst/>
              <a:gdLst>
                <a:gd name="connsiteX0" fmla="*/ 379798 w 2807801"/>
                <a:gd name="connsiteY0" fmla="*/ 0 h 3138121"/>
                <a:gd name="connsiteX1" fmla="*/ 2428003 w 2807801"/>
                <a:gd name="connsiteY1" fmla="*/ 0 h 3138121"/>
                <a:gd name="connsiteX2" fmla="*/ 2807801 w 2807801"/>
                <a:gd name="connsiteY2" fmla="*/ 376422 h 3138121"/>
                <a:gd name="connsiteX3" fmla="*/ 2807801 w 2807801"/>
                <a:gd name="connsiteY3" fmla="*/ 3138121 h 3138121"/>
                <a:gd name="connsiteX4" fmla="*/ 0 w 2807801"/>
                <a:gd name="connsiteY4" fmla="*/ 3138121 h 3138121"/>
                <a:gd name="connsiteX5" fmla="*/ 0 w 2807801"/>
                <a:gd name="connsiteY5" fmla="*/ 376422 h 3138121"/>
                <a:gd name="connsiteX6" fmla="*/ 379798 w 2807801"/>
                <a:gd name="connsiteY6" fmla="*/ 0 h 313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7801" h="3138121">
                  <a:moveTo>
                    <a:pt x="379798" y="0"/>
                  </a:moveTo>
                  <a:lnTo>
                    <a:pt x="2428003" y="0"/>
                  </a:lnTo>
                  <a:cubicBezTo>
                    <a:pt x="2637756" y="0"/>
                    <a:pt x="2807801" y="168533"/>
                    <a:pt x="2807801" y="376422"/>
                  </a:cubicBezTo>
                  <a:lnTo>
                    <a:pt x="2807801" y="3138121"/>
                  </a:lnTo>
                  <a:lnTo>
                    <a:pt x="0" y="3138121"/>
                  </a:lnTo>
                  <a:lnTo>
                    <a:pt x="0" y="376422"/>
                  </a:lnTo>
                  <a:cubicBezTo>
                    <a:pt x="0" y="168533"/>
                    <a:pt x="170045" y="0"/>
                    <a:pt x="379798" y="0"/>
                  </a:cubicBezTo>
                  <a:close/>
                </a:path>
              </a:pathLst>
            </a:custGeom>
            <a:solidFill>
              <a:srgbClr val="070808"/>
            </a:solidFill>
            <a:ln w="6728" cap="flat">
              <a:noFill/>
              <a:prstDash val="solid"/>
              <a:miter/>
            </a:ln>
          </p:spPr>
          <p:txBody>
            <a:bodyPr wrap="square" rtlCol="0" anchor="ctr">
              <a:noAutofit/>
            </a:bodyPr>
            <a:lstStyle/>
            <a:p>
              <a:endParaRPr lang="en-US"/>
            </a:p>
          </p:txBody>
        </p:sp>
        <p:sp>
          <p:nvSpPr>
            <p:cNvPr id="5" name="Graphic 2">
              <a:extLst>
                <a:ext uri="{FF2B5EF4-FFF2-40B4-BE49-F238E27FC236}">
                  <a16:creationId xmlns:a16="http://schemas.microsoft.com/office/drawing/2014/main" id="{23A78050-800D-4A9F-A83F-A343D3259AEA}"/>
                </a:ext>
              </a:extLst>
            </p:cNvPr>
            <p:cNvSpPr/>
            <p:nvPr/>
          </p:nvSpPr>
          <p:spPr>
            <a:xfrm>
              <a:off x="1058801" y="4510882"/>
              <a:ext cx="20187" cy="196716"/>
            </a:xfrm>
            <a:custGeom>
              <a:avLst/>
              <a:gdLst>
                <a:gd name="connsiteX0" fmla="*/ 15158 w 23982"/>
                <a:gd name="connsiteY0" fmla="*/ 233697 h 233697"/>
                <a:gd name="connsiteX1" fmla="*/ 0 w 23982"/>
                <a:gd name="connsiteY1" fmla="*/ 233697 h 233697"/>
                <a:gd name="connsiteX2" fmla="*/ 0 w 23982"/>
                <a:gd name="connsiteY2" fmla="*/ 0 h 233697"/>
                <a:gd name="connsiteX3" fmla="*/ 15158 w 23982"/>
                <a:gd name="connsiteY3" fmla="*/ 0 h 233697"/>
                <a:gd name="connsiteX4" fmla="*/ 23983 w 23982"/>
                <a:gd name="connsiteY4" fmla="*/ 8825 h 233697"/>
                <a:gd name="connsiteX5" fmla="*/ 23983 w 23982"/>
                <a:gd name="connsiteY5" fmla="*/ 224805 h 233697"/>
                <a:gd name="connsiteX6" fmla="*/ 15158 w 23982"/>
                <a:gd name="connsiteY6" fmla="*/ 233697 h 233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982" h="233697">
                  <a:moveTo>
                    <a:pt x="15158" y="233697"/>
                  </a:moveTo>
                  <a:lnTo>
                    <a:pt x="0" y="233697"/>
                  </a:lnTo>
                  <a:lnTo>
                    <a:pt x="0" y="0"/>
                  </a:lnTo>
                  <a:lnTo>
                    <a:pt x="15158" y="0"/>
                  </a:lnTo>
                  <a:cubicBezTo>
                    <a:pt x="20008" y="0"/>
                    <a:pt x="23983" y="3975"/>
                    <a:pt x="23983" y="8825"/>
                  </a:cubicBezTo>
                  <a:lnTo>
                    <a:pt x="23983" y="224805"/>
                  </a:lnTo>
                  <a:cubicBezTo>
                    <a:pt x="23983" y="229723"/>
                    <a:pt x="20008" y="233697"/>
                    <a:pt x="15158" y="233697"/>
                  </a:cubicBezTo>
                  <a:close/>
                </a:path>
              </a:pathLst>
            </a:custGeom>
            <a:solidFill>
              <a:srgbClr val="364551"/>
            </a:solidFill>
            <a:ln w="6728" cap="flat">
              <a:noFill/>
              <a:prstDash val="solid"/>
              <a:miter/>
            </a:ln>
          </p:spPr>
          <p:txBody>
            <a:bodyPr rtlCol="0" anchor="ctr"/>
            <a:lstStyle/>
            <a:p>
              <a:endParaRPr lang="en-US"/>
            </a:p>
          </p:txBody>
        </p:sp>
        <p:sp>
          <p:nvSpPr>
            <p:cNvPr id="6" name="Graphic 2">
              <a:extLst>
                <a:ext uri="{FF2B5EF4-FFF2-40B4-BE49-F238E27FC236}">
                  <a16:creationId xmlns:a16="http://schemas.microsoft.com/office/drawing/2014/main" id="{775E2AF4-F399-4734-A34D-51B2B6C928BE}"/>
                </a:ext>
              </a:extLst>
            </p:cNvPr>
            <p:cNvSpPr/>
            <p:nvPr/>
          </p:nvSpPr>
          <p:spPr>
            <a:xfrm>
              <a:off x="1058801" y="4932953"/>
              <a:ext cx="28182" cy="392355"/>
            </a:xfrm>
            <a:custGeom>
              <a:avLst/>
              <a:gdLst>
                <a:gd name="connsiteX0" fmla="*/ 24656 w 33481"/>
                <a:gd name="connsiteY0" fmla="*/ 466115 h 466115"/>
                <a:gd name="connsiteX1" fmla="*/ 10105 w 33481"/>
                <a:gd name="connsiteY1" fmla="*/ 466115 h 466115"/>
                <a:gd name="connsiteX2" fmla="*/ 0 w 33481"/>
                <a:gd name="connsiteY2" fmla="*/ 456010 h 466115"/>
                <a:gd name="connsiteX3" fmla="*/ 0 w 33481"/>
                <a:gd name="connsiteY3" fmla="*/ 10105 h 466115"/>
                <a:gd name="connsiteX4" fmla="*/ 10105 w 33481"/>
                <a:gd name="connsiteY4" fmla="*/ 0 h 466115"/>
                <a:gd name="connsiteX5" fmla="*/ 24656 w 33481"/>
                <a:gd name="connsiteY5" fmla="*/ 0 h 466115"/>
                <a:gd name="connsiteX6" fmla="*/ 33482 w 33481"/>
                <a:gd name="connsiteY6" fmla="*/ 8825 h 466115"/>
                <a:gd name="connsiteX7" fmla="*/ 33482 w 33481"/>
                <a:gd name="connsiteY7" fmla="*/ 457223 h 466115"/>
                <a:gd name="connsiteX8" fmla="*/ 24656 w 33481"/>
                <a:gd name="connsiteY8" fmla="*/ 466115 h 466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481" h="466115">
                  <a:moveTo>
                    <a:pt x="24656" y="466115"/>
                  </a:moveTo>
                  <a:lnTo>
                    <a:pt x="10105" y="466115"/>
                  </a:lnTo>
                  <a:cubicBezTo>
                    <a:pt x="4514" y="466115"/>
                    <a:pt x="0" y="461601"/>
                    <a:pt x="0" y="456010"/>
                  </a:cubicBezTo>
                  <a:lnTo>
                    <a:pt x="0" y="10105"/>
                  </a:lnTo>
                  <a:cubicBezTo>
                    <a:pt x="0" y="4514"/>
                    <a:pt x="4514" y="0"/>
                    <a:pt x="10105" y="0"/>
                  </a:cubicBezTo>
                  <a:lnTo>
                    <a:pt x="24656" y="0"/>
                  </a:lnTo>
                  <a:cubicBezTo>
                    <a:pt x="29507" y="0"/>
                    <a:pt x="33482" y="3975"/>
                    <a:pt x="33482" y="8825"/>
                  </a:cubicBezTo>
                  <a:lnTo>
                    <a:pt x="33482" y="457223"/>
                  </a:lnTo>
                  <a:cubicBezTo>
                    <a:pt x="33482" y="462140"/>
                    <a:pt x="29507" y="466115"/>
                    <a:pt x="24656" y="466115"/>
                  </a:cubicBezTo>
                  <a:close/>
                </a:path>
              </a:pathLst>
            </a:custGeom>
            <a:solidFill>
              <a:srgbClr val="364551"/>
            </a:solidFill>
            <a:ln w="6728" cap="flat">
              <a:noFill/>
              <a:prstDash val="solid"/>
              <a:miter/>
            </a:ln>
          </p:spPr>
          <p:txBody>
            <a:bodyPr rtlCol="0" anchor="ctr"/>
            <a:lstStyle/>
            <a:p>
              <a:endParaRPr lang="en-US"/>
            </a:p>
          </p:txBody>
        </p:sp>
        <p:sp>
          <p:nvSpPr>
            <p:cNvPr id="7" name="Graphic 2">
              <a:extLst>
                <a:ext uri="{FF2B5EF4-FFF2-40B4-BE49-F238E27FC236}">
                  <a16:creationId xmlns:a16="http://schemas.microsoft.com/office/drawing/2014/main" id="{11BCA668-A752-4481-BF41-23D7F879024C}"/>
                </a:ext>
              </a:extLst>
            </p:cNvPr>
            <p:cNvSpPr/>
            <p:nvPr/>
          </p:nvSpPr>
          <p:spPr>
            <a:xfrm>
              <a:off x="1058858" y="4961137"/>
              <a:ext cx="15935" cy="328560"/>
            </a:xfrm>
            <a:custGeom>
              <a:avLst/>
              <a:gdLst>
                <a:gd name="connsiteX0" fmla="*/ 17650 w 18930"/>
                <a:gd name="connsiteY0" fmla="*/ 390327 h 390326"/>
                <a:gd name="connsiteX1" fmla="*/ 1886 w 18930"/>
                <a:gd name="connsiteY1" fmla="*/ 390327 h 390326"/>
                <a:gd name="connsiteX2" fmla="*/ 0 w 18930"/>
                <a:gd name="connsiteY2" fmla="*/ 388440 h 390326"/>
                <a:gd name="connsiteX3" fmla="*/ 0 w 18930"/>
                <a:gd name="connsiteY3" fmla="*/ 1886 h 390326"/>
                <a:gd name="connsiteX4" fmla="*/ 1886 w 18930"/>
                <a:gd name="connsiteY4" fmla="*/ 0 h 390326"/>
                <a:gd name="connsiteX5" fmla="*/ 17650 w 18930"/>
                <a:gd name="connsiteY5" fmla="*/ 0 h 390326"/>
                <a:gd name="connsiteX6" fmla="*/ 18930 w 18930"/>
                <a:gd name="connsiteY6" fmla="*/ 1280 h 390326"/>
                <a:gd name="connsiteX7" fmla="*/ 18930 w 18930"/>
                <a:gd name="connsiteY7" fmla="*/ 389047 h 390326"/>
                <a:gd name="connsiteX8" fmla="*/ 17650 w 18930"/>
                <a:gd name="connsiteY8" fmla="*/ 390327 h 390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30" h="390326">
                  <a:moveTo>
                    <a:pt x="17650" y="390327"/>
                  </a:moveTo>
                  <a:lnTo>
                    <a:pt x="1886" y="390327"/>
                  </a:lnTo>
                  <a:cubicBezTo>
                    <a:pt x="808" y="390327"/>
                    <a:pt x="0" y="389451"/>
                    <a:pt x="0" y="388440"/>
                  </a:cubicBezTo>
                  <a:lnTo>
                    <a:pt x="0" y="1886"/>
                  </a:lnTo>
                  <a:cubicBezTo>
                    <a:pt x="0" y="808"/>
                    <a:pt x="876" y="0"/>
                    <a:pt x="1886" y="0"/>
                  </a:cubicBezTo>
                  <a:lnTo>
                    <a:pt x="17650" y="0"/>
                  </a:lnTo>
                  <a:cubicBezTo>
                    <a:pt x="18324" y="0"/>
                    <a:pt x="18930" y="539"/>
                    <a:pt x="18930" y="1280"/>
                  </a:cubicBezTo>
                  <a:lnTo>
                    <a:pt x="18930" y="389047"/>
                  </a:lnTo>
                  <a:cubicBezTo>
                    <a:pt x="18930" y="389788"/>
                    <a:pt x="18324" y="390327"/>
                    <a:pt x="17650" y="390327"/>
                  </a:cubicBezTo>
                  <a:close/>
                </a:path>
              </a:pathLst>
            </a:custGeom>
            <a:solidFill>
              <a:srgbClr val="FAFDFF"/>
            </a:solidFill>
            <a:ln w="6728" cap="flat">
              <a:noFill/>
              <a:prstDash val="solid"/>
              <a:miter/>
            </a:ln>
          </p:spPr>
          <p:txBody>
            <a:bodyPr rtlCol="0" anchor="ctr"/>
            <a:lstStyle/>
            <a:p>
              <a:endParaRPr lang="en-US"/>
            </a:p>
          </p:txBody>
        </p:sp>
        <p:sp>
          <p:nvSpPr>
            <p:cNvPr id="8" name="Graphic 2">
              <a:extLst>
                <a:ext uri="{FF2B5EF4-FFF2-40B4-BE49-F238E27FC236}">
                  <a16:creationId xmlns:a16="http://schemas.microsoft.com/office/drawing/2014/main" id="{2718A40D-4685-44D1-8D33-23D893B43811}"/>
                </a:ext>
              </a:extLst>
            </p:cNvPr>
            <p:cNvSpPr/>
            <p:nvPr/>
          </p:nvSpPr>
          <p:spPr>
            <a:xfrm>
              <a:off x="1058291" y="5456869"/>
              <a:ext cx="28182" cy="392355"/>
            </a:xfrm>
            <a:custGeom>
              <a:avLst/>
              <a:gdLst>
                <a:gd name="connsiteX0" fmla="*/ 24656 w 33481"/>
                <a:gd name="connsiteY0" fmla="*/ 466115 h 466114"/>
                <a:gd name="connsiteX1" fmla="*/ 10105 w 33481"/>
                <a:gd name="connsiteY1" fmla="*/ 466115 h 466114"/>
                <a:gd name="connsiteX2" fmla="*/ 0 w 33481"/>
                <a:gd name="connsiteY2" fmla="*/ 456010 h 466114"/>
                <a:gd name="connsiteX3" fmla="*/ 0 w 33481"/>
                <a:gd name="connsiteY3" fmla="*/ 10105 h 466114"/>
                <a:gd name="connsiteX4" fmla="*/ 10105 w 33481"/>
                <a:gd name="connsiteY4" fmla="*/ 0 h 466114"/>
                <a:gd name="connsiteX5" fmla="*/ 24656 w 33481"/>
                <a:gd name="connsiteY5" fmla="*/ 0 h 466114"/>
                <a:gd name="connsiteX6" fmla="*/ 33482 w 33481"/>
                <a:gd name="connsiteY6" fmla="*/ 8825 h 466114"/>
                <a:gd name="connsiteX7" fmla="*/ 33482 w 33481"/>
                <a:gd name="connsiteY7" fmla="*/ 457222 h 466114"/>
                <a:gd name="connsiteX8" fmla="*/ 24656 w 33481"/>
                <a:gd name="connsiteY8" fmla="*/ 466115 h 46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481" h="466114">
                  <a:moveTo>
                    <a:pt x="24656" y="466115"/>
                  </a:moveTo>
                  <a:lnTo>
                    <a:pt x="10105" y="466115"/>
                  </a:lnTo>
                  <a:cubicBezTo>
                    <a:pt x="4514" y="466115"/>
                    <a:pt x="0" y="461601"/>
                    <a:pt x="0" y="456010"/>
                  </a:cubicBezTo>
                  <a:lnTo>
                    <a:pt x="0" y="10105"/>
                  </a:lnTo>
                  <a:cubicBezTo>
                    <a:pt x="0" y="4514"/>
                    <a:pt x="4514" y="0"/>
                    <a:pt x="10105" y="0"/>
                  </a:cubicBezTo>
                  <a:lnTo>
                    <a:pt x="24656" y="0"/>
                  </a:lnTo>
                  <a:cubicBezTo>
                    <a:pt x="29507" y="0"/>
                    <a:pt x="33482" y="3975"/>
                    <a:pt x="33482" y="8825"/>
                  </a:cubicBezTo>
                  <a:lnTo>
                    <a:pt x="33482" y="457222"/>
                  </a:lnTo>
                  <a:cubicBezTo>
                    <a:pt x="33482" y="462208"/>
                    <a:pt x="29507" y="466115"/>
                    <a:pt x="24656" y="466115"/>
                  </a:cubicBezTo>
                  <a:close/>
                </a:path>
              </a:pathLst>
            </a:custGeom>
            <a:solidFill>
              <a:srgbClr val="364551"/>
            </a:solidFill>
            <a:ln w="6728" cap="flat">
              <a:noFill/>
              <a:prstDash val="solid"/>
              <a:miter/>
            </a:ln>
          </p:spPr>
          <p:txBody>
            <a:bodyPr rtlCol="0" anchor="ctr"/>
            <a:lstStyle/>
            <a:p>
              <a:endParaRPr lang="en-US"/>
            </a:p>
          </p:txBody>
        </p:sp>
        <p:sp>
          <p:nvSpPr>
            <p:cNvPr id="9" name="Graphic 2">
              <a:extLst>
                <a:ext uri="{FF2B5EF4-FFF2-40B4-BE49-F238E27FC236}">
                  <a16:creationId xmlns:a16="http://schemas.microsoft.com/office/drawing/2014/main" id="{90D22BBC-2B7A-48CF-8FD8-105559697B2D}"/>
                </a:ext>
              </a:extLst>
            </p:cNvPr>
            <p:cNvSpPr/>
            <p:nvPr/>
          </p:nvSpPr>
          <p:spPr>
            <a:xfrm>
              <a:off x="1058291" y="5485053"/>
              <a:ext cx="15935" cy="328560"/>
            </a:xfrm>
            <a:custGeom>
              <a:avLst/>
              <a:gdLst>
                <a:gd name="connsiteX0" fmla="*/ 17718 w 18930"/>
                <a:gd name="connsiteY0" fmla="*/ 390327 h 390326"/>
                <a:gd name="connsiteX1" fmla="*/ 1886 w 18930"/>
                <a:gd name="connsiteY1" fmla="*/ 390327 h 390326"/>
                <a:gd name="connsiteX2" fmla="*/ 0 w 18930"/>
                <a:gd name="connsiteY2" fmla="*/ 388440 h 390326"/>
                <a:gd name="connsiteX3" fmla="*/ 0 w 18930"/>
                <a:gd name="connsiteY3" fmla="*/ 1886 h 390326"/>
                <a:gd name="connsiteX4" fmla="*/ 1886 w 18930"/>
                <a:gd name="connsiteY4" fmla="*/ 0 h 390326"/>
                <a:gd name="connsiteX5" fmla="*/ 17650 w 18930"/>
                <a:gd name="connsiteY5" fmla="*/ 0 h 390326"/>
                <a:gd name="connsiteX6" fmla="*/ 18930 w 18930"/>
                <a:gd name="connsiteY6" fmla="*/ 1280 h 390326"/>
                <a:gd name="connsiteX7" fmla="*/ 18930 w 18930"/>
                <a:gd name="connsiteY7" fmla="*/ 389047 h 390326"/>
                <a:gd name="connsiteX8" fmla="*/ 17718 w 18930"/>
                <a:gd name="connsiteY8" fmla="*/ 390327 h 390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30" h="390326">
                  <a:moveTo>
                    <a:pt x="17718" y="390327"/>
                  </a:moveTo>
                  <a:lnTo>
                    <a:pt x="1886" y="390327"/>
                  </a:lnTo>
                  <a:cubicBezTo>
                    <a:pt x="808" y="390327"/>
                    <a:pt x="0" y="389451"/>
                    <a:pt x="0" y="388440"/>
                  </a:cubicBezTo>
                  <a:lnTo>
                    <a:pt x="0" y="1886"/>
                  </a:lnTo>
                  <a:cubicBezTo>
                    <a:pt x="0" y="808"/>
                    <a:pt x="876" y="0"/>
                    <a:pt x="1886" y="0"/>
                  </a:cubicBezTo>
                  <a:lnTo>
                    <a:pt x="17650" y="0"/>
                  </a:lnTo>
                  <a:cubicBezTo>
                    <a:pt x="18324" y="0"/>
                    <a:pt x="18930" y="539"/>
                    <a:pt x="18930" y="1280"/>
                  </a:cubicBezTo>
                  <a:lnTo>
                    <a:pt x="18930" y="389047"/>
                  </a:lnTo>
                  <a:cubicBezTo>
                    <a:pt x="18930" y="389788"/>
                    <a:pt x="18391" y="390327"/>
                    <a:pt x="17718" y="390327"/>
                  </a:cubicBezTo>
                  <a:close/>
                </a:path>
              </a:pathLst>
            </a:custGeom>
            <a:solidFill>
              <a:srgbClr val="FAFDFF"/>
            </a:solidFill>
            <a:ln w="6728" cap="flat">
              <a:noFill/>
              <a:prstDash val="solid"/>
              <a:miter/>
            </a:ln>
          </p:spPr>
          <p:txBody>
            <a:bodyPr rtlCol="0" anchor="ctr"/>
            <a:lstStyle/>
            <a:p>
              <a:endParaRPr lang="en-US"/>
            </a:p>
          </p:txBody>
        </p:sp>
        <p:sp>
          <p:nvSpPr>
            <p:cNvPr id="10" name="Graphic 2">
              <a:extLst>
                <a:ext uri="{FF2B5EF4-FFF2-40B4-BE49-F238E27FC236}">
                  <a16:creationId xmlns:a16="http://schemas.microsoft.com/office/drawing/2014/main" id="{B61D6C12-CCAC-409B-9619-6DEDD3F0125A}"/>
                </a:ext>
              </a:extLst>
            </p:cNvPr>
            <p:cNvSpPr/>
            <p:nvPr/>
          </p:nvSpPr>
          <p:spPr>
            <a:xfrm>
              <a:off x="3922902" y="5064570"/>
              <a:ext cx="28182" cy="635005"/>
            </a:xfrm>
            <a:custGeom>
              <a:avLst/>
              <a:gdLst>
                <a:gd name="connsiteX0" fmla="*/ 24656 w 33481"/>
                <a:gd name="connsiteY0" fmla="*/ 754380 h 754380"/>
                <a:gd name="connsiteX1" fmla="*/ 10105 w 33481"/>
                <a:gd name="connsiteY1" fmla="*/ 754380 h 754380"/>
                <a:gd name="connsiteX2" fmla="*/ 0 w 33481"/>
                <a:gd name="connsiteY2" fmla="*/ 744275 h 754380"/>
                <a:gd name="connsiteX3" fmla="*/ 0 w 33481"/>
                <a:gd name="connsiteY3" fmla="*/ 10105 h 754380"/>
                <a:gd name="connsiteX4" fmla="*/ 10105 w 33481"/>
                <a:gd name="connsiteY4" fmla="*/ 0 h 754380"/>
                <a:gd name="connsiteX5" fmla="*/ 24656 w 33481"/>
                <a:gd name="connsiteY5" fmla="*/ 0 h 754380"/>
                <a:gd name="connsiteX6" fmla="*/ 33482 w 33481"/>
                <a:gd name="connsiteY6" fmla="*/ 8825 h 754380"/>
                <a:gd name="connsiteX7" fmla="*/ 33482 w 33481"/>
                <a:gd name="connsiteY7" fmla="*/ 745555 h 754380"/>
                <a:gd name="connsiteX8" fmla="*/ 24656 w 33481"/>
                <a:gd name="connsiteY8" fmla="*/ 754380 h 75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481" h="754380">
                  <a:moveTo>
                    <a:pt x="24656" y="754380"/>
                  </a:moveTo>
                  <a:lnTo>
                    <a:pt x="10105" y="754380"/>
                  </a:lnTo>
                  <a:cubicBezTo>
                    <a:pt x="4514" y="754380"/>
                    <a:pt x="0" y="749866"/>
                    <a:pt x="0" y="744275"/>
                  </a:cubicBezTo>
                  <a:lnTo>
                    <a:pt x="0" y="10105"/>
                  </a:lnTo>
                  <a:cubicBezTo>
                    <a:pt x="0" y="4514"/>
                    <a:pt x="4514" y="0"/>
                    <a:pt x="10105" y="0"/>
                  </a:cubicBezTo>
                  <a:lnTo>
                    <a:pt x="24656" y="0"/>
                  </a:lnTo>
                  <a:cubicBezTo>
                    <a:pt x="29507" y="0"/>
                    <a:pt x="33482" y="3975"/>
                    <a:pt x="33482" y="8825"/>
                  </a:cubicBezTo>
                  <a:lnTo>
                    <a:pt x="33482" y="745555"/>
                  </a:lnTo>
                  <a:cubicBezTo>
                    <a:pt x="33482" y="750405"/>
                    <a:pt x="29507" y="754380"/>
                    <a:pt x="24656" y="754380"/>
                  </a:cubicBezTo>
                  <a:close/>
                </a:path>
              </a:pathLst>
            </a:custGeom>
            <a:solidFill>
              <a:srgbClr val="8A9096"/>
            </a:solidFill>
            <a:ln w="6728" cap="flat">
              <a:noFill/>
              <a:prstDash val="solid"/>
              <a:miter/>
            </a:ln>
          </p:spPr>
          <p:txBody>
            <a:bodyPr rtlCol="0" anchor="ctr"/>
            <a:lstStyle/>
            <a:p>
              <a:pPr lvl="0"/>
              <a:endParaRPr lang="en-US"/>
            </a:p>
          </p:txBody>
        </p:sp>
        <p:sp>
          <p:nvSpPr>
            <p:cNvPr id="11" name="Graphic 2">
              <a:extLst>
                <a:ext uri="{FF2B5EF4-FFF2-40B4-BE49-F238E27FC236}">
                  <a16:creationId xmlns:a16="http://schemas.microsoft.com/office/drawing/2014/main" id="{75E6458C-A6D1-4481-86AE-0D95E6658DEC}"/>
                </a:ext>
              </a:extLst>
            </p:cNvPr>
            <p:cNvSpPr/>
            <p:nvPr/>
          </p:nvSpPr>
          <p:spPr>
            <a:xfrm>
              <a:off x="3935149" y="5110218"/>
              <a:ext cx="15935" cy="531742"/>
            </a:xfrm>
            <a:custGeom>
              <a:avLst/>
              <a:gdLst>
                <a:gd name="connsiteX0" fmla="*/ 17650 w 18930"/>
                <a:gd name="connsiteY0" fmla="*/ 631704 h 631704"/>
                <a:gd name="connsiteX1" fmla="*/ 1886 w 18930"/>
                <a:gd name="connsiteY1" fmla="*/ 631704 h 631704"/>
                <a:gd name="connsiteX2" fmla="*/ 0 w 18930"/>
                <a:gd name="connsiteY2" fmla="*/ 629818 h 631704"/>
                <a:gd name="connsiteX3" fmla="*/ 0 w 18930"/>
                <a:gd name="connsiteY3" fmla="*/ 1886 h 631704"/>
                <a:gd name="connsiteX4" fmla="*/ 1886 w 18930"/>
                <a:gd name="connsiteY4" fmla="*/ 0 h 631704"/>
                <a:gd name="connsiteX5" fmla="*/ 17650 w 18930"/>
                <a:gd name="connsiteY5" fmla="*/ 0 h 631704"/>
                <a:gd name="connsiteX6" fmla="*/ 18930 w 18930"/>
                <a:gd name="connsiteY6" fmla="*/ 1280 h 631704"/>
                <a:gd name="connsiteX7" fmla="*/ 18930 w 18930"/>
                <a:gd name="connsiteY7" fmla="*/ 630491 h 631704"/>
                <a:gd name="connsiteX8" fmla="*/ 17650 w 18930"/>
                <a:gd name="connsiteY8" fmla="*/ 631704 h 631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30" h="631704">
                  <a:moveTo>
                    <a:pt x="17650" y="631704"/>
                  </a:moveTo>
                  <a:lnTo>
                    <a:pt x="1886" y="631704"/>
                  </a:lnTo>
                  <a:cubicBezTo>
                    <a:pt x="808" y="631704"/>
                    <a:pt x="0" y="630828"/>
                    <a:pt x="0" y="629818"/>
                  </a:cubicBezTo>
                  <a:lnTo>
                    <a:pt x="0" y="1886"/>
                  </a:lnTo>
                  <a:cubicBezTo>
                    <a:pt x="0" y="808"/>
                    <a:pt x="876" y="0"/>
                    <a:pt x="1886" y="0"/>
                  </a:cubicBezTo>
                  <a:lnTo>
                    <a:pt x="17650" y="0"/>
                  </a:lnTo>
                  <a:cubicBezTo>
                    <a:pt x="18324" y="0"/>
                    <a:pt x="18930" y="539"/>
                    <a:pt x="18930" y="1280"/>
                  </a:cubicBezTo>
                  <a:lnTo>
                    <a:pt x="18930" y="630491"/>
                  </a:lnTo>
                  <a:cubicBezTo>
                    <a:pt x="18863" y="631098"/>
                    <a:pt x="18324" y="631704"/>
                    <a:pt x="17650" y="631704"/>
                  </a:cubicBezTo>
                  <a:close/>
                </a:path>
              </a:pathLst>
            </a:custGeom>
            <a:solidFill>
              <a:srgbClr val="4A4C4D"/>
            </a:solidFill>
            <a:ln w="6728" cap="flat">
              <a:noFill/>
              <a:prstDash val="solid"/>
              <a:miter/>
            </a:ln>
          </p:spPr>
          <p:txBody>
            <a:bodyPr rtlCol="0" anchor="ctr"/>
            <a:lstStyle/>
            <a:p>
              <a:pPr lvl="0"/>
              <a:endParaRPr lang="en-US"/>
            </a:p>
          </p:txBody>
        </p:sp>
        <p:sp>
          <p:nvSpPr>
            <p:cNvPr id="12" name="Graphic 2">
              <a:extLst>
                <a:ext uri="{FF2B5EF4-FFF2-40B4-BE49-F238E27FC236}">
                  <a16:creationId xmlns:a16="http://schemas.microsoft.com/office/drawing/2014/main" id="{FFE2E832-263A-4F5F-B38D-43D96D9CAABF}"/>
                </a:ext>
              </a:extLst>
            </p:cNvPr>
            <p:cNvSpPr/>
            <p:nvPr/>
          </p:nvSpPr>
          <p:spPr>
            <a:xfrm>
              <a:off x="3928288" y="6392988"/>
              <a:ext cx="22796" cy="435170"/>
            </a:xfrm>
            <a:custGeom>
              <a:avLst/>
              <a:gdLst>
                <a:gd name="connsiteX0" fmla="*/ 18257 w 27081"/>
                <a:gd name="connsiteY0" fmla="*/ 516977 h 516977"/>
                <a:gd name="connsiteX1" fmla="*/ 10105 w 27081"/>
                <a:gd name="connsiteY1" fmla="*/ 516977 h 516977"/>
                <a:gd name="connsiteX2" fmla="*/ 0 w 27081"/>
                <a:gd name="connsiteY2" fmla="*/ 506872 h 516977"/>
                <a:gd name="connsiteX3" fmla="*/ 0 w 27081"/>
                <a:gd name="connsiteY3" fmla="*/ 10105 h 516977"/>
                <a:gd name="connsiteX4" fmla="*/ 10105 w 27081"/>
                <a:gd name="connsiteY4" fmla="*/ 0 h 516977"/>
                <a:gd name="connsiteX5" fmla="*/ 18257 w 27081"/>
                <a:gd name="connsiteY5" fmla="*/ 0 h 516977"/>
                <a:gd name="connsiteX6" fmla="*/ 27082 w 27081"/>
                <a:gd name="connsiteY6" fmla="*/ 8825 h 516977"/>
                <a:gd name="connsiteX7" fmla="*/ 27082 w 27081"/>
                <a:gd name="connsiteY7" fmla="*/ 508152 h 516977"/>
                <a:gd name="connsiteX8" fmla="*/ 18257 w 27081"/>
                <a:gd name="connsiteY8" fmla="*/ 516977 h 516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81" h="516977">
                  <a:moveTo>
                    <a:pt x="18257" y="516977"/>
                  </a:moveTo>
                  <a:lnTo>
                    <a:pt x="10105" y="516977"/>
                  </a:lnTo>
                  <a:cubicBezTo>
                    <a:pt x="4514" y="516977"/>
                    <a:pt x="0" y="512464"/>
                    <a:pt x="0" y="506872"/>
                  </a:cubicBezTo>
                  <a:lnTo>
                    <a:pt x="0" y="10105"/>
                  </a:lnTo>
                  <a:cubicBezTo>
                    <a:pt x="0" y="4514"/>
                    <a:pt x="4514" y="0"/>
                    <a:pt x="10105" y="0"/>
                  </a:cubicBezTo>
                  <a:lnTo>
                    <a:pt x="18257" y="0"/>
                  </a:lnTo>
                  <a:cubicBezTo>
                    <a:pt x="23107" y="0"/>
                    <a:pt x="27082" y="3975"/>
                    <a:pt x="27082" y="8825"/>
                  </a:cubicBezTo>
                  <a:lnTo>
                    <a:pt x="27082" y="508152"/>
                  </a:lnTo>
                  <a:cubicBezTo>
                    <a:pt x="27082" y="513003"/>
                    <a:pt x="23107" y="516977"/>
                    <a:pt x="18257" y="516977"/>
                  </a:cubicBezTo>
                  <a:close/>
                </a:path>
              </a:pathLst>
            </a:custGeom>
            <a:solidFill>
              <a:srgbClr val="8A9096"/>
            </a:solidFill>
            <a:ln w="6728" cap="flat">
              <a:noFill/>
              <a:prstDash val="solid"/>
              <a:miter/>
            </a:ln>
          </p:spPr>
          <p:txBody>
            <a:bodyPr rtlCol="0" anchor="ctr"/>
            <a:lstStyle/>
            <a:p>
              <a:endParaRPr lang="en-US"/>
            </a:p>
          </p:txBody>
        </p:sp>
        <p:sp>
          <p:nvSpPr>
            <p:cNvPr id="13" name="Graphic 2">
              <a:extLst>
                <a:ext uri="{FF2B5EF4-FFF2-40B4-BE49-F238E27FC236}">
                  <a16:creationId xmlns:a16="http://schemas.microsoft.com/office/drawing/2014/main" id="{482E47C2-E0C1-491E-9B05-FCE7BB719594}"/>
                </a:ext>
              </a:extLst>
            </p:cNvPr>
            <p:cNvSpPr/>
            <p:nvPr/>
          </p:nvSpPr>
          <p:spPr>
            <a:xfrm>
              <a:off x="3938156" y="6424233"/>
              <a:ext cx="12928" cy="364399"/>
            </a:xfrm>
            <a:custGeom>
              <a:avLst/>
              <a:gdLst>
                <a:gd name="connsiteX0" fmla="*/ 14080 w 15359"/>
                <a:gd name="connsiteY0" fmla="*/ 432903 h 432902"/>
                <a:gd name="connsiteX1" fmla="*/ 1886 w 15359"/>
                <a:gd name="connsiteY1" fmla="*/ 432903 h 432902"/>
                <a:gd name="connsiteX2" fmla="*/ 0 w 15359"/>
                <a:gd name="connsiteY2" fmla="*/ 431016 h 432902"/>
                <a:gd name="connsiteX3" fmla="*/ 0 w 15359"/>
                <a:gd name="connsiteY3" fmla="*/ 1886 h 432902"/>
                <a:gd name="connsiteX4" fmla="*/ 1886 w 15359"/>
                <a:gd name="connsiteY4" fmla="*/ 0 h 432902"/>
                <a:gd name="connsiteX5" fmla="*/ 14080 w 15359"/>
                <a:gd name="connsiteY5" fmla="*/ 0 h 432902"/>
                <a:gd name="connsiteX6" fmla="*/ 15360 w 15359"/>
                <a:gd name="connsiteY6" fmla="*/ 1280 h 432902"/>
                <a:gd name="connsiteX7" fmla="*/ 15360 w 15359"/>
                <a:gd name="connsiteY7" fmla="*/ 431690 h 432902"/>
                <a:gd name="connsiteX8" fmla="*/ 14080 w 15359"/>
                <a:gd name="connsiteY8" fmla="*/ 432903 h 432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359" h="432902">
                  <a:moveTo>
                    <a:pt x="14080" y="432903"/>
                  </a:moveTo>
                  <a:lnTo>
                    <a:pt x="1886" y="432903"/>
                  </a:lnTo>
                  <a:cubicBezTo>
                    <a:pt x="808" y="432903"/>
                    <a:pt x="0" y="432027"/>
                    <a:pt x="0" y="431016"/>
                  </a:cubicBezTo>
                  <a:lnTo>
                    <a:pt x="0" y="1886"/>
                  </a:lnTo>
                  <a:cubicBezTo>
                    <a:pt x="0" y="808"/>
                    <a:pt x="876" y="0"/>
                    <a:pt x="1886" y="0"/>
                  </a:cubicBezTo>
                  <a:lnTo>
                    <a:pt x="14080" y="0"/>
                  </a:lnTo>
                  <a:cubicBezTo>
                    <a:pt x="14753" y="0"/>
                    <a:pt x="15360" y="539"/>
                    <a:pt x="15360" y="1280"/>
                  </a:cubicBezTo>
                  <a:lnTo>
                    <a:pt x="15360" y="431690"/>
                  </a:lnTo>
                  <a:cubicBezTo>
                    <a:pt x="15360" y="432364"/>
                    <a:pt x="14821" y="432903"/>
                    <a:pt x="14080" y="432903"/>
                  </a:cubicBezTo>
                  <a:close/>
                </a:path>
              </a:pathLst>
            </a:custGeom>
            <a:solidFill>
              <a:srgbClr val="4A4C4D"/>
            </a:solidFill>
            <a:ln w="6728" cap="flat">
              <a:noFill/>
              <a:prstDash val="solid"/>
              <a:miter/>
            </a:ln>
          </p:spPr>
          <p:txBody>
            <a:bodyPr rtlCol="0" anchor="ctr"/>
            <a:lstStyle/>
            <a:p>
              <a:endParaRPr lang="en-US"/>
            </a:p>
          </p:txBody>
        </p:sp>
        <p:sp>
          <p:nvSpPr>
            <p:cNvPr id="14" name="Oval 32">
              <a:extLst>
                <a:ext uri="{FF2B5EF4-FFF2-40B4-BE49-F238E27FC236}">
                  <a16:creationId xmlns:a16="http://schemas.microsoft.com/office/drawing/2014/main" id="{B58CA576-0525-4505-9275-51E8664AED01}"/>
                </a:ext>
              </a:extLst>
            </p:cNvPr>
            <p:cNvSpPr>
              <a:spLocks noChangeAspect="1"/>
            </p:cNvSpPr>
            <p:nvPr/>
          </p:nvSpPr>
          <p:spPr>
            <a:xfrm>
              <a:off x="2978879" y="3808481"/>
              <a:ext cx="134198" cy="134198"/>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33">
              <a:extLst>
                <a:ext uri="{FF2B5EF4-FFF2-40B4-BE49-F238E27FC236}">
                  <a16:creationId xmlns:a16="http://schemas.microsoft.com/office/drawing/2014/main" id="{9E44C40E-ADBE-453C-AECB-BAC6F5EDA81F}"/>
                </a:ext>
              </a:extLst>
            </p:cNvPr>
            <p:cNvSpPr>
              <a:spLocks noChangeAspect="1"/>
            </p:cNvSpPr>
            <p:nvPr/>
          </p:nvSpPr>
          <p:spPr>
            <a:xfrm>
              <a:off x="2987267" y="3816868"/>
              <a:ext cx="117423" cy="117423"/>
            </a:xfrm>
            <a:prstGeom prst="ellipse">
              <a:avLst/>
            </a:prstGeom>
            <a:solidFill>
              <a:srgbClr val="070808"/>
            </a:solidFill>
            <a:ln w="672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
          <p:nvSpPr>
            <p:cNvPr id="16" name="Oval 34">
              <a:extLst>
                <a:ext uri="{FF2B5EF4-FFF2-40B4-BE49-F238E27FC236}">
                  <a16:creationId xmlns:a16="http://schemas.microsoft.com/office/drawing/2014/main" id="{4AA045FC-82ED-419F-8B78-E1D9E9F056EE}"/>
                </a:ext>
              </a:extLst>
            </p:cNvPr>
            <p:cNvSpPr/>
            <p:nvPr/>
          </p:nvSpPr>
          <p:spPr>
            <a:xfrm>
              <a:off x="3016958" y="3846560"/>
              <a:ext cx="58040" cy="58040"/>
            </a:xfrm>
            <a:prstGeom prst="ellipse">
              <a:avLst/>
            </a:prstGeom>
            <a:solidFill>
              <a:schemeClr val="tx1">
                <a:lumMod val="85000"/>
                <a:lumOff val="15000"/>
              </a:schemeClr>
            </a:solidFill>
            <a:ln w="672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
          <p:nvSpPr>
            <p:cNvPr id="17" name="Oval 35">
              <a:extLst>
                <a:ext uri="{FF2B5EF4-FFF2-40B4-BE49-F238E27FC236}">
                  <a16:creationId xmlns:a16="http://schemas.microsoft.com/office/drawing/2014/main" id="{865BEA53-2042-484E-9B5B-1DCFD0A9D70C}"/>
                </a:ext>
              </a:extLst>
            </p:cNvPr>
            <p:cNvSpPr/>
            <p:nvPr/>
          </p:nvSpPr>
          <p:spPr>
            <a:xfrm>
              <a:off x="3030585" y="3860187"/>
              <a:ext cx="30788" cy="30788"/>
            </a:xfrm>
            <a:prstGeom prst="ellipse">
              <a:avLst/>
            </a:prstGeom>
            <a:solidFill>
              <a:srgbClr val="081422"/>
            </a:solidFill>
            <a:ln w="672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
          <p:nvSpPr>
            <p:cNvPr id="18" name="Graphic 2">
              <a:extLst>
                <a:ext uri="{FF2B5EF4-FFF2-40B4-BE49-F238E27FC236}">
                  <a16:creationId xmlns:a16="http://schemas.microsoft.com/office/drawing/2014/main" id="{BA8B971C-814F-4FC1-9F54-3F85B2C384F4}"/>
                </a:ext>
              </a:extLst>
            </p:cNvPr>
            <p:cNvSpPr/>
            <p:nvPr userDrawn="1"/>
          </p:nvSpPr>
          <p:spPr>
            <a:xfrm flipH="1">
              <a:off x="1060804" y="4534334"/>
              <a:ext cx="10717" cy="149811"/>
            </a:xfrm>
            <a:custGeom>
              <a:avLst/>
              <a:gdLst>
                <a:gd name="connsiteX0" fmla="*/ 17650 w 18930"/>
                <a:gd name="connsiteY0" fmla="*/ 390327 h 390326"/>
                <a:gd name="connsiteX1" fmla="*/ 1886 w 18930"/>
                <a:gd name="connsiteY1" fmla="*/ 390327 h 390326"/>
                <a:gd name="connsiteX2" fmla="*/ 0 w 18930"/>
                <a:gd name="connsiteY2" fmla="*/ 388440 h 390326"/>
                <a:gd name="connsiteX3" fmla="*/ 0 w 18930"/>
                <a:gd name="connsiteY3" fmla="*/ 1886 h 390326"/>
                <a:gd name="connsiteX4" fmla="*/ 1886 w 18930"/>
                <a:gd name="connsiteY4" fmla="*/ 0 h 390326"/>
                <a:gd name="connsiteX5" fmla="*/ 17650 w 18930"/>
                <a:gd name="connsiteY5" fmla="*/ 0 h 390326"/>
                <a:gd name="connsiteX6" fmla="*/ 18930 w 18930"/>
                <a:gd name="connsiteY6" fmla="*/ 1280 h 390326"/>
                <a:gd name="connsiteX7" fmla="*/ 18930 w 18930"/>
                <a:gd name="connsiteY7" fmla="*/ 389047 h 390326"/>
                <a:gd name="connsiteX8" fmla="*/ 17650 w 18930"/>
                <a:gd name="connsiteY8" fmla="*/ 390327 h 390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30" h="390326">
                  <a:moveTo>
                    <a:pt x="17650" y="390327"/>
                  </a:moveTo>
                  <a:lnTo>
                    <a:pt x="1886" y="390327"/>
                  </a:lnTo>
                  <a:cubicBezTo>
                    <a:pt x="808" y="390327"/>
                    <a:pt x="0" y="389451"/>
                    <a:pt x="0" y="388440"/>
                  </a:cubicBezTo>
                  <a:lnTo>
                    <a:pt x="0" y="1886"/>
                  </a:lnTo>
                  <a:cubicBezTo>
                    <a:pt x="0" y="808"/>
                    <a:pt x="876" y="0"/>
                    <a:pt x="1886" y="0"/>
                  </a:cubicBezTo>
                  <a:lnTo>
                    <a:pt x="17650" y="0"/>
                  </a:lnTo>
                  <a:cubicBezTo>
                    <a:pt x="18324" y="0"/>
                    <a:pt x="18930" y="539"/>
                    <a:pt x="18930" y="1280"/>
                  </a:cubicBezTo>
                  <a:lnTo>
                    <a:pt x="18930" y="389047"/>
                  </a:lnTo>
                  <a:cubicBezTo>
                    <a:pt x="18930" y="389788"/>
                    <a:pt x="18324" y="390327"/>
                    <a:pt x="17650" y="390327"/>
                  </a:cubicBezTo>
                  <a:close/>
                </a:path>
              </a:pathLst>
            </a:custGeom>
            <a:solidFill>
              <a:srgbClr val="FAFDFF"/>
            </a:solidFill>
            <a:ln w="6728" cap="flat">
              <a:noFill/>
              <a:prstDash val="solid"/>
              <a:miter/>
            </a:ln>
          </p:spPr>
          <p:txBody>
            <a:bodyPr rtlCol="0" anchor="ctr"/>
            <a:lstStyle/>
            <a:p>
              <a:endParaRPr lang="en-US"/>
            </a:p>
          </p:txBody>
        </p:sp>
      </p:grpSp>
      <p:sp>
        <p:nvSpPr>
          <p:cNvPr id="19" name="Freeform: Shape 67">
            <a:extLst>
              <a:ext uri="{FF2B5EF4-FFF2-40B4-BE49-F238E27FC236}">
                <a16:creationId xmlns:a16="http://schemas.microsoft.com/office/drawing/2014/main" id="{17FC87C5-75F2-4CF6-8EB9-19C0081B2A53}"/>
              </a:ext>
            </a:extLst>
          </p:cNvPr>
          <p:cNvSpPr>
            <a:spLocks noGrp="1"/>
          </p:cNvSpPr>
          <p:nvPr>
            <p:ph type="pic" sz="quarter" idx="14" hasCustomPrompt="1"/>
          </p:nvPr>
        </p:nvSpPr>
        <p:spPr>
          <a:xfrm>
            <a:off x="4757511" y="1834189"/>
            <a:ext cx="2672808" cy="3039735"/>
          </a:xfrm>
          <a:custGeom>
            <a:avLst/>
            <a:gdLst>
              <a:gd name="connsiteX0" fmla="*/ 287495 w 2672808"/>
              <a:gd name="connsiteY0" fmla="*/ 0 h 3039735"/>
              <a:gd name="connsiteX1" fmla="*/ 542049 w 2672808"/>
              <a:gd name="connsiteY1" fmla="*/ 0 h 3039735"/>
              <a:gd name="connsiteX2" fmla="*/ 566725 w 2672808"/>
              <a:gd name="connsiteY2" fmla="*/ 23363 h 3039735"/>
              <a:gd name="connsiteX3" fmla="*/ 757670 w 2672808"/>
              <a:gd name="connsiteY3" fmla="*/ 204146 h 3039735"/>
              <a:gd name="connsiteX4" fmla="*/ 1903160 w 2672808"/>
              <a:gd name="connsiteY4" fmla="*/ 204146 h 3039735"/>
              <a:gd name="connsiteX5" fmla="*/ 2094105 w 2672808"/>
              <a:gd name="connsiteY5" fmla="*/ 23363 h 3039735"/>
              <a:gd name="connsiteX6" fmla="*/ 2118781 w 2672808"/>
              <a:gd name="connsiteY6" fmla="*/ 0 h 3039735"/>
              <a:gd name="connsiteX7" fmla="*/ 2385313 w 2672808"/>
              <a:gd name="connsiteY7" fmla="*/ 0 h 3039735"/>
              <a:gd name="connsiteX8" fmla="*/ 2672808 w 2672808"/>
              <a:gd name="connsiteY8" fmla="*/ 272193 h 3039735"/>
              <a:gd name="connsiteX9" fmla="*/ 2672808 w 2672808"/>
              <a:gd name="connsiteY9" fmla="*/ 3039735 h 3039735"/>
              <a:gd name="connsiteX10" fmla="*/ 0 w 2672808"/>
              <a:gd name="connsiteY10" fmla="*/ 3039735 h 3039735"/>
              <a:gd name="connsiteX11" fmla="*/ 0 w 2672808"/>
              <a:gd name="connsiteY11" fmla="*/ 272193 h 3039735"/>
              <a:gd name="connsiteX12" fmla="*/ 287495 w 2672808"/>
              <a:gd name="connsiteY12" fmla="*/ 0 h 3039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72808" h="3039735">
                <a:moveTo>
                  <a:pt x="287495" y="0"/>
                </a:moveTo>
                <a:lnTo>
                  <a:pt x="542049" y="0"/>
                </a:lnTo>
                <a:cubicBezTo>
                  <a:pt x="555645" y="0"/>
                  <a:pt x="566725" y="10435"/>
                  <a:pt x="566725" y="23363"/>
                </a:cubicBezTo>
                <a:cubicBezTo>
                  <a:pt x="566725" y="123224"/>
                  <a:pt x="652255" y="204146"/>
                  <a:pt x="757670" y="204146"/>
                </a:cubicBezTo>
                <a:lnTo>
                  <a:pt x="1903160" y="204146"/>
                </a:lnTo>
                <a:cubicBezTo>
                  <a:pt x="2008635" y="204146"/>
                  <a:pt x="2094105" y="123168"/>
                  <a:pt x="2094105" y="23363"/>
                </a:cubicBezTo>
                <a:cubicBezTo>
                  <a:pt x="2094105" y="10491"/>
                  <a:pt x="2105125" y="0"/>
                  <a:pt x="2118781" y="0"/>
                </a:cubicBezTo>
                <a:lnTo>
                  <a:pt x="2385313" y="0"/>
                </a:lnTo>
                <a:cubicBezTo>
                  <a:pt x="2544095" y="0"/>
                  <a:pt x="2672808" y="121864"/>
                  <a:pt x="2672808" y="272193"/>
                </a:cubicBezTo>
                <a:lnTo>
                  <a:pt x="2672808" y="3039735"/>
                </a:lnTo>
                <a:lnTo>
                  <a:pt x="0" y="3039735"/>
                </a:lnTo>
                <a:lnTo>
                  <a:pt x="0" y="272193"/>
                </a:lnTo>
                <a:cubicBezTo>
                  <a:pt x="0" y="121864"/>
                  <a:pt x="128714" y="0"/>
                  <a:pt x="287495" y="0"/>
                </a:cubicBezTo>
                <a:close/>
              </a:path>
            </a:pathLst>
          </a:custGeom>
          <a:solidFill>
            <a:schemeClr val="bg1">
              <a:lumMod val="95000"/>
            </a:schemeClr>
          </a:solidFill>
          <a:ln w="25400">
            <a:noFill/>
          </a:ln>
        </p:spPr>
        <p:txBody>
          <a:bodyPr wrap="square" anchor="ctr">
            <a:noAutofit/>
          </a:bodyPr>
          <a:lstStyle>
            <a:lvl1pPr marL="0" indent="0" algn="ctr">
              <a:lnSpc>
                <a:spcPct val="100000"/>
              </a:lnSpc>
              <a:buNone/>
              <a:defRPr sz="1200">
                <a:solidFill>
                  <a:schemeClr val="tx1">
                    <a:lumMod val="75000"/>
                    <a:lumOff val="25000"/>
                  </a:schemeClr>
                </a:solidFill>
              </a:defRPr>
            </a:lvl1pPr>
          </a:lstStyle>
          <a:p>
            <a:r>
              <a:rPr lang="en-US" altLang="ko-KR" dirty="0"/>
              <a:t>Place Your Picture Here</a:t>
            </a:r>
            <a:endParaRPr lang="ko-KR" altLang="en-US" dirty="0"/>
          </a:p>
        </p:txBody>
      </p:sp>
      <p:sp>
        <p:nvSpPr>
          <p:cNvPr id="21" name="Text Placeholder 9">
            <a:extLst>
              <a:ext uri="{FF2B5EF4-FFF2-40B4-BE49-F238E27FC236}">
                <a16:creationId xmlns:a16="http://schemas.microsoft.com/office/drawing/2014/main" id="{53C9C9D5-43B4-443F-A4C3-8FC9C458FAE5}"/>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bg1"/>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358537840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8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4938425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9_Contents slide layout">
    <p:bg>
      <p:bgPr>
        <a:solidFill>
          <a:schemeClr val="accent6">
            <a:lumMod val="50000"/>
            <a:alpha val="65000"/>
          </a:schemeClr>
        </a:solidFill>
        <a:effectLst/>
      </p:bgPr>
    </p:bg>
    <p:spTree>
      <p:nvGrpSpPr>
        <p:cNvPr id="1" name=""/>
        <p:cNvGrpSpPr/>
        <p:nvPr/>
      </p:nvGrpSpPr>
      <p:grpSpPr>
        <a:xfrm>
          <a:off x="0" y="0"/>
          <a:ext cx="0" cy="0"/>
          <a:chOff x="0" y="0"/>
          <a:chExt cx="0" cy="0"/>
        </a:xfrm>
      </p:grpSpPr>
      <p:sp>
        <p:nvSpPr>
          <p:cNvPr id="2" name="그림 개체 틀 2">
            <a:extLst>
              <a:ext uri="{FF2B5EF4-FFF2-40B4-BE49-F238E27FC236}">
                <a16:creationId xmlns:a16="http://schemas.microsoft.com/office/drawing/2014/main" id="{12A87021-29EB-4013-865A-CCF1D2D5AFB0}"/>
              </a:ext>
            </a:extLst>
          </p:cNvPr>
          <p:cNvSpPr>
            <a:spLocks noGrp="1"/>
          </p:cNvSpPr>
          <p:nvPr>
            <p:ph type="pic" sz="quarter" idx="10" hasCustomPrompt="1"/>
          </p:nvPr>
        </p:nvSpPr>
        <p:spPr>
          <a:xfrm>
            <a:off x="0" y="0"/>
            <a:ext cx="12192000" cy="3265714"/>
          </a:xfrm>
          <a:prstGeom prst="rect">
            <a:avLst/>
          </a:prstGeom>
          <a:solidFill>
            <a:schemeClr val="bg1">
              <a:lumMod val="95000"/>
            </a:schemeClr>
          </a:solidFill>
          <a:ln w="25400">
            <a:noFill/>
          </a:ln>
          <a:effectLst/>
        </p:spPr>
        <p:txBody>
          <a:bodyPr anchor="ctr"/>
          <a:lstStyle>
            <a:lvl1pPr marL="0" indent="0" algn="ctr">
              <a:buFontTx/>
              <a:buNone/>
              <a:defRPr sz="1200">
                <a:solidFill>
                  <a:schemeClr val="tx1">
                    <a:lumMod val="85000"/>
                    <a:lumOff val="15000"/>
                  </a:schemeClr>
                </a:solidFill>
                <a:latin typeface="+mn-lt"/>
                <a:cs typeface="Arial" pitchFamily="34" charset="0"/>
              </a:defRPr>
            </a:lvl1pPr>
          </a:lstStyle>
          <a:p>
            <a:r>
              <a:rPr lang="en-US" altLang="ko-KR" dirty="0"/>
              <a:t>Place Your Picture Here And Send To Back</a:t>
            </a:r>
            <a:endParaRPr lang="ko-KR" altLang="en-US" dirty="0"/>
          </a:p>
        </p:txBody>
      </p:sp>
      <p:sp>
        <p:nvSpPr>
          <p:cNvPr id="3" name="Rectangle 19">
            <a:extLst>
              <a:ext uri="{FF2B5EF4-FFF2-40B4-BE49-F238E27FC236}">
                <a16:creationId xmlns:a16="http://schemas.microsoft.com/office/drawing/2014/main" id="{D61359BD-E3BE-453E-BCCD-36E29E757F90}"/>
              </a:ext>
            </a:extLst>
          </p:cNvPr>
          <p:cNvSpPr/>
          <p:nvPr userDrawn="1"/>
        </p:nvSpPr>
        <p:spPr>
          <a:xfrm>
            <a:off x="0" y="3265714"/>
            <a:ext cx="12192000" cy="9127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Tree>
    <p:extLst>
      <p:ext uri="{BB962C8B-B14F-4D97-AF65-F5344CB8AC3E}">
        <p14:creationId xmlns:p14="http://schemas.microsoft.com/office/powerpoint/2010/main" val="150480563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10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5621955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11_Contents slide layou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EB58BAD-C38F-4A87-9218-E4A34824D32F}"/>
              </a:ext>
            </a:extLst>
          </p:cNvPr>
          <p:cNvSpPr/>
          <p:nvPr userDrawn="1"/>
        </p:nvSpPr>
        <p:spPr>
          <a:xfrm flipV="1">
            <a:off x="0" y="0"/>
            <a:ext cx="12192000" cy="3789040"/>
          </a:xfrm>
          <a:prstGeom prst="rect">
            <a:avLst/>
          </a:prstGeom>
          <a:solidFill>
            <a:schemeClr val="accent6">
              <a:lumMod val="50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3" name="Oval 21">
            <a:extLst>
              <a:ext uri="{FF2B5EF4-FFF2-40B4-BE49-F238E27FC236}">
                <a16:creationId xmlns:a16="http://schemas.microsoft.com/office/drawing/2014/main" id="{2D8AB28D-54CD-4546-851F-97A85D89CFCD}"/>
              </a:ext>
            </a:extLst>
          </p:cNvPr>
          <p:cNvSpPr/>
          <p:nvPr userDrawn="1"/>
        </p:nvSpPr>
        <p:spPr>
          <a:xfrm>
            <a:off x="519549" y="3923866"/>
            <a:ext cx="5906469" cy="523358"/>
          </a:xfrm>
          <a:prstGeom prst="ellipse">
            <a:avLst/>
          </a:prstGeom>
          <a:solidFill>
            <a:schemeClr val="tx1">
              <a:lumMod val="50000"/>
              <a:lumOff val="50000"/>
            </a:schemeClr>
          </a:solidFill>
          <a:ln>
            <a:noFill/>
          </a:ln>
          <a:effectLst>
            <a:softEdge rad="203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nvGrpSpPr>
          <p:cNvPr id="4" name="Group 14">
            <a:extLst>
              <a:ext uri="{FF2B5EF4-FFF2-40B4-BE49-F238E27FC236}">
                <a16:creationId xmlns:a16="http://schemas.microsoft.com/office/drawing/2014/main" id="{1FFAB661-6257-4062-925E-87FB3C723753}"/>
              </a:ext>
            </a:extLst>
          </p:cNvPr>
          <p:cNvGrpSpPr/>
          <p:nvPr userDrawn="1"/>
        </p:nvGrpSpPr>
        <p:grpSpPr>
          <a:xfrm>
            <a:off x="1457580" y="1983192"/>
            <a:ext cx="4076388" cy="2239699"/>
            <a:chOff x="-548507" y="477868"/>
            <a:chExt cx="11570449" cy="6357177"/>
          </a:xfrm>
        </p:grpSpPr>
        <p:sp>
          <p:nvSpPr>
            <p:cNvPr id="5" name="Freeform: Shape 15">
              <a:extLst>
                <a:ext uri="{FF2B5EF4-FFF2-40B4-BE49-F238E27FC236}">
                  <a16:creationId xmlns:a16="http://schemas.microsoft.com/office/drawing/2014/main" id="{5ABB5A94-2320-44B0-85DB-F71B8A97597E}"/>
                </a:ext>
              </a:extLst>
            </p:cNvPr>
            <p:cNvSpPr/>
            <p:nvPr/>
          </p:nvSpPr>
          <p:spPr>
            <a:xfrm>
              <a:off x="-482765" y="6440599"/>
              <a:ext cx="11438966" cy="394446"/>
            </a:xfrm>
            <a:custGeom>
              <a:avLst/>
              <a:gdLst>
                <a:gd name="connsiteX0" fmla="*/ 1605439 w 1657350"/>
                <a:gd name="connsiteY0" fmla="*/ 54769 h 57150"/>
                <a:gd name="connsiteX1" fmla="*/ 1652111 w 1657350"/>
                <a:gd name="connsiteY1" fmla="*/ 22384 h 57150"/>
                <a:gd name="connsiteX2" fmla="*/ 1652111 w 1657350"/>
                <a:gd name="connsiteY2" fmla="*/ 22384 h 57150"/>
                <a:gd name="connsiteX3" fmla="*/ 1636871 w 1657350"/>
                <a:gd name="connsiteY3" fmla="*/ 7144 h 57150"/>
                <a:gd name="connsiteX4" fmla="*/ 44291 w 1657350"/>
                <a:gd name="connsiteY4" fmla="*/ 12859 h 57150"/>
                <a:gd name="connsiteX5" fmla="*/ 23336 w 1657350"/>
                <a:gd name="connsiteY5" fmla="*/ 12859 h 57150"/>
                <a:gd name="connsiteX6" fmla="*/ 7144 w 1657350"/>
                <a:gd name="connsiteY6" fmla="*/ 26194 h 57150"/>
                <a:gd name="connsiteX7" fmla="*/ 7144 w 1657350"/>
                <a:gd name="connsiteY7" fmla="*/ 26194 h 57150"/>
                <a:gd name="connsiteX8" fmla="*/ 50959 w 1657350"/>
                <a:gd name="connsiteY8" fmla="*/ 53816 h 57150"/>
                <a:gd name="connsiteX9" fmla="*/ 51911 w 1657350"/>
                <a:gd name="connsiteY9" fmla="*/ 54769 h 57150"/>
                <a:gd name="connsiteX10" fmla="*/ 51911 w 1657350"/>
                <a:gd name="connsiteY10" fmla="*/ 54769 h 57150"/>
                <a:gd name="connsiteX11" fmla="*/ 56674 w 1657350"/>
                <a:gd name="connsiteY11" fmla="*/ 54769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7350" h="57150">
                  <a:moveTo>
                    <a:pt x="1605439" y="54769"/>
                  </a:moveTo>
                  <a:cubicBezTo>
                    <a:pt x="1605439" y="54769"/>
                    <a:pt x="1638776" y="50959"/>
                    <a:pt x="1652111" y="22384"/>
                  </a:cubicBezTo>
                  <a:lnTo>
                    <a:pt x="1652111" y="22384"/>
                  </a:lnTo>
                  <a:cubicBezTo>
                    <a:pt x="1652111" y="13811"/>
                    <a:pt x="1645444" y="7144"/>
                    <a:pt x="1636871" y="7144"/>
                  </a:cubicBezTo>
                  <a:lnTo>
                    <a:pt x="44291" y="12859"/>
                  </a:lnTo>
                  <a:lnTo>
                    <a:pt x="23336" y="12859"/>
                  </a:lnTo>
                  <a:cubicBezTo>
                    <a:pt x="14764" y="12859"/>
                    <a:pt x="7144" y="18574"/>
                    <a:pt x="7144" y="26194"/>
                  </a:cubicBezTo>
                  <a:lnTo>
                    <a:pt x="7144" y="26194"/>
                  </a:lnTo>
                  <a:cubicBezTo>
                    <a:pt x="17621" y="45244"/>
                    <a:pt x="40481" y="51911"/>
                    <a:pt x="50959" y="53816"/>
                  </a:cubicBezTo>
                  <a:lnTo>
                    <a:pt x="51911" y="54769"/>
                  </a:lnTo>
                  <a:cubicBezTo>
                    <a:pt x="51911" y="54769"/>
                    <a:pt x="51911" y="54769"/>
                    <a:pt x="51911" y="54769"/>
                  </a:cubicBezTo>
                  <a:lnTo>
                    <a:pt x="56674" y="54769"/>
                  </a:lnTo>
                </a:path>
              </a:pathLst>
            </a:custGeom>
            <a:solidFill>
              <a:srgbClr val="5F6767"/>
            </a:solidFill>
            <a:ln w="9525" cap="flat">
              <a:noFill/>
              <a:prstDash val="solid"/>
              <a:miter/>
            </a:ln>
          </p:spPr>
          <p:txBody>
            <a:bodyPr rtlCol="0" anchor="ctr"/>
            <a:lstStyle/>
            <a:p>
              <a:endParaRPr lang="en-US"/>
            </a:p>
          </p:txBody>
        </p:sp>
        <p:sp>
          <p:nvSpPr>
            <p:cNvPr id="6" name="Freeform: Shape 20">
              <a:extLst>
                <a:ext uri="{FF2B5EF4-FFF2-40B4-BE49-F238E27FC236}">
                  <a16:creationId xmlns:a16="http://schemas.microsoft.com/office/drawing/2014/main" id="{CF10A6F1-2574-4D9F-BEB0-45679F6509F0}"/>
                </a:ext>
              </a:extLst>
            </p:cNvPr>
            <p:cNvSpPr/>
            <p:nvPr/>
          </p:nvSpPr>
          <p:spPr>
            <a:xfrm>
              <a:off x="700575" y="477868"/>
              <a:ext cx="9072285" cy="5916709"/>
            </a:xfrm>
            <a:custGeom>
              <a:avLst/>
              <a:gdLst>
                <a:gd name="connsiteX0" fmla="*/ 1311116 w 1314450"/>
                <a:gd name="connsiteY0" fmla="*/ 813911 h 857250"/>
                <a:gd name="connsiteX1" fmla="*/ 1281589 w 1314450"/>
                <a:gd name="connsiteY1" fmla="*/ 852964 h 857250"/>
                <a:gd name="connsiteX2" fmla="*/ 36671 w 1314450"/>
                <a:gd name="connsiteY2" fmla="*/ 852964 h 857250"/>
                <a:gd name="connsiteX3" fmla="*/ 7144 w 1314450"/>
                <a:gd name="connsiteY3" fmla="*/ 813911 h 857250"/>
                <a:gd name="connsiteX4" fmla="*/ 7144 w 1314450"/>
                <a:gd name="connsiteY4" fmla="*/ 46196 h 857250"/>
                <a:gd name="connsiteX5" fmla="*/ 36671 w 1314450"/>
                <a:gd name="connsiteY5" fmla="*/ 7144 h 857250"/>
                <a:gd name="connsiteX6" fmla="*/ 1281589 w 1314450"/>
                <a:gd name="connsiteY6" fmla="*/ 7144 h 857250"/>
                <a:gd name="connsiteX7" fmla="*/ 1311116 w 1314450"/>
                <a:gd name="connsiteY7" fmla="*/ 46196 h 857250"/>
                <a:gd name="connsiteX8" fmla="*/ 1311116 w 1314450"/>
                <a:gd name="connsiteY8" fmla="*/ 813911 h 85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4450" h="857250">
                  <a:moveTo>
                    <a:pt x="1311116" y="813911"/>
                  </a:moveTo>
                  <a:cubicBezTo>
                    <a:pt x="1311116" y="834866"/>
                    <a:pt x="1297781" y="852964"/>
                    <a:pt x="1281589" y="852964"/>
                  </a:cubicBezTo>
                  <a:lnTo>
                    <a:pt x="36671" y="852964"/>
                  </a:lnTo>
                  <a:cubicBezTo>
                    <a:pt x="20479" y="852964"/>
                    <a:pt x="7144" y="835819"/>
                    <a:pt x="7144" y="813911"/>
                  </a:cubicBezTo>
                  <a:lnTo>
                    <a:pt x="7144" y="46196"/>
                  </a:lnTo>
                  <a:cubicBezTo>
                    <a:pt x="7144" y="25241"/>
                    <a:pt x="20479" y="7144"/>
                    <a:pt x="36671" y="7144"/>
                  </a:cubicBezTo>
                  <a:lnTo>
                    <a:pt x="1281589" y="7144"/>
                  </a:lnTo>
                  <a:cubicBezTo>
                    <a:pt x="1297781" y="7144"/>
                    <a:pt x="1311116" y="24289"/>
                    <a:pt x="1311116" y="46196"/>
                  </a:cubicBezTo>
                  <a:lnTo>
                    <a:pt x="1311116" y="813911"/>
                  </a:lnTo>
                  <a:close/>
                </a:path>
              </a:pathLst>
            </a:custGeom>
            <a:solidFill>
              <a:srgbClr val="000000"/>
            </a:solidFill>
            <a:ln w="9525" cap="flat">
              <a:noFill/>
              <a:prstDash val="solid"/>
              <a:miter/>
            </a:ln>
          </p:spPr>
          <p:txBody>
            <a:bodyPr rtlCol="0" anchor="ctr"/>
            <a:lstStyle/>
            <a:p>
              <a:endParaRPr lang="en-US" dirty="0"/>
            </a:p>
          </p:txBody>
        </p:sp>
        <p:sp>
          <p:nvSpPr>
            <p:cNvPr id="7" name="Freeform: Shape 21">
              <a:extLst>
                <a:ext uri="{FF2B5EF4-FFF2-40B4-BE49-F238E27FC236}">
                  <a16:creationId xmlns:a16="http://schemas.microsoft.com/office/drawing/2014/main" id="{CB9D992E-44CA-44C7-9E27-A0083F7BBD2E}"/>
                </a:ext>
              </a:extLst>
            </p:cNvPr>
            <p:cNvSpPr/>
            <p:nvPr/>
          </p:nvSpPr>
          <p:spPr>
            <a:xfrm>
              <a:off x="1088451" y="839448"/>
              <a:ext cx="8283390" cy="5062073"/>
            </a:xfrm>
            <a:custGeom>
              <a:avLst/>
              <a:gdLst>
                <a:gd name="connsiteX0" fmla="*/ 7144 w 1200150"/>
                <a:gd name="connsiteY0" fmla="*/ 7144 h 733425"/>
                <a:gd name="connsiteX1" fmla="*/ 1196816 w 1200150"/>
                <a:gd name="connsiteY1" fmla="*/ 7144 h 733425"/>
                <a:gd name="connsiteX2" fmla="*/ 1196816 w 1200150"/>
                <a:gd name="connsiteY2" fmla="*/ 730091 h 733425"/>
                <a:gd name="connsiteX3" fmla="*/ 7144 w 1200150"/>
                <a:gd name="connsiteY3" fmla="*/ 730091 h 733425"/>
              </a:gdLst>
              <a:ahLst/>
              <a:cxnLst>
                <a:cxn ang="0">
                  <a:pos x="connsiteX0" y="connsiteY0"/>
                </a:cxn>
                <a:cxn ang="0">
                  <a:pos x="connsiteX1" y="connsiteY1"/>
                </a:cxn>
                <a:cxn ang="0">
                  <a:pos x="connsiteX2" y="connsiteY2"/>
                </a:cxn>
                <a:cxn ang="0">
                  <a:pos x="connsiteX3" y="connsiteY3"/>
                </a:cxn>
              </a:cxnLst>
              <a:rect l="l" t="t" r="r" b="b"/>
              <a:pathLst>
                <a:path w="1200150" h="733425">
                  <a:moveTo>
                    <a:pt x="7144" y="7144"/>
                  </a:moveTo>
                  <a:lnTo>
                    <a:pt x="1196816" y="7144"/>
                  </a:lnTo>
                  <a:lnTo>
                    <a:pt x="1196816" y="730091"/>
                  </a:lnTo>
                  <a:lnTo>
                    <a:pt x="7144" y="730091"/>
                  </a:lnTo>
                  <a:close/>
                </a:path>
              </a:pathLst>
            </a:custGeom>
            <a:solidFill>
              <a:srgbClr val="F2F2F2"/>
            </a:solidFill>
            <a:ln w="9525" cap="flat">
              <a:noFill/>
              <a:prstDash val="solid"/>
              <a:miter/>
            </a:ln>
          </p:spPr>
          <p:txBody>
            <a:bodyPr rtlCol="0" anchor="ctr"/>
            <a:lstStyle/>
            <a:p>
              <a:endParaRPr lang="en-US"/>
            </a:p>
          </p:txBody>
        </p:sp>
        <p:sp>
          <p:nvSpPr>
            <p:cNvPr id="8" name="Freeform: Shape 30">
              <a:extLst>
                <a:ext uri="{FF2B5EF4-FFF2-40B4-BE49-F238E27FC236}">
                  <a16:creationId xmlns:a16="http://schemas.microsoft.com/office/drawing/2014/main" id="{D2C6D3F0-DD75-4F06-AAF2-C7AC477BDEA8}"/>
                </a:ext>
              </a:extLst>
            </p:cNvPr>
            <p:cNvSpPr/>
            <p:nvPr/>
          </p:nvSpPr>
          <p:spPr>
            <a:xfrm>
              <a:off x="-548507" y="6164484"/>
              <a:ext cx="11570449" cy="460187"/>
            </a:xfrm>
            <a:custGeom>
              <a:avLst/>
              <a:gdLst>
                <a:gd name="connsiteX0" fmla="*/ 50006 w 1676400"/>
                <a:gd name="connsiteY0" fmla="*/ 7144 h 66675"/>
                <a:gd name="connsiteX1" fmla="*/ 1630204 w 1676400"/>
                <a:gd name="connsiteY1" fmla="*/ 7144 h 66675"/>
                <a:gd name="connsiteX2" fmla="*/ 1672114 w 1676400"/>
                <a:gd name="connsiteY2" fmla="*/ 49054 h 66675"/>
                <a:gd name="connsiteX3" fmla="*/ 1672114 w 1676400"/>
                <a:gd name="connsiteY3" fmla="*/ 57626 h 66675"/>
                <a:gd name="connsiteX4" fmla="*/ 1656874 w 1676400"/>
                <a:gd name="connsiteY4" fmla="*/ 62389 h 66675"/>
                <a:gd name="connsiteX5" fmla="*/ 1654016 w 1676400"/>
                <a:gd name="connsiteY5" fmla="*/ 62389 h 66675"/>
                <a:gd name="connsiteX6" fmla="*/ 29051 w 1676400"/>
                <a:gd name="connsiteY6" fmla="*/ 62389 h 66675"/>
                <a:gd name="connsiteX7" fmla="*/ 21431 w 1676400"/>
                <a:gd name="connsiteY7" fmla="*/ 63341 h 66675"/>
                <a:gd name="connsiteX8" fmla="*/ 7144 w 1676400"/>
                <a:gd name="connsiteY8" fmla="*/ 55721 h 66675"/>
                <a:gd name="connsiteX9" fmla="*/ 7144 w 1676400"/>
                <a:gd name="connsiteY9" fmla="*/ 48101 h 66675"/>
                <a:gd name="connsiteX10" fmla="*/ 50006 w 1676400"/>
                <a:gd name="connsiteY10" fmla="*/ 7144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76400" h="66675">
                  <a:moveTo>
                    <a:pt x="50006" y="7144"/>
                  </a:moveTo>
                  <a:lnTo>
                    <a:pt x="1630204" y="7144"/>
                  </a:lnTo>
                  <a:cubicBezTo>
                    <a:pt x="1653064" y="7144"/>
                    <a:pt x="1672114" y="26194"/>
                    <a:pt x="1672114" y="49054"/>
                  </a:cubicBezTo>
                  <a:lnTo>
                    <a:pt x="1672114" y="57626"/>
                  </a:lnTo>
                  <a:cubicBezTo>
                    <a:pt x="1672114" y="57626"/>
                    <a:pt x="1674019" y="64294"/>
                    <a:pt x="1656874" y="62389"/>
                  </a:cubicBezTo>
                  <a:cubicBezTo>
                    <a:pt x="1655921" y="62389"/>
                    <a:pt x="1654969" y="62389"/>
                    <a:pt x="1654016" y="62389"/>
                  </a:cubicBezTo>
                  <a:lnTo>
                    <a:pt x="29051" y="62389"/>
                  </a:lnTo>
                  <a:cubicBezTo>
                    <a:pt x="26194" y="62389"/>
                    <a:pt x="24289" y="62389"/>
                    <a:pt x="21431" y="63341"/>
                  </a:cubicBezTo>
                  <a:cubicBezTo>
                    <a:pt x="16669" y="64294"/>
                    <a:pt x="8096" y="64294"/>
                    <a:pt x="7144" y="55721"/>
                  </a:cubicBezTo>
                  <a:lnTo>
                    <a:pt x="7144" y="48101"/>
                  </a:lnTo>
                  <a:cubicBezTo>
                    <a:pt x="8096" y="25241"/>
                    <a:pt x="26194" y="7144"/>
                    <a:pt x="50006" y="7144"/>
                  </a:cubicBezTo>
                  <a:close/>
                </a:path>
              </a:pathLst>
            </a:custGeom>
            <a:solidFill>
              <a:srgbClr val="CCCCCC"/>
            </a:solidFill>
            <a:ln w="9525" cap="flat">
              <a:noFill/>
              <a:prstDash val="solid"/>
              <a:miter/>
            </a:ln>
          </p:spPr>
          <p:txBody>
            <a:bodyPr rtlCol="0" anchor="ctr"/>
            <a:lstStyle/>
            <a:p>
              <a:endParaRPr lang="en-US" dirty="0"/>
            </a:p>
          </p:txBody>
        </p:sp>
        <p:sp>
          <p:nvSpPr>
            <p:cNvPr id="9" name="Freeform: Shape 31">
              <a:extLst>
                <a:ext uri="{FF2B5EF4-FFF2-40B4-BE49-F238E27FC236}">
                  <a16:creationId xmlns:a16="http://schemas.microsoft.com/office/drawing/2014/main" id="{A9B4C5FA-1A26-498B-A490-D3C7E7EBED43}"/>
                </a:ext>
              </a:extLst>
            </p:cNvPr>
            <p:cNvSpPr/>
            <p:nvPr/>
          </p:nvSpPr>
          <p:spPr>
            <a:xfrm>
              <a:off x="4438629" y="6215033"/>
              <a:ext cx="1618413" cy="184076"/>
            </a:xfrm>
            <a:custGeom>
              <a:avLst/>
              <a:gdLst>
                <a:gd name="connsiteX0" fmla="*/ 1478513 w 1618413"/>
                <a:gd name="connsiteY0" fmla="*/ 177499 h 184076"/>
                <a:gd name="connsiteX1" fmla="*/ 1485084 w 1618413"/>
                <a:gd name="connsiteY1" fmla="*/ 177499 h 184076"/>
                <a:gd name="connsiteX2" fmla="*/ 1502686 w 1618413"/>
                <a:gd name="connsiteY2" fmla="*/ 178122 h 184076"/>
                <a:gd name="connsiteX3" fmla="*/ 1499879 w 1618413"/>
                <a:gd name="connsiteY3" fmla="*/ 178526 h 184076"/>
                <a:gd name="connsiteX4" fmla="*/ 1478513 w 1618413"/>
                <a:gd name="connsiteY4" fmla="*/ 177499 h 184076"/>
                <a:gd name="connsiteX5" fmla="*/ 84799 w 1618413"/>
                <a:gd name="connsiteY5" fmla="*/ 170928 h 184076"/>
                <a:gd name="connsiteX6" fmla="*/ 117666 w 1618413"/>
                <a:gd name="connsiteY6" fmla="*/ 177499 h 184076"/>
                <a:gd name="connsiteX7" fmla="*/ 104518 w 1618413"/>
                <a:gd name="connsiteY7" fmla="*/ 177499 h 184076"/>
                <a:gd name="connsiteX8" fmla="*/ 84799 w 1618413"/>
                <a:gd name="connsiteY8" fmla="*/ 170928 h 184076"/>
                <a:gd name="connsiteX9" fmla="*/ 1603418 w 1618413"/>
                <a:gd name="connsiteY9" fmla="*/ 0 h 184076"/>
                <a:gd name="connsiteX10" fmla="*/ 1616567 w 1618413"/>
                <a:gd name="connsiteY10" fmla="*/ 0 h 184076"/>
                <a:gd name="connsiteX11" fmla="*/ 1511177 w 1618413"/>
                <a:gd name="connsiteY11" fmla="*/ 178423 h 184076"/>
                <a:gd name="connsiteX12" fmla="*/ 1502686 w 1618413"/>
                <a:gd name="connsiteY12" fmla="*/ 178122 h 184076"/>
                <a:gd name="connsiteX13" fmla="*/ 1521501 w 1618413"/>
                <a:gd name="connsiteY13" fmla="*/ 175419 h 184076"/>
                <a:gd name="connsiteX14" fmla="*/ 1603418 w 1618413"/>
                <a:gd name="connsiteY14" fmla="*/ 6571 h 184076"/>
                <a:gd name="connsiteX15" fmla="*/ 5911 w 1618413"/>
                <a:gd name="connsiteY15" fmla="*/ 0 h 184076"/>
                <a:gd name="connsiteX16" fmla="*/ 19060 w 1618413"/>
                <a:gd name="connsiteY16" fmla="*/ 6571 h 184076"/>
                <a:gd name="connsiteX17" fmla="*/ 91379 w 1618413"/>
                <a:gd name="connsiteY17" fmla="*/ 184076 h 184076"/>
                <a:gd name="connsiteX18" fmla="*/ 5911 w 1618413"/>
                <a:gd name="connsiteY18" fmla="*/ 0 h 18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618413" h="184076">
                  <a:moveTo>
                    <a:pt x="1478513" y="177499"/>
                  </a:moveTo>
                  <a:lnTo>
                    <a:pt x="1485084" y="177499"/>
                  </a:lnTo>
                  <a:lnTo>
                    <a:pt x="1502686" y="178122"/>
                  </a:lnTo>
                  <a:lnTo>
                    <a:pt x="1499879" y="178526"/>
                  </a:lnTo>
                  <a:cubicBezTo>
                    <a:pt x="1487142" y="179142"/>
                    <a:pt x="1478513" y="177499"/>
                    <a:pt x="1478513" y="177499"/>
                  </a:cubicBezTo>
                  <a:close/>
                  <a:moveTo>
                    <a:pt x="84799" y="170928"/>
                  </a:moveTo>
                  <a:cubicBezTo>
                    <a:pt x="97947" y="177499"/>
                    <a:pt x="104518" y="177499"/>
                    <a:pt x="117666" y="177499"/>
                  </a:cubicBezTo>
                  <a:lnTo>
                    <a:pt x="104518" y="177499"/>
                  </a:lnTo>
                  <a:cubicBezTo>
                    <a:pt x="97947" y="177499"/>
                    <a:pt x="91370" y="177499"/>
                    <a:pt x="84799" y="170928"/>
                  </a:cubicBezTo>
                  <a:close/>
                  <a:moveTo>
                    <a:pt x="1603418" y="0"/>
                  </a:moveTo>
                  <a:lnTo>
                    <a:pt x="1616567" y="0"/>
                  </a:lnTo>
                  <a:cubicBezTo>
                    <a:pt x="1631361" y="152847"/>
                    <a:pt x="1553705" y="176266"/>
                    <a:pt x="1511177" y="178423"/>
                  </a:cubicBezTo>
                  <a:lnTo>
                    <a:pt x="1502686" y="178122"/>
                  </a:lnTo>
                  <a:lnTo>
                    <a:pt x="1521501" y="175419"/>
                  </a:lnTo>
                  <a:cubicBezTo>
                    <a:pt x="1560791" y="165788"/>
                    <a:pt x="1611636" y="129836"/>
                    <a:pt x="1603418" y="6571"/>
                  </a:cubicBezTo>
                  <a:close/>
                  <a:moveTo>
                    <a:pt x="5911" y="0"/>
                  </a:moveTo>
                  <a:lnTo>
                    <a:pt x="19060" y="6571"/>
                  </a:lnTo>
                  <a:cubicBezTo>
                    <a:pt x="19060" y="6571"/>
                    <a:pt x="-20385" y="144631"/>
                    <a:pt x="91379" y="184076"/>
                  </a:cubicBezTo>
                  <a:cubicBezTo>
                    <a:pt x="-33534" y="151202"/>
                    <a:pt x="5911" y="0"/>
                    <a:pt x="5911" y="0"/>
                  </a:cubicBezTo>
                  <a:close/>
                </a:path>
              </a:pathLst>
            </a:custGeom>
            <a:solidFill>
              <a:srgbClr val="4D4D4D"/>
            </a:solidFill>
            <a:ln w="9525" cap="flat">
              <a:noFill/>
              <a:prstDash val="solid"/>
              <a:miter/>
            </a:ln>
          </p:spPr>
          <p:txBody>
            <a:bodyPr rtlCol="0" anchor="ctr"/>
            <a:lstStyle/>
            <a:p>
              <a:endParaRPr lang="en-US"/>
            </a:p>
          </p:txBody>
        </p:sp>
        <p:grpSp>
          <p:nvGrpSpPr>
            <p:cNvPr id="10" name="Group 32">
              <a:extLst>
                <a:ext uri="{FF2B5EF4-FFF2-40B4-BE49-F238E27FC236}">
                  <a16:creationId xmlns:a16="http://schemas.microsoft.com/office/drawing/2014/main" id="{550E3C28-BD1F-474F-9FFE-65EECB1C3B7F}"/>
                </a:ext>
              </a:extLst>
            </p:cNvPr>
            <p:cNvGrpSpPr/>
            <p:nvPr/>
          </p:nvGrpSpPr>
          <p:grpSpPr>
            <a:xfrm>
              <a:off x="1606" y="6382978"/>
              <a:ext cx="413937" cy="115242"/>
              <a:chOff x="5955" y="6353672"/>
              <a:chExt cx="413937" cy="115242"/>
            </a:xfrm>
          </p:grpSpPr>
          <p:sp>
            <p:nvSpPr>
              <p:cNvPr id="15" name="Rectangle: Rounded Corners 37">
                <a:extLst>
                  <a:ext uri="{FF2B5EF4-FFF2-40B4-BE49-F238E27FC236}">
                    <a16:creationId xmlns:a16="http://schemas.microsoft.com/office/drawing/2014/main" id="{AA764A39-6149-4588-BE0C-2C6CBC9A27B3}"/>
                  </a:ext>
                </a:extLst>
              </p:cNvPr>
              <p:cNvSpPr/>
              <p:nvPr/>
            </p:nvSpPr>
            <p:spPr>
              <a:xfrm>
                <a:off x="5955" y="6353672"/>
                <a:ext cx="413937" cy="115242"/>
              </a:xfrm>
              <a:prstGeom prst="roundRect">
                <a:avLst>
                  <a:gd name="adj" fmla="val 28154"/>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Rounded Corners 38">
                <a:extLst>
                  <a:ext uri="{FF2B5EF4-FFF2-40B4-BE49-F238E27FC236}">
                    <a16:creationId xmlns:a16="http://schemas.microsoft.com/office/drawing/2014/main" id="{E8A6C01C-3ABE-4E1A-8523-3BFDBA461042}"/>
                  </a:ext>
                </a:extLst>
              </p:cNvPr>
              <p:cNvSpPr/>
              <p:nvPr/>
            </p:nvSpPr>
            <p:spPr>
              <a:xfrm>
                <a:off x="99417" y="6382279"/>
                <a:ext cx="227012" cy="55272"/>
              </a:xfrm>
              <a:prstGeom prst="roundRect">
                <a:avLst>
                  <a:gd name="adj" fmla="val 28154"/>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33">
              <a:extLst>
                <a:ext uri="{FF2B5EF4-FFF2-40B4-BE49-F238E27FC236}">
                  <a16:creationId xmlns:a16="http://schemas.microsoft.com/office/drawing/2014/main" id="{5131B40C-D6D9-4A9E-99A4-DFB9458673BC}"/>
                </a:ext>
              </a:extLst>
            </p:cNvPr>
            <p:cNvGrpSpPr/>
            <p:nvPr/>
          </p:nvGrpSpPr>
          <p:grpSpPr>
            <a:xfrm>
              <a:off x="9855291" y="6381600"/>
              <a:ext cx="885989" cy="115242"/>
              <a:chOff x="5955" y="6353672"/>
              <a:chExt cx="413937" cy="115242"/>
            </a:xfrm>
          </p:grpSpPr>
          <p:sp>
            <p:nvSpPr>
              <p:cNvPr id="13" name="Rectangle: Rounded Corners 35">
                <a:extLst>
                  <a:ext uri="{FF2B5EF4-FFF2-40B4-BE49-F238E27FC236}">
                    <a16:creationId xmlns:a16="http://schemas.microsoft.com/office/drawing/2014/main" id="{72098C2B-1B52-44C6-B10E-F2190C419956}"/>
                  </a:ext>
                </a:extLst>
              </p:cNvPr>
              <p:cNvSpPr/>
              <p:nvPr/>
            </p:nvSpPr>
            <p:spPr>
              <a:xfrm>
                <a:off x="5955" y="6353672"/>
                <a:ext cx="413937" cy="115242"/>
              </a:xfrm>
              <a:prstGeom prst="roundRect">
                <a:avLst>
                  <a:gd name="adj" fmla="val 28154"/>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Rounded Corners 36">
                <a:extLst>
                  <a:ext uri="{FF2B5EF4-FFF2-40B4-BE49-F238E27FC236}">
                    <a16:creationId xmlns:a16="http://schemas.microsoft.com/office/drawing/2014/main" id="{01C79606-05AC-466B-8146-146544306E77}"/>
                  </a:ext>
                </a:extLst>
              </p:cNvPr>
              <p:cNvSpPr/>
              <p:nvPr/>
            </p:nvSpPr>
            <p:spPr>
              <a:xfrm>
                <a:off x="84761" y="6382279"/>
                <a:ext cx="256326" cy="55272"/>
              </a:xfrm>
              <a:prstGeom prst="roundRect">
                <a:avLst>
                  <a:gd name="adj" fmla="val 28154"/>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2" name="Freeform: Shape 34">
              <a:extLst>
                <a:ext uri="{FF2B5EF4-FFF2-40B4-BE49-F238E27FC236}">
                  <a16:creationId xmlns:a16="http://schemas.microsoft.com/office/drawing/2014/main" id="{7E163EF7-5BD1-433C-8FDB-148FC12F05CB}"/>
                </a:ext>
              </a:extLst>
            </p:cNvPr>
            <p:cNvSpPr/>
            <p:nvPr/>
          </p:nvSpPr>
          <p:spPr>
            <a:xfrm>
              <a:off x="3892805" y="496953"/>
              <a:ext cx="5479036" cy="5431217"/>
            </a:xfrm>
            <a:custGeom>
              <a:avLst/>
              <a:gdLst>
                <a:gd name="connsiteX0" fmla="*/ 2567127 w 4009217"/>
                <a:gd name="connsiteY0" fmla="*/ 30683 h 4295590"/>
                <a:gd name="connsiteX1" fmla="*/ 3798529 w 4009217"/>
                <a:gd name="connsiteY1" fmla="*/ 30683 h 4295590"/>
                <a:gd name="connsiteX2" fmla="*/ 4007172 w 4009217"/>
                <a:gd name="connsiteY2" fmla="*/ 272054 h 4295590"/>
                <a:gd name="connsiteX3" fmla="*/ 3998990 w 4009217"/>
                <a:gd name="connsiteY3" fmla="*/ 4268999 h 4295590"/>
                <a:gd name="connsiteX4" fmla="*/ 30683 w 4009217"/>
                <a:gd name="connsiteY4" fmla="*/ 4268999 h 4295590"/>
                <a:gd name="connsiteX0" fmla="*/ 2536444 w 3976489"/>
                <a:gd name="connsiteY0" fmla="*/ 0 h 4238316"/>
                <a:gd name="connsiteX1" fmla="*/ 3976489 w 3976489"/>
                <a:gd name="connsiteY1" fmla="*/ 241371 h 4238316"/>
                <a:gd name="connsiteX2" fmla="*/ 3968307 w 3976489"/>
                <a:gd name="connsiteY2" fmla="*/ 4238316 h 4238316"/>
                <a:gd name="connsiteX3" fmla="*/ 0 w 3976489"/>
                <a:gd name="connsiteY3" fmla="*/ 4238316 h 4238316"/>
                <a:gd name="connsiteX0" fmla="*/ 2536444 w 3976489"/>
                <a:gd name="connsiteY0" fmla="*/ 0 h 4238316"/>
                <a:gd name="connsiteX1" fmla="*/ 3976489 w 3976489"/>
                <a:gd name="connsiteY1" fmla="*/ 213683 h 4238316"/>
                <a:gd name="connsiteX2" fmla="*/ 3968307 w 3976489"/>
                <a:gd name="connsiteY2" fmla="*/ 4238316 h 4238316"/>
                <a:gd name="connsiteX3" fmla="*/ 0 w 3976489"/>
                <a:gd name="connsiteY3" fmla="*/ 4238316 h 4238316"/>
                <a:gd name="connsiteX0" fmla="*/ 2473335 w 3976489"/>
                <a:gd name="connsiteY0" fmla="*/ 0 h 4035268"/>
                <a:gd name="connsiteX1" fmla="*/ 3976489 w 3976489"/>
                <a:gd name="connsiteY1" fmla="*/ 10635 h 4035268"/>
                <a:gd name="connsiteX2" fmla="*/ 3968307 w 3976489"/>
                <a:gd name="connsiteY2" fmla="*/ 4035268 h 4035268"/>
                <a:gd name="connsiteX3" fmla="*/ 0 w 3976489"/>
                <a:gd name="connsiteY3" fmla="*/ 4035268 h 4035268"/>
              </a:gdLst>
              <a:ahLst/>
              <a:cxnLst>
                <a:cxn ang="0">
                  <a:pos x="connsiteX0" y="connsiteY0"/>
                </a:cxn>
                <a:cxn ang="0">
                  <a:pos x="connsiteX1" y="connsiteY1"/>
                </a:cxn>
                <a:cxn ang="0">
                  <a:pos x="connsiteX2" y="connsiteY2"/>
                </a:cxn>
                <a:cxn ang="0">
                  <a:pos x="connsiteX3" y="connsiteY3"/>
                </a:cxn>
              </a:cxnLst>
              <a:rect l="l" t="t" r="r" b="b"/>
              <a:pathLst>
                <a:path w="3976489" h="4035268">
                  <a:moveTo>
                    <a:pt x="2473335" y="0"/>
                  </a:moveTo>
                  <a:lnTo>
                    <a:pt x="3976489" y="10635"/>
                  </a:lnTo>
                  <a:cubicBezTo>
                    <a:pt x="3973762" y="1342950"/>
                    <a:pt x="3971034" y="2702953"/>
                    <a:pt x="3968307" y="4035268"/>
                  </a:cubicBezTo>
                  <a:lnTo>
                    <a:pt x="0" y="4035268"/>
                  </a:lnTo>
                </a:path>
              </a:pathLst>
            </a:custGeom>
            <a:solidFill>
              <a:srgbClr val="999999">
                <a:alpha val="10000"/>
              </a:srgbClr>
            </a:solidFill>
            <a:ln w="9525" cap="flat">
              <a:noFill/>
              <a:prstDash val="solid"/>
              <a:miter/>
            </a:ln>
          </p:spPr>
          <p:txBody>
            <a:bodyPr rtlCol="0" anchor="ctr"/>
            <a:lstStyle/>
            <a:p>
              <a:endParaRPr lang="en-US" dirty="0"/>
            </a:p>
          </p:txBody>
        </p:sp>
      </p:grpSp>
      <p:grpSp>
        <p:nvGrpSpPr>
          <p:cNvPr id="17" name="Group 39">
            <a:extLst>
              <a:ext uri="{FF2B5EF4-FFF2-40B4-BE49-F238E27FC236}">
                <a16:creationId xmlns:a16="http://schemas.microsoft.com/office/drawing/2014/main" id="{F5F82293-4E8A-4809-9382-B6AE3873BD5D}"/>
              </a:ext>
            </a:extLst>
          </p:cNvPr>
          <p:cNvGrpSpPr/>
          <p:nvPr userDrawn="1"/>
        </p:nvGrpSpPr>
        <p:grpSpPr>
          <a:xfrm>
            <a:off x="6680577" y="1983192"/>
            <a:ext cx="4076388" cy="2239699"/>
            <a:chOff x="-548507" y="477868"/>
            <a:chExt cx="11570449" cy="6357177"/>
          </a:xfrm>
        </p:grpSpPr>
        <p:sp>
          <p:nvSpPr>
            <p:cNvPr id="18" name="Freeform: Shape 40">
              <a:extLst>
                <a:ext uri="{FF2B5EF4-FFF2-40B4-BE49-F238E27FC236}">
                  <a16:creationId xmlns:a16="http://schemas.microsoft.com/office/drawing/2014/main" id="{19BE4363-CA77-4BE6-897D-D2F5BA61A252}"/>
                </a:ext>
              </a:extLst>
            </p:cNvPr>
            <p:cNvSpPr/>
            <p:nvPr/>
          </p:nvSpPr>
          <p:spPr>
            <a:xfrm>
              <a:off x="-482765" y="6440599"/>
              <a:ext cx="11438966" cy="394446"/>
            </a:xfrm>
            <a:custGeom>
              <a:avLst/>
              <a:gdLst>
                <a:gd name="connsiteX0" fmla="*/ 1605439 w 1657350"/>
                <a:gd name="connsiteY0" fmla="*/ 54769 h 57150"/>
                <a:gd name="connsiteX1" fmla="*/ 1652111 w 1657350"/>
                <a:gd name="connsiteY1" fmla="*/ 22384 h 57150"/>
                <a:gd name="connsiteX2" fmla="*/ 1652111 w 1657350"/>
                <a:gd name="connsiteY2" fmla="*/ 22384 h 57150"/>
                <a:gd name="connsiteX3" fmla="*/ 1636871 w 1657350"/>
                <a:gd name="connsiteY3" fmla="*/ 7144 h 57150"/>
                <a:gd name="connsiteX4" fmla="*/ 44291 w 1657350"/>
                <a:gd name="connsiteY4" fmla="*/ 12859 h 57150"/>
                <a:gd name="connsiteX5" fmla="*/ 23336 w 1657350"/>
                <a:gd name="connsiteY5" fmla="*/ 12859 h 57150"/>
                <a:gd name="connsiteX6" fmla="*/ 7144 w 1657350"/>
                <a:gd name="connsiteY6" fmla="*/ 26194 h 57150"/>
                <a:gd name="connsiteX7" fmla="*/ 7144 w 1657350"/>
                <a:gd name="connsiteY7" fmla="*/ 26194 h 57150"/>
                <a:gd name="connsiteX8" fmla="*/ 50959 w 1657350"/>
                <a:gd name="connsiteY8" fmla="*/ 53816 h 57150"/>
                <a:gd name="connsiteX9" fmla="*/ 51911 w 1657350"/>
                <a:gd name="connsiteY9" fmla="*/ 54769 h 57150"/>
                <a:gd name="connsiteX10" fmla="*/ 51911 w 1657350"/>
                <a:gd name="connsiteY10" fmla="*/ 54769 h 57150"/>
                <a:gd name="connsiteX11" fmla="*/ 56674 w 1657350"/>
                <a:gd name="connsiteY11" fmla="*/ 54769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7350" h="57150">
                  <a:moveTo>
                    <a:pt x="1605439" y="54769"/>
                  </a:moveTo>
                  <a:cubicBezTo>
                    <a:pt x="1605439" y="54769"/>
                    <a:pt x="1638776" y="50959"/>
                    <a:pt x="1652111" y="22384"/>
                  </a:cubicBezTo>
                  <a:lnTo>
                    <a:pt x="1652111" y="22384"/>
                  </a:lnTo>
                  <a:cubicBezTo>
                    <a:pt x="1652111" y="13811"/>
                    <a:pt x="1645444" y="7144"/>
                    <a:pt x="1636871" y="7144"/>
                  </a:cubicBezTo>
                  <a:lnTo>
                    <a:pt x="44291" y="12859"/>
                  </a:lnTo>
                  <a:lnTo>
                    <a:pt x="23336" y="12859"/>
                  </a:lnTo>
                  <a:cubicBezTo>
                    <a:pt x="14764" y="12859"/>
                    <a:pt x="7144" y="18574"/>
                    <a:pt x="7144" y="26194"/>
                  </a:cubicBezTo>
                  <a:lnTo>
                    <a:pt x="7144" y="26194"/>
                  </a:lnTo>
                  <a:cubicBezTo>
                    <a:pt x="17621" y="45244"/>
                    <a:pt x="40481" y="51911"/>
                    <a:pt x="50959" y="53816"/>
                  </a:cubicBezTo>
                  <a:lnTo>
                    <a:pt x="51911" y="54769"/>
                  </a:lnTo>
                  <a:cubicBezTo>
                    <a:pt x="51911" y="54769"/>
                    <a:pt x="51911" y="54769"/>
                    <a:pt x="51911" y="54769"/>
                  </a:cubicBezTo>
                  <a:lnTo>
                    <a:pt x="56674" y="54769"/>
                  </a:lnTo>
                </a:path>
              </a:pathLst>
            </a:custGeom>
            <a:solidFill>
              <a:srgbClr val="5F6767"/>
            </a:solidFill>
            <a:ln w="9525" cap="flat">
              <a:noFill/>
              <a:prstDash val="solid"/>
              <a:miter/>
            </a:ln>
          </p:spPr>
          <p:txBody>
            <a:bodyPr rtlCol="0" anchor="ctr"/>
            <a:lstStyle/>
            <a:p>
              <a:endParaRPr lang="en-US"/>
            </a:p>
          </p:txBody>
        </p:sp>
        <p:sp>
          <p:nvSpPr>
            <p:cNvPr id="19" name="Freeform: Shape 41">
              <a:extLst>
                <a:ext uri="{FF2B5EF4-FFF2-40B4-BE49-F238E27FC236}">
                  <a16:creationId xmlns:a16="http://schemas.microsoft.com/office/drawing/2014/main" id="{836D64B7-2463-4344-B073-49A713D522A3}"/>
                </a:ext>
              </a:extLst>
            </p:cNvPr>
            <p:cNvSpPr/>
            <p:nvPr/>
          </p:nvSpPr>
          <p:spPr>
            <a:xfrm>
              <a:off x="700575" y="477868"/>
              <a:ext cx="9072285" cy="5916709"/>
            </a:xfrm>
            <a:custGeom>
              <a:avLst/>
              <a:gdLst>
                <a:gd name="connsiteX0" fmla="*/ 1311116 w 1314450"/>
                <a:gd name="connsiteY0" fmla="*/ 813911 h 857250"/>
                <a:gd name="connsiteX1" fmla="*/ 1281589 w 1314450"/>
                <a:gd name="connsiteY1" fmla="*/ 852964 h 857250"/>
                <a:gd name="connsiteX2" fmla="*/ 36671 w 1314450"/>
                <a:gd name="connsiteY2" fmla="*/ 852964 h 857250"/>
                <a:gd name="connsiteX3" fmla="*/ 7144 w 1314450"/>
                <a:gd name="connsiteY3" fmla="*/ 813911 h 857250"/>
                <a:gd name="connsiteX4" fmla="*/ 7144 w 1314450"/>
                <a:gd name="connsiteY4" fmla="*/ 46196 h 857250"/>
                <a:gd name="connsiteX5" fmla="*/ 36671 w 1314450"/>
                <a:gd name="connsiteY5" fmla="*/ 7144 h 857250"/>
                <a:gd name="connsiteX6" fmla="*/ 1281589 w 1314450"/>
                <a:gd name="connsiteY6" fmla="*/ 7144 h 857250"/>
                <a:gd name="connsiteX7" fmla="*/ 1311116 w 1314450"/>
                <a:gd name="connsiteY7" fmla="*/ 46196 h 857250"/>
                <a:gd name="connsiteX8" fmla="*/ 1311116 w 1314450"/>
                <a:gd name="connsiteY8" fmla="*/ 813911 h 85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4450" h="857250">
                  <a:moveTo>
                    <a:pt x="1311116" y="813911"/>
                  </a:moveTo>
                  <a:cubicBezTo>
                    <a:pt x="1311116" y="834866"/>
                    <a:pt x="1297781" y="852964"/>
                    <a:pt x="1281589" y="852964"/>
                  </a:cubicBezTo>
                  <a:lnTo>
                    <a:pt x="36671" y="852964"/>
                  </a:lnTo>
                  <a:cubicBezTo>
                    <a:pt x="20479" y="852964"/>
                    <a:pt x="7144" y="835819"/>
                    <a:pt x="7144" y="813911"/>
                  </a:cubicBezTo>
                  <a:lnTo>
                    <a:pt x="7144" y="46196"/>
                  </a:lnTo>
                  <a:cubicBezTo>
                    <a:pt x="7144" y="25241"/>
                    <a:pt x="20479" y="7144"/>
                    <a:pt x="36671" y="7144"/>
                  </a:cubicBezTo>
                  <a:lnTo>
                    <a:pt x="1281589" y="7144"/>
                  </a:lnTo>
                  <a:cubicBezTo>
                    <a:pt x="1297781" y="7144"/>
                    <a:pt x="1311116" y="24289"/>
                    <a:pt x="1311116" y="46196"/>
                  </a:cubicBezTo>
                  <a:lnTo>
                    <a:pt x="1311116" y="813911"/>
                  </a:lnTo>
                  <a:close/>
                </a:path>
              </a:pathLst>
            </a:custGeom>
            <a:solidFill>
              <a:srgbClr val="000000"/>
            </a:solidFill>
            <a:ln w="9525" cap="flat">
              <a:noFill/>
              <a:prstDash val="solid"/>
              <a:miter/>
            </a:ln>
          </p:spPr>
          <p:txBody>
            <a:bodyPr rtlCol="0" anchor="ctr"/>
            <a:lstStyle/>
            <a:p>
              <a:endParaRPr lang="en-US"/>
            </a:p>
          </p:txBody>
        </p:sp>
        <p:sp>
          <p:nvSpPr>
            <p:cNvPr id="20" name="Freeform: Shape 42">
              <a:extLst>
                <a:ext uri="{FF2B5EF4-FFF2-40B4-BE49-F238E27FC236}">
                  <a16:creationId xmlns:a16="http://schemas.microsoft.com/office/drawing/2014/main" id="{0F63D130-FA5C-4648-BFBC-77003C2316C5}"/>
                </a:ext>
              </a:extLst>
            </p:cNvPr>
            <p:cNvSpPr/>
            <p:nvPr/>
          </p:nvSpPr>
          <p:spPr>
            <a:xfrm>
              <a:off x="1088451" y="839448"/>
              <a:ext cx="8283390" cy="5062073"/>
            </a:xfrm>
            <a:custGeom>
              <a:avLst/>
              <a:gdLst>
                <a:gd name="connsiteX0" fmla="*/ 7144 w 1200150"/>
                <a:gd name="connsiteY0" fmla="*/ 7144 h 733425"/>
                <a:gd name="connsiteX1" fmla="*/ 1196816 w 1200150"/>
                <a:gd name="connsiteY1" fmla="*/ 7144 h 733425"/>
                <a:gd name="connsiteX2" fmla="*/ 1196816 w 1200150"/>
                <a:gd name="connsiteY2" fmla="*/ 730091 h 733425"/>
                <a:gd name="connsiteX3" fmla="*/ 7144 w 1200150"/>
                <a:gd name="connsiteY3" fmla="*/ 730091 h 733425"/>
              </a:gdLst>
              <a:ahLst/>
              <a:cxnLst>
                <a:cxn ang="0">
                  <a:pos x="connsiteX0" y="connsiteY0"/>
                </a:cxn>
                <a:cxn ang="0">
                  <a:pos x="connsiteX1" y="connsiteY1"/>
                </a:cxn>
                <a:cxn ang="0">
                  <a:pos x="connsiteX2" y="connsiteY2"/>
                </a:cxn>
                <a:cxn ang="0">
                  <a:pos x="connsiteX3" y="connsiteY3"/>
                </a:cxn>
              </a:cxnLst>
              <a:rect l="l" t="t" r="r" b="b"/>
              <a:pathLst>
                <a:path w="1200150" h="733425">
                  <a:moveTo>
                    <a:pt x="7144" y="7144"/>
                  </a:moveTo>
                  <a:lnTo>
                    <a:pt x="1196816" y="7144"/>
                  </a:lnTo>
                  <a:lnTo>
                    <a:pt x="1196816" y="730091"/>
                  </a:lnTo>
                  <a:lnTo>
                    <a:pt x="7144" y="730091"/>
                  </a:lnTo>
                  <a:close/>
                </a:path>
              </a:pathLst>
            </a:custGeom>
            <a:solidFill>
              <a:srgbClr val="F2F2F2"/>
            </a:solidFill>
            <a:ln w="9525" cap="flat">
              <a:noFill/>
              <a:prstDash val="solid"/>
              <a:miter/>
            </a:ln>
          </p:spPr>
          <p:txBody>
            <a:bodyPr rtlCol="0" anchor="ctr"/>
            <a:lstStyle/>
            <a:p>
              <a:endParaRPr lang="en-US"/>
            </a:p>
          </p:txBody>
        </p:sp>
        <p:sp>
          <p:nvSpPr>
            <p:cNvPr id="21" name="Freeform: Shape 43">
              <a:extLst>
                <a:ext uri="{FF2B5EF4-FFF2-40B4-BE49-F238E27FC236}">
                  <a16:creationId xmlns:a16="http://schemas.microsoft.com/office/drawing/2014/main" id="{E1633E30-91F4-4A66-8DC7-A5A379E5EE6B}"/>
                </a:ext>
              </a:extLst>
            </p:cNvPr>
            <p:cNvSpPr/>
            <p:nvPr/>
          </p:nvSpPr>
          <p:spPr>
            <a:xfrm>
              <a:off x="-548507" y="6164484"/>
              <a:ext cx="11570449" cy="460187"/>
            </a:xfrm>
            <a:custGeom>
              <a:avLst/>
              <a:gdLst>
                <a:gd name="connsiteX0" fmla="*/ 50006 w 1676400"/>
                <a:gd name="connsiteY0" fmla="*/ 7144 h 66675"/>
                <a:gd name="connsiteX1" fmla="*/ 1630204 w 1676400"/>
                <a:gd name="connsiteY1" fmla="*/ 7144 h 66675"/>
                <a:gd name="connsiteX2" fmla="*/ 1672114 w 1676400"/>
                <a:gd name="connsiteY2" fmla="*/ 49054 h 66675"/>
                <a:gd name="connsiteX3" fmla="*/ 1672114 w 1676400"/>
                <a:gd name="connsiteY3" fmla="*/ 57626 h 66675"/>
                <a:gd name="connsiteX4" fmla="*/ 1656874 w 1676400"/>
                <a:gd name="connsiteY4" fmla="*/ 62389 h 66675"/>
                <a:gd name="connsiteX5" fmla="*/ 1654016 w 1676400"/>
                <a:gd name="connsiteY5" fmla="*/ 62389 h 66675"/>
                <a:gd name="connsiteX6" fmla="*/ 29051 w 1676400"/>
                <a:gd name="connsiteY6" fmla="*/ 62389 h 66675"/>
                <a:gd name="connsiteX7" fmla="*/ 21431 w 1676400"/>
                <a:gd name="connsiteY7" fmla="*/ 63341 h 66675"/>
                <a:gd name="connsiteX8" fmla="*/ 7144 w 1676400"/>
                <a:gd name="connsiteY8" fmla="*/ 55721 h 66675"/>
                <a:gd name="connsiteX9" fmla="*/ 7144 w 1676400"/>
                <a:gd name="connsiteY9" fmla="*/ 48101 h 66675"/>
                <a:gd name="connsiteX10" fmla="*/ 50006 w 1676400"/>
                <a:gd name="connsiteY10" fmla="*/ 7144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76400" h="66675">
                  <a:moveTo>
                    <a:pt x="50006" y="7144"/>
                  </a:moveTo>
                  <a:lnTo>
                    <a:pt x="1630204" y="7144"/>
                  </a:lnTo>
                  <a:cubicBezTo>
                    <a:pt x="1653064" y="7144"/>
                    <a:pt x="1672114" y="26194"/>
                    <a:pt x="1672114" y="49054"/>
                  </a:cubicBezTo>
                  <a:lnTo>
                    <a:pt x="1672114" y="57626"/>
                  </a:lnTo>
                  <a:cubicBezTo>
                    <a:pt x="1672114" y="57626"/>
                    <a:pt x="1674019" y="64294"/>
                    <a:pt x="1656874" y="62389"/>
                  </a:cubicBezTo>
                  <a:cubicBezTo>
                    <a:pt x="1655921" y="62389"/>
                    <a:pt x="1654969" y="62389"/>
                    <a:pt x="1654016" y="62389"/>
                  </a:cubicBezTo>
                  <a:lnTo>
                    <a:pt x="29051" y="62389"/>
                  </a:lnTo>
                  <a:cubicBezTo>
                    <a:pt x="26194" y="62389"/>
                    <a:pt x="24289" y="62389"/>
                    <a:pt x="21431" y="63341"/>
                  </a:cubicBezTo>
                  <a:cubicBezTo>
                    <a:pt x="16669" y="64294"/>
                    <a:pt x="8096" y="64294"/>
                    <a:pt x="7144" y="55721"/>
                  </a:cubicBezTo>
                  <a:lnTo>
                    <a:pt x="7144" y="48101"/>
                  </a:lnTo>
                  <a:cubicBezTo>
                    <a:pt x="8096" y="25241"/>
                    <a:pt x="26194" y="7144"/>
                    <a:pt x="50006" y="7144"/>
                  </a:cubicBezTo>
                  <a:close/>
                </a:path>
              </a:pathLst>
            </a:custGeom>
            <a:solidFill>
              <a:srgbClr val="CCCCCC"/>
            </a:solidFill>
            <a:ln w="9525" cap="flat">
              <a:noFill/>
              <a:prstDash val="solid"/>
              <a:miter/>
            </a:ln>
          </p:spPr>
          <p:txBody>
            <a:bodyPr rtlCol="0" anchor="ctr"/>
            <a:lstStyle/>
            <a:p>
              <a:endParaRPr lang="en-US" dirty="0"/>
            </a:p>
          </p:txBody>
        </p:sp>
        <p:sp>
          <p:nvSpPr>
            <p:cNvPr id="22" name="Freeform: Shape 44">
              <a:extLst>
                <a:ext uri="{FF2B5EF4-FFF2-40B4-BE49-F238E27FC236}">
                  <a16:creationId xmlns:a16="http://schemas.microsoft.com/office/drawing/2014/main" id="{D12A1A5A-C9FC-43D0-B451-91C555A54EDB}"/>
                </a:ext>
              </a:extLst>
            </p:cNvPr>
            <p:cNvSpPr/>
            <p:nvPr/>
          </p:nvSpPr>
          <p:spPr>
            <a:xfrm>
              <a:off x="4438629" y="6215033"/>
              <a:ext cx="1618413" cy="184076"/>
            </a:xfrm>
            <a:custGeom>
              <a:avLst/>
              <a:gdLst>
                <a:gd name="connsiteX0" fmla="*/ 1478513 w 1618413"/>
                <a:gd name="connsiteY0" fmla="*/ 177499 h 184076"/>
                <a:gd name="connsiteX1" fmla="*/ 1485084 w 1618413"/>
                <a:gd name="connsiteY1" fmla="*/ 177499 h 184076"/>
                <a:gd name="connsiteX2" fmla="*/ 1502686 w 1618413"/>
                <a:gd name="connsiteY2" fmla="*/ 178122 h 184076"/>
                <a:gd name="connsiteX3" fmla="*/ 1499879 w 1618413"/>
                <a:gd name="connsiteY3" fmla="*/ 178526 h 184076"/>
                <a:gd name="connsiteX4" fmla="*/ 1478513 w 1618413"/>
                <a:gd name="connsiteY4" fmla="*/ 177499 h 184076"/>
                <a:gd name="connsiteX5" fmla="*/ 84799 w 1618413"/>
                <a:gd name="connsiteY5" fmla="*/ 170928 h 184076"/>
                <a:gd name="connsiteX6" fmla="*/ 117666 w 1618413"/>
                <a:gd name="connsiteY6" fmla="*/ 177499 h 184076"/>
                <a:gd name="connsiteX7" fmla="*/ 104518 w 1618413"/>
                <a:gd name="connsiteY7" fmla="*/ 177499 h 184076"/>
                <a:gd name="connsiteX8" fmla="*/ 84799 w 1618413"/>
                <a:gd name="connsiteY8" fmla="*/ 170928 h 184076"/>
                <a:gd name="connsiteX9" fmla="*/ 1603418 w 1618413"/>
                <a:gd name="connsiteY9" fmla="*/ 0 h 184076"/>
                <a:gd name="connsiteX10" fmla="*/ 1616567 w 1618413"/>
                <a:gd name="connsiteY10" fmla="*/ 0 h 184076"/>
                <a:gd name="connsiteX11" fmla="*/ 1511177 w 1618413"/>
                <a:gd name="connsiteY11" fmla="*/ 178423 h 184076"/>
                <a:gd name="connsiteX12" fmla="*/ 1502686 w 1618413"/>
                <a:gd name="connsiteY12" fmla="*/ 178122 h 184076"/>
                <a:gd name="connsiteX13" fmla="*/ 1521501 w 1618413"/>
                <a:gd name="connsiteY13" fmla="*/ 175419 h 184076"/>
                <a:gd name="connsiteX14" fmla="*/ 1603418 w 1618413"/>
                <a:gd name="connsiteY14" fmla="*/ 6571 h 184076"/>
                <a:gd name="connsiteX15" fmla="*/ 5911 w 1618413"/>
                <a:gd name="connsiteY15" fmla="*/ 0 h 184076"/>
                <a:gd name="connsiteX16" fmla="*/ 19060 w 1618413"/>
                <a:gd name="connsiteY16" fmla="*/ 6571 h 184076"/>
                <a:gd name="connsiteX17" fmla="*/ 91379 w 1618413"/>
                <a:gd name="connsiteY17" fmla="*/ 184076 h 184076"/>
                <a:gd name="connsiteX18" fmla="*/ 5911 w 1618413"/>
                <a:gd name="connsiteY18" fmla="*/ 0 h 18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618413" h="184076">
                  <a:moveTo>
                    <a:pt x="1478513" y="177499"/>
                  </a:moveTo>
                  <a:lnTo>
                    <a:pt x="1485084" y="177499"/>
                  </a:lnTo>
                  <a:lnTo>
                    <a:pt x="1502686" y="178122"/>
                  </a:lnTo>
                  <a:lnTo>
                    <a:pt x="1499879" y="178526"/>
                  </a:lnTo>
                  <a:cubicBezTo>
                    <a:pt x="1487142" y="179142"/>
                    <a:pt x="1478513" y="177499"/>
                    <a:pt x="1478513" y="177499"/>
                  </a:cubicBezTo>
                  <a:close/>
                  <a:moveTo>
                    <a:pt x="84799" y="170928"/>
                  </a:moveTo>
                  <a:cubicBezTo>
                    <a:pt x="97947" y="177499"/>
                    <a:pt x="104518" y="177499"/>
                    <a:pt x="117666" y="177499"/>
                  </a:cubicBezTo>
                  <a:lnTo>
                    <a:pt x="104518" y="177499"/>
                  </a:lnTo>
                  <a:cubicBezTo>
                    <a:pt x="97947" y="177499"/>
                    <a:pt x="91370" y="177499"/>
                    <a:pt x="84799" y="170928"/>
                  </a:cubicBezTo>
                  <a:close/>
                  <a:moveTo>
                    <a:pt x="1603418" y="0"/>
                  </a:moveTo>
                  <a:lnTo>
                    <a:pt x="1616567" y="0"/>
                  </a:lnTo>
                  <a:cubicBezTo>
                    <a:pt x="1631361" y="152847"/>
                    <a:pt x="1553705" y="176266"/>
                    <a:pt x="1511177" y="178423"/>
                  </a:cubicBezTo>
                  <a:lnTo>
                    <a:pt x="1502686" y="178122"/>
                  </a:lnTo>
                  <a:lnTo>
                    <a:pt x="1521501" y="175419"/>
                  </a:lnTo>
                  <a:cubicBezTo>
                    <a:pt x="1560791" y="165788"/>
                    <a:pt x="1611636" y="129836"/>
                    <a:pt x="1603418" y="6571"/>
                  </a:cubicBezTo>
                  <a:close/>
                  <a:moveTo>
                    <a:pt x="5911" y="0"/>
                  </a:moveTo>
                  <a:lnTo>
                    <a:pt x="19060" y="6571"/>
                  </a:lnTo>
                  <a:cubicBezTo>
                    <a:pt x="19060" y="6571"/>
                    <a:pt x="-20385" y="144631"/>
                    <a:pt x="91379" y="184076"/>
                  </a:cubicBezTo>
                  <a:cubicBezTo>
                    <a:pt x="-33534" y="151202"/>
                    <a:pt x="5911" y="0"/>
                    <a:pt x="5911" y="0"/>
                  </a:cubicBezTo>
                  <a:close/>
                </a:path>
              </a:pathLst>
            </a:custGeom>
            <a:solidFill>
              <a:srgbClr val="4D4D4D"/>
            </a:solidFill>
            <a:ln w="9525" cap="flat">
              <a:noFill/>
              <a:prstDash val="solid"/>
              <a:miter/>
            </a:ln>
          </p:spPr>
          <p:txBody>
            <a:bodyPr rtlCol="0" anchor="ctr"/>
            <a:lstStyle/>
            <a:p>
              <a:endParaRPr lang="en-US"/>
            </a:p>
          </p:txBody>
        </p:sp>
        <p:grpSp>
          <p:nvGrpSpPr>
            <p:cNvPr id="23" name="Group 45">
              <a:extLst>
                <a:ext uri="{FF2B5EF4-FFF2-40B4-BE49-F238E27FC236}">
                  <a16:creationId xmlns:a16="http://schemas.microsoft.com/office/drawing/2014/main" id="{6A2941C7-650C-41BD-8998-D03365C7F446}"/>
                </a:ext>
              </a:extLst>
            </p:cNvPr>
            <p:cNvGrpSpPr/>
            <p:nvPr/>
          </p:nvGrpSpPr>
          <p:grpSpPr>
            <a:xfrm>
              <a:off x="1606" y="6382978"/>
              <a:ext cx="413937" cy="115242"/>
              <a:chOff x="5955" y="6353672"/>
              <a:chExt cx="413937" cy="115242"/>
            </a:xfrm>
          </p:grpSpPr>
          <p:sp>
            <p:nvSpPr>
              <p:cNvPr id="28" name="Rectangle: Rounded Corners 50">
                <a:extLst>
                  <a:ext uri="{FF2B5EF4-FFF2-40B4-BE49-F238E27FC236}">
                    <a16:creationId xmlns:a16="http://schemas.microsoft.com/office/drawing/2014/main" id="{A957318F-4A74-4E03-98CB-C90F9B039ADD}"/>
                  </a:ext>
                </a:extLst>
              </p:cNvPr>
              <p:cNvSpPr/>
              <p:nvPr/>
            </p:nvSpPr>
            <p:spPr>
              <a:xfrm>
                <a:off x="5955" y="6353672"/>
                <a:ext cx="413937" cy="115242"/>
              </a:xfrm>
              <a:prstGeom prst="roundRect">
                <a:avLst>
                  <a:gd name="adj" fmla="val 28154"/>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Rounded Corners 51">
                <a:extLst>
                  <a:ext uri="{FF2B5EF4-FFF2-40B4-BE49-F238E27FC236}">
                    <a16:creationId xmlns:a16="http://schemas.microsoft.com/office/drawing/2014/main" id="{F5E78284-3995-429C-A568-EF4E62E3FF34}"/>
                  </a:ext>
                </a:extLst>
              </p:cNvPr>
              <p:cNvSpPr/>
              <p:nvPr/>
            </p:nvSpPr>
            <p:spPr>
              <a:xfrm>
                <a:off x="99417" y="6382279"/>
                <a:ext cx="227012" cy="55272"/>
              </a:xfrm>
              <a:prstGeom prst="roundRect">
                <a:avLst>
                  <a:gd name="adj" fmla="val 28154"/>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4" name="Group 46">
              <a:extLst>
                <a:ext uri="{FF2B5EF4-FFF2-40B4-BE49-F238E27FC236}">
                  <a16:creationId xmlns:a16="http://schemas.microsoft.com/office/drawing/2014/main" id="{0CE4C9E0-C371-4B44-ADBA-6F2EEED37764}"/>
                </a:ext>
              </a:extLst>
            </p:cNvPr>
            <p:cNvGrpSpPr/>
            <p:nvPr/>
          </p:nvGrpSpPr>
          <p:grpSpPr>
            <a:xfrm>
              <a:off x="9855291" y="6381600"/>
              <a:ext cx="885989" cy="115242"/>
              <a:chOff x="5955" y="6353672"/>
              <a:chExt cx="413937" cy="115242"/>
            </a:xfrm>
          </p:grpSpPr>
          <p:sp>
            <p:nvSpPr>
              <p:cNvPr id="26" name="Rectangle: Rounded Corners 48">
                <a:extLst>
                  <a:ext uri="{FF2B5EF4-FFF2-40B4-BE49-F238E27FC236}">
                    <a16:creationId xmlns:a16="http://schemas.microsoft.com/office/drawing/2014/main" id="{C872C864-8EDA-447C-89AC-AD64E8C58988}"/>
                  </a:ext>
                </a:extLst>
              </p:cNvPr>
              <p:cNvSpPr/>
              <p:nvPr/>
            </p:nvSpPr>
            <p:spPr>
              <a:xfrm>
                <a:off x="5955" y="6353672"/>
                <a:ext cx="413937" cy="115242"/>
              </a:xfrm>
              <a:prstGeom prst="roundRect">
                <a:avLst>
                  <a:gd name="adj" fmla="val 28154"/>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Rounded Corners 49">
                <a:extLst>
                  <a:ext uri="{FF2B5EF4-FFF2-40B4-BE49-F238E27FC236}">
                    <a16:creationId xmlns:a16="http://schemas.microsoft.com/office/drawing/2014/main" id="{3814F569-06D5-4B6D-A185-557EE0B8381D}"/>
                  </a:ext>
                </a:extLst>
              </p:cNvPr>
              <p:cNvSpPr/>
              <p:nvPr/>
            </p:nvSpPr>
            <p:spPr>
              <a:xfrm>
                <a:off x="84761" y="6382279"/>
                <a:ext cx="256326" cy="55272"/>
              </a:xfrm>
              <a:prstGeom prst="roundRect">
                <a:avLst>
                  <a:gd name="adj" fmla="val 28154"/>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5" name="Freeform: Shape 47">
              <a:extLst>
                <a:ext uri="{FF2B5EF4-FFF2-40B4-BE49-F238E27FC236}">
                  <a16:creationId xmlns:a16="http://schemas.microsoft.com/office/drawing/2014/main" id="{6CB67ECD-BC99-47CD-803F-321C41C2791F}"/>
                </a:ext>
              </a:extLst>
            </p:cNvPr>
            <p:cNvSpPr/>
            <p:nvPr/>
          </p:nvSpPr>
          <p:spPr>
            <a:xfrm>
              <a:off x="3892805" y="496953"/>
              <a:ext cx="5479036" cy="5431217"/>
            </a:xfrm>
            <a:custGeom>
              <a:avLst/>
              <a:gdLst>
                <a:gd name="connsiteX0" fmla="*/ 2567127 w 4009217"/>
                <a:gd name="connsiteY0" fmla="*/ 30683 h 4295590"/>
                <a:gd name="connsiteX1" fmla="*/ 3798529 w 4009217"/>
                <a:gd name="connsiteY1" fmla="*/ 30683 h 4295590"/>
                <a:gd name="connsiteX2" fmla="*/ 4007172 w 4009217"/>
                <a:gd name="connsiteY2" fmla="*/ 272054 h 4295590"/>
                <a:gd name="connsiteX3" fmla="*/ 3998990 w 4009217"/>
                <a:gd name="connsiteY3" fmla="*/ 4268999 h 4295590"/>
                <a:gd name="connsiteX4" fmla="*/ 30683 w 4009217"/>
                <a:gd name="connsiteY4" fmla="*/ 4268999 h 4295590"/>
                <a:gd name="connsiteX0" fmla="*/ 2536444 w 3976489"/>
                <a:gd name="connsiteY0" fmla="*/ 0 h 4238316"/>
                <a:gd name="connsiteX1" fmla="*/ 3976489 w 3976489"/>
                <a:gd name="connsiteY1" fmla="*/ 241371 h 4238316"/>
                <a:gd name="connsiteX2" fmla="*/ 3968307 w 3976489"/>
                <a:gd name="connsiteY2" fmla="*/ 4238316 h 4238316"/>
                <a:gd name="connsiteX3" fmla="*/ 0 w 3976489"/>
                <a:gd name="connsiteY3" fmla="*/ 4238316 h 4238316"/>
                <a:gd name="connsiteX0" fmla="*/ 2536444 w 3976489"/>
                <a:gd name="connsiteY0" fmla="*/ 0 h 4238316"/>
                <a:gd name="connsiteX1" fmla="*/ 3976489 w 3976489"/>
                <a:gd name="connsiteY1" fmla="*/ 213683 h 4238316"/>
                <a:gd name="connsiteX2" fmla="*/ 3968307 w 3976489"/>
                <a:gd name="connsiteY2" fmla="*/ 4238316 h 4238316"/>
                <a:gd name="connsiteX3" fmla="*/ 0 w 3976489"/>
                <a:gd name="connsiteY3" fmla="*/ 4238316 h 4238316"/>
                <a:gd name="connsiteX0" fmla="*/ 2473335 w 3976489"/>
                <a:gd name="connsiteY0" fmla="*/ 0 h 4035268"/>
                <a:gd name="connsiteX1" fmla="*/ 3976489 w 3976489"/>
                <a:gd name="connsiteY1" fmla="*/ 10635 h 4035268"/>
                <a:gd name="connsiteX2" fmla="*/ 3968307 w 3976489"/>
                <a:gd name="connsiteY2" fmla="*/ 4035268 h 4035268"/>
                <a:gd name="connsiteX3" fmla="*/ 0 w 3976489"/>
                <a:gd name="connsiteY3" fmla="*/ 4035268 h 4035268"/>
              </a:gdLst>
              <a:ahLst/>
              <a:cxnLst>
                <a:cxn ang="0">
                  <a:pos x="connsiteX0" y="connsiteY0"/>
                </a:cxn>
                <a:cxn ang="0">
                  <a:pos x="connsiteX1" y="connsiteY1"/>
                </a:cxn>
                <a:cxn ang="0">
                  <a:pos x="connsiteX2" y="connsiteY2"/>
                </a:cxn>
                <a:cxn ang="0">
                  <a:pos x="connsiteX3" y="connsiteY3"/>
                </a:cxn>
              </a:cxnLst>
              <a:rect l="l" t="t" r="r" b="b"/>
              <a:pathLst>
                <a:path w="3976489" h="4035268">
                  <a:moveTo>
                    <a:pt x="2473335" y="0"/>
                  </a:moveTo>
                  <a:lnTo>
                    <a:pt x="3976489" y="10635"/>
                  </a:lnTo>
                  <a:cubicBezTo>
                    <a:pt x="3973762" y="1342950"/>
                    <a:pt x="3971034" y="2702953"/>
                    <a:pt x="3968307" y="4035268"/>
                  </a:cubicBezTo>
                  <a:lnTo>
                    <a:pt x="0" y="4035268"/>
                  </a:lnTo>
                </a:path>
              </a:pathLst>
            </a:custGeom>
            <a:solidFill>
              <a:srgbClr val="999999">
                <a:alpha val="10000"/>
              </a:srgbClr>
            </a:solidFill>
            <a:ln w="9525" cap="flat">
              <a:noFill/>
              <a:prstDash val="solid"/>
              <a:miter/>
            </a:ln>
          </p:spPr>
          <p:txBody>
            <a:bodyPr rtlCol="0" anchor="ctr"/>
            <a:lstStyle/>
            <a:p>
              <a:endParaRPr lang="en-US" dirty="0"/>
            </a:p>
          </p:txBody>
        </p:sp>
      </p:grpSp>
      <p:sp>
        <p:nvSpPr>
          <p:cNvPr id="30" name="Oval 20">
            <a:extLst>
              <a:ext uri="{FF2B5EF4-FFF2-40B4-BE49-F238E27FC236}">
                <a16:creationId xmlns:a16="http://schemas.microsoft.com/office/drawing/2014/main" id="{BA482DD0-3EC4-467A-876F-99ED39D27696}"/>
              </a:ext>
            </a:extLst>
          </p:cNvPr>
          <p:cNvSpPr/>
          <p:nvPr userDrawn="1"/>
        </p:nvSpPr>
        <p:spPr>
          <a:xfrm>
            <a:off x="5735326" y="3923866"/>
            <a:ext cx="5906469" cy="523358"/>
          </a:xfrm>
          <a:prstGeom prst="ellipse">
            <a:avLst/>
          </a:prstGeom>
          <a:solidFill>
            <a:schemeClr val="tx1">
              <a:lumMod val="50000"/>
              <a:lumOff val="50000"/>
            </a:schemeClr>
          </a:solidFill>
          <a:ln>
            <a:noFill/>
          </a:ln>
          <a:effectLst>
            <a:softEdge rad="203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31" name="그림 개체 틀 2">
            <a:extLst>
              <a:ext uri="{FF2B5EF4-FFF2-40B4-BE49-F238E27FC236}">
                <a16:creationId xmlns:a16="http://schemas.microsoft.com/office/drawing/2014/main" id="{A5C6A9B2-07F9-44E6-BD2C-D55024376903}"/>
              </a:ext>
            </a:extLst>
          </p:cNvPr>
          <p:cNvSpPr>
            <a:spLocks noGrp="1"/>
          </p:cNvSpPr>
          <p:nvPr>
            <p:ph type="pic" sz="quarter" idx="10" hasCustomPrompt="1"/>
          </p:nvPr>
        </p:nvSpPr>
        <p:spPr>
          <a:xfrm>
            <a:off x="2019774" y="2114192"/>
            <a:ext cx="2952000" cy="1800000"/>
          </a:xfrm>
          <a:prstGeom prst="rect">
            <a:avLst/>
          </a:prstGeom>
          <a:solidFill>
            <a:schemeClr val="bg1">
              <a:lumMod val="95000"/>
            </a:schemeClr>
          </a:solidFill>
          <a:ln w="25400">
            <a:noFill/>
          </a:ln>
          <a:effectLst/>
        </p:spPr>
        <p:txBody>
          <a:bodyPr anchor="ctr"/>
          <a:lstStyle>
            <a:lvl1pPr marL="0" indent="0" algn="ctr">
              <a:buFontTx/>
              <a:buNone/>
              <a:defRPr sz="1200">
                <a:solidFill>
                  <a:schemeClr val="tx1">
                    <a:lumMod val="75000"/>
                    <a:lumOff val="25000"/>
                  </a:schemeClr>
                </a:solidFill>
              </a:defRPr>
            </a:lvl1pPr>
          </a:lstStyle>
          <a:p>
            <a:r>
              <a:rPr lang="en-US" altLang="ko-KR" dirty="0"/>
              <a:t>Place Your Picture Here</a:t>
            </a:r>
            <a:endParaRPr lang="ko-KR" altLang="en-US" dirty="0"/>
          </a:p>
        </p:txBody>
      </p:sp>
      <p:sp>
        <p:nvSpPr>
          <p:cNvPr id="32" name="그림 개체 틀 2">
            <a:extLst>
              <a:ext uri="{FF2B5EF4-FFF2-40B4-BE49-F238E27FC236}">
                <a16:creationId xmlns:a16="http://schemas.microsoft.com/office/drawing/2014/main" id="{B7F89517-D5E5-4BFA-BB74-9156BEFB10E8}"/>
              </a:ext>
            </a:extLst>
          </p:cNvPr>
          <p:cNvSpPr>
            <a:spLocks noGrp="1"/>
          </p:cNvSpPr>
          <p:nvPr>
            <p:ph type="pic" sz="quarter" idx="11" hasCustomPrompt="1"/>
          </p:nvPr>
        </p:nvSpPr>
        <p:spPr>
          <a:xfrm>
            <a:off x="7242771" y="2114192"/>
            <a:ext cx="2952000" cy="1800000"/>
          </a:xfrm>
          <a:prstGeom prst="rect">
            <a:avLst/>
          </a:prstGeom>
          <a:solidFill>
            <a:schemeClr val="bg1">
              <a:lumMod val="95000"/>
            </a:schemeClr>
          </a:solidFill>
          <a:ln w="25400">
            <a:noFill/>
          </a:ln>
          <a:effectLst/>
        </p:spPr>
        <p:txBody>
          <a:bodyPr anchor="ctr"/>
          <a:lstStyle>
            <a:lvl1pPr marL="0" indent="0" algn="ctr">
              <a:buFontTx/>
              <a:buNone/>
              <a:defRPr sz="1200">
                <a:solidFill>
                  <a:schemeClr val="tx1">
                    <a:lumMod val="75000"/>
                    <a:lumOff val="25000"/>
                  </a:schemeClr>
                </a:solidFill>
              </a:defRPr>
            </a:lvl1pPr>
          </a:lstStyle>
          <a:p>
            <a:r>
              <a:rPr lang="en-US" altLang="ko-KR" dirty="0"/>
              <a:t>Place Your Picture Here</a:t>
            </a:r>
            <a:endParaRPr lang="ko-KR" altLang="en-US" dirty="0"/>
          </a:p>
        </p:txBody>
      </p:sp>
      <p:sp>
        <p:nvSpPr>
          <p:cNvPr id="33" name="Text Placeholder 9">
            <a:extLst>
              <a:ext uri="{FF2B5EF4-FFF2-40B4-BE49-F238E27FC236}">
                <a16:creationId xmlns:a16="http://schemas.microsoft.com/office/drawing/2014/main" id="{327910C7-967E-435D-92CC-95F1A8ED495D}"/>
              </a:ext>
            </a:extLst>
          </p:cNvPr>
          <p:cNvSpPr>
            <a:spLocks noGrp="1"/>
          </p:cNvSpPr>
          <p:nvPr>
            <p:ph type="body" sz="quarter" idx="12" hasCustomPrompt="1"/>
          </p:nvPr>
        </p:nvSpPr>
        <p:spPr>
          <a:xfrm>
            <a:off x="323529" y="339509"/>
            <a:ext cx="11573197" cy="724247"/>
          </a:xfrm>
          <a:prstGeom prst="rect">
            <a:avLst/>
          </a:prstGeom>
        </p:spPr>
        <p:txBody>
          <a:bodyPr anchor="ctr"/>
          <a:lstStyle>
            <a:lvl1pPr marL="0" indent="0" algn="ctr">
              <a:buNone/>
              <a:defRPr sz="5400" b="0" baseline="0">
                <a:solidFill>
                  <a:schemeClr val="bg1"/>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390337367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12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4128121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13_Contents slide layout">
    <p:spTree>
      <p:nvGrpSpPr>
        <p:cNvPr id="1" name=""/>
        <p:cNvGrpSpPr/>
        <p:nvPr/>
      </p:nvGrpSpPr>
      <p:grpSpPr>
        <a:xfrm>
          <a:off x="0" y="0"/>
          <a:ext cx="0" cy="0"/>
          <a:chOff x="0" y="0"/>
          <a:chExt cx="0" cy="0"/>
        </a:xfrm>
      </p:grpSpPr>
      <p:sp>
        <p:nvSpPr>
          <p:cNvPr id="2" name="직사각형 1">
            <a:extLst>
              <a:ext uri="{FF2B5EF4-FFF2-40B4-BE49-F238E27FC236}">
                <a16:creationId xmlns:a16="http://schemas.microsoft.com/office/drawing/2014/main" id="{CAC8C02B-9AD8-43A7-9831-2FA4748525D7}"/>
              </a:ext>
            </a:extLst>
          </p:cNvPr>
          <p:cNvSpPr/>
          <p:nvPr userDrawn="1"/>
        </p:nvSpPr>
        <p:spPr>
          <a:xfrm>
            <a:off x="0" y="863125"/>
            <a:ext cx="6546079" cy="5131750"/>
          </a:xfrm>
          <a:prstGeom prst="rect">
            <a:avLst/>
          </a:prstGeom>
          <a:solidFill>
            <a:schemeClr val="accent6">
              <a:lumMod val="50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3" name="그림 개체 틀 2">
            <a:extLst>
              <a:ext uri="{FF2B5EF4-FFF2-40B4-BE49-F238E27FC236}">
                <a16:creationId xmlns:a16="http://schemas.microsoft.com/office/drawing/2014/main" id="{084B85E5-94F3-4602-B8C4-CEFBBCB4261F}"/>
              </a:ext>
            </a:extLst>
          </p:cNvPr>
          <p:cNvSpPr>
            <a:spLocks noGrp="1"/>
          </p:cNvSpPr>
          <p:nvPr>
            <p:ph type="pic" sz="quarter" idx="65" hasCustomPrompt="1"/>
          </p:nvPr>
        </p:nvSpPr>
        <p:spPr>
          <a:xfrm>
            <a:off x="6096000" y="2959216"/>
            <a:ext cx="6096000" cy="2700000"/>
          </a:xfrm>
          <a:prstGeom prst="rect">
            <a:avLst/>
          </a:prstGeom>
          <a:solidFill>
            <a:schemeClr val="bg1">
              <a:lumMod val="95000"/>
            </a:schemeClr>
          </a:solidFill>
          <a:ln w="25400">
            <a:noFill/>
          </a:ln>
          <a:effectLst/>
        </p:spPr>
        <p:txBody>
          <a:bodyPr anchor="ctr"/>
          <a:lstStyle>
            <a:lvl1pPr marL="0" indent="0" algn="ctr">
              <a:buFontTx/>
              <a:buNone/>
              <a:defRPr sz="1200">
                <a:solidFill>
                  <a:schemeClr val="tx1">
                    <a:lumMod val="75000"/>
                    <a:lumOff val="25000"/>
                  </a:schemeClr>
                </a:solidFill>
                <a:latin typeface="+mn-lt"/>
                <a:cs typeface="Arial" pitchFamily="34" charset="0"/>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3966772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14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3274942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15_Contents slide layou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B319451-57E4-4644-B5CA-BCAFE3B29AE6}"/>
              </a:ext>
            </a:extLst>
          </p:cNvPr>
          <p:cNvSpPr/>
          <p:nvPr userDrawn="1"/>
        </p:nvSpPr>
        <p:spPr>
          <a:xfrm>
            <a:off x="1500807" y="1260376"/>
            <a:ext cx="5040000" cy="5040000"/>
          </a:xfrm>
          <a:prstGeom prst="rect">
            <a:avLst/>
          </a:prstGeom>
          <a:solidFill>
            <a:schemeClr val="accent6">
              <a:lumMod val="50000"/>
              <a:alpha val="65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3" name="Picture Placeholder 2">
            <a:extLst>
              <a:ext uri="{FF2B5EF4-FFF2-40B4-BE49-F238E27FC236}">
                <a16:creationId xmlns:a16="http://schemas.microsoft.com/office/drawing/2014/main" id="{CA76C2CF-EB7C-42E2-808F-DB4216A3AEEC}"/>
              </a:ext>
            </a:extLst>
          </p:cNvPr>
          <p:cNvSpPr>
            <a:spLocks noGrp="1"/>
          </p:cNvSpPr>
          <p:nvPr>
            <p:ph type="pic" idx="1" hasCustomPrompt="1"/>
          </p:nvPr>
        </p:nvSpPr>
        <p:spPr>
          <a:xfrm>
            <a:off x="732721" y="548680"/>
            <a:ext cx="5040000" cy="5040000"/>
          </a:xfrm>
          <a:prstGeom prst="rect">
            <a:avLst/>
          </a:prstGeom>
          <a:solidFill>
            <a:schemeClr val="bg1">
              <a:lumMod val="95000"/>
            </a:schemeClr>
          </a:solidFill>
        </p:spPr>
        <p:txBody>
          <a:bodyPr anchor="ctr"/>
          <a:lstStyle>
            <a:lvl1pPr marL="0" indent="0" algn="ctr">
              <a:buNone/>
              <a:defRPr sz="1200" baseline="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207377200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17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6701087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16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06951770"/>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PNG sets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332482"/>
            <a:ext cx="11573197" cy="724247"/>
          </a:xfrm>
          <a:prstGeom prst="rect">
            <a:avLst/>
          </a:prstGeom>
        </p:spPr>
        <p:txBody>
          <a:bodyPr anchor="ctr"/>
          <a:lstStyle>
            <a:lvl1pPr marL="0" indent="0" algn="ctr">
              <a:buNone/>
              <a:defRPr sz="5400" b="0" baseline="0">
                <a:solidFill>
                  <a:schemeClr val="tx1">
                    <a:lumMod val="75000"/>
                    <a:lumOff val="25000"/>
                  </a:schemeClr>
                </a:solidFill>
                <a:latin typeface="+mj-lt"/>
                <a:cs typeface="Arial" pitchFamily="34" charset="0"/>
              </a:defRPr>
            </a:lvl1pPr>
          </a:lstStyle>
          <a:p>
            <a:pPr lvl="0"/>
            <a:r>
              <a:rPr lang="en-US" altLang="ko-KR" dirty="0"/>
              <a:t>PNG &amp; Shapes Layout</a:t>
            </a:r>
          </a:p>
        </p:txBody>
      </p:sp>
    </p:spTree>
    <p:extLst>
      <p:ext uri="{BB962C8B-B14F-4D97-AF65-F5344CB8AC3E}">
        <p14:creationId xmlns:p14="http://schemas.microsoft.com/office/powerpoint/2010/main" val="1894512732"/>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1_Icon sets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123478"/>
            <a:ext cx="11573197" cy="724247"/>
          </a:xfrm>
          <a:prstGeom prst="rect">
            <a:avLst/>
          </a:prstGeom>
        </p:spPr>
        <p:txBody>
          <a:bodyPr anchor="ctr"/>
          <a:lstStyle>
            <a:lvl1pPr marL="0" indent="0" algn="ctr">
              <a:buNone/>
              <a:defRPr sz="5400" b="0" baseline="0">
                <a:solidFill>
                  <a:schemeClr val="tx1">
                    <a:lumMod val="75000"/>
                    <a:lumOff val="25000"/>
                  </a:schemeClr>
                </a:solidFill>
                <a:latin typeface="+mj-lt"/>
                <a:cs typeface="Arial" pitchFamily="34" charset="0"/>
              </a:defRPr>
            </a:lvl1pPr>
          </a:lstStyle>
          <a:p>
            <a:pPr lvl="0"/>
            <a:r>
              <a:rPr lang="en-US" altLang="ko-KR" dirty="0"/>
              <a:t>Icon Sets Layout</a:t>
            </a:r>
          </a:p>
        </p:txBody>
      </p:sp>
      <p:sp>
        <p:nvSpPr>
          <p:cNvPr id="3" name="Rounded Rectangle 2"/>
          <p:cNvSpPr/>
          <p:nvPr userDrawn="1"/>
        </p:nvSpPr>
        <p:spPr>
          <a:xfrm>
            <a:off x="354010" y="1131591"/>
            <a:ext cx="3560767" cy="5402561"/>
          </a:xfrm>
          <a:prstGeom prst="roundRect">
            <a:avLst>
              <a:gd name="adj" fmla="val 3968"/>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p>
        </p:txBody>
      </p:sp>
      <p:sp>
        <p:nvSpPr>
          <p:cNvPr id="4" name="Rounded Rectangle 3"/>
          <p:cNvSpPr/>
          <p:nvPr userDrawn="1"/>
        </p:nvSpPr>
        <p:spPr>
          <a:xfrm>
            <a:off x="531933" y="1347500"/>
            <a:ext cx="153868" cy="5015200"/>
          </a:xfrm>
          <a:prstGeom prst="roundRect">
            <a:avLst>
              <a:gd name="adj" fmla="val 50000"/>
            </a:avLst>
          </a:prstGeom>
          <a:solidFill>
            <a:schemeClr val="bg1">
              <a:alpha val="4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bg1"/>
              </a:solidFill>
            </a:endParaRPr>
          </a:p>
        </p:txBody>
      </p:sp>
      <p:sp>
        <p:nvSpPr>
          <p:cNvPr id="5" name="Half Frame 4"/>
          <p:cNvSpPr/>
          <p:nvPr userDrawn="1"/>
        </p:nvSpPr>
        <p:spPr>
          <a:xfrm rot="5400000">
            <a:off x="3057177" y="1276653"/>
            <a:ext cx="685849" cy="685148"/>
          </a:xfrm>
          <a:prstGeom prst="halfFrame">
            <a:avLst>
              <a:gd name="adj1" fmla="val 23728"/>
              <a:gd name="adj2" fmla="val 24642"/>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tx1">
                  <a:lumMod val="85000"/>
                  <a:lumOff val="15000"/>
                </a:schemeClr>
              </a:solidFill>
            </a:endParaRPr>
          </a:p>
        </p:txBody>
      </p:sp>
      <p:sp>
        <p:nvSpPr>
          <p:cNvPr id="58" name="TextBox 57">
            <a:extLst>
              <a:ext uri="{FF2B5EF4-FFF2-40B4-BE49-F238E27FC236}">
                <a16:creationId xmlns:a16="http://schemas.microsoft.com/office/drawing/2014/main" id="{5644E8BB-F13A-4AE0-889E-633DE4143787}"/>
              </a:ext>
            </a:extLst>
          </p:cNvPr>
          <p:cNvSpPr txBox="1"/>
          <p:nvPr userDrawn="1"/>
        </p:nvSpPr>
        <p:spPr>
          <a:xfrm>
            <a:off x="711704" y="1637214"/>
            <a:ext cx="2232248" cy="523220"/>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Resize without losing quality</a:t>
            </a:r>
            <a:endParaRPr lang="ko-KR" altLang="en-US" sz="1400" b="1" dirty="0">
              <a:solidFill>
                <a:schemeClr val="bg1"/>
              </a:solidFill>
              <a:latin typeface="Arial" pitchFamily="34" charset="0"/>
              <a:cs typeface="Arial" pitchFamily="34" charset="0"/>
            </a:endParaRPr>
          </a:p>
        </p:txBody>
      </p:sp>
      <p:sp>
        <p:nvSpPr>
          <p:cNvPr id="59" name="TextBox 58">
            <a:extLst>
              <a:ext uri="{FF2B5EF4-FFF2-40B4-BE49-F238E27FC236}">
                <a16:creationId xmlns:a16="http://schemas.microsoft.com/office/drawing/2014/main" id="{F2CE2B8B-ED32-491A-95B2-D28904BC432C}"/>
              </a:ext>
            </a:extLst>
          </p:cNvPr>
          <p:cNvSpPr txBox="1"/>
          <p:nvPr userDrawn="1"/>
        </p:nvSpPr>
        <p:spPr>
          <a:xfrm>
            <a:off x="711704" y="2127463"/>
            <a:ext cx="2232248" cy="738664"/>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Change Fill Color &amp;</a:t>
            </a:r>
          </a:p>
          <a:p>
            <a:r>
              <a:rPr lang="en-US" altLang="ko-KR" sz="1400" b="1" dirty="0">
                <a:solidFill>
                  <a:schemeClr val="bg1"/>
                </a:solidFill>
                <a:latin typeface="Arial" pitchFamily="34" charset="0"/>
                <a:cs typeface="Arial" pitchFamily="34" charset="0"/>
              </a:rPr>
              <a:t>Line Color</a:t>
            </a:r>
            <a:endParaRPr lang="ko-KR" altLang="en-US" sz="1400" b="1" dirty="0">
              <a:solidFill>
                <a:schemeClr val="bg1"/>
              </a:solidFill>
              <a:latin typeface="Arial" pitchFamily="34" charset="0"/>
              <a:cs typeface="Arial" pitchFamily="34" charset="0"/>
            </a:endParaRPr>
          </a:p>
        </p:txBody>
      </p:sp>
      <p:sp>
        <p:nvSpPr>
          <p:cNvPr id="60" name="TextBox 59">
            <a:extLst>
              <a:ext uri="{FF2B5EF4-FFF2-40B4-BE49-F238E27FC236}">
                <a16:creationId xmlns:a16="http://schemas.microsoft.com/office/drawing/2014/main" id="{962A52DF-2523-4479-BFA3-B5ACE9887E1C}"/>
              </a:ext>
            </a:extLst>
          </p:cNvPr>
          <p:cNvSpPr txBox="1"/>
          <p:nvPr userDrawn="1"/>
        </p:nvSpPr>
        <p:spPr>
          <a:xfrm>
            <a:off x="721229" y="5808438"/>
            <a:ext cx="2232000" cy="307777"/>
          </a:xfrm>
          <a:prstGeom prst="rect">
            <a:avLst/>
          </a:prstGeom>
          <a:noFill/>
        </p:spPr>
        <p:txBody>
          <a:bodyPr wrap="square" rtlCol="0" anchor="ctr">
            <a:spAutoFit/>
          </a:bodyPr>
          <a:lstStyle/>
          <a:p>
            <a:r>
              <a:rPr lang="en-US" altLang="ko-KR" sz="1400" dirty="0">
                <a:solidFill>
                  <a:schemeClr val="bg1"/>
                </a:solidFill>
                <a:latin typeface="Arial" pitchFamily="34" charset="0"/>
                <a:cs typeface="Arial" pitchFamily="34" charset="0"/>
              </a:rPr>
              <a:t>www.allppt.com</a:t>
            </a:r>
            <a:endParaRPr lang="ko-KR" altLang="en-US" sz="1400" dirty="0">
              <a:solidFill>
                <a:schemeClr val="bg1"/>
              </a:solidFill>
              <a:latin typeface="Arial" pitchFamily="34" charset="0"/>
              <a:cs typeface="Arial" pitchFamily="34" charset="0"/>
            </a:endParaRPr>
          </a:p>
        </p:txBody>
      </p:sp>
      <p:sp>
        <p:nvSpPr>
          <p:cNvPr id="61" name="TextBox 60">
            <a:extLst>
              <a:ext uri="{FF2B5EF4-FFF2-40B4-BE49-F238E27FC236}">
                <a16:creationId xmlns:a16="http://schemas.microsoft.com/office/drawing/2014/main" id="{BAAC314F-E96A-4408-95DE-A70E9ED054AF}"/>
              </a:ext>
            </a:extLst>
          </p:cNvPr>
          <p:cNvSpPr txBox="1"/>
          <p:nvPr userDrawn="1"/>
        </p:nvSpPr>
        <p:spPr>
          <a:xfrm>
            <a:off x="721229" y="4450324"/>
            <a:ext cx="2717296" cy="1384995"/>
          </a:xfrm>
          <a:prstGeom prst="rect">
            <a:avLst/>
          </a:prstGeom>
          <a:noFill/>
        </p:spPr>
        <p:txBody>
          <a:bodyPr wrap="square" rtlCol="0" anchor="ctr">
            <a:spAutoFit/>
          </a:bodyPr>
          <a:lstStyle/>
          <a:p>
            <a:r>
              <a:rPr lang="en-US" altLang="ko-KR" sz="2800" b="1" dirty="0">
                <a:solidFill>
                  <a:schemeClr val="bg1"/>
                </a:solidFill>
                <a:latin typeface="+mn-lt"/>
                <a:ea typeface="+mn-ea"/>
                <a:cs typeface="Arial" pitchFamily="34" charset="0"/>
              </a:rPr>
              <a:t>FREE </a:t>
            </a:r>
          </a:p>
          <a:p>
            <a:r>
              <a:rPr lang="en-US" altLang="ko-KR" sz="2800" b="1" dirty="0">
                <a:solidFill>
                  <a:schemeClr val="bg1"/>
                </a:solidFill>
                <a:latin typeface="+mn-lt"/>
                <a:ea typeface="+mn-ea"/>
                <a:cs typeface="Arial" pitchFamily="34" charset="0"/>
              </a:rPr>
              <a:t>PPT TEMPLATES</a:t>
            </a:r>
          </a:p>
        </p:txBody>
      </p:sp>
    </p:spTree>
    <p:extLst>
      <p:ext uri="{BB962C8B-B14F-4D97-AF65-F5344CB8AC3E}">
        <p14:creationId xmlns:p14="http://schemas.microsoft.com/office/powerpoint/2010/main" val="85850577"/>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552752820"/>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2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003365"/>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3_Agenda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6889523"/>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4_Taam slide layou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412611C-8F42-4A88-BF2C-3F14A15A3A2D}"/>
              </a:ext>
            </a:extLst>
          </p:cNvPr>
          <p:cNvSpPr/>
          <p:nvPr userDrawn="1"/>
        </p:nvSpPr>
        <p:spPr>
          <a:xfrm>
            <a:off x="4200072" y="1086699"/>
            <a:ext cx="3290634" cy="2160240"/>
          </a:xfrm>
          <a:prstGeom prst="rect">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5" name="Picture Placeholder 2">
            <a:extLst>
              <a:ext uri="{FF2B5EF4-FFF2-40B4-BE49-F238E27FC236}">
                <a16:creationId xmlns:a16="http://schemas.microsoft.com/office/drawing/2014/main" id="{96E1EE68-F749-4414-A326-ABFB18D5E9AF}"/>
              </a:ext>
            </a:extLst>
          </p:cNvPr>
          <p:cNvSpPr>
            <a:spLocks noGrp="1"/>
          </p:cNvSpPr>
          <p:nvPr>
            <p:ph type="pic" idx="23" hasCustomPrompt="1"/>
          </p:nvPr>
        </p:nvSpPr>
        <p:spPr>
          <a:xfrm>
            <a:off x="5002832" y="352527"/>
            <a:ext cx="1685114" cy="1755050"/>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6" name="Rectangle 5">
            <a:extLst>
              <a:ext uri="{FF2B5EF4-FFF2-40B4-BE49-F238E27FC236}">
                <a16:creationId xmlns:a16="http://schemas.microsoft.com/office/drawing/2014/main" id="{53346C86-7BD4-4931-8982-4954A955A0D2}"/>
              </a:ext>
            </a:extLst>
          </p:cNvPr>
          <p:cNvSpPr/>
          <p:nvPr userDrawn="1"/>
        </p:nvSpPr>
        <p:spPr>
          <a:xfrm>
            <a:off x="7997604" y="1086699"/>
            <a:ext cx="3290634" cy="2160240"/>
          </a:xfrm>
          <a:prstGeom prst="rect">
            <a:avLst/>
          </a:prstGeom>
          <a:solidFill>
            <a:schemeClr val="bg1"/>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7" name="Picture Placeholder 2">
            <a:extLst>
              <a:ext uri="{FF2B5EF4-FFF2-40B4-BE49-F238E27FC236}">
                <a16:creationId xmlns:a16="http://schemas.microsoft.com/office/drawing/2014/main" id="{4938B100-7DB2-4283-A72B-BFBB92152E89}"/>
              </a:ext>
            </a:extLst>
          </p:cNvPr>
          <p:cNvSpPr>
            <a:spLocks noGrp="1"/>
          </p:cNvSpPr>
          <p:nvPr>
            <p:ph type="pic" idx="24" hasCustomPrompt="1"/>
          </p:nvPr>
        </p:nvSpPr>
        <p:spPr>
          <a:xfrm>
            <a:off x="8800364" y="352527"/>
            <a:ext cx="1685114" cy="1755050"/>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8" name="Rectangle 7">
            <a:extLst>
              <a:ext uri="{FF2B5EF4-FFF2-40B4-BE49-F238E27FC236}">
                <a16:creationId xmlns:a16="http://schemas.microsoft.com/office/drawing/2014/main" id="{C2A0F9E1-604E-4D14-8F49-BC5799DEC58C}"/>
              </a:ext>
            </a:extLst>
          </p:cNvPr>
          <p:cNvSpPr/>
          <p:nvPr userDrawn="1"/>
        </p:nvSpPr>
        <p:spPr>
          <a:xfrm>
            <a:off x="4200072" y="4248150"/>
            <a:ext cx="3290634" cy="2160240"/>
          </a:xfrm>
          <a:prstGeom prst="rect">
            <a:avLst/>
          </a:prstGeom>
          <a:solidFill>
            <a:schemeClr val="bg1"/>
          </a:solid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9" name="Picture Placeholder 2">
            <a:extLst>
              <a:ext uri="{FF2B5EF4-FFF2-40B4-BE49-F238E27FC236}">
                <a16:creationId xmlns:a16="http://schemas.microsoft.com/office/drawing/2014/main" id="{F14D57A3-AC8C-481C-AFAC-A9FCFB199B2D}"/>
              </a:ext>
            </a:extLst>
          </p:cNvPr>
          <p:cNvSpPr>
            <a:spLocks noGrp="1"/>
          </p:cNvSpPr>
          <p:nvPr>
            <p:ph type="pic" idx="25" hasCustomPrompt="1"/>
          </p:nvPr>
        </p:nvSpPr>
        <p:spPr>
          <a:xfrm>
            <a:off x="5002832" y="3513978"/>
            <a:ext cx="1685114" cy="1755050"/>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10" name="Rectangle 9">
            <a:extLst>
              <a:ext uri="{FF2B5EF4-FFF2-40B4-BE49-F238E27FC236}">
                <a16:creationId xmlns:a16="http://schemas.microsoft.com/office/drawing/2014/main" id="{EECC6AC5-F655-4421-A219-B2F76C6CA2FD}"/>
              </a:ext>
            </a:extLst>
          </p:cNvPr>
          <p:cNvSpPr/>
          <p:nvPr userDrawn="1"/>
        </p:nvSpPr>
        <p:spPr>
          <a:xfrm>
            <a:off x="7997604" y="4248150"/>
            <a:ext cx="3290634" cy="2160240"/>
          </a:xfrm>
          <a:prstGeom prst="rect">
            <a:avLst/>
          </a:prstGeom>
          <a:solidFill>
            <a:schemeClr val="bg1"/>
          </a:solidFill>
          <a:ln w="381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11" name="Picture Placeholder 2">
            <a:extLst>
              <a:ext uri="{FF2B5EF4-FFF2-40B4-BE49-F238E27FC236}">
                <a16:creationId xmlns:a16="http://schemas.microsoft.com/office/drawing/2014/main" id="{BA2332AA-B2D0-4A28-A218-73EE3FE44954}"/>
              </a:ext>
            </a:extLst>
          </p:cNvPr>
          <p:cNvSpPr>
            <a:spLocks noGrp="1"/>
          </p:cNvSpPr>
          <p:nvPr>
            <p:ph type="pic" idx="26" hasCustomPrompt="1"/>
          </p:nvPr>
        </p:nvSpPr>
        <p:spPr>
          <a:xfrm>
            <a:off x="8800364" y="3513978"/>
            <a:ext cx="1685114" cy="1755050"/>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1900086102"/>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5_Contents slide layout">
    <p:spTree>
      <p:nvGrpSpPr>
        <p:cNvPr id="1" name=""/>
        <p:cNvGrpSpPr/>
        <p:nvPr/>
      </p:nvGrpSpPr>
      <p:grpSpPr>
        <a:xfrm>
          <a:off x="0" y="0"/>
          <a:ext cx="0" cy="0"/>
          <a:chOff x="0" y="0"/>
          <a:chExt cx="0" cy="0"/>
        </a:xfrm>
      </p:grpSpPr>
      <p:sp>
        <p:nvSpPr>
          <p:cNvPr id="163" name="Picture Placeholder 162">
            <a:extLst>
              <a:ext uri="{FF2B5EF4-FFF2-40B4-BE49-F238E27FC236}">
                <a16:creationId xmlns:a16="http://schemas.microsoft.com/office/drawing/2014/main" id="{8824B83C-4516-440E-B27E-09F0426F6C97}"/>
              </a:ext>
            </a:extLst>
          </p:cNvPr>
          <p:cNvSpPr>
            <a:spLocks noGrp="1"/>
          </p:cNvSpPr>
          <p:nvPr>
            <p:ph type="pic" idx="23" hasCustomPrompt="1"/>
          </p:nvPr>
        </p:nvSpPr>
        <p:spPr>
          <a:xfrm>
            <a:off x="1" y="2"/>
            <a:ext cx="12191999" cy="6877477"/>
          </a:xfrm>
          <a:custGeom>
            <a:avLst/>
            <a:gdLst>
              <a:gd name="connsiteX0" fmla="*/ 11053396 w 12191999"/>
              <a:gd name="connsiteY0" fmla="*/ 5847975 h 6877477"/>
              <a:gd name="connsiteX1" fmla="*/ 12034143 w 12191999"/>
              <a:gd name="connsiteY1" fmla="*/ 6828722 h 6877477"/>
              <a:gd name="connsiteX2" fmla="*/ 11985388 w 12191999"/>
              <a:gd name="connsiteY2" fmla="*/ 6877477 h 6877477"/>
              <a:gd name="connsiteX3" fmla="*/ 10121403 w 12191999"/>
              <a:gd name="connsiteY3" fmla="*/ 6877477 h 6877477"/>
              <a:gd name="connsiteX4" fmla="*/ 10072648 w 12191999"/>
              <a:gd name="connsiteY4" fmla="*/ 6828722 h 6877477"/>
              <a:gd name="connsiteX5" fmla="*/ 12182376 w 12191999"/>
              <a:gd name="connsiteY5" fmla="*/ 4716808 h 6877477"/>
              <a:gd name="connsiteX6" fmla="*/ 12191999 w 12191999"/>
              <a:gd name="connsiteY6" fmla="*/ 4726431 h 6877477"/>
              <a:gd name="connsiteX7" fmla="*/ 12191999 w 12191999"/>
              <a:gd name="connsiteY7" fmla="*/ 6668679 h 6877477"/>
              <a:gd name="connsiteX8" fmla="*/ 12182376 w 12191999"/>
              <a:gd name="connsiteY8" fmla="*/ 6678302 h 6877477"/>
              <a:gd name="connsiteX9" fmla="*/ 11201628 w 12191999"/>
              <a:gd name="connsiteY9" fmla="*/ 5697555 h 6877477"/>
              <a:gd name="connsiteX10" fmla="*/ 9949130 w 12191999"/>
              <a:gd name="connsiteY10" fmla="*/ 4716808 h 6877477"/>
              <a:gd name="connsiteX11" fmla="*/ 10929877 w 12191999"/>
              <a:gd name="connsiteY11" fmla="*/ 5697555 h 6877477"/>
              <a:gd name="connsiteX12" fmla="*/ 9949130 w 12191999"/>
              <a:gd name="connsiteY12" fmla="*/ 6678302 h 6877477"/>
              <a:gd name="connsiteX13" fmla="*/ 8968382 w 12191999"/>
              <a:gd name="connsiteY13" fmla="*/ 5697555 h 6877477"/>
              <a:gd name="connsiteX14" fmla="*/ 11053396 w 12191999"/>
              <a:gd name="connsiteY14" fmla="*/ 3580491 h 6877477"/>
              <a:gd name="connsiteX15" fmla="*/ 12034143 w 12191999"/>
              <a:gd name="connsiteY15" fmla="*/ 4561237 h 6877477"/>
              <a:gd name="connsiteX16" fmla="*/ 11053396 w 12191999"/>
              <a:gd name="connsiteY16" fmla="*/ 5541984 h 6877477"/>
              <a:gd name="connsiteX17" fmla="*/ 10072648 w 12191999"/>
              <a:gd name="connsiteY17" fmla="*/ 4561237 h 6877477"/>
              <a:gd name="connsiteX18" fmla="*/ 8844864 w 12191999"/>
              <a:gd name="connsiteY18" fmla="*/ 3580491 h 6877477"/>
              <a:gd name="connsiteX19" fmla="*/ 9825611 w 12191999"/>
              <a:gd name="connsiteY19" fmla="*/ 4561237 h 6877477"/>
              <a:gd name="connsiteX20" fmla="*/ 8844864 w 12191999"/>
              <a:gd name="connsiteY20" fmla="*/ 5541984 h 6877477"/>
              <a:gd name="connsiteX21" fmla="*/ 7864116 w 12191999"/>
              <a:gd name="connsiteY21" fmla="*/ 4561237 h 6877477"/>
              <a:gd name="connsiteX22" fmla="*/ 10739 w 12191999"/>
              <a:gd name="connsiteY22" fmla="*/ 3580491 h 6877477"/>
              <a:gd name="connsiteX23" fmla="*/ 991485 w 12191999"/>
              <a:gd name="connsiteY23" fmla="*/ 4561237 h 6877477"/>
              <a:gd name="connsiteX24" fmla="*/ 10739 w 12191999"/>
              <a:gd name="connsiteY24" fmla="*/ 5541984 h 6877477"/>
              <a:gd name="connsiteX25" fmla="*/ 0 w 12191999"/>
              <a:gd name="connsiteY25" fmla="*/ 5531245 h 6877477"/>
              <a:gd name="connsiteX26" fmla="*/ 0 w 12191999"/>
              <a:gd name="connsiteY26" fmla="*/ 3591230 h 6877477"/>
              <a:gd name="connsiteX27" fmla="*/ 1115005 w 12191999"/>
              <a:gd name="connsiteY27" fmla="*/ 2448297 h 6877477"/>
              <a:gd name="connsiteX28" fmla="*/ 2095752 w 12191999"/>
              <a:gd name="connsiteY28" fmla="*/ 3429042 h 6877477"/>
              <a:gd name="connsiteX29" fmla="*/ 1115005 w 12191999"/>
              <a:gd name="connsiteY29" fmla="*/ 4409788 h 6877477"/>
              <a:gd name="connsiteX30" fmla="*/ 134258 w 12191999"/>
              <a:gd name="connsiteY30" fmla="*/ 3429042 h 6877477"/>
              <a:gd name="connsiteX31" fmla="*/ 12182376 w 12191999"/>
              <a:gd name="connsiteY31" fmla="*/ 2448295 h 6877477"/>
              <a:gd name="connsiteX32" fmla="*/ 12191999 w 12191999"/>
              <a:gd name="connsiteY32" fmla="*/ 2457918 h 6877477"/>
              <a:gd name="connsiteX33" fmla="*/ 12191999 w 12191999"/>
              <a:gd name="connsiteY33" fmla="*/ 4400165 h 6877477"/>
              <a:gd name="connsiteX34" fmla="*/ 12182376 w 12191999"/>
              <a:gd name="connsiteY34" fmla="*/ 4409788 h 6877477"/>
              <a:gd name="connsiteX35" fmla="*/ 11201628 w 12191999"/>
              <a:gd name="connsiteY35" fmla="*/ 3429042 h 6877477"/>
              <a:gd name="connsiteX36" fmla="*/ 9949130 w 12191999"/>
              <a:gd name="connsiteY36" fmla="*/ 2448295 h 6877477"/>
              <a:gd name="connsiteX37" fmla="*/ 10929877 w 12191999"/>
              <a:gd name="connsiteY37" fmla="*/ 3429042 h 6877477"/>
              <a:gd name="connsiteX38" fmla="*/ 9949130 w 12191999"/>
              <a:gd name="connsiteY38" fmla="*/ 4409788 h 6877477"/>
              <a:gd name="connsiteX39" fmla="*/ 8968382 w 12191999"/>
              <a:gd name="connsiteY39" fmla="*/ 3429042 h 6877477"/>
              <a:gd name="connsiteX40" fmla="*/ 7740598 w 12191999"/>
              <a:gd name="connsiteY40" fmla="*/ 2448295 h 6877477"/>
              <a:gd name="connsiteX41" fmla="*/ 8721345 w 12191999"/>
              <a:gd name="connsiteY41" fmla="*/ 3429042 h 6877477"/>
              <a:gd name="connsiteX42" fmla="*/ 7740598 w 12191999"/>
              <a:gd name="connsiteY42" fmla="*/ 4409788 h 6877477"/>
              <a:gd name="connsiteX43" fmla="*/ 6759852 w 12191999"/>
              <a:gd name="connsiteY43" fmla="*/ 3429042 h 6877477"/>
              <a:gd name="connsiteX44" fmla="*/ 11053396 w 12191999"/>
              <a:gd name="connsiteY44" fmla="*/ 1313009 h 6877477"/>
              <a:gd name="connsiteX45" fmla="*/ 12034143 w 12191999"/>
              <a:gd name="connsiteY45" fmla="*/ 2293756 h 6877477"/>
              <a:gd name="connsiteX46" fmla="*/ 11053396 w 12191999"/>
              <a:gd name="connsiteY46" fmla="*/ 3274502 h 6877477"/>
              <a:gd name="connsiteX47" fmla="*/ 10072648 w 12191999"/>
              <a:gd name="connsiteY47" fmla="*/ 2293756 h 6877477"/>
              <a:gd name="connsiteX48" fmla="*/ 8844864 w 12191999"/>
              <a:gd name="connsiteY48" fmla="*/ 1313009 h 6877477"/>
              <a:gd name="connsiteX49" fmla="*/ 9825611 w 12191999"/>
              <a:gd name="connsiteY49" fmla="*/ 2293756 h 6877477"/>
              <a:gd name="connsiteX50" fmla="*/ 8844864 w 12191999"/>
              <a:gd name="connsiteY50" fmla="*/ 3274503 h 6877477"/>
              <a:gd name="connsiteX51" fmla="*/ 7864116 w 12191999"/>
              <a:gd name="connsiteY51" fmla="*/ 2293756 h 6877477"/>
              <a:gd name="connsiteX52" fmla="*/ 6636337 w 12191999"/>
              <a:gd name="connsiteY52" fmla="*/ 1313009 h 6877477"/>
              <a:gd name="connsiteX53" fmla="*/ 7617079 w 12191999"/>
              <a:gd name="connsiteY53" fmla="*/ 2293756 h 6877477"/>
              <a:gd name="connsiteX54" fmla="*/ 6636337 w 12191999"/>
              <a:gd name="connsiteY54" fmla="*/ 3274503 h 6877477"/>
              <a:gd name="connsiteX55" fmla="*/ 5655588 w 12191999"/>
              <a:gd name="connsiteY55" fmla="*/ 2293756 h 6877477"/>
              <a:gd name="connsiteX56" fmla="*/ 2219273 w 12191999"/>
              <a:gd name="connsiteY56" fmla="*/ 1313009 h 6877477"/>
              <a:gd name="connsiteX57" fmla="*/ 3200020 w 12191999"/>
              <a:gd name="connsiteY57" fmla="*/ 2293756 h 6877477"/>
              <a:gd name="connsiteX58" fmla="*/ 2219273 w 12191999"/>
              <a:gd name="connsiteY58" fmla="*/ 3274503 h 6877477"/>
              <a:gd name="connsiteX59" fmla="*/ 1238524 w 12191999"/>
              <a:gd name="connsiteY59" fmla="*/ 2293756 h 6877477"/>
              <a:gd name="connsiteX60" fmla="*/ 10741 w 12191999"/>
              <a:gd name="connsiteY60" fmla="*/ 1313009 h 6877477"/>
              <a:gd name="connsiteX61" fmla="*/ 991488 w 12191999"/>
              <a:gd name="connsiteY61" fmla="*/ 2293756 h 6877477"/>
              <a:gd name="connsiteX62" fmla="*/ 10741 w 12191999"/>
              <a:gd name="connsiteY62" fmla="*/ 3274503 h 6877477"/>
              <a:gd name="connsiteX63" fmla="*/ 0 w 12191999"/>
              <a:gd name="connsiteY63" fmla="*/ 3263761 h 6877477"/>
              <a:gd name="connsiteX64" fmla="*/ 0 w 12191999"/>
              <a:gd name="connsiteY64" fmla="*/ 1323750 h 6877477"/>
              <a:gd name="connsiteX65" fmla="*/ 7740598 w 12191999"/>
              <a:gd name="connsiteY65" fmla="*/ 179783 h 6877477"/>
              <a:gd name="connsiteX66" fmla="*/ 8721345 w 12191999"/>
              <a:gd name="connsiteY66" fmla="*/ 1160530 h 6877477"/>
              <a:gd name="connsiteX67" fmla="*/ 7740598 w 12191999"/>
              <a:gd name="connsiteY67" fmla="*/ 2141277 h 6877477"/>
              <a:gd name="connsiteX68" fmla="*/ 6759852 w 12191999"/>
              <a:gd name="connsiteY68" fmla="*/ 1160530 h 6877477"/>
              <a:gd name="connsiteX69" fmla="*/ 5532073 w 12191999"/>
              <a:gd name="connsiteY69" fmla="*/ 179783 h 6877477"/>
              <a:gd name="connsiteX70" fmla="*/ 6512819 w 12191999"/>
              <a:gd name="connsiteY70" fmla="*/ 1160530 h 6877477"/>
              <a:gd name="connsiteX71" fmla="*/ 5532073 w 12191999"/>
              <a:gd name="connsiteY71" fmla="*/ 2141277 h 6877477"/>
              <a:gd name="connsiteX72" fmla="*/ 4551324 w 12191999"/>
              <a:gd name="connsiteY72" fmla="*/ 1160530 h 6877477"/>
              <a:gd name="connsiteX73" fmla="*/ 3323540 w 12191999"/>
              <a:gd name="connsiteY73" fmla="*/ 179783 h 6877477"/>
              <a:gd name="connsiteX74" fmla="*/ 4304287 w 12191999"/>
              <a:gd name="connsiteY74" fmla="*/ 1160530 h 6877477"/>
              <a:gd name="connsiteX75" fmla="*/ 3323540 w 12191999"/>
              <a:gd name="connsiteY75" fmla="*/ 2141277 h 6877477"/>
              <a:gd name="connsiteX76" fmla="*/ 2342792 w 12191999"/>
              <a:gd name="connsiteY76" fmla="*/ 1160530 h 6877477"/>
              <a:gd name="connsiteX77" fmla="*/ 1115008 w 12191999"/>
              <a:gd name="connsiteY77" fmla="*/ 179783 h 6877477"/>
              <a:gd name="connsiteX78" fmla="*/ 2095755 w 12191999"/>
              <a:gd name="connsiteY78" fmla="*/ 1160530 h 6877477"/>
              <a:gd name="connsiteX79" fmla="*/ 1115008 w 12191999"/>
              <a:gd name="connsiteY79" fmla="*/ 2141277 h 6877477"/>
              <a:gd name="connsiteX80" fmla="*/ 134260 w 12191999"/>
              <a:gd name="connsiteY80" fmla="*/ 1160530 h 6877477"/>
              <a:gd name="connsiteX81" fmla="*/ 12182376 w 12191999"/>
              <a:gd name="connsiteY81" fmla="*/ 179782 h 6877477"/>
              <a:gd name="connsiteX82" fmla="*/ 12191999 w 12191999"/>
              <a:gd name="connsiteY82" fmla="*/ 189405 h 6877477"/>
              <a:gd name="connsiteX83" fmla="*/ 12191999 w 12191999"/>
              <a:gd name="connsiteY83" fmla="*/ 2131652 h 6877477"/>
              <a:gd name="connsiteX84" fmla="*/ 12182376 w 12191999"/>
              <a:gd name="connsiteY84" fmla="*/ 2141275 h 6877477"/>
              <a:gd name="connsiteX85" fmla="*/ 11201628 w 12191999"/>
              <a:gd name="connsiteY85" fmla="*/ 1160529 h 6877477"/>
              <a:gd name="connsiteX86" fmla="*/ 9949130 w 12191999"/>
              <a:gd name="connsiteY86" fmla="*/ 179782 h 6877477"/>
              <a:gd name="connsiteX87" fmla="*/ 10929877 w 12191999"/>
              <a:gd name="connsiteY87" fmla="*/ 1160530 h 6877477"/>
              <a:gd name="connsiteX88" fmla="*/ 9949130 w 12191999"/>
              <a:gd name="connsiteY88" fmla="*/ 2141275 h 6877477"/>
              <a:gd name="connsiteX89" fmla="*/ 8968382 w 12191999"/>
              <a:gd name="connsiteY89" fmla="*/ 1160530 h 6877477"/>
              <a:gd name="connsiteX90" fmla="*/ 10098921 w 12191999"/>
              <a:gd name="connsiteY90" fmla="*/ 0 h 6877477"/>
              <a:gd name="connsiteX91" fmla="*/ 12007870 w 12191999"/>
              <a:gd name="connsiteY91" fmla="*/ 0 h 6877477"/>
              <a:gd name="connsiteX92" fmla="*/ 12034143 w 12191999"/>
              <a:gd name="connsiteY92" fmla="*/ 26273 h 6877477"/>
              <a:gd name="connsiteX93" fmla="*/ 11053396 w 12191999"/>
              <a:gd name="connsiteY93" fmla="*/ 1007020 h 6877477"/>
              <a:gd name="connsiteX94" fmla="*/ 10072648 w 12191999"/>
              <a:gd name="connsiteY94" fmla="*/ 26273 h 6877477"/>
              <a:gd name="connsiteX95" fmla="*/ 7890389 w 12191999"/>
              <a:gd name="connsiteY95" fmla="*/ 0 h 6877477"/>
              <a:gd name="connsiteX96" fmla="*/ 9799338 w 12191999"/>
              <a:gd name="connsiteY96" fmla="*/ 0 h 6877477"/>
              <a:gd name="connsiteX97" fmla="*/ 9825611 w 12191999"/>
              <a:gd name="connsiteY97" fmla="*/ 26273 h 6877477"/>
              <a:gd name="connsiteX98" fmla="*/ 8844864 w 12191999"/>
              <a:gd name="connsiteY98" fmla="*/ 1007020 h 6877477"/>
              <a:gd name="connsiteX99" fmla="*/ 7864116 w 12191999"/>
              <a:gd name="connsiteY99" fmla="*/ 26273 h 6877477"/>
              <a:gd name="connsiteX100" fmla="*/ 5681864 w 12191999"/>
              <a:gd name="connsiteY100" fmla="*/ 0 h 6877477"/>
              <a:gd name="connsiteX101" fmla="*/ 7590806 w 12191999"/>
              <a:gd name="connsiteY101" fmla="*/ 0 h 6877477"/>
              <a:gd name="connsiteX102" fmla="*/ 7617079 w 12191999"/>
              <a:gd name="connsiteY102" fmla="*/ 26273 h 6877477"/>
              <a:gd name="connsiteX103" fmla="*/ 6636339 w 12191999"/>
              <a:gd name="connsiteY103" fmla="*/ 1007020 h 6877477"/>
              <a:gd name="connsiteX104" fmla="*/ 5655591 w 12191999"/>
              <a:gd name="connsiteY104" fmla="*/ 26273 h 6877477"/>
              <a:gd name="connsiteX105" fmla="*/ 3473334 w 12191999"/>
              <a:gd name="connsiteY105" fmla="*/ 0 h 6877477"/>
              <a:gd name="connsiteX106" fmla="*/ 5382281 w 12191999"/>
              <a:gd name="connsiteY106" fmla="*/ 0 h 6877477"/>
              <a:gd name="connsiteX107" fmla="*/ 5408554 w 12191999"/>
              <a:gd name="connsiteY107" fmla="*/ 26274 h 6877477"/>
              <a:gd name="connsiteX108" fmla="*/ 4427806 w 12191999"/>
              <a:gd name="connsiteY108" fmla="*/ 1007020 h 6877477"/>
              <a:gd name="connsiteX109" fmla="*/ 3447060 w 12191999"/>
              <a:gd name="connsiteY109" fmla="*/ 26274 h 6877477"/>
              <a:gd name="connsiteX110" fmla="*/ 1264801 w 12191999"/>
              <a:gd name="connsiteY110" fmla="*/ 0 h 6877477"/>
              <a:gd name="connsiteX111" fmla="*/ 3173749 w 12191999"/>
              <a:gd name="connsiteY111" fmla="*/ 0 h 6877477"/>
              <a:gd name="connsiteX112" fmla="*/ 3200023 w 12191999"/>
              <a:gd name="connsiteY112" fmla="*/ 26274 h 6877477"/>
              <a:gd name="connsiteX113" fmla="*/ 2219276 w 12191999"/>
              <a:gd name="connsiteY113" fmla="*/ 1007020 h 6877477"/>
              <a:gd name="connsiteX114" fmla="*/ 1238527 w 12191999"/>
              <a:gd name="connsiteY114" fmla="*/ 26274 h 6877477"/>
              <a:gd name="connsiteX115" fmla="*/ 0 w 12191999"/>
              <a:gd name="connsiteY115" fmla="*/ 0 h 6877477"/>
              <a:gd name="connsiteX116" fmla="*/ 965216 w 12191999"/>
              <a:gd name="connsiteY116" fmla="*/ 0 h 6877477"/>
              <a:gd name="connsiteX117" fmla="*/ 991490 w 12191999"/>
              <a:gd name="connsiteY117" fmla="*/ 26274 h 6877477"/>
              <a:gd name="connsiteX118" fmla="*/ 10744 w 12191999"/>
              <a:gd name="connsiteY118" fmla="*/ 1007021 h 6877477"/>
              <a:gd name="connsiteX119" fmla="*/ 0 w 12191999"/>
              <a:gd name="connsiteY119" fmla="*/ 996277 h 6877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12191999" h="6877477">
                <a:moveTo>
                  <a:pt x="11053396" y="5847975"/>
                </a:moveTo>
                <a:lnTo>
                  <a:pt x="12034143" y="6828722"/>
                </a:lnTo>
                <a:lnTo>
                  <a:pt x="11985388" y="6877477"/>
                </a:lnTo>
                <a:lnTo>
                  <a:pt x="10121403" y="6877477"/>
                </a:lnTo>
                <a:lnTo>
                  <a:pt x="10072648" y="6828722"/>
                </a:lnTo>
                <a:close/>
                <a:moveTo>
                  <a:pt x="12182376" y="4716808"/>
                </a:moveTo>
                <a:lnTo>
                  <a:pt x="12191999" y="4726431"/>
                </a:lnTo>
                <a:lnTo>
                  <a:pt x="12191999" y="6668679"/>
                </a:lnTo>
                <a:lnTo>
                  <a:pt x="12182376" y="6678302"/>
                </a:lnTo>
                <a:lnTo>
                  <a:pt x="11201628" y="5697555"/>
                </a:lnTo>
                <a:close/>
                <a:moveTo>
                  <a:pt x="9949130" y="4716808"/>
                </a:moveTo>
                <a:lnTo>
                  <a:pt x="10929877" y="5697555"/>
                </a:lnTo>
                <a:lnTo>
                  <a:pt x="9949130" y="6678302"/>
                </a:lnTo>
                <a:lnTo>
                  <a:pt x="8968382" y="5697555"/>
                </a:lnTo>
                <a:close/>
                <a:moveTo>
                  <a:pt x="11053396" y="3580491"/>
                </a:moveTo>
                <a:lnTo>
                  <a:pt x="12034143" y="4561237"/>
                </a:lnTo>
                <a:lnTo>
                  <a:pt x="11053396" y="5541984"/>
                </a:lnTo>
                <a:lnTo>
                  <a:pt x="10072648" y="4561237"/>
                </a:lnTo>
                <a:close/>
                <a:moveTo>
                  <a:pt x="8844864" y="3580491"/>
                </a:moveTo>
                <a:lnTo>
                  <a:pt x="9825611" y="4561237"/>
                </a:lnTo>
                <a:lnTo>
                  <a:pt x="8844864" y="5541984"/>
                </a:lnTo>
                <a:lnTo>
                  <a:pt x="7864116" y="4561237"/>
                </a:lnTo>
                <a:close/>
                <a:moveTo>
                  <a:pt x="10739" y="3580491"/>
                </a:moveTo>
                <a:lnTo>
                  <a:pt x="991485" y="4561237"/>
                </a:lnTo>
                <a:lnTo>
                  <a:pt x="10739" y="5541984"/>
                </a:lnTo>
                <a:lnTo>
                  <a:pt x="0" y="5531245"/>
                </a:lnTo>
                <a:lnTo>
                  <a:pt x="0" y="3591230"/>
                </a:lnTo>
                <a:close/>
                <a:moveTo>
                  <a:pt x="1115005" y="2448297"/>
                </a:moveTo>
                <a:lnTo>
                  <a:pt x="2095752" y="3429042"/>
                </a:lnTo>
                <a:lnTo>
                  <a:pt x="1115005" y="4409788"/>
                </a:lnTo>
                <a:lnTo>
                  <a:pt x="134258" y="3429042"/>
                </a:lnTo>
                <a:close/>
                <a:moveTo>
                  <a:pt x="12182376" y="2448295"/>
                </a:moveTo>
                <a:lnTo>
                  <a:pt x="12191999" y="2457918"/>
                </a:lnTo>
                <a:lnTo>
                  <a:pt x="12191999" y="4400165"/>
                </a:lnTo>
                <a:lnTo>
                  <a:pt x="12182376" y="4409788"/>
                </a:lnTo>
                <a:lnTo>
                  <a:pt x="11201628" y="3429042"/>
                </a:lnTo>
                <a:close/>
                <a:moveTo>
                  <a:pt x="9949130" y="2448295"/>
                </a:moveTo>
                <a:lnTo>
                  <a:pt x="10929877" y="3429042"/>
                </a:lnTo>
                <a:lnTo>
                  <a:pt x="9949130" y="4409788"/>
                </a:lnTo>
                <a:lnTo>
                  <a:pt x="8968382" y="3429042"/>
                </a:lnTo>
                <a:close/>
                <a:moveTo>
                  <a:pt x="7740598" y="2448295"/>
                </a:moveTo>
                <a:lnTo>
                  <a:pt x="8721345" y="3429042"/>
                </a:lnTo>
                <a:lnTo>
                  <a:pt x="7740598" y="4409788"/>
                </a:lnTo>
                <a:lnTo>
                  <a:pt x="6759852" y="3429042"/>
                </a:lnTo>
                <a:close/>
                <a:moveTo>
                  <a:pt x="11053396" y="1313009"/>
                </a:moveTo>
                <a:lnTo>
                  <a:pt x="12034143" y="2293756"/>
                </a:lnTo>
                <a:lnTo>
                  <a:pt x="11053396" y="3274502"/>
                </a:lnTo>
                <a:lnTo>
                  <a:pt x="10072648" y="2293756"/>
                </a:lnTo>
                <a:close/>
                <a:moveTo>
                  <a:pt x="8844864" y="1313009"/>
                </a:moveTo>
                <a:lnTo>
                  <a:pt x="9825611" y="2293756"/>
                </a:lnTo>
                <a:lnTo>
                  <a:pt x="8844864" y="3274503"/>
                </a:lnTo>
                <a:lnTo>
                  <a:pt x="7864116" y="2293756"/>
                </a:lnTo>
                <a:close/>
                <a:moveTo>
                  <a:pt x="6636337" y="1313009"/>
                </a:moveTo>
                <a:lnTo>
                  <a:pt x="7617079" y="2293756"/>
                </a:lnTo>
                <a:lnTo>
                  <a:pt x="6636337" y="3274503"/>
                </a:lnTo>
                <a:lnTo>
                  <a:pt x="5655588" y="2293756"/>
                </a:lnTo>
                <a:close/>
                <a:moveTo>
                  <a:pt x="2219273" y="1313009"/>
                </a:moveTo>
                <a:lnTo>
                  <a:pt x="3200020" y="2293756"/>
                </a:lnTo>
                <a:lnTo>
                  <a:pt x="2219273" y="3274503"/>
                </a:lnTo>
                <a:lnTo>
                  <a:pt x="1238524" y="2293756"/>
                </a:lnTo>
                <a:close/>
                <a:moveTo>
                  <a:pt x="10741" y="1313009"/>
                </a:moveTo>
                <a:lnTo>
                  <a:pt x="991488" y="2293756"/>
                </a:lnTo>
                <a:lnTo>
                  <a:pt x="10741" y="3274503"/>
                </a:lnTo>
                <a:lnTo>
                  <a:pt x="0" y="3263761"/>
                </a:lnTo>
                <a:lnTo>
                  <a:pt x="0" y="1323750"/>
                </a:lnTo>
                <a:close/>
                <a:moveTo>
                  <a:pt x="7740598" y="179783"/>
                </a:moveTo>
                <a:lnTo>
                  <a:pt x="8721345" y="1160530"/>
                </a:lnTo>
                <a:lnTo>
                  <a:pt x="7740598" y="2141277"/>
                </a:lnTo>
                <a:lnTo>
                  <a:pt x="6759852" y="1160530"/>
                </a:lnTo>
                <a:close/>
                <a:moveTo>
                  <a:pt x="5532073" y="179783"/>
                </a:moveTo>
                <a:lnTo>
                  <a:pt x="6512819" y="1160530"/>
                </a:lnTo>
                <a:lnTo>
                  <a:pt x="5532073" y="2141277"/>
                </a:lnTo>
                <a:lnTo>
                  <a:pt x="4551324" y="1160530"/>
                </a:lnTo>
                <a:close/>
                <a:moveTo>
                  <a:pt x="3323540" y="179783"/>
                </a:moveTo>
                <a:lnTo>
                  <a:pt x="4304287" y="1160530"/>
                </a:lnTo>
                <a:lnTo>
                  <a:pt x="3323540" y="2141277"/>
                </a:lnTo>
                <a:lnTo>
                  <a:pt x="2342792" y="1160530"/>
                </a:lnTo>
                <a:close/>
                <a:moveTo>
                  <a:pt x="1115008" y="179783"/>
                </a:moveTo>
                <a:lnTo>
                  <a:pt x="2095755" y="1160530"/>
                </a:lnTo>
                <a:lnTo>
                  <a:pt x="1115008" y="2141277"/>
                </a:lnTo>
                <a:lnTo>
                  <a:pt x="134260" y="1160530"/>
                </a:lnTo>
                <a:close/>
                <a:moveTo>
                  <a:pt x="12182376" y="179782"/>
                </a:moveTo>
                <a:lnTo>
                  <a:pt x="12191999" y="189405"/>
                </a:lnTo>
                <a:lnTo>
                  <a:pt x="12191999" y="2131652"/>
                </a:lnTo>
                <a:lnTo>
                  <a:pt x="12182376" y="2141275"/>
                </a:lnTo>
                <a:lnTo>
                  <a:pt x="11201628" y="1160529"/>
                </a:lnTo>
                <a:close/>
                <a:moveTo>
                  <a:pt x="9949130" y="179782"/>
                </a:moveTo>
                <a:lnTo>
                  <a:pt x="10929877" y="1160530"/>
                </a:lnTo>
                <a:lnTo>
                  <a:pt x="9949130" y="2141275"/>
                </a:lnTo>
                <a:lnTo>
                  <a:pt x="8968382" y="1160530"/>
                </a:lnTo>
                <a:close/>
                <a:moveTo>
                  <a:pt x="10098921" y="0"/>
                </a:moveTo>
                <a:lnTo>
                  <a:pt x="12007870" y="0"/>
                </a:lnTo>
                <a:lnTo>
                  <a:pt x="12034143" y="26273"/>
                </a:lnTo>
                <a:lnTo>
                  <a:pt x="11053396" y="1007020"/>
                </a:lnTo>
                <a:lnTo>
                  <a:pt x="10072648" y="26273"/>
                </a:lnTo>
                <a:close/>
                <a:moveTo>
                  <a:pt x="7890389" y="0"/>
                </a:moveTo>
                <a:lnTo>
                  <a:pt x="9799338" y="0"/>
                </a:lnTo>
                <a:lnTo>
                  <a:pt x="9825611" y="26273"/>
                </a:lnTo>
                <a:lnTo>
                  <a:pt x="8844864" y="1007020"/>
                </a:lnTo>
                <a:lnTo>
                  <a:pt x="7864116" y="26273"/>
                </a:lnTo>
                <a:close/>
                <a:moveTo>
                  <a:pt x="5681864" y="0"/>
                </a:moveTo>
                <a:lnTo>
                  <a:pt x="7590806" y="0"/>
                </a:lnTo>
                <a:lnTo>
                  <a:pt x="7617079" y="26273"/>
                </a:lnTo>
                <a:lnTo>
                  <a:pt x="6636339" y="1007020"/>
                </a:lnTo>
                <a:lnTo>
                  <a:pt x="5655591" y="26273"/>
                </a:lnTo>
                <a:close/>
                <a:moveTo>
                  <a:pt x="3473334" y="0"/>
                </a:moveTo>
                <a:lnTo>
                  <a:pt x="5382281" y="0"/>
                </a:lnTo>
                <a:lnTo>
                  <a:pt x="5408554" y="26274"/>
                </a:lnTo>
                <a:lnTo>
                  <a:pt x="4427806" y="1007020"/>
                </a:lnTo>
                <a:lnTo>
                  <a:pt x="3447060" y="26274"/>
                </a:lnTo>
                <a:close/>
                <a:moveTo>
                  <a:pt x="1264801" y="0"/>
                </a:moveTo>
                <a:lnTo>
                  <a:pt x="3173749" y="0"/>
                </a:lnTo>
                <a:lnTo>
                  <a:pt x="3200023" y="26274"/>
                </a:lnTo>
                <a:lnTo>
                  <a:pt x="2219276" y="1007020"/>
                </a:lnTo>
                <a:lnTo>
                  <a:pt x="1238527" y="26274"/>
                </a:lnTo>
                <a:close/>
                <a:moveTo>
                  <a:pt x="0" y="0"/>
                </a:moveTo>
                <a:lnTo>
                  <a:pt x="965216" y="0"/>
                </a:lnTo>
                <a:lnTo>
                  <a:pt x="991490" y="26274"/>
                </a:lnTo>
                <a:lnTo>
                  <a:pt x="10744" y="1007021"/>
                </a:lnTo>
                <a:lnTo>
                  <a:pt x="0" y="996277"/>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2178787537"/>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6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22724539"/>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7_Contents slide layou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2634E82-9DE3-4223-A15F-5A164AD987FB}"/>
              </a:ext>
            </a:extLst>
          </p:cNvPr>
          <p:cNvSpPr/>
          <p:nvPr userDrawn="1"/>
        </p:nvSpPr>
        <p:spPr>
          <a:xfrm>
            <a:off x="502468" y="884977"/>
            <a:ext cx="11187065" cy="508804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latin typeface="+mn-lt"/>
            </a:endParaRPr>
          </a:p>
        </p:txBody>
      </p:sp>
      <p:sp>
        <p:nvSpPr>
          <p:cNvPr id="3" name="그림 개체 틀 2">
            <a:extLst>
              <a:ext uri="{FF2B5EF4-FFF2-40B4-BE49-F238E27FC236}">
                <a16:creationId xmlns:a16="http://schemas.microsoft.com/office/drawing/2014/main" id="{9FAEA46E-E59A-4542-8B95-8481B55D1786}"/>
              </a:ext>
            </a:extLst>
          </p:cNvPr>
          <p:cNvSpPr>
            <a:spLocks noGrp="1"/>
          </p:cNvSpPr>
          <p:nvPr>
            <p:ph type="pic" sz="quarter" idx="14" hasCustomPrompt="1"/>
          </p:nvPr>
        </p:nvSpPr>
        <p:spPr>
          <a:xfrm>
            <a:off x="1791108" y="1155269"/>
            <a:ext cx="3188298" cy="4547463"/>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latin typeface="+mn-lt"/>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3060010419"/>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8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50965274"/>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9_Contents slide layout">
    <p:spTree>
      <p:nvGrpSpPr>
        <p:cNvPr id="1" name=""/>
        <p:cNvGrpSpPr/>
        <p:nvPr/>
      </p:nvGrpSpPr>
      <p:grpSpPr>
        <a:xfrm>
          <a:off x="0" y="0"/>
          <a:ext cx="0" cy="0"/>
          <a:chOff x="0" y="0"/>
          <a:chExt cx="0" cy="0"/>
        </a:xfrm>
      </p:grpSpPr>
      <p:sp>
        <p:nvSpPr>
          <p:cNvPr id="2" name="Frame 1">
            <a:extLst>
              <a:ext uri="{FF2B5EF4-FFF2-40B4-BE49-F238E27FC236}">
                <a16:creationId xmlns:a16="http://schemas.microsoft.com/office/drawing/2014/main" id="{E7E1C366-622C-4258-9753-26AABF54CF12}"/>
              </a:ext>
            </a:extLst>
          </p:cNvPr>
          <p:cNvSpPr/>
          <p:nvPr userDrawn="1"/>
        </p:nvSpPr>
        <p:spPr>
          <a:xfrm>
            <a:off x="6842775" y="1777038"/>
            <a:ext cx="4572000" cy="3200400"/>
          </a:xfrm>
          <a:prstGeom prst="frame">
            <a:avLst>
              <a:gd name="adj1" fmla="val 216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Frame 2">
            <a:extLst>
              <a:ext uri="{FF2B5EF4-FFF2-40B4-BE49-F238E27FC236}">
                <a16:creationId xmlns:a16="http://schemas.microsoft.com/office/drawing/2014/main" id="{E37D4E8D-7F93-45C0-8383-A68159D02D5D}"/>
              </a:ext>
            </a:extLst>
          </p:cNvPr>
          <p:cNvSpPr/>
          <p:nvPr userDrawn="1"/>
        </p:nvSpPr>
        <p:spPr>
          <a:xfrm>
            <a:off x="777225" y="1757238"/>
            <a:ext cx="4572000" cy="3200400"/>
          </a:xfrm>
          <a:prstGeom prst="frame">
            <a:avLst>
              <a:gd name="adj1" fmla="val 216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그림 개체 틀 6">
            <a:extLst>
              <a:ext uri="{FF2B5EF4-FFF2-40B4-BE49-F238E27FC236}">
                <a16:creationId xmlns:a16="http://schemas.microsoft.com/office/drawing/2014/main" id="{07AAD900-5C8A-46EE-8F3F-276E7A823B52}"/>
              </a:ext>
            </a:extLst>
          </p:cNvPr>
          <p:cNvSpPr>
            <a:spLocks noGrp="1"/>
          </p:cNvSpPr>
          <p:nvPr>
            <p:ph type="pic" sz="quarter" idx="11" hasCustomPrompt="1"/>
          </p:nvPr>
        </p:nvSpPr>
        <p:spPr>
          <a:xfrm>
            <a:off x="995958" y="1585866"/>
            <a:ext cx="4572000" cy="3200400"/>
          </a:xfrm>
          <a:prstGeom prst="rect">
            <a:avLst/>
          </a:prstGeom>
          <a:solidFill>
            <a:schemeClr val="bg1">
              <a:lumMod val="95000"/>
            </a:schemeClr>
          </a:solidFill>
        </p:spPr>
        <p:txBody>
          <a:bodyPr wrap="square" tIns="576000">
            <a:noAutofit/>
          </a:bodyPr>
          <a:lstStyle>
            <a:lvl1pPr marL="0" marR="0" indent="0" algn="ctr" defTabSz="914400" rtl="0" eaLnBrk="1" fontAlgn="auto" latinLnBrk="1" hangingPunct="1">
              <a:lnSpc>
                <a:spcPct val="100000"/>
              </a:lnSpc>
              <a:spcBef>
                <a:spcPct val="20000"/>
              </a:spcBef>
              <a:spcAft>
                <a:spcPts val="0"/>
              </a:spcAft>
              <a:buClrTx/>
              <a:buSzTx/>
              <a:buFont typeface="Arial" pitchFamily="34" charset="0"/>
              <a:buNone/>
              <a:tabLst/>
              <a:defRPr lang="ko-KR" altLang="en-US" sz="1200" baseline="0">
                <a:latin typeface="+mn-lt"/>
              </a:defRPr>
            </a:lvl1pPr>
          </a:lstStyle>
          <a:p>
            <a:pPr marL="0" marR="0" lvl="0" indent="0" algn="ctr" defTabSz="914400" rtl="0" eaLnBrk="1" fontAlgn="auto" latinLnBrk="1" hangingPunct="1">
              <a:lnSpc>
                <a:spcPct val="100000"/>
              </a:lnSpc>
              <a:spcBef>
                <a:spcPct val="20000"/>
              </a:spcBef>
              <a:spcAft>
                <a:spcPts val="0"/>
              </a:spcAft>
              <a:buClrTx/>
              <a:buSzTx/>
              <a:buFont typeface="Arial" pitchFamily="34" charset="0"/>
              <a:buNone/>
              <a:tabLst/>
              <a:defRPr/>
            </a:pPr>
            <a:r>
              <a:rPr lang="en-US" altLang="ko-KR" dirty="0"/>
              <a:t>Insert Your Image</a:t>
            </a:r>
            <a:endParaRPr lang="ko-KR" altLang="en-US" dirty="0"/>
          </a:p>
          <a:p>
            <a:pPr marL="0" lvl="0" indent="0" algn="ctr">
              <a:buNone/>
            </a:pPr>
            <a:endParaRPr lang="ko-KR" altLang="en-US" dirty="0"/>
          </a:p>
        </p:txBody>
      </p:sp>
      <p:sp>
        <p:nvSpPr>
          <p:cNvPr id="5" name="그림 개체 틀 6">
            <a:extLst>
              <a:ext uri="{FF2B5EF4-FFF2-40B4-BE49-F238E27FC236}">
                <a16:creationId xmlns:a16="http://schemas.microsoft.com/office/drawing/2014/main" id="{3D697A47-3CD1-4E96-9516-FDE670F56315}"/>
              </a:ext>
            </a:extLst>
          </p:cNvPr>
          <p:cNvSpPr>
            <a:spLocks noGrp="1"/>
          </p:cNvSpPr>
          <p:nvPr>
            <p:ph type="pic" sz="quarter" idx="12" hasCustomPrompt="1"/>
          </p:nvPr>
        </p:nvSpPr>
        <p:spPr>
          <a:xfrm>
            <a:off x="6624043" y="1585866"/>
            <a:ext cx="4572000" cy="3200400"/>
          </a:xfrm>
          <a:prstGeom prst="rect">
            <a:avLst/>
          </a:prstGeom>
          <a:solidFill>
            <a:schemeClr val="bg1">
              <a:lumMod val="95000"/>
            </a:schemeClr>
          </a:solidFill>
        </p:spPr>
        <p:txBody>
          <a:bodyPr wrap="square" tIns="576000">
            <a:noAutofit/>
          </a:bodyPr>
          <a:lstStyle>
            <a:lvl1pPr marL="0" marR="0" indent="0" algn="ctr" defTabSz="914400" rtl="0" eaLnBrk="1" fontAlgn="auto" latinLnBrk="1" hangingPunct="1">
              <a:lnSpc>
                <a:spcPct val="100000"/>
              </a:lnSpc>
              <a:spcBef>
                <a:spcPct val="20000"/>
              </a:spcBef>
              <a:spcAft>
                <a:spcPts val="0"/>
              </a:spcAft>
              <a:buClrTx/>
              <a:buSzTx/>
              <a:buFont typeface="Arial" pitchFamily="34" charset="0"/>
              <a:buNone/>
              <a:tabLst/>
              <a:defRPr lang="ko-KR" altLang="en-US" sz="1200" baseline="0">
                <a:latin typeface="+mn-lt"/>
              </a:defRPr>
            </a:lvl1pPr>
          </a:lstStyle>
          <a:p>
            <a:pPr marL="0" marR="0" lvl="0" indent="0" algn="ctr" defTabSz="914400" rtl="0" eaLnBrk="1" fontAlgn="auto" latinLnBrk="1" hangingPunct="1">
              <a:lnSpc>
                <a:spcPct val="100000"/>
              </a:lnSpc>
              <a:spcBef>
                <a:spcPct val="20000"/>
              </a:spcBef>
              <a:spcAft>
                <a:spcPts val="0"/>
              </a:spcAft>
              <a:buClrTx/>
              <a:buSzTx/>
              <a:buFont typeface="Arial" pitchFamily="34" charset="0"/>
              <a:buNone/>
              <a:tabLst/>
              <a:defRPr/>
            </a:pPr>
            <a:r>
              <a:rPr lang="en-US" altLang="ko-KR" dirty="0"/>
              <a:t>Insert Your Image</a:t>
            </a:r>
            <a:endParaRPr lang="ko-KR" altLang="en-US" dirty="0"/>
          </a:p>
          <a:p>
            <a:pPr marL="0" lvl="0" indent="0" algn="ctr">
              <a:buNone/>
            </a:pPr>
            <a:endParaRPr lang="ko-KR" altLang="en-US" dirty="0"/>
          </a:p>
        </p:txBody>
      </p:sp>
      <p:sp>
        <p:nvSpPr>
          <p:cNvPr id="6" name="Text Placeholder 9">
            <a:extLst>
              <a:ext uri="{FF2B5EF4-FFF2-40B4-BE49-F238E27FC236}">
                <a16:creationId xmlns:a16="http://schemas.microsoft.com/office/drawing/2014/main" id="{0E0CAB57-9982-4553-B1D9-4D6CC85D7EEE}"/>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4127839806"/>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10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09081148"/>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11_Contents slide layou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436E6B0-0030-4C24-AF1C-09B7BB3C4770}"/>
              </a:ext>
            </a:extLst>
          </p:cNvPr>
          <p:cNvSpPr/>
          <p:nvPr userDrawn="1"/>
        </p:nvSpPr>
        <p:spPr>
          <a:xfrm>
            <a:off x="0" y="474066"/>
            <a:ext cx="11704301" cy="59098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9">
            <a:extLst>
              <a:ext uri="{FF2B5EF4-FFF2-40B4-BE49-F238E27FC236}">
                <a16:creationId xmlns:a16="http://schemas.microsoft.com/office/drawing/2014/main" id="{418006F3-E488-44A0-A59A-E1D3B860060D}"/>
              </a:ext>
            </a:extLst>
          </p:cNvPr>
          <p:cNvSpPr>
            <a:spLocks noGrp="1"/>
          </p:cNvSpPr>
          <p:nvPr>
            <p:ph type="pic" sz="quarter" idx="14" hasCustomPrompt="1"/>
          </p:nvPr>
        </p:nvSpPr>
        <p:spPr>
          <a:xfrm>
            <a:off x="0" y="0"/>
            <a:ext cx="6923314" cy="6858000"/>
          </a:xfrm>
          <a:custGeom>
            <a:avLst/>
            <a:gdLst>
              <a:gd name="connsiteX0" fmla="*/ 0 w 6923314"/>
              <a:gd name="connsiteY0" fmla="*/ 0 h 6858000"/>
              <a:gd name="connsiteX1" fmla="*/ 5208814 w 6923314"/>
              <a:gd name="connsiteY1" fmla="*/ 0 h 6858000"/>
              <a:gd name="connsiteX2" fmla="*/ 6923314 w 6923314"/>
              <a:gd name="connsiteY2" fmla="*/ 6858000 h 6858000"/>
              <a:gd name="connsiteX3" fmla="*/ 1305197 w 6923314"/>
              <a:gd name="connsiteY3" fmla="*/ 6858000 h 6858000"/>
              <a:gd name="connsiteX4" fmla="*/ 0 w 6923314"/>
              <a:gd name="connsiteY4" fmla="*/ 1637212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3314" h="6858000">
                <a:moveTo>
                  <a:pt x="0" y="0"/>
                </a:moveTo>
                <a:lnTo>
                  <a:pt x="5208814" y="0"/>
                </a:lnTo>
                <a:lnTo>
                  <a:pt x="6923314" y="6858000"/>
                </a:lnTo>
                <a:lnTo>
                  <a:pt x="1305197" y="6858000"/>
                </a:lnTo>
                <a:lnTo>
                  <a:pt x="0" y="1637212"/>
                </a:lnTo>
                <a:close/>
              </a:path>
            </a:pathLst>
          </a:custGeom>
          <a:solidFill>
            <a:schemeClr val="bg1">
              <a:lumMod val="95000"/>
            </a:schemeClr>
          </a:solidFill>
          <a:ln w="25400">
            <a:noFill/>
          </a:ln>
        </p:spPr>
        <p:txBody>
          <a:bodyPr wrap="square" anchor="ctr">
            <a:noAutofit/>
          </a:bodyPr>
          <a:lstStyle>
            <a:lvl1pPr marL="0" indent="0" algn="ctr">
              <a:lnSpc>
                <a:spcPct val="100000"/>
              </a:lnSpc>
              <a:buNone/>
              <a:defRPr sz="1200">
                <a:solidFill>
                  <a:schemeClr val="tx1">
                    <a:lumMod val="75000"/>
                    <a:lumOff val="25000"/>
                  </a:schemeClr>
                </a:solidFill>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1948481515"/>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12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298471"/>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13_Contents slide layout">
    <p:spTree>
      <p:nvGrpSpPr>
        <p:cNvPr id="1" name=""/>
        <p:cNvGrpSpPr/>
        <p:nvPr/>
      </p:nvGrpSpPr>
      <p:grpSpPr>
        <a:xfrm>
          <a:off x="0" y="0"/>
          <a:ext cx="0" cy="0"/>
          <a:chOff x="0" y="0"/>
          <a:chExt cx="0" cy="0"/>
        </a:xfrm>
      </p:grpSpPr>
      <p:sp>
        <p:nvSpPr>
          <p:cNvPr id="69" name="Rectangle 68">
            <a:extLst>
              <a:ext uri="{FF2B5EF4-FFF2-40B4-BE49-F238E27FC236}">
                <a16:creationId xmlns:a16="http://schemas.microsoft.com/office/drawing/2014/main" id="{4388469D-CBAC-4278-96C5-9EBCCAF5DD50}"/>
              </a:ext>
            </a:extLst>
          </p:cNvPr>
          <p:cNvSpPr/>
          <p:nvPr userDrawn="1"/>
        </p:nvSpPr>
        <p:spPr>
          <a:xfrm>
            <a:off x="6096000" y="837246"/>
            <a:ext cx="6096000" cy="259175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2" name="Group 61">
            <a:extLst>
              <a:ext uri="{FF2B5EF4-FFF2-40B4-BE49-F238E27FC236}">
                <a16:creationId xmlns:a16="http://schemas.microsoft.com/office/drawing/2014/main" id="{4DE17AA3-92FD-4003-9A41-EC77EF819880}"/>
              </a:ext>
            </a:extLst>
          </p:cNvPr>
          <p:cNvGrpSpPr/>
          <p:nvPr userDrawn="1"/>
        </p:nvGrpSpPr>
        <p:grpSpPr>
          <a:xfrm>
            <a:off x="1058291" y="3689597"/>
            <a:ext cx="2892793" cy="3168403"/>
            <a:chOff x="1058291" y="3689597"/>
            <a:chExt cx="2892793" cy="3168403"/>
          </a:xfrm>
        </p:grpSpPr>
        <p:sp>
          <p:nvSpPr>
            <p:cNvPr id="54" name="Freeform: Shape 53">
              <a:extLst>
                <a:ext uri="{FF2B5EF4-FFF2-40B4-BE49-F238E27FC236}">
                  <a16:creationId xmlns:a16="http://schemas.microsoft.com/office/drawing/2014/main" id="{5AC033FD-1852-40D6-99E3-EAE0920A5C2F}"/>
                </a:ext>
              </a:extLst>
            </p:cNvPr>
            <p:cNvSpPr/>
            <p:nvPr userDrawn="1"/>
          </p:nvSpPr>
          <p:spPr>
            <a:xfrm>
              <a:off x="1062769" y="3689597"/>
              <a:ext cx="2885112" cy="3168403"/>
            </a:xfrm>
            <a:custGeom>
              <a:avLst/>
              <a:gdLst>
                <a:gd name="connsiteX0" fmla="*/ 380827 w 2885112"/>
                <a:gd name="connsiteY0" fmla="*/ 0 h 3168403"/>
                <a:gd name="connsiteX1" fmla="*/ 2504286 w 2885112"/>
                <a:gd name="connsiteY1" fmla="*/ 0 h 3168403"/>
                <a:gd name="connsiteX2" fmla="*/ 2885112 w 2885112"/>
                <a:gd name="connsiteY2" fmla="*/ 376422 h 3168403"/>
                <a:gd name="connsiteX3" fmla="*/ 2885112 w 2885112"/>
                <a:gd name="connsiteY3" fmla="*/ 3168403 h 3168403"/>
                <a:gd name="connsiteX4" fmla="*/ 0 w 2885112"/>
                <a:gd name="connsiteY4" fmla="*/ 3168403 h 3168403"/>
                <a:gd name="connsiteX5" fmla="*/ 0 w 2885112"/>
                <a:gd name="connsiteY5" fmla="*/ 376422 h 3168403"/>
                <a:gd name="connsiteX6" fmla="*/ 380827 w 2885112"/>
                <a:gd name="connsiteY6" fmla="*/ 0 h 3168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85112" h="3168403">
                  <a:moveTo>
                    <a:pt x="380827" y="0"/>
                  </a:moveTo>
                  <a:lnTo>
                    <a:pt x="2504286" y="0"/>
                  </a:lnTo>
                  <a:cubicBezTo>
                    <a:pt x="2714606" y="0"/>
                    <a:pt x="2885112" y="168534"/>
                    <a:pt x="2885112" y="376422"/>
                  </a:cubicBezTo>
                  <a:lnTo>
                    <a:pt x="2885112" y="3168403"/>
                  </a:lnTo>
                  <a:lnTo>
                    <a:pt x="0" y="3168403"/>
                  </a:lnTo>
                  <a:lnTo>
                    <a:pt x="0" y="376422"/>
                  </a:lnTo>
                  <a:cubicBezTo>
                    <a:pt x="57" y="168534"/>
                    <a:pt x="170506" y="0"/>
                    <a:pt x="380827" y="0"/>
                  </a:cubicBezTo>
                  <a:close/>
                </a:path>
              </a:pathLst>
            </a:custGeom>
            <a:solidFill>
              <a:srgbClr val="D0D4D8"/>
            </a:solidFill>
            <a:ln w="6728" cap="flat">
              <a:noFill/>
              <a:prstDash val="solid"/>
              <a:miter/>
            </a:ln>
          </p:spPr>
          <p:txBody>
            <a:bodyPr wrap="square" rtlCol="0" anchor="ctr">
              <a:noAutofit/>
            </a:bodyPr>
            <a:lstStyle/>
            <a:p>
              <a:endParaRPr lang="en-US"/>
            </a:p>
          </p:txBody>
        </p:sp>
        <p:sp>
          <p:nvSpPr>
            <p:cNvPr id="55" name="Freeform: Shape 54">
              <a:extLst>
                <a:ext uri="{FF2B5EF4-FFF2-40B4-BE49-F238E27FC236}">
                  <a16:creationId xmlns:a16="http://schemas.microsoft.com/office/drawing/2014/main" id="{60E7AE36-51DF-4A4D-95F3-D16AA8913353}"/>
                </a:ext>
              </a:extLst>
            </p:cNvPr>
            <p:cNvSpPr/>
            <p:nvPr userDrawn="1"/>
          </p:nvSpPr>
          <p:spPr>
            <a:xfrm>
              <a:off x="1101424" y="3719878"/>
              <a:ext cx="2807801" cy="3138121"/>
            </a:xfrm>
            <a:custGeom>
              <a:avLst/>
              <a:gdLst>
                <a:gd name="connsiteX0" fmla="*/ 379798 w 2807801"/>
                <a:gd name="connsiteY0" fmla="*/ 0 h 3138121"/>
                <a:gd name="connsiteX1" fmla="*/ 2428003 w 2807801"/>
                <a:gd name="connsiteY1" fmla="*/ 0 h 3138121"/>
                <a:gd name="connsiteX2" fmla="*/ 2807801 w 2807801"/>
                <a:gd name="connsiteY2" fmla="*/ 376422 h 3138121"/>
                <a:gd name="connsiteX3" fmla="*/ 2807801 w 2807801"/>
                <a:gd name="connsiteY3" fmla="*/ 3138121 h 3138121"/>
                <a:gd name="connsiteX4" fmla="*/ 0 w 2807801"/>
                <a:gd name="connsiteY4" fmla="*/ 3138121 h 3138121"/>
                <a:gd name="connsiteX5" fmla="*/ 0 w 2807801"/>
                <a:gd name="connsiteY5" fmla="*/ 376422 h 3138121"/>
                <a:gd name="connsiteX6" fmla="*/ 379798 w 2807801"/>
                <a:gd name="connsiteY6" fmla="*/ 0 h 313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7801" h="3138121">
                  <a:moveTo>
                    <a:pt x="379798" y="0"/>
                  </a:moveTo>
                  <a:lnTo>
                    <a:pt x="2428003" y="0"/>
                  </a:lnTo>
                  <a:cubicBezTo>
                    <a:pt x="2637756" y="0"/>
                    <a:pt x="2807801" y="168533"/>
                    <a:pt x="2807801" y="376422"/>
                  </a:cubicBezTo>
                  <a:lnTo>
                    <a:pt x="2807801" y="3138121"/>
                  </a:lnTo>
                  <a:lnTo>
                    <a:pt x="0" y="3138121"/>
                  </a:lnTo>
                  <a:lnTo>
                    <a:pt x="0" y="376422"/>
                  </a:lnTo>
                  <a:cubicBezTo>
                    <a:pt x="0" y="168533"/>
                    <a:pt x="170045" y="0"/>
                    <a:pt x="379798" y="0"/>
                  </a:cubicBezTo>
                  <a:close/>
                </a:path>
              </a:pathLst>
            </a:custGeom>
            <a:solidFill>
              <a:srgbClr val="070808"/>
            </a:solidFill>
            <a:ln w="6728" cap="flat">
              <a:noFill/>
              <a:prstDash val="solid"/>
              <a:miter/>
            </a:ln>
          </p:spPr>
          <p:txBody>
            <a:bodyPr wrap="square" rtlCol="0" anchor="ctr">
              <a:noAutofit/>
            </a:bodyPr>
            <a:lstStyle/>
            <a:p>
              <a:endParaRPr lang="en-US"/>
            </a:p>
          </p:txBody>
        </p:sp>
        <p:sp>
          <p:nvSpPr>
            <p:cNvPr id="24" name="Graphic 2">
              <a:extLst>
                <a:ext uri="{FF2B5EF4-FFF2-40B4-BE49-F238E27FC236}">
                  <a16:creationId xmlns:a16="http://schemas.microsoft.com/office/drawing/2014/main" id="{063AE936-DFE4-4DD0-A62C-1EAE232B97BD}"/>
                </a:ext>
              </a:extLst>
            </p:cNvPr>
            <p:cNvSpPr/>
            <p:nvPr/>
          </p:nvSpPr>
          <p:spPr>
            <a:xfrm>
              <a:off x="1058801" y="4510882"/>
              <a:ext cx="20187" cy="196716"/>
            </a:xfrm>
            <a:custGeom>
              <a:avLst/>
              <a:gdLst>
                <a:gd name="connsiteX0" fmla="*/ 15158 w 23982"/>
                <a:gd name="connsiteY0" fmla="*/ 233697 h 233697"/>
                <a:gd name="connsiteX1" fmla="*/ 0 w 23982"/>
                <a:gd name="connsiteY1" fmla="*/ 233697 h 233697"/>
                <a:gd name="connsiteX2" fmla="*/ 0 w 23982"/>
                <a:gd name="connsiteY2" fmla="*/ 0 h 233697"/>
                <a:gd name="connsiteX3" fmla="*/ 15158 w 23982"/>
                <a:gd name="connsiteY3" fmla="*/ 0 h 233697"/>
                <a:gd name="connsiteX4" fmla="*/ 23983 w 23982"/>
                <a:gd name="connsiteY4" fmla="*/ 8825 h 233697"/>
                <a:gd name="connsiteX5" fmla="*/ 23983 w 23982"/>
                <a:gd name="connsiteY5" fmla="*/ 224805 h 233697"/>
                <a:gd name="connsiteX6" fmla="*/ 15158 w 23982"/>
                <a:gd name="connsiteY6" fmla="*/ 233697 h 233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982" h="233697">
                  <a:moveTo>
                    <a:pt x="15158" y="233697"/>
                  </a:moveTo>
                  <a:lnTo>
                    <a:pt x="0" y="233697"/>
                  </a:lnTo>
                  <a:lnTo>
                    <a:pt x="0" y="0"/>
                  </a:lnTo>
                  <a:lnTo>
                    <a:pt x="15158" y="0"/>
                  </a:lnTo>
                  <a:cubicBezTo>
                    <a:pt x="20008" y="0"/>
                    <a:pt x="23983" y="3975"/>
                    <a:pt x="23983" y="8825"/>
                  </a:cubicBezTo>
                  <a:lnTo>
                    <a:pt x="23983" y="224805"/>
                  </a:lnTo>
                  <a:cubicBezTo>
                    <a:pt x="23983" y="229723"/>
                    <a:pt x="20008" y="233697"/>
                    <a:pt x="15158" y="233697"/>
                  </a:cubicBezTo>
                  <a:close/>
                </a:path>
              </a:pathLst>
            </a:custGeom>
            <a:solidFill>
              <a:srgbClr val="364551"/>
            </a:solidFill>
            <a:ln w="6728" cap="flat">
              <a:noFill/>
              <a:prstDash val="solid"/>
              <a:miter/>
            </a:ln>
          </p:spPr>
          <p:txBody>
            <a:bodyPr rtlCol="0" anchor="ctr"/>
            <a:lstStyle/>
            <a:p>
              <a:endParaRPr lang="en-US"/>
            </a:p>
          </p:txBody>
        </p:sp>
        <p:sp>
          <p:nvSpPr>
            <p:cNvPr id="25" name="Graphic 2">
              <a:extLst>
                <a:ext uri="{FF2B5EF4-FFF2-40B4-BE49-F238E27FC236}">
                  <a16:creationId xmlns:a16="http://schemas.microsoft.com/office/drawing/2014/main" id="{88C0DAA8-A60D-4797-A50D-3B59489A8922}"/>
                </a:ext>
              </a:extLst>
            </p:cNvPr>
            <p:cNvSpPr/>
            <p:nvPr/>
          </p:nvSpPr>
          <p:spPr>
            <a:xfrm>
              <a:off x="1058801" y="4932953"/>
              <a:ext cx="28182" cy="392355"/>
            </a:xfrm>
            <a:custGeom>
              <a:avLst/>
              <a:gdLst>
                <a:gd name="connsiteX0" fmla="*/ 24656 w 33481"/>
                <a:gd name="connsiteY0" fmla="*/ 466115 h 466115"/>
                <a:gd name="connsiteX1" fmla="*/ 10105 w 33481"/>
                <a:gd name="connsiteY1" fmla="*/ 466115 h 466115"/>
                <a:gd name="connsiteX2" fmla="*/ 0 w 33481"/>
                <a:gd name="connsiteY2" fmla="*/ 456010 h 466115"/>
                <a:gd name="connsiteX3" fmla="*/ 0 w 33481"/>
                <a:gd name="connsiteY3" fmla="*/ 10105 h 466115"/>
                <a:gd name="connsiteX4" fmla="*/ 10105 w 33481"/>
                <a:gd name="connsiteY4" fmla="*/ 0 h 466115"/>
                <a:gd name="connsiteX5" fmla="*/ 24656 w 33481"/>
                <a:gd name="connsiteY5" fmla="*/ 0 h 466115"/>
                <a:gd name="connsiteX6" fmla="*/ 33482 w 33481"/>
                <a:gd name="connsiteY6" fmla="*/ 8825 h 466115"/>
                <a:gd name="connsiteX7" fmla="*/ 33482 w 33481"/>
                <a:gd name="connsiteY7" fmla="*/ 457223 h 466115"/>
                <a:gd name="connsiteX8" fmla="*/ 24656 w 33481"/>
                <a:gd name="connsiteY8" fmla="*/ 466115 h 466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481" h="466115">
                  <a:moveTo>
                    <a:pt x="24656" y="466115"/>
                  </a:moveTo>
                  <a:lnTo>
                    <a:pt x="10105" y="466115"/>
                  </a:lnTo>
                  <a:cubicBezTo>
                    <a:pt x="4514" y="466115"/>
                    <a:pt x="0" y="461601"/>
                    <a:pt x="0" y="456010"/>
                  </a:cubicBezTo>
                  <a:lnTo>
                    <a:pt x="0" y="10105"/>
                  </a:lnTo>
                  <a:cubicBezTo>
                    <a:pt x="0" y="4514"/>
                    <a:pt x="4514" y="0"/>
                    <a:pt x="10105" y="0"/>
                  </a:cubicBezTo>
                  <a:lnTo>
                    <a:pt x="24656" y="0"/>
                  </a:lnTo>
                  <a:cubicBezTo>
                    <a:pt x="29507" y="0"/>
                    <a:pt x="33482" y="3975"/>
                    <a:pt x="33482" y="8825"/>
                  </a:cubicBezTo>
                  <a:lnTo>
                    <a:pt x="33482" y="457223"/>
                  </a:lnTo>
                  <a:cubicBezTo>
                    <a:pt x="33482" y="462140"/>
                    <a:pt x="29507" y="466115"/>
                    <a:pt x="24656" y="466115"/>
                  </a:cubicBezTo>
                  <a:close/>
                </a:path>
              </a:pathLst>
            </a:custGeom>
            <a:solidFill>
              <a:srgbClr val="364551"/>
            </a:solidFill>
            <a:ln w="6728" cap="flat">
              <a:noFill/>
              <a:prstDash val="solid"/>
              <a:miter/>
            </a:ln>
          </p:spPr>
          <p:txBody>
            <a:bodyPr rtlCol="0" anchor="ctr"/>
            <a:lstStyle/>
            <a:p>
              <a:endParaRPr lang="en-US"/>
            </a:p>
          </p:txBody>
        </p:sp>
        <p:sp>
          <p:nvSpPr>
            <p:cNvPr id="26" name="Graphic 2">
              <a:extLst>
                <a:ext uri="{FF2B5EF4-FFF2-40B4-BE49-F238E27FC236}">
                  <a16:creationId xmlns:a16="http://schemas.microsoft.com/office/drawing/2014/main" id="{9E936F18-65C6-44D9-8BE4-E13C62005A59}"/>
                </a:ext>
              </a:extLst>
            </p:cNvPr>
            <p:cNvSpPr/>
            <p:nvPr/>
          </p:nvSpPr>
          <p:spPr>
            <a:xfrm>
              <a:off x="1058858" y="4961137"/>
              <a:ext cx="15935" cy="328560"/>
            </a:xfrm>
            <a:custGeom>
              <a:avLst/>
              <a:gdLst>
                <a:gd name="connsiteX0" fmla="*/ 17650 w 18930"/>
                <a:gd name="connsiteY0" fmla="*/ 390327 h 390326"/>
                <a:gd name="connsiteX1" fmla="*/ 1886 w 18930"/>
                <a:gd name="connsiteY1" fmla="*/ 390327 h 390326"/>
                <a:gd name="connsiteX2" fmla="*/ 0 w 18930"/>
                <a:gd name="connsiteY2" fmla="*/ 388440 h 390326"/>
                <a:gd name="connsiteX3" fmla="*/ 0 w 18930"/>
                <a:gd name="connsiteY3" fmla="*/ 1886 h 390326"/>
                <a:gd name="connsiteX4" fmla="*/ 1886 w 18930"/>
                <a:gd name="connsiteY4" fmla="*/ 0 h 390326"/>
                <a:gd name="connsiteX5" fmla="*/ 17650 w 18930"/>
                <a:gd name="connsiteY5" fmla="*/ 0 h 390326"/>
                <a:gd name="connsiteX6" fmla="*/ 18930 w 18930"/>
                <a:gd name="connsiteY6" fmla="*/ 1280 h 390326"/>
                <a:gd name="connsiteX7" fmla="*/ 18930 w 18930"/>
                <a:gd name="connsiteY7" fmla="*/ 389047 h 390326"/>
                <a:gd name="connsiteX8" fmla="*/ 17650 w 18930"/>
                <a:gd name="connsiteY8" fmla="*/ 390327 h 390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30" h="390326">
                  <a:moveTo>
                    <a:pt x="17650" y="390327"/>
                  </a:moveTo>
                  <a:lnTo>
                    <a:pt x="1886" y="390327"/>
                  </a:lnTo>
                  <a:cubicBezTo>
                    <a:pt x="808" y="390327"/>
                    <a:pt x="0" y="389451"/>
                    <a:pt x="0" y="388440"/>
                  </a:cubicBezTo>
                  <a:lnTo>
                    <a:pt x="0" y="1886"/>
                  </a:lnTo>
                  <a:cubicBezTo>
                    <a:pt x="0" y="808"/>
                    <a:pt x="876" y="0"/>
                    <a:pt x="1886" y="0"/>
                  </a:cubicBezTo>
                  <a:lnTo>
                    <a:pt x="17650" y="0"/>
                  </a:lnTo>
                  <a:cubicBezTo>
                    <a:pt x="18324" y="0"/>
                    <a:pt x="18930" y="539"/>
                    <a:pt x="18930" y="1280"/>
                  </a:cubicBezTo>
                  <a:lnTo>
                    <a:pt x="18930" y="389047"/>
                  </a:lnTo>
                  <a:cubicBezTo>
                    <a:pt x="18930" y="389788"/>
                    <a:pt x="18324" y="390327"/>
                    <a:pt x="17650" y="390327"/>
                  </a:cubicBezTo>
                  <a:close/>
                </a:path>
              </a:pathLst>
            </a:custGeom>
            <a:solidFill>
              <a:srgbClr val="FAFDFF"/>
            </a:solidFill>
            <a:ln w="6728" cap="flat">
              <a:noFill/>
              <a:prstDash val="solid"/>
              <a:miter/>
            </a:ln>
          </p:spPr>
          <p:txBody>
            <a:bodyPr rtlCol="0" anchor="ctr"/>
            <a:lstStyle/>
            <a:p>
              <a:endParaRPr lang="en-US"/>
            </a:p>
          </p:txBody>
        </p:sp>
        <p:sp>
          <p:nvSpPr>
            <p:cNvPr id="27" name="Graphic 2">
              <a:extLst>
                <a:ext uri="{FF2B5EF4-FFF2-40B4-BE49-F238E27FC236}">
                  <a16:creationId xmlns:a16="http://schemas.microsoft.com/office/drawing/2014/main" id="{CDE1CBFD-B36F-4476-AD66-FE5689C99FEA}"/>
                </a:ext>
              </a:extLst>
            </p:cNvPr>
            <p:cNvSpPr/>
            <p:nvPr/>
          </p:nvSpPr>
          <p:spPr>
            <a:xfrm>
              <a:off x="1058291" y="5456869"/>
              <a:ext cx="28182" cy="392355"/>
            </a:xfrm>
            <a:custGeom>
              <a:avLst/>
              <a:gdLst>
                <a:gd name="connsiteX0" fmla="*/ 24656 w 33481"/>
                <a:gd name="connsiteY0" fmla="*/ 466115 h 466114"/>
                <a:gd name="connsiteX1" fmla="*/ 10105 w 33481"/>
                <a:gd name="connsiteY1" fmla="*/ 466115 h 466114"/>
                <a:gd name="connsiteX2" fmla="*/ 0 w 33481"/>
                <a:gd name="connsiteY2" fmla="*/ 456010 h 466114"/>
                <a:gd name="connsiteX3" fmla="*/ 0 w 33481"/>
                <a:gd name="connsiteY3" fmla="*/ 10105 h 466114"/>
                <a:gd name="connsiteX4" fmla="*/ 10105 w 33481"/>
                <a:gd name="connsiteY4" fmla="*/ 0 h 466114"/>
                <a:gd name="connsiteX5" fmla="*/ 24656 w 33481"/>
                <a:gd name="connsiteY5" fmla="*/ 0 h 466114"/>
                <a:gd name="connsiteX6" fmla="*/ 33482 w 33481"/>
                <a:gd name="connsiteY6" fmla="*/ 8825 h 466114"/>
                <a:gd name="connsiteX7" fmla="*/ 33482 w 33481"/>
                <a:gd name="connsiteY7" fmla="*/ 457222 h 466114"/>
                <a:gd name="connsiteX8" fmla="*/ 24656 w 33481"/>
                <a:gd name="connsiteY8" fmla="*/ 466115 h 46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481" h="466114">
                  <a:moveTo>
                    <a:pt x="24656" y="466115"/>
                  </a:moveTo>
                  <a:lnTo>
                    <a:pt x="10105" y="466115"/>
                  </a:lnTo>
                  <a:cubicBezTo>
                    <a:pt x="4514" y="466115"/>
                    <a:pt x="0" y="461601"/>
                    <a:pt x="0" y="456010"/>
                  </a:cubicBezTo>
                  <a:lnTo>
                    <a:pt x="0" y="10105"/>
                  </a:lnTo>
                  <a:cubicBezTo>
                    <a:pt x="0" y="4514"/>
                    <a:pt x="4514" y="0"/>
                    <a:pt x="10105" y="0"/>
                  </a:cubicBezTo>
                  <a:lnTo>
                    <a:pt x="24656" y="0"/>
                  </a:lnTo>
                  <a:cubicBezTo>
                    <a:pt x="29507" y="0"/>
                    <a:pt x="33482" y="3975"/>
                    <a:pt x="33482" y="8825"/>
                  </a:cubicBezTo>
                  <a:lnTo>
                    <a:pt x="33482" y="457222"/>
                  </a:lnTo>
                  <a:cubicBezTo>
                    <a:pt x="33482" y="462208"/>
                    <a:pt x="29507" y="466115"/>
                    <a:pt x="24656" y="466115"/>
                  </a:cubicBezTo>
                  <a:close/>
                </a:path>
              </a:pathLst>
            </a:custGeom>
            <a:solidFill>
              <a:srgbClr val="364551"/>
            </a:solidFill>
            <a:ln w="6728" cap="flat">
              <a:noFill/>
              <a:prstDash val="solid"/>
              <a:miter/>
            </a:ln>
          </p:spPr>
          <p:txBody>
            <a:bodyPr rtlCol="0" anchor="ctr"/>
            <a:lstStyle/>
            <a:p>
              <a:endParaRPr lang="en-US"/>
            </a:p>
          </p:txBody>
        </p:sp>
        <p:sp>
          <p:nvSpPr>
            <p:cNvPr id="28" name="Graphic 2">
              <a:extLst>
                <a:ext uri="{FF2B5EF4-FFF2-40B4-BE49-F238E27FC236}">
                  <a16:creationId xmlns:a16="http://schemas.microsoft.com/office/drawing/2014/main" id="{54A97323-642E-4873-8ECB-8C82C47BBCE7}"/>
                </a:ext>
              </a:extLst>
            </p:cNvPr>
            <p:cNvSpPr/>
            <p:nvPr/>
          </p:nvSpPr>
          <p:spPr>
            <a:xfrm>
              <a:off x="1058291" y="5485053"/>
              <a:ext cx="15935" cy="328560"/>
            </a:xfrm>
            <a:custGeom>
              <a:avLst/>
              <a:gdLst>
                <a:gd name="connsiteX0" fmla="*/ 17718 w 18930"/>
                <a:gd name="connsiteY0" fmla="*/ 390327 h 390326"/>
                <a:gd name="connsiteX1" fmla="*/ 1886 w 18930"/>
                <a:gd name="connsiteY1" fmla="*/ 390327 h 390326"/>
                <a:gd name="connsiteX2" fmla="*/ 0 w 18930"/>
                <a:gd name="connsiteY2" fmla="*/ 388440 h 390326"/>
                <a:gd name="connsiteX3" fmla="*/ 0 w 18930"/>
                <a:gd name="connsiteY3" fmla="*/ 1886 h 390326"/>
                <a:gd name="connsiteX4" fmla="*/ 1886 w 18930"/>
                <a:gd name="connsiteY4" fmla="*/ 0 h 390326"/>
                <a:gd name="connsiteX5" fmla="*/ 17650 w 18930"/>
                <a:gd name="connsiteY5" fmla="*/ 0 h 390326"/>
                <a:gd name="connsiteX6" fmla="*/ 18930 w 18930"/>
                <a:gd name="connsiteY6" fmla="*/ 1280 h 390326"/>
                <a:gd name="connsiteX7" fmla="*/ 18930 w 18930"/>
                <a:gd name="connsiteY7" fmla="*/ 389047 h 390326"/>
                <a:gd name="connsiteX8" fmla="*/ 17718 w 18930"/>
                <a:gd name="connsiteY8" fmla="*/ 390327 h 390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30" h="390326">
                  <a:moveTo>
                    <a:pt x="17718" y="390327"/>
                  </a:moveTo>
                  <a:lnTo>
                    <a:pt x="1886" y="390327"/>
                  </a:lnTo>
                  <a:cubicBezTo>
                    <a:pt x="808" y="390327"/>
                    <a:pt x="0" y="389451"/>
                    <a:pt x="0" y="388440"/>
                  </a:cubicBezTo>
                  <a:lnTo>
                    <a:pt x="0" y="1886"/>
                  </a:lnTo>
                  <a:cubicBezTo>
                    <a:pt x="0" y="808"/>
                    <a:pt x="876" y="0"/>
                    <a:pt x="1886" y="0"/>
                  </a:cubicBezTo>
                  <a:lnTo>
                    <a:pt x="17650" y="0"/>
                  </a:lnTo>
                  <a:cubicBezTo>
                    <a:pt x="18324" y="0"/>
                    <a:pt x="18930" y="539"/>
                    <a:pt x="18930" y="1280"/>
                  </a:cubicBezTo>
                  <a:lnTo>
                    <a:pt x="18930" y="389047"/>
                  </a:lnTo>
                  <a:cubicBezTo>
                    <a:pt x="18930" y="389788"/>
                    <a:pt x="18391" y="390327"/>
                    <a:pt x="17718" y="390327"/>
                  </a:cubicBezTo>
                  <a:close/>
                </a:path>
              </a:pathLst>
            </a:custGeom>
            <a:solidFill>
              <a:srgbClr val="FAFDFF"/>
            </a:solidFill>
            <a:ln w="6728" cap="flat">
              <a:noFill/>
              <a:prstDash val="solid"/>
              <a:miter/>
            </a:ln>
          </p:spPr>
          <p:txBody>
            <a:bodyPr rtlCol="0" anchor="ctr"/>
            <a:lstStyle/>
            <a:p>
              <a:endParaRPr lang="en-US"/>
            </a:p>
          </p:txBody>
        </p:sp>
        <p:sp>
          <p:nvSpPr>
            <p:cNvPr id="29" name="Graphic 2">
              <a:extLst>
                <a:ext uri="{FF2B5EF4-FFF2-40B4-BE49-F238E27FC236}">
                  <a16:creationId xmlns:a16="http://schemas.microsoft.com/office/drawing/2014/main" id="{E6FC4392-B579-420D-977D-05F6BAF6A444}"/>
                </a:ext>
              </a:extLst>
            </p:cNvPr>
            <p:cNvSpPr/>
            <p:nvPr/>
          </p:nvSpPr>
          <p:spPr>
            <a:xfrm>
              <a:off x="3922902" y="5064570"/>
              <a:ext cx="28182" cy="635005"/>
            </a:xfrm>
            <a:custGeom>
              <a:avLst/>
              <a:gdLst>
                <a:gd name="connsiteX0" fmla="*/ 24656 w 33481"/>
                <a:gd name="connsiteY0" fmla="*/ 754380 h 754380"/>
                <a:gd name="connsiteX1" fmla="*/ 10105 w 33481"/>
                <a:gd name="connsiteY1" fmla="*/ 754380 h 754380"/>
                <a:gd name="connsiteX2" fmla="*/ 0 w 33481"/>
                <a:gd name="connsiteY2" fmla="*/ 744275 h 754380"/>
                <a:gd name="connsiteX3" fmla="*/ 0 w 33481"/>
                <a:gd name="connsiteY3" fmla="*/ 10105 h 754380"/>
                <a:gd name="connsiteX4" fmla="*/ 10105 w 33481"/>
                <a:gd name="connsiteY4" fmla="*/ 0 h 754380"/>
                <a:gd name="connsiteX5" fmla="*/ 24656 w 33481"/>
                <a:gd name="connsiteY5" fmla="*/ 0 h 754380"/>
                <a:gd name="connsiteX6" fmla="*/ 33482 w 33481"/>
                <a:gd name="connsiteY6" fmla="*/ 8825 h 754380"/>
                <a:gd name="connsiteX7" fmla="*/ 33482 w 33481"/>
                <a:gd name="connsiteY7" fmla="*/ 745555 h 754380"/>
                <a:gd name="connsiteX8" fmla="*/ 24656 w 33481"/>
                <a:gd name="connsiteY8" fmla="*/ 754380 h 75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481" h="754380">
                  <a:moveTo>
                    <a:pt x="24656" y="754380"/>
                  </a:moveTo>
                  <a:lnTo>
                    <a:pt x="10105" y="754380"/>
                  </a:lnTo>
                  <a:cubicBezTo>
                    <a:pt x="4514" y="754380"/>
                    <a:pt x="0" y="749866"/>
                    <a:pt x="0" y="744275"/>
                  </a:cubicBezTo>
                  <a:lnTo>
                    <a:pt x="0" y="10105"/>
                  </a:lnTo>
                  <a:cubicBezTo>
                    <a:pt x="0" y="4514"/>
                    <a:pt x="4514" y="0"/>
                    <a:pt x="10105" y="0"/>
                  </a:cubicBezTo>
                  <a:lnTo>
                    <a:pt x="24656" y="0"/>
                  </a:lnTo>
                  <a:cubicBezTo>
                    <a:pt x="29507" y="0"/>
                    <a:pt x="33482" y="3975"/>
                    <a:pt x="33482" y="8825"/>
                  </a:cubicBezTo>
                  <a:lnTo>
                    <a:pt x="33482" y="745555"/>
                  </a:lnTo>
                  <a:cubicBezTo>
                    <a:pt x="33482" y="750405"/>
                    <a:pt x="29507" y="754380"/>
                    <a:pt x="24656" y="754380"/>
                  </a:cubicBezTo>
                  <a:close/>
                </a:path>
              </a:pathLst>
            </a:custGeom>
            <a:solidFill>
              <a:srgbClr val="8A9096"/>
            </a:solidFill>
            <a:ln w="6728" cap="flat">
              <a:noFill/>
              <a:prstDash val="solid"/>
              <a:miter/>
            </a:ln>
          </p:spPr>
          <p:txBody>
            <a:bodyPr rtlCol="0" anchor="ctr"/>
            <a:lstStyle/>
            <a:p>
              <a:pPr lvl="0"/>
              <a:endParaRPr lang="en-US"/>
            </a:p>
          </p:txBody>
        </p:sp>
        <p:sp>
          <p:nvSpPr>
            <p:cNvPr id="30" name="Graphic 2">
              <a:extLst>
                <a:ext uri="{FF2B5EF4-FFF2-40B4-BE49-F238E27FC236}">
                  <a16:creationId xmlns:a16="http://schemas.microsoft.com/office/drawing/2014/main" id="{213C0B4A-1837-4C1B-8D1B-BC1615210485}"/>
                </a:ext>
              </a:extLst>
            </p:cNvPr>
            <p:cNvSpPr/>
            <p:nvPr/>
          </p:nvSpPr>
          <p:spPr>
            <a:xfrm>
              <a:off x="3935149" y="5110218"/>
              <a:ext cx="15935" cy="531742"/>
            </a:xfrm>
            <a:custGeom>
              <a:avLst/>
              <a:gdLst>
                <a:gd name="connsiteX0" fmla="*/ 17650 w 18930"/>
                <a:gd name="connsiteY0" fmla="*/ 631704 h 631704"/>
                <a:gd name="connsiteX1" fmla="*/ 1886 w 18930"/>
                <a:gd name="connsiteY1" fmla="*/ 631704 h 631704"/>
                <a:gd name="connsiteX2" fmla="*/ 0 w 18930"/>
                <a:gd name="connsiteY2" fmla="*/ 629818 h 631704"/>
                <a:gd name="connsiteX3" fmla="*/ 0 w 18930"/>
                <a:gd name="connsiteY3" fmla="*/ 1886 h 631704"/>
                <a:gd name="connsiteX4" fmla="*/ 1886 w 18930"/>
                <a:gd name="connsiteY4" fmla="*/ 0 h 631704"/>
                <a:gd name="connsiteX5" fmla="*/ 17650 w 18930"/>
                <a:gd name="connsiteY5" fmla="*/ 0 h 631704"/>
                <a:gd name="connsiteX6" fmla="*/ 18930 w 18930"/>
                <a:gd name="connsiteY6" fmla="*/ 1280 h 631704"/>
                <a:gd name="connsiteX7" fmla="*/ 18930 w 18930"/>
                <a:gd name="connsiteY7" fmla="*/ 630491 h 631704"/>
                <a:gd name="connsiteX8" fmla="*/ 17650 w 18930"/>
                <a:gd name="connsiteY8" fmla="*/ 631704 h 631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30" h="631704">
                  <a:moveTo>
                    <a:pt x="17650" y="631704"/>
                  </a:moveTo>
                  <a:lnTo>
                    <a:pt x="1886" y="631704"/>
                  </a:lnTo>
                  <a:cubicBezTo>
                    <a:pt x="808" y="631704"/>
                    <a:pt x="0" y="630828"/>
                    <a:pt x="0" y="629818"/>
                  </a:cubicBezTo>
                  <a:lnTo>
                    <a:pt x="0" y="1886"/>
                  </a:lnTo>
                  <a:cubicBezTo>
                    <a:pt x="0" y="808"/>
                    <a:pt x="876" y="0"/>
                    <a:pt x="1886" y="0"/>
                  </a:cubicBezTo>
                  <a:lnTo>
                    <a:pt x="17650" y="0"/>
                  </a:lnTo>
                  <a:cubicBezTo>
                    <a:pt x="18324" y="0"/>
                    <a:pt x="18930" y="539"/>
                    <a:pt x="18930" y="1280"/>
                  </a:cubicBezTo>
                  <a:lnTo>
                    <a:pt x="18930" y="630491"/>
                  </a:lnTo>
                  <a:cubicBezTo>
                    <a:pt x="18863" y="631098"/>
                    <a:pt x="18324" y="631704"/>
                    <a:pt x="17650" y="631704"/>
                  </a:cubicBezTo>
                  <a:close/>
                </a:path>
              </a:pathLst>
            </a:custGeom>
            <a:solidFill>
              <a:srgbClr val="4A4C4D"/>
            </a:solidFill>
            <a:ln w="6728" cap="flat">
              <a:noFill/>
              <a:prstDash val="solid"/>
              <a:miter/>
            </a:ln>
          </p:spPr>
          <p:txBody>
            <a:bodyPr rtlCol="0" anchor="ctr"/>
            <a:lstStyle/>
            <a:p>
              <a:pPr lvl="0"/>
              <a:endParaRPr lang="en-US"/>
            </a:p>
          </p:txBody>
        </p:sp>
        <p:sp>
          <p:nvSpPr>
            <p:cNvPr id="31" name="Graphic 2">
              <a:extLst>
                <a:ext uri="{FF2B5EF4-FFF2-40B4-BE49-F238E27FC236}">
                  <a16:creationId xmlns:a16="http://schemas.microsoft.com/office/drawing/2014/main" id="{DFD69AD1-88C6-4D8A-BB4E-CE2C94AF1EBC}"/>
                </a:ext>
              </a:extLst>
            </p:cNvPr>
            <p:cNvSpPr/>
            <p:nvPr/>
          </p:nvSpPr>
          <p:spPr>
            <a:xfrm>
              <a:off x="3928288" y="6392988"/>
              <a:ext cx="22796" cy="435170"/>
            </a:xfrm>
            <a:custGeom>
              <a:avLst/>
              <a:gdLst>
                <a:gd name="connsiteX0" fmla="*/ 18257 w 27081"/>
                <a:gd name="connsiteY0" fmla="*/ 516977 h 516977"/>
                <a:gd name="connsiteX1" fmla="*/ 10105 w 27081"/>
                <a:gd name="connsiteY1" fmla="*/ 516977 h 516977"/>
                <a:gd name="connsiteX2" fmla="*/ 0 w 27081"/>
                <a:gd name="connsiteY2" fmla="*/ 506872 h 516977"/>
                <a:gd name="connsiteX3" fmla="*/ 0 w 27081"/>
                <a:gd name="connsiteY3" fmla="*/ 10105 h 516977"/>
                <a:gd name="connsiteX4" fmla="*/ 10105 w 27081"/>
                <a:gd name="connsiteY4" fmla="*/ 0 h 516977"/>
                <a:gd name="connsiteX5" fmla="*/ 18257 w 27081"/>
                <a:gd name="connsiteY5" fmla="*/ 0 h 516977"/>
                <a:gd name="connsiteX6" fmla="*/ 27082 w 27081"/>
                <a:gd name="connsiteY6" fmla="*/ 8825 h 516977"/>
                <a:gd name="connsiteX7" fmla="*/ 27082 w 27081"/>
                <a:gd name="connsiteY7" fmla="*/ 508152 h 516977"/>
                <a:gd name="connsiteX8" fmla="*/ 18257 w 27081"/>
                <a:gd name="connsiteY8" fmla="*/ 516977 h 516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81" h="516977">
                  <a:moveTo>
                    <a:pt x="18257" y="516977"/>
                  </a:moveTo>
                  <a:lnTo>
                    <a:pt x="10105" y="516977"/>
                  </a:lnTo>
                  <a:cubicBezTo>
                    <a:pt x="4514" y="516977"/>
                    <a:pt x="0" y="512464"/>
                    <a:pt x="0" y="506872"/>
                  </a:cubicBezTo>
                  <a:lnTo>
                    <a:pt x="0" y="10105"/>
                  </a:lnTo>
                  <a:cubicBezTo>
                    <a:pt x="0" y="4514"/>
                    <a:pt x="4514" y="0"/>
                    <a:pt x="10105" y="0"/>
                  </a:cubicBezTo>
                  <a:lnTo>
                    <a:pt x="18257" y="0"/>
                  </a:lnTo>
                  <a:cubicBezTo>
                    <a:pt x="23107" y="0"/>
                    <a:pt x="27082" y="3975"/>
                    <a:pt x="27082" y="8825"/>
                  </a:cubicBezTo>
                  <a:lnTo>
                    <a:pt x="27082" y="508152"/>
                  </a:lnTo>
                  <a:cubicBezTo>
                    <a:pt x="27082" y="513003"/>
                    <a:pt x="23107" y="516977"/>
                    <a:pt x="18257" y="516977"/>
                  </a:cubicBezTo>
                  <a:close/>
                </a:path>
              </a:pathLst>
            </a:custGeom>
            <a:solidFill>
              <a:srgbClr val="8A9096"/>
            </a:solidFill>
            <a:ln w="6728" cap="flat">
              <a:noFill/>
              <a:prstDash val="solid"/>
              <a:miter/>
            </a:ln>
          </p:spPr>
          <p:txBody>
            <a:bodyPr rtlCol="0" anchor="ctr"/>
            <a:lstStyle/>
            <a:p>
              <a:endParaRPr lang="en-US"/>
            </a:p>
          </p:txBody>
        </p:sp>
        <p:sp>
          <p:nvSpPr>
            <p:cNvPr id="32" name="Graphic 2">
              <a:extLst>
                <a:ext uri="{FF2B5EF4-FFF2-40B4-BE49-F238E27FC236}">
                  <a16:creationId xmlns:a16="http://schemas.microsoft.com/office/drawing/2014/main" id="{4747B958-0380-4C5F-8DEC-8D7F6B25907D}"/>
                </a:ext>
              </a:extLst>
            </p:cNvPr>
            <p:cNvSpPr/>
            <p:nvPr/>
          </p:nvSpPr>
          <p:spPr>
            <a:xfrm>
              <a:off x="3938156" y="6424233"/>
              <a:ext cx="12928" cy="364399"/>
            </a:xfrm>
            <a:custGeom>
              <a:avLst/>
              <a:gdLst>
                <a:gd name="connsiteX0" fmla="*/ 14080 w 15359"/>
                <a:gd name="connsiteY0" fmla="*/ 432903 h 432902"/>
                <a:gd name="connsiteX1" fmla="*/ 1886 w 15359"/>
                <a:gd name="connsiteY1" fmla="*/ 432903 h 432902"/>
                <a:gd name="connsiteX2" fmla="*/ 0 w 15359"/>
                <a:gd name="connsiteY2" fmla="*/ 431016 h 432902"/>
                <a:gd name="connsiteX3" fmla="*/ 0 w 15359"/>
                <a:gd name="connsiteY3" fmla="*/ 1886 h 432902"/>
                <a:gd name="connsiteX4" fmla="*/ 1886 w 15359"/>
                <a:gd name="connsiteY4" fmla="*/ 0 h 432902"/>
                <a:gd name="connsiteX5" fmla="*/ 14080 w 15359"/>
                <a:gd name="connsiteY5" fmla="*/ 0 h 432902"/>
                <a:gd name="connsiteX6" fmla="*/ 15360 w 15359"/>
                <a:gd name="connsiteY6" fmla="*/ 1280 h 432902"/>
                <a:gd name="connsiteX7" fmla="*/ 15360 w 15359"/>
                <a:gd name="connsiteY7" fmla="*/ 431690 h 432902"/>
                <a:gd name="connsiteX8" fmla="*/ 14080 w 15359"/>
                <a:gd name="connsiteY8" fmla="*/ 432903 h 432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359" h="432902">
                  <a:moveTo>
                    <a:pt x="14080" y="432903"/>
                  </a:moveTo>
                  <a:lnTo>
                    <a:pt x="1886" y="432903"/>
                  </a:lnTo>
                  <a:cubicBezTo>
                    <a:pt x="808" y="432903"/>
                    <a:pt x="0" y="432027"/>
                    <a:pt x="0" y="431016"/>
                  </a:cubicBezTo>
                  <a:lnTo>
                    <a:pt x="0" y="1886"/>
                  </a:lnTo>
                  <a:cubicBezTo>
                    <a:pt x="0" y="808"/>
                    <a:pt x="876" y="0"/>
                    <a:pt x="1886" y="0"/>
                  </a:cubicBezTo>
                  <a:lnTo>
                    <a:pt x="14080" y="0"/>
                  </a:lnTo>
                  <a:cubicBezTo>
                    <a:pt x="14753" y="0"/>
                    <a:pt x="15360" y="539"/>
                    <a:pt x="15360" y="1280"/>
                  </a:cubicBezTo>
                  <a:lnTo>
                    <a:pt x="15360" y="431690"/>
                  </a:lnTo>
                  <a:cubicBezTo>
                    <a:pt x="15360" y="432364"/>
                    <a:pt x="14821" y="432903"/>
                    <a:pt x="14080" y="432903"/>
                  </a:cubicBezTo>
                  <a:close/>
                </a:path>
              </a:pathLst>
            </a:custGeom>
            <a:solidFill>
              <a:srgbClr val="4A4C4D"/>
            </a:solidFill>
            <a:ln w="6728" cap="flat">
              <a:noFill/>
              <a:prstDash val="solid"/>
              <a:miter/>
            </a:ln>
          </p:spPr>
          <p:txBody>
            <a:bodyPr rtlCol="0" anchor="ctr"/>
            <a:lstStyle/>
            <a:p>
              <a:endParaRPr lang="en-US"/>
            </a:p>
          </p:txBody>
        </p:sp>
        <p:sp>
          <p:nvSpPr>
            <p:cNvPr id="33" name="Oval 32">
              <a:extLst>
                <a:ext uri="{FF2B5EF4-FFF2-40B4-BE49-F238E27FC236}">
                  <a16:creationId xmlns:a16="http://schemas.microsoft.com/office/drawing/2014/main" id="{69006DBA-4DAA-453A-A2AC-FF4A9322F5B6}"/>
                </a:ext>
              </a:extLst>
            </p:cNvPr>
            <p:cNvSpPr>
              <a:spLocks noChangeAspect="1"/>
            </p:cNvSpPr>
            <p:nvPr/>
          </p:nvSpPr>
          <p:spPr>
            <a:xfrm>
              <a:off x="2978879" y="3808481"/>
              <a:ext cx="134198" cy="134198"/>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23506713-2F55-452F-ABB6-47225E2D89ED}"/>
                </a:ext>
              </a:extLst>
            </p:cNvPr>
            <p:cNvSpPr>
              <a:spLocks noChangeAspect="1"/>
            </p:cNvSpPr>
            <p:nvPr/>
          </p:nvSpPr>
          <p:spPr>
            <a:xfrm>
              <a:off x="2987267" y="3816868"/>
              <a:ext cx="117423" cy="117423"/>
            </a:xfrm>
            <a:prstGeom prst="ellipse">
              <a:avLst/>
            </a:prstGeom>
            <a:solidFill>
              <a:srgbClr val="070808"/>
            </a:solidFill>
            <a:ln w="672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
          <p:nvSpPr>
            <p:cNvPr id="35" name="Oval 34">
              <a:extLst>
                <a:ext uri="{FF2B5EF4-FFF2-40B4-BE49-F238E27FC236}">
                  <a16:creationId xmlns:a16="http://schemas.microsoft.com/office/drawing/2014/main" id="{5175F06E-27A9-46A4-B02C-A49E59D17DC3}"/>
                </a:ext>
              </a:extLst>
            </p:cNvPr>
            <p:cNvSpPr/>
            <p:nvPr/>
          </p:nvSpPr>
          <p:spPr>
            <a:xfrm>
              <a:off x="3016958" y="3846560"/>
              <a:ext cx="58040" cy="58040"/>
            </a:xfrm>
            <a:prstGeom prst="ellipse">
              <a:avLst/>
            </a:prstGeom>
            <a:solidFill>
              <a:schemeClr val="tx1">
                <a:lumMod val="85000"/>
                <a:lumOff val="15000"/>
              </a:schemeClr>
            </a:solidFill>
            <a:ln w="672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
          <p:nvSpPr>
            <p:cNvPr id="36" name="Oval 35">
              <a:extLst>
                <a:ext uri="{FF2B5EF4-FFF2-40B4-BE49-F238E27FC236}">
                  <a16:creationId xmlns:a16="http://schemas.microsoft.com/office/drawing/2014/main" id="{E28FA69B-57D7-4705-A140-F90E5220C72E}"/>
                </a:ext>
              </a:extLst>
            </p:cNvPr>
            <p:cNvSpPr/>
            <p:nvPr/>
          </p:nvSpPr>
          <p:spPr>
            <a:xfrm>
              <a:off x="3030585" y="3860187"/>
              <a:ext cx="30788" cy="30788"/>
            </a:xfrm>
            <a:prstGeom prst="ellipse">
              <a:avLst/>
            </a:prstGeom>
            <a:solidFill>
              <a:srgbClr val="081422"/>
            </a:solidFill>
            <a:ln w="672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
          <p:nvSpPr>
            <p:cNvPr id="37" name="Graphic 2">
              <a:extLst>
                <a:ext uri="{FF2B5EF4-FFF2-40B4-BE49-F238E27FC236}">
                  <a16:creationId xmlns:a16="http://schemas.microsoft.com/office/drawing/2014/main" id="{80E59088-2E8C-41FA-BAB8-F9EEF100122A}"/>
                </a:ext>
              </a:extLst>
            </p:cNvPr>
            <p:cNvSpPr/>
            <p:nvPr userDrawn="1"/>
          </p:nvSpPr>
          <p:spPr>
            <a:xfrm flipH="1">
              <a:off x="1060804" y="4534334"/>
              <a:ext cx="10717" cy="149811"/>
            </a:xfrm>
            <a:custGeom>
              <a:avLst/>
              <a:gdLst>
                <a:gd name="connsiteX0" fmla="*/ 17650 w 18930"/>
                <a:gd name="connsiteY0" fmla="*/ 390327 h 390326"/>
                <a:gd name="connsiteX1" fmla="*/ 1886 w 18930"/>
                <a:gd name="connsiteY1" fmla="*/ 390327 h 390326"/>
                <a:gd name="connsiteX2" fmla="*/ 0 w 18930"/>
                <a:gd name="connsiteY2" fmla="*/ 388440 h 390326"/>
                <a:gd name="connsiteX3" fmla="*/ 0 w 18930"/>
                <a:gd name="connsiteY3" fmla="*/ 1886 h 390326"/>
                <a:gd name="connsiteX4" fmla="*/ 1886 w 18930"/>
                <a:gd name="connsiteY4" fmla="*/ 0 h 390326"/>
                <a:gd name="connsiteX5" fmla="*/ 17650 w 18930"/>
                <a:gd name="connsiteY5" fmla="*/ 0 h 390326"/>
                <a:gd name="connsiteX6" fmla="*/ 18930 w 18930"/>
                <a:gd name="connsiteY6" fmla="*/ 1280 h 390326"/>
                <a:gd name="connsiteX7" fmla="*/ 18930 w 18930"/>
                <a:gd name="connsiteY7" fmla="*/ 389047 h 390326"/>
                <a:gd name="connsiteX8" fmla="*/ 17650 w 18930"/>
                <a:gd name="connsiteY8" fmla="*/ 390327 h 390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30" h="390326">
                  <a:moveTo>
                    <a:pt x="17650" y="390327"/>
                  </a:moveTo>
                  <a:lnTo>
                    <a:pt x="1886" y="390327"/>
                  </a:lnTo>
                  <a:cubicBezTo>
                    <a:pt x="808" y="390327"/>
                    <a:pt x="0" y="389451"/>
                    <a:pt x="0" y="388440"/>
                  </a:cubicBezTo>
                  <a:lnTo>
                    <a:pt x="0" y="1886"/>
                  </a:lnTo>
                  <a:cubicBezTo>
                    <a:pt x="0" y="808"/>
                    <a:pt x="876" y="0"/>
                    <a:pt x="1886" y="0"/>
                  </a:cubicBezTo>
                  <a:lnTo>
                    <a:pt x="17650" y="0"/>
                  </a:lnTo>
                  <a:cubicBezTo>
                    <a:pt x="18324" y="0"/>
                    <a:pt x="18930" y="539"/>
                    <a:pt x="18930" y="1280"/>
                  </a:cubicBezTo>
                  <a:lnTo>
                    <a:pt x="18930" y="389047"/>
                  </a:lnTo>
                  <a:cubicBezTo>
                    <a:pt x="18930" y="389788"/>
                    <a:pt x="18324" y="390327"/>
                    <a:pt x="17650" y="390327"/>
                  </a:cubicBezTo>
                  <a:close/>
                </a:path>
              </a:pathLst>
            </a:custGeom>
            <a:solidFill>
              <a:srgbClr val="FAFDFF"/>
            </a:solidFill>
            <a:ln w="6728" cap="flat">
              <a:noFill/>
              <a:prstDash val="solid"/>
              <a:miter/>
            </a:ln>
          </p:spPr>
          <p:txBody>
            <a:bodyPr rtlCol="0" anchor="ctr"/>
            <a:lstStyle/>
            <a:p>
              <a:endParaRPr lang="en-US"/>
            </a:p>
          </p:txBody>
        </p:sp>
      </p:grpSp>
      <p:grpSp>
        <p:nvGrpSpPr>
          <p:cNvPr id="61" name="Group 60">
            <a:extLst>
              <a:ext uri="{FF2B5EF4-FFF2-40B4-BE49-F238E27FC236}">
                <a16:creationId xmlns:a16="http://schemas.microsoft.com/office/drawing/2014/main" id="{5066A938-5524-4BC2-9E71-604DA7247A54}"/>
              </a:ext>
            </a:extLst>
          </p:cNvPr>
          <p:cNvGrpSpPr/>
          <p:nvPr userDrawn="1"/>
        </p:nvGrpSpPr>
        <p:grpSpPr>
          <a:xfrm>
            <a:off x="8332411" y="0"/>
            <a:ext cx="2885112" cy="2622090"/>
            <a:chOff x="833153" y="6858000"/>
            <a:chExt cx="2885112" cy="2622090"/>
          </a:xfrm>
        </p:grpSpPr>
        <p:sp>
          <p:nvSpPr>
            <p:cNvPr id="58" name="Freeform: Shape 57">
              <a:extLst>
                <a:ext uri="{FF2B5EF4-FFF2-40B4-BE49-F238E27FC236}">
                  <a16:creationId xmlns:a16="http://schemas.microsoft.com/office/drawing/2014/main" id="{5974D21A-C01F-4B09-AA57-1A00734860AA}"/>
                </a:ext>
              </a:extLst>
            </p:cNvPr>
            <p:cNvSpPr/>
            <p:nvPr/>
          </p:nvSpPr>
          <p:spPr>
            <a:xfrm>
              <a:off x="833153" y="6858000"/>
              <a:ext cx="2885112" cy="2622090"/>
            </a:xfrm>
            <a:custGeom>
              <a:avLst/>
              <a:gdLst>
                <a:gd name="connsiteX0" fmla="*/ 0 w 2885112"/>
                <a:gd name="connsiteY0" fmla="*/ 0 h 2622090"/>
                <a:gd name="connsiteX1" fmla="*/ 2885112 w 2885112"/>
                <a:gd name="connsiteY1" fmla="*/ 0 h 2622090"/>
                <a:gd name="connsiteX2" fmla="*/ 2885112 w 2885112"/>
                <a:gd name="connsiteY2" fmla="*/ 2245726 h 2622090"/>
                <a:gd name="connsiteX3" fmla="*/ 2504286 w 2885112"/>
                <a:gd name="connsiteY3" fmla="*/ 2622090 h 2622090"/>
                <a:gd name="connsiteX4" fmla="*/ 380827 w 2885112"/>
                <a:gd name="connsiteY4" fmla="*/ 2622090 h 2622090"/>
                <a:gd name="connsiteX5" fmla="*/ 0 w 2885112"/>
                <a:gd name="connsiteY5" fmla="*/ 2245668 h 2622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85112" h="2622090">
                  <a:moveTo>
                    <a:pt x="0" y="0"/>
                  </a:moveTo>
                  <a:lnTo>
                    <a:pt x="2885112" y="0"/>
                  </a:lnTo>
                  <a:lnTo>
                    <a:pt x="2885112" y="2245726"/>
                  </a:lnTo>
                  <a:cubicBezTo>
                    <a:pt x="2885055" y="2453556"/>
                    <a:pt x="2714549" y="2622090"/>
                    <a:pt x="2504286" y="2622090"/>
                  </a:cubicBezTo>
                  <a:lnTo>
                    <a:pt x="380827" y="2622090"/>
                  </a:lnTo>
                  <a:cubicBezTo>
                    <a:pt x="170506" y="2622090"/>
                    <a:pt x="0" y="2453556"/>
                    <a:pt x="0" y="2245668"/>
                  </a:cubicBezTo>
                  <a:close/>
                </a:path>
              </a:pathLst>
            </a:custGeom>
            <a:solidFill>
              <a:srgbClr val="D0D4D8"/>
            </a:solidFill>
            <a:ln w="6728" cap="flat">
              <a:noFill/>
              <a:prstDash val="solid"/>
              <a:miter/>
            </a:ln>
          </p:spPr>
          <p:txBody>
            <a:bodyPr wrap="square" rtlCol="0" anchor="ctr">
              <a:noAutofit/>
            </a:bodyPr>
            <a:lstStyle/>
            <a:p>
              <a:endParaRPr lang="en-US"/>
            </a:p>
          </p:txBody>
        </p:sp>
        <p:sp>
          <p:nvSpPr>
            <p:cNvPr id="59" name="Freeform: Shape 58">
              <a:extLst>
                <a:ext uri="{FF2B5EF4-FFF2-40B4-BE49-F238E27FC236}">
                  <a16:creationId xmlns:a16="http://schemas.microsoft.com/office/drawing/2014/main" id="{1E48AAE3-B835-49A5-9A47-DE6EBCD7733E}"/>
                </a:ext>
              </a:extLst>
            </p:cNvPr>
            <p:cNvSpPr/>
            <p:nvPr/>
          </p:nvSpPr>
          <p:spPr>
            <a:xfrm>
              <a:off x="871808" y="6858000"/>
              <a:ext cx="2807801" cy="2591752"/>
            </a:xfrm>
            <a:custGeom>
              <a:avLst/>
              <a:gdLst>
                <a:gd name="connsiteX0" fmla="*/ 0 w 2807801"/>
                <a:gd name="connsiteY0" fmla="*/ 0 h 2591752"/>
                <a:gd name="connsiteX1" fmla="*/ 2807801 w 2807801"/>
                <a:gd name="connsiteY1" fmla="*/ 0 h 2591752"/>
                <a:gd name="connsiteX2" fmla="*/ 2807801 w 2807801"/>
                <a:gd name="connsiteY2" fmla="*/ 2215388 h 2591752"/>
                <a:gd name="connsiteX3" fmla="*/ 2428061 w 2807801"/>
                <a:gd name="connsiteY3" fmla="*/ 2591752 h 2591752"/>
                <a:gd name="connsiteX4" fmla="*/ 379798 w 2807801"/>
                <a:gd name="connsiteY4" fmla="*/ 2591752 h 2591752"/>
                <a:gd name="connsiteX5" fmla="*/ 0 w 2807801"/>
                <a:gd name="connsiteY5" fmla="*/ 2215332 h 2591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07801" h="2591752">
                  <a:moveTo>
                    <a:pt x="0" y="0"/>
                  </a:moveTo>
                  <a:lnTo>
                    <a:pt x="2807801" y="0"/>
                  </a:lnTo>
                  <a:lnTo>
                    <a:pt x="2807801" y="2215388"/>
                  </a:lnTo>
                  <a:cubicBezTo>
                    <a:pt x="2807801" y="2423218"/>
                    <a:pt x="2637756" y="2591752"/>
                    <a:pt x="2428061" y="2591752"/>
                  </a:cubicBezTo>
                  <a:lnTo>
                    <a:pt x="379798" y="2591752"/>
                  </a:lnTo>
                  <a:cubicBezTo>
                    <a:pt x="170045" y="2591752"/>
                    <a:pt x="0" y="2423218"/>
                    <a:pt x="0" y="2215332"/>
                  </a:cubicBezTo>
                  <a:close/>
                </a:path>
              </a:pathLst>
            </a:custGeom>
            <a:solidFill>
              <a:srgbClr val="070808"/>
            </a:solidFill>
            <a:ln w="6728" cap="flat">
              <a:noFill/>
              <a:prstDash val="solid"/>
              <a:miter/>
            </a:ln>
          </p:spPr>
          <p:txBody>
            <a:bodyPr wrap="square" rtlCol="0" anchor="ctr">
              <a:noAutofit/>
            </a:bodyPr>
            <a:lstStyle/>
            <a:p>
              <a:endParaRPr lang="en-US"/>
            </a:p>
          </p:txBody>
        </p:sp>
      </p:grpSp>
      <p:sp>
        <p:nvSpPr>
          <p:cNvPr id="67" name="Picture Placeholder 66">
            <a:extLst>
              <a:ext uri="{FF2B5EF4-FFF2-40B4-BE49-F238E27FC236}">
                <a16:creationId xmlns:a16="http://schemas.microsoft.com/office/drawing/2014/main" id="{28246CD8-4F7B-49F9-A0E7-A3D2C7826A54}"/>
              </a:ext>
            </a:extLst>
          </p:cNvPr>
          <p:cNvSpPr>
            <a:spLocks noGrp="1"/>
          </p:cNvSpPr>
          <p:nvPr>
            <p:ph type="pic" sz="quarter" idx="15" hasCustomPrompt="1"/>
          </p:nvPr>
        </p:nvSpPr>
        <p:spPr>
          <a:xfrm>
            <a:off x="8438563" y="1"/>
            <a:ext cx="2672808" cy="2493421"/>
          </a:xfrm>
          <a:custGeom>
            <a:avLst/>
            <a:gdLst>
              <a:gd name="connsiteX0" fmla="*/ 0 w 2672808"/>
              <a:gd name="connsiteY0" fmla="*/ 0 h 2493421"/>
              <a:gd name="connsiteX1" fmla="*/ 2672808 w 2672808"/>
              <a:gd name="connsiteY1" fmla="*/ 0 h 2493421"/>
              <a:gd name="connsiteX2" fmla="*/ 2672808 w 2672808"/>
              <a:gd name="connsiteY2" fmla="*/ 2221227 h 2493421"/>
              <a:gd name="connsiteX3" fmla="*/ 2385313 w 2672808"/>
              <a:gd name="connsiteY3" fmla="*/ 2493421 h 2493421"/>
              <a:gd name="connsiteX4" fmla="*/ 287495 w 2672808"/>
              <a:gd name="connsiteY4" fmla="*/ 2493421 h 2493421"/>
              <a:gd name="connsiteX5" fmla="*/ 0 w 2672808"/>
              <a:gd name="connsiteY5" fmla="*/ 2221227 h 2493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2808" h="2493421">
                <a:moveTo>
                  <a:pt x="0" y="0"/>
                </a:moveTo>
                <a:lnTo>
                  <a:pt x="2672808" y="0"/>
                </a:lnTo>
                <a:lnTo>
                  <a:pt x="2672808" y="2221227"/>
                </a:lnTo>
                <a:cubicBezTo>
                  <a:pt x="2672808" y="2371557"/>
                  <a:pt x="2544095" y="2493421"/>
                  <a:pt x="2385313" y="2493421"/>
                </a:cubicBezTo>
                <a:lnTo>
                  <a:pt x="287495" y="2493421"/>
                </a:lnTo>
                <a:cubicBezTo>
                  <a:pt x="128714" y="2493421"/>
                  <a:pt x="0" y="2371557"/>
                  <a:pt x="0" y="2221227"/>
                </a:cubicBezTo>
                <a:close/>
              </a:path>
            </a:pathLst>
          </a:custGeom>
          <a:solidFill>
            <a:schemeClr val="bg1">
              <a:lumMod val="95000"/>
            </a:schemeClr>
          </a:solidFill>
          <a:ln w="25400">
            <a:noFill/>
          </a:ln>
        </p:spPr>
        <p:txBody>
          <a:bodyPr wrap="square" anchor="ctr">
            <a:noAutofit/>
          </a:bodyPr>
          <a:lstStyle>
            <a:lvl1pPr marL="0" indent="0" algn="ctr">
              <a:lnSpc>
                <a:spcPct val="100000"/>
              </a:lnSpc>
              <a:buNone/>
              <a:defRPr sz="1200">
                <a:solidFill>
                  <a:schemeClr val="tx1">
                    <a:lumMod val="75000"/>
                    <a:lumOff val="25000"/>
                  </a:schemeClr>
                </a:solidFill>
              </a:defRPr>
            </a:lvl1pPr>
          </a:lstStyle>
          <a:p>
            <a:r>
              <a:rPr lang="en-US" altLang="ko-KR" dirty="0"/>
              <a:t>Place Your Picture Here</a:t>
            </a:r>
            <a:endParaRPr lang="ko-KR" altLang="en-US" dirty="0"/>
          </a:p>
        </p:txBody>
      </p:sp>
      <p:sp>
        <p:nvSpPr>
          <p:cNvPr id="68" name="Picture Placeholder 67">
            <a:extLst>
              <a:ext uri="{FF2B5EF4-FFF2-40B4-BE49-F238E27FC236}">
                <a16:creationId xmlns:a16="http://schemas.microsoft.com/office/drawing/2014/main" id="{A2ECC6F6-A4A0-4672-8659-27C1C1640830}"/>
              </a:ext>
            </a:extLst>
          </p:cNvPr>
          <p:cNvSpPr>
            <a:spLocks noGrp="1"/>
          </p:cNvSpPr>
          <p:nvPr>
            <p:ph type="pic" sz="quarter" idx="14" hasCustomPrompt="1"/>
          </p:nvPr>
        </p:nvSpPr>
        <p:spPr>
          <a:xfrm>
            <a:off x="1168921" y="3818265"/>
            <a:ext cx="2672808" cy="3039735"/>
          </a:xfrm>
          <a:custGeom>
            <a:avLst/>
            <a:gdLst>
              <a:gd name="connsiteX0" fmla="*/ 287495 w 2672808"/>
              <a:gd name="connsiteY0" fmla="*/ 0 h 3039735"/>
              <a:gd name="connsiteX1" fmla="*/ 542049 w 2672808"/>
              <a:gd name="connsiteY1" fmla="*/ 0 h 3039735"/>
              <a:gd name="connsiteX2" fmla="*/ 566725 w 2672808"/>
              <a:gd name="connsiteY2" fmla="*/ 23363 h 3039735"/>
              <a:gd name="connsiteX3" fmla="*/ 757670 w 2672808"/>
              <a:gd name="connsiteY3" fmla="*/ 204146 h 3039735"/>
              <a:gd name="connsiteX4" fmla="*/ 1903160 w 2672808"/>
              <a:gd name="connsiteY4" fmla="*/ 204146 h 3039735"/>
              <a:gd name="connsiteX5" fmla="*/ 2094105 w 2672808"/>
              <a:gd name="connsiteY5" fmla="*/ 23363 h 3039735"/>
              <a:gd name="connsiteX6" fmla="*/ 2118781 w 2672808"/>
              <a:gd name="connsiteY6" fmla="*/ 0 h 3039735"/>
              <a:gd name="connsiteX7" fmla="*/ 2385313 w 2672808"/>
              <a:gd name="connsiteY7" fmla="*/ 0 h 3039735"/>
              <a:gd name="connsiteX8" fmla="*/ 2672808 w 2672808"/>
              <a:gd name="connsiteY8" fmla="*/ 272193 h 3039735"/>
              <a:gd name="connsiteX9" fmla="*/ 2672808 w 2672808"/>
              <a:gd name="connsiteY9" fmla="*/ 3039735 h 3039735"/>
              <a:gd name="connsiteX10" fmla="*/ 0 w 2672808"/>
              <a:gd name="connsiteY10" fmla="*/ 3039735 h 3039735"/>
              <a:gd name="connsiteX11" fmla="*/ 0 w 2672808"/>
              <a:gd name="connsiteY11" fmla="*/ 272193 h 3039735"/>
              <a:gd name="connsiteX12" fmla="*/ 287495 w 2672808"/>
              <a:gd name="connsiteY12" fmla="*/ 0 h 3039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72808" h="3039735">
                <a:moveTo>
                  <a:pt x="287495" y="0"/>
                </a:moveTo>
                <a:lnTo>
                  <a:pt x="542049" y="0"/>
                </a:lnTo>
                <a:cubicBezTo>
                  <a:pt x="555645" y="0"/>
                  <a:pt x="566725" y="10435"/>
                  <a:pt x="566725" y="23363"/>
                </a:cubicBezTo>
                <a:cubicBezTo>
                  <a:pt x="566725" y="123224"/>
                  <a:pt x="652255" y="204146"/>
                  <a:pt x="757670" y="204146"/>
                </a:cubicBezTo>
                <a:lnTo>
                  <a:pt x="1903160" y="204146"/>
                </a:lnTo>
                <a:cubicBezTo>
                  <a:pt x="2008635" y="204146"/>
                  <a:pt x="2094105" y="123168"/>
                  <a:pt x="2094105" y="23363"/>
                </a:cubicBezTo>
                <a:cubicBezTo>
                  <a:pt x="2094105" y="10491"/>
                  <a:pt x="2105125" y="0"/>
                  <a:pt x="2118781" y="0"/>
                </a:cubicBezTo>
                <a:lnTo>
                  <a:pt x="2385313" y="0"/>
                </a:lnTo>
                <a:cubicBezTo>
                  <a:pt x="2544095" y="0"/>
                  <a:pt x="2672808" y="121864"/>
                  <a:pt x="2672808" y="272193"/>
                </a:cubicBezTo>
                <a:lnTo>
                  <a:pt x="2672808" y="3039735"/>
                </a:lnTo>
                <a:lnTo>
                  <a:pt x="0" y="3039735"/>
                </a:lnTo>
                <a:lnTo>
                  <a:pt x="0" y="272193"/>
                </a:lnTo>
                <a:cubicBezTo>
                  <a:pt x="0" y="121864"/>
                  <a:pt x="128714" y="0"/>
                  <a:pt x="287495" y="0"/>
                </a:cubicBezTo>
                <a:close/>
              </a:path>
            </a:pathLst>
          </a:custGeom>
          <a:solidFill>
            <a:schemeClr val="bg1">
              <a:lumMod val="95000"/>
            </a:schemeClr>
          </a:solidFill>
          <a:ln w="25400">
            <a:noFill/>
          </a:ln>
        </p:spPr>
        <p:txBody>
          <a:bodyPr wrap="square" anchor="ctr">
            <a:noAutofit/>
          </a:bodyPr>
          <a:lstStyle>
            <a:lvl1pPr marL="0" indent="0" algn="ctr">
              <a:lnSpc>
                <a:spcPct val="100000"/>
              </a:lnSpc>
              <a:buNone/>
              <a:defRPr sz="1200">
                <a:solidFill>
                  <a:schemeClr val="tx1">
                    <a:lumMod val="75000"/>
                    <a:lumOff val="25000"/>
                  </a:schemeClr>
                </a:solidFill>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3232086422"/>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14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32455046"/>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15_Contents slide layou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DAE6C28-A080-4420-92C4-3AC673E4DAE1}"/>
              </a:ext>
            </a:extLst>
          </p:cNvPr>
          <p:cNvSpPr/>
          <p:nvPr userDrawn="1"/>
        </p:nvSpPr>
        <p:spPr>
          <a:xfrm>
            <a:off x="0" y="2253343"/>
            <a:ext cx="12192000" cy="23513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10">
            <a:extLst>
              <a:ext uri="{FF2B5EF4-FFF2-40B4-BE49-F238E27FC236}">
                <a16:creationId xmlns:a16="http://schemas.microsoft.com/office/drawing/2014/main" id="{DA6378AF-10CF-415A-9A2B-A4DF0CDD2A85}"/>
              </a:ext>
            </a:extLst>
          </p:cNvPr>
          <p:cNvSpPr>
            <a:spLocks noGrp="1"/>
          </p:cNvSpPr>
          <p:nvPr>
            <p:ph type="pic" sz="quarter" idx="14" hasCustomPrompt="1"/>
          </p:nvPr>
        </p:nvSpPr>
        <p:spPr>
          <a:xfrm>
            <a:off x="1088571" y="1580606"/>
            <a:ext cx="9945150" cy="3696788"/>
          </a:xfrm>
          <a:custGeom>
            <a:avLst/>
            <a:gdLst>
              <a:gd name="connsiteX0" fmla="*/ 8797786 w 9945150"/>
              <a:gd name="connsiteY0" fmla="*/ 343988 h 3696788"/>
              <a:gd name="connsiteX1" fmla="*/ 9945150 w 9945150"/>
              <a:gd name="connsiteY1" fmla="*/ 343988 h 3696788"/>
              <a:gd name="connsiteX2" fmla="*/ 8854411 w 9945150"/>
              <a:gd name="connsiteY2" fmla="*/ 3696788 h 3696788"/>
              <a:gd name="connsiteX3" fmla="*/ 7707047 w 9945150"/>
              <a:gd name="connsiteY3" fmla="*/ 3696788 h 3696788"/>
              <a:gd name="connsiteX4" fmla="*/ 6228770 w 9945150"/>
              <a:gd name="connsiteY4" fmla="*/ 343988 h 3696788"/>
              <a:gd name="connsiteX5" fmla="*/ 7376134 w 9945150"/>
              <a:gd name="connsiteY5" fmla="*/ 343988 h 3696788"/>
              <a:gd name="connsiteX6" fmla="*/ 6285395 w 9945150"/>
              <a:gd name="connsiteY6" fmla="*/ 3696788 h 3696788"/>
              <a:gd name="connsiteX7" fmla="*/ 5138031 w 9945150"/>
              <a:gd name="connsiteY7" fmla="*/ 3696788 h 3696788"/>
              <a:gd name="connsiteX8" fmla="*/ 3659754 w 9945150"/>
              <a:gd name="connsiteY8" fmla="*/ 343988 h 3696788"/>
              <a:gd name="connsiteX9" fmla="*/ 4807118 w 9945150"/>
              <a:gd name="connsiteY9" fmla="*/ 343988 h 3696788"/>
              <a:gd name="connsiteX10" fmla="*/ 3716379 w 9945150"/>
              <a:gd name="connsiteY10" fmla="*/ 3696788 h 3696788"/>
              <a:gd name="connsiteX11" fmla="*/ 2569016 w 9945150"/>
              <a:gd name="connsiteY11" fmla="*/ 3696788 h 3696788"/>
              <a:gd name="connsiteX12" fmla="*/ 1090739 w 9945150"/>
              <a:gd name="connsiteY12" fmla="*/ 343988 h 3696788"/>
              <a:gd name="connsiteX13" fmla="*/ 2238103 w 9945150"/>
              <a:gd name="connsiteY13" fmla="*/ 343988 h 3696788"/>
              <a:gd name="connsiteX14" fmla="*/ 1147364 w 9945150"/>
              <a:gd name="connsiteY14" fmla="*/ 3696788 h 3696788"/>
              <a:gd name="connsiteX15" fmla="*/ 0 w 9945150"/>
              <a:gd name="connsiteY15" fmla="*/ 3696788 h 3696788"/>
              <a:gd name="connsiteX16" fmla="*/ 7635204 w 9945150"/>
              <a:gd name="connsiteY16" fmla="*/ 0 h 3696788"/>
              <a:gd name="connsiteX17" fmla="*/ 8782568 w 9945150"/>
              <a:gd name="connsiteY17" fmla="*/ 0 h 3696788"/>
              <a:gd name="connsiteX18" fmla="*/ 7691829 w 9945150"/>
              <a:gd name="connsiteY18" fmla="*/ 3352800 h 3696788"/>
              <a:gd name="connsiteX19" fmla="*/ 6544465 w 9945150"/>
              <a:gd name="connsiteY19" fmla="*/ 3352800 h 3696788"/>
              <a:gd name="connsiteX20" fmla="*/ 5066188 w 9945150"/>
              <a:gd name="connsiteY20" fmla="*/ 0 h 3696788"/>
              <a:gd name="connsiteX21" fmla="*/ 6213552 w 9945150"/>
              <a:gd name="connsiteY21" fmla="*/ 0 h 3696788"/>
              <a:gd name="connsiteX22" fmla="*/ 5122813 w 9945150"/>
              <a:gd name="connsiteY22" fmla="*/ 3352800 h 3696788"/>
              <a:gd name="connsiteX23" fmla="*/ 3975449 w 9945150"/>
              <a:gd name="connsiteY23" fmla="*/ 3352800 h 3696788"/>
              <a:gd name="connsiteX24" fmla="*/ 2497173 w 9945150"/>
              <a:gd name="connsiteY24" fmla="*/ 0 h 3696788"/>
              <a:gd name="connsiteX25" fmla="*/ 3644536 w 9945150"/>
              <a:gd name="connsiteY25" fmla="*/ 0 h 3696788"/>
              <a:gd name="connsiteX26" fmla="*/ 2553798 w 9945150"/>
              <a:gd name="connsiteY26" fmla="*/ 3352800 h 3696788"/>
              <a:gd name="connsiteX27" fmla="*/ 1406434 w 9945150"/>
              <a:gd name="connsiteY27" fmla="*/ 3352800 h 369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9945150" h="3696788">
                <a:moveTo>
                  <a:pt x="8797786" y="343988"/>
                </a:moveTo>
                <a:lnTo>
                  <a:pt x="9945150" y="343988"/>
                </a:lnTo>
                <a:lnTo>
                  <a:pt x="8854411" y="3696788"/>
                </a:lnTo>
                <a:lnTo>
                  <a:pt x="7707047" y="3696788"/>
                </a:lnTo>
                <a:close/>
                <a:moveTo>
                  <a:pt x="6228770" y="343988"/>
                </a:moveTo>
                <a:lnTo>
                  <a:pt x="7376134" y="343988"/>
                </a:lnTo>
                <a:lnTo>
                  <a:pt x="6285395" y="3696788"/>
                </a:lnTo>
                <a:lnTo>
                  <a:pt x="5138031" y="3696788"/>
                </a:lnTo>
                <a:close/>
                <a:moveTo>
                  <a:pt x="3659754" y="343988"/>
                </a:moveTo>
                <a:lnTo>
                  <a:pt x="4807118" y="343988"/>
                </a:lnTo>
                <a:lnTo>
                  <a:pt x="3716379" y="3696788"/>
                </a:lnTo>
                <a:lnTo>
                  <a:pt x="2569016" y="3696788"/>
                </a:lnTo>
                <a:close/>
                <a:moveTo>
                  <a:pt x="1090739" y="343988"/>
                </a:moveTo>
                <a:lnTo>
                  <a:pt x="2238103" y="343988"/>
                </a:lnTo>
                <a:lnTo>
                  <a:pt x="1147364" y="3696788"/>
                </a:lnTo>
                <a:lnTo>
                  <a:pt x="0" y="3696788"/>
                </a:lnTo>
                <a:close/>
                <a:moveTo>
                  <a:pt x="7635204" y="0"/>
                </a:moveTo>
                <a:lnTo>
                  <a:pt x="8782568" y="0"/>
                </a:lnTo>
                <a:lnTo>
                  <a:pt x="7691829" y="3352800"/>
                </a:lnTo>
                <a:lnTo>
                  <a:pt x="6544465" y="3352800"/>
                </a:lnTo>
                <a:close/>
                <a:moveTo>
                  <a:pt x="5066188" y="0"/>
                </a:moveTo>
                <a:lnTo>
                  <a:pt x="6213552" y="0"/>
                </a:lnTo>
                <a:lnTo>
                  <a:pt x="5122813" y="3352800"/>
                </a:lnTo>
                <a:lnTo>
                  <a:pt x="3975449" y="3352800"/>
                </a:lnTo>
                <a:close/>
                <a:moveTo>
                  <a:pt x="2497173" y="0"/>
                </a:moveTo>
                <a:lnTo>
                  <a:pt x="3644536" y="0"/>
                </a:lnTo>
                <a:lnTo>
                  <a:pt x="2553798" y="3352800"/>
                </a:lnTo>
                <a:lnTo>
                  <a:pt x="1406434" y="3352800"/>
                </a:lnTo>
                <a:close/>
              </a:path>
            </a:pathLst>
          </a:custGeom>
          <a:solidFill>
            <a:schemeClr val="bg1">
              <a:lumMod val="95000"/>
            </a:schemeClr>
          </a:solidFill>
          <a:ln w="19050">
            <a:noFill/>
          </a:ln>
        </p:spPr>
        <p:txBody>
          <a:bodyPr wrap="square" anchor="ctr">
            <a:noAutofit/>
          </a:bodyPr>
          <a:lstStyle>
            <a:lvl1pPr marL="0" indent="0" algn="ctr">
              <a:lnSpc>
                <a:spcPct val="100000"/>
              </a:lnSpc>
              <a:buNone/>
              <a:defRPr sz="1200">
                <a:solidFill>
                  <a:schemeClr val="tx1">
                    <a:lumMod val="75000"/>
                    <a:lumOff val="25000"/>
                  </a:schemeClr>
                </a:solidFill>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540570752"/>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17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8525962"/>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16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1255573"/>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PNG sets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332482"/>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PNG &amp; Shapes Layout</a:t>
            </a:r>
          </a:p>
        </p:txBody>
      </p:sp>
    </p:spTree>
    <p:extLst>
      <p:ext uri="{BB962C8B-B14F-4D97-AF65-F5344CB8AC3E}">
        <p14:creationId xmlns:p14="http://schemas.microsoft.com/office/powerpoint/2010/main" val="1030249169"/>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1_Icon sets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123478"/>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Icon Sets Layout</a:t>
            </a:r>
          </a:p>
        </p:txBody>
      </p:sp>
      <p:sp>
        <p:nvSpPr>
          <p:cNvPr id="3" name="Rounded Rectangle 2"/>
          <p:cNvSpPr/>
          <p:nvPr userDrawn="1"/>
        </p:nvSpPr>
        <p:spPr>
          <a:xfrm>
            <a:off x="354010" y="1131591"/>
            <a:ext cx="3560767" cy="5402561"/>
          </a:xfrm>
          <a:prstGeom prst="roundRect">
            <a:avLst>
              <a:gd name="adj" fmla="val 396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p>
        </p:txBody>
      </p:sp>
      <p:sp>
        <p:nvSpPr>
          <p:cNvPr id="4" name="Rounded Rectangle 3"/>
          <p:cNvSpPr/>
          <p:nvPr userDrawn="1"/>
        </p:nvSpPr>
        <p:spPr>
          <a:xfrm>
            <a:off x="531933" y="1347500"/>
            <a:ext cx="153868" cy="5015200"/>
          </a:xfrm>
          <a:prstGeom prst="roundRect">
            <a:avLst>
              <a:gd name="adj" fmla="val 50000"/>
            </a:avLst>
          </a:prstGeom>
          <a:solidFill>
            <a:schemeClr val="bg1">
              <a:alpha val="4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bg1"/>
              </a:solidFill>
            </a:endParaRPr>
          </a:p>
        </p:txBody>
      </p:sp>
      <p:sp>
        <p:nvSpPr>
          <p:cNvPr id="5" name="Half Frame 4"/>
          <p:cNvSpPr/>
          <p:nvPr userDrawn="1"/>
        </p:nvSpPr>
        <p:spPr>
          <a:xfrm rot="5400000">
            <a:off x="3057177" y="1276653"/>
            <a:ext cx="685849" cy="685148"/>
          </a:xfrm>
          <a:prstGeom prst="halfFrame">
            <a:avLst>
              <a:gd name="adj1" fmla="val 23728"/>
              <a:gd name="adj2" fmla="val 24642"/>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tx1">
                  <a:lumMod val="85000"/>
                  <a:lumOff val="15000"/>
                </a:schemeClr>
              </a:solidFill>
            </a:endParaRPr>
          </a:p>
        </p:txBody>
      </p:sp>
      <p:sp>
        <p:nvSpPr>
          <p:cNvPr id="58" name="TextBox 57">
            <a:extLst>
              <a:ext uri="{FF2B5EF4-FFF2-40B4-BE49-F238E27FC236}">
                <a16:creationId xmlns:a16="http://schemas.microsoft.com/office/drawing/2014/main" id="{5644E8BB-F13A-4AE0-889E-633DE4143787}"/>
              </a:ext>
            </a:extLst>
          </p:cNvPr>
          <p:cNvSpPr txBox="1"/>
          <p:nvPr userDrawn="1"/>
        </p:nvSpPr>
        <p:spPr>
          <a:xfrm>
            <a:off x="711704" y="1637214"/>
            <a:ext cx="2232248" cy="523220"/>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Resize without losing quality</a:t>
            </a:r>
            <a:endParaRPr lang="ko-KR" altLang="en-US" sz="1400" b="1" dirty="0">
              <a:solidFill>
                <a:schemeClr val="bg1"/>
              </a:solidFill>
              <a:latin typeface="Arial" pitchFamily="34" charset="0"/>
              <a:cs typeface="Arial" pitchFamily="34" charset="0"/>
            </a:endParaRPr>
          </a:p>
        </p:txBody>
      </p:sp>
      <p:sp>
        <p:nvSpPr>
          <p:cNvPr id="59" name="TextBox 58">
            <a:extLst>
              <a:ext uri="{FF2B5EF4-FFF2-40B4-BE49-F238E27FC236}">
                <a16:creationId xmlns:a16="http://schemas.microsoft.com/office/drawing/2014/main" id="{F2CE2B8B-ED32-491A-95B2-D28904BC432C}"/>
              </a:ext>
            </a:extLst>
          </p:cNvPr>
          <p:cNvSpPr txBox="1"/>
          <p:nvPr userDrawn="1"/>
        </p:nvSpPr>
        <p:spPr>
          <a:xfrm>
            <a:off x="711704" y="2127463"/>
            <a:ext cx="2232248" cy="738664"/>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Change Fill Color &amp;</a:t>
            </a:r>
          </a:p>
          <a:p>
            <a:r>
              <a:rPr lang="en-US" altLang="ko-KR" sz="1400" b="1" dirty="0">
                <a:solidFill>
                  <a:schemeClr val="bg1"/>
                </a:solidFill>
                <a:latin typeface="Arial" pitchFamily="34" charset="0"/>
                <a:cs typeface="Arial" pitchFamily="34" charset="0"/>
              </a:rPr>
              <a:t>Line Color</a:t>
            </a:r>
            <a:endParaRPr lang="ko-KR" altLang="en-US" sz="1400" b="1" dirty="0">
              <a:solidFill>
                <a:schemeClr val="bg1"/>
              </a:solidFill>
              <a:latin typeface="Arial" pitchFamily="34" charset="0"/>
              <a:cs typeface="Arial" pitchFamily="34" charset="0"/>
            </a:endParaRPr>
          </a:p>
        </p:txBody>
      </p:sp>
      <p:sp>
        <p:nvSpPr>
          <p:cNvPr id="60" name="TextBox 59">
            <a:extLst>
              <a:ext uri="{FF2B5EF4-FFF2-40B4-BE49-F238E27FC236}">
                <a16:creationId xmlns:a16="http://schemas.microsoft.com/office/drawing/2014/main" id="{962A52DF-2523-4479-BFA3-B5ACE9887E1C}"/>
              </a:ext>
            </a:extLst>
          </p:cNvPr>
          <p:cNvSpPr txBox="1"/>
          <p:nvPr userDrawn="1"/>
        </p:nvSpPr>
        <p:spPr>
          <a:xfrm>
            <a:off x="721229" y="5808438"/>
            <a:ext cx="2232000" cy="307777"/>
          </a:xfrm>
          <a:prstGeom prst="rect">
            <a:avLst/>
          </a:prstGeom>
          <a:noFill/>
        </p:spPr>
        <p:txBody>
          <a:bodyPr wrap="square" rtlCol="0" anchor="ctr">
            <a:spAutoFit/>
          </a:bodyPr>
          <a:lstStyle/>
          <a:p>
            <a:r>
              <a:rPr lang="en-US" altLang="ko-KR" sz="1400" dirty="0">
                <a:solidFill>
                  <a:schemeClr val="bg1"/>
                </a:solidFill>
                <a:latin typeface="Arial" pitchFamily="34" charset="0"/>
                <a:cs typeface="Arial" pitchFamily="34" charset="0"/>
              </a:rPr>
              <a:t>www.allppt.com</a:t>
            </a:r>
            <a:endParaRPr lang="ko-KR" altLang="en-US" sz="1400" dirty="0">
              <a:solidFill>
                <a:schemeClr val="bg1"/>
              </a:solidFill>
              <a:latin typeface="Arial" pitchFamily="34" charset="0"/>
              <a:cs typeface="Arial" pitchFamily="34" charset="0"/>
            </a:endParaRPr>
          </a:p>
        </p:txBody>
      </p:sp>
      <p:sp>
        <p:nvSpPr>
          <p:cNvPr id="61" name="TextBox 60">
            <a:extLst>
              <a:ext uri="{FF2B5EF4-FFF2-40B4-BE49-F238E27FC236}">
                <a16:creationId xmlns:a16="http://schemas.microsoft.com/office/drawing/2014/main" id="{BAAC314F-E96A-4408-95DE-A70E9ED054AF}"/>
              </a:ext>
            </a:extLst>
          </p:cNvPr>
          <p:cNvSpPr txBox="1"/>
          <p:nvPr userDrawn="1"/>
        </p:nvSpPr>
        <p:spPr>
          <a:xfrm>
            <a:off x="721229" y="4450324"/>
            <a:ext cx="2717296" cy="1384995"/>
          </a:xfrm>
          <a:prstGeom prst="rect">
            <a:avLst/>
          </a:prstGeom>
          <a:noFill/>
        </p:spPr>
        <p:txBody>
          <a:bodyPr wrap="square" rtlCol="0" anchor="ctr">
            <a:spAutoFit/>
          </a:bodyPr>
          <a:lstStyle/>
          <a:p>
            <a:r>
              <a:rPr lang="en-US" altLang="ko-KR" sz="2800" b="1" dirty="0">
                <a:solidFill>
                  <a:schemeClr val="bg1"/>
                </a:solidFill>
                <a:latin typeface="+mn-lt"/>
                <a:ea typeface="+mn-ea"/>
                <a:cs typeface="Arial" pitchFamily="34" charset="0"/>
              </a:rPr>
              <a:t>FREE </a:t>
            </a:r>
          </a:p>
          <a:p>
            <a:r>
              <a:rPr lang="en-US" altLang="ko-KR" sz="2800" b="1" dirty="0">
                <a:solidFill>
                  <a:schemeClr val="bg1"/>
                </a:solidFill>
                <a:latin typeface="+mn-lt"/>
                <a:ea typeface="+mn-ea"/>
                <a:cs typeface="Arial" pitchFamily="34" charset="0"/>
              </a:rPr>
              <a:t>PPT TEMPLATES</a:t>
            </a:r>
          </a:p>
        </p:txBody>
      </p:sp>
    </p:spTree>
    <p:extLst>
      <p:ext uri="{BB962C8B-B14F-4D97-AF65-F5344CB8AC3E}">
        <p14:creationId xmlns:p14="http://schemas.microsoft.com/office/powerpoint/2010/main" val="3512820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22.xml"/><Relationship Id="rId1"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slideLayout" Target="../slideLayouts/slideLayout68.xml"/><Relationship Id="rId18" Type="http://schemas.openxmlformats.org/officeDocument/2006/relationships/slideLayout" Target="../slideLayouts/slideLayout7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slideLayout" Target="../slideLayouts/slideLayout67.xml"/><Relationship Id="rId17" Type="http://schemas.openxmlformats.org/officeDocument/2006/relationships/slideLayout" Target="../slideLayouts/slideLayout72.xml"/><Relationship Id="rId2" Type="http://schemas.openxmlformats.org/officeDocument/2006/relationships/slideLayout" Target="../slideLayouts/slideLayout57.xml"/><Relationship Id="rId16" Type="http://schemas.openxmlformats.org/officeDocument/2006/relationships/slideLayout" Target="../slideLayouts/slideLayout71.xml"/><Relationship Id="rId20" Type="http://schemas.openxmlformats.org/officeDocument/2006/relationships/theme" Target="../theme/theme6.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5" Type="http://schemas.openxmlformats.org/officeDocument/2006/relationships/slideLayout" Target="../slideLayouts/slideLayout70.xml"/><Relationship Id="rId10" Type="http://schemas.openxmlformats.org/officeDocument/2006/relationships/slideLayout" Target="../slideLayouts/slideLayout65.xml"/><Relationship Id="rId19" Type="http://schemas.openxmlformats.org/officeDocument/2006/relationships/slideLayout" Target="../slideLayouts/slideLayout74.xml"/><Relationship Id="rId4" Type="http://schemas.openxmlformats.org/officeDocument/2006/relationships/slideLayout" Target="../slideLayouts/slideLayout59.xml"/><Relationship Id="rId9" Type="http://schemas.openxmlformats.org/officeDocument/2006/relationships/slideLayout" Target="../slideLayouts/slideLayout64.xml"/><Relationship Id="rId14" Type="http://schemas.openxmlformats.org/officeDocument/2006/relationships/slideLayout" Target="../slideLayouts/slideLayout69.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2.xml"/><Relationship Id="rId13" Type="http://schemas.openxmlformats.org/officeDocument/2006/relationships/slideLayout" Target="../slideLayouts/slideLayout87.xml"/><Relationship Id="rId18" Type="http://schemas.openxmlformats.org/officeDocument/2006/relationships/slideLayout" Target="../slideLayouts/slideLayout92.xml"/><Relationship Id="rId3" Type="http://schemas.openxmlformats.org/officeDocument/2006/relationships/slideLayout" Target="../slideLayouts/slideLayout77.xml"/><Relationship Id="rId7" Type="http://schemas.openxmlformats.org/officeDocument/2006/relationships/slideLayout" Target="../slideLayouts/slideLayout81.xml"/><Relationship Id="rId12" Type="http://schemas.openxmlformats.org/officeDocument/2006/relationships/slideLayout" Target="../slideLayouts/slideLayout86.xml"/><Relationship Id="rId17" Type="http://schemas.openxmlformats.org/officeDocument/2006/relationships/slideLayout" Target="../slideLayouts/slideLayout91.xml"/><Relationship Id="rId2" Type="http://schemas.openxmlformats.org/officeDocument/2006/relationships/slideLayout" Target="../slideLayouts/slideLayout76.xml"/><Relationship Id="rId16" Type="http://schemas.openxmlformats.org/officeDocument/2006/relationships/slideLayout" Target="../slideLayouts/slideLayout90.xml"/><Relationship Id="rId20" Type="http://schemas.openxmlformats.org/officeDocument/2006/relationships/theme" Target="../theme/theme7.xml"/><Relationship Id="rId1" Type="http://schemas.openxmlformats.org/officeDocument/2006/relationships/slideLayout" Target="../slideLayouts/slideLayout75.xml"/><Relationship Id="rId6" Type="http://schemas.openxmlformats.org/officeDocument/2006/relationships/slideLayout" Target="../slideLayouts/slideLayout80.xml"/><Relationship Id="rId11" Type="http://schemas.openxmlformats.org/officeDocument/2006/relationships/slideLayout" Target="../slideLayouts/slideLayout85.xml"/><Relationship Id="rId5" Type="http://schemas.openxmlformats.org/officeDocument/2006/relationships/slideLayout" Target="../slideLayouts/slideLayout79.xml"/><Relationship Id="rId15" Type="http://schemas.openxmlformats.org/officeDocument/2006/relationships/slideLayout" Target="../slideLayouts/slideLayout89.xml"/><Relationship Id="rId10" Type="http://schemas.openxmlformats.org/officeDocument/2006/relationships/slideLayout" Target="../slideLayouts/slideLayout84.xml"/><Relationship Id="rId19" Type="http://schemas.openxmlformats.org/officeDocument/2006/relationships/slideLayout" Target="../slideLayouts/slideLayout93.xml"/><Relationship Id="rId4" Type="http://schemas.openxmlformats.org/officeDocument/2006/relationships/slideLayout" Target="../slideLayouts/slideLayout78.xml"/><Relationship Id="rId9" Type="http://schemas.openxmlformats.org/officeDocument/2006/relationships/slideLayout" Target="../slideLayouts/slideLayout83.xml"/><Relationship Id="rId14" Type="http://schemas.openxmlformats.org/officeDocument/2006/relationships/slideLayout" Target="../slideLayouts/slideLayout8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511944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707" r:id="rId20"/>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64227048"/>
      </p:ext>
    </p:extLst>
  </p:cSld>
  <p:clrMap bg1="lt1" tx1="dk1" bg2="lt2" tx2="dk2" accent1="accent1" accent2="accent2" accent3="accent3" accent4="accent4" accent5="accent5" accent6="accent6" hlink="hlink" folHlink="folHlink"/>
  <p:sldLayoutIdLst>
    <p:sldLayoutId id="2147483681" r:id="rId1"/>
    <p:sldLayoutId id="2147483682"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00088E-F004-4C30-9F46-EE55645366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A2A3E6D-D7B3-4F72-8141-F63E460564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E4ADDCA-FEE2-4952-B87E-0DE49BF5CA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11150E0B-7948-48BF-BCB9-D9D3ABE92B2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Pierluigi Bonagura</a:t>
            </a:r>
          </a:p>
        </p:txBody>
      </p:sp>
      <p:sp>
        <p:nvSpPr>
          <p:cNvPr id="6" name="Slide Number Placeholder 5">
            <a:extLst>
              <a:ext uri="{FF2B5EF4-FFF2-40B4-BE49-F238E27FC236}">
                <a16:creationId xmlns:a16="http://schemas.microsoft.com/office/drawing/2014/main" id="{4E8B238F-0186-4D2C-9C47-39AA6DA514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D76B05-407C-4EA1-95EF-55FDDCA2960E}" type="slidenum">
              <a:rPr lang="en-US" smtClean="0"/>
              <a:t>‹#›</a:t>
            </a:fld>
            <a:endParaRPr lang="en-US"/>
          </a:p>
        </p:txBody>
      </p:sp>
    </p:spTree>
    <p:extLst>
      <p:ext uri="{BB962C8B-B14F-4D97-AF65-F5344CB8AC3E}">
        <p14:creationId xmlns:p14="http://schemas.microsoft.com/office/powerpoint/2010/main" val="2636990087"/>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50"/>
        <p:cNvGrpSpPr/>
        <p:nvPr/>
      </p:nvGrpSpPr>
      <p:grpSpPr>
        <a:xfrm>
          <a:off x="0" y="0"/>
          <a:ext cx="0" cy="0"/>
          <a:chOff x="0" y="0"/>
          <a:chExt cx="0" cy="0"/>
        </a:xfrm>
      </p:grpSpPr>
      <p:sp>
        <p:nvSpPr>
          <p:cNvPr id="351" name="Google Shape;351;p61"/>
          <p:cNvSpPr txBox="1">
            <a:spLocks noGrp="1"/>
          </p:cNvSpPr>
          <p:nvPr>
            <p:ph type="title"/>
          </p:nvPr>
        </p:nvSpPr>
        <p:spPr>
          <a:xfrm>
            <a:off x="838200" y="365125"/>
            <a:ext cx="10515600" cy="1325563"/>
          </a:xfrm>
          <a:prstGeom prst="rect">
            <a:avLst/>
          </a:prstGeom>
          <a:noFill/>
          <a:ln>
            <a:noFill/>
          </a:ln>
        </p:spPr>
        <p:txBody>
          <a:bodyPr spcFirstLastPara="1" wrap="square" lIns="68575" tIns="34275" rIns="68575" bIns="34275" anchor="ctr" anchorCtr="0">
            <a:normAutofit/>
          </a:bodyPr>
          <a:lstStyle>
            <a:lvl1pPr marR="0" lvl="0" algn="l" rtl="0">
              <a:lnSpc>
                <a:spcPct val="90000"/>
              </a:lnSpc>
              <a:spcBef>
                <a:spcPts val="0"/>
              </a:spcBef>
              <a:spcAft>
                <a:spcPts val="0"/>
              </a:spcAft>
              <a:buClr>
                <a:schemeClr val="dk1"/>
              </a:buClr>
              <a:buSzPts val="3300"/>
              <a:buFont typeface="Calibri"/>
              <a:buNone/>
              <a:defRPr sz="3300" b="0" i="0" u="none" strike="noStrike" cap="none">
                <a:solidFill>
                  <a:schemeClr val="dk1"/>
                </a:solidFill>
                <a:latin typeface="Calibri"/>
                <a:ea typeface="Calibri"/>
                <a:cs typeface="Calibri"/>
                <a:sym typeface="Calibri"/>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a:endParaRPr/>
          </a:p>
        </p:txBody>
      </p:sp>
      <p:sp>
        <p:nvSpPr>
          <p:cNvPr id="352" name="Google Shape;352;p61"/>
          <p:cNvSpPr txBox="1">
            <a:spLocks noGrp="1"/>
          </p:cNvSpPr>
          <p:nvPr>
            <p:ph type="body" idx="1"/>
          </p:nvPr>
        </p:nvSpPr>
        <p:spPr>
          <a:xfrm>
            <a:off x="838200" y="1825625"/>
            <a:ext cx="10515600" cy="4351339"/>
          </a:xfrm>
          <a:prstGeom prst="rect">
            <a:avLst/>
          </a:prstGeom>
          <a:noFill/>
          <a:ln>
            <a:noFill/>
          </a:ln>
        </p:spPr>
        <p:txBody>
          <a:bodyPr spcFirstLastPara="1" wrap="square" lIns="68575" tIns="34275" rIns="68575" bIns="34275" anchor="t" anchorCtr="0">
            <a:normAutofit/>
          </a:bodyPr>
          <a:lstStyle>
            <a:lvl1pPr marL="457200" marR="0" lvl="0" indent="-361950" algn="l" rtl="0">
              <a:lnSpc>
                <a:spcPct val="90000"/>
              </a:lnSpc>
              <a:spcBef>
                <a:spcPts val="800"/>
              </a:spcBef>
              <a:spcAft>
                <a:spcPts val="0"/>
              </a:spcAft>
              <a:buClr>
                <a:schemeClr val="dk1"/>
              </a:buClr>
              <a:buSzPts val="2100"/>
              <a:buFont typeface="Arial"/>
              <a:buChar char="•"/>
              <a:defRPr sz="2100" b="0" i="0" u="none" strike="noStrike" cap="none">
                <a:solidFill>
                  <a:schemeClr val="dk1"/>
                </a:solidFill>
                <a:latin typeface="Calibri"/>
                <a:ea typeface="Calibri"/>
                <a:cs typeface="Calibri"/>
                <a:sym typeface="Calibri"/>
              </a:defRPr>
            </a:lvl1pPr>
            <a:lvl2pPr marL="914400" marR="0" lvl="1" indent="-342900" algn="l" rtl="0">
              <a:lnSpc>
                <a:spcPct val="90000"/>
              </a:lnSpc>
              <a:spcBef>
                <a:spcPts val="4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2pPr>
            <a:lvl3pPr marL="1371600" marR="0" lvl="2" indent="-323850" algn="l" rtl="0">
              <a:lnSpc>
                <a:spcPct val="90000"/>
              </a:lnSpc>
              <a:spcBef>
                <a:spcPts val="400"/>
              </a:spcBef>
              <a:spcAft>
                <a:spcPts val="0"/>
              </a:spcAft>
              <a:buClr>
                <a:schemeClr val="dk1"/>
              </a:buClr>
              <a:buSzPts val="1500"/>
              <a:buFont typeface="Arial"/>
              <a:buChar char="•"/>
              <a:defRPr sz="1500" b="0" i="0" u="none" strike="noStrike" cap="none">
                <a:solidFill>
                  <a:schemeClr val="dk1"/>
                </a:solidFill>
                <a:latin typeface="Calibri"/>
                <a:ea typeface="Calibri"/>
                <a:cs typeface="Calibri"/>
                <a:sym typeface="Calibri"/>
              </a:defRPr>
            </a:lvl3pPr>
            <a:lvl4pPr marL="1828800" marR="0" lvl="3"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4pPr>
            <a:lvl5pPr marL="2286000" marR="0" lvl="4"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5pPr>
            <a:lvl6pPr marL="2743200" marR="0" lvl="5"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6pPr>
            <a:lvl7pPr marL="3200400" marR="0" lvl="6"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7pPr>
            <a:lvl8pPr marL="3657600" marR="0" lvl="7"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8pPr>
            <a:lvl9pPr marL="4114800" marR="0" lvl="8"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9pPr>
          </a:lstStyle>
          <a:p>
            <a:endParaRPr/>
          </a:p>
        </p:txBody>
      </p:sp>
      <p:sp>
        <p:nvSpPr>
          <p:cNvPr id="353" name="Google Shape;353;p61"/>
          <p:cNvSpPr txBox="1">
            <a:spLocks noGrp="1"/>
          </p:cNvSpPr>
          <p:nvPr>
            <p:ph type="dt" idx="10"/>
          </p:nvPr>
        </p:nvSpPr>
        <p:spPr>
          <a:xfrm>
            <a:off x="838200" y="6356351"/>
            <a:ext cx="2743200" cy="365125"/>
          </a:xfrm>
          <a:prstGeom prst="rect">
            <a:avLst/>
          </a:prstGeom>
          <a:noFill/>
          <a:ln>
            <a:noFill/>
          </a:ln>
        </p:spPr>
        <p:txBody>
          <a:bodyPr spcFirstLastPara="1" wrap="square" lIns="68575" tIns="34275" rIns="68575" bIns="34275" anchor="ctr" anchorCtr="0">
            <a:noAutofit/>
          </a:bodyPr>
          <a:lstStyle>
            <a:lvl1pPr marR="0" lvl="0" algn="l" rtl="0">
              <a:spcBef>
                <a:spcPts val="0"/>
              </a:spcBef>
              <a:spcAft>
                <a:spcPts val="0"/>
              </a:spcAft>
              <a:buSzPts val="11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2pPr>
            <a:lvl3pPr marR="0" lvl="2"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3pPr>
            <a:lvl4pPr marR="0" lvl="3"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4pPr>
            <a:lvl5pPr marR="0" lvl="4"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5pPr>
            <a:lvl6pPr marR="0" lvl="5"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6pPr>
            <a:lvl7pPr marR="0" lvl="6"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7pPr>
            <a:lvl8pPr marR="0" lvl="7"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8pPr>
            <a:lvl9pPr marR="0" lvl="8"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9pPr>
          </a:lstStyle>
          <a:p>
            <a:endParaRPr/>
          </a:p>
        </p:txBody>
      </p:sp>
      <p:sp>
        <p:nvSpPr>
          <p:cNvPr id="354" name="Google Shape;354;p61"/>
          <p:cNvSpPr txBox="1">
            <a:spLocks noGrp="1"/>
          </p:cNvSpPr>
          <p:nvPr>
            <p:ph type="ftr" idx="11"/>
          </p:nvPr>
        </p:nvSpPr>
        <p:spPr>
          <a:xfrm>
            <a:off x="4038600" y="6356351"/>
            <a:ext cx="4114800" cy="365125"/>
          </a:xfrm>
          <a:prstGeom prst="rect">
            <a:avLst/>
          </a:prstGeom>
          <a:noFill/>
          <a:ln>
            <a:noFill/>
          </a:ln>
        </p:spPr>
        <p:txBody>
          <a:bodyPr spcFirstLastPara="1" wrap="square" lIns="68575" tIns="34275" rIns="68575" bIns="34275" anchor="ctr" anchorCtr="0">
            <a:noAutofit/>
          </a:bodyPr>
          <a:lstStyle>
            <a:lvl1pPr marR="0" lvl="0" algn="ctr" rtl="0">
              <a:spcBef>
                <a:spcPts val="0"/>
              </a:spcBef>
              <a:spcAft>
                <a:spcPts val="0"/>
              </a:spcAft>
              <a:buSzPts val="11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2pPr>
            <a:lvl3pPr marR="0" lvl="2"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3pPr>
            <a:lvl4pPr marR="0" lvl="3"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4pPr>
            <a:lvl5pPr marR="0" lvl="4"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5pPr>
            <a:lvl6pPr marR="0" lvl="5"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6pPr>
            <a:lvl7pPr marR="0" lvl="6"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7pPr>
            <a:lvl8pPr marR="0" lvl="7"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8pPr>
            <a:lvl9pPr marR="0" lvl="8" algn="l" rtl="0">
              <a:spcBef>
                <a:spcPts val="0"/>
              </a:spcBef>
              <a:spcAft>
                <a:spcPts val="0"/>
              </a:spcAft>
              <a:buSzPts val="1100"/>
              <a:buNone/>
              <a:defRPr sz="1867" b="0" i="0" u="none" strike="noStrike" cap="none">
                <a:solidFill>
                  <a:schemeClr val="dk1"/>
                </a:solidFill>
                <a:latin typeface="Calibri"/>
                <a:ea typeface="Calibri"/>
                <a:cs typeface="Calibri"/>
                <a:sym typeface="Calibri"/>
              </a:defRPr>
            </a:lvl9pPr>
          </a:lstStyle>
          <a:p>
            <a:r>
              <a:rPr lang="en-GB"/>
              <a:t>Pierluigi Bonagura</a:t>
            </a:r>
            <a:endParaRPr/>
          </a:p>
        </p:txBody>
      </p:sp>
      <p:sp>
        <p:nvSpPr>
          <p:cNvPr id="355" name="Google Shape;355;p61"/>
          <p:cNvSpPr txBox="1">
            <a:spLocks noGrp="1"/>
          </p:cNvSpPr>
          <p:nvPr>
            <p:ph type="sldNum" idx="12"/>
          </p:nvPr>
        </p:nvSpPr>
        <p:spPr>
          <a:xfrm>
            <a:off x="8610600" y="6356351"/>
            <a:ext cx="2743200" cy="365125"/>
          </a:xfrm>
          <a:prstGeom prst="rect">
            <a:avLst/>
          </a:prstGeom>
          <a:noFill/>
          <a:ln>
            <a:noFill/>
          </a:ln>
        </p:spPr>
        <p:txBody>
          <a:bodyPr spcFirstLastPara="1" wrap="square" lIns="68575" tIns="34275" rIns="68575" bIns="34275"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839136846"/>
      </p:ext>
    </p:extLst>
  </p:cSld>
  <p:clrMap bg1="lt1" tx1="dk1" bg2="dk2" tx2="lt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F33E8E-0D0F-479B-A2B6-AEB641E5DC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366A901C-8863-4F26-8336-3F3DB49B37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1A506C9-77C6-449E-BF98-0DDCC0174C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IN"/>
          </a:p>
        </p:txBody>
      </p:sp>
      <p:sp>
        <p:nvSpPr>
          <p:cNvPr id="5" name="Footer Placeholder 4">
            <a:extLst>
              <a:ext uri="{FF2B5EF4-FFF2-40B4-BE49-F238E27FC236}">
                <a16:creationId xmlns:a16="http://schemas.microsoft.com/office/drawing/2014/main" id="{CEB4DB2A-F6D8-47EA-9532-69E4B8CE271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IN"/>
              <a:t>Pierluigi Bonagura</a:t>
            </a:r>
          </a:p>
        </p:txBody>
      </p:sp>
      <p:sp>
        <p:nvSpPr>
          <p:cNvPr id="6" name="Slide Number Placeholder 5">
            <a:extLst>
              <a:ext uri="{FF2B5EF4-FFF2-40B4-BE49-F238E27FC236}">
                <a16:creationId xmlns:a16="http://schemas.microsoft.com/office/drawing/2014/main" id="{644CA241-CF8B-4BF0-908B-04C625F9242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766BF1-6879-4C28-9D9A-165569CBC70B}" type="slidenum">
              <a:rPr lang="en-IN" smtClean="0"/>
              <a:t>‹#›</a:t>
            </a:fld>
            <a:endParaRPr lang="en-IN"/>
          </a:p>
        </p:txBody>
      </p:sp>
    </p:spTree>
    <p:extLst>
      <p:ext uri="{BB962C8B-B14F-4D97-AF65-F5344CB8AC3E}">
        <p14:creationId xmlns:p14="http://schemas.microsoft.com/office/powerpoint/2010/main" val="312382583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04919091"/>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 id="2147483738" r:id="rId18"/>
    <p:sldLayoutId id="2147483739" r:id="rId19"/>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48651455"/>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 id="2147483752" r:id="rId12"/>
    <p:sldLayoutId id="2147483753" r:id="rId13"/>
    <p:sldLayoutId id="2147483754" r:id="rId14"/>
    <p:sldLayoutId id="2147483755" r:id="rId15"/>
    <p:sldLayoutId id="2147483756" r:id="rId16"/>
    <p:sldLayoutId id="2147483757" r:id="rId17"/>
    <p:sldLayoutId id="2147483758" r:id="rId18"/>
    <p:sldLayoutId id="2147483759" r:id="rId19"/>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2.xml"/></Relationships>
</file>

<file path=ppt/slides/_rels/slide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xml"/><Relationship Id="rId1" Type="http://schemas.openxmlformats.org/officeDocument/2006/relationships/slideLayout" Target="../slideLayouts/slideLayout3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diagramLayout" Target="../diagrams/layout1.xml"/><Relationship Id="rId7" Type="http://schemas.openxmlformats.org/officeDocument/2006/relationships/image" Target="../media/image37.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8.xml"/><Relationship Id="rId1" Type="http://schemas.openxmlformats.org/officeDocument/2006/relationships/slideLayout" Target="../slideLayouts/slideLayout20.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5.xml"/></Relationships>
</file>

<file path=ppt/slides/_rels/slide1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image" Target="../media/image44.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1.xml"/><Relationship Id="rId1" Type="http://schemas.openxmlformats.org/officeDocument/2006/relationships/slideLayout" Target="../slideLayouts/slideLayout57.xml"/><Relationship Id="rId5" Type="http://schemas.openxmlformats.org/officeDocument/2006/relationships/image" Target="../media/image47.png"/><Relationship Id="rId4" Type="http://schemas.openxmlformats.org/officeDocument/2006/relationships/image" Target="../media/image46.png"/></Relationships>
</file>

<file path=ppt/slides/_rels/slide1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1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3.xml"/><Relationship Id="rId1" Type="http://schemas.openxmlformats.org/officeDocument/2006/relationships/slideLayout" Target="../slideLayouts/slideLayout75.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4.xml"/><Relationship Id="rId1" Type="http://schemas.openxmlformats.org/officeDocument/2006/relationships/slideLayout" Target="../slideLayouts/slideLayout7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D8B5EB-EA25-52BC-12F7-168A38478AFF}"/>
              </a:ext>
            </a:extLst>
          </p:cNvPr>
          <p:cNvSpPr txBox="1"/>
          <p:nvPr/>
        </p:nvSpPr>
        <p:spPr>
          <a:xfrm>
            <a:off x="879813" y="5452653"/>
            <a:ext cx="9763126" cy="83099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lumMod val="75000"/>
                    <a:lumOff val="25000"/>
                  </a:prstClr>
                </a:solidFill>
                <a:effectLst/>
                <a:uLnTx/>
                <a:uFillTx/>
                <a:latin typeface="Arial"/>
                <a:ea typeface="맑은 고딕"/>
                <a:cs typeface="+mn-cs"/>
              </a:rPr>
              <a:t>Title</a:t>
            </a:r>
            <a:r>
              <a:rPr kumimoji="0" lang="en-US" sz="1800" b="0" i="0" u="none" strike="noStrike" kern="1200" cap="none" spc="0" normalizeH="0" baseline="0" noProof="0" dirty="0">
                <a:ln>
                  <a:noFill/>
                </a:ln>
                <a:solidFill>
                  <a:prstClr val="black">
                    <a:lumMod val="75000"/>
                    <a:lumOff val="25000"/>
                  </a:prstClr>
                </a:solidFill>
                <a:effectLst/>
                <a:uLnTx/>
                <a:uFillTx/>
                <a:latin typeface="Arial"/>
                <a:ea typeface="맑은 고딕"/>
                <a:cs typeface="+mn-cs"/>
              </a:rPr>
              <a:t>: </a:t>
            </a:r>
            <a:r>
              <a:rPr kumimoji="0" lang="en-US" sz="2400" b="0" i="0" u="none" strike="noStrike" kern="1200" cap="none" spc="0" normalizeH="0" baseline="0" noProof="0" dirty="0">
                <a:ln>
                  <a:noFill/>
                </a:ln>
                <a:effectLst/>
                <a:uLnTx/>
                <a:uFillTx/>
                <a:latin typeface="Arial"/>
                <a:ea typeface="맑은 고딕"/>
                <a:cs typeface="+mn-cs"/>
              </a:rPr>
              <a:t>Strategic Solutions for Staff shortages to retain employees and Fleet Decarbonization in Logistic Operations.   </a:t>
            </a:r>
            <a:endParaRPr kumimoji="0" lang="ko-KR" altLang="en-US" sz="2400" b="0" i="0" u="none" strike="noStrike" kern="1200" cap="none" spc="0" normalizeH="0" baseline="0" noProof="0" dirty="0">
              <a:ln>
                <a:noFill/>
              </a:ln>
              <a:effectLst/>
              <a:uLnTx/>
              <a:uFillTx/>
              <a:latin typeface="Arial"/>
              <a:ea typeface="맑은 고딕"/>
              <a:cs typeface="Arial" pitchFamily="34" charset="0"/>
            </a:endParaRPr>
          </a:p>
        </p:txBody>
      </p:sp>
      <p:sp>
        <p:nvSpPr>
          <p:cNvPr id="4" name="TextBox 3">
            <a:extLst>
              <a:ext uri="{FF2B5EF4-FFF2-40B4-BE49-F238E27FC236}">
                <a16:creationId xmlns:a16="http://schemas.microsoft.com/office/drawing/2014/main" id="{C028FA58-8AF0-E978-F947-A8A4ED3A3DF5}"/>
              </a:ext>
            </a:extLst>
          </p:cNvPr>
          <p:cNvSpPr txBox="1"/>
          <p:nvPr/>
        </p:nvSpPr>
        <p:spPr>
          <a:xfrm>
            <a:off x="3758184" y="6488668"/>
            <a:ext cx="5934456" cy="369332"/>
          </a:xfrm>
          <a:prstGeom prst="rect">
            <a:avLst/>
          </a:prstGeom>
          <a:noFill/>
        </p:spPr>
        <p:txBody>
          <a:bodyPr wrap="square" rtlCol="0">
            <a:spAutoFit/>
          </a:bodyPr>
          <a:lstStyle/>
          <a:p>
            <a:r>
              <a:rPr lang="en-GB" dirty="0">
                <a:solidFill>
                  <a:schemeClr val="accent6">
                    <a:lumMod val="50000"/>
                  </a:schemeClr>
                </a:solidFill>
              </a:rPr>
              <a:t>Student name: Pierluigi Bonagura       2005700</a:t>
            </a:r>
          </a:p>
        </p:txBody>
      </p:sp>
      <p:sp>
        <p:nvSpPr>
          <p:cNvPr id="2" name="TextBox 1">
            <a:extLst>
              <a:ext uri="{FF2B5EF4-FFF2-40B4-BE49-F238E27FC236}">
                <a16:creationId xmlns:a16="http://schemas.microsoft.com/office/drawing/2014/main" id="{1C49CD5E-F888-60A3-94B8-0F698C70C2AC}"/>
              </a:ext>
            </a:extLst>
          </p:cNvPr>
          <p:cNvSpPr txBox="1"/>
          <p:nvPr/>
        </p:nvSpPr>
        <p:spPr>
          <a:xfrm>
            <a:off x="8613139" y="0"/>
            <a:ext cx="5139267" cy="307777"/>
          </a:xfrm>
          <a:prstGeom prst="rect">
            <a:avLst/>
          </a:prstGeom>
          <a:noFill/>
        </p:spPr>
        <p:txBody>
          <a:bodyPr wrap="square" rtlCol="0">
            <a:spAutoFit/>
          </a:bodyPr>
          <a:lstStyle/>
          <a:p>
            <a:r>
              <a:rPr lang="en-GB" sz="1400" dirty="0">
                <a:latin typeface="Calibri" panose="020F0502020204030204" pitchFamily="34" charset="0"/>
                <a:ea typeface="Calibri" panose="020F0502020204030204" pitchFamily="34" charset="0"/>
                <a:cs typeface="Calibri" panose="020F0502020204030204" pitchFamily="34" charset="0"/>
              </a:rPr>
              <a:t>Engineering Management Leadersip_ACEA7006 </a:t>
            </a:r>
          </a:p>
        </p:txBody>
      </p:sp>
      <p:sp>
        <p:nvSpPr>
          <p:cNvPr id="5" name="TextBox 4">
            <a:extLst>
              <a:ext uri="{FF2B5EF4-FFF2-40B4-BE49-F238E27FC236}">
                <a16:creationId xmlns:a16="http://schemas.microsoft.com/office/drawing/2014/main" id="{F14B2BF2-4FD5-8485-589A-B9B436C5F8ED}"/>
              </a:ext>
            </a:extLst>
          </p:cNvPr>
          <p:cNvSpPr txBox="1"/>
          <p:nvPr/>
        </p:nvSpPr>
        <p:spPr>
          <a:xfrm>
            <a:off x="11091673" y="6583402"/>
            <a:ext cx="1549061" cy="338554"/>
          </a:xfrm>
          <a:prstGeom prst="rect">
            <a:avLst/>
          </a:prstGeom>
          <a:noFill/>
        </p:spPr>
        <p:txBody>
          <a:bodyPr wrap="square" rtlCol="0">
            <a:spAutoFit/>
          </a:bodyPr>
          <a:lstStyle/>
          <a:p>
            <a:r>
              <a:rPr lang="en-GB" sz="1600" dirty="0">
                <a:latin typeface="Calibri" panose="020F0502020204030204" pitchFamily="34" charset="0"/>
                <a:ea typeface="Calibri" panose="020F0502020204030204" pitchFamily="34" charset="0"/>
                <a:cs typeface="Calibri" panose="020F0502020204030204" pitchFamily="34" charset="0"/>
              </a:rPr>
              <a:t>23-05-2024</a:t>
            </a:r>
          </a:p>
        </p:txBody>
      </p:sp>
    </p:spTree>
    <p:extLst>
      <p:ext uri="{BB962C8B-B14F-4D97-AF65-F5344CB8AC3E}">
        <p14:creationId xmlns:p14="http://schemas.microsoft.com/office/powerpoint/2010/main" val="1318634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59"/>
        <p:cNvGrpSpPr/>
        <p:nvPr/>
      </p:nvGrpSpPr>
      <p:grpSpPr>
        <a:xfrm>
          <a:off x="0" y="0"/>
          <a:ext cx="0" cy="0"/>
          <a:chOff x="0" y="0"/>
          <a:chExt cx="0" cy="0"/>
        </a:xfrm>
      </p:grpSpPr>
      <p:grpSp>
        <p:nvGrpSpPr>
          <p:cNvPr id="460" name="Google Shape;460;p74"/>
          <p:cNvGrpSpPr/>
          <p:nvPr/>
        </p:nvGrpSpPr>
        <p:grpSpPr>
          <a:xfrm>
            <a:off x="0" y="6444954"/>
            <a:ext cx="12204974" cy="584201"/>
            <a:chOff x="-1" y="2084968"/>
            <a:chExt cx="12204974" cy="5803179"/>
          </a:xfrm>
        </p:grpSpPr>
        <p:sp>
          <p:nvSpPr>
            <p:cNvPr id="461" name="Google Shape;461;p74"/>
            <p:cNvSpPr/>
            <p:nvPr/>
          </p:nvSpPr>
          <p:spPr>
            <a:xfrm>
              <a:off x="-1" y="2084968"/>
              <a:ext cx="12204973" cy="5803179"/>
            </a:xfrm>
            <a:custGeom>
              <a:avLst/>
              <a:gdLst/>
              <a:ahLst/>
              <a:cxnLst/>
              <a:rect l="l" t="t" r="r" b="b"/>
              <a:pathLst>
                <a:path w="9144000" h="4347758" extrusionOk="0">
                  <a:moveTo>
                    <a:pt x="0" y="0"/>
                  </a:moveTo>
                  <a:lnTo>
                    <a:pt x="28121" y="25"/>
                  </a:lnTo>
                  <a:cubicBezTo>
                    <a:pt x="642428" y="33446"/>
                    <a:pt x="1633314" y="868356"/>
                    <a:pt x="2606382" y="937809"/>
                  </a:cubicBezTo>
                  <a:cubicBezTo>
                    <a:pt x="3851910" y="1026709"/>
                    <a:pt x="5726688" y="610784"/>
                    <a:pt x="7082496" y="728259"/>
                  </a:cubicBezTo>
                  <a:cubicBezTo>
                    <a:pt x="7590924" y="772312"/>
                    <a:pt x="8185560" y="812347"/>
                    <a:pt x="8747868" y="882519"/>
                  </a:cubicBezTo>
                  <a:lnTo>
                    <a:pt x="9144000" y="941514"/>
                  </a:lnTo>
                  <a:lnTo>
                    <a:pt x="9144000" y="4347758"/>
                  </a:lnTo>
                  <a:lnTo>
                    <a:pt x="0" y="4347758"/>
                  </a:lnTo>
                  <a:close/>
                </a:path>
              </a:pathLst>
            </a:custGeom>
            <a:solidFill>
              <a:srgbClr val="2856AE"/>
            </a:solidFill>
            <a:ln>
              <a:noFill/>
            </a:ln>
          </p:spPr>
          <p:txBody>
            <a:bodyPr spcFirstLastPara="1" wrap="square" lIns="91433" tIns="45700" rIns="91433" bIns="45700"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FFFFFF"/>
                </a:solidFill>
                <a:effectLst/>
                <a:uLnTx/>
                <a:uFillTx/>
                <a:latin typeface="Calibri"/>
                <a:ea typeface="Calibri"/>
                <a:cs typeface="Calibri"/>
                <a:sym typeface="Calibri"/>
              </a:endParaRPr>
            </a:p>
          </p:txBody>
        </p:sp>
        <p:sp>
          <p:nvSpPr>
            <p:cNvPr id="462" name="Google Shape;462;p74"/>
            <p:cNvSpPr/>
            <p:nvPr/>
          </p:nvSpPr>
          <p:spPr>
            <a:xfrm>
              <a:off x="0" y="2084968"/>
              <a:ext cx="12204973" cy="2957118"/>
            </a:xfrm>
            <a:custGeom>
              <a:avLst/>
              <a:gdLst/>
              <a:ahLst/>
              <a:cxnLst/>
              <a:rect l="l" t="t" r="r" b="b"/>
              <a:pathLst>
                <a:path w="9144000" h="2215481" extrusionOk="0">
                  <a:moveTo>
                    <a:pt x="0" y="0"/>
                  </a:moveTo>
                  <a:lnTo>
                    <a:pt x="28121" y="25"/>
                  </a:lnTo>
                  <a:cubicBezTo>
                    <a:pt x="642428" y="33446"/>
                    <a:pt x="1633314" y="868356"/>
                    <a:pt x="2606382" y="937809"/>
                  </a:cubicBezTo>
                  <a:cubicBezTo>
                    <a:pt x="3851910" y="1026709"/>
                    <a:pt x="5726688" y="610784"/>
                    <a:pt x="7082496" y="728259"/>
                  </a:cubicBezTo>
                  <a:cubicBezTo>
                    <a:pt x="7590924" y="772312"/>
                    <a:pt x="8185560" y="812347"/>
                    <a:pt x="8747868" y="882519"/>
                  </a:cubicBezTo>
                  <a:lnTo>
                    <a:pt x="9144000" y="941514"/>
                  </a:lnTo>
                  <a:lnTo>
                    <a:pt x="9144000" y="2215481"/>
                  </a:lnTo>
                  <a:lnTo>
                    <a:pt x="8572500" y="2018897"/>
                  </a:lnTo>
                  <a:cubicBezTo>
                    <a:pt x="8347869" y="1940316"/>
                    <a:pt x="6893719" y="1492641"/>
                    <a:pt x="5957888" y="1504547"/>
                  </a:cubicBezTo>
                  <a:cubicBezTo>
                    <a:pt x="5022057" y="1516453"/>
                    <a:pt x="3774282" y="2123671"/>
                    <a:pt x="2957513" y="2090334"/>
                  </a:cubicBezTo>
                  <a:cubicBezTo>
                    <a:pt x="2140744" y="2056997"/>
                    <a:pt x="1557338" y="1397391"/>
                    <a:pt x="1057275" y="1304522"/>
                  </a:cubicBezTo>
                  <a:cubicBezTo>
                    <a:pt x="619720" y="1223262"/>
                    <a:pt x="251445" y="1433704"/>
                    <a:pt x="38593" y="1509919"/>
                  </a:cubicBezTo>
                  <a:lnTo>
                    <a:pt x="0" y="1520912"/>
                  </a:lnTo>
                  <a:lnTo>
                    <a:pt x="0" y="0"/>
                  </a:lnTo>
                  <a:close/>
                </a:path>
              </a:pathLst>
            </a:custGeom>
            <a:solidFill>
              <a:schemeClr val="lt1">
                <a:alpha val="8627"/>
              </a:schemeClr>
            </a:solidFill>
            <a:ln>
              <a:noFill/>
            </a:ln>
          </p:spPr>
          <p:txBody>
            <a:bodyPr spcFirstLastPara="1" wrap="square" lIns="91433" tIns="45700" rIns="91433" bIns="45700"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FFFFFF"/>
                </a:solidFill>
                <a:effectLst/>
                <a:uLnTx/>
                <a:uFillTx/>
                <a:latin typeface="Calibri"/>
                <a:ea typeface="Calibri"/>
                <a:cs typeface="Calibri"/>
                <a:sym typeface="Calibri"/>
              </a:endParaRPr>
            </a:p>
          </p:txBody>
        </p:sp>
      </p:grpSp>
      <p:sp>
        <p:nvSpPr>
          <p:cNvPr id="463" name="Google Shape;463;p74"/>
          <p:cNvSpPr/>
          <p:nvPr/>
        </p:nvSpPr>
        <p:spPr>
          <a:xfrm>
            <a:off x="4275668" y="-61599"/>
            <a:ext cx="2344540" cy="614908"/>
          </a:xfrm>
          <a:prstGeom prst="rect">
            <a:avLst/>
          </a:prstGeom>
          <a:noFill/>
          <a:ln>
            <a:noFill/>
          </a:ln>
        </p:spPr>
        <p:txBody>
          <a:bodyPr spcFirstLastPara="1" wrap="square" lIns="0" tIns="0" rIns="0" bIns="0" anchor="ctr" anchorCtr="0">
            <a:noAutofit/>
          </a:bodyPr>
          <a:lstStyle/>
          <a:p>
            <a:pPr marL="0" marR="0" lvl="0" indent="0" defTabSz="1219170" rtl="0" eaLnBrk="1" fontAlgn="auto" latinLnBrk="0" hangingPunct="1">
              <a:lnSpc>
                <a:spcPct val="100000"/>
              </a:lnSpc>
              <a:spcBef>
                <a:spcPts val="0"/>
              </a:spcBef>
              <a:spcAft>
                <a:spcPts val="0"/>
              </a:spcAft>
              <a:buClr>
                <a:srgbClr val="083D65"/>
              </a:buClr>
              <a:buSzPts val="900"/>
              <a:buFontTx/>
              <a:buNone/>
              <a:tabLst/>
              <a:defRPr/>
            </a:pPr>
            <a:r>
              <a:rPr kumimoji="0" lang="en" sz="2400" b="1" i="0" u="none" strike="noStrike" kern="0" cap="none" spc="0" normalizeH="0" baseline="0" noProof="0" dirty="0">
                <a:ln>
                  <a:noFill/>
                </a:ln>
                <a:solidFill>
                  <a:schemeClr val="accent1"/>
                </a:solidFill>
                <a:effectLst/>
                <a:uLnTx/>
                <a:uFillTx/>
                <a:latin typeface="Calibri" panose="020F0502020204030204" pitchFamily="34" charset="0"/>
                <a:ea typeface="Calibri" panose="020F0502020204030204" pitchFamily="34" charset="0"/>
                <a:cs typeface="Calibri" panose="020F0502020204030204" pitchFamily="34" charset="0"/>
                <a:sym typeface="Inter"/>
              </a:rPr>
              <a:t>1.1 Introduction</a:t>
            </a:r>
            <a:endParaRPr kumimoji="0" sz="1467" b="0" i="0" u="none" strike="noStrike" kern="0" cap="none" spc="0" normalizeH="0" baseline="0" noProof="0" dirty="0">
              <a:ln>
                <a:noFill/>
              </a:ln>
              <a:solidFill>
                <a:schemeClr val="accent1"/>
              </a:solidFill>
              <a:effectLst/>
              <a:uLnTx/>
              <a:uFillTx/>
              <a:latin typeface="Calibri" panose="020F0502020204030204" pitchFamily="34" charset="0"/>
              <a:ea typeface="Calibri" panose="020F0502020204030204" pitchFamily="34" charset="0"/>
              <a:cs typeface="Calibri" panose="020F0502020204030204" pitchFamily="34" charset="0"/>
              <a:sym typeface="Arial"/>
            </a:endParaRPr>
          </a:p>
        </p:txBody>
      </p:sp>
      <p:sp>
        <p:nvSpPr>
          <p:cNvPr id="464" name="Google Shape;464;p74"/>
          <p:cNvSpPr/>
          <p:nvPr/>
        </p:nvSpPr>
        <p:spPr>
          <a:xfrm>
            <a:off x="718720" y="1746607"/>
            <a:ext cx="2713288" cy="369332"/>
          </a:xfrm>
          <a:prstGeom prst="rect">
            <a:avLst/>
          </a:prstGeom>
          <a:noFill/>
          <a:ln>
            <a:noFill/>
          </a:ln>
        </p:spPr>
        <p:txBody>
          <a:bodyPr spcFirstLastPara="1" wrap="square" lIns="0" tIns="0" rIns="0" bIns="0" anchor="ctr" anchorCtr="0">
            <a:noAutofit/>
          </a:bodyPr>
          <a:lstStyle/>
          <a:p>
            <a:pPr marL="0" marR="0" lvl="0" indent="0" algn="ctr" defTabSz="1219170" rtl="0" eaLnBrk="1" fontAlgn="auto" latinLnBrk="0" hangingPunct="1">
              <a:lnSpc>
                <a:spcPct val="100000"/>
              </a:lnSpc>
              <a:spcBef>
                <a:spcPts val="0"/>
              </a:spcBef>
              <a:spcAft>
                <a:spcPts val="0"/>
              </a:spcAft>
              <a:buClr>
                <a:srgbClr val="083D65"/>
              </a:buClr>
              <a:buSzPts val="900"/>
              <a:buFontTx/>
              <a:buNone/>
              <a:tabLst/>
              <a:defRPr/>
            </a:pPr>
            <a:endParaRPr kumimoji="0" sz="2400" b="0" i="0" u="none" strike="noStrike" kern="0" cap="none" spc="0" normalizeH="0" baseline="0" noProof="0" dirty="0">
              <a:ln>
                <a:noFill/>
              </a:ln>
              <a:solidFill>
                <a:srgbClr val="1E2860"/>
              </a:solidFill>
              <a:effectLst/>
              <a:uLnTx/>
              <a:uFillTx/>
              <a:latin typeface="Inter"/>
              <a:ea typeface="Inter"/>
              <a:cs typeface="Inter"/>
              <a:sym typeface="Inter"/>
            </a:endParaRPr>
          </a:p>
        </p:txBody>
      </p:sp>
      <p:sp>
        <p:nvSpPr>
          <p:cNvPr id="465" name="Google Shape;465;p74"/>
          <p:cNvSpPr/>
          <p:nvPr/>
        </p:nvSpPr>
        <p:spPr>
          <a:xfrm>
            <a:off x="8775327" y="1377275"/>
            <a:ext cx="2713288" cy="1107996"/>
          </a:xfrm>
          <a:prstGeom prst="rect">
            <a:avLst/>
          </a:prstGeom>
          <a:noFill/>
          <a:ln>
            <a:noFill/>
          </a:ln>
        </p:spPr>
        <p:txBody>
          <a:bodyPr spcFirstLastPara="1" wrap="square" lIns="0" tIns="0" rIns="0" bIns="0" anchor="ctr" anchorCtr="0">
            <a:noAutofit/>
          </a:bodyPr>
          <a:lstStyle/>
          <a:p>
            <a:pPr marL="0" marR="0" lvl="0" indent="0" algn="ctr" defTabSz="1219170" rtl="0" eaLnBrk="1" fontAlgn="auto" latinLnBrk="0" hangingPunct="1">
              <a:lnSpc>
                <a:spcPct val="100000"/>
              </a:lnSpc>
              <a:spcBef>
                <a:spcPts val="0"/>
              </a:spcBef>
              <a:spcAft>
                <a:spcPts val="0"/>
              </a:spcAft>
              <a:buClr>
                <a:srgbClr val="083D65"/>
              </a:buClr>
              <a:buSzPts val="900"/>
              <a:buFontTx/>
              <a:buNone/>
              <a:tabLst/>
              <a:defRPr/>
            </a:pPr>
            <a:endParaRPr kumimoji="0" sz="2400" b="0" i="0" u="none" strike="noStrike" kern="0" cap="none" spc="0" normalizeH="0" baseline="0" noProof="0" dirty="0">
              <a:ln>
                <a:noFill/>
              </a:ln>
              <a:solidFill>
                <a:srgbClr val="1E2860"/>
              </a:solidFill>
              <a:effectLst/>
              <a:uLnTx/>
              <a:uFillTx/>
              <a:latin typeface="Inter"/>
              <a:ea typeface="Inter"/>
              <a:cs typeface="Inter"/>
              <a:sym typeface="Inter"/>
            </a:endParaRPr>
          </a:p>
        </p:txBody>
      </p:sp>
      <p:sp>
        <p:nvSpPr>
          <p:cNvPr id="2" name="TextBox 1">
            <a:extLst>
              <a:ext uri="{FF2B5EF4-FFF2-40B4-BE49-F238E27FC236}">
                <a16:creationId xmlns:a16="http://schemas.microsoft.com/office/drawing/2014/main" id="{2632F1AD-9A0D-87C3-D3CB-3AEC49BFDBBC}"/>
              </a:ext>
            </a:extLst>
          </p:cNvPr>
          <p:cNvSpPr txBox="1"/>
          <p:nvPr/>
        </p:nvSpPr>
        <p:spPr>
          <a:xfrm>
            <a:off x="287866" y="915610"/>
            <a:ext cx="11438467" cy="1200329"/>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Calibri" panose="020F0502020204030204" pitchFamily="34" charset="0"/>
              </a:rPr>
              <a:t>A large logistics company has faced multiple challenges over the past five years while striving to improve its bottom line. These included retaining employees, and then providing a first-class service in a very competitive section, recruiting skilled workers and finding to decarbonize its operations. Currently, the company is operating on a fleet man trucks which are three to five years old. </a:t>
            </a:r>
          </a:p>
        </p:txBody>
      </p:sp>
      <p:sp>
        <p:nvSpPr>
          <p:cNvPr id="4" name="TextBox 3">
            <a:extLst>
              <a:ext uri="{FF2B5EF4-FFF2-40B4-BE49-F238E27FC236}">
                <a16:creationId xmlns:a16="http://schemas.microsoft.com/office/drawing/2014/main" id="{E64644BE-E6F6-289E-5772-126A513BA35D}"/>
              </a:ext>
            </a:extLst>
          </p:cNvPr>
          <p:cNvSpPr txBox="1"/>
          <p:nvPr/>
        </p:nvSpPr>
        <p:spPr>
          <a:xfrm>
            <a:off x="4368920" y="409006"/>
            <a:ext cx="6104466" cy="461665"/>
          </a:xfrm>
          <a:prstGeom prst="rect">
            <a:avLst/>
          </a:prstGeom>
          <a:noFill/>
        </p:spPr>
        <p:txBody>
          <a:bodyPr wrap="square">
            <a:spAutoFit/>
          </a:bodyPr>
          <a:lstStyle/>
          <a:p>
            <a:pPr marL="0" marR="0" lvl="0" indent="0" algn="l" defTabSz="1219170" rtl="0" eaLnBrk="1" fontAlgn="auto" latinLnBrk="0" hangingPunct="1">
              <a:lnSpc>
                <a:spcPct val="100000"/>
              </a:lnSpc>
              <a:spcBef>
                <a:spcPts val="0"/>
              </a:spcBef>
              <a:spcAft>
                <a:spcPts val="0"/>
              </a:spcAft>
              <a:buClr>
                <a:srgbClr val="083D65"/>
              </a:buClr>
              <a:buSzPts val="900"/>
              <a:buFontTx/>
              <a:buNone/>
              <a:tabLst/>
              <a:defRPr/>
            </a:pPr>
            <a:r>
              <a:rPr kumimoji="0" lang="en-GB" sz="2400" b="1" i="0" u="none" strike="noStrike" kern="0" cap="none" spc="0" normalizeH="0" baseline="0" noProof="0" dirty="0">
                <a:ln>
                  <a:noFill/>
                </a:ln>
                <a:solidFill>
                  <a:schemeClr val="accent1"/>
                </a:solidFill>
                <a:effectLst/>
                <a:uLnTx/>
                <a:uFillTx/>
                <a:latin typeface="Calibri" panose="020F0502020204030204" pitchFamily="34" charset="0"/>
                <a:ea typeface="Calibri" panose="020F0502020204030204" pitchFamily="34" charset="0"/>
                <a:cs typeface="Calibri" panose="020F0502020204030204" pitchFamily="34" charset="0"/>
                <a:sym typeface="Inter"/>
              </a:rPr>
              <a:t>1.2Overview</a:t>
            </a:r>
            <a:endParaRPr kumimoji="0" lang="en-GB" sz="1467" b="0" i="0" u="none" strike="noStrike" kern="0" cap="none" spc="0" normalizeH="0" baseline="0" noProof="0" dirty="0">
              <a:ln>
                <a:noFill/>
              </a:ln>
              <a:solidFill>
                <a:schemeClr val="accent1"/>
              </a:solidFill>
              <a:effectLst/>
              <a:uLnTx/>
              <a:uFillTx/>
              <a:latin typeface="Calibri" panose="020F0502020204030204" pitchFamily="34" charset="0"/>
              <a:ea typeface="Calibri" panose="020F0502020204030204" pitchFamily="34" charset="0"/>
              <a:cs typeface="Calibri" panose="020F0502020204030204" pitchFamily="34" charset="0"/>
              <a:sym typeface="Arial"/>
            </a:endParaRPr>
          </a:p>
        </p:txBody>
      </p:sp>
      <p:sp>
        <p:nvSpPr>
          <p:cNvPr id="6" name="TextBox 5">
            <a:extLst>
              <a:ext uri="{FF2B5EF4-FFF2-40B4-BE49-F238E27FC236}">
                <a16:creationId xmlns:a16="http://schemas.microsoft.com/office/drawing/2014/main" id="{E6D53E9B-49E6-65E7-E7F0-826C8A9BBB73}"/>
              </a:ext>
            </a:extLst>
          </p:cNvPr>
          <p:cNvSpPr txBox="1"/>
          <p:nvPr/>
        </p:nvSpPr>
        <p:spPr>
          <a:xfrm>
            <a:off x="3724486" y="2136388"/>
            <a:ext cx="6104466" cy="461665"/>
          </a:xfrm>
          <a:prstGeom prst="rect">
            <a:avLst/>
          </a:prstGeom>
          <a:noFill/>
        </p:spPr>
        <p:txBody>
          <a:bodyPr wrap="square">
            <a:spAutoFit/>
          </a:bodyPr>
          <a:lstStyle/>
          <a:p>
            <a:pPr defTabSz="1219170">
              <a:buClr>
                <a:srgbClr val="083D65"/>
              </a:buClr>
              <a:buSzPts val="900"/>
              <a:defRPr/>
            </a:pPr>
            <a:r>
              <a:rPr lang="en-GB" sz="2400" b="1" kern="0" dirty="0">
                <a:solidFill>
                  <a:schemeClr val="accent1"/>
                </a:solidFill>
                <a:latin typeface="Calibri" panose="020F0502020204030204" pitchFamily="34" charset="0"/>
                <a:ea typeface="Calibri" panose="020F0502020204030204" pitchFamily="34" charset="0"/>
                <a:cs typeface="Calibri" panose="020F0502020204030204" pitchFamily="34" charset="0"/>
                <a:sym typeface="Inter"/>
              </a:rPr>
              <a:t>1.2Challenges of Logistics Company</a:t>
            </a:r>
            <a:endParaRPr lang="en-GB" sz="2400" b="1" kern="0" dirty="0">
              <a:solidFill>
                <a:schemeClr val="accent1"/>
              </a:solidFill>
              <a:latin typeface="Calibri" panose="020F0502020204030204" pitchFamily="34" charset="0"/>
              <a:ea typeface="Calibri" panose="020F0502020204030204" pitchFamily="34" charset="0"/>
              <a:cs typeface="Calibri" panose="020F0502020204030204" pitchFamily="34" charset="0"/>
              <a:sym typeface="Arial"/>
            </a:endParaRPr>
          </a:p>
        </p:txBody>
      </p:sp>
      <p:sp>
        <p:nvSpPr>
          <p:cNvPr id="8" name="TextBox 7">
            <a:extLst>
              <a:ext uri="{FF2B5EF4-FFF2-40B4-BE49-F238E27FC236}">
                <a16:creationId xmlns:a16="http://schemas.microsoft.com/office/drawing/2014/main" id="{F1BEB53A-33CD-52E9-49F6-D280D03F8A16}"/>
              </a:ext>
            </a:extLst>
          </p:cNvPr>
          <p:cNvSpPr txBox="1"/>
          <p:nvPr/>
        </p:nvSpPr>
        <p:spPr>
          <a:xfrm>
            <a:off x="298449" y="2618503"/>
            <a:ext cx="11595101" cy="34163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Staff shortages in a Logistic Operations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000000"/>
                </a:solidFill>
                <a:latin typeface="Calibri" panose="020F0502020204030204" pitchFamily="34" charset="0"/>
                <a:ea typeface="Calibri" panose="020F0502020204030204" pitchFamily="34" charset="0"/>
                <a:cs typeface="Calibri" panose="020F0502020204030204" pitchFamily="34" charset="0"/>
              </a:rPr>
              <a:t>The company is struggling to maintain efficient operations and meet customer demands due to staff shortages.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Retentions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000000"/>
                </a:solidFill>
                <a:latin typeface="Calibri" panose="020F0502020204030204" pitchFamily="34" charset="0"/>
                <a:ea typeface="Calibri" panose="020F0502020204030204" pitchFamily="34" charset="0"/>
                <a:cs typeface="Calibri" panose="020F0502020204030204" pitchFamily="34" charset="0"/>
              </a:rPr>
              <a:t>To keep the right workers and improve retention, the company aims to enhance working conditions and attract new talent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rgbClr val="000000"/>
                </a:solidFill>
                <a:latin typeface="Calibri" panose="020F0502020204030204" pitchFamily="34" charset="0"/>
                <a:ea typeface="Calibri" panose="020F0502020204030204" pitchFamily="34" charset="0"/>
                <a:cs typeface="Calibri" panose="020F0502020204030204" pitchFamily="34" charset="0"/>
              </a:rPr>
              <a:t>Decarbonizing the Fleet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The company needs to explore methods to reduce emissions and meet Net-Zero goals. This includes transitioning to alternative fuel sources and incorporating renewable energy into logistics operations.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The company has tried hiring agency staff but has faced resistance to these changes. Therefore, this presentation will explore other options to overcome staff shortages.</a:t>
            </a:r>
          </a:p>
        </p:txBody>
      </p:sp>
      <p:sp>
        <p:nvSpPr>
          <p:cNvPr id="9" name="Slide Number Placeholder 8">
            <a:extLst>
              <a:ext uri="{FF2B5EF4-FFF2-40B4-BE49-F238E27FC236}">
                <a16:creationId xmlns:a16="http://schemas.microsoft.com/office/drawing/2014/main" id="{59D9ACCD-5A35-5347-4033-4AB29E5B3674}"/>
              </a:ext>
            </a:extLst>
          </p:cNvPr>
          <p:cNvSpPr>
            <a:spLocks noGrp="1"/>
          </p:cNvSpPr>
          <p:nvPr>
            <p:ph type="sldNum" idx="12"/>
          </p:nvPr>
        </p:nvSpPr>
        <p:spPr/>
        <p:txBody>
          <a:bodyPr/>
          <a:lstStyle/>
          <a:p>
            <a:fld id="{00000000-1234-1234-1234-123412341234}" type="slidenum">
              <a:rPr lang="en" smtClean="0"/>
              <a:pPr/>
              <a:t>2</a:t>
            </a:fld>
            <a:endParaRPr lang="en"/>
          </a:p>
        </p:txBody>
      </p:sp>
      <p:pic>
        <p:nvPicPr>
          <p:cNvPr id="3" name="Picture 2">
            <a:extLst>
              <a:ext uri="{FF2B5EF4-FFF2-40B4-BE49-F238E27FC236}">
                <a16:creationId xmlns:a16="http://schemas.microsoft.com/office/drawing/2014/main" id="{3E861741-AA1B-73AE-0C59-BF04492F600D}"/>
              </a:ext>
            </a:extLst>
          </p:cNvPr>
          <p:cNvPicPr>
            <a:picLocks noChangeAspect="1"/>
          </p:cNvPicPr>
          <p:nvPr/>
        </p:nvPicPr>
        <p:blipFill>
          <a:blip r:embed="rId3"/>
          <a:stretch>
            <a:fillRect/>
          </a:stretch>
        </p:blipFill>
        <p:spPr>
          <a:xfrm>
            <a:off x="9915664" y="177370"/>
            <a:ext cx="1810669" cy="59746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4E2D70A-5CAF-AD97-D615-4A6A05B526DB}"/>
              </a:ext>
            </a:extLst>
          </p:cNvPr>
          <p:cNvSpPr txBox="1"/>
          <p:nvPr/>
        </p:nvSpPr>
        <p:spPr>
          <a:xfrm>
            <a:off x="3879912" y="-61268"/>
            <a:ext cx="6096000" cy="461665"/>
          </a:xfrm>
          <a:prstGeom prst="rect">
            <a:avLst/>
          </a:prstGeom>
          <a:noFill/>
        </p:spPr>
        <p:txBody>
          <a:bodyPr wrap="square">
            <a:spAutoFit/>
          </a:bodyPr>
          <a:lstStyle/>
          <a:p>
            <a:pPr marL="0" marR="0" lvl="0" indent="0" algn="l" defTabSz="1219170" rtl="0" eaLnBrk="1" fontAlgn="auto" latinLnBrk="0" hangingPunct="1">
              <a:lnSpc>
                <a:spcPct val="100000"/>
              </a:lnSpc>
              <a:spcBef>
                <a:spcPts val="0"/>
              </a:spcBef>
              <a:spcAft>
                <a:spcPts val="0"/>
              </a:spcAft>
              <a:buClr>
                <a:srgbClr val="083D65"/>
              </a:buClr>
              <a:buSzPts val="900"/>
              <a:buFontTx/>
              <a:buNone/>
              <a:tabLst/>
              <a:defRPr/>
            </a:pPr>
            <a:r>
              <a:rPr kumimoji="0" lang="en-GB" sz="2400" b="1" i="0" u="none" strike="noStrike" kern="0" cap="none" spc="0" normalizeH="0" baseline="0" noProof="0" dirty="0">
                <a:ln>
                  <a:noFill/>
                </a:ln>
                <a:solidFill>
                  <a:schemeClr val="accent5"/>
                </a:solidFill>
                <a:effectLst/>
                <a:uLnTx/>
                <a:uFillTx/>
                <a:latin typeface="Calibri" panose="020F0502020204030204" pitchFamily="34" charset="0"/>
                <a:ea typeface="Calibri" panose="020F0502020204030204" pitchFamily="34" charset="0"/>
                <a:cs typeface="Calibri" panose="020F0502020204030204" pitchFamily="34" charset="0"/>
                <a:sym typeface="Inter"/>
              </a:rPr>
              <a:t>Staff Shortages in Logistics Operations</a:t>
            </a:r>
            <a:endParaRPr kumimoji="0" lang="en-GB" sz="1467" b="0" i="0" u="none" strike="noStrike" kern="0" cap="none" spc="0" normalizeH="0" baseline="0" noProof="0" dirty="0">
              <a:ln>
                <a:noFill/>
              </a:ln>
              <a:solidFill>
                <a:schemeClr val="accent5"/>
              </a:solidFill>
              <a:effectLst/>
              <a:uLnTx/>
              <a:uFillTx/>
              <a:latin typeface="Calibri" panose="020F0502020204030204" pitchFamily="34" charset="0"/>
              <a:ea typeface="Calibri" panose="020F0502020204030204" pitchFamily="34" charset="0"/>
              <a:cs typeface="Calibri" panose="020F0502020204030204" pitchFamily="34" charset="0"/>
              <a:sym typeface="Arial"/>
            </a:endParaRPr>
          </a:p>
        </p:txBody>
      </p:sp>
      <p:sp>
        <p:nvSpPr>
          <p:cNvPr id="4" name="TextBox 3">
            <a:extLst>
              <a:ext uri="{FF2B5EF4-FFF2-40B4-BE49-F238E27FC236}">
                <a16:creationId xmlns:a16="http://schemas.microsoft.com/office/drawing/2014/main" id="{111C7A7E-D7B1-4811-4690-2E3323F68F42}"/>
              </a:ext>
            </a:extLst>
          </p:cNvPr>
          <p:cNvSpPr txBox="1"/>
          <p:nvPr/>
        </p:nvSpPr>
        <p:spPr>
          <a:xfrm>
            <a:off x="222249" y="892508"/>
            <a:ext cx="11641667" cy="3693319"/>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Calibri" panose="020F0502020204030204" pitchFamily="34" charset="0"/>
              </a:rPr>
              <a:t>Staff shortages in logistics operations can arise from many factors, which can impact the efficiency and effectiveness of a supply chain (</a:t>
            </a:r>
            <a:r>
              <a:rPr lang="en-GB" dirty="0" err="1">
                <a:latin typeface="Calibri" panose="020F0502020204030204" pitchFamily="34" charset="0"/>
                <a:ea typeface="Calibri" panose="020F0502020204030204" pitchFamily="34" charset="0"/>
                <a:cs typeface="Calibri" panose="020F0502020204030204" pitchFamily="34" charset="0"/>
              </a:rPr>
              <a:t>Mckinnon</a:t>
            </a:r>
            <a:r>
              <a:rPr lang="en-GB" dirty="0">
                <a:latin typeface="Calibri" panose="020F0502020204030204" pitchFamily="34" charset="0"/>
                <a:ea typeface="Calibri" panose="020F0502020204030204" pitchFamily="34" charset="0"/>
                <a:cs typeface="Calibri" panose="020F0502020204030204" pitchFamily="34" charset="0"/>
              </a:rPr>
              <a:t>, </a:t>
            </a:r>
            <a:r>
              <a:rPr lang="en-GB" dirty="0" err="1">
                <a:latin typeface="Calibri" panose="020F0502020204030204" pitchFamily="34" charset="0"/>
                <a:ea typeface="Calibri" panose="020F0502020204030204" pitchFamily="34" charset="0"/>
                <a:cs typeface="Calibri" panose="020F0502020204030204" pitchFamily="34" charset="0"/>
              </a:rPr>
              <a:t>Flothman</a:t>
            </a:r>
            <a:r>
              <a:rPr lang="en-GB" dirty="0">
                <a:latin typeface="Calibri" panose="020F0502020204030204" pitchFamily="34" charset="0"/>
                <a:ea typeface="Calibri" panose="020F0502020204030204" pitchFamily="34" charset="0"/>
                <a:cs typeface="Calibri" panose="020F0502020204030204" pitchFamily="34" charset="0"/>
              </a:rPr>
              <a:t>, 2022).</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b="1" dirty="0">
                <a:latin typeface="Calibri" panose="020F0502020204030204" pitchFamily="34" charset="0"/>
                <a:ea typeface="Calibri" panose="020F0502020204030204" pitchFamily="34" charset="0"/>
                <a:cs typeface="Calibri" panose="020F0502020204030204" pitchFamily="34" charset="0"/>
              </a:rPr>
              <a:t>Main Reasons</a:t>
            </a:r>
            <a:r>
              <a:rPr lang="en-GB" dirty="0">
                <a:latin typeface="Calibri" panose="020F0502020204030204" pitchFamily="34" charset="0"/>
                <a:ea typeface="Calibri" panose="020F0502020204030204" pitchFamily="34" charset="0"/>
                <a:cs typeface="Calibri" panose="020F0502020204030204" pitchFamily="34" charset="0"/>
              </a:rPr>
              <a:t>:</a:t>
            </a:r>
          </a:p>
          <a:p>
            <a:r>
              <a:rPr lang="en-GB" b="1" dirty="0">
                <a:latin typeface="Calibri" panose="020F0502020204030204" pitchFamily="34" charset="0"/>
                <a:ea typeface="Calibri" panose="020F0502020204030204" pitchFamily="34" charset="0"/>
                <a:cs typeface="Calibri" panose="020F0502020204030204" pitchFamily="34" charset="0"/>
              </a:rPr>
              <a:t>COVID-19</a:t>
            </a:r>
            <a:r>
              <a:rPr lang="en-GB" dirty="0">
                <a:latin typeface="Calibri" panose="020F0502020204030204" pitchFamily="34" charset="0"/>
                <a:ea typeface="Calibri" panose="020F0502020204030204" pitchFamily="34" charset="0"/>
                <a:cs typeface="Calibri" panose="020F0502020204030204" pitchFamily="34" charset="0"/>
              </a:rPr>
              <a:t>: The pandemic disrupted labour markets and supply chains, leading to significant staff shortages.</a:t>
            </a:r>
          </a:p>
          <a:p>
            <a:r>
              <a:rPr lang="en-GB" b="1" dirty="0">
                <a:latin typeface="Calibri" panose="020F0502020204030204" pitchFamily="34" charset="0"/>
                <a:ea typeface="Calibri" panose="020F0502020204030204" pitchFamily="34" charset="0"/>
                <a:cs typeface="Calibri" panose="020F0502020204030204" pitchFamily="34" charset="0"/>
              </a:rPr>
              <a:t>Skills Gap</a:t>
            </a:r>
            <a:r>
              <a:rPr lang="en-GB" dirty="0">
                <a:latin typeface="Calibri" panose="020F0502020204030204" pitchFamily="34" charset="0"/>
                <a:ea typeface="Calibri" panose="020F0502020204030204" pitchFamily="34" charset="0"/>
                <a:cs typeface="Calibri" panose="020F0502020204030204" pitchFamily="34" charset="0"/>
              </a:rPr>
              <a:t>: There is a shortage of workers with the necessary skills to meet the demands of modern logistics operations.</a:t>
            </a:r>
          </a:p>
          <a:p>
            <a:r>
              <a:rPr lang="en-GB" b="1" dirty="0">
                <a:latin typeface="Calibri" panose="020F0502020204030204" pitchFamily="34" charset="0"/>
                <a:ea typeface="Calibri" panose="020F0502020204030204" pitchFamily="34" charset="0"/>
                <a:cs typeface="Calibri" panose="020F0502020204030204" pitchFamily="34" charset="0"/>
              </a:rPr>
              <a:t>The War in Ukraine and International Sanctions</a:t>
            </a:r>
            <a:r>
              <a:rPr lang="en-GB" dirty="0">
                <a:latin typeface="Calibri" panose="020F0502020204030204" pitchFamily="34" charset="0"/>
                <a:ea typeface="Calibri" panose="020F0502020204030204" pitchFamily="34" charset="0"/>
                <a:cs typeface="Calibri" panose="020F0502020204030204" pitchFamily="34" charset="0"/>
              </a:rPr>
              <a:t>: Geopolitical tensions and sanctions have disrupted global supply chains, increasing staff shortages.</a:t>
            </a:r>
          </a:p>
          <a:p>
            <a:r>
              <a:rPr lang="en-GB" b="1" dirty="0">
                <a:latin typeface="Calibri" panose="020F0502020204030204" pitchFamily="34" charset="0"/>
                <a:ea typeface="Calibri" panose="020F0502020204030204" pitchFamily="34" charset="0"/>
                <a:cs typeface="Calibri" panose="020F0502020204030204" pitchFamily="34" charset="0"/>
              </a:rPr>
              <a:t>The Rise of E-Commerce</a:t>
            </a:r>
            <a:r>
              <a:rPr lang="en-GB" dirty="0">
                <a:latin typeface="Calibri" panose="020F0502020204030204" pitchFamily="34" charset="0"/>
                <a:ea typeface="Calibri" panose="020F0502020204030204" pitchFamily="34" charset="0"/>
                <a:cs typeface="Calibri" panose="020F0502020204030204" pitchFamily="34" charset="0"/>
              </a:rPr>
              <a:t>: The rapid growth of e-commerce has increased demand for logistics services, leading to a higher need for skilled workers.</a:t>
            </a:r>
          </a:p>
          <a:p>
            <a:endParaRPr lang="en-GB" dirty="0"/>
          </a:p>
          <a:p>
            <a:endParaRPr lang="en-GB" dirty="0"/>
          </a:p>
          <a:p>
            <a:endParaRPr lang="en-GB" dirty="0"/>
          </a:p>
        </p:txBody>
      </p:sp>
      <p:sp>
        <p:nvSpPr>
          <p:cNvPr id="6" name="Rectangle: Rounded Corners 5">
            <a:extLst>
              <a:ext uri="{FF2B5EF4-FFF2-40B4-BE49-F238E27FC236}">
                <a16:creationId xmlns:a16="http://schemas.microsoft.com/office/drawing/2014/main" id="{98A11623-C974-37A7-75D9-572E4C4E2FE3}"/>
              </a:ext>
            </a:extLst>
          </p:cNvPr>
          <p:cNvSpPr/>
          <p:nvPr/>
        </p:nvSpPr>
        <p:spPr>
          <a:xfrm>
            <a:off x="1479549" y="4263033"/>
            <a:ext cx="1938867" cy="202478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85000"/>
                    <a:lumOff val="15000"/>
                  </a:schemeClr>
                </a:solidFill>
              </a:rPr>
              <a:t>Driver shortage</a:t>
            </a:r>
          </a:p>
        </p:txBody>
      </p:sp>
      <p:cxnSp>
        <p:nvCxnSpPr>
          <p:cNvPr id="8" name="Straight Arrow Connector 7">
            <a:extLst>
              <a:ext uri="{FF2B5EF4-FFF2-40B4-BE49-F238E27FC236}">
                <a16:creationId xmlns:a16="http://schemas.microsoft.com/office/drawing/2014/main" id="{986DDE4B-0FF7-77E0-DBC8-0B6D5A11AFEF}"/>
              </a:ext>
            </a:extLst>
          </p:cNvPr>
          <p:cNvCxnSpPr>
            <a:cxnSpLocks/>
            <a:stCxn id="6" idx="3"/>
            <a:endCxn id="11" idx="1"/>
          </p:cNvCxnSpPr>
          <p:nvPr/>
        </p:nvCxnSpPr>
        <p:spPr>
          <a:xfrm flipV="1">
            <a:off x="3418416" y="4650317"/>
            <a:ext cx="2321984" cy="62510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445D4317-91CA-8FA9-0D49-863AA4F3102F}"/>
              </a:ext>
            </a:extLst>
          </p:cNvPr>
          <p:cNvCxnSpPr>
            <a:cxnSpLocks/>
            <a:stCxn id="6" idx="3"/>
            <a:endCxn id="12" idx="1"/>
          </p:cNvCxnSpPr>
          <p:nvPr/>
        </p:nvCxnSpPr>
        <p:spPr>
          <a:xfrm>
            <a:off x="3418416" y="5275423"/>
            <a:ext cx="2321983" cy="7528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Rectangle: Rounded Corners 10">
            <a:extLst>
              <a:ext uri="{FF2B5EF4-FFF2-40B4-BE49-F238E27FC236}">
                <a16:creationId xmlns:a16="http://schemas.microsoft.com/office/drawing/2014/main" id="{83830B02-9B79-CCEC-249B-BEC187AC9577}"/>
              </a:ext>
            </a:extLst>
          </p:cNvPr>
          <p:cNvSpPr/>
          <p:nvPr/>
        </p:nvSpPr>
        <p:spPr>
          <a:xfrm>
            <a:off x="5740400" y="4108450"/>
            <a:ext cx="1938867" cy="1083733"/>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85000"/>
                    <a:lumOff val="15000"/>
                  </a:schemeClr>
                </a:solidFill>
              </a:rPr>
              <a:t>Turnover</a:t>
            </a:r>
          </a:p>
        </p:txBody>
      </p:sp>
      <p:sp>
        <p:nvSpPr>
          <p:cNvPr id="12" name="Rectangle: Rounded Corners 11">
            <a:extLst>
              <a:ext uri="{FF2B5EF4-FFF2-40B4-BE49-F238E27FC236}">
                <a16:creationId xmlns:a16="http://schemas.microsoft.com/office/drawing/2014/main" id="{E441B689-5A36-1CBD-8201-40EC48DE4948}"/>
              </a:ext>
            </a:extLst>
          </p:cNvPr>
          <p:cNvSpPr/>
          <p:nvPr/>
        </p:nvSpPr>
        <p:spPr>
          <a:xfrm>
            <a:off x="5740399" y="5486400"/>
            <a:ext cx="1938867" cy="1083733"/>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85000"/>
                    <a:lumOff val="15000"/>
                  </a:schemeClr>
                </a:solidFill>
              </a:rPr>
              <a:t>Retention</a:t>
            </a:r>
          </a:p>
        </p:txBody>
      </p:sp>
      <p:cxnSp>
        <p:nvCxnSpPr>
          <p:cNvPr id="15" name="Straight Arrow Connector 14">
            <a:extLst>
              <a:ext uri="{FF2B5EF4-FFF2-40B4-BE49-F238E27FC236}">
                <a16:creationId xmlns:a16="http://schemas.microsoft.com/office/drawing/2014/main" id="{121B5D94-CE33-7A97-DB37-0B499AE95A63}"/>
              </a:ext>
            </a:extLst>
          </p:cNvPr>
          <p:cNvCxnSpPr>
            <a:cxnSpLocks/>
            <a:stCxn id="11" idx="3"/>
          </p:cNvCxnSpPr>
          <p:nvPr/>
        </p:nvCxnSpPr>
        <p:spPr>
          <a:xfrm flipV="1">
            <a:off x="7679267" y="3814233"/>
            <a:ext cx="1583266" cy="8360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Rectangle: Rounded Corners 17">
            <a:extLst>
              <a:ext uri="{FF2B5EF4-FFF2-40B4-BE49-F238E27FC236}">
                <a16:creationId xmlns:a16="http://schemas.microsoft.com/office/drawing/2014/main" id="{A04ACF4B-DEE2-1708-E628-E1619C9D209C}"/>
              </a:ext>
            </a:extLst>
          </p:cNvPr>
          <p:cNvSpPr/>
          <p:nvPr/>
        </p:nvSpPr>
        <p:spPr>
          <a:xfrm>
            <a:off x="9229725" y="3684682"/>
            <a:ext cx="1938867" cy="397933"/>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85000"/>
                    <a:lumOff val="15000"/>
                  </a:schemeClr>
                </a:solidFill>
              </a:rPr>
              <a:t>Pay</a:t>
            </a:r>
          </a:p>
        </p:txBody>
      </p:sp>
      <p:sp>
        <p:nvSpPr>
          <p:cNvPr id="19" name="Rectangle: Rounded Corners 18">
            <a:extLst>
              <a:ext uri="{FF2B5EF4-FFF2-40B4-BE49-F238E27FC236}">
                <a16:creationId xmlns:a16="http://schemas.microsoft.com/office/drawing/2014/main" id="{45D8DD6E-CFF8-9B75-D39E-C957AE5C647D}"/>
              </a:ext>
            </a:extLst>
          </p:cNvPr>
          <p:cNvSpPr/>
          <p:nvPr/>
        </p:nvSpPr>
        <p:spPr>
          <a:xfrm>
            <a:off x="9262533" y="4113694"/>
            <a:ext cx="2015068" cy="536623"/>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85000"/>
                    <a:lumOff val="15000"/>
                  </a:schemeClr>
                </a:solidFill>
              </a:rPr>
              <a:t>Facilities &amp; Infrastructure</a:t>
            </a:r>
          </a:p>
        </p:txBody>
      </p:sp>
      <p:sp>
        <p:nvSpPr>
          <p:cNvPr id="20" name="Rectangle: Rounded Corners 19">
            <a:extLst>
              <a:ext uri="{FF2B5EF4-FFF2-40B4-BE49-F238E27FC236}">
                <a16:creationId xmlns:a16="http://schemas.microsoft.com/office/drawing/2014/main" id="{818480D8-A7F6-1485-975B-59FE53338CBA}"/>
              </a:ext>
            </a:extLst>
          </p:cNvPr>
          <p:cNvSpPr/>
          <p:nvPr/>
        </p:nvSpPr>
        <p:spPr>
          <a:xfrm>
            <a:off x="9262533" y="4822547"/>
            <a:ext cx="2015068" cy="536623"/>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85000"/>
                    <a:lumOff val="15000"/>
                  </a:schemeClr>
                </a:solidFill>
              </a:rPr>
              <a:t>Training programme</a:t>
            </a:r>
          </a:p>
        </p:txBody>
      </p:sp>
      <p:grpSp>
        <p:nvGrpSpPr>
          <p:cNvPr id="21" name="Google Shape;460;p74">
            <a:extLst>
              <a:ext uri="{FF2B5EF4-FFF2-40B4-BE49-F238E27FC236}">
                <a16:creationId xmlns:a16="http://schemas.microsoft.com/office/drawing/2014/main" id="{2B993F3A-D6A4-8D3A-B840-CDAD6A8B68C3}"/>
              </a:ext>
            </a:extLst>
          </p:cNvPr>
          <p:cNvGrpSpPr/>
          <p:nvPr/>
        </p:nvGrpSpPr>
        <p:grpSpPr>
          <a:xfrm>
            <a:off x="0" y="6705599"/>
            <a:ext cx="12204974" cy="152401"/>
            <a:chOff x="-1" y="2084968"/>
            <a:chExt cx="12204974" cy="5803179"/>
          </a:xfrm>
        </p:grpSpPr>
        <p:sp>
          <p:nvSpPr>
            <p:cNvPr id="22" name="Google Shape;461;p74">
              <a:extLst>
                <a:ext uri="{FF2B5EF4-FFF2-40B4-BE49-F238E27FC236}">
                  <a16:creationId xmlns:a16="http://schemas.microsoft.com/office/drawing/2014/main" id="{8D9742EE-1E8E-6F6D-19FA-3ED750956263}"/>
                </a:ext>
              </a:extLst>
            </p:cNvPr>
            <p:cNvSpPr/>
            <p:nvPr/>
          </p:nvSpPr>
          <p:spPr>
            <a:xfrm>
              <a:off x="-1" y="2084968"/>
              <a:ext cx="12204973" cy="5803179"/>
            </a:xfrm>
            <a:custGeom>
              <a:avLst/>
              <a:gdLst/>
              <a:ahLst/>
              <a:cxnLst/>
              <a:rect l="l" t="t" r="r" b="b"/>
              <a:pathLst>
                <a:path w="9144000" h="4347758" extrusionOk="0">
                  <a:moveTo>
                    <a:pt x="0" y="0"/>
                  </a:moveTo>
                  <a:lnTo>
                    <a:pt x="28121" y="25"/>
                  </a:lnTo>
                  <a:cubicBezTo>
                    <a:pt x="642428" y="33446"/>
                    <a:pt x="1633314" y="868356"/>
                    <a:pt x="2606382" y="937809"/>
                  </a:cubicBezTo>
                  <a:cubicBezTo>
                    <a:pt x="3851910" y="1026709"/>
                    <a:pt x="5726688" y="610784"/>
                    <a:pt x="7082496" y="728259"/>
                  </a:cubicBezTo>
                  <a:cubicBezTo>
                    <a:pt x="7590924" y="772312"/>
                    <a:pt x="8185560" y="812347"/>
                    <a:pt x="8747868" y="882519"/>
                  </a:cubicBezTo>
                  <a:lnTo>
                    <a:pt x="9144000" y="941514"/>
                  </a:lnTo>
                  <a:lnTo>
                    <a:pt x="9144000" y="4347758"/>
                  </a:lnTo>
                  <a:lnTo>
                    <a:pt x="0" y="4347758"/>
                  </a:lnTo>
                  <a:close/>
                </a:path>
              </a:pathLst>
            </a:custGeom>
            <a:solidFill>
              <a:srgbClr val="2856AE"/>
            </a:solidFill>
            <a:ln>
              <a:noFill/>
            </a:ln>
          </p:spPr>
          <p:txBody>
            <a:bodyPr spcFirstLastPara="1" wrap="square" lIns="91433" tIns="45700" rIns="91433" bIns="45700"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FFFFFF"/>
                </a:solidFill>
                <a:effectLst/>
                <a:uLnTx/>
                <a:uFillTx/>
                <a:latin typeface="Calibri"/>
                <a:ea typeface="Calibri"/>
                <a:cs typeface="Calibri"/>
                <a:sym typeface="Calibri"/>
              </a:endParaRPr>
            </a:p>
          </p:txBody>
        </p:sp>
        <p:sp>
          <p:nvSpPr>
            <p:cNvPr id="23" name="Google Shape;462;p74">
              <a:extLst>
                <a:ext uri="{FF2B5EF4-FFF2-40B4-BE49-F238E27FC236}">
                  <a16:creationId xmlns:a16="http://schemas.microsoft.com/office/drawing/2014/main" id="{F1139232-1ADA-35C2-877E-8765A475227C}"/>
                </a:ext>
              </a:extLst>
            </p:cNvPr>
            <p:cNvSpPr/>
            <p:nvPr/>
          </p:nvSpPr>
          <p:spPr>
            <a:xfrm>
              <a:off x="0" y="2084968"/>
              <a:ext cx="12204973" cy="2957118"/>
            </a:xfrm>
            <a:custGeom>
              <a:avLst/>
              <a:gdLst/>
              <a:ahLst/>
              <a:cxnLst/>
              <a:rect l="l" t="t" r="r" b="b"/>
              <a:pathLst>
                <a:path w="9144000" h="2215481" extrusionOk="0">
                  <a:moveTo>
                    <a:pt x="0" y="0"/>
                  </a:moveTo>
                  <a:lnTo>
                    <a:pt x="28121" y="25"/>
                  </a:lnTo>
                  <a:cubicBezTo>
                    <a:pt x="642428" y="33446"/>
                    <a:pt x="1633314" y="868356"/>
                    <a:pt x="2606382" y="937809"/>
                  </a:cubicBezTo>
                  <a:cubicBezTo>
                    <a:pt x="3851910" y="1026709"/>
                    <a:pt x="5726688" y="610784"/>
                    <a:pt x="7082496" y="728259"/>
                  </a:cubicBezTo>
                  <a:cubicBezTo>
                    <a:pt x="7590924" y="772312"/>
                    <a:pt x="8185560" y="812347"/>
                    <a:pt x="8747868" y="882519"/>
                  </a:cubicBezTo>
                  <a:lnTo>
                    <a:pt x="9144000" y="941514"/>
                  </a:lnTo>
                  <a:lnTo>
                    <a:pt x="9144000" y="2215481"/>
                  </a:lnTo>
                  <a:lnTo>
                    <a:pt x="8572500" y="2018897"/>
                  </a:lnTo>
                  <a:cubicBezTo>
                    <a:pt x="8347869" y="1940316"/>
                    <a:pt x="6893719" y="1492641"/>
                    <a:pt x="5957888" y="1504547"/>
                  </a:cubicBezTo>
                  <a:cubicBezTo>
                    <a:pt x="5022057" y="1516453"/>
                    <a:pt x="3774282" y="2123671"/>
                    <a:pt x="2957513" y="2090334"/>
                  </a:cubicBezTo>
                  <a:cubicBezTo>
                    <a:pt x="2140744" y="2056997"/>
                    <a:pt x="1557338" y="1397391"/>
                    <a:pt x="1057275" y="1304522"/>
                  </a:cubicBezTo>
                  <a:cubicBezTo>
                    <a:pt x="619720" y="1223262"/>
                    <a:pt x="251445" y="1433704"/>
                    <a:pt x="38593" y="1509919"/>
                  </a:cubicBezTo>
                  <a:lnTo>
                    <a:pt x="0" y="1520912"/>
                  </a:lnTo>
                  <a:lnTo>
                    <a:pt x="0" y="0"/>
                  </a:lnTo>
                  <a:close/>
                </a:path>
              </a:pathLst>
            </a:custGeom>
            <a:solidFill>
              <a:schemeClr val="lt1">
                <a:alpha val="8627"/>
              </a:schemeClr>
            </a:solidFill>
            <a:ln>
              <a:noFill/>
            </a:ln>
          </p:spPr>
          <p:txBody>
            <a:bodyPr spcFirstLastPara="1" wrap="square" lIns="91433" tIns="45700" rIns="91433" bIns="45700" anchor="ctr" anchorCtr="0">
              <a:noAutofit/>
            </a:bodyPr>
            <a:lstStyle/>
            <a:p>
              <a:pPr marL="0" marR="0" lvl="0" indent="0" algn="ctr" defTabSz="1219170" rtl="0" eaLnBrk="1" fontAlgn="auto" latinLnBrk="0" hangingPunct="1">
                <a:lnSpc>
                  <a:spcPct val="100000"/>
                </a:lnSpc>
                <a:spcBef>
                  <a:spcPts val="0"/>
                </a:spcBef>
                <a:spcAft>
                  <a:spcPts val="0"/>
                </a:spcAft>
                <a:buClr>
                  <a:srgbClr val="000000"/>
                </a:buClr>
                <a:buSzTx/>
                <a:buFontTx/>
                <a:buNone/>
                <a:tabLst/>
                <a:defRPr/>
              </a:pPr>
              <a:endParaRPr kumimoji="0" sz="1867" b="0" i="0" u="none" strike="noStrike" kern="0" cap="none" spc="0" normalizeH="0" baseline="0" noProof="0">
                <a:ln>
                  <a:noFill/>
                </a:ln>
                <a:solidFill>
                  <a:srgbClr val="FFFFFF"/>
                </a:solidFill>
                <a:effectLst/>
                <a:uLnTx/>
                <a:uFillTx/>
                <a:latin typeface="Calibri"/>
                <a:ea typeface="Calibri"/>
                <a:cs typeface="Calibri"/>
                <a:sym typeface="Calibri"/>
              </a:endParaRPr>
            </a:p>
          </p:txBody>
        </p:sp>
      </p:grpSp>
      <p:cxnSp>
        <p:nvCxnSpPr>
          <p:cNvPr id="26" name="Straight Arrow Connector 25">
            <a:extLst>
              <a:ext uri="{FF2B5EF4-FFF2-40B4-BE49-F238E27FC236}">
                <a16:creationId xmlns:a16="http://schemas.microsoft.com/office/drawing/2014/main" id="{5AD7AFA6-1D01-ADBE-177F-D60704C2DFA8}"/>
              </a:ext>
            </a:extLst>
          </p:cNvPr>
          <p:cNvCxnSpPr>
            <a:cxnSpLocks/>
            <a:stCxn id="11" idx="3"/>
          </p:cNvCxnSpPr>
          <p:nvPr/>
        </p:nvCxnSpPr>
        <p:spPr>
          <a:xfrm flipV="1">
            <a:off x="7679267" y="4415737"/>
            <a:ext cx="1583266" cy="2345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35585CD1-C016-199F-2ED7-832A1EDEA831}"/>
              </a:ext>
            </a:extLst>
          </p:cNvPr>
          <p:cNvCxnSpPr>
            <a:cxnSpLocks/>
            <a:stCxn id="11" idx="3"/>
            <a:endCxn id="20" idx="1"/>
          </p:cNvCxnSpPr>
          <p:nvPr/>
        </p:nvCxnSpPr>
        <p:spPr>
          <a:xfrm>
            <a:off x="7679267" y="4650317"/>
            <a:ext cx="1583266" cy="44054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3" name="Rectangle: Rounded Corners 32">
            <a:extLst>
              <a:ext uri="{FF2B5EF4-FFF2-40B4-BE49-F238E27FC236}">
                <a16:creationId xmlns:a16="http://schemas.microsoft.com/office/drawing/2014/main" id="{6312F2C1-0F47-F850-8510-9DE83F46ECD9}"/>
              </a:ext>
            </a:extLst>
          </p:cNvPr>
          <p:cNvSpPr/>
          <p:nvPr/>
        </p:nvSpPr>
        <p:spPr>
          <a:xfrm>
            <a:off x="9262533" y="5527188"/>
            <a:ext cx="2015068" cy="536623"/>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85000"/>
                    <a:lumOff val="15000"/>
                  </a:schemeClr>
                </a:solidFill>
              </a:rPr>
              <a:t>Recognising</a:t>
            </a:r>
          </a:p>
        </p:txBody>
      </p:sp>
      <p:cxnSp>
        <p:nvCxnSpPr>
          <p:cNvPr id="34" name="Straight Arrow Connector 33">
            <a:extLst>
              <a:ext uri="{FF2B5EF4-FFF2-40B4-BE49-F238E27FC236}">
                <a16:creationId xmlns:a16="http://schemas.microsoft.com/office/drawing/2014/main" id="{965B0293-8563-BDD6-B736-232F73B787B0}"/>
              </a:ext>
            </a:extLst>
          </p:cNvPr>
          <p:cNvCxnSpPr>
            <a:cxnSpLocks/>
            <a:stCxn id="11" idx="3"/>
            <a:endCxn id="33" idx="1"/>
          </p:cNvCxnSpPr>
          <p:nvPr/>
        </p:nvCxnSpPr>
        <p:spPr>
          <a:xfrm>
            <a:off x="7679267" y="4650317"/>
            <a:ext cx="1583266" cy="114518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7" name="Rectangle: Rounded Corners 36">
            <a:extLst>
              <a:ext uri="{FF2B5EF4-FFF2-40B4-BE49-F238E27FC236}">
                <a16:creationId xmlns:a16="http://schemas.microsoft.com/office/drawing/2014/main" id="{AB837B3E-D275-A842-D41A-17010D961834}"/>
              </a:ext>
            </a:extLst>
          </p:cNvPr>
          <p:cNvSpPr/>
          <p:nvPr/>
        </p:nvSpPr>
        <p:spPr>
          <a:xfrm>
            <a:off x="9262533" y="6151812"/>
            <a:ext cx="2015068" cy="536623"/>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85000"/>
                    <a:lumOff val="15000"/>
                  </a:schemeClr>
                </a:solidFill>
              </a:rPr>
              <a:t>Commitment</a:t>
            </a:r>
          </a:p>
        </p:txBody>
      </p:sp>
      <p:cxnSp>
        <p:nvCxnSpPr>
          <p:cNvPr id="38" name="Straight Arrow Connector 37">
            <a:extLst>
              <a:ext uri="{FF2B5EF4-FFF2-40B4-BE49-F238E27FC236}">
                <a16:creationId xmlns:a16="http://schemas.microsoft.com/office/drawing/2014/main" id="{0F7D5F1F-8239-9702-C656-A571EDBE9125}"/>
              </a:ext>
            </a:extLst>
          </p:cNvPr>
          <p:cNvCxnSpPr>
            <a:cxnSpLocks/>
            <a:stCxn id="11" idx="3"/>
            <a:endCxn id="37" idx="1"/>
          </p:cNvCxnSpPr>
          <p:nvPr/>
        </p:nvCxnSpPr>
        <p:spPr>
          <a:xfrm>
            <a:off x="7679267" y="4650317"/>
            <a:ext cx="1583266" cy="176980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C1AD709D-C5BD-6D8D-5F59-EDA6AD1B73A3}"/>
              </a:ext>
            </a:extLst>
          </p:cNvPr>
          <p:cNvCxnSpPr>
            <a:cxnSpLocks/>
            <a:stCxn id="12" idx="3"/>
          </p:cNvCxnSpPr>
          <p:nvPr/>
        </p:nvCxnSpPr>
        <p:spPr>
          <a:xfrm flipV="1">
            <a:off x="7679266" y="3835125"/>
            <a:ext cx="1512359" cy="2193142"/>
          </a:xfrm>
          <a:prstGeom prst="straightConnector1">
            <a:avLst/>
          </a:prstGeom>
          <a:ln>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66C608CE-319A-D6D5-BA3E-6F9F88541D0A}"/>
              </a:ext>
            </a:extLst>
          </p:cNvPr>
          <p:cNvCxnSpPr>
            <a:cxnSpLocks/>
            <a:stCxn id="12" idx="3"/>
          </p:cNvCxnSpPr>
          <p:nvPr/>
        </p:nvCxnSpPr>
        <p:spPr>
          <a:xfrm flipV="1">
            <a:off x="7679266" y="4472951"/>
            <a:ext cx="1512359" cy="1555316"/>
          </a:xfrm>
          <a:prstGeom prst="straightConnector1">
            <a:avLst/>
          </a:prstGeom>
          <a:ln>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40C50114-406B-51BA-6D12-D4E7B9204B90}"/>
              </a:ext>
            </a:extLst>
          </p:cNvPr>
          <p:cNvCxnSpPr>
            <a:cxnSpLocks/>
            <a:stCxn id="12" idx="3"/>
            <a:endCxn id="20" idx="1"/>
          </p:cNvCxnSpPr>
          <p:nvPr/>
        </p:nvCxnSpPr>
        <p:spPr>
          <a:xfrm flipV="1">
            <a:off x="7679266" y="5090859"/>
            <a:ext cx="1583267" cy="937408"/>
          </a:xfrm>
          <a:prstGeom prst="straightConnector1">
            <a:avLst/>
          </a:prstGeom>
          <a:ln>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50" name="Straight Arrow Connector 49">
            <a:extLst>
              <a:ext uri="{FF2B5EF4-FFF2-40B4-BE49-F238E27FC236}">
                <a16:creationId xmlns:a16="http://schemas.microsoft.com/office/drawing/2014/main" id="{4AA3AF47-6C60-0AA9-6310-D5A29AE53CD7}"/>
              </a:ext>
            </a:extLst>
          </p:cNvPr>
          <p:cNvCxnSpPr>
            <a:cxnSpLocks/>
            <a:stCxn id="12" idx="3"/>
            <a:endCxn id="33" idx="1"/>
          </p:cNvCxnSpPr>
          <p:nvPr/>
        </p:nvCxnSpPr>
        <p:spPr>
          <a:xfrm flipV="1">
            <a:off x="7679266" y="5795500"/>
            <a:ext cx="1583267" cy="232767"/>
          </a:xfrm>
          <a:prstGeom prst="straightConnector1">
            <a:avLst/>
          </a:prstGeom>
          <a:ln>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C68741C0-C07B-5262-66D4-26A87DFEE0D3}"/>
              </a:ext>
            </a:extLst>
          </p:cNvPr>
          <p:cNvCxnSpPr>
            <a:cxnSpLocks/>
            <a:stCxn id="12" idx="3"/>
            <a:endCxn id="37" idx="1"/>
          </p:cNvCxnSpPr>
          <p:nvPr/>
        </p:nvCxnSpPr>
        <p:spPr>
          <a:xfrm>
            <a:off x="7679266" y="6028267"/>
            <a:ext cx="1583267" cy="391857"/>
          </a:xfrm>
          <a:prstGeom prst="straightConnector1">
            <a:avLst/>
          </a:prstGeom>
          <a:ln>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F619BE33-6389-9E20-4AB5-39986E5A3033}"/>
              </a:ext>
            </a:extLst>
          </p:cNvPr>
          <p:cNvSpPr txBox="1"/>
          <p:nvPr/>
        </p:nvSpPr>
        <p:spPr>
          <a:xfrm>
            <a:off x="29769" y="308348"/>
            <a:ext cx="12145434" cy="646331"/>
          </a:xfrm>
          <a:prstGeom prst="rect">
            <a:avLst/>
          </a:prstGeom>
          <a:noFill/>
        </p:spPr>
        <p:txBody>
          <a:bodyPr wrap="square">
            <a:spAutoFit/>
          </a:bodyPr>
          <a:lstStyle/>
          <a:p>
            <a:pPr algn="ctr"/>
            <a:r>
              <a:rPr lang="en-GB" i="1" dirty="0">
                <a:latin typeface="Calibri" panose="020F0502020204030204" pitchFamily="34" charset="0"/>
                <a:ea typeface="Calibri" panose="020F0502020204030204" pitchFamily="34" charset="0"/>
                <a:cs typeface="Calibri" panose="020F0502020204030204" pitchFamily="34" charset="0"/>
              </a:rPr>
              <a:t>QT1. “Labour shortages occur where the demand for workers in a particular occupation exceeds the supply of workers who are qualified, available, and willing to do that job”</a:t>
            </a:r>
          </a:p>
        </p:txBody>
      </p:sp>
      <p:sp>
        <p:nvSpPr>
          <p:cNvPr id="7" name="TextBox 6">
            <a:extLst>
              <a:ext uri="{FF2B5EF4-FFF2-40B4-BE49-F238E27FC236}">
                <a16:creationId xmlns:a16="http://schemas.microsoft.com/office/drawing/2014/main" id="{D8FFEFDB-3F98-AD4E-EB8D-2D9A13C2C6D7}"/>
              </a:ext>
            </a:extLst>
          </p:cNvPr>
          <p:cNvSpPr txBox="1"/>
          <p:nvPr/>
        </p:nvSpPr>
        <p:spPr>
          <a:xfrm>
            <a:off x="793749" y="6314075"/>
            <a:ext cx="5249334" cy="307777"/>
          </a:xfrm>
          <a:prstGeom prst="rect">
            <a:avLst/>
          </a:prstGeom>
          <a:noFill/>
        </p:spPr>
        <p:txBody>
          <a:bodyPr wrap="square">
            <a:spAutoFit/>
          </a:bodyPr>
          <a:lstStyle/>
          <a:p>
            <a:r>
              <a:rPr lang="en-GB" sz="1400" b="1" dirty="0">
                <a:latin typeface="Calibri" panose="020F0502020204030204" pitchFamily="34" charset="0"/>
                <a:ea typeface="Calibri" panose="020F0502020204030204" pitchFamily="34" charset="0"/>
                <a:cs typeface="Calibri" panose="020F0502020204030204" pitchFamily="34" charset="0"/>
              </a:rPr>
              <a:t>Figure 1</a:t>
            </a:r>
            <a:r>
              <a:rPr lang="en-GB" sz="1400" dirty="0">
                <a:latin typeface="Calibri" panose="020F0502020204030204" pitchFamily="34" charset="0"/>
                <a:ea typeface="Calibri" panose="020F0502020204030204" pitchFamily="34" charset="0"/>
                <a:cs typeface="Calibri" panose="020F0502020204030204" pitchFamily="34" charset="0"/>
              </a:rPr>
              <a:t>. Codes-to-theory model  (Ji-Hyland &amp; Allen, 2022, p.9)</a:t>
            </a:r>
          </a:p>
        </p:txBody>
      </p:sp>
    </p:spTree>
    <p:extLst>
      <p:ext uri="{BB962C8B-B14F-4D97-AF65-F5344CB8AC3E}">
        <p14:creationId xmlns:p14="http://schemas.microsoft.com/office/powerpoint/2010/main" val="13341920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5" name="Chart 14">
            <a:extLst>
              <a:ext uri="{FF2B5EF4-FFF2-40B4-BE49-F238E27FC236}">
                <a16:creationId xmlns:a16="http://schemas.microsoft.com/office/drawing/2014/main" id="{93FD79C7-AF8E-492A-B465-74F47B346A8A}"/>
              </a:ext>
            </a:extLst>
          </p:cNvPr>
          <p:cNvGraphicFramePr/>
          <p:nvPr/>
        </p:nvGraphicFramePr>
        <p:xfrm>
          <a:off x="1093657" y="1511923"/>
          <a:ext cx="10004686" cy="3023858"/>
        </p:xfrm>
        <a:graphic>
          <a:graphicData uri="http://schemas.openxmlformats.org/drawingml/2006/chart">
            <c:chart xmlns:c="http://schemas.openxmlformats.org/drawingml/2006/chart" xmlns:r="http://schemas.openxmlformats.org/officeDocument/2006/relationships" r:id="rId3"/>
          </a:graphicData>
        </a:graphic>
      </p:graphicFrame>
      <p:sp>
        <p:nvSpPr>
          <p:cNvPr id="46" name="Freeform: Shape 16">
            <a:extLst>
              <a:ext uri="{FF2B5EF4-FFF2-40B4-BE49-F238E27FC236}">
                <a16:creationId xmlns:a16="http://schemas.microsoft.com/office/drawing/2014/main" id="{C7F0C741-3F93-4835-9330-ABD15D31A4AE}"/>
              </a:ext>
            </a:extLst>
          </p:cNvPr>
          <p:cNvSpPr/>
          <p:nvPr/>
        </p:nvSpPr>
        <p:spPr>
          <a:xfrm>
            <a:off x="1282572" y="3875822"/>
            <a:ext cx="1867819" cy="774752"/>
          </a:xfrm>
          <a:custGeom>
            <a:avLst/>
            <a:gdLst>
              <a:gd name="connsiteX0" fmla="*/ 1770861 w 1867819"/>
              <a:gd name="connsiteY0" fmla="*/ 526868 h 774752"/>
              <a:gd name="connsiteX1" fmla="*/ 1833976 w 1867819"/>
              <a:gd name="connsiteY1" fmla="*/ 526868 h 774752"/>
              <a:gd name="connsiteX2" fmla="*/ 1867819 w 1867819"/>
              <a:gd name="connsiteY2" fmla="*/ 560712 h 774752"/>
              <a:gd name="connsiteX3" fmla="*/ 1832146 w 1867819"/>
              <a:gd name="connsiteY3" fmla="*/ 592727 h 774752"/>
              <a:gd name="connsiteX4" fmla="*/ 1822085 w 1867819"/>
              <a:gd name="connsiteY4" fmla="*/ 592727 h 774752"/>
              <a:gd name="connsiteX5" fmla="*/ 1780923 w 1867819"/>
              <a:gd name="connsiteY5" fmla="*/ 593642 h 774752"/>
              <a:gd name="connsiteX6" fmla="*/ 1770861 w 1867819"/>
              <a:gd name="connsiteY6" fmla="*/ 526868 h 774752"/>
              <a:gd name="connsiteX7" fmla="*/ 0 w 1867819"/>
              <a:gd name="connsiteY7" fmla="*/ 523208 h 774752"/>
              <a:gd name="connsiteX8" fmla="*/ 26527 w 1867819"/>
              <a:gd name="connsiteY8" fmla="*/ 523208 h 774752"/>
              <a:gd name="connsiteX9" fmla="*/ 26527 w 1867819"/>
              <a:gd name="connsiteY9" fmla="*/ 596385 h 774752"/>
              <a:gd name="connsiteX10" fmla="*/ 0 w 1867819"/>
              <a:gd name="connsiteY10" fmla="*/ 596385 h 774752"/>
              <a:gd name="connsiteX11" fmla="*/ 0 w 1867819"/>
              <a:gd name="connsiteY11" fmla="*/ 523208 h 774752"/>
              <a:gd name="connsiteX12" fmla="*/ 374114 w 1867819"/>
              <a:gd name="connsiteY12" fmla="*/ 504915 h 774752"/>
              <a:gd name="connsiteX13" fmla="*/ 285388 w 1867819"/>
              <a:gd name="connsiteY13" fmla="*/ 594556 h 774752"/>
              <a:gd name="connsiteX14" fmla="*/ 374114 w 1867819"/>
              <a:gd name="connsiteY14" fmla="*/ 682368 h 774752"/>
              <a:gd name="connsiteX15" fmla="*/ 462840 w 1867819"/>
              <a:gd name="connsiteY15" fmla="*/ 592726 h 774752"/>
              <a:gd name="connsiteX16" fmla="*/ 374114 w 1867819"/>
              <a:gd name="connsiteY16" fmla="*/ 504915 h 774752"/>
              <a:gd name="connsiteX17" fmla="*/ 1565055 w 1867819"/>
              <a:gd name="connsiteY17" fmla="*/ 504914 h 774752"/>
              <a:gd name="connsiteX18" fmla="*/ 1473584 w 1867819"/>
              <a:gd name="connsiteY18" fmla="*/ 592725 h 774752"/>
              <a:gd name="connsiteX19" fmla="*/ 1560481 w 1867819"/>
              <a:gd name="connsiteY19" fmla="*/ 682367 h 774752"/>
              <a:gd name="connsiteX20" fmla="*/ 1651037 w 1867819"/>
              <a:gd name="connsiteY20" fmla="*/ 594555 h 774752"/>
              <a:gd name="connsiteX21" fmla="*/ 1565055 w 1867819"/>
              <a:gd name="connsiteY21" fmla="*/ 504914 h 774752"/>
              <a:gd name="connsiteX22" fmla="*/ 375028 w 1867819"/>
              <a:gd name="connsiteY22" fmla="*/ 413445 h 774752"/>
              <a:gd name="connsiteX23" fmla="*/ 555225 w 1867819"/>
              <a:gd name="connsiteY23" fmla="*/ 596385 h 774752"/>
              <a:gd name="connsiteX24" fmla="*/ 373198 w 1867819"/>
              <a:gd name="connsiteY24" fmla="*/ 774752 h 774752"/>
              <a:gd name="connsiteX25" fmla="*/ 193917 w 1867819"/>
              <a:gd name="connsiteY25" fmla="*/ 593641 h 774752"/>
              <a:gd name="connsiteX26" fmla="*/ 375028 w 1867819"/>
              <a:gd name="connsiteY26" fmla="*/ 413445 h 774752"/>
              <a:gd name="connsiteX27" fmla="*/ 1563225 w 1867819"/>
              <a:gd name="connsiteY27" fmla="*/ 413444 h 774752"/>
              <a:gd name="connsiteX28" fmla="*/ 1743423 w 1867819"/>
              <a:gd name="connsiteY28" fmla="*/ 593641 h 774752"/>
              <a:gd name="connsiteX29" fmla="*/ 1564141 w 1867819"/>
              <a:gd name="connsiteY29" fmla="*/ 774751 h 774752"/>
              <a:gd name="connsiteX30" fmla="*/ 1382114 w 1867819"/>
              <a:gd name="connsiteY30" fmla="*/ 593641 h 774752"/>
              <a:gd name="connsiteX31" fmla="*/ 1563225 w 1867819"/>
              <a:gd name="connsiteY31" fmla="*/ 413444 h 774752"/>
              <a:gd name="connsiteX32" fmla="*/ 1548589 w 1867819"/>
              <a:gd name="connsiteY32" fmla="*/ 383259 h 774752"/>
              <a:gd name="connsiteX33" fmla="*/ 1766289 w 1867819"/>
              <a:gd name="connsiteY33" fmla="*/ 541502 h 774752"/>
              <a:gd name="connsiteX34" fmla="*/ 1772692 w 1867819"/>
              <a:gd name="connsiteY34" fmla="*/ 590897 h 774752"/>
              <a:gd name="connsiteX35" fmla="*/ 1765374 w 1867819"/>
              <a:gd name="connsiteY35" fmla="*/ 601873 h 774752"/>
              <a:gd name="connsiteX36" fmla="*/ 1755313 w 1867819"/>
              <a:gd name="connsiteY36" fmla="*/ 591811 h 774752"/>
              <a:gd name="connsiteX37" fmla="*/ 1748909 w 1867819"/>
              <a:gd name="connsiteY37" fmla="*/ 547905 h 774752"/>
              <a:gd name="connsiteX38" fmla="*/ 1565054 w 1867819"/>
              <a:gd name="connsiteY38" fmla="*/ 403383 h 774752"/>
              <a:gd name="connsiteX39" fmla="*/ 1372051 w 1867819"/>
              <a:gd name="connsiteY39" fmla="*/ 584494 h 774752"/>
              <a:gd name="connsiteX40" fmla="*/ 1361075 w 1867819"/>
              <a:gd name="connsiteY40" fmla="*/ 601873 h 774752"/>
              <a:gd name="connsiteX41" fmla="*/ 1353757 w 1867819"/>
              <a:gd name="connsiteY41" fmla="*/ 582664 h 774752"/>
              <a:gd name="connsiteX42" fmla="*/ 1548589 w 1867819"/>
              <a:gd name="connsiteY42" fmla="*/ 383259 h 774752"/>
              <a:gd name="connsiteX43" fmla="*/ 145438 w 1867819"/>
              <a:gd name="connsiteY43" fmla="*/ 18294 h 774752"/>
              <a:gd name="connsiteX44" fmla="*/ 71347 w 1867819"/>
              <a:gd name="connsiteY44" fmla="*/ 219528 h 774752"/>
              <a:gd name="connsiteX45" fmla="*/ 128973 w 1867819"/>
              <a:gd name="connsiteY45" fmla="*/ 219528 h 774752"/>
              <a:gd name="connsiteX46" fmla="*/ 151841 w 1867819"/>
              <a:gd name="connsiteY46" fmla="*/ 196661 h 774752"/>
              <a:gd name="connsiteX47" fmla="*/ 152756 w 1867819"/>
              <a:gd name="connsiteY47" fmla="*/ 34759 h 774752"/>
              <a:gd name="connsiteX48" fmla="*/ 151841 w 1867819"/>
              <a:gd name="connsiteY48" fmla="*/ 19209 h 774752"/>
              <a:gd name="connsiteX49" fmla="*/ 145438 w 1867819"/>
              <a:gd name="connsiteY49" fmla="*/ 18294 h 774752"/>
              <a:gd name="connsiteX50" fmla="*/ 470157 w 1867819"/>
              <a:gd name="connsiteY50" fmla="*/ 17379 h 774752"/>
              <a:gd name="connsiteX51" fmla="*/ 446374 w 1867819"/>
              <a:gd name="connsiteY51" fmla="*/ 40248 h 774752"/>
              <a:gd name="connsiteX52" fmla="*/ 446374 w 1867819"/>
              <a:gd name="connsiteY52" fmla="*/ 195747 h 774752"/>
              <a:gd name="connsiteX53" fmla="*/ 469242 w 1867819"/>
              <a:gd name="connsiteY53" fmla="*/ 218614 h 774752"/>
              <a:gd name="connsiteX54" fmla="*/ 538759 w 1867819"/>
              <a:gd name="connsiteY54" fmla="*/ 218614 h 774752"/>
              <a:gd name="connsiteX55" fmla="*/ 563457 w 1867819"/>
              <a:gd name="connsiteY55" fmla="*/ 193003 h 774752"/>
              <a:gd name="connsiteX56" fmla="*/ 563457 w 1867819"/>
              <a:gd name="connsiteY56" fmla="*/ 119826 h 774752"/>
              <a:gd name="connsiteX57" fmla="*/ 563457 w 1867819"/>
              <a:gd name="connsiteY57" fmla="*/ 42076 h 774752"/>
              <a:gd name="connsiteX58" fmla="*/ 539674 w 1867819"/>
              <a:gd name="connsiteY58" fmla="*/ 17379 h 774752"/>
              <a:gd name="connsiteX59" fmla="*/ 470157 w 1867819"/>
              <a:gd name="connsiteY59" fmla="*/ 17379 h 774752"/>
              <a:gd name="connsiteX60" fmla="*/ 213125 w 1867819"/>
              <a:gd name="connsiteY60" fmla="*/ 17379 h 774752"/>
              <a:gd name="connsiteX61" fmla="*/ 188428 w 1867819"/>
              <a:gd name="connsiteY61" fmla="*/ 42076 h 774752"/>
              <a:gd name="connsiteX62" fmla="*/ 188428 w 1867819"/>
              <a:gd name="connsiteY62" fmla="*/ 193003 h 774752"/>
              <a:gd name="connsiteX63" fmla="*/ 215870 w 1867819"/>
              <a:gd name="connsiteY63" fmla="*/ 218614 h 774752"/>
              <a:gd name="connsiteX64" fmla="*/ 294534 w 1867819"/>
              <a:gd name="connsiteY64" fmla="*/ 218614 h 774752"/>
              <a:gd name="connsiteX65" fmla="*/ 376857 w 1867819"/>
              <a:gd name="connsiteY65" fmla="*/ 218614 h 774752"/>
              <a:gd name="connsiteX66" fmla="*/ 404298 w 1867819"/>
              <a:gd name="connsiteY66" fmla="*/ 192087 h 774752"/>
              <a:gd name="connsiteX67" fmla="*/ 404298 w 1867819"/>
              <a:gd name="connsiteY67" fmla="*/ 42992 h 774752"/>
              <a:gd name="connsiteX68" fmla="*/ 378687 w 1867819"/>
              <a:gd name="connsiteY68" fmla="*/ 17379 h 774752"/>
              <a:gd name="connsiteX69" fmla="*/ 213125 w 1867819"/>
              <a:gd name="connsiteY69" fmla="*/ 17379 h 774752"/>
              <a:gd name="connsiteX70" fmla="*/ 150926 w 1867819"/>
              <a:gd name="connsiteY70" fmla="*/ 0 h 774752"/>
              <a:gd name="connsiteX71" fmla="*/ 599130 w 1867819"/>
              <a:gd name="connsiteY71" fmla="*/ 0 h 774752"/>
              <a:gd name="connsiteX72" fmla="*/ 632058 w 1867819"/>
              <a:gd name="connsiteY72" fmla="*/ 32930 h 774752"/>
              <a:gd name="connsiteX73" fmla="*/ 632058 w 1867819"/>
              <a:gd name="connsiteY73" fmla="*/ 500342 h 774752"/>
              <a:gd name="connsiteX74" fmla="*/ 657671 w 1867819"/>
              <a:gd name="connsiteY74" fmla="*/ 526868 h 774752"/>
              <a:gd name="connsiteX75" fmla="*/ 1330891 w 1867819"/>
              <a:gd name="connsiteY75" fmla="*/ 526868 h 774752"/>
              <a:gd name="connsiteX76" fmla="*/ 1355588 w 1867819"/>
              <a:gd name="connsiteY76" fmla="*/ 526868 h 774752"/>
              <a:gd name="connsiteX77" fmla="*/ 1345526 w 1867819"/>
              <a:gd name="connsiteY77" fmla="*/ 592726 h 774752"/>
              <a:gd name="connsiteX78" fmla="*/ 567115 w 1867819"/>
              <a:gd name="connsiteY78" fmla="*/ 592726 h 774752"/>
              <a:gd name="connsiteX79" fmla="*/ 375028 w 1867819"/>
              <a:gd name="connsiteY79" fmla="*/ 401554 h 774752"/>
              <a:gd name="connsiteX80" fmla="*/ 180196 w 1867819"/>
              <a:gd name="connsiteY80" fmla="*/ 592726 h 774752"/>
              <a:gd name="connsiteX81" fmla="*/ 33845 w 1867819"/>
              <a:gd name="connsiteY81" fmla="*/ 592726 h 774752"/>
              <a:gd name="connsiteX82" fmla="*/ 33845 w 1867819"/>
              <a:gd name="connsiteY82" fmla="*/ 544247 h 774752"/>
              <a:gd name="connsiteX83" fmla="*/ 7318 w 1867819"/>
              <a:gd name="connsiteY83" fmla="*/ 514063 h 774752"/>
              <a:gd name="connsiteX84" fmla="*/ 7318 w 1867819"/>
              <a:gd name="connsiteY84" fmla="*/ 450034 h 774752"/>
              <a:gd name="connsiteX85" fmla="*/ 7318 w 1867819"/>
              <a:gd name="connsiteY85" fmla="*/ 270752 h 774752"/>
              <a:gd name="connsiteX86" fmla="*/ 36589 w 1867819"/>
              <a:gd name="connsiteY86" fmla="*/ 220444 h 774752"/>
              <a:gd name="connsiteX87" fmla="*/ 47565 w 1867819"/>
              <a:gd name="connsiteY87" fmla="*/ 203979 h 774752"/>
              <a:gd name="connsiteX88" fmla="*/ 117083 w 1867819"/>
              <a:gd name="connsiteY88" fmla="*/ 23783 h 774752"/>
              <a:gd name="connsiteX89" fmla="*/ 150926 w 1867819"/>
              <a:gd name="connsiteY89" fmla="*/ 0 h 774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867819" h="774752">
                <a:moveTo>
                  <a:pt x="1770861" y="526868"/>
                </a:moveTo>
                <a:cubicBezTo>
                  <a:pt x="1791900" y="526868"/>
                  <a:pt x="1812937" y="525952"/>
                  <a:pt x="1833976" y="526868"/>
                </a:cubicBezTo>
                <a:cubicBezTo>
                  <a:pt x="1855013" y="528696"/>
                  <a:pt x="1867819" y="543333"/>
                  <a:pt x="1867819" y="560712"/>
                </a:cubicBezTo>
                <a:cubicBezTo>
                  <a:pt x="1866905" y="578092"/>
                  <a:pt x="1853184" y="589983"/>
                  <a:pt x="1832146" y="592727"/>
                </a:cubicBezTo>
                <a:cubicBezTo>
                  <a:pt x="1828487" y="592727"/>
                  <a:pt x="1824829" y="592727"/>
                  <a:pt x="1822085" y="592727"/>
                </a:cubicBezTo>
                <a:cubicBezTo>
                  <a:pt x="1808364" y="593642"/>
                  <a:pt x="1794644" y="593642"/>
                  <a:pt x="1780923" y="593642"/>
                </a:cubicBezTo>
                <a:cubicBezTo>
                  <a:pt x="1777265" y="569859"/>
                  <a:pt x="1773605" y="549735"/>
                  <a:pt x="1770861" y="526868"/>
                </a:cubicBezTo>
                <a:close/>
                <a:moveTo>
                  <a:pt x="0" y="523208"/>
                </a:moveTo>
                <a:cubicBezTo>
                  <a:pt x="8232" y="523208"/>
                  <a:pt x="16465" y="523208"/>
                  <a:pt x="26527" y="523208"/>
                </a:cubicBezTo>
                <a:cubicBezTo>
                  <a:pt x="26527" y="547905"/>
                  <a:pt x="26527" y="570773"/>
                  <a:pt x="26527" y="596385"/>
                </a:cubicBezTo>
                <a:cubicBezTo>
                  <a:pt x="17380" y="596385"/>
                  <a:pt x="9148" y="596385"/>
                  <a:pt x="0" y="596385"/>
                </a:cubicBezTo>
                <a:cubicBezTo>
                  <a:pt x="0" y="572603"/>
                  <a:pt x="0" y="548820"/>
                  <a:pt x="0" y="523208"/>
                </a:cubicBezTo>
                <a:close/>
                <a:moveTo>
                  <a:pt x="374114" y="504915"/>
                </a:moveTo>
                <a:cubicBezTo>
                  <a:pt x="324720" y="504915"/>
                  <a:pt x="285388" y="544248"/>
                  <a:pt x="285388" y="594556"/>
                </a:cubicBezTo>
                <a:cubicBezTo>
                  <a:pt x="286302" y="643951"/>
                  <a:pt x="324720" y="682368"/>
                  <a:pt x="374114" y="682368"/>
                </a:cubicBezTo>
                <a:cubicBezTo>
                  <a:pt x="424422" y="682368"/>
                  <a:pt x="462840" y="643951"/>
                  <a:pt x="462840" y="592726"/>
                </a:cubicBezTo>
                <a:cubicBezTo>
                  <a:pt x="462840" y="544248"/>
                  <a:pt x="423508" y="504915"/>
                  <a:pt x="374114" y="504915"/>
                </a:cubicBezTo>
                <a:close/>
                <a:moveTo>
                  <a:pt x="1565055" y="504914"/>
                </a:moveTo>
                <a:cubicBezTo>
                  <a:pt x="1514747" y="503999"/>
                  <a:pt x="1474500" y="543331"/>
                  <a:pt x="1473584" y="592725"/>
                </a:cubicBezTo>
                <a:cubicBezTo>
                  <a:pt x="1472670" y="641205"/>
                  <a:pt x="1512003" y="681451"/>
                  <a:pt x="1560481" y="682367"/>
                </a:cubicBezTo>
                <a:cubicBezTo>
                  <a:pt x="1611705" y="683281"/>
                  <a:pt x="1651037" y="644863"/>
                  <a:pt x="1651037" y="594555"/>
                </a:cubicBezTo>
                <a:cubicBezTo>
                  <a:pt x="1651037" y="545161"/>
                  <a:pt x="1613535" y="505829"/>
                  <a:pt x="1565055" y="504914"/>
                </a:cubicBezTo>
                <a:close/>
                <a:moveTo>
                  <a:pt x="375028" y="413445"/>
                </a:moveTo>
                <a:cubicBezTo>
                  <a:pt x="474730" y="413445"/>
                  <a:pt x="556139" y="496683"/>
                  <a:pt x="555225" y="596385"/>
                </a:cubicBezTo>
                <a:cubicBezTo>
                  <a:pt x="554311" y="695173"/>
                  <a:pt x="472902" y="774752"/>
                  <a:pt x="373198" y="774752"/>
                </a:cubicBezTo>
                <a:cubicBezTo>
                  <a:pt x="274410" y="774752"/>
                  <a:pt x="193002" y="692429"/>
                  <a:pt x="193917" y="593641"/>
                </a:cubicBezTo>
                <a:cubicBezTo>
                  <a:pt x="194831" y="494854"/>
                  <a:pt x="276240" y="413445"/>
                  <a:pt x="375028" y="413445"/>
                </a:cubicBezTo>
                <a:close/>
                <a:moveTo>
                  <a:pt x="1563225" y="413444"/>
                </a:moveTo>
                <a:cubicBezTo>
                  <a:pt x="1662014" y="412529"/>
                  <a:pt x="1743423" y="493937"/>
                  <a:pt x="1743423" y="593641"/>
                </a:cubicBezTo>
                <a:cubicBezTo>
                  <a:pt x="1743423" y="693343"/>
                  <a:pt x="1662929" y="774751"/>
                  <a:pt x="1564141" y="774751"/>
                </a:cubicBezTo>
                <a:cubicBezTo>
                  <a:pt x="1463523" y="774751"/>
                  <a:pt x="1382114" y="693343"/>
                  <a:pt x="1382114" y="593641"/>
                </a:cubicBezTo>
                <a:cubicBezTo>
                  <a:pt x="1382114" y="494853"/>
                  <a:pt x="1464437" y="413444"/>
                  <a:pt x="1563225" y="413444"/>
                </a:cubicBezTo>
                <a:close/>
                <a:moveTo>
                  <a:pt x="1548589" y="383259"/>
                </a:moveTo>
                <a:cubicBezTo>
                  <a:pt x="1645548" y="374113"/>
                  <a:pt x="1740677" y="442714"/>
                  <a:pt x="1766289" y="541502"/>
                </a:cubicBezTo>
                <a:cubicBezTo>
                  <a:pt x="1770862" y="557967"/>
                  <a:pt x="1770862" y="574432"/>
                  <a:pt x="1772692" y="590897"/>
                </a:cubicBezTo>
                <a:cubicBezTo>
                  <a:pt x="1772692" y="594555"/>
                  <a:pt x="1768118" y="598214"/>
                  <a:pt x="1765374" y="601873"/>
                </a:cubicBezTo>
                <a:cubicBezTo>
                  <a:pt x="1761715" y="598214"/>
                  <a:pt x="1756227" y="595470"/>
                  <a:pt x="1755313" y="591811"/>
                </a:cubicBezTo>
                <a:cubicBezTo>
                  <a:pt x="1752569" y="577176"/>
                  <a:pt x="1751653" y="562541"/>
                  <a:pt x="1748909" y="547905"/>
                </a:cubicBezTo>
                <a:cubicBezTo>
                  <a:pt x="1726956" y="462839"/>
                  <a:pt x="1652865" y="404297"/>
                  <a:pt x="1565054" y="403383"/>
                </a:cubicBezTo>
                <a:cubicBezTo>
                  <a:pt x="1461693" y="402468"/>
                  <a:pt x="1378454" y="481132"/>
                  <a:pt x="1372051" y="584494"/>
                </a:cubicBezTo>
                <a:cubicBezTo>
                  <a:pt x="1372051" y="590897"/>
                  <a:pt x="1364734" y="596385"/>
                  <a:pt x="1361075" y="601873"/>
                </a:cubicBezTo>
                <a:cubicBezTo>
                  <a:pt x="1358331" y="595470"/>
                  <a:pt x="1353757" y="589067"/>
                  <a:pt x="1353757" y="582664"/>
                </a:cubicBezTo>
                <a:cubicBezTo>
                  <a:pt x="1361075" y="473815"/>
                  <a:pt x="1439740" y="394236"/>
                  <a:pt x="1548589" y="383259"/>
                </a:cubicBezTo>
                <a:close/>
                <a:moveTo>
                  <a:pt x="145438" y="18294"/>
                </a:moveTo>
                <a:cubicBezTo>
                  <a:pt x="121655" y="84152"/>
                  <a:pt x="96958" y="149096"/>
                  <a:pt x="71347" y="219528"/>
                </a:cubicBezTo>
                <a:cubicBezTo>
                  <a:pt x="95130" y="219528"/>
                  <a:pt x="112509" y="218614"/>
                  <a:pt x="128973" y="219528"/>
                </a:cubicBezTo>
                <a:cubicBezTo>
                  <a:pt x="146352" y="220444"/>
                  <a:pt x="151841" y="213125"/>
                  <a:pt x="151841" y="196661"/>
                </a:cubicBezTo>
                <a:cubicBezTo>
                  <a:pt x="151841" y="142694"/>
                  <a:pt x="152756" y="88726"/>
                  <a:pt x="152756" y="34759"/>
                </a:cubicBezTo>
                <a:cubicBezTo>
                  <a:pt x="153670" y="29271"/>
                  <a:pt x="151841" y="24697"/>
                  <a:pt x="151841" y="19209"/>
                </a:cubicBezTo>
                <a:cubicBezTo>
                  <a:pt x="150012" y="19209"/>
                  <a:pt x="147268" y="19209"/>
                  <a:pt x="145438" y="18294"/>
                </a:cubicBezTo>
                <a:close/>
                <a:moveTo>
                  <a:pt x="470157" y="17379"/>
                </a:moveTo>
                <a:cubicBezTo>
                  <a:pt x="454606" y="17379"/>
                  <a:pt x="446374" y="24697"/>
                  <a:pt x="446374" y="40248"/>
                </a:cubicBezTo>
                <a:cubicBezTo>
                  <a:pt x="446374" y="92386"/>
                  <a:pt x="446374" y="144523"/>
                  <a:pt x="446374" y="195747"/>
                </a:cubicBezTo>
                <a:cubicBezTo>
                  <a:pt x="446374" y="211296"/>
                  <a:pt x="452778" y="218614"/>
                  <a:pt x="469242" y="218614"/>
                </a:cubicBezTo>
                <a:cubicBezTo>
                  <a:pt x="492110" y="217699"/>
                  <a:pt x="515891" y="217699"/>
                  <a:pt x="538759" y="218614"/>
                </a:cubicBezTo>
                <a:cubicBezTo>
                  <a:pt x="557053" y="219528"/>
                  <a:pt x="563457" y="210381"/>
                  <a:pt x="563457" y="193003"/>
                </a:cubicBezTo>
                <a:cubicBezTo>
                  <a:pt x="563457" y="169220"/>
                  <a:pt x="563457" y="144523"/>
                  <a:pt x="563457" y="119826"/>
                </a:cubicBezTo>
                <a:cubicBezTo>
                  <a:pt x="563457" y="94214"/>
                  <a:pt x="563457" y="67689"/>
                  <a:pt x="563457" y="42076"/>
                </a:cubicBezTo>
                <a:cubicBezTo>
                  <a:pt x="563457" y="24697"/>
                  <a:pt x="556139" y="17379"/>
                  <a:pt x="539674" y="17379"/>
                </a:cubicBezTo>
                <a:cubicBezTo>
                  <a:pt x="516807" y="17379"/>
                  <a:pt x="493024" y="17379"/>
                  <a:pt x="470157" y="17379"/>
                </a:cubicBezTo>
                <a:close/>
                <a:moveTo>
                  <a:pt x="213125" y="17379"/>
                </a:moveTo>
                <a:cubicBezTo>
                  <a:pt x="196661" y="17379"/>
                  <a:pt x="188428" y="25611"/>
                  <a:pt x="188428" y="42076"/>
                </a:cubicBezTo>
                <a:cubicBezTo>
                  <a:pt x="188428" y="92386"/>
                  <a:pt x="188428" y="142694"/>
                  <a:pt x="188428" y="193003"/>
                </a:cubicBezTo>
                <a:cubicBezTo>
                  <a:pt x="188428" y="211296"/>
                  <a:pt x="197576" y="219528"/>
                  <a:pt x="215870" y="218614"/>
                </a:cubicBezTo>
                <a:cubicBezTo>
                  <a:pt x="240567" y="218614"/>
                  <a:pt x="267093" y="218614"/>
                  <a:pt x="294534" y="218614"/>
                </a:cubicBezTo>
                <a:cubicBezTo>
                  <a:pt x="321976" y="218614"/>
                  <a:pt x="349417" y="218614"/>
                  <a:pt x="376857" y="218614"/>
                </a:cubicBezTo>
                <a:cubicBezTo>
                  <a:pt x="395151" y="218614"/>
                  <a:pt x="404298" y="210381"/>
                  <a:pt x="404298" y="192087"/>
                </a:cubicBezTo>
                <a:cubicBezTo>
                  <a:pt x="404298" y="142694"/>
                  <a:pt x="404298" y="92386"/>
                  <a:pt x="404298" y="42992"/>
                </a:cubicBezTo>
                <a:cubicBezTo>
                  <a:pt x="404298" y="25611"/>
                  <a:pt x="396066" y="17379"/>
                  <a:pt x="378687" y="17379"/>
                </a:cubicBezTo>
                <a:cubicBezTo>
                  <a:pt x="323804" y="17379"/>
                  <a:pt x="268008" y="17379"/>
                  <a:pt x="213125" y="17379"/>
                </a:cubicBezTo>
                <a:close/>
                <a:moveTo>
                  <a:pt x="150926" y="0"/>
                </a:moveTo>
                <a:cubicBezTo>
                  <a:pt x="300023" y="916"/>
                  <a:pt x="450034" y="0"/>
                  <a:pt x="599130" y="0"/>
                </a:cubicBezTo>
                <a:cubicBezTo>
                  <a:pt x="627485" y="0"/>
                  <a:pt x="632058" y="5489"/>
                  <a:pt x="632058" y="32930"/>
                </a:cubicBezTo>
                <a:cubicBezTo>
                  <a:pt x="632058" y="188429"/>
                  <a:pt x="632058" y="344842"/>
                  <a:pt x="632058" y="500342"/>
                </a:cubicBezTo>
                <a:cubicBezTo>
                  <a:pt x="632058" y="520465"/>
                  <a:pt x="637548" y="526868"/>
                  <a:pt x="657671" y="526868"/>
                </a:cubicBezTo>
                <a:cubicBezTo>
                  <a:pt x="881773" y="525953"/>
                  <a:pt x="1106789" y="526868"/>
                  <a:pt x="1330891" y="526868"/>
                </a:cubicBezTo>
                <a:cubicBezTo>
                  <a:pt x="1338208" y="526868"/>
                  <a:pt x="1346440" y="526868"/>
                  <a:pt x="1355588" y="526868"/>
                </a:cubicBezTo>
                <a:cubicBezTo>
                  <a:pt x="1351928" y="549735"/>
                  <a:pt x="1348270" y="569859"/>
                  <a:pt x="1345526" y="592726"/>
                </a:cubicBezTo>
                <a:cubicBezTo>
                  <a:pt x="1086666" y="592726"/>
                  <a:pt x="826890" y="592726"/>
                  <a:pt x="567115" y="592726"/>
                </a:cubicBezTo>
                <a:cubicBezTo>
                  <a:pt x="541504" y="467413"/>
                  <a:pt x="476559" y="402468"/>
                  <a:pt x="375028" y="401554"/>
                </a:cubicBezTo>
                <a:cubicBezTo>
                  <a:pt x="273496" y="400639"/>
                  <a:pt x="206723" y="465583"/>
                  <a:pt x="180196" y="592726"/>
                </a:cubicBezTo>
                <a:cubicBezTo>
                  <a:pt x="132632" y="592726"/>
                  <a:pt x="84153" y="592726"/>
                  <a:pt x="33845" y="592726"/>
                </a:cubicBezTo>
                <a:cubicBezTo>
                  <a:pt x="33845" y="576262"/>
                  <a:pt x="32929" y="560711"/>
                  <a:pt x="33845" y="544247"/>
                </a:cubicBezTo>
                <a:cubicBezTo>
                  <a:pt x="35673" y="525039"/>
                  <a:pt x="31101" y="512233"/>
                  <a:pt x="7318" y="514063"/>
                </a:cubicBezTo>
                <a:cubicBezTo>
                  <a:pt x="7318" y="492109"/>
                  <a:pt x="7318" y="471071"/>
                  <a:pt x="7318" y="450034"/>
                </a:cubicBezTo>
                <a:cubicBezTo>
                  <a:pt x="7318" y="390577"/>
                  <a:pt x="7318" y="331121"/>
                  <a:pt x="7318" y="270752"/>
                </a:cubicBezTo>
                <a:cubicBezTo>
                  <a:pt x="7318" y="248799"/>
                  <a:pt x="10976" y="228676"/>
                  <a:pt x="36589" y="220444"/>
                </a:cubicBezTo>
                <a:cubicBezTo>
                  <a:pt x="41162" y="218614"/>
                  <a:pt x="44821" y="210381"/>
                  <a:pt x="47565" y="203979"/>
                </a:cubicBezTo>
                <a:cubicBezTo>
                  <a:pt x="71347" y="144523"/>
                  <a:pt x="94214" y="84152"/>
                  <a:pt x="117083" y="23783"/>
                </a:cubicBezTo>
                <a:cubicBezTo>
                  <a:pt x="123485" y="6403"/>
                  <a:pt x="131717" y="0"/>
                  <a:pt x="150926" y="0"/>
                </a:cubicBezTo>
                <a:close/>
              </a:path>
            </a:pathLst>
          </a:custGeom>
          <a:solidFill>
            <a:schemeClr val="accent5"/>
          </a:solidFill>
          <a:ln w="7868"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a:cs typeface="+mn-cs"/>
            </a:endParaRPr>
          </a:p>
        </p:txBody>
      </p:sp>
      <p:sp>
        <p:nvSpPr>
          <p:cNvPr id="47" name="Freeform: Shape 17">
            <a:extLst>
              <a:ext uri="{FF2B5EF4-FFF2-40B4-BE49-F238E27FC236}">
                <a16:creationId xmlns:a16="http://schemas.microsoft.com/office/drawing/2014/main" id="{44C8150F-2BF8-453C-9911-B60149E77FE4}"/>
              </a:ext>
            </a:extLst>
          </p:cNvPr>
          <p:cNvSpPr/>
          <p:nvPr/>
        </p:nvSpPr>
        <p:spPr>
          <a:xfrm>
            <a:off x="3713428" y="3875822"/>
            <a:ext cx="1867819" cy="774752"/>
          </a:xfrm>
          <a:custGeom>
            <a:avLst/>
            <a:gdLst>
              <a:gd name="connsiteX0" fmla="*/ 1770861 w 1867819"/>
              <a:gd name="connsiteY0" fmla="*/ 526868 h 774752"/>
              <a:gd name="connsiteX1" fmla="*/ 1833976 w 1867819"/>
              <a:gd name="connsiteY1" fmla="*/ 526868 h 774752"/>
              <a:gd name="connsiteX2" fmla="*/ 1867819 w 1867819"/>
              <a:gd name="connsiteY2" fmla="*/ 560712 h 774752"/>
              <a:gd name="connsiteX3" fmla="*/ 1832146 w 1867819"/>
              <a:gd name="connsiteY3" fmla="*/ 592727 h 774752"/>
              <a:gd name="connsiteX4" fmla="*/ 1822085 w 1867819"/>
              <a:gd name="connsiteY4" fmla="*/ 592727 h 774752"/>
              <a:gd name="connsiteX5" fmla="*/ 1780923 w 1867819"/>
              <a:gd name="connsiteY5" fmla="*/ 593642 h 774752"/>
              <a:gd name="connsiteX6" fmla="*/ 1770861 w 1867819"/>
              <a:gd name="connsiteY6" fmla="*/ 526868 h 774752"/>
              <a:gd name="connsiteX7" fmla="*/ 0 w 1867819"/>
              <a:gd name="connsiteY7" fmla="*/ 523208 h 774752"/>
              <a:gd name="connsiteX8" fmla="*/ 26527 w 1867819"/>
              <a:gd name="connsiteY8" fmla="*/ 523208 h 774752"/>
              <a:gd name="connsiteX9" fmla="*/ 26527 w 1867819"/>
              <a:gd name="connsiteY9" fmla="*/ 596385 h 774752"/>
              <a:gd name="connsiteX10" fmla="*/ 0 w 1867819"/>
              <a:gd name="connsiteY10" fmla="*/ 596385 h 774752"/>
              <a:gd name="connsiteX11" fmla="*/ 0 w 1867819"/>
              <a:gd name="connsiteY11" fmla="*/ 523208 h 774752"/>
              <a:gd name="connsiteX12" fmla="*/ 374114 w 1867819"/>
              <a:gd name="connsiteY12" fmla="*/ 504915 h 774752"/>
              <a:gd name="connsiteX13" fmla="*/ 285388 w 1867819"/>
              <a:gd name="connsiteY13" fmla="*/ 594556 h 774752"/>
              <a:gd name="connsiteX14" fmla="*/ 374114 w 1867819"/>
              <a:gd name="connsiteY14" fmla="*/ 682368 h 774752"/>
              <a:gd name="connsiteX15" fmla="*/ 462840 w 1867819"/>
              <a:gd name="connsiteY15" fmla="*/ 592726 h 774752"/>
              <a:gd name="connsiteX16" fmla="*/ 374114 w 1867819"/>
              <a:gd name="connsiteY16" fmla="*/ 504915 h 774752"/>
              <a:gd name="connsiteX17" fmla="*/ 1565055 w 1867819"/>
              <a:gd name="connsiteY17" fmla="*/ 504914 h 774752"/>
              <a:gd name="connsiteX18" fmla="*/ 1473584 w 1867819"/>
              <a:gd name="connsiteY18" fmla="*/ 592725 h 774752"/>
              <a:gd name="connsiteX19" fmla="*/ 1560481 w 1867819"/>
              <a:gd name="connsiteY19" fmla="*/ 682367 h 774752"/>
              <a:gd name="connsiteX20" fmla="*/ 1651037 w 1867819"/>
              <a:gd name="connsiteY20" fmla="*/ 594555 h 774752"/>
              <a:gd name="connsiteX21" fmla="*/ 1565055 w 1867819"/>
              <a:gd name="connsiteY21" fmla="*/ 504914 h 774752"/>
              <a:gd name="connsiteX22" fmla="*/ 375028 w 1867819"/>
              <a:gd name="connsiteY22" fmla="*/ 413445 h 774752"/>
              <a:gd name="connsiteX23" fmla="*/ 555225 w 1867819"/>
              <a:gd name="connsiteY23" fmla="*/ 596385 h 774752"/>
              <a:gd name="connsiteX24" fmla="*/ 373198 w 1867819"/>
              <a:gd name="connsiteY24" fmla="*/ 774752 h 774752"/>
              <a:gd name="connsiteX25" fmla="*/ 193917 w 1867819"/>
              <a:gd name="connsiteY25" fmla="*/ 593641 h 774752"/>
              <a:gd name="connsiteX26" fmla="*/ 375028 w 1867819"/>
              <a:gd name="connsiteY26" fmla="*/ 413445 h 774752"/>
              <a:gd name="connsiteX27" fmla="*/ 1563225 w 1867819"/>
              <a:gd name="connsiteY27" fmla="*/ 413444 h 774752"/>
              <a:gd name="connsiteX28" fmla="*/ 1743423 w 1867819"/>
              <a:gd name="connsiteY28" fmla="*/ 593641 h 774752"/>
              <a:gd name="connsiteX29" fmla="*/ 1564141 w 1867819"/>
              <a:gd name="connsiteY29" fmla="*/ 774751 h 774752"/>
              <a:gd name="connsiteX30" fmla="*/ 1382114 w 1867819"/>
              <a:gd name="connsiteY30" fmla="*/ 593641 h 774752"/>
              <a:gd name="connsiteX31" fmla="*/ 1563225 w 1867819"/>
              <a:gd name="connsiteY31" fmla="*/ 413444 h 774752"/>
              <a:gd name="connsiteX32" fmla="*/ 1548589 w 1867819"/>
              <a:gd name="connsiteY32" fmla="*/ 383259 h 774752"/>
              <a:gd name="connsiteX33" fmla="*/ 1766289 w 1867819"/>
              <a:gd name="connsiteY33" fmla="*/ 541502 h 774752"/>
              <a:gd name="connsiteX34" fmla="*/ 1772692 w 1867819"/>
              <a:gd name="connsiteY34" fmla="*/ 590897 h 774752"/>
              <a:gd name="connsiteX35" fmla="*/ 1765374 w 1867819"/>
              <a:gd name="connsiteY35" fmla="*/ 601873 h 774752"/>
              <a:gd name="connsiteX36" fmla="*/ 1755313 w 1867819"/>
              <a:gd name="connsiteY36" fmla="*/ 591811 h 774752"/>
              <a:gd name="connsiteX37" fmla="*/ 1748909 w 1867819"/>
              <a:gd name="connsiteY37" fmla="*/ 547905 h 774752"/>
              <a:gd name="connsiteX38" fmla="*/ 1565054 w 1867819"/>
              <a:gd name="connsiteY38" fmla="*/ 403383 h 774752"/>
              <a:gd name="connsiteX39" fmla="*/ 1372051 w 1867819"/>
              <a:gd name="connsiteY39" fmla="*/ 584494 h 774752"/>
              <a:gd name="connsiteX40" fmla="*/ 1361075 w 1867819"/>
              <a:gd name="connsiteY40" fmla="*/ 601873 h 774752"/>
              <a:gd name="connsiteX41" fmla="*/ 1353757 w 1867819"/>
              <a:gd name="connsiteY41" fmla="*/ 582664 h 774752"/>
              <a:gd name="connsiteX42" fmla="*/ 1548589 w 1867819"/>
              <a:gd name="connsiteY42" fmla="*/ 383259 h 774752"/>
              <a:gd name="connsiteX43" fmla="*/ 145438 w 1867819"/>
              <a:gd name="connsiteY43" fmla="*/ 18294 h 774752"/>
              <a:gd name="connsiteX44" fmla="*/ 71347 w 1867819"/>
              <a:gd name="connsiteY44" fmla="*/ 219528 h 774752"/>
              <a:gd name="connsiteX45" fmla="*/ 128973 w 1867819"/>
              <a:gd name="connsiteY45" fmla="*/ 219528 h 774752"/>
              <a:gd name="connsiteX46" fmla="*/ 151841 w 1867819"/>
              <a:gd name="connsiteY46" fmla="*/ 196661 h 774752"/>
              <a:gd name="connsiteX47" fmla="*/ 152756 w 1867819"/>
              <a:gd name="connsiteY47" fmla="*/ 34759 h 774752"/>
              <a:gd name="connsiteX48" fmla="*/ 151841 w 1867819"/>
              <a:gd name="connsiteY48" fmla="*/ 19209 h 774752"/>
              <a:gd name="connsiteX49" fmla="*/ 145438 w 1867819"/>
              <a:gd name="connsiteY49" fmla="*/ 18294 h 774752"/>
              <a:gd name="connsiteX50" fmla="*/ 470157 w 1867819"/>
              <a:gd name="connsiteY50" fmla="*/ 17379 h 774752"/>
              <a:gd name="connsiteX51" fmla="*/ 446374 w 1867819"/>
              <a:gd name="connsiteY51" fmla="*/ 40248 h 774752"/>
              <a:gd name="connsiteX52" fmla="*/ 446374 w 1867819"/>
              <a:gd name="connsiteY52" fmla="*/ 195747 h 774752"/>
              <a:gd name="connsiteX53" fmla="*/ 469242 w 1867819"/>
              <a:gd name="connsiteY53" fmla="*/ 218614 h 774752"/>
              <a:gd name="connsiteX54" fmla="*/ 538759 w 1867819"/>
              <a:gd name="connsiteY54" fmla="*/ 218614 h 774752"/>
              <a:gd name="connsiteX55" fmla="*/ 563457 w 1867819"/>
              <a:gd name="connsiteY55" fmla="*/ 193003 h 774752"/>
              <a:gd name="connsiteX56" fmla="*/ 563457 w 1867819"/>
              <a:gd name="connsiteY56" fmla="*/ 119826 h 774752"/>
              <a:gd name="connsiteX57" fmla="*/ 563457 w 1867819"/>
              <a:gd name="connsiteY57" fmla="*/ 42076 h 774752"/>
              <a:gd name="connsiteX58" fmla="*/ 539674 w 1867819"/>
              <a:gd name="connsiteY58" fmla="*/ 17379 h 774752"/>
              <a:gd name="connsiteX59" fmla="*/ 470157 w 1867819"/>
              <a:gd name="connsiteY59" fmla="*/ 17379 h 774752"/>
              <a:gd name="connsiteX60" fmla="*/ 213125 w 1867819"/>
              <a:gd name="connsiteY60" fmla="*/ 17379 h 774752"/>
              <a:gd name="connsiteX61" fmla="*/ 188428 w 1867819"/>
              <a:gd name="connsiteY61" fmla="*/ 42076 h 774752"/>
              <a:gd name="connsiteX62" fmla="*/ 188428 w 1867819"/>
              <a:gd name="connsiteY62" fmla="*/ 193003 h 774752"/>
              <a:gd name="connsiteX63" fmla="*/ 215870 w 1867819"/>
              <a:gd name="connsiteY63" fmla="*/ 218614 h 774752"/>
              <a:gd name="connsiteX64" fmla="*/ 294534 w 1867819"/>
              <a:gd name="connsiteY64" fmla="*/ 218614 h 774752"/>
              <a:gd name="connsiteX65" fmla="*/ 376857 w 1867819"/>
              <a:gd name="connsiteY65" fmla="*/ 218614 h 774752"/>
              <a:gd name="connsiteX66" fmla="*/ 404298 w 1867819"/>
              <a:gd name="connsiteY66" fmla="*/ 192087 h 774752"/>
              <a:gd name="connsiteX67" fmla="*/ 404298 w 1867819"/>
              <a:gd name="connsiteY67" fmla="*/ 42992 h 774752"/>
              <a:gd name="connsiteX68" fmla="*/ 378687 w 1867819"/>
              <a:gd name="connsiteY68" fmla="*/ 17379 h 774752"/>
              <a:gd name="connsiteX69" fmla="*/ 213125 w 1867819"/>
              <a:gd name="connsiteY69" fmla="*/ 17379 h 774752"/>
              <a:gd name="connsiteX70" fmla="*/ 150926 w 1867819"/>
              <a:gd name="connsiteY70" fmla="*/ 0 h 774752"/>
              <a:gd name="connsiteX71" fmla="*/ 599130 w 1867819"/>
              <a:gd name="connsiteY71" fmla="*/ 0 h 774752"/>
              <a:gd name="connsiteX72" fmla="*/ 632058 w 1867819"/>
              <a:gd name="connsiteY72" fmla="*/ 32930 h 774752"/>
              <a:gd name="connsiteX73" fmla="*/ 632058 w 1867819"/>
              <a:gd name="connsiteY73" fmla="*/ 500342 h 774752"/>
              <a:gd name="connsiteX74" fmla="*/ 657671 w 1867819"/>
              <a:gd name="connsiteY74" fmla="*/ 526868 h 774752"/>
              <a:gd name="connsiteX75" fmla="*/ 1330891 w 1867819"/>
              <a:gd name="connsiteY75" fmla="*/ 526868 h 774752"/>
              <a:gd name="connsiteX76" fmla="*/ 1355588 w 1867819"/>
              <a:gd name="connsiteY76" fmla="*/ 526868 h 774752"/>
              <a:gd name="connsiteX77" fmla="*/ 1345526 w 1867819"/>
              <a:gd name="connsiteY77" fmla="*/ 592726 h 774752"/>
              <a:gd name="connsiteX78" fmla="*/ 567115 w 1867819"/>
              <a:gd name="connsiteY78" fmla="*/ 592726 h 774752"/>
              <a:gd name="connsiteX79" fmla="*/ 375028 w 1867819"/>
              <a:gd name="connsiteY79" fmla="*/ 401554 h 774752"/>
              <a:gd name="connsiteX80" fmla="*/ 180196 w 1867819"/>
              <a:gd name="connsiteY80" fmla="*/ 592726 h 774752"/>
              <a:gd name="connsiteX81" fmla="*/ 33845 w 1867819"/>
              <a:gd name="connsiteY81" fmla="*/ 592726 h 774752"/>
              <a:gd name="connsiteX82" fmla="*/ 33845 w 1867819"/>
              <a:gd name="connsiteY82" fmla="*/ 544247 h 774752"/>
              <a:gd name="connsiteX83" fmla="*/ 7318 w 1867819"/>
              <a:gd name="connsiteY83" fmla="*/ 514063 h 774752"/>
              <a:gd name="connsiteX84" fmla="*/ 7318 w 1867819"/>
              <a:gd name="connsiteY84" fmla="*/ 450034 h 774752"/>
              <a:gd name="connsiteX85" fmla="*/ 7318 w 1867819"/>
              <a:gd name="connsiteY85" fmla="*/ 270752 h 774752"/>
              <a:gd name="connsiteX86" fmla="*/ 36589 w 1867819"/>
              <a:gd name="connsiteY86" fmla="*/ 220444 h 774752"/>
              <a:gd name="connsiteX87" fmla="*/ 47565 w 1867819"/>
              <a:gd name="connsiteY87" fmla="*/ 203979 h 774752"/>
              <a:gd name="connsiteX88" fmla="*/ 117083 w 1867819"/>
              <a:gd name="connsiteY88" fmla="*/ 23783 h 774752"/>
              <a:gd name="connsiteX89" fmla="*/ 150926 w 1867819"/>
              <a:gd name="connsiteY89" fmla="*/ 0 h 774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867819" h="774752">
                <a:moveTo>
                  <a:pt x="1770861" y="526868"/>
                </a:moveTo>
                <a:cubicBezTo>
                  <a:pt x="1791900" y="526868"/>
                  <a:pt x="1812937" y="525952"/>
                  <a:pt x="1833976" y="526868"/>
                </a:cubicBezTo>
                <a:cubicBezTo>
                  <a:pt x="1855013" y="528696"/>
                  <a:pt x="1867819" y="543333"/>
                  <a:pt x="1867819" y="560712"/>
                </a:cubicBezTo>
                <a:cubicBezTo>
                  <a:pt x="1866905" y="578092"/>
                  <a:pt x="1853184" y="589983"/>
                  <a:pt x="1832146" y="592727"/>
                </a:cubicBezTo>
                <a:cubicBezTo>
                  <a:pt x="1828487" y="592727"/>
                  <a:pt x="1824829" y="592727"/>
                  <a:pt x="1822085" y="592727"/>
                </a:cubicBezTo>
                <a:cubicBezTo>
                  <a:pt x="1808364" y="593642"/>
                  <a:pt x="1794644" y="593642"/>
                  <a:pt x="1780923" y="593642"/>
                </a:cubicBezTo>
                <a:cubicBezTo>
                  <a:pt x="1777265" y="569859"/>
                  <a:pt x="1773605" y="549735"/>
                  <a:pt x="1770861" y="526868"/>
                </a:cubicBezTo>
                <a:close/>
                <a:moveTo>
                  <a:pt x="0" y="523208"/>
                </a:moveTo>
                <a:cubicBezTo>
                  <a:pt x="8232" y="523208"/>
                  <a:pt x="16465" y="523208"/>
                  <a:pt x="26527" y="523208"/>
                </a:cubicBezTo>
                <a:cubicBezTo>
                  <a:pt x="26527" y="547905"/>
                  <a:pt x="26527" y="570773"/>
                  <a:pt x="26527" y="596385"/>
                </a:cubicBezTo>
                <a:cubicBezTo>
                  <a:pt x="17380" y="596385"/>
                  <a:pt x="9148" y="596385"/>
                  <a:pt x="0" y="596385"/>
                </a:cubicBezTo>
                <a:cubicBezTo>
                  <a:pt x="0" y="572603"/>
                  <a:pt x="0" y="548820"/>
                  <a:pt x="0" y="523208"/>
                </a:cubicBezTo>
                <a:close/>
                <a:moveTo>
                  <a:pt x="374114" y="504915"/>
                </a:moveTo>
                <a:cubicBezTo>
                  <a:pt x="324720" y="504915"/>
                  <a:pt x="285388" y="544248"/>
                  <a:pt x="285388" y="594556"/>
                </a:cubicBezTo>
                <a:cubicBezTo>
                  <a:pt x="286302" y="643951"/>
                  <a:pt x="324720" y="682368"/>
                  <a:pt x="374114" y="682368"/>
                </a:cubicBezTo>
                <a:cubicBezTo>
                  <a:pt x="424422" y="682368"/>
                  <a:pt x="462840" y="643951"/>
                  <a:pt x="462840" y="592726"/>
                </a:cubicBezTo>
                <a:cubicBezTo>
                  <a:pt x="462840" y="544248"/>
                  <a:pt x="423508" y="504915"/>
                  <a:pt x="374114" y="504915"/>
                </a:cubicBezTo>
                <a:close/>
                <a:moveTo>
                  <a:pt x="1565055" y="504914"/>
                </a:moveTo>
                <a:cubicBezTo>
                  <a:pt x="1514747" y="503999"/>
                  <a:pt x="1474500" y="543331"/>
                  <a:pt x="1473584" y="592725"/>
                </a:cubicBezTo>
                <a:cubicBezTo>
                  <a:pt x="1472670" y="641205"/>
                  <a:pt x="1512003" y="681451"/>
                  <a:pt x="1560481" y="682367"/>
                </a:cubicBezTo>
                <a:cubicBezTo>
                  <a:pt x="1611705" y="683281"/>
                  <a:pt x="1651037" y="644863"/>
                  <a:pt x="1651037" y="594555"/>
                </a:cubicBezTo>
                <a:cubicBezTo>
                  <a:pt x="1651037" y="545161"/>
                  <a:pt x="1613535" y="505829"/>
                  <a:pt x="1565055" y="504914"/>
                </a:cubicBezTo>
                <a:close/>
                <a:moveTo>
                  <a:pt x="375028" y="413445"/>
                </a:moveTo>
                <a:cubicBezTo>
                  <a:pt x="474730" y="413445"/>
                  <a:pt x="556139" y="496683"/>
                  <a:pt x="555225" y="596385"/>
                </a:cubicBezTo>
                <a:cubicBezTo>
                  <a:pt x="554311" y="695173"/>
                  <a:pt x="472902" y="774752"/>
                  <a:pt x="373198" y="774752"/>
                </a:cubicBezTo>
                <a:cubicBezTo>
                  <a:pt x="274410" y="774752"/>
                  <a:pt x="193002" y="692429"/>
                  <a:pt x="193917" y="593641"/>
                </a:cubicBezTo>
                <a:cubicBezTo>
                  <a:pt x="194831" y="494854"/>
                  <a:pt x="276240" y="413445"/>
                  <a:pt x="375028" y="413445"/>
                </a:cubicBezTo>
                <a:close/>
                <a:moveTo>
                  <a:pt x="1563225" y="413444"/>
                </a:moveTo>
                <a:cubicBezTo>
                  <a:pt x="1662014" y="412529"/>
                  <a:pt x="1743423" y="493937"/>
                  <a:pt x="1743423" y="593641"/>
                </a:cubicBezTo>
                <a:cubicBezTo>
                  <a:pt x="1743423" y="693343"/>
                  <a:pt x="1662929" y="774751"/>
                  <a:pt x="1564141" y="774751"/>
                </a:cubicBezTo>
                <a:cubicBezTo>
                  <a:pt x="1463523" y="774751"/>
                  <a:pt x="1382114" y="693343"/>
                  <a:pt x="1382114" y="593641"/>
                </a:cubicBezTo>
                <a:cubicBezTo>
                  <a:pt x="1382114" y="494853"/>
                  <a:pt x="1464437" y="413444"/>
                  <a:pt x="1563225" y="413444"/>
                </a:cubicBezTo>
                <a:close/>
                <a:moveTo>
                  <a:pt x="1548589" y="383259"/>
                </a:moveTo>
                <a:cubicBezTo>
                  <a:pt x="1645548" y="374113"/>
                  <a:pt x="1740677" y="442714"/>
                  <a:pt x="1766289" y="541502"/>
                </a:cubicBezTo>
                <a:cubicBezTo>
                  <a:pt x="1770862" y="557967"/>
                  <a:pt x="1770862" y="574432"/>
                  <a:pt x="1772692" y="590897"/>
                </a:cubicBezTo>
                <a:cubicBezTo>
                  <a:pt x="1772692" y="594555"/>
                  <a:pt x="1768118" y="598214"/>
                  <a:pt x="1765374" y="601873"/>
                </a:cubicBezTo>
                <a:cubicBezTo>
                  <a:pt x="1761715" y="598214"/>
                  <a:pt x="1756227" y="595470"/>
                  <a:pt x="1755313" y="591811"/>
                </a:cubicBezTo>
                <a:cubicBezTo>
                  <a:pt x="1752569" y="577176"/>
                  <a:pt x="1751653" y="562541"/>
                  <a:pt x="1748909" y="547905"/>
                </a:cubicBezTo>
                <a:cubicBezTo>
                  <a:pt x="1726956" y="462839"/>
                  <a:pt x="1652865" y="404297"/>
                  <a:pt x="1565054" y="403383"/>
                </a:cubicBezTo>
                <a:cubicBezTo>
                  <a:pt x="1461693" y="402468"/>
                  <a:pt x="1378454" y="481132"/>
                  <a:pt x="1372051" y="584494"/>
                </a:cubicBezTo>
                <a:cubicBezTo>
                  <a:pt x="1372051" y="590897"/>
                  <a:pt x="1364734" y="596385"/>
                  <a:pt x="1361075" y="601873"/>
                </a:cubicBezTo>
                <a:cubicBezTo>
                  <a:pt x="1358331" y="595470"/>
                  <a:pt x="1353757" y="589067"/>
                  <a:pt x="1353757" y="582664"/>
                </a:cubicBezTo>
                <a:cubicBezTo>
                  <a:pt x="1361075" y="473815"/>
                  <a:pt x="1439740" y="394236"/>
                  <a:pt x="1548589" y="383259"/>
                </a:cubicBezTo>
                <a:close/>
                <a:moveTo>
                  <a:pt x="145438" y="18294"/>
                </a:moveTo>
                <a:cubicBezTo>
                  <a:pt x="121655" y="84152"/>
                  <a:pt x="96958" y="149096"/>
                  <a:pt x="71347" y="219528"/>
                </a:cubicBezTo>
                <a:cubicBezTo>
                  <a:pt x="95130" y="219528"/>
                  <a:pt x="112509" y="218614"/>
                  <a:pt x="128973" y="219528"/>
                </a:cubicBezTo>
                <a:cubicBezTo>
                  <a:pt x="146352" y="220444"/>
                  <a:pt x="151841" y="213125"/>
                  <a:pt x="151841" y="196661"/>
                </a:cubicBezTo>
                <a:cubicBezTo>
                  <a:pt x="151841" y="142694"/>
                  <a:pt x="152756" y="88726"/>
                  <a:pt x="152756" y="34759"/>
                </a:cubicBezTo>
                <a:cubicBezTo>
                  <a:pt x="153670" y="29271"/>
                  <a:pt x="151841" y="24697"/>
                  <a:pt x="151841" y="19209"/>
                </a:cubicBezTo>
                <a:cubicBezTo>
                  <a:pt x="150012" y="19209"/>
                  <a:pt x="147268" y="19209"/>
                  <a:pt x="145438" y="18294"/>
                </a:cubicBezTo>
                <a:close/>
                <a:moveTo>
                  <a:pt x="470157" y="17379"/>
                </a:moveTo>
                <a:cubicBezTo>
                  <a:pt x="454606" y="17379"/>
                  <a:pt x="446374" y="24697"/>
                  <a:pt x="446374" y="40248"/>
                </a:cubicBezTo>
                <a:cubicBezTo>
                  <a:pt x="446374" y="92386"/>
                  <a:pt x="446374" y="144523"/>
                  <a:pt x="446374" y="195747"/>
                </a:cubicBezTo>
                <a:cubicBezTo>
                  <a:pt x="446374" y="211296"/>
                  <a:pt x="452778" y="218614"/>
                  <a:pt x="469242" y="218614"/>
                </a:cubicBezTo>
                <a:cubicBezTo>
                  <a:pt x="492110" y="217699"/>
                  <a:pt x="515891" y="217699"/>
                  <a:pt x="538759" y="218614"/>
                </a:cubicBezTo>
                <a:cubicBezTo>
                  <a:pt x="557053" y="219528"/>
                  <a:pt x="563457" y="210381"/>
                  <a:pt x="563457" y="193003"/>
                </a:cubicBezTo>
                <a:cubicBezTo>
                  <a:pt x="563457" y="169220"/>
                  <a:pt x="563457" y="144523"/>
                  <a:pt x="563457" y="119826"/>
                </a:cubicBezTo>
                <a:cubicBezTo>
                  <a:pt x="563457" y="94214"/>
                  <a:pt x="563457" y="67689"/>
                  <a:pt x="563457" y="42076"/>
                </a:cubicBezTo>
                <a:cubicBezTo>
                  <a:pt x="563457" y="24697"/>
                  <a:pt x="556139" y="17379"/>
                  <a:pt x="539674" y="17379"/>
                </a:cubicBezTo>
                <a:cubicBezTo>
                  <a:pt x="516807" y="17379"/>
                  <a:pt x="493024" y="17379"/>
                  <a:pt x="470157" y="17379"/>
                </a:cubicBezTo>
                <a:close/>
                <a:moveTo>
                  <a:pt x="213125" y="17379"/>
                </a:moveTo>
                <a:cubicBezTo>
                  <a:pt x="196661" y="17379"/>
                  <a:pt x="188428" y="25611"/>
                  <a:pt x="188428" y="42076"/>
                </a:cubicBezTo>
                <a:cubicBezTo>
                  <a:pt x="188428" y="92386"/>
                  <a:pt x="188428" y="142694"/>
                  <a:pt x="188428" y="193003"/>
                </a:cubicBezTo>
                <a:cubicBezTo>
                  <a:pt x="188428" y="211296"/>
                  <a:pt x="197576" y="219528"/>
                  <a:pt x="215870" y="218614"/>
                </a:cubicBezTo>
                <a:cubicBezTo>
                  <a:pt x="240567" y="218614"/>
                  <a:pt x="267093" y="218614"/>
                  <a:pt x="294534" y="218614"/>
                </a:cubicBezTo>
                <a:cubicBezTo>
                  <a:pt x="321976" y="218614"/>
                  <a:pt x="349417" y="218614"/>
                  <a:pt x="376857" y="218614"/>
                </a:cubicBezTo>
                <a:cubicBezTo>
                  <a:pt x="395151" y="218614"/>
                  <a:pt x="404298" y="210381"/>
                  <a:pt x="404298" y="192087"/>
                </a:cubicBezTo>
                <a:cubicBezTo>
                  <a:pt x="404298" y="142694"/>
                  <a:pt x="404298" y="92386"/>
                  <a:pt x="404298" y="42992"/>
                </a:cubicBezTo>
                <a:cubicBezTo>
                  <a:pt x="404298" y="25611"/>
                  <a:pt x="396066" y="17379"/>
                  <a:pt x="378687" y="17379"/>
                </a:cubicBezTo>
                <a:cubicBezTo>
                  <a:pt x="323804" y="17379"/>
                  <a:pt x="268008" y="17379"/>
                  <a:pt x="213125" y="17379"/>
                </a:cubicBezTo>
                <a:close/>
                <a:moveTo>
                  <a:pt x="150926" y="0"/>
                </a:moveTo>
                <a:cubicBezTo>
                  <a:pt x="300023" y="916"/>
                  <a:pt x="450034" y="0"/>
                  <a:pt x="599130" y="0"/>
                </a:cubicBezTo>
                <a:cubicBezTo>
                  <a:pt x="627485" y="0"/>
                  <a:pt x="632058" y="5489"/>
                  <a:pt x="632058" y="32930"/>
                </a:cubicBezTo>
                <a:cubicBezTo>
                  <a:pt x="632058" y="188429"/>
                  <a:pt x="632058" y="344842"/>
                  <a:pt x="632058" y="500342"/>
                </a:cubicBezTo>
                <a:cubicBezTo>
                  <a:pt x="632058" y="520465"/>
                  <a:pt x="637548" y="526868"/>
                  <a:pt x="657671" y="526868"/>
                </a:cubicBezTo>
                <a:cubicBezTo>
                  <a:pt x="881773" y="525953"/>
                  <a:pt x="1106789" y="526868"/>
                  <a:pt x="1330891" y="526868"/>
                </a:cubicBezTo>
                <a:cubicBezTo>
                  <a:pt x="1338208" y="526868"/>
                  <a:pt x="1346440" y="526868"/>
                  <a:pt x="1355588" y="526868"/>
                </a:cubicBezTo>
                <a:cubicBezTo>
                  <a:pt x="1351928" y="549735"/>
                  <a:pt x="1348270" y="569859"/>
                  <a:pt x="1345526" y="592726"/>
                </a:cubicBezTo>
                <a:cubicBezTo>
                  <a:pt x="1086666" y="592726"/>
                  <a:pt x="826890" y="592726"/>
                  <a:pt x="567115" y="592726"/>
                </a:cubicBezTo>
                <a:cubicBezTo>
                  <a:pt x="541504" y="467413"/>
                  <a:pt x="476559" y="402468"/>
                  <a:pt x="375028" y="401554"/>
                </a:cubicBezTo>
                <a:cubicBezTo>
                  <a:pt x="273496" y="400639"/>
                  <a:pt x="206723" y="465583"/>
                  <a:pt x="180196" y="592726"/>
                </a:cubicBezTo>
                <a:cubicBezTo>
                  <a:pt x="132632" y="592726"/>
                  <a:pt x="84153" y="592726"/>
                  <a:pt x="33845" y="592726"/>
                </a:cubicBezTo>
                <a:cubicBezTo>
                  <a:pt x="33845" y="576262"/>
                  <a:pt x="32929" y="560711"/>
                  <a:pt x="33845" y="544247"/>
                </a:cubicBezTo>
                <a:cubicBezTo>
                  <a:pt x="35673" y="525039"/>
                  <a:pt x="31101" y="512233"/>
                  <a:pt x="7318" y="514063"/>
                </a:cubicBezTo>
                <a:cubicBezTo>
                  <a:pt x="7318" y="492109"/>
                  <a:pt x="7318" y="471071"/>
                  <a:pt x="7318" y="450034"/>
                </a:cubicBezTo>
                <a:cubicBezTo>
                  <a:pt x="7318" y="390577"/>
                  <a:pt x="7318" y="331121"/>
                  <a:pt x="7318" y="270752"/>
                </a:cubicBezTo>
                <a:cubicBezTo>
                  <a:pt x="7318" y="248799"/>
                  <a:pt x="10976" y="228676"/>
                  <a:pt x="36589" y="220444"/>
                </a:cubicBezTo>
                <a:cubicBezTo>
                  <a:pt x="41162" y="218614"/>
                  <a:pt x="44821" y="210381"/>
                  <a:pt x="47565" y="203979"/>
                </a:cubicBezTo>
                <a:cubicBezTo>
                  <a:pt x="71347" y="144523"/>
                  <a:pt x="94214" y="84152"/>
                  <a:pt x="117083" y="23783"/>
                </a:cubicBezTo>
                <a:cubicBezTo>
                  <a:pt x="123485" y="6403"/>
                  <a:pt x="131717" y="0"/>
                  <a:pt x="150926" y="0"/>
                </a:cubicBezTo>
                <a:close/>
              </a:path>
            </a:pathLst>
          </a:custGeom>
          <a:solidFill>
            <a:schemeClr val="accent5"/>
          </a:solidFill>
          <a:ln w="7868"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a:cs typeface="+mn-cs"/>
            </a:endParaRPr>
          </a:p>
        </p:txBody>
      </p:sp>
      <p:sp>
        <p:nvSpPr>
          <p:cNvPr id="48" name="Freeform: Shape 18">
            <a:extLst>
              <a:ext uri="{FF2B5EF4-FFF2-40B4-BE49-F238E27FC236}">
                <a16:creationId xmlns:a16="http://schemas.microsoft.com/office/drawing/2014/main" id="{588C916D-3CDA-4767-96D6-1EB23D9B29DD}"/>
              </a:ext>
            </a:extLst>
          </p:cNvPr>
          <p:cNvSpPr/>
          <p:nvPr/>
        </p:nvSpPr>
        <p:spPr>
          <a:xfrm>
            <a:off x="6144284" y="3875822"/>
            <a:ext cx="1867819" cy="774752"/>
          </a:xfrm>
          <a:custGeom>
            <a:avLst/>
            <a:gdLst>
              <a:gd name="connsiteX0" fmla="*/ 1770861 w 1867819"/>
              <a:gd name="connsiteY0" fmla="*/ 526868 h 774752"/>
              <a:gd name="connsiteX1" fmla="*/ 1833976 w 1867819"/>
              <a:gd name="connsiteY1" fmla="*/ 526868 h 774752"/>
              <a:gd name="connsiteX2" fmla="*/ 1867819 w 1867819"/>
              <a:gd name="connsiteY2" fmla="*/ 560712 h 774752"/>
              <a:gd name="connsiteX3" fmla="*/ 1832146 w 1867819"/>
              <a:gd name="connsiteY3" fmla="*/ 592727 h 774752"/>
              <a:gd name="connsiteX4" fmla="*/ 1822085 w 1867819"/>
              <a:gd name="connsiteY4" fmla="*/ 592727 h 774752"/>
              <a:gd name="connsiteX5" fmla="*/ 1780923 w 1867819"/>
              <a:gd name="connsiteY5" fmla="*/ 593642 h 774752"/>
              <a:gd name="connsiteX6" fmla="*/ 1770861 w 1867819"/>
              <a:gd name="connsiteY6" fmla="*/ 526868 h 774752"/>
              <a:gd name="connsiteX7" fmla="*/ 0 w 1867819"/>
              <a:gd name="connsiteY7" fmla="*/ 523208 h 774752"/>
              <a:gd name="connsiteX8" fmla="*/ 26527 w 1867819"/>
              <a:gd name="connsiteY8" fmla="*/ 523208 h 774752"/>
              <a:gd name="connsiteX9" fmla="*/ 26527 w 1867819"/>
              <a:gd name="connsiteY9" fmla="*/ 596385 h 774752"/>
              <a:gd name="connsiteX10" fmla="*/ 0 w 1867819"/>
              <a:gd name="connsiteY10" fmla="*/ 596385 h 774752"/>
              <a:gd name="connsiteX11" fmla="*/ 0 w 1867819"/>
              <a:gd name="connsiteY11" fmla="*/ 523208 h 774752"/>
              <a:gd name="connsiteX12" fmla="*/ 374114 w 1867819"/>
              <a:gd name="connsiteY12" fmla="*/ 504915 h 774752"/>
              <a:gd name="connsiteX13" fmla="*/ 285388 w 1867819"/>
              <a:gd name="connsiteY13" fmla="*/ 594556 h 774752"/>
              <a:gd name="connsiteX14" fmla="*/ 374114 w 1867819"/>
              <a:gd name="connsiteY14" fmla="*/ 682368 h 774752"/>
              <a:gd name="connsiteX15" fmla="*/ 462840 w 1867819"/>
              <a:gd name="connsiteY15" fmla="*/ 592726 h 774752"/>
              <a:gd name="connsiteX16" fmla="*/ 374114 w 1867819"/>
              <a:gd name="connsiteY16" fmla="*/ 504915 h 774752"/>
              <a:gd name="connsiteX17" fmla="*/ 1565055 w 1867819"/>
              <a:gd name="connsiteY17" fmla="*/ 504914 h 774752"/>
              <a:gd name="connsiteX18" fmla="*/ 1473584 w 1867819"/>
              <a:gd name="connsiteY18" fmla="*/ 592725 h 774752"/>
              <a:gd name="connsiteX19" fmla="*/ 1560481 w 1867819"/>
              <a:gd name="connsiteY19" fmla="*/ 682367 h 774752"/>
              <a:gd name="connsiteX20" fmla="*/ 1651037 w 1867819"/>
              <a:gd name="connsiteY20" fmla="*/ 594555 h 774752"/>
              <a:gd name="connsiteX21" fmla="*/ 1565055 w 1867819"/>
              <a:gd name="connsiteY21" fmla="*/ 504914 h 774752"/>
              <a:gd name="connsiteX22" fmla="*/ 375028 w 1867819"/>
              <a:gd name="connsiteY22" fmla="*/ 413445 h 774752"/>
              <a:gd name="connsiteX23" fmla="*/ 555225 w 1867819"/>
              <a:gd name="connsiteY23" fmla="*/ 596385 h 774752"/>
              <a:gd name="connsiteX24" fmla="*/ 373198 w 1867819"/>
              <a:gd name="connsiteY24" fmla="*/ 774752 h 774752"/>
              <a:gd name="connsiteX25" fmla="*/ 193917 w 1867819"/>
              <a:gd name="connsiteY25" fmla="*/ 593641 h 774752"/>
              <a:gd name="connsiteX26" fmla="*/ 375028 w 1867819"/>
              <a:gd name="connsiteY26" fmla="*/ 413445 h 774752"/>
              <a:gd name="connsiteX27" fmla="*/ 1563225 w 1867819"/>
              <a:gd name="connsiteY27" fmla="*/ 413444 h 774752"/>
              <a:gd name="connsiteX28" fmla="*/ 1743423 w 1867819"/>
              <a:gd name="connsiteY28" fmla="*/ 593641 h 774752"/>
              <a:gd name="connsiteX29" fmla="*/ 1564141 w 1867819"/>
              <a:gd name="connsiteY29" fmla="*/ 774751 h 774752"/>
              <a:gd name="connsiteX30" fmla="*/ 1382114 w 1867819"/>
              <a:gd name="connsiteY30" fmla="*/ 593641 h 774752"/>
              <a:gd name="connsiteX31" fmla="*/ 1563225 w 1867819"/>
              <a:gd name="connsiteY31" fmla="*/ 413444 h 774752"/>
              <a:gd name="connsiteX32" fmla="*/ 1548589 w 1867819"/>
              <a:gd name="connsiteY32" fmla="*/ 383259 h 774752"/>
              <a:gd name="connsiteX33" fmla="*/ 1766289 w 1867819"/>
              <a:gd name="connsiteY33" fmla="*/ 541502 h 774752"/>
              <a:gd name="connsiteX34" fmla="*/ 1772692 w 1867819"/>
              <a:gd name="connsiteY34" fmla="*/ 590897 h 774752"/>
              <a:gd name="connsiteX35" fmla="*/ 1765374 w 1867819"/>
              <a:gd name="connsiteY35" fmla="*/ 601873 h 774752"/>
              <a:gd name="connsiteX36" fmla="*/ 1755313 w 1867819"/>
              <a:gd name="connsiteY36" fmla="*/ 591811 h 774752"/>
              <a:gd name="connsiteX37" fmla="*/ 1748909 w 1867819"/>
              <a:gd name="connsiteY37" fmla="*/ 547905 h 774752"/>
              <a:gd name="connsiteX38" fmla="*/ 1565054 w 1867819"/>
              <a:gd name="connsiteY38" fmla="*/ 403383 h 774752"/>
              <a:gd name="connsiteX39" fmla="*/ 1372051 w 1867819"/>
              <a:gd name="connsiteY39" fmla="*/ 584494 h 774752"/>
              <a:gd name="connsiteX40" fmla="*/ 1361075 w 1867819"/>
              <a:gd name="connsiteY40" fmla="*/ 601873 h 774752"/>
              <a:gd name="connsiteX41" fmla="*/ 1353757 w 1867819"/>
              <a:gd name="connsiteY41" fmla="*/ 582664 h 774752"/>
              <a:gd name="connsiteX42" fmla="*/ 1548589 w 1867819"/>
              <a:gd name="connsiteY42" fmla="*/ 383259 h 774752"/>
              <a:gd name="connsiteX43" fmla="*/ 145438 w 1867819"/>
              <a:gd name="connsiteY43" fmla="*/ 18294 h 774752"/>
              <a:gd name="connsiteX44" fmla="*/ 71347 w 1867819"/>
              <a:gd name="connsiteY44" fmla="*/ 219528 h 774752"/>
              <a:gd name="connsiteX45" fmla="*/ 128973 w 1867819"/>
              <a:gd name="connsiteY45" fmla="*/ 219528 h 774752"/>
              <a:gd name="connsiteX46" fmla="*/ 151841 w 1867819"/>
              <a:gd name="connsiteY46" fmla="*/ 196661 h 774752"/>
              <a:gd name="connsiteX47" fmla="*/ 152756 w 1867819"/>
              <a:gd name="connsiteY47" fmla="*/ 34759 h 774752"/>
              <a:gd name="connsiteX48" fmla="*/ 151841 w 1867819"/>
              <a:gd name="connsiteY48" fmla="*/ 19209 h 774752"/>
              <a:gd name="connsiteX49" fmla="*/ 145438 w 1867819"/>
              <a:gd name="connsiteY49" fmla="*/ 18294 h 774752"/>
              <a:gd name="connsiteX50" fmla="*/ 470157 w 1867819"/>
              <a:gd name="connsiteY50" fmla="*/ 17379 h 774752"/>
              <a:gd name="connsiteX51" fmla="*/ 446374 w 1867819"/>
              <a:gd name="connsiteY51" fmla="*/ 40248 h 774752"/>
              <a:gd name="connsiteX52" fmla="*/ 446374 w 1867819"/>
              <a:gd name="connsiteY52" fmla="*/ 195747 h 774752"/>
              <a:gd name="connsiteX53" fmla="*/ 469242 w 1867819"/>
              <a:gd name="connsiteY53" fmla="*/ 218614 h 774752"/>
              <a:gd name="connsiteX54" fmla="*/ 538759 w 1867819"/>
              <a:gd name="connsiteY54" fmla="*/ 218614 h 774752"/>
              <a:gd name="connsiteX55" fmla="*/ 563457 w 1867819"/>
              <a:gd name="connsiteY55" fmla="*/ 193003 h 774752"/>
              <a:gd name="connsiteX56" fmla="*/ 563457 w 1867819"/>
              <a:gd name="connsiteY56" fmla="*/ 119826 h 774752"/>
              <a:gd name="connsiteX57" fmla="*/ 563457 w 1867819"/>
              <a:gd name="connsiteY57" fmla="*/ 42076 h 774752"/>
              <a:gd name="connsiteX58" fmla="*/ 539674 w 1867819"/>
              <a:gd name="connsiteY58" fmla="*/ 17379 h 774752"/>
              <a:gd name="connsiteX59" fmla="*/ 470157 w 1867819"/>
              <a:gd name="connsiteY59" fmla="*/ 17379 h 774752"/>
              <a:gd name="connsiteX60" fmla="*/ 213125 w 1867819"/>
              <a:gd name="connsiteY60" fmla="*/ 17379 h 774752"/>
              <a:gd name="connsiteX61" fmla="*/ 188428 w 1867819"/>
              <a:gd name="connsiteY61" fmla="*/ 42076 h 774752"/>
              <a:gd name="connsiteX62" fmla="*/ 188428 w 1867819"/>
              <a:gd name="connsiteY62" fmla="*/ 193003 h 774752"/>
              <a:gd name="connsiteX63" fmla="*/ 215870 w 1867819"/>
              <a:gd name="connsiteY63" fmla="*/ 218614 h 774752"/>
              <a:gd name="connsiteX64" fmla="*/ 294534 w 1867819"/>
              <a:gd name="connsiteY64" fmla="*/ 218614 h 774752"/>
              <a:gd name="connsiteX65" fmla="*/ 376857 w 1867819"/>
              <a:gd name="connsiteY65" fmla="*/ 218614 h 774752"/>
              <a:gd name="connsiteX66" fmla="*/ 404298 w 1867819"/>
              <a:gd name="connsiteY66" fmla="*/ 192087 h 774752"/>
              <a:gd name="connsiteX67" fmla="*/ 404298 w 1867819"/>
              <a:gd name="connsiteY67" fmla="*/ 42992 h 774752"/>
              <a:gd name="connsiteX68" fmla="*/ 378687 w 1867819"/>
              <a:gd name="connsiteY68" fmla="*/ 17379 h 774752"/>
              <a:gd name="connsiteX69" fmla="*/ 213125 w 1867819"/>
              <a:gd name="connsiteY69" fmla="*/ 17379 h 774752"/>
              <a:gd name="connsiteX70" fmla="*/ 150926 w 1867819"/>
              <a:gd name="connsiteY70" fmla="*/ 0 h 774752"/>
              <a:gd name="connsiteX71" fmla="*/ 599130 w 1867819"/>
              <a:gd name="connsiteY71" fmla="*/ 0 h 774752"/>
              <a:gd name="connsiteX72" fmla="*/ 632058 w 1867819"/>
              <a:gd name="connsiteY72" fmla="*/ 32930 h 774752"/>
              <a:gd name="connsiteX73" fmla="*/ 632058 w 1867819"/>
              <a:gd name="connsiteY73" fmla="*/ 500342 h 774752"/>
              <a:gd name="connsiteX74" fmla="*/ 657671 w 1867819"/>
              <a:gd name="connsiteY74" fmla="*/ 526868 h 774752"/>
              <a:gd name="connsiteX75" fmla="*/ 1330891 w 1867819"/>
              <a:gd name="connsiteY75" fmla="*/ 526868 h 774752"/>
              <a:gd name="connsiteX76" fmla="*/ 1355588 w 1867819"/>
              <a:gd name="connsiteY76" fmla="*/ 526868 h 774752"/>
              <a:gd name="connsiteX77" fmla="*/ 1345526 w 1867819"/>
              <a:gd name="connsiteY77" fmla="*/ 592726 h 774752"/>
              <a:gd name="connsiteX78" fmla="*/ 567115 w 1867819"/>
              <a:gd name="connsiteY78" fmla="*/ 592726 h 774752"/>
              <a:gd name="connsiteX79" fmla="*/ 375028 w 1867819"/>
              <a:gd name="connsiteY79" fmla="*/ 401554 h 774752"/>
              <a:gd name="connsiteX80" fmla="*/ 180196 w 1867819"/>
              <a:gd name="connsiteY80" fmla="*/ 592726 h 774752"/>
              <a:gd name="connsiteX81" fmla="*/ 33845 w 1867819"/>
              <a:gd name="connsiteY81" fmla="*/ 592726 h 774752"/>
              <a:gd name="connsiteX82" fmla="*/ 33845 w 1867819"/>
              <a:gd name="connsiteY82" fmla="*/ 544247 h 774752"/>
              <a:gd name="connsiteX83" fmla="*/ 7318 w 1867819"/>
              <a:gd name="connsiteY83" fmla="*/ 514063 h 774752"/>
              <a:gd name="connsiteX84" fmla="*/ 7318 w 1867819"/>
              <a:gd name="connsiteY84" fmla="*/ 450034 h 774752"/>
              <a:gd name="connsiteX85" fmla="*/ 7318 w 1867819"/>
              <a:gd name="connsiteY85" fmla="*/ 270752 h 774752"/>
              <a:gd name="connsiteX86" fmla="*/ 36589 w 1867819"/>
              <a:gd name="connsiteY86" fmla="*/ 220444 h 774752"/>
              <a:gd name="connsiteX87" fmla="*/ 47565 w 1867819"/>
              <a:gd name="connsiteY87" fmla="*/ 203979 h 774752"/>
              <a:gd name="connsiteX88" fmla="*/ 117083 w 1867819"/>
              <a:gd name="connsiteY88" fmla="*/ 23783 h 774752"/>
              <a:gd name="connsiteX89" fmla="*/ 150926 w 1867819"/>
              <a:gd name="connsiteY89" fmla="*/ 0 h 774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867819" h="774752">
                <a:moveTo>
                  <a:pt x="1770861" y="526868"/>
                </a:moveTo>
                <a:cubicBezTo>
                  <a:pt x="1791900" y="526868"/>
                  <a:pt x="1812937" y="525952"/>
                  <a:pt x="1833976" y="526868"/>
                </a:cubicBezTo>
                <a:cubicBezTo>
                  <a:pt x="1855013" y="528696"/>
                  <a:pt x="1867819" y="543333"/>
                  <a:pt x="1867819" y="560712"/>
                </a:cubicBezTo>
                <a:cubicBezTo>
                  <a:pt x="1866905" y="578092"/>
                  <a:pt x="1853184" y="589983"/>
                  <a:pt x="1832146" y="592727"/>
                </a:cubicBezTo>
                <a:cubicBezTo>
                  <a:pt x="1828487" y="592727"/>
                  <a:pt x="1824829" y="592727"/>
                  <a:pt x="1822085" y="592727"/>
                </a:cubicBezTo>
                <a:cubicBezTo>
                  <a:pt x="1808364" y="593642"/>
                  <a:pt x="1794644" y="593642"/>
                  <a:pt x="1780923" y="593642"/>
                </a:cubicBezTo>
                <a:cubicBezTo>
                  <a:pt x="1777265" y="569859"/>
                  <a:pt x="1773605" y="549735"/>
                  <a:pt x="1770861" y="526868"/>
                </a:cubicBezTo>
                <a:close/>
                <a:moveTo>
                  <a:pt x="0" y="523208"/>
                </a:moveTo>
                <a:cubicBezTo>
                  <a:pt x="8232" y="523208"/>
                  <a:pt x="16465" y="523208"/>
                  <a:pt x="26527" y="523208"/>
                </a:cubicBezTo>
                <a:cubicBezTo>
                  <a:pt x="26527" y="547905"/>
                  <a:pt x="26527" y="570773"/>
                  <a:pt x="26527" y="596385"/>
                </a:cubicBezTo>
                <a:cubicBezTo>
                  <a:pt x="17380" y="596385"/>
                  <a:pt x="9148" y="596385"/>
                  <a:pt x="0" y="596385"/>
                </a:cubicBezTo>
                <a:cubicBezTo>
                  <a:pt x="0" y="572603"/>
                  <a:pt x="0" y="548820"/>
                  <a:pt x="0" y="523208"/>
                </a:cubicBezTo>
                <a:close/>
                <a:moveTo>
                  <a:pt x="374114" y="504915"/>
                </a:moveTo>
                <a:cubicBezTo>
                  <a:pt x="324720" y="504915"/>
                  <a:pt x="285388" y="544248"/>
                  <a:pt x="285388" y="594556"/>
                </a:cubicBezTo>
                <a:cubicBezTo>
                  <a:pt x="286302" y="643951"/>
                  <a:pt x="324720" y="682368"/>
                  <a:pt x="374114" y="682368"/>
                </a:cubicBezTo>
                <a:cubicBezTo>
                  <a:pt x="424422" y="682368"/>
                  <a:pt x="462840" y="643951"/>
                  <a:pt x="462840" y="592726"/>
                </a:cubicBezTo>
                <a:cubicBezTo>
                  <a:pt x="462840" y="544248"/>
                  <a:pt x="423508" y="504915"/>
                  <a:pt x="374114" y="504915"/>
                </a:cubicBezTo>
                <a:close/>
                <a:moveTo>
                  <a:pt x="1565055" y="504914"/>
                </a:moveTo>
                <a:cubicBezTo>
                  <a:pt x="1514747" y="503999"/>
                  <a:pt x="1474500" y="543331"/>
                  <a:pt x="1473584" y="592725"/>
                </a:cubicBezTo>
                <a:cubicBezTo>
                  <a:pt x="1472670" y="641205"/>
                  <a:pt x="1512003" y="681451"/>
                  <a:pt x="1560481" y="682367"/>
                </a:cubicBezTo>
                <a:cubicBezTo>
                  <a:pt x="1611705" y="683281"/>
                  <a:pt x="1651037" y="644863"/>
                  <a:pt x="1651037" y="594555"/>
                </a:cubicBezTo>
                <a:cubicBezTo>
                  <a:pt x="1651037" y="545161"/>
                  <a:pt x="1613535" y="505829"/>
                  <a:pt x="1565055" y="504914"/>
                </a:cubicBezTo>
                <a:close/>
                <a:moveTo>
                  <a:pt x="375028" y="413445"/>
                </a:moveTo>
                <a:cubicBezTo>
                  <a:pt x="474730" y="413445"/>
                  <a:pt x="556139" y="496683"/>
                  <a:pt x="555225" y="596385"/>
                </a:cubicBezTo>
                <a:cubicBezTo>
                  <a:pt x="554311" y="695173"/>
                  <a:pt x="472902" y="774752"/>
                  <a:pt x="373198" y="774752"/>
                </a:cubicBezTo>
                <a:cubicBezTo>
                  <a:pt x="274410" y="774752"/>
                  <a:pt x="193002" y="692429"/>
                  <a:pt x="193917" y="593641"/>
                </a:cubicBezTo>
                <a:cubicBezTo>
                  <a:pt x="194831" y="494854"/>
                  <a:pt x="276240" y="413445"/>
                  <a:pt x="375028" y="413445"/>
                </a:cubicBezTo>
                <a:close/>
                <a:moveTo>
                  <a:pt x="1563225" y="413444"/>
                </a:moveTo>
                <a:cubicBezTo>
                  <a:pt x="1662014" y="412529"/>
                  <a:pt x="1743423" y="493937"/>
                  <a:pt x="1743423" y="593641"/>
                </a:cubicBezTo>
                <a:cubicBezTo>
                  <a:pt x="1743423" y="693343"/>
                  <a:pt x="1662929" y="774751"/>
                  <a:pt x="1564141" y="774751"/>
                </a:cubicBezTo>
                <a:cubicBezTo>
                  <a:pt x="1463523" y="774751"/>
                  <a:pt x="1382114" y="693343"/>
                  <a:pt x="1382114" y="593641"/>
                </a:cubicBezTo>
                <a:cubicBezTo>
                  <a:pt x="1382114" y="494853"/>
                  <a:pt x="1464437" y="413444"/>
                  <a:pt x="1563225" y="413444"/>
                </a:cubicBezTo>
                <a:close/>
                <a:moveTo>
                  <a:pt x="1548589" y="383259"/>
                </a:moveTo>
                <a:cubicBezTo>
                  <a:pt x="1645548" y="374113"/>
                  <a:pt x="1740677" y="442714"/>
                  <a:pt x="1766289" y="541502"/>
                </a:cubicBezTo>
                <a:cubicBezTo>
                  <a:pt x="1770862" y="557967"/>
                  <a:pt x="1770862" y="574432"/>
                  <a:pt x="1772692" y="590897"/>
                </a:cubicBezTo>
                <a:cubicBezTo>
                  <a:pt x="1772692" y="594555"/>
                  <a:pt x="1768118" y="598214"/>
                  <a:pt x="1765374" y="601873"/>
                </a:cubicBezTo>
                <a:cubicBezTo>
                  <a:pt x="1761715" y="598214"/>
                  <a:pt x="1756227" y="595470"/>
                  <a:pt x="1755313" y="591811"/>
                </a:cubicBezTo>
                <a:cubicBezTo>
                  <a:pt x="1752569" y="577176"/>
                  <a:pt x="1751653" y="562541"/>
                  <a:pt x="1748909" y="547905"/>
                </a:cubicBezTo>
                <a:cubicBezTo>
                  <a:pt x="1726956" y="462839"/>
                  <a:pt x="1652865" y="404297"/>
                  <a:pt x="1565054" y="403383"/>
                </a:cubicBezTo>
                <a:cubicBezTo>
                  <a:pt x="1461693" y="402468"/>
                  <a:pt x="1378454" y="481132"/>
                  <a:pt x="1372051" y="584494"/>
                </a:cubicBezTo>
                <a:cubicBezTo>
                  <a:pt x="1372051" y="590897"/>
                  <a:pt x="1364734" y="596385"/>
                  <a:pt x="1361075" y="601873"/>
                </a:cubicBezTo>
                <a:cubicBezTo>
                  <a:pt x="1358331" y="595470"/>
                  <a:pt x="1353757" y="589067"/>
                  <a:pt x="1353757" y="582664"/>
                </a:cubicBezTo>
                <a:cubicBezTo>
                  <a:pt x="1361075" y="473815"/>
                  <a:pt x="1439740" y="394236"/>
                  <a:pt x="1548589" y="383259"/>
                </a:cubicBezTo>
                <a:close/>
                <a:moveTo>
                  <a:pt x="145438" y="18294"/>
                </a:moveTo>
                <a:cubicBezTo>
                  <a:pt x="121655" y="84152"/>
                  <a:pt x="96958" y="149096"/>
                  <a:pt x="71347" y="219528"/>
                </a:cubicBezTo>
                <a:cubicBezTo>
                  <a:pt x="95130" y="219528"/>
                  <a:pt x="112509" y="218614"/>
                  <a:pt x="128973" y="219528"/>
                </a:cubicBezTo>
                <a:cubicBezTo>
                  <a:pt x="146352" y="220444"/>
                  <a:pt x="151841" y="213125"/>
                  <a:pt x="151841" y="196661"/>
                </a:cubicBezTo>
                <a:cubicBezTo>
                  <a:pt x="151841" y="142694"/>
                  <a:pt x="152756" y="88726"/>
                  <a:pt x="152756" y="34759"/>
                </a:cubicBezTo>
                <a:cubicBezTo>
                  <a:pt x="153670" y="29271"/>
                  <a:pt x="151841" y="24697"/>
                  <a:pt x="151841" y="19209"/>
                </a:cubicBezTo>
                <a:cubicBezTo>
                  <a:pt x="150012" y="19209"/>
                  <a:pt x="147268" y="19209"/>
                  <a:pt x="145438" y="18294"/>
                </a:cubicBezTo>
                <a:close/>
                <a:moveTo>
                  <a:pt x="470157" y="17379"/>
                </a:moveTo>
                <a:cubicBezTo>
                  <a:pt x="454606" y="17379"/>
                  <a:pt x="446374" y="24697"/>
                  <a:pt x="446374" y="40248"/>
                </a:cubicBezTo>
                <a:cubicBezTo>
                  <a:pt x="446374" y="92386"/>
                  <a:pt x="446374" y="144523"/>
                  <a:pt x="446374" y="195747"/>
                </a:cubicBezTo>
                <a:cubicBezTo>
                  <a:pt x="446374" y="211296"/>
                  <a:pt x="452778" y="218614"/>
                  <a:pt x="469242" y="218614"/>
                </a:cubicBezTo>
                <a:cubicBezTo>
                  <a:pt x="492110" y="217699"/>
                  <a:pt x="515891" y="217699"/>
                  <a:pt x="538759" y="218614"/>
                </a:cubicBezTo>
                <a:cubicBezTo>
                  <a:pt x="557053" y="219528"/>
                  <a:pt x="563457" y="210381"/>
                  <a:pt x="563457" y="193003"/>
                </a:cubicBezTo>
                <a:cubicBezTo>
                  <a:pt x="563457" y="169220"/>
                  <a:pt x="563457" y="144523"/>
                  <a:pt x="563457" y="119826"/>
                </a:cubicBezTo>
                <a:cubicBezTo>
                  <a:pt x="563457" y="94214"/>
                  <a:pt x="563457" y="67689"/>
                  <a:pt x="563457" y="42076"/>
                </a:cubicBezTo>
                <a:cubicBezTo>
                  <a:pt x="563457" y="24697"/>
                  <a:pt x="556139" y="17379"/>
                  <a:pt x="539674" y="17379"/>
                </a:cubicBezTo>
                <a:cubicBezTo>
                  <a:pt x="516807" y="17379"/>
                  <a:pt x="493024" y="17379"/>
                  <a:pt x="470157" y="17379"/>
                </a:cubicBezTo>
                <a:close/>
                <a:moveTo>
                  <a:pt x="213125" y="17379"/>
                </a:moveTo>
                <a:cubicBezTo>
                  <a:pt x="196661" y="17379"/>
                  <a:pt x="188428" y="25611"/>
                  <a:pt x="188428" y="42076"/>
                </a:cubicBezTo>
                <a:cubicBezTo>
                  <a:pt x="188428" y="92386"/>
                  <a:pt x="188428" y="142694"/>
                  <a:pt x="188428" y="193003"/>
                </a:cubicBezTo>
                <a:cubicBezTo>
                  <a:pt x="188428" y="211296"/>
                  <a:pt x="197576" y="219528"/>
                  <a:pt x="215870" y="218614"/>
                </a:cubicBezTo>
                <a:cubicBezTo>
                  <a:pt x="240567" y="218614"/>
                  <a:pt x="267093" y="218614"/>
                  <a:pt x="294534" y="218614"/>
                </a:cubicBezTo>
                <a:cubicBezTo>
                  <a:pt x="321976" y="218614"/>
                  <a:pt x="349417" y="218614"/>
                  <a:pt x="376857" y="218614"/>
                </a:cubicBezTo>
                <a:cubicBezTo>
                  <a:pt x="395151" y="218614"/>
                  <a:pt x="404298" y="210381"/>
                  <a:pt x="404298" y="192087"/>
                </a:cubicBezTo>
                <a:cubicBezTo>
                  <a:pt x="404298" y="142694"/>
                  <a:pt x="404298" y="92386"/>
                  <a:pt x="404298" y="42992"/>
                </a:cubicBezTo>
                <a:cubicBezTo>
                  <a:pt x="404298" y="25611"/>
                  <a:pt x="396066" y="17379"/>
                  <a:pt x="378687" y="17379"/>
                </a:cubicBezTo>
                <a:cubicBezTo>
                  <a:pt x="323804" y="17379"/>
                  <a:pt x="268008" y="17379"/>
                  <a:pt x="213125" y="17379"/>
                </a:cubicBezTo>
                <a:close/>
                <a:moveTo>
                  <a:pt x="150926" y="0"/>
                </a:moveTo>
                <a:cubicBezTo>
                  <a:pt x="300023" y="916"/>
                  <a:pt x="450034" y="0"/>
                  <a:pt x="599130" y="0"/>
                </a:cubicBezTo>
                <a:cubicBezTo>
                  <a:pt x="627485" y="0"/>
                  <a:pt x="632058" y="5489"/>
                  <a:pt x="632058" y="32930"/>
                </a:cubicBezTo>
                <a:cubicBezTo>
                  <a:pt x="632058" y="188429"/>
                  <a:pt x="632058" y="344842"/>
                  <a:pt x="632058" y="500342"/>
                </a:cubicBezTo>
                <a:cubicBezTo>
                  <a:pt x="632058" y="520465"/>
                  <a:pt x="637548" y="526868"/>
                  <a:pt x="657671" y="526868"/>
                </a:cubicBezTo>
                <a:cubicBezTo>
                  <a:pt x="881773" y="525953"/>
                  <a:pt x="1106789" y="526868"/>
                  <a:pt x="1330891" y="526868"/>
                </a:cubicBezTo>
                <a:cubicBezTo>
                  <a:pt x="1338208" y="526868"/>
                  <a:pt x="1346440" y="526868"/>
                  <a:pt x="1355588" y="526868"/>
                </a:cubicBezTo>
                <a:cubicBezTo>
                  <a:pt x="1351928" y="549735"/>
                  <a:pt x="1348270" y="569859"/>
                  <a:pt x="1345526" y="592726"/>
                </a:cubicBezTo>
                <a:cubicBezTo>
                  <a:pt x="1086666" y="592726"/>
                  <a:pt x="826890" y="592726"/>
                  <a:pt x="567115" y="592726"/>
                </a:cubicBezTo>
                <a:cubicBezTo>
                  <a:pt x="541504" y="467413"/>
                  <a:pt x="476559" y="402468"/>
                  <a:pt x="375028" y="401554"/>
                </a:cubicBezTo>
                <a:cubicBezTo>
                  <a:pt x="273496" y="400639"/>
                  <a:pt x="206723" y="465583"/>
                  <a:pt x="180196" y="592726"/>
                </a:cubicBezTo>
                <a:cubicBezTo>
                  <a:pt x="132632" y="592726"/>
                  <a:pt x="84153" y="592726"/>
                  <a:pt x="33845" y="592726"/>
                </a:cubicBezTo>
                <a:cubicBezTo>
                  <a:pt x="33845" y="576262"/>
                  <a:pt x="32929" y="560711"/>
                  <a:pt x="33845" y="544247"/>
                </a:cubicBezTo>
                <a:cubicBezTo>
                  <a:pt x="35673" y="525039"/>
                  <a:pt x="31101" y="512233"/>
                  <a:pt x="7318" y="514063"/>
                </a:cubicBezTo>
                <a:cubicBezTo>
                  <a:pt x="7318" y="492109"/>
                  <a:pt x="7318" y="471071"/>
                  <a:pt x="7318" y="450034"/>
                </a:cubicBezTo>
                <a:cubicBezTo>
                  <a:pt x="7318" y="390577"/>
                  <a:pt x="7318" y="331121"/>
                  <a:pt x="7318" y="270752"/>
                </a:cubicBezTo>
                <a:cubicBezTo>
                  <a:pt x="7318" y="248799"/>
                  <a:pt x="10976" y="228676"/>
                  <a:pt x="36589" y="220444"/>
                </a:cubicBezTo>
                <a:cubicBezTo>
                  <a:pt x="41162" y="218614"/>
                  <a:pt x="44821" y="210381"/>
                  <a:pt x="47565" y="203979"/>
                </a:cubicBezTo>
                <a:cubicBezTo>
                  <a:pt x="71347" y="144523"/>
                  <a:pt x="94214" y="84152"/>
                  <a:pt x="117083" y="23783"/>
                </a:cubicBezTo>
                <a:cubicBezTo>
                  <a:pt x="123485" y="6403"/>
                  <a:pt x="131717" y="0"/>
                  <a:pt x="150926" y="0"/>
                </a:cubicBezTo>
                <a:close/>
              </a:path>
            </a:pathLst>
          </a:custGeom>
          <a:solidFill>
            <a:schemeClr val="accent5"/>
          </a:solidFill>
          <a:ln w="7868"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a:cs typeface="+mn-cs"/>
            </a:endParaRPr>
          </a:p>
        </p:txBody>
      </p:sp>
      <p:sp>
        <p:nvSpPr>
          <p:cNvPr id="49" name="Freeform: Shape 19">
            <a:extLst>
              <a:ext uri="{FF2B5EF4-FFF2-40B4-BE49-F238E27FC236}">
                <a16:creationId xmlns:a16="http://schemas.microsoft.com/office/drawing/2014/main" id="{1CDA1FE9-2143-4FCC-9E23-6945E84C3F46}"/>
              </a:ext>
            </a:extLst>
          </p:cNvPr>
          <p:cNvSpPr/>
          <p:nvPr/>
        </p:nvSpPr>
        <p:spPr>
          <a:xfrm>
            <a:off x="8575141" y="3875822"/>
            <a:ext cx="1867819" cy="774752"/>
          </a:xfrm>
          <a:custGeom>
            <a:avLst/>
            <a:gdLst>
              <a:gd name="connsiteX0" fmla="*/ 1770861 w 1867819"/>
              <a:gd name="connsiteY0" fmla="*/ 526868 h 774752"/>
              <a:gd name="connsiteX1" fmla="*/ 1833976 w 1867819"/>
              <a:gd name="connsiteY1" fmla="*/ 526868 h 774752"/>
              <a:gd name="connsiteX2" fmla="*/ 1867819 w 1867819"/>
              <a:gd name="connsiteY2" fmla="*/ 560712 h 774752"/>
              <a:gd name="connsiteX3" fmla="*/ 1832146 w 1867819"/>
              <a:gd name="connsiteY3" fmla="*/ 592727 h 774752"/>
              <a:gd name="connsiteX4" fmla="*/ 1822085 w 1867819"/>
              <a:gd name="connsiteY4" fmla="*/ 592727 h 774752"/>
              <a:gd name="connsiteX5" fmla="*/ 1780923 w 1867819"/>
              <a:gd name="connsiteY5" fmla="*/ 593642 h 774752"/>
              <a:gd name="connsiteX6" fmla="*/ 1770861 w 1867819"/>
              <a:gd name="connsiteY6" fmla="*/ 526868 h 774752"/>
              <a:gd name="connsiteX7" fmla="*/ 0 w 1867819"/>
              <a:gd name="connsiteY7" fmla="*/ 523208 h 774752"/>
              <a:gd name="connsiteX8" fmla="*/ 26527 w 1867819"/>
              <a:gd name="connsiteY8" fmla="*/ 523208 h 774752"/>
              <a:gd name="connsiteX9" fmla="*/ 26527 w 1867819"/>
              <a:gd name="connsiteY9" fmla="*/ 596385 h 774752"/>
              <a:gd name="connsiteX10" fmla="*/ 0 w 1867819"/>
              <a:gd name="connsiteY10" fmla="*/ 596385 h 774752"/>
              <a:gd name="connsiteX11" fmla="*/ 0 w 1867819"/>
              <a:gd name="connsiteY11" fmla="*/ 523208 h 774752"/>
              <a:gd name="connsiteX12" fmla="*/ 374114 w 1867819"/>
              <a:gd name="connsiteY12" fmla="*/ 504915 h 774752"/>
              <a:gd name="connsiteX13" fmla="*/ 285388 w 1867819"/>
              <a:gd name="connsiteY13" fmla="*/ 594556 h 774752"/>
              <a:gd name="connsiteX14" fmla="*/ 374114 w 1867819"/>
              <a:gd name="connsiteY14" fmla="*/ 682368 h 774752"/>
              <a:gd name="connsiteX15" fmla="*/ 462840 w 1867819"/>
              <a:gd name="connsiteY15" fmla="*/ 592726 h 774752"/>
              <a:gd name="connsiteX16" fmla="*/ 374114 w 1867819"/>
              <a:gd name="connsiteY16" fmla="*/ 504915 h 774752"/>
              <a:gd name="connsiteX17" fmla="*/ 1565055 w 1867819"/>
              <a:gd name="connsiteY17" fmla="*/ 504914 h 774752"/>
              <a:gd name="connsiteX18" fmla="*/ 1473584 w 1867819"/>
              <a:gd name="connsiteY18" fmla="*/ 592725 h 774752"/>
              <a:gd name="connsiteX19" fmla="*/ 1560481 w 1867819"/>
              <a:gd name="connsiteY19" fmla="*/ 682367 h 774752"/>
              <a:gd name="connsiteX20" fmla="*/ 1651037 w 1867819"/>
              <a:gd name="connsiteY20" fmla="*/ 594555 h 774752"/>
              <a:gd name="connsiteX21" fmla="*/ 1565055 w 1867819"/>
              <a:gd name="connsiteY21" fmla="*/ 504914 h 774752"/>
              <a:gd name="connsiteX22" fmla="*/ 375028 w 1867819"/>
              <a:gd name="connsiteY22" fmla="*/ 413445 h 774752"/>
              <a:gd name="connsiteX23" fmla="*/ 555225 w 1867819"/>
              <a:gd name="connsiteY23" fmla="*/ 596385 h 774752"/>
              <a:gd name="connsiteX24" fmla="*/ 373198 w 1867819"/>
              <a:gd name="connsiteY24" fmla="*/ 774752 h 774752"/>
              <a:gd name="connsiteX25" fmla="*/ 193917 w 1867819"/>
              <a:gd name="connsiteY25" fmla="*/ 593641 h 774752"/>
              <a:gd name="connsiteX26" fmla="*/ 375028 w 1867819"/>
              <a:gd name="connsiteY26" fmla="*/ 413445 h 774752"/>
              <a:gd name="connsiteX27" fmla="*/ 1563225 w 1867819"/>
              <a:gd name="connsiteY27" fmla="*/ 413444 h 774752"/>
              <a:gd name="connsiteX28" fmla="*/ 1743423 w 1867819"/>
              <a:gd name="connsiteY28" fmla="*/ 593641 h 774752"/>
              <a:gd name="connsiteX29" fmla="*/ 1564141 w 1867819"/>
              <a:gd name="connsiteY29" fmla="*/ 774751 h 774752"/>
              <a:gd name="connsiteX30" fmla="*/ 1382114 w 1867819"/>
              <a:gd name="connsiteY30" fmla="*/ 593641 h 774752"/>
              <a:gd name="connsiteX31" fmla="*/ 1563225 w 1867819"/>
              <a:gd name="connsiteY31" fmla="*/ 413444 h 774752"/>
              <a:gd name="connsiteX32" fmla="*/ 1548589 w 1867819"/>
              <a:gd name="connsiteY32" fmla="*/ 383259 h 774752"/>
              <a:gd name="connsiteX33" fmla="*/ 1766289 w 1867819"/>
              <a:gd name="connsiteY33" fmla="*/ 541502 h 774752"/>
              <a:gd name="connsiteX34" fmla="*/ 1772692 w 1867819"/>
              <a:gd name="connsiteY34" fmla="*/ 590897 h 774752"/>
              <a:gd name="connsiteX35" fmla="*/ 1765374 w 1867819"/>
              <a:gd name="connsiteY35" fmla="*/ 601873 h 774752"/>
              <a:gd name="connsiteX36" fmla="*/ 1755313 w 1867819"/>
              <a:gd name="connsiteY36" fmla="*/ 591811 h 774752"/>
              <a:gd name="connsiteX37" fmla="*/ 1748909 w 1867819"/>
              <a:gd name="connsiteY37" fmla="*/ 547905 h 774752"/>
              <a:gd name="connsiteX38" fmla="*/ 1565054 w 1867819"/>
              <a:gd name="connsiteY38" fmla="*/ 403383 h 774752"/>
              <a:gd name="connsiteX39" fmla="*/ 1372051 w 1867819"/>
              <a:gd name="connsiteY39" fmla="*/ 584494 h 774752"/>
              <a:gd name="connsiteX40" fmla="*/ 1361075 w 1867819"/>
              <a:gd name="connsiteY40" fmla="*/ 601873 h 774752"/>
              <a:gd name="connsiteX41" fmla="*/ 1353757 w 1867819"/>
              <a:gd name="connsiteY41" fmla="*/ 582664 h 774752"/>
              <a:gd name="connsiteX42" fmla="*/ 1548589 w 1867819"/>
              <a:gd name="connsiteY42" fmla="*/ 383259 h 774752"/>
              <a:gd name="connsiteX43" fmla="*/ 145438 w 1867819"/>
              <a:gd name="connsiteY43" fmla="*/ 18294 h 774752"/>
              <a:gd name="connsiteX44" fmla="*/ 71347 w 1867819"/>
              <a:gd name="connsiteY44" fmla="*/ 219528 h 774752"/>
              <a:gd name="connsiteX45" fmla="*/ 128973 w 1867819"/>
              <a:gd name="connsiteY45" fmla="*/ 219528 h 774752"/>
              <a:gd name="connsiteX46" fmla="*/ 151841 w 1867819"/>
              <a:gd name="connsiteY46" fmla="*/ 196661 h 774752"/>
              <a:gd name="connsiteX47" fmla="*/ 152756 w 1867819"/>
              <a:gd name="connsiteY47" fmla="*/ 34759 h 774752"/>
              <a:gd name="connsiteX48" fmla="*/ 151841 w 1867819"/>
              <a:gd name="connsiteY48" fmla="*/ 19209 h 774752"/>
              <a:gd name="connsiteX49" fmla="*/ 145438 w 1867819"/>
              <a:gd name="connsiteY49" fmla="*/ 18294 h 774752"/>
              <a:gd name="connsiteX50" fmla="*/ 470157 w 1867819"/>
              <a:gd name="connsiteY50" fmla="*/ 17379 h 774752"/>
              <a:gd name="connsiteX51" fmla="*/ 446374 w 1867819"/>
              <a:gd name="connsiteY51" fmla="*/ 40248 h 774752"/>
              <a:gd name="connsiteX52" fmla="*/ 446374 w 1867819"/>
              <a:gd name="connsiteY52" fmla="*/ 195747 h 774752"/>
              <a:gd name="connsiteX53" fmla="*/ 469242 w 1867819"/>
              <a:gd name="connsiteY53" fmla="*/ 218614 h 774752"/>
              <a:gd name="connsiteX54" fmla="*/ 538759 w 1867819"/>
              <a:gd name="connsiteY54" fmla="*/ 218614 h 774752"/>
              <a:gd name="connsiteX55" fmla="*/ 563457 w 1867819"/>
              <a:gd name="connsiteY55" fmla="*/ 193003 h 774752"/>
              <a:gd name="connsiteX56" fmla="*/ 563457 w 1867819"/>
              <a:gd name="connsiteY56" fmla="*/ 119826 h 774752"/>
              <a:gd name="connsiteX57" fmla="*/ 563457 w 1867819"/>
              <a:gd name="connsiteY57" fmla="*/ 42076 h 774752"/>
              <a:gd name="connsiteX58" fmla="*/ 539674 w 1867819"/>
              <a:gd name="connsiteY58" fmla="*/ 17379 h 774752"/>
              <a:gd name="connsiteX59" fmla="*/ 470157 w 1867819"/>
              <a:gd name="connsiteY59" fmla="*/ 17379 h 774752"/>
              <a:gd name="connsiteX60" fmla="*/ 213125 w 1867819"/>
              <a:gd name="connsiteY60" fmla="*/ 17379 h 774752"/>
              <a:gd name="connsiteX61" fmla="*/ 188428 w 1867819"/>
              <a:gd name="connsiteY61" fmla="*/ 42076 h 774752"/>
              <a:gd name="connsiteX62" fmla="*/ 188428 w 1867819"/>
              <a:gd name="connsiteY62" fmla="*/ 193003 h 774752"/>
              <a:gd name="connsiteX63" fmla="*/ 215870 w 1867819"/>
              <a:gd name="connsiteY63" fmla="*/ 218614 h 774752"/>
              <a:gd name="connsiteX64" fmla="*/ 294534 w 1867819"/>
              <a:gd name="connsiteY64" fmla="*/ 218614 h 774752"/>
              <a:gd name="connsiteX65" fmla="*/ 376857 w 1867819"/>
              <a:gd name="connsiteY65" fmla="*/ 218614 h 774752"/>
              <a:gd name="connsiteX66" fmla="*/ 404298 w 1867819"/>
              <a:gd name="connsiteY66" fmla="*/ 192087 h 774752"/>
              <a:gd name="connsiteX67" fmla="*/ 404298 w 1867819"/>
              <a:gd name="connsiteY67" fmla="*/ 42992 h 774752"/>
              <a:gd name="connsiteX68" fmla="*/ 378687 w 1867819"/>
              <a:gd name="connsiteY68" fmla="*/ 17379 h 774752"/>
              <a:gd name="connsiteX69" fmla="*/ 213125 w 1867819"/>
              <a:gd name="connsiteY69" fmla="*/ 17379 h 774752"/>
              <a:gd name="connsiteX70" fmla="*/ 150926 w 1867819"/>
              <a:gd name="connsiteY70" fmla="*/ 0 h 774752"/>
              <a:gd name="connsiteX71" fmla="*/ 599130 w 1867819"/>
              <a:gd name="connsiteY71" fmla="*/ 0 h 774752"/>
              <a:gd name="connsiteX72" fmla="*/ 632058 w 1867819"/>
              <a:gd name="connsiteY72" fmla="*/ 32930 h 774752"/>
              <a:gd name="connsiteX73" fmla="*/ 632058 w 1867819"/>
              <a:gd name="connsiteY73" fmla="*/ 500342 h 774752"/>
              <a:gd name="connsiteX74" fmla="*/ 657671 w 1867819"/>
              <a:gd name="connsiteY74" fmla="*/ 526868 h 774752"/>
              <a:gd name="connsiteX75" fmla="*/ 1330891 w 1867819"/>
              <a:gd name="connsiteY75" fmla="*/ 526868 h 774752"/>
              <a:gd name="connsiteX76" fmla="*/ 1355588 w 1867819"/>
              <a:gd name="connsiteY76" fmla="*/ 526868 h 774752"/>
              <a:gd name="connsiteX77" fmla="*/ 1345526 w 1867819"/>
              <a:gd name="connsiteY77" fmla="*/ 592726 h 774752"/>
              <a:gd name="connsiteX78" fmla="*/ 567115 w 1867819"/>
              <a:gd name="connsiteY78" fmla="*/ 592726 h 774752"/>
              <a:gd name="connsiteX79" fmla="*/ 375028 w 1867819"/>
              <a:gd name="connsiteY79" fmla="*/ 401554 h 774752"/>
              <a:gd name="connsiteX80" fmla="*/ 180196 w 1867819"/>
              <a:gd name="connsiteY80" fmla="*/ 592726 h 774752"/>
              <a:gd name="connsiteX81" fmla="*/ 33845 w 1867819"/>
              <a:gd name="connsiteY81" fmla="*/ 592726 h 774752"/>
              <a:gd name="connsiteX82" fmla="*/ 33845 w 1867819"/>
              <a:gd name="connsiteY82" fmla="*/ 544247 h 774752"/>
              <a:gd name="connsiteX83" fmla="*/ 7318 w 1867819"/>
              <a:gd name="connsiteY83" fmla="*/ 514063 h 774752"/>
              <a:gd name="connsiteX84" fmla="*/ 7318 w 1867819"/>
              <a:gd name="connsiteY84" fmla="*/ 450034 h 774752"/>
              <a:gd name="connsiteX85" fmla="*/ 7318 w 1867819"/>
              <a:gd name="connsiteY85" fmla="*/ 270752 h 774752"/>
              <a:gd name="connsiteX86" fmla="*/ 36589 w 1867819"/>
              <a:gd name="connsiteY86" fmla="*/ 220444 h 774752"/>
              <a:gd name="connsiteX87" fmla="*/ 47565 w 1867819"/>
              <a:gd name="connsiteY87" fmla="*/ 203979 h 774752"/>
              <a:gd name="connsiteX88" fmla="*/ 117083 w 1867819"/>
              <a:gd name="connsiteY88" fmla="*/ 23783 h 774752"/>
              <a:gd name="connsiteX89" fmla="*/ 150926 w 1867819"/>
              <a:gd name="connsiteY89" fmla="*/ 0 h 774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867819" h="774752">
                <a:moveTo>
                  <a:pt x="1770861" y="526868"/>
                </a:moveTo>
                <a:cubicBezTo>
                  <a:pt x="1791900" y="526868"/>
                  <a:pt x="1812937" y="525952"/>
                  <a:pt x="1833976" y="526868"/>
                </a:cubicBezTo>
                <a:cubicBezTo>
                  <a:pt x="1855013" y="528696"/>
                  <a:pt x="1867819" y="543333"/>
                  <a:pt x="1867819" y="560712"/>
                </a:cubicBezTo>
                <a:cubicBezTo>
                  <a:pt x="1866905" y="578092"/>
                  <a:pt x="1853184" y="589983"/>
                  <a:pt x="1832146" y="592727"/>
                </a:cubicBezTo>
                <a:cubicBezTo>
                  <a:pt x="1828487" y="592727"/>
                  <a:pt x="1824829" y="592727"/>
                  <a:pt x="1822085" y="592727"/>
                </a:cubicBezTo>
                <a:cubicBezTo>
                  <a:pt x="1808364" y="593642"/>
                  <a:pt x="1794644" y="593642"/>
                  <a:pt x="1780923" y="593642"/>
                </a:cubicBezTo>
                <a:cubicBezTo>
                  <a:pt x="1777265" y="569859"/>
                  <a:pt x="1773605" y="549735"/>
                  <a:pt x="1770861" y="526868"/>
                </a:cubicBezTo>
                <a:close/>
                <a:moveTo>
                  <a:pt x="0" y="523208"/>
                </a:moveTo>
                <a:cubicBezTo>
                  <a:pt x="8232" y="523208"/>
                  <a:pt x="16465" y="523208"/>
                  <a:pt x="26527" y="523208"/>
                </a:cubicBezTo>
                <a:cubicBezTo>
                  <a:pt x="26527" y="547905"/>
                  <a:pt x="26527" y="570773"/>
                  <a:pt x="26527" y="596385"/>
                </a:cubicBezTo>
                <a:cubicBezTo>
                  <a:pt x="17380" y="596385"/>
                  <a:pt x="9148" y="596385"/>
                  <a:pt x="0" y="596385"/>
                </a:cubicBezTo>
                <a:cubicBezTo>
                  <a:pt x="0" y="572603"/>
                  <a:pt x="0" y="548820"/>
                  <a:pt x="0" y="523208"/>
                </a:cubicBezTo>
                <a:close/>
                <a:moveTo>
                  <a:pt x="374114" y="504915"/>
                </a:moveTo>
                <a:cubicBezTo>
                  <a:pt x="324720" y="504915"/>
                  <a:pt x="285388" y="544248"/>
                  <a:pt x="285388" y="594556"/>
                </a:cubicBezTo>
                <a:cubicBezTo>
                  <a:pt x="286302" y="643951"/>
                  <a:pt x="324720" y="682368"/>
                  <a:pt x="374114" y="682368"/>
                </a:cubicBezTo>
                <a:cubicBezTo>
                  <a:pt x="424422" y="682368"/>
                  <a:pt x="462840" y="643951"/>
                  <a:pt x="462840" y="592726"/>
                </a:cubicBezTo>
                <a:cubicBezTo>
                  <a:pt x="462840" y="544248"/>
                  <a:pt x="423508" y="504915"/>
                  <a:pt x="374114" y="504915"/>
                </a:cubicBezTo>
                <a:close/>
                <a:moveTo>
                  <a:pt x="1565055" y="504914"/>
                </a:moveTo>
                <a:cubicBezTo>
                  <a:pt x="1514747" y="503999"/>
                  <a:pt x="1474500" y="543331"/>
                  <a:pt x="1473584" y="592725"/>
                </a:cubicBezTo>
                <a:cubicBezTo>
                  <a:pt x="1472670" y="641205"/>
                  <a:pt x="1512003" y="681451"/>
                  <a:pt x="1560481" y="682367"/>
                </a:cubicBezTo>
                <a:cubicBezTo>
                  <a:pt x="1611705" y="683281"/>
                  <a:pt x="1651037" y="644863"/>
                  <a:pt x="1651037" y="594555"/>
                </a:cubicBezTo>
                <a:cubicBezTo>
                  <a:pt x="1651037" y="545161"/>
                  <a:pt x="1613535" y="505829"/>
                  <a:pt x="1565055" y="504914"/>
                </a:cubicBezTo>
                <a:close/>
                <a:moveTo>
                  <a:pt x="375028" y="413445"/>
                </a:moveTo>
                <a:cubicBezTo>
                  <a:pt x="474730" y="413445"/>
                  <a:pt x="556139" y="496683"/>
                  <a:pt x="555225" y="596385"/>
                </a:cubicBezTo>
                <a:cubicBezTo>
                  <a:pt x="554311" y="695173"/>
                  <a:pt x="472902" y="774752"/>
                  <a:pt x="373198" y="774752"/>
                </a:cubicBezTo>
                <a:cubicBezTo>
                  <a:pt x="274410" y="774752"/>
                  <a:pt x="193002" y="692429"/>
                  <a:pt x="193917" y="593641"/>
                </a:cubicBezTo>
                <a:cubicBezTo>
                  <a:pt x="194831" y="494854"/>
                  <a:pt x="276240" y="413445"/>
                  <a:pt x="375028" y="413445"/>
                </a:cubicBezTo>
                <a:close/>
                <a:moveTo>
                  <a:pt x="1563225" y="413444"/>
                </a:moveTo>
                <a:cubicBezTo>
                  <a:pt x="1662014" y="412529"/>
                  <a:pt x="1743423" y="493937"/>
                  <a:pt x="1743423" y="593641"/>
                </a:cubicBezTo>
                <a:cubicBezTo>
                  <a:pt x="1743423" y="693343"/>
                  <a:pt x="1662929" y="774751"/>
                  <a:pt x="1564141" y="774751"/>
                </a:cubicBezTo>
                <a:cubicBezTo>
                  <a:pt x="1463523" y="774751"/>
                  <a:pt x="1382114" y="693343"/>
                  <a:pt x="1382114" y="593641"/>
                </a:cubicBezTo>
                <a:cubicBezTo>
                  <a:pt x="1382114" y="494853"/>
                  <a:pt x="1464437" y="413444"/>
                  <a:pt x="1563225" y="413444"/>
                </a:cubicBezTo>
                <a:close/>
                <a:moveTo>
                  <a:pt x="1548589" y="383259"/>
                </a:moveTo>
                <a:cubicBezTo>
                  <a:pt x="1645548" y="374113"/>
                  <a:pt x="1740677" y="442714"/>
                  <a:pt x="1766289" y="541502"/>
                </a:cubicBezTo>
                <a:cubicBezTo>
                  <a:pt x="1770862" y="557967"/>
                  <a:pt x="1770862" y="574432"/>
                  <a:pt x="1772692" y="590897"/>
                </a:cubicBezTo>
                <a:cubicBezTo>
                  <a:pt x="1772692" y="594555"/>
                  <a:pt x="1768118" y="598214"/>
                  <a:pt x="1765374" y="601873"/>
                </a:cubicBezTo>
                <a:cubicBezTo>
                  <a:pt x="1761715" y="598214"/>
                  <a:pt x="1756227" y="595470"/>
                  <a:pt x="1755313" y="591811"/>
                </a:cubicBezTo>
                <a:cubicBezTo>
                  <a:pt x="1752569" y="577176"/>
                  <a:pt x="1751653" y="562541"/>
                  <a:pt x="1748909" y="547905"/>
                </a:cubicBezTo>
                <a:cubicBezTo>
                  <a:pt x="1726956" y="462839"/>
                  <a:pt x="1652865" y="404297"/>
                  <a:pt x="1565054" y="403383"/>
                </a:cubicBezTo>
                <a:cubicBezTo>
                  <a:pt x="1461693" y="402468"/>
                  <a:pt x="1378454" y="481132"/>
                  <a:pt x="1372051" y="584494"/>
                </a:cubicBezTo>
                <a:cubicBezTo>
                  <a:pt x="1372051" y="590897"/>
                  <a:pt x="1364734" y="596385"/>
                  <a:pt x="1361075" y="601873"/>
                </a:cubicBezTo>
                <a:cubicBezTo>
                  <a:pt x="1358331" y="595470"/>
                  <a:pt x="1353757" y="589067"/>
                  <a:pt x="1353757" y="582664"/>
                </a:cubicBezTo>
                <a:cubicBezTo>
                  <a:pt x="1361075" y="473815"/>
                  <a:pt x="1439740" y="394236"/>
                  <a:pt x="1548589" y="383259"/>
                </a:cubicBezTo>
                <a:close/>
                <a:moveTo>
                  <a:pt x="145438" y="18294"/>
                </a:moveTo>
                <a:cubicBezTo>
                  <a:pt x="121655" y="84152"/>
                  <a:pt x="96958" y="149096"/>
                  <a:pt x="71347" y="219528"/>
                </a:cubicBezTo>
                <a:cubicBezTo>
                  <a:pt x="95130" y="219528"/>
                  <a:pt x="112509" y="218614"/>
                  <a:pt x="128973" y="219528"/>
                </a:cubicBezTo>
                <a:cubicBezTo>
                  <a:pt x="146352" y="220444"/>
                  <a:pt x="151841" y="213125"/>
                  <a:pt x="151841" y="196661"/>
                </a:cubicBezTo>
                <a:cubicBezTo>
                  <a:pt x="151841" y="142694"/>
                  <a:pt x="152756" y="88726"/>
                  <a:pt x="152756" y="34759"/>
                </a:cubicBezTo>
                <a:cubicBezTo>
                  <a:pt x="153670" y="29271"/>
                  <a:pt x="151841" y="24697"/>
                  <a:pt x="151841" y="19209"/>
                </a:cubicBezTo>
                <a:cubicBezTo>
                  <a:pt x="150012" y="19209"/>
                  <a:pt x="147268" y="19209"/>
                  <a:pt x="145438" y="18294"/>
                </a:cubicBezTo>
                <a:close/>
                <a:moveTo>
                  <a:pt x="470157" y="17379"/>
                </a:moveTo>
                <a:cubicBezTo>
                  <a:pt x="454606" y="17379"/>
                  <a:pt x="446374" y="24697"/>
                  <a:pt x="446374" y="40248"/>
                </a:cubicBezTo>
                <a:cubicBezTo>
                  <a:pt x="446374" y="92386"/>
                  <a:pt x="446374" y="144523"/>
                  <a:pt x="446374" y="195747"/>
                </a:cubicBezTo>
                <a:cubicBezTo>
                  <a:pt x="446374" y="211296"/>
                  <a:pt x="452778" y="218614"/>
                  <a:pt x="469242" y="218614"/>
                </a:cubicBezTo>
                <a:cubicBezTo>
                  <a:pt x="492110" y="217699"/>
                  <a:pt x="515891" y="217699"/>
                  <a:pt x="538759" y="218614"/>
                </a:cubicBezTo>
                <a:cubicBezTo>
                  <a:pt x="557053" y="219528"/>
                  <a:pt x="563457" y="210381"/>
                  <a:pt x="563457" y="193003"/>
                </a:cubicBezTo>
                <a:cubicBezTo>
                  <a:pt x="563457" y="169220"/>
                  <a:pt x="563457" y="144523"/>
                  <a:pt x="563457" y="119826"/>
                </a:cubicBezTo>
                <a:cubicBezTo>
                  <a:pt x="563457" y="94214"/>
                  <a:pt x="563457" y="67689"/>
                  <a:pt x="563457" y="42076"/>
                </a:cubicBezTo>
                <a:cubicBezTo>
                  <a:pt x="563457" y="24697"/>
                  <a:pt x="556139" y="17379"/>
                  <a:pt x="539674" y="17379"/>
                </a:cubicBezTo>
                <a:cubicBezTo>
                  <a:pt x="516807" y="17379"/>
                  <a:pt x="493024" y="17379"/>
                  <a:pt x="470157" y="17379"/>
                </a:cubicBezTo>
                <a:close/>
                <a:moveTo>
                  <a:pt x="213125" y="17379"/>
                </a:moveTo>
                <a:cubicBezTo>
                  <a:pt x="196661" y="17379"/>
                  <a:pt x="188428" y="25611"/>
                  <a:pt x="188428" y="42076"/>
                </a:cubicBezTo>
                <a:cubicBezTo>
                  <a:pt x="188428" y="92386"/>
                  <a:pt x="188428" y="142694"/>
                  <a:pt x="188428" y="193003"/>
                </a:cubicBezTo>
                <a:cubicBezTo>
                  <a:pt x="188428" y="211296"/>
                  <a:pt x="197576" y="219528"/>
                  <a:pt x="215870" y="218614"/>
                </a:cubicBezTo>
                <a:cubicBezTo>
                  <a:pt x="240567" y="218614"/>
                  <a:pt x="267093" y="218614"/>
                  <a:pt x="294534" y="218614"/>
                </a:cubicBezTo>
                <a:cubicBezTo>
                  <a:pt x="321976" y="218614"/>
                  <a:pt x="349417" y="218614"/>
                  <a:pt x="376857" y="218614"/>
                </a:cubicBezTo>
                <a:cubicBezTo>
                  <a:pt x="395151" y="218614"/>
                  <a:pt x="404298" y="210381"/>
                  <a:pt x="404298" y="192087"/>
                </a:cubicBezTo>
                <a:cubicBezTo>
                  <a:pt x="404298" y="142694"/>
                  <a:pt x="404298" y="92386"/>
                  <a:pt x="404298" y="42992"/>
                </a:cubicBezTo>
                <a:cubicBezTo>
                  <a:pt x="404298" y="25611"/>
                  <a:pt x="396066" y="17379"/>
                  <a:pt x="378687" y="17379"/>
                </a:cubicBezTo>
                <a:cubicBezTo>
                  <a:pt x="323804" y="17379"/>
                  <a:pt x="268008" y="17379"/>
                  <a:pt x="213125" y="17379"/>
                </a:cubicBezTo>
                <a:close/>
                <a:moveTo>
                  <a:pt x="150926" y="0"/>
                </a:moveTo>
                <a:cubicBezTo>
                  <a:pt x="300023" y="916"/>
                  <a:pt x="450034" y="0"/>
                  <a:pt x="599130" y="0"/>
                </a:cubicBezTo>
                <a:cubicBezTo>
                  <a:pt x="627485" y="0"/>
                  <a:pt x="632058" y="5489"/>
                  <a:pt x="632058" y="32930"/>
                </a:cubicBezTo>
                <a:cubicBezTo>
                  <a:pt x="632058" y="188429"/>
                  <a:pt x="632058" y="344842"/>
                  <a:pt x="632058" y="500342"/>
                </a:cubicBezTo>
                <a:cubicBezTo>
                  <a:pt x="632058" y="520465"/>
                  <a:pt x="637548" y="526868"/>
                  <a:pt x="657671" y="526868"/>
                </a:cubicBezTo>
                <a:cubicBezTo>
                  <a:pt x="881773" y="525953"/>
                  <a:pt x="1106789" y="526868"/>
                  <a:pt x="1330891" y="526868"/>
                </a:cubicBezTo>
                <a:cubicBezTo>
                  <a:pt x="1338208" y="526868"/>
                  <a:pt x="1346440" y="526868"/>
                  <a:pt x="1355588" y="526868"/>
                </a:cubicBezTo>
                <a:cubicBezTo>
                  <a:pt x="1351928" y="549735"/>
                  <a:pt x="1348270" y="569859"/>
                  <a:pt x="1345526" y="592726"/>
                </a:cubicBezTo>
                <a:cubicBezTo>
                  <a:pt x="1086666" y="592726"/>
                  <a:pt x="826890" y="592726"/>
                  <a:pt x="567115" y="592726"/>
                </a:cubicBezTo>
                <a:cubicBezTo>
                  <a:pt x="541504" y="467413"/>
                  <a:pt x="476559" y="402468"/>
                  <a:pt x="375028" y="401554"/>
                </a:cubicBezTo>
                <a:cubicBezTo>
                  <a:pt x="273496" y="400639"/>
                  <a:pt x="206723" y="465583"/>
                  <a:pt x="180196" y="592726"/>
                </a:cubicBezTo>
                <a:cubicBezTo>
                  <a:pt x="132632" y="592726"/>
                  <a:pt x="84153" y="592726"/>
                  <a:pt x="33845" y="592726"/>
                </a:cubicBezTo>
                <a:cubicBezTo>
                  <a:pt x="33845" y="576262"/>
                  <a:pt x="32929" y="560711"/>
                  <a:pt x="33845" y="544247"/>
                </a:cubicBezTo>
                <a:cubicBezTo>
                  <a:pt x="35673" y="525039"/>
                  <a:pt x="31101" y="512233"/>
                  <a:pt x="7318" y="514063"/>
                </a:cubicBezTo>
                <a:cubicBezTo>
                  <a:pt x="7318" y="492109"/>
                  <a:pt x="7318" y="471071"/>
                  <a:pt x="7318" y="450034"/>
                </a:cubicBezTo>
                <a:cubicBezTo>
                  <a:pt x="7318" y="390577"/>
                  <a:pt x="7318" y="331121"/>
                  <a:pt x="7318" y="270752"/>
                </a:cubicBezTo>
                <a:cubicBezTo>
                  <a:pt x="7318" y="248799"/>
                  <a:pt x="10976" y="228676"/>
                  <a:pt x="36589" y="220444"/>
                </a:cubicBezTo>
                <a:cubicBezTo>
                  <a:pt x="41162" y="218614"/>
                  <a:pt x="44821" y="210381"/>
                  <a:pt x="47565" y="203979"/>
                </a:cubicBezTo>
                <a:cubicBezTo>
                  <a:pt x="71347" y="144523"/>
                  <a:pt x="94214" y="84152"/>
                  <a:pt x="117083" y="23783"/>
                </a:cubicBezTo>
                <a:cubicBezTo>
                  <a:pt x="123485" y="6403"/>
                  <a:pt x="131717" y="0"/>
                  <a:pt x="150926" y="0"/>
                </a:cubicBezTo>
                <a:close/>
              </a:path>
            </a:pathLst>
          </a:custGeom>
          <a:solidFill>
            <a:schemeClr val="accent5"/>
          </a:solidFill>
          <a:ln w="7868"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rial"/>
              <a:cs typeface="+mn-cs"/>
            </a:endParaRPr>
          </a:p>
        </p:txBody>
      </p:sp>
      <p:sp>
        <p:nvSpPr>
          <p:cNvPr id="50" name="TextBox 49">
            <a:extLst>
              <a:ext uri="{FF2B5EF4-FFF2-40B4-BE49-F238E27FC236}">
                <a16:creationId xmlns:a16="http://schemas.microsoft.com/office/drawing/2014/main" id="{61EAB401-300F-453A-B445-13095DB5E156}"/>
              </a:ext>
            </a:extLst>
          </p:cNvPr>
          <p:cNvSpPr txBox="1"/>
          <p:nvPr/>
        </p:nvSpPr>
        <p:spPr>
          <a:xfrm>
            <a:off x="1990754" y="2478429"/>
            <a:ext cx="924462" cy="430887"/>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srgbClr val="E62949"/>
                </a:solidFill>
                <a:effectLst/>
                <a:uLnTx/>
                <a:uFillTx/>
                <a:latin typeface="Arial"/>
                <a:cs typeface="Arial" pitchFamily="34" charset="0"/>
              </a:rPr>
              <a:t>19%</a:t>
            </a:r>
            <a:endParaRPr kumimoji="0" lang="ko-KR" altLang="en-US" sz="2800" b="1" i="0" u="none" strike="noStrike" kern="1200" cap="none" spc="0" normalizeH="0" baseline="0" noProof="0" dirty="0">
              <a:ln>
                <a:noFill/>
              </a:ln>
              <a:solidFill>
                <a:srgbClr val="E62949"/>
              </a:solidFill>
              <a:effectLst/>
              <a:uLnTx/>
              <a:uFillTx/>
              <a:latin typeface="Arial"/>
              <a:cs typeface="Arial" pitchFamily="34" charset="0"/>
            </a:endParaRPr>
          </a:p>
        </p:txBody>
      </p:sp>
      <p:sp>
        <p:nvSpPr>
          <p:cNvPr id="51" name="TextBox 50">
            <a:extLst>
              <a:ext uri="{FF2B5EF4-FFF2-40B4-BE49-F238E27FC236}">
                <a16:creationId xmlns:a16="http://schemas.microsoft.com/office/drawing/2014/main" id="{E3F6C1E6-841B-41DE-A5B9-CC4A93DC4202}"/>
              </a:ext>
            </a:extLst>
          </p:cNvPr>
          <p:cNvSpPr txBox="1"/>
          <p:nvPr/>
        </p:nvSpPr>
        <p:spPr>
          <a:xfrm>
            <a:off x="4412557" y="1799793"/>
            <a:ext cx="924462" cy="430887"/>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srgbClr val="F07624"/>
                </a:solidFill>
                <a:effectLst/>
                <a:uLnTx/>
                <a:uFillTx/>
                <a:latin typeface="Arial"/>
                <a:cs typeface="Arial" pitchFamily="34" charset="0"/>
              </a:rPr>
              <a:t>44%</a:t>
            </a:r>
            <a:endParaRPr kumimoji="0" lang="ko-KR" altLang="en-US" sz="2800" b="1" i="0" u="none" strike="noStrike" kern="1200" cap="none" spc="0" normalizeH="0" baseline="0" noProof="0" dirty="0">
              <a:ln>
                <a:noFill/>
              </a:ln>
              <a:solidFill>
                <a:srgbClr val="F07624"/>
              </a:solidFill>
              <a:effectLst/>
              <a:uLnTx/>
              <a:uFillTx/>
              <a:latin typeface="Arial"/>
              <a:cs typeface="Arial" pitchFamily="34" charset="0"/>
            </a:endParaRPr>
          </a:p>
        </p:txBody>
      </p:sp>
      <p:sp>
        <p:nvSpPr>
          <p:cNvPr id="52" name="TextBox 51">
            <a:extLst>
              <a:ext uri="{FF2B5EF4-FFF2-40B4-BE49-F238E27FC236}">
                <a16:creationId xmlns:a16="http://schemas.microsoft.com/office/drawing/2014/main" id="{AAF5FD22-2889-4E76-962F-285BF8E002A9}"/>
              </a:ext>
            </a:extLst>
          </p:cNvPr>
          <p:cNvSpPr txBox="1"/>
          <p:nvPr/>
        </p:nvSpPr>
        <p:spPr>
          <a:xfrm>
            <a:off x="6856867" y="2777617"/>
            <a:ext cx="924462" cy="430887"/>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srgbClr val="F4BD2D"/>
                </a:solidFill>
                <a:effectLst/>
                <a:uLnTx/>
                <a:uFillTx/>
                <a:latin typeface="Arial"/>
                <a:cs typeface="Arial" pitchFamily="34" charset="0"/>
              </a:rPr>
              <a:t>16%</a:t>
            </a:r>
            <a:endParaRPr kumimoji="0" lang="ko-KR" altLang="en-US" sz="2800" b="1" i="0" u="none" strike="noStrike" kern="1200" cap="none" spc="0" normalizeH="0" baseline="0" noProof="0" dirty="0">
              <a:ln>
                <a:noFill/>
              </a:ln>
              <a:solidFill>
                <a:srgbClr val="F4BD2D"/>
              </a:solidFill>
              <a:effectLst/>
              <a:uLnTx/>
              <a:uFillTx/>
              <a:latin typeface="Arial"/>
              <a:cs typeface="Arial" pitchFamily="34" charset="0"/>
            </a:endParaRPr>
          </a:p>
        </p:txBody>
      </p:sp>
      <p:sp>
        <p:nvSpPr>
          <p:cNvPr id="53" name="TextBox 52">
            <a:extLst>
              <a:ext uri="{FF2B5EF4-FFF2-40B4-BE49-F238E27FC236}">
                <a16:creationId xmlns:a16="http://schemas.microsoft.com/office/drawing/2014/main" id="{EAD53576-AE7B-407A-ADF7-E2808A9ACEC8}"/>
              </a:ext>
            </a:extLst>
          </p:cNvPr>
          <p:cNvSpPr txBox="1"/>
          <p:nvPr/>
        </p:nvSpPr>
        <p:spPr>
          <a:xfrm>
            <a:off x="9274268" y="1478611"/>
            <a:ext cx="924462" cy="430887"/>
          </a:xfrm>
          <a:prstGeom prst="rect">
            <a:avLst/>
          </a:prstGeom>
          <a:noFill/>
        </p:spPr>
        <p:txBody>
          <a:bodyPr wrap="square" lIns="0" tIns="0" rIns="0" bIns="0"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2800" b="1" i="0" u="none" strike="noStrike" kern="1200" cap="none" spc="0" normalizeH="0" baseline="0" noProof="0" dirty="0">
                <a:ln>
                  <a:noFill/>
                </a:ln>
                <a:solidFill>
                  <a:srgbClr val="1ED4DE"/>
                </a:solidFill>
                <a:effectLst/>
                <a:uLnTx/>
                <a:uFillTx/>
                <a:latin typeface="Arial"/>
                <a:cs typeface="Arial" pitchFamily="34" charset="0"/>
              </a:rPr>
              <a:t>70%</a:t>
            </a:r>
            <a:endParaRPr kumimoji="0" lang="ko-KR" altLang="en-US" sz="2800" b="1" i="0" u="none" strike="noStrike" kern="1200" cap="none" spc="0" normalizeH="0" baseline="0" noProof="0" dirty="0">
              <a:ln>
                <a:noFill/>
              </a:ln>
              <a:solidFill>
                <a:srgbClr val="1ED4DE"/>
              </a:solidFill>
              <a:effectLst/>
              <a:uLnTx/>
              <a:uFillTx/>
              <a:latin typeface="Arial"/>
              <a:cs typeface="Arial" pitchFamily="34" charset="0"/>
            </a:endParaRPr>
          </a:p>
        </p:txBody>
      </p:sp>
      <p:grpSp>
        <p:nvGrpSpPr>
          <p:cNvPr id="54" name="Group 25">
            <a:extLst>
              <a:ext uri="{FF2B5EF4-FFF2-40B4-BE49-F238E27FC236}">
                <a16:creationId xmlns:a16="http://schemas.microsoft.com/office/drawing/2014/main" id="{24AB7DC5-2E8D-4F8D-BA24-74008D2088DF}"/>
              </a:ext>
            </a:extLst>
          </p:cNvPr>
          <p:cNvGrpSpPr/>
          <p:nvPr/>
        </p:nvGrpSpPr>
        <p:grpSpPr>
          <a:xfrm>
            <a:off x="1074336" y="5030298"/>
            <a:ext cx="2422550" cy="1173563"/>
            <a:chOff x="-499931" y="1121722"/>
            <a:chExt cx="4092949" cy="1173563"/>
          </a:xfrm>
        </p:grpSpPr>
        <p:sp>
          <p:nvSpPr>
            <p:cNvPr id="55" name="TextBox 54">
              <a:extLst>
                <a:ext uri="{FF2B5EF4-FFF2-40B4-BE49-F238E27FC236}">
                  <a16:creationId xmlns:a16="http://schemas.microsoft.com/office/drawing/2014/main" id="{BB5535AE-03C2-41ED-A8A3-896E6A473051}"/>
                </a:ext>
              </a:extLst>
            </p:cNvPr>
            <p:cNvSpPr txBox="1"/>
            <p:nvPr/>
          </p:nvSpPr>
          <p:spPr>
            <a:xfrm>
              <a:off x="-499931" y="1121722"/>
              <a:ext cx="4092949" cy="369332"/>
            </a:xfrm>
            <a:prstGeom prst="rect">
              <a:avLst/>
            </a:prstGeom>
            <a:noFill/>
          </p:spPr>
          <p:txBody>
            <a:bodyPr wrap="squar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1" i="0" u="none" strike="noStrike" kern="1200" cap="none" spc="0" normalizeH="0" baseline="0" noProof="0" dirty="0">
                  <a:ln>
                    <a:noFill/>
                  </a:ln>
                  <a:solidFill>
                    <a:prstClr val="black">
                      <a:lumMod val="85000"/>
                      <a:lumOff val="15000"/>
                    </a:prstClr>
                  </a:solidFill>
                  <a:effectLst/>
                  <a:uLnTx/>
                  <a:uFillTx/>
                  <a:latin typeface="Arial"/>
                  <a:cs typeface="Arial" pitchFamily="34" charset="0"/>
                </a:rPr>
                <a:t>Secure Employment</a:t>
              </a:r>
              <a:endParaRPr kumimoji="0" lang="ko-KR" altLang="en-US" sz="1800" b="1" i="0" u="none" strike="noStrike" kern="1200" cap="none" spc="0" normalizeH="0" baseline="0" noProof="0" dirty="0">
                <a:ln>
                  <a:noFill/>
                </a:ln>
                <a:solidFill>
                  <a:prstClr val="black">
                    <a:lumMod val="85000"/>
                    <a:lumOff val="15000"/>
                  </a:prstClr>
                </a:solidFill>
                <a:effectLst/>
                <a:uLnTx/>
                <a:uFillTx/>
                <a:latin typeface="Arial"/>
                <a:cs typeface="Arial" pitchFamily="34" charset="0"/>
              </a:endParaRPr>
            </a:p>
          </p:txBody>
        </p:sp>
        <p:sp>
          <p:nvSpPr>
            <p:cNvPr id="56" name="TextBox 55">
              <a:extLst>
                <a:ext uri="{FF2B5EF4-FFF2-40B4-BE49-F238E27FC236}">
                  <a16:creationId xmlns:a16="http://schemas.microsoft.com/office/drawing/2014/main" id="{A2321DA6-5588-4AF7-A10D-E331F1B748F3}"/>
                </a:ext>
              </a:extLst>
            </p:cNvPr>
            <p:cNvSpPr txBox="1"/>
            <p:nvPr/>
          </p:nvSpPr>
          <p:spPr>
            <a:xfrm>
              <a:off x="-499931" y="1464288"/>
              <a:ext cx="3845323"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600" b="0" i="0" u="none" strike="noStrike" kern="1200" cap="none" spc="0" normalizeH="0" baseline="0" noProof="0" dirty="0">
                  <a:ln>
                    <a:noFill/>
                  </a:ln>
                  <a:solidFill>
                    <a:prstClr val="black">
                      <a:lumMod val="85000"/>
                      <a:lumOff val="15000"/>
                    </a:prstClr>
                  </a:solidFill>
                  <a:effectLst/>
                  <a:uLnTx/>
                  <a:uFillTx/>
                  <a:latin typeface="Arial"/>
                  <a:cs typeface="Arial" pitchFamily="34" charset="0"/>
                </a:rPr>
                <a:t>It is a much safer job employment for non- English speakers</a:t>
              </a:r>
              <a:r>
                <a:rPr kumimoji="0" lang="en-US" altLang="ko-KR" sz="1400" b="0" i="0" u="none" strike="noStrike" kern="1200" cap="none" spc="0" normalizeH="0" baseline="0" noProof="0" dirty="0">
                  <a:ln>
                    <a:noFill/>
                  </a:ln>
                  <a:solidFill>
                    <a:prstClr val="black">
                      <a:lumMod val="85000"/>
                      <a:lumOff val="15000"/>
                    </a:prstClr>
                  </a:solidFill>
                  <a:effectLst/>
                  <a:uLnTx/>
                  <a:uFillTx/>
                  <a:latin typeface="Arial"/>
                  <a:cs typeface="Arial" pitchFamily="34" charset="0"/>
                </a:rPr>
                <a:t>.    </a:t>
              </a:r>
            </a:p>
          </p:txBody>
        </p:sp>
      </p:grpSp>
      <p:grpSp>
        <p:nvGrpSpPr>
          <p:cNvPr id="57" name="Group 28">
            <a:extLst>
              <a:ext uri="{FF2B5EF4-FFF2-40B4-BE49-F238E27FC236}">
                <a16:creationId xmlns:a16="http://schemas.microsoft.com/office/drawing/2014/main" id="{717A0D51-A627-407B-9D1E-1D8CD05B831B}"/>
              </a:ext>
            </a:extLst>
          </p:cNvPr>
          <p:cNvGrpSpPr/>
          <p:nvPr/>
        </p:nvGrpSpPr>
        <p:grpSpPr>
          <a:xfrm>
            <a:off x="3505192" y="4891799"/>
            <a:ext cx="2284290" cy="758064"/>
            <a:chOff x="-499931" y="983223"/>
            <a:chExt cx="3859356" cy="758064"/>
          </a:xfrm>
        </p:grpSpPr>
        <p:sp>
          <p:nvSpPr>
            <p:cNvPr id="58" name="TextBox 57">
              <a:extLst>
                <a:ext uri="{FF2B5EF4-FFF2-40B4-BE49-F238E27FC236}">
                  <a16:creationId xmlns:a16="http://schemas.microsoft.com/office/drawing/2014/main" id="{D1921BA7-CC60-479A-8AA3-5C9C33141209}"/>
                </a:ext>
              </a:extLst>
            </p:cNvPr>
            <p:cNvSpPr txBox="1"/>
            <p:nvPr/>
          </p:nvSpPr>
          <p:spPr>
            <a:xfrm>
              <a:off x="-499931" y="983223"/>
              <a:ext cx="3859356" cy="646331"/>
            </a:xfrm>
            <a:prstGeom prst="rect">
              <a:avLst/>
            </a:prstGeom>
            <a:noFill/>
          </p:spPr>
          <p:txBody>
            <a:bodyPr wrap="squar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1" i="0" u="none" strike="noStrike" kern="1200" cap="none" spc="0" normalizeH="0" baseline="0" noProof="0" dirty="0">
                  <a:ln>
                    <a:noFill/>
                  </a:ln>
                  <a:solidFill>
                    <a:prstClr val="black">
                      <a:lumMod val="85000"/>
                      <a:lumOff val="15000"/>
                    </a:prstClr>
                  </a:solidFill>
                  <a:effectLst/>
                  <a:uLnTx/>
                  <a:uFillTx/>
                  <a:latin typeface="Arial"/>
                  <a:cs typeface="Arial" pitchFamily="34" charset="0"/>
                </a:rPr>
                <a:t>Driver choose this career</a:t>
              </a:r>
            </a:p>
          </p:txBody>
        </p:sp>
        <p:sp>
          <p:nvSpPr>
            <p:cNvPr id="59" name="TextBox 58">
              <a:extLst>
                <a:ext uri="{FF2B5EF4-FFF2-40B4-BE49-F238E27FC236}">
                  <a16:creationId xmlns:a16="http://schemas.microsoft.com/office/drawing/2014/main" id="{43A39B29-2EBB-48F9-BE39-C2B804D537DD}"/>
                </a:ext>
              </a:extLst>
            </p:cNvPr>
            <p:cNvSpPr txBox="1"/>
            <p:nvPr/>
          </p:nvSpPr>
          <p:spPr>
            <a:xfrm>
              <a:off x="-499931" y="1464288"/>
              <a:ext cx="3845323"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200" b="0" i="0" u="none" strike="noStrike" kern="1200" cap="none" spc="0" normalizeH="0" baseline="0" noProof="0" dirty="0">
                  <a:ln>
                    <a:noFill/>
                  </a:ln>
                  <a:solidFill>
                    <a:prstClr val="black">
                      <a:lumMod val="85000"/>
                      <a:lumOff val="15000"/>
                    </a:prstClr>
                  </a:solidFill>
                  <a:effectLst/>
                  <a:uLnTx/>
                  <a:uFillTx/>
                  <a:latin typeface="Arial"/>
                  <a:cs typeface="Arial" pitchFamily="34" charset="0"/>
                </a:rPr>
                <a:t>.    </a:t>
              </a:r>
            </a:p>
          </p:txBody>
        </p:sp>
      </p:grpSp>
      <p:grpSp>
        <p:nvGrpSpPr>
          <p:cNvPr id="60" name="Group 31">
            <a:extLst>
              <a:ext uri="{FF2B5EF4-FFF2-40B4-BE49-F238E27FC236}">
                <a16:creationId xmlns:a16="http://schemas.microsoft.com/office/drawing/2014/main" id="{4FFF0431-C7E6-44CE-9B5B-3CA8D86BF9F9}"/>
              </a:ext>
            </a:extLst>
          </p:cNvPr>
          <p:cNvGrpSpPr/>
          <p:nvPr/>
        </p:nvGrpSpPr>
        <p:grpSpPr>
          <a:xfrm>
            <a:off x="5936047" y="4891799"/>
            <a:ext cx="2526465" cy="758064"/>
            <a:chOff x="-499933" y="983223"/>
            <a:chExt cx="4268515" cy="758064"/>
          </a:xfrm>
        </p:grpSpPr>
        <p:sp>
          <p:nvSpPr>
            <p:cNvPr id="61" name="TextBox 60">
              <a:extLst>
                <a:ext uri="{FF2B5EF4-FFF2-40B4-BE49-F238E27FC236}">
                  <a16:creationId xmlns:a16="http://schemas.microsoft.com/office/drawing/2014/main" id="{1F36AAB9-6FAF-4E5E-9764-722E255949A0}"/>
                </a:ext>
              </a:extLst>
            </p:cNvPr>
            <p:cNvSpPr txBox="1"/>
            <p:nvPr/>
          </p:nvSpPr>
          <p:spPr>
            <a:xfrm>
              <a:off x="-499933" y="983223"/>
              <a:ext cx="4268515" cy="646331"/>
            </a:xfrm>
            <a:prstGeom prst="rect">
              <a:avLst/>
            </a:prstGeom>
            <a:noFill/>
          </p:spPr>
          <p:txBody>
            <a:bodyPr wrap="squar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1" i="0" u="none" strike="noStrike" kern="1200" cap="none" spc="0" normalizeH="0" baseline="0" noProof="0" dirty="0">
                  <a:ln>
                    <a:noFill/>
                  </a:ln>
                  <a:solidFill>
                    <a:prstClr val="black">
                      <a:lumMod val="85000"/>
                      <a:lumOff val="15000"/>
                    </a:prstClr>
                  </a:solidFill>
                  <a:effectLst/>
                  <a:uLnTx/>
                  <a:uFillTx/>
                  <a:latin typeface="Arial"/>
                  <a:cs typeface="Arial" pitchFamily="34" charset="0"/>
                </a:rPr>
                <a:t>Extra hours for the drivers</a:t>
              </a:r>
            </a:p>
          </p:txBody>
        </p:sp>
        <p:sp>
          <p:nvSpPr>
            <p:cNvPr id="62" name="TextBox 61">
              <a:extLst>
                <a:ext uri="{FF2B5EF4-FFF2-40B4-BE49-F238E27FC236}">
                  <a16:creationId xmlns:a16="http://schemas.microsoft.com/office/drawing/2014/main" id="{095D1269-7863-4026-BD26-6B3B09C4011D}"/>
                </a:ext>
              </a:extLst>
            </p:cNvPr>
            <p:cNvSpPr txBox="1"/>
            <p:nvPr/>
          </p:nvSpPr>
          <p:spPr>
            <a:xfrm>
              <a:off x="-499931" y="1464288"/>
              <a:ext cx="3845323"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altLang="ko-KR" sz="1200" b="0" i="0" u="none" strike="noStrike" kern="1200" cap="none" spc="0" normalizeH="0" baseline="0" noProof="0" dirty="0">
                <a:ln>
                  <a:noFill/>
                </a:ln>
                <a:solidFill>
                  <a:prstClr val="black">
                    <a:lumMod val="85000"/>
                    <a:lumOff val="15000"/>
                  </a:prstClr>
                </a:solidFill>
                <a:effectLst/>
                <a:uLnTx/>
                <a:uFillTx/>
                <a:latin typeface="Arial"/>
                <a:cs typeface="Arial" pitchFamily="34" charset="0"/>
              </a:endParaRPr>
            </a:p>
          </p:txBody>
        </p:sp>
      </p:grpSp>
      <p:grpSp>
        <p:nvGrpSpPr>
          <p:cNvPr id="63" name="Group 34">
            <a:extLst>
              <a:ext uri="{FF2B5EF4-FFF2-40B4-BE49-F238E27FC236}">
                <a16:creationId xmlns:a16="http://schemas.microsoft.com/office/drawing/2014/main" id="{F2B359CB-D0DA-4F95-A8B4-0599A0F9A734}"/>
              </a:ext>
            </a:extLst>
          </p:cNvPr>
          <p:cNvGrpSpPr/>
          <p:nvPr/>
        </p:nvGrpSpPr>
        <p:grpSpPr>
          <a:xfrm>
            <a:off x="8358598" y="5030298"/>
            <a:ext cx="2284290" cy="650343"/>
            <a:chOff x="-513964" y="1121722"/>
            <a:chExt cx="3859356" cy="650343"/>
          </a:xfrm>
        </p:grpSpPr>
        <p:sp>
          <p:nvSpPr>
            <p:cNvPr id="64" name="TextBox 63">
              <a:extLst>
                <a:ext uri="{FF2B5EF4-FFF2-40B4-BE49-F238E27FC236}">
                  <a16:creationId xmlns:a16="http://schemas.microsoft.com/office/drawing/2014/main" id="{7B590449-4553-4BA2-8D5D-19C52B007B02}"/>
                </a:ext>
              </a:extLst>
            </p:cNvPr>
            <p:cNvSpPr txBox="1"/>
            <p:nvPr/>
          </p:nvSpPr>
          <p:spPr>
            <a:xfrm>
              <a:off x="-513964" y="1121722"/>
              <a:ext cx="3859356" cy="369332"/>
            </a:xfrm>
            <a:prstGeom prst="rect">
              <a:avLst/>
            </a:prstGeom>
            <a:noFill/>
          </p:spPr>
          <p:txBody>
            <a:bodyPr wrap="square" rtlCol="0" anchor="ct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800" b="1" i="0" u="none" strike="noStrike" kern="1200" cap="none" spc="0" normalizeH="0" baseline="0" noProof="0" dirty="0">
                  <a:ln>
                    <a:noFill/>
                  </a:ln>
                  <a:solidFill>
                    <a:prstClr val="black">
                      <a:lumMod val="85000"/>
                      <a:lumOff val="15000"/>
                    </a:prstClr>
                  </a:solidFill>
                  <a:effectLst/>
                  <a:uLnTx/>
                  <a:uFillTx/>
                  <a:latin typeface="Arial"/>
                  <a:cs typeface="Arial" pitchFamily="34" charset="0"/>
                </a:rPr>
                <a:t>Drivers</a:t>
              </a:r>
              <a:endParaRPr kumimoji="0" lang="ko-KR" altLang="en-US" sz="1800" b="1" i="0" u="none" strike="noStrike" kern="1200" cap="none" spc="0" normalizeH="0" baseline="0" noProof="0" dirty="0">
                <a:ln>
                  <a:noFill/>
                </a:ln>
                <a:solidFill>
                  <a:prstClr val="black">
                    <a:lumMod val="85000"/>
                    <a:lumOff val="15000"/>
                  </a:prstClr>
                </a:solidFill>
                <a:effectLst/>
                <a:uLnTx/>
                <a:uFillTx/>
                <a:latin typeface="Arial"/>
                <a:cs typeface="Arial" pitchFamily="34" charset="0"/>
              </a:endParaRPr>
            </a:p>
          </p:txBody>
        </p:sp>
        <p:sp>
          <p:nvSpPr>
            <p:cNvPr id="65" name="TextBox 64">
              <a:extLst>
                <a:ext uri="{FF2B5EF4-FFF2-40B4-BE49-F238E27FC236}">
                  <a16:creationId xmlns:a16="http://schemas.microsoft.com/office/drawing/2014/main" id="{2CEC91E8-9BD7-4277-B525-4CA1FF8F8971}"/>
                </a:ext>
              </a:extLst>
            </p:cNvPr>
            <p:cNvSpPr txBox="1"/>
            <p:nvPr/>
          </p:nvSpPr>
          <p:spPr>
            <a:xfrm>
              <a:off x="-499931" y="1464288"/>
              <a:ext cx="3845323"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1200" cap="none" spc="0" normalizeH="0" baseline="0" noProof="0" dirty="0">
                  <a:ln>
                    <a:noFill/>
                  </a:ln>
                  <a:solidFill>
                    <a:prstClr val="black">
                      <a:lumMod val="85000"/>
                      <a:lumOff val="15000"/>
                    </a:prstClr>
                  </a:solidFill>
                  <a:effectLst/>
                  <a:uLnTx/>
                  <a:uFillTx/>
                  <a:latin typeface="Calibri" panose="020F0502020204030204" pitchFamily="34" charset="0"/>
                  <a:ea typeface="Calibri" panose="020F0502020204030204" pitchFamily="34" charset="0"/>
                  <a:cs typeface="Calibri" panose="020F0502020204030204" pitchFamily="34" charset="0"/>
                </a:rPr>
                <a:t>Working 41-60h</a:t>
              </a:r>
            </a:p>
          </p:txBody>
        </p:sp>
      </p:grpSp>
      <p:sp>
        <p:nvSpPr>
          <p:cNvPr id="4" name="TextBox 3">
            <a:extLst>
              <a:ext uri="{FF2B5EF4-FFF2-40B4-BE49-F238E27FC236}">
                <a16:creationId xmlns:a16="http://schemas.microsoft.com/office/drawing/2014/main" id="{5F9BD18A-9ACC-0D31-8C8D-58B24C02011D}"/>
              </a:ext>
            </a:extLst>
          </p:cNvPr>
          <p:cNvSpPr txBox="1"/>
          <p:nvPr/>
        </p:nvSpPr>
        <p:spPr>
          <a:xfrm>
            <a:off x="1595903" y="5511363"/>
            <a:ext cx="6094562" cy="338554"/>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lumMod val="85000"/>
                    <a:lumOff val="15000"/>
                  </a:prstClr>
                </a:solidFill>
                <a:effectLst/>
                <a:uLnTx/>
                <a:uFillTx/>
                <a:latin typeface="Calibri" panose="020F0502020204030204" pitchFamily="34" charset="0"/>
                <a:ea typeface="Calibri" panose="020F0502020204030204" pitchFamily="34" charset="0"/>
                <a:cs typeface="Calibri" panose="020F0502020204030204" pitchFamily="34" charset="0"/>
              </a:rPr>
              <a:t>They have chosen this career</a:t>
            </a:r>
          </a:p>
        </p:txBody>
      </p:sp>
      <p:sp>
        <p:nvSpPr>
          <p:cNvPr id="6" name="TextBox 5">
            <a:extLst>
              <a:ext uri="{FF2B5EF4-FFF2-40B4-BE49-F238E27FC236}">
                <a16:creationId xmlns:a16="http://schemas.microsoft.com/office/drawing/2014/main" id="{3396F2DB-9D2C-F36E-62CC-D809DDD27447}"/>
              </a:ext>
            </a:extLst>
          </p:cNvPr>
          <p:cNvSpPr txBox="1"/>
          <p:nvPr/>
        </p:nvSpPr>
        <p:spPr>
          <a:xfrm>
            <a:off x="4151998" y="5511363"/>
            <a:ext cx="6094562" cy="338554"/>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lumMod val="85000"/>
                    <a:lumOff val="15000"/>
                  </a:prstClr>
                </a:solidFill>
                <a:effectLst/>
                <a:uLnTx/>
                <a:uFillTx/>
                <a:latin typeface="Calibri" panose="020F0502020204030204" pitchFamily="34" charset="0"/>
                <a:ea typeface="Calibri" panose="020F0502020204030204" pitchFamily="34" charset="0"/>
                <a:cs typeface="Calibri" panose="020F0502020204030204" pitchFamily="34" charset="0"/>
              </a:rPr>
              <a:t>Over-time</a:t>
            </a:r>
          </a:p>
        </p:txBody>
      </p:sp>
      <p:sp>
        <p:nvSpPr>
          <p:cNvPr id="8" name="TextBox 7">
            <a:extLst>
              <a:ext uri="{FF2B5EF4-FFF2-40B4-BE49-F238E27FC236}">
                <a16:creationId xmlns:a16="http://schemas.microsoft.com/office/drawing/2014/main" id="{1C14BC99-0898-7B91-E938-6CC215CDF76D}"/>
              </a:ext>
            </a:extLst>
          </p:cNvPr>
          <p:cNvSpPr txBox="1"/>
          <p:nvPr/>
        </p:nvSpPr>
        <p:spPr>
          <a:xfrm>
            <a:off x="641286" y="770725"/>
            <a:ext cx="10909428" cy="707886"/>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Data collected to have a better understanding on Freight, Transport, Distribution Logistics (FTDL) (Ji-Hyland &amp; Allen, 2022)</a:t>
            </a:r>
            <a:endParaRPr kumimoji="0" lang="ko-KR" altLang="en-US" sz="20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맑은 고딕"/>
              <a:cs typeface="Calibri" panose="020F0502020204030204" pitchFamily="34" charset="0"/>
            </a:endParaRPr>
          </a:p>
        </p:txBody>
      </p:sp>
      <p:sp>
        <p:nvSpPr>
          <p:cNvPr id="10" name="Text Placeholder 9">
            <a:extLst>
              <a:ext uri="{FF2B5EF4-FFF2-40B4-BE49-F238E27FC236}">
                <a16:creationId xmlns:a16="http://schemas.microsoft.com/office/drawing/2014/main" id="{FC029E66-2297-3F19-B866-AF58A52FB18D}"/>
              </a:ext>
            </a:extLst>
          </p:cNvPr>
          <p:cNvSpPr>
            <a:spLocks noGrp="1"/>
          </p:cNvSpPr>
          <p:nvPr>
            <p:ph type="body" sz="quarter" idx="10"/>
          </p:nvPr>
        </p:nvSpPr>
        <p:spPr>
          <a:xfrm>
            <a:off x="149448" y="486000"/>
            <a:ext cx="11573197" cy="724247"/>
          </a:xfrm>
        </p:spPr>
        <p:txBody>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3600" b="0" i="0" u="none" strike="noStrike" kern="1200" cap="none" spc="0" normalizeH="0" baseline="0" noProof="0" dirty="0">
                <a:ln>
                  <a:noFill/>
                </a:ln>
                <a:solidFill>
                  <a:schemeClr val="accent5"/>
                </a:solidFill>
                <a:effectLst/>
                <a:uLnTx/>
                <a:uFillTx/>
                <a:latin typeface="Calibri" panose="020F0502020204030204" pitchFamily="34" charset="0"/>
                <a:ea typeface="Calibri" panose="020F0502020204030204" pitchFamily="34" charset="0"/>
                <a:cs typeface="Calibri" panose="020F0502020204030204" pitchFamily="34" charset="0"/>
              </a:rPr>
              <a:t>Driver shortages</a:t>
            </a:r>
          </a:p>
          <a:p>
            <a:endParaRPr lang="en-GB" dirty="0"/>
          </a:p>
        </p:txBody>
      </p:sp>
    </p:spTree>
    <p:extLst>
      <p:ext uri="{BB962C8B-B14F-4D97-AF65-F5344CB8AC3E}">
        <p14:creationId xmlns:p14="http://schemas.microsoft.com/office/powerpoint/2010/main" val="40633547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a:xfrm>
            <a:off x="0" y="79183"/>
            <a:ext cx="11573197" cy="724247"/>
          </a:xfrm>
        </p:spPr>
        <p:txBody>
          <a:bodyPr/>
          <a:lstStyle/>
          <a:p>
            <a:r>
              <a:rPr lang="en-US" sz="3600" dirty="0">
                <a:solidFill>
                  <a:schemeClr val="accent5"/>
                </a:solidFill>
                <a:latin typeface="Calibri" panose="020F0502020204030204" pitchFamily="34" charset="0"/>
                <a:ea typeface="Calibri" panose="020F0502020204030204" pitchFamily="34" charset="0"/>
                <a:cs typeface="Calibri" panose="020F0502020204030204" pitchFamily="34" charset="0"/>
              </a:rPr>
              <a:t>Retentions</a:t>
            </a:r>
          </a:p>
        </p:txBody>
      </p:sp>
      <p:grpSp>
        <p:nvGrpSpPr>
          <p:cNvPr id="3" name="Group 2">
            <a:extLst>
              <a:ext uri="{FF2B5EF4-FFF2-40B4-BE49-F238E27FC236}">
                <a16:creationId xmlns:a16="http://schemas.microsoft.com/office/drawing/2014/main" id="{8BCBD750-BDAE-428E-907E-A49CDDF35495}"/>
              </a:ext>
            </a:extLst>
          </p:cNvPr>
          <p:cNvGrpSpPr/>
          <p:nvPr/>
        </p:nvGrpSpPr>
        <p:grpSpPr>
          <a:xfrm rot="5400000">
            <a:off x="2435504" y="-481269"/>
            <a:ext cx="3835170" cy="9399828"/>
            <a:chOff x="5432494" y="626785"/>
            <a:chExt cx="3241222" cy="7944087"/>
          </a:xfrm>
        </p:grpSpPr>
        <p:sp>
          <p:nvSpPr>
            <p:cNvPr id="4" name="Block Arc 4">
              <a:extLst>
                <a:ext uri="{FF2B5EF4-FFF2-40B4-BE49-F238E27FC236}">
                  <a16:creationId xmlns:a16="http://schemas.microsoft.com/office/drawing/2014/main" id="{5A847E7E-A701-4455-A096-705942EAEB15}"/>
                </a:ext>
              </a:extLst>
            </p:cNvPr>
            <p:cNvSpPr/>
            <p:nvPr/>
          </p:nvSpPr>
          <p:spPr>
            <a:xfrm rot="5400000">
              <a:off x="5432494" y="2432627"/>
              <a:ext cx="3002400" cy="3002400"/>
            </a:xfrm>
            <a:prstGeom prst="blockArc">
              <a:avLst>
                <a:gd name="adj1" fmla="val 10735117"/>
                <a:gd name="adj2" fmla="val 16074287"/>
                <a:gd name="adj3" fmla="val 25807"/>
              </a:avLst>
            </a:prstGeom>
            <a:gradFill flip="none" rotWithShape="1">
              <a:gsLst>
                <a:gs pos="0">
                  <a:schemeClr val="accent5"/>
                </a:gs>
                <a:gs pos="100000">
                  <a:schemeClr val="accent5">
                    <a:lumMod val="80000"/>
                  </a:schemeClr>
                </a:gs>
              </a:gsLst>
              <a:lin ang="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700" b="0" i="0" u="none" strike="noStrike" kern="1200" cap="none" spc="0" normalizeH="0" baseline="0" noProof="0" dirty="0">
                <a:ln>
                  <a:noFill/>
                </a:ln>
                <a:solidFill>
                  <a:prstClr val="black"/>
                </a:solidFill>
                <a:effectLst/>
                <a:uLnTx/>
                <a:uFillTx/>
                <a:latin typeface="Arial"/>
                <a:cs typeface="+mn-cs"/>
              </a:endParaRPr>
            </a:p>
          </p:txBody>
        </p:sp>
        <p:sp>
          <p:nvSpPr>
            <p:cNvPr id="5" name="Rectangle 5">
              <a:extLst>
                <a:ext uri="{FF2B5EF4-FFF2-40B4-BE49-F238E27FC236}">
                  <a16:creationId xmlns:a16="http://schemas.microsoft.com/office/drawing/2014/main" id="{55272B67-C6CE-4BC0-838E-ECCFE4EE8CEC}"/>
                </a:ext>
              </a:extLst>
            </p:cNvPr>
            <p:cNvSpPr/>
            <p:nvPr/>
          </p:nvSpPr>
          <p:spPr>
            <a:xfrm>
              <a:off x="7660184" y="3855011"/>
              <a:ext cx="781200" cy="4715861"/>
            </a:xfrm>
            <a:prstGeom prst="rect">
              <a:avLst/>
            </a:prstGeom>
            <a:gradFill flip="none" rotWithShape="1">
              <a:gsLst>
                <a:gs pos="37500">
                  <a:schemeClr val="accent5"/>
                </a:gs>
                <a:gs pos="0">
                  <a:schemeClr val="accent5"/>
                </a:gs>
                <a:gs pos="100000">
                  <a:schemeClr val="accent5">
                    <a:lumMod val="80000"/>
                  </a:schemeClr>
                </a:gs>
              </a:gsLst>
              <a:lin ang="189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700" b="0" i="0" u="none" strike="noStrike" kern="1200" cap="none" spc="0" normalizeH="0" baseline="0" noProof="0">
                <a:ln>
                  <a:noFill/>
                </a:ln>
                <a:solidFill>
                  <a:prstClr val="black"/>
                </a:solidFill>
                <a:effectLst/>
                <a:uLnTx/>
                <a:uFillTx/>
                <a:latin typeface="Arial"/>
                <a:cs typeface="+mn-cs"/>
              </a:endParaRPr>
            </a:p>
          </p:txBody>
        </p:sp>
        <p:sp>
          <p:nvSpPr>
            <p:cNvPr id="6" name="Block Arc 3">
              <a:extLst>
                <a:ext uri="{FF2B5EF4-FFF2-40B4-BE49-F238E27FC236}">
                  <a16:creationId xmlns:a16="http://schemas.microsoft.com/office/drawing/2014/main" id="{F6FF2DC9-4D5B-4E65-978B-60628A2B7A3F}"/>
                </a:ext>
              </a:extLst>
            </p:cNvPr>
            <p:cNvSpPr/>
            <p:nvPr/>
          </p:nvSpPr>
          <p:spPr>
            <a:xfrm rot="10800000">
              <a:off x="6568167" y="626785"/>
              <a:ext cx="2105549" cy="4800940"/>
            </a:xfrm>
            <a:custGeom>
              <a:avLst/>
              <a:gdLst/>
              <a:ahLst/>
              <a:cxnLst/>
              <a:rect l="l" t="t" r="r" b="b"/>
              <a:pathLst>
                <a:path w="2105549" h="4800940">
                  <a:moveTo>
                    <a:pt x="1010388" y="1501213"/>
                  </a:moveTo>
                  <a:lnTo>
                    <a:pt x="232767" y="1501213"/>
                  </a:lnTo>
                  <a:cubicBezTo>
                    <a:pt x="232767" y="1037585"/>
                    <a:pt x="446990" y="599968"/>
                    <a:pt x="813157" y="315587"/>
                  </a:cubicBezTo>
                  <a:cubicBezTo>
                    <a:pt x="1179324" y="31205"/>
                    <a:pt x="1656348" y="-68031"/>
                    <a:pt x="2105549" y="46728"/>
                  </a:cubicBezTo>
                  <a:lnTo>
                    <a:pt x="1913069" y="800151"/>
                  </a:lnTo>
                  <a:cubicBezTo>
                    <a:pt x="1696554" y="744837"/>
                    <a:pt x="1466629" y="792669"/>
                    <a:pt x="1290136" y="929741"/>
                  </a:cubicBezTo>
                  <a:cubicBezTo>
                    <a:pt x="1113644" y="1066813"/>
                    <a:pt x="1010388" y="1277744"/>
                    <a:pt x="1010388" y="1501213"/>
                  </a:cubicBezTo>
                  <a:close/>
                  <a:moveTo>
                    <a:pt x="1013533" y="3726917"/>
                  </a:moveTo>
                  <a:lnTo>
                    <a:pt x="232333" y="3726917"/>
                  </a:lnTo>
                  <a:lnTo>
                    <a:pt x="232333" y="1501328"/>
                  </a:lnTo>
                  <a:lnTo>
                    <a:pt x="1013533" y="1501328"/>
                  </a:lnTo>
                  <a:close/>
                  <a:moveTo>
                    <a:pt x="622933" y="4800940"/>
                  </a:moveTo>
                  <a:lnTo>
                    <a:pt x="0" y="3726918"/>
                  </a:lnTo>
                  <a:lnTo>
                    <a:pt x="1245866" y="3726918"/>
                  </a:lnTo>
                  <a:close/>
                </a:path>
              </a:pathLst>
            </a:cu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700" b="0" i="0" u="none" strike="noStrike" kern="1200" cap="none" spc="0" normalizeH="0" baseline="0" noProof="0">
                <a:ln>
                  <a:noFill/>
                </a:ln>
                <a:solidFill>
                  <a:prstClr val="black"/>
                </a:solidFill>
                <a:effectLst/>
                <a:uLnTx/>
                <a:uFillTx/>
                <a:latin typeface="Arial"/>
                <a:cs typeface="+mn-cs"/>
              </a:endParaRPr>
            </a:p>
          </p:txBody>
        </p:sp>
        <p:sp>
          <p:nvSpPr>
            <p:cNvPr id="7" name="Block Arc 7">
              <a:extLst>
                <a:ext uri="{FF2B5EF4-FFF2-40B4-BE49-F238E27FC236}">
                  <a16:creationId xmlns:a16="http://schemas.microsoft.com/office/drawing/2014/main" id="{0E683F15-5F16-4686-8ADF-5494BF3A8B79}"/>
                </a:ext>
              </a:extLst>
            </p:cNvPr>
            <p:cNvSpPr/>
            <p:nvPr/>
          </p:nvSpPr>
          <p:spPr>
            <a:xfrm rot="17100000">
              <a:off x="5432494" y="2432625"/>
              <a:ext cx="3002400" cy="3002400"/>
            </a:xfrm>
            <a:prstGeom prst="blockArc">
              <a:avLst>
                <a:gd name="adj1" fmla="val 10815410"/>
                <a:gd name="adj2" fmla="val 13831376"/>
                <a:gd name="adj3" fmla="val 26044"/>
              </a:avLst>
            </a:prstGeom>
            <a:solidFill>
              <a:schemeClr val="accent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ko-KR" altLang="en-US" sz="2700" b="0" i="0" u="none" strike="noStrike" kern="1200" cap="none" spc="0" normalizeH="0" baseline="0" noProof="0">
                <a:ln>
                  <a:noFill/>
                </a:ln>
                <a:solidFill>
                  <a:prstClr val="black"/>
                </a:solidFill>
                <a:effectLst/>
                <a:uLnTx/>
                <a:uFillTx/>
                <a:latin typeface="Arial"/>
                <a:cs typeface="+mn-cs"/>
              </a:endParaRPr>
            </a:p>
          </p:txBody>
        </p:sp>
        <p:sp>
          <p:nvSpPr>
            <p:cNvPr id="8" name="Block Arc 8">
              <a:extLst>
                <a:ext uri="{FF2B5EF4-FFF2-40B4-BE49-F238E27FC236}">
                  <a16:creationId xmlns:a16="http://schemas.microsoft.com/office/drawing/2014/main" id="{E6ECEF01-A11C-476E-98E6-1D8FD85CA9D6}"/>
                </a:ext>
              </a:extLst>
            </p:cNvPr>
            <p:cNvSpPr/>
            <p:nvPr/>
          </p:nvSpPr>
          <p:spPr>
            <a:xfrm rot="20219398">
              <a:off x="5432494" y="2432625"/>
              <a:ext cx="3002400" cy="3002400"/>
            </a:xfrm>
            <a:prstGeom prst="blockArc">
              <a:avLst>
                <a:gd name="adj1" fmla="val 10804147"/>
                <a:gd name="adj2" fmla="val 14189823"/>
                <a:gd name="adj3" fmla="val 26226"/>
              </a:avLst>
            </a:prstGeom>
            <a:solidFill>
              <a:schemeClr val="accent3"/>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ko-KR" altLang="en-US" sz="2700" b="0" i="0" u="none" strike="noStrike" kern="1200" cap="none" spc="0" normalizeH="0" baseline="0" noProof="0">
                <a:ln>
                  <a:noFill/>
                </a:ln>
                <a:solidFill>
                  <a:prstClr val="black"/>
                </a:solidFill>
                <a:effectLst/>
                <a:uLnTx/>
                <a:uFillTx/>
                <a:latin typeface="Arial"/>
                <a:cs typeface="+mn-cs"/>
              </a:endParaRPr>
            </a:p>
          </p:txBody>
        </p:sp>
        <p:sp>
          <p:nvSpPr>
            <p:cNvPr id="9" name="Block Arc 9">
              <a:extLst>
                <a:ext uri="{FF2B5EF4-FFF2-40B4-BE49-F238E27FC236}">
                  <a16:creationId xmlns:a16="http://schemas.microsoft.com/office/drawing/2014/main" id="{DB3BD41C-66FB-4988-A99F-FE22406BF310}"/>
                </a:ext>
              </a:extLst>
            </p:cNvPr>
            <p:cNvSpPr/>
            <p:nvPr/>
          </p:nvSpPr>
          <p:spPr>
            <a:xfrm rot="2161546">
              <a:off x="5434375" y="2432626"/>
              <a:ext cx="3002400" cy="3002400"/>
            </a:xfrm>
            <a:prstGeom prst="blockArc">
              <a:avLst>
                <a:gd name="adj1" fmla="val 10735117"/>
                <a:gd name="adj2" fmla="val 13869755"/>
                <a:gd name="adj3" fmla="val 25921"/>
              </a:avLst>
            </a:prstGeom>
            <a:solidFill>
              <a:schemeClr val="accent4"/>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700" b="0" i="0" u="none" strike="noStrike" kern="1200" cap="none" spc="0" normalizeH="0" baseline="0" noProof="0">
                <a:ln>
                  <a:noFill/>
                </a:ln>
                <a:solidFill>
                  <a:prstClr val="black"/>
                </a:solidFill>
                <a:effectLst/>
                <a:uLnTx/>
                <a:uFillTx/>
                <a:latin typeface="Arial"/>
                <a:cs typeface="+mn-cs"/>
              </a:endParaRPr>
            </a:p>
          </p:txBody>
        </p:sp>
      </p:grpSp>
      <p:grpSp>
        <p:nvGrpSpPr>
          <p:cNvPr id="10" name="Group 10">
            <a:extLst>
              <a:ext uri="{FF2B5EF4-FFF2-40B4-BE49-F238E27FC236}">
                <a16:creationId xmlns:a16="http://schemas.microsoft.com/office/drawing/2014/main" id="{E43CAF49-610F-43EB-BAD5-6C111A73AC40}"/>
              </a:ext>
            </a:extLst>
          </p:cNvPr>
          <p:cNvGrpSpPr/>
          <p:nvPr/>
        </p:nvGrpSpPr>
        <p:grpSpPr>
          <a:xfrm>
            <a:off x="1209030" y="1555205"/>
            <a:ext cx="7216603" cy="572400"/>
            <a:chOff x="3037896" y="4283314"/>
            <a:chExt cx="2450329" cy="572400"/>
          </a:xfrm>
        </p:grpSpPr>
        <p:sp>
          <p:nvSpPr>
            <p:cNvPr id="11" name="TextBox 10">
              <a:extLst>
                <a:ext uri="{FF2B5EF4-FFF2-40B4-BE49-F238E27FC236}">
                  <a16:creationId xmlns:a16="http://schemas.microsoft.com/office/drawing/2014/main" id="{56316EFD-F89A-4518-BE60-C5BB1ADA3105}"/>
                </a:ext>
              </a:extLst>
            </p:cNvPr>
            <p:cNvSpPr txBox="1"/>
            <p:nvPr/>
          </p:nvSpPr>
          <p:spPr>
            <a:xfrm>
              <a:off x="3601373" y="4517160"/>
              <a:ext cx="1886852" cy="338554"/>
            </a:xfrm>
            <a:prstGeom prst="rect">
              <a:avLst/>
            </a:prstGeom>
            <a:noFill/>
          </p:spPr>
          <p:txBody>
            <a:bodyPr wrap="square" rtlCol="0">
              <a:spAutoFit/>
            </a:bodyPr>
            <a:lstStyle/>
            <a:p>
              <a:pPr marR="0" lvl="0" indent="0" fontAlgn="auto">
                <a:lnSpc>
                  <a:spcPct val="100000"/>
                </a:lnSpc>
                <a:spcBef>
                  <a:spcPts val="0"/>
                </a:spcBef>
                <a:spcAft>
                  <a:spcPts val="0"/>
                </a:spcAft>
                <a:buClrTx/>
                <a:buSzTx/>
                <a:buFontTx/>
                <a:buNone/>
                <a:tabLst/>
                <a:defRPr/>
              </a:pPr>
              <a:r>
                <a:rPr lang="en-US" altLang="ko-KR" sz="1600" dirty="0">
                  <a:solidFill>
                    <a:prstClr val="black">
                      <a:lumMod val="75000"/>
                      <a:lumOff val="25000"/>
                    </a:prstClr>
                  </a:solidFill>
                  <a:latin typeface="Calibri" panose="020F0502020204030204" pitchFamily="34" charset="0"/>
                  <a:ea typeface="Calibri" panose="020F0502020204030204" pitchFamily="34" charset="0"/>
                  <a:cs typeface="Calibri" panose="020F0502020204030204" pitchFamily="34" charset="0"/>
                </a:rPr>
                <a:t>Find ways to attract people who align with your aims.</a:t>
              </a:r>
              <a:endParaRPr lang="ko-KR" altLang="en-US" sz="1600" dirty="0">
                <a:solidFill>
                  <a:prstClr val="black">
                    <a:lumMod val="75000"/>
                    <a:lumOff val="25000"/>
                  </a:prstClr>
                </a:solidFill>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98C47443-335E-462F-A052-6AF597DC5052}"/>
                </a:ext>
              </a:extLst>
            </p:cNvPr>
            <p:cNvSpPr txBox="1"/>
            <p:nvPr/>
          </p:nvSpPr>
          <p:spPr>
            <a:xfrm>
              <a:off x="3037896" y="4283314"/>
              <a:ext cx="1870812"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altLang="ko-KR" sz="1400" b="1" i="0" u="none" strike="noStrike" kern="1200" cap="none" spc="0" normalizeH="0" baseline="0" noProof="0" dirty="0">
                  <a:ln>
                    <a:noFill/>
                  </a:ln>
                  <a:solidFill>
                    <a:schemeClr val="accent3">
                      <a:lumMod val="75000"/>
                    </a:schemeClr>
                  </a:solidFill>
                  <a:effectLst/>
                  <a:uLnTx/>
                  <a:uFillTx/>
                  <a:latin typeface="Arial"/>
                  <a:cs typeface="Arial" pitchFamily="34" charset="0"/>
                </a:rPr>
                <a:t>3 Recruiting right Employees</a:t>
              </a:r>
              <a:endParaRPr kumimoji="0" lang="ko-KR" altLang="en-US" sz="1400" b="1" i="0" u="none" strike="noStrike" kern="1200" cap="none" spc="0" normalizeH="0" baseline="0" noProof="0" dirty="0">
                <a:ln>
                  <a:noFill/>
                </a:ln>
                <a:solidFill>
                  <a:schemeClr val="accent3">
                    <a:lumMod val="75000"/>
                  </a:schemeClr>
                </a:solidFill>
                <a:effectLst/>
                <a:uLnTx/>
                <a:uFillTx/>
                <a:latin typeface="Arial"/>
                <a:cs typeface="Arial" pitchFamily="34" charset="0"/>
              </a:endParaRPr>
            </a:p>
          </p:txBody>
        </p:sp>
      </p:grpSp>
      <p:grpSp>
        <p:nvGrpSpPr>
          <p:cNvPr id="13" name="Group 13">
            <a:extLst>
              <a:ext uri="{FF2B5EF4-FFF2-40B4-BE49-F238E27FC236}">
                <a16:creationId xmlns:a16="http://schemas.microsoft.com/office/drawing/2014/main" id="{FE805513-163E-4586-9C75-8260824122D6}"/>
              </a:ext>
            </a:extLst>
          </p:cNvPr>
          <p:cNvGrpSpPr/>
          <p:nvPr/>
        </p:nvGrpSpPr>
        <p:grpSpPr>
          <a:xfrm>
            <a:off x="13352" y="2213327"/>
            <a:ext cx="3471593" cy="1205173"/>
            <a:chOff x="3346803" y="4283314"/>
            <a:chExt cx="1561904" cy="1205173"/>
          </a:xfrm>
        </p:grpSpPr>
        <p:sp>
          <p:nvSpPr>
            <p:cNvPr id="14" name="TextBox 13">
              <a:extLst>
                <a:ext uri="{FF2B5EF4-FFF2-40B4-BE49-F238E27FC236}">
                  <a16:creationId xmlns:a16="http://schemas.microsoft.com/office/drawing/2014/main" id="{6CE40191-4C29-4D3C-94EE-F67ABE8052A5}"/>
                </a:ext>
              </a:extLst>
            </p:cNvPr>
            <p:cNvSpPr txBox="1"/>
            <p:nvPr/>
          </p:nvSpPr>
          <p:spPr>
            <a:xfrm>
              <a:off x="3346803" y="4749823"/>
              <a:ext cx="1556273" cy="738664"/>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Educating the employees</a:t>
              </a:r>
              <a:r>
                <a:rPr lang="en-US" altLang="ko-KR" sz="1400" dirty="0">
                  <a:solidFill>
                    <a:prstClr val="black">
                      <a:lumMod val="75000"/>
                      <a:lumOff val="25000"/>
                    </a:prstClr>
                  </a:solidFill>
                  <a:latin typeface="Calibri" panose="020F0502020204030204" pitchFamily="34" charset="0"/>
                  <a:ea typeface="Calibri" panose="020F0502020204030204" pitchFamily="34" charset="0"/>
                  <a:cs typeface="Calibri" panose="020F0502020204030204" pitchFamily="34" charset="0"/>
                </a:rPr>
                <a:t>, to ensure that a clear path and ensure that will be effective in work</a:t>
              </a:r>
              <a:endParaRPr kumimoji="0" lang="ko-KR" altLang="en-US" sz="14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7F0B5BB8-B7E7-4DA4-A86D-2E04A4CEBA0D}"/>
                </a:ext>
              </a:extLst>
            </p:cNvPr>
            <p:cNvSpPr txBox="1"/>
            <p:nvPr/>
          </p:nvSpPr>
          <p:spPr>
            <a:xfrm>
              <a:off x="3365666" y="4283314"/>
              <a:ext cx="1543041" cy="523220"/>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altLang="ko-KR" sz="1400" b="1" i="0" u="none" strike="noStrike" kern="1200" cap="none" spc="0" normalizeH="0" baseline="0" noProof="0" dirty="0">
                  <a:ln>
                    <a:noFill/>
                  </a:ln>
                  <a:solidFill>
                    <a:schemeClr val="accent2"/>
                  </a:solidFill>
                  <a:effectLst/>
                  <a:uLnTx/>
                  <a:uFillTx/>
                  <a:latin typeface="Arial"/>
                  <a:cs typeface="Arial" pitchFamily="34" charset="0"/>
                </a:rPr>
                <a:t>4 Provide avenues for professional development</a:t>
              </a:r>
              <a:endParaRPr kumimoji="0" lang="ko-KR" altLang="en-US" sz="1400" b="1" i="0" u="none" strike="noStrike" kern="1200" cap="none" spc="0" normalizeH="0" baseline="0" noProof="0" dirty="0">
                <a:ln>
                  <a:noFill/>
                </a:ln>
                <a:solidFill>
                  <a:schemeClr val="accent2"/>
                </a:solidFill>
                <a:effectLst/>
                <a:uLnTx/>
                <a:uFillTx/>
                <a:latin typeface="Arial"/>
                <a:cs typeface="Arial" pitchFamily="34" charset="0"/>
              </a:endParaRPr>
            </a:p>
          </p:txBody>
        </p:sp>
      </p:grpSp>
      <p:grpSp>
        <p:nvGrpSpPr>
          <p:cNvPr id="16" name="Group 16">
            <a:extLst>
              <a:ext uri="{FF2B5EF4-FFF2-40B4-BE49-F238E27FC236}">
                <a16:creationId xmlns:a16="http://schemas.microsoft.com/office/drawing/2014/main" id="{E6E820B7-FCE8-417A-9619-CA0B89BFAC13}"/>
              </a:ext>
            </a:extLst>
          </p:cNvPr>
          <p:cNvGrpSpPr/>
          <p:nvPr/>
        </p:nvGrpSpPr>
        <p:grpSpPr>
          <a:xfrm>
            <a:off x="-222466" y="3932037"/>
            <a:ext cx="3368357" cy="1011532"/>
            <a:chOff x="2911526" y="4287445"/>
            <a:chExt cx="1997182" cy="1011532"/>
          </a:xfrm>
        </p:grpSpPr>
        <p:sp>
          <p:nvSpPr>
            <p:cNvPr id="17" name="TextBox 16">
              <a:extLst>
                <a:ext uri="{FF2B5EF4-FFF2-40B4-BE49-F238E27FC236}">
                  <a16:creationId xmlns:a16="http://schemas.microsoft.com/office/drawing/2014/main" id="{CE3C02E3-CC80-43B3-8610-5BE137529DCE}"/>
                </a:ext>
              </a:extLst>
            </p:cNvPr>
            <p:cNvSpPr txBox="1"/>
            <p:nvPr/>
          </p:nvSpPr>
          <p:spPr>
            <a:xfrm>
              <a:off x="3021856" y="4560313"/>
              <a:ext cx="1886852" cy="738664"/>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85% of workers feels motivated when the incentive is offered and ensure that </a:t>
              </a:r>
              <a:r>
                <a:rPr lang="en-US" altLang="ko-KR" sz="1400" dirty="0">
                  <a:solidFill>
                    <a:prstClr val="black">
                      <a:lumMod val="75000"/>
                      <a:lumOff val="25000"/>
                    </a:prstClr>
                  </a:solidFill>
                  <a:latin typeface="Calibri" panose="020F0502020204030204" pitchFamily="34" charset="0"/>
                  <a:ea typeface="Calibri" panose="020F0502020204030204" pitchFamily="34" charset="0"/>
                  <a:cs typeface="Calibri" panose="020F0502020204030204" pitchFamily="34" charset="0"/>
                </a:rPr>
                <a:t>the compensation is appropriate</a:t>
              </a:r>
              <a:r>
                <a:rPr kumimoji="0" lang="en-US" altLang="ko-KR" sz="1200" b="0" i="0" u="none" strike="noStrike" kern="1200" cap="none" spc="0" normalizeH="0" baseline="0" noProof="0" dirty="0">
                  <a:ln>
                    <a:noFill/>
                  </a:ln>
                  <a:solidFill>
                    <a:prstClr val="black">
                      <a:lumMod val="75000"/>
                      <a:lumOff val="25000"/>
                    </a:prstClr>
                  </a:solidFill>
                  <a:effectLst/>
                  <a:uLnTx/>
                  <a:uFillTx/>
                  <a:latin typeface="Arial"/>
                  <a:cs typeface="Arial" pitchFamily="34" charset="0"/>
                </a:rPr>
                <a:t>.</a:t>
              </a:r>
            </a:p>
          </p:txBody>
        </p:sp>
        <p:sp>
          <p:nvSpPr>
            <p:cNvPr id="18" name="TextBox 17">
              <a:extLst>
                <a:ext uri="{FF2B5EF4-FFF2-40B4-BE49-F238E27FC236}">
                  <a16:creationId xmlns:a16="http://schemas.microsoft.com/office/drawing/2014/main" id="{94545C8D-8279-4BE5-87C7-AB8B601D7C71}"/>
                </a:ext>
              </a:extLst>
            </p:cNvPr>
            <p:cNvSpPr txBox="1"/>
            <p:nvPr/>
          </p:nvSpPr>
          <p:spPr>
            <a:xfrm>
              <a:off x="2911526" y="4287445"/>
              <a:ext cx="1870811" cy="3077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altLang="ko-KR" sz="1400" b="1" dirty="0">
                  <a:solidFill>
                    <a:schemeClr val="accent1">
                      <a:lumMod val="75000"/>
                    </a:schemeClr>
                  </a:solidFill>
                  <a:latin typeface="Arial"/>
                  <a:cs typeface="Arial" pitchFamily="34" charset="0"/>
                </a:rPr>
                <a:t>5 </a:t>
              </a:r>
              <a:r>
                <a:rPr kumimoji="0" lang="en-US" altLang="ko-KR" sz="1400" b="1" i="0" u="none" strike="noStrike" kern="1200" cap="none" spc="0" normalizeH="0" baseline="0" noProof="0" dirty="0">
                  <a:ln>
                    <a:noFill/>
                  </a:ln>
                  <a:solidFill>
                    <a:schemeClr val="accent1">
                      <a:lumMod val="75000"/>
                    </a:schemeClr>
                  </a:solidFill>
                  <a:effectLst/>
                  <a:uLnTx/>
                  <a:uFillTx/>
                  <a:latin typeface="Arial"/>
                  <a:cs typeface="Arial" pitchFamily="34" charset="0"/>
                </a:rPr>
                <a:t>Offer winning initiative</a:t>
              </a:r>
              <a:endParaRPr kumimoji="0" lang="ko-KR" altLang="en-US" sz="1400" b="1" i="0" u="none" strike="noStrike" kern="1200" cap="none" spc="0" normalizeH="0" baseline="0" noProof="0" dirty="0">
                <a:ln>
                  <a:noFill/>
                </a:ln>
                <a:solidFill>
                  <a:schemeClr val="accent1">
                    <a:lumMod val="75000"/>
                  </a:schemeClr>
                </a:solidFill>
                <a:effectLst/>
                <a:uLnTx/>
                <a:uFillTx/>
                <a:latin typeface="Arial"/>
                <a:cs typeface="Arial" pitchFamily="34" charset="0"/>
              </a:endParaRPr>
            </a:p>
          </p:txBody>
        </p:sp>
      </p:grpSp>
      <p:grpSp>
        <p:nvGrpSpPr>
          <p:cNvPr id="19" name="Group 19">
            <a:extLst>
              <a:ext uri="{FF2B5EF4-FFF2-40B4-BE49-F238E27FC236}">
                <a16:creationId xmlns:a16="http://schemas.microsoft.com/office/drawing/2014/main" id="{825774FB-FB6D-412B-80C5-A7F851616015}"/>
              </a:ext>
            </a:extLst>
          </p:cNvPr>
          <p:cNvGrpSpPr/>
          <p:nvPr/>
        </p:nvGrpSpPr>
        <p:grpSpPr>
          <a:xfrm>
            <a:off x="7018662" y="3681977"/>
            <a:ext cx="3190909" cy="888849"/>
            <a:chOff x="2925910" y="4279654"/>
            <a:chExt cx="1886852" cy="888849"/>
          </a:xfrm>
        </p:grpSpPr>
        <p:sp>
          <p:nvSpPr>
            <p:cNvPr id="20" name="TextBox 19">
              <a:extLst>
                <a:ext uri="{FF2B5EF4-FFF2-40B4-BE49-F238E27FC236}">
                  <a16:creationId xmlns:a16="http://schemas.microsoft.com/office/drawing/2014/main" id="{1B319ECC-3587-4DC5-8808-58C91A88ADD8}"/>
                </a:ext>
              </a:extLst>
            </p:cNvPr>
            <p:cNvSpPr txBox="1"/>
            <p:nvPr/>
          </p:nvSpPr>
          <p:spPr>
            <a:xfrm>
              <a:off x="2925910" y="4583728"/>
              <a:ext cx="1886852"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ko-KR" sz="16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Currently, only 21% of employees feel highly engaged in their work.</a:t>
              </a:r>
              <a:endParaRPr kumimoji="0" lang="ko-KR" altLang="en-US" sz="16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E4BBE8EF-068A-4B03-A098-B6CFBBB278DC}"/>
                </a:ext>
              </a:extLst>
            </p:cNvPr>
            <p:cNvSpPr txBox="1"/>
            <p:nvPr/>
          </p:nvSpPr>
          <p:spPr>
            <a:xfrm>
              <a:off x="2925910" y="4279654"/>
              <a:ext cx="1870812"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1400" b="1" i="0" u="none" strike="noStrike" kern="1200" cap="none" spc="0" normalizeH="0" baseline="0" noProof="0" dirty="0">
                  <a:ln>
                    <a:noFill/>
                  </a:ln>
                  <a:solidFill>
                    <a:schemeClr val="accent5">
                      <a:lumMod val="75000"/>
                    </a:schemeClr>
                  </a:solidFill>
                  <a:effectLst/>
                  <a:uLnTx/>
                  <a:uFillTx/>
                  <a:latin typeface="Arial"/>
                  <a:cs typeface="Arial" pitchFamily="34" charset="0"/>
                </a:rPr>
                <a:t>1</a:t>
              </a:r>
              <a:r>
                <a:rPr kumimoji="0" lang="en-US" altLang="ko-KR" sz="1400" b="1" i="0" u="none" strike="noStrike" kern="1200" cap="none" spc="0" normalizeH="0" baseline="0" noProof="0" dirty="0">
                  <a:ln>
                    <a:noFill/>
                  </a:ln>
                  <a:solidFill>
                    <a:prstClr val="black">
                      <a:lumMod val="75000"/>
                      <a:lumOff val="25000"/>
                    </a:prstClr>
                  </a:solidFill>
                  <a:effectLst/>
                  <a:uLnTx/>
                  <a:uFillTx/>
                  <a:latin typeface="Arial"/>
                  <a:cs typeface="Arial" pitchFamily="34" charset="0"/>
                </a:rPr>
                <a:t> </a:t>
              </a:r>
              <a:r>
                <a:rPr kumimoji="0" lang="en-US" altLang="ko-KR" sz="1400" b="1" i="0" u="none" strike="noStrike" kern="1200" cap="none" spc="0" normalizeH="0" baseline="0" noProof="0" dirty="0">
                  <a:ln>
                    <a:noFill/>
                  </a:ln>
                  <a:solidFill>
                    <a:schemeClr val="accent5">
                      <a:lumMod val="75000"/>
                    </a:schemeClr>
                  </a:solidFill>
                  <a:effectLst/>
                  <a:uLnTx/>
                  <a:uFillTx/>
                  <a:latin typeface="Arial"/>
                  <a:cs typeface="Arial" pitchFamily="34" charset="0"/>
                </a:rPr>
                <a:t>Build Employee Engagement </a:t>
              </a:r>
              <a:endParaRPr kumimoji="0" lang="ko-KR" altLang="en-US" sz="1400" b="1" i="0" u="none" strike="noStrike" kern="1200" cap="none" spc="0" normalizeH="0" baseline="0" noProof="0" dirty="0">
                <a:ln>
                  <a:noFill/>
                </a:ln>
                <a:solidFill>
                  <a:schemeClr val="accent5">
                    <a:lumMod val="75000"/>
                  </a:schemeClr>
                </a:solidFill>
                <a:effectLst/>
                <a:uLnTx/>
                <a:uFillTx/>
                <a:latin typeface="Arial"/>
                <a:cs typeface="Arial" pitchFamily="34" charset="0"/>
              </a:endParaRPr>
            </a:p>
          </p:txBody>
        </p:sp>
      </p:grpSp>
      <p:grpSp>
        <p:nvGrpSpPr>
          <p:cNvPr id="22" name="Group 22">
            <a:extLst>
              <a:ext uri="{FF2B5EF4-FFF2-40B4-BE49-F238E27FC236}">
                <a16:creationId xmlns:a16="http://schemas.microsoft.com/office/drawing/2014/main" id="{B8211C79-3F4C-416C-8574-A1D52BE8C4C2}"/>
              </a:ext>
            </a:extLst>
          </p:cNvPr>
          <p:cNvGrpSpPr/>
          <p:nvPr/>
        </p:nvGrpSpPr>
        <p:grpSpPr>
          <a:xfrm>
            <a:off x="6830667" y="2535806"/>
            <a:ext cx="4803984" cy="1179819"/>
            <a:chOff x="2871682" y="4454812"/>
            <a:chExt cx="2052351" cy="1179819"/>
          </a:xfrm>
        </p:grpSpPr>
        <p:sp>
          <p:nvSpPr>
            <p:cNvPr id="23" name="TextBox 22">
              <a:extLst>
                <a:ext uri="{FF2B5EF4-FFF2-40B4-BE49-F238E27FC236}">
                  <a16:creationId xmlns:a16="http://schemas.microsoft.com/office/drawing/2014/main" id="{34D46F9C-3529-497E-8D9E-14462A106F9B}"/>
                </a:ext>
              </a:extLst>
            </p:cNvPr>
            <p:cNvSpPr txBox="1"/>
            <p:nvPr/>
          </p:nvSpPr>
          <p:spPr>
            <a:xfrm>
              <a:off x="2899958" y="4803634"/>
              <a:ext cx="2024075" cy="830997"/>
            </a:xfrm>
            <a:prstGeom prst="rect">
              <a:avLst/>
            </a:prstGeom>
            <a:noFill/>
          </p:spPr>
          <p:txBody>
            <a:bodyPr wrap="square" rtlCol="0">
              <a:spAutoFit/>
            </a:bodyPr>
            <a:lstStyle/>
            <a:p>
              <a:pPr>
                <a:defRPr/>
              </a:pPr>
              <a:r>
                <a:rPr lang="en-GB" altLang="ko-KR" sz="1600" dirty="0">
                  <a:solidFill>
                    <a:prstClr val="black">
                      <a:lumMod val="75000"/>
                      <a:lumOff val="25000"/>
                    </a:prstClr>
                  </a:solidFill>
                  <a:latin typeface="Calibri" panose="020F0502020204030204" pitchFamily="34" charset="0"/>
                  <a:ea typeface="Calibri" panose="020F0502020204030204" pitchFamily="34" charset="0"/>
                  <a:cs typeface="Calibri" panose="020F0502020204030204" pitchFamily="34" charset="0"/>
                </a:rPr>
                <a:t>It is imperative to recognize employees' hard work and provide monetary rewards. This can significantly boost morale and engagement</a:t>
              </a:r>
              <a:endParaRPr lang="ko-KR" altLang="en-US" sz="1600" dirty="0">
                <a:solidFill>
                  <a:prstClr val="black">
                    <a:lumMod val="75000"/>
                    <a:lumOff val="25000"/>
                  </a:prstClr>
                </a:solidFill>
                <a:latin typeface="Calibri" panose="020F0502020204030204" pitchFamily="34" charset="0"/>
                <a:cs typeface="Calibri" panose="020F0502020204030204" pitchFamily="34" charset="0"/>
              </a:endParaRPr>
            </a:p>
          </p:txBody>
        </p:sp>
        <p:sp>
          <p:nvSpPr>
            <p:cNvPr id="24" name="TextBox 23">
              <a:extLst>
                <a:ext uri="{FF2B5EF4-FFF2-40B4-BE49-F238E27FC236}">
                  <a16:creationId xmlns:a16="http://schemas.microsoft.com/office/drawing/2014/main" id="{BED01E4C-F6BB-4900-8A86-1823B8F6C44F}"/>
                </a:ext>
              </a:extLst>
            </p:cNvPr>
            <p:cNvSpPr txBox="1"/>
            <p:nvPr/>
          </p:nvSpPr>
          <p:spPr>
            <a:xfrm>
              <a:off x="2871682" y="4454812"/>
              <a:ext cx="1984761"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1400" b="1" i="0" u="none" strike="noStrike" kern="1200" cap="none" spc="0" normalizeH="0" baseline="0" noProof="0" dirty="0">
                  <a:ln>
                    <a:noFill/>
                  </a:ln>
                  <a:solidFill>
                    <a:schemeClr val="accent5">
                      <a:lumMod val="75000"/>
                    </a:schemeClr>
                  </a:solidFill>
                  <a:effectLst/>
                  <a:uLnTx/>
                  <a:uFillTx/>
                  <a:latin typeface="Arial"/>
                  <a:cs typeface="Arial" pitchFamily="34" charset="0"/>
                </a:rPr>
                <a:t>2 Get recognition and rewards rights</a:t>
              </a:r>
              <a:endParaRPr kumimoji="0" lang="ko-KR" altLang="en-US" sz="1400" b="1" i="0" u="none" strike="noStrike" kern="1200" cap="none" spc="0" normalizeH="0" baseline="0" noProof="0" dirty="0">
                <a:ln>
                  <a:noFill/>
                </a:ln>
                <a:solidFill>
                  <a:schemeClr val="accent5">
                    <a:lumMod val="75000"/>
                  </a:schemeClr>
                </a:solidFill>
                <a:effectLst/>
                <a:uLnTx/>
                <a:uFillTx/>
                <a:latin typeface="Arial"/>
                <a:cs typeface="Arial" pitchFamily="34" charset="0"/>
              </a:endParaRPr>
            </a:p>
          </p:txBody>
        </p:sp>
      </p:grpSp>
      <p:sp>
        <p:nvSpPr>
          <p:cNvPr id="25" name="TextBox 24">
            <a:extLst>
              <a:ext uri="{FF2B5EF4-FFF2-40B4-BE49-F238E27FC236}">
                <a16:creationId xmlns:a16="http://schemas.microsoft.com/office/drawing/2014/main" id="{36FAD3C0-52AE-479D-9DB1-7ADC7142ABEC}"/>
              </a:ext>
            </a:extLst>
          </p:cNvPr>
          <p:cNvSpPr txBox="1"/>
          <p:nvPr/>
        </p:nvSpPr>
        <p:spPr>
          <a:xfrm>
            <a:off x="2832408" y="5159057"/>
            <a:ext cx="1015444"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3200" b="1" i="0" u="none" strike="noStrike" kern="1200" cap="none" spc="0" normalizeH="0" baseline="0" noProof="0" dirty="0">
                <a:ln>
                  <a:noFill/>
                </a:ln>
                <a:solidFill>
                  <a:prstClr val="white"/>
                </a:solidFill>
                <a:effectLst/>
                <a:uLnTx/>
                <a:uFillTx/>
                <a:latin typeface="Arial"/>
                <a:cs typeface="Arial" pitchFamily="34" charset="0"/>
              </a:rPr>
              <a:t>01</a:t>
            </a:r>
            <a:endParaRPr kumimoji="0" lang="ko-KR" altLang="en-US" sz="3200" b="1" i="0" u="none" strike="noStrike" kern="1200" cap="none" spc="0" normalizeH="0" baseline="0" noProof="0" dirty="0">
              <a:ln>
                <a:noFill/>
              </a:ln>
              <a:solidFill>
                <a:prstClr val="white"/>
              </a:solidFill>
              <a:effectLst/>
              <a:uLnTx/>
              <a:uFillTx/>
              <a:latin typeface="Arial"/>
              <a:cs typeface="Arial" pitchFamily="34" charset="0"/>
            </a:endParaRPr>
          </a:p>
        </p:txBody>
      </p:sp>
      <p:sp>
        <p:nvSpPr>
          <p:cNvPr id="26" name="TextBox 25">
            <a:extLst>
              <a:ext uri="{FF2B5EF4-FFF2-40B4-BE49-F238E27FC236}">
                <a16:creationId xmlns:a16="http://schemas.microsoft.com/office/drawing/2014/main" id="{BED7F177-40AC-4F7D-AEE6-ACED3D890C55}"/>
              </a:ext>
            </a:extLst>
          </p:cNvPr>
          <p:cNvSpPr txBox="1"/>
          <p:nvPr/>
        </p:nvSpPr>
        <p:spPr>
          <a:xfrm>
            <a:off x="5815224" y="3114281"/>
            <a:ext cx="1015444"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3200" b="1" i="0" u="none" strike="noStrike" kern="1200" cap="none" spc="0" normalizeH="0" baseline="0" noProof="0" dirty="0">
                <a:ln>
                  <a:noFill/>
                </a:ln>
                <a:solidFill>
                  <a:prstClr val="white"/>
                </a:solidFill>
                <a:effectLst/>
                <a:uLnTx/>
                <a:uFillTx/>
                <a:latin typeface="Arial"/>
                <a:cs typeface="Arial" pitchFamily="34" charset="0"/>
              </a:rPr>
              <a:t>02</a:t>
            </a:r>
            <a:endParaRPr kumimoji="0" lang="ko-KR" altLang="en-US" sz="3200" b="1" i="0" u="none" strike="noStrike" kern="1200" cap="none" spc="0" normalizeH="0" baseline="0" noProof="0" dirty="0">
              <a:ln>
                <a:noFill/>
              </a:ln>
              <a:solidFill>
                <a:prstClr val="white"/>
              </a:solidFill>
              <a:effectLst/>
              <a:uLnTx/>
              <a:uFillTx/>
              <a:latin typeface="Arial"/>
              <a:cs typeface="Arial" pitchFamily="34" charset="0"/>
            </a:endParaRPr>
          </a:p>
        </p:txBody>
      </p:sp>
      <p:sp>
        <p:nvSpPr>
          <p:cNvPr id="27" name="TextBox 26">
            <a:extLst>
              <a:ext uri="{FF2B5EF4-FFF2-40B4-BE49-F238E27FC236}">
                <a16:creationId xmlns:a16="http://schemas.microsoft.com/office/drawing/2014/main" id="{AF5EE81D-90D1-4277-ABEE-9DC3021FAB69}"/>
              </a:ext>
            </a:extLst>
          </p:cNvPr>
          <p:cNvSpPr txBox="1"/>
          <p:nvPr/>
        </p:nvSpPr>
        <p:spPr>
          <a:xfrm>
            <a:off x="4813459" y="2563800"/>
            <a:ext cx="1015444"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3200" b="1" i="0" u="none" strike="noStrike" kern="1200" cap="none" spc="0" normalizeH="0" baseline="0" noProof="0" dirty="0">
                <a:ln>
                  <a:noFill/>
                </a:ln>
                <a:solidFill>
                  <a:prstClr val="white"/>
                </a:solidFill>
                <a:effectLst/>
                <a:uLnTx/>
                <a:uFillTx/>
                <a:latin typeface="Arial"/>
                <a:cs typeface="Arial" pitchFamily="34" charset="0"/>
              </a:rPr>
              <a:t>03</a:t>
            </a:r>
            <a:endParaRPr kumimoji="0" lang="ko-KR" altLang="en-US" sz="3200" b="1" i="0" u="none" strike="noStrike" kern="1200" cap="none" spc="0" normalizeH="0" baseline="0" noProof="0" dirty="0">
              <a:ln>
                <a:noFill/>
              </a:ln>
              <a:solidFill>
                <a:prstClr val="white"/>
              </a:solidFill>
              <a:effectLst/>
              <a:uLnTx/>
              <a:uFillTx/>
              <a:latin typeface="Arial"/>
              <a:cs typeface="Arial" pitchFamily="34" charset="0"/>
            </a:endParaRPr>
          </a:p>
        </p:txBody>
      </p:sp>
      <p:sp>
        <p:nvSpPr>
          <p:cNvPr id="28" name="TextBox 27">
            <a:extLst>
              <a:ext uri="{FF2B5EF4-FFF2-40B4-BE49-F238E27FC236}">
                <a16:creationId xmlns:a16="http://schemas.microsoft.com/office/drawing/2014/main" id="{A8D666FF-B964-48AE-8DCB-FBB62BC27C98}"/>
              </a:ext>
            </a:extLst>
          </p:cNvPr>
          <p:cNvSpPr txBox="1"/>
          <p:nvPr/>
        </p:nvSpPr>
        <p:spPr>
          <a:xfrm>
            <a:off x="3684550" y="3017247"/>
            <a:ext cx="1015444"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3200" b="1" i="0" u="none" strike="noStrike" kern="1200" cap="none" spc="0" normalizeH="0" baseline="0" noProof="0" dirty="0">
                <a:ln>
                  <a:noFill/>
                </a:ln>
                <a:solidFill>
                  <a:prstClr val="white"/>
                </a:solidFill>
                <a:effectLst/>
                <a:uLnTx/>
                <a:uFillTx/>
                <a:latin typeface="Arial"/>
                <a:cs typeface="Arial" pitchFamily="34" charset="0"/>
              </a:rPr>
              <a:t>04</a:t>
            </a:r>
            <a:endParaRPr kumimoji="0" lang="ko-KR" altLang="en-US" sz="3200" b="1" i="0" u="none" strike="noStrike" kern="1200" cap="none" spc="0" normalizeH="0" baseline="0" noProof="0" dirty="0">
              <a:ln>
                <a:noFill/>
              </a:ln>
              <a:solidFill>
                <a:prstClr val="white"/>
              </a:solidFill>
              <a:effectLst/>
              <a:uLnTx/>
              <a:uFillTx/>
              <a:latin typeface="Arial"/>
              <a:cs typeface="Arial" pitchFamily="34" charset="0"/>
            </a:endParaRPr>
          </a:p>
        </p:txBody>
      </p:sp>
      <p:sp>
        <p:nvSpPr>
          <p:cNvPr id="29" name="TextBox 28">
            <a:extLst>
              <a:ext uri="{FF2B5EF4-FFF2-40B4-BE49-F238E27FC236}">
                <a16:creationId xmlns:a16="http://schemas.microsoft.com/office/drawing/2014/main" id="{663D10C4-1B23-4831-8F1D-D980D587CBCA}"/>
              </a:ext>
            </a:extLst>
          </p:cNvPr>
          <p:cNvSpPr txBox="1"/>
          <p:nvPr/>
        </p:nvSpPr>
        <p:spPr>
          <a:xfrm>
            <a:off x="6929212" y="5232946"/>
            <a:ext cx="1015444"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3200" b="1" i="0" u="none" strike="noStrike" kern="1200" cap="none" spc="0" normalizeH="0" baseline="0" noProof="0" dirty="0">
                <a:ln>
                  <a:noFill/>
                </a:ln>
                <a:solidFill>
                  <a:prstClr val="white"/>
                </a:solidFill>
                <a:effectLst/>
                <a:uLnTx/>
                <a:uFillTx/>
                <a:latin typeface="Arial"/>
                <a:cs typeface="Arial" pitchFamily="34" charset="0"/>
              </a:rPr>
              <a:t>05</a:t>
            </a:r>
            <a:endParaRPr kumimoji="0" lang="ko-KR" altLang="en-US" sz="3200" b="1" i="0" u="none" strike="noStrike" kern="1200" cap="none" spc="0" normalizeH="0" baseline="0" noProof="0" dirty="0">
              <a:ln>
                <a:noFill/>
              </a:ln>
              <a:solidFill>
                <a:prstClr val="white"/>
              </a:solidFill>
              <a:effectLst/>
              <a:uLnTx/>
              <a:uFillTx/>
              <a:latin typeface="Arial"/>
              <a:cs typeface="Arial" pitchFamily="34" charset="0"/>
            </a:endParaRPr>
          </a:p>
        </p:txBody>
      </p:sp>
      <p:sp>
        <p:nvSpPr>
          <p:cNvPr id="31" name="자유형: 도형 51">
            <a:extLst>
              <a:ext uri="{FF2B5EF4-FFF2-40B4-BE49-F238E27FC236}">
                <a16:creationId xmlns:a16="http://schemas.microsoft.com/office/drawing/2014/main" id="{149F35ED-1D7F-0C81-BB96-126ABC1D7DD5}"/>
              </a:ext>
            </a:extLst>
          </p:cNvPr>
          <p:cNvSpPr/>
          <p:nvPr/>
        </p:nvSpPr>
        <p:spPr>
          <a:xfrm>
            <a:off x="10412747" y="441306"/>
            <a:ext cx="570223" cy="1399680"/>
          </a:xfrm>
          <a:custGeom>
            <a:avLst/>
            <a:gdLst>
              <a:gd name="connsiteX0" fmla="*/ 414753 w 1157792"/>
              <a:gd name="connsiteY0" fmla="*/ 604896 h 2335390"/>
              <a:gd name="connsiteX1" fmla="*/ 492447 w 1157792"/>
              <a:gd name="connsiteY1" fmla="*/ 618375 h 2335390"/>
              <a:gd name="connsiteX2" fmla="*/ 676436 w 1157792"/>
              <a:gd name="connsiteY2" fmla="*/ 617717 h 2335390"/>
              <a:gd name="connsiteX3" fmla="*/ 770348 w 1157792"/>
              <a:gd name="connsiteY3" fmla="*/ 607855 h 2335390"/>
              <a:gd name="connsiteX4" fmla="*/ 1142162 w 1157792"/>
              <a:gd name="connsiteY4" fmla="*/ 908769 h 2335390"/>
              <a:gd name="connsiteX5" fmla="*/ 1155202 w 1157792"/>
              <a:gd name="connsiteY5" fmla="*/ 1015173 h 2335390"/>
              <a:gd name="connsiteX6" fmla="*/ 1078823 w 1157792"/>
              <a:gd name="connsiteY6" fmla="*/ 1362221 h 2335390"/>
              <a:gd name="connsiteX7" fmla="*/ 1010553 w 1157792"/>
              <a:gd name="connsiteY7" fmla="*/ 1429944 h 2335390"/>
              <a:gd name="connsiteX8" fmla="*/ 906889 w 1157792"/>
              <a:gd name="connsiteY8" fmla="*/ 1325292 h 2335390"/>
              <a:gd name="connsiteX9" fmla="*/ 949734 w 1157792"/>
              <a:gd name="connsiteY9" fmla="*/ 1138782 h 2335390"/>
              <a:gd name="connsiteX10" fmla="*/ 855604 w 1157792"/>
              <a:gd name="connsiteY10" fmla="*/ 921042 h 2335390"/>
              <a:gd name="connsiteX11" fmla="*/ 854398 w 1157792"/>
              <a:gd name="connsiteY11" fmla="*/ 2205130 h 2335390"/>
              <a:gd name="connsiteX12" fmla="*/ 741090 w 1157792"/>
              <a:gd name="connsiteY12" fmla="*/ 2333999 h 2335390"/>
              <a:gd name="connsiteX13" fmla="*/ 620221 w 1157792"/>
              <a:gd name="connsiteY13" fmla="*/ 2202391 h 2335390"/>
              <a:gd name="connsiteX14" fmla="*/ 618467 w 1157792"/>
              <a:gd name="connsiteY14" fmla="*/ 1600344 h 2335390"/>
              <a:gd name="connsiteX15" fmla="*/ 576716 w 1157792"/>
              <a:gd name="connsiteY15" fmla="*/ 1534265 h 2335390"/>
              <a:gd name="connsiteX16" fmla="*/ 542307 w 1157792"/>
              <a:gd name="connsiteY16" fmla="*/ 1600125 h 2335390"/>
              <a:gd name="connsiteX17" fmla="*/ 541431 w 1157792"/>
              <a:gd name="connsiteY17" fmla="*/ 2213459 h 2335390"/>
              <a:gd name="connsiteX18" fmla="*/ 477543 w 1157792"/>
              <a:gd name="connsiteY18" fmla="*/ 2324466 h 2335390"/>
              <a:gd name="connsiteX19" fmla="*/ 342210 w 1157792"/>
              <a:gd name="connsiteY19" fmla="*/ 2296412 h 2335390"/>
              <a:gd name="connsiteX20" fmla="*/ 306376 w 1157792"/>
              <a:gd name="connsiteY20" fmla="*/ 2192967 h 2335390"/>
              <a:gd name="connsiteX21" fmla="*/ 299472 w 1157792"/>
              <a:gd name="connsiteY21" fmla="*/ 912823 h 2335390"/>
              <a:gd name="connsiteX22" fmla="*/ 205012 w 1157792"/>
              <a:gd name="connsiteY22" fmla="*/ 1103717 h 2335390"/>
              <a:gd name="connsiteX23" fmla="*/ 254544 w 1157792"/>
              <a:gd name="connsiteY23" fmla="*/ 1316854 h 2335390"/>
              <a:gd name="connsiteX24" fmla="*/ 192628 w 1157792"/>
              <a:gd name="connsiteY24" fmla="*/ 1432135 h 2335390"/>
              <a:gd name="connsiteX25" fmla="*/ 83375 w 1157792"/>
              <a:gd name="connsiteY25" fmla="*/ 1365618 h 2335390"/>
              <a:gd name="connsiteX26" fmla="*/ 1407 w 1157792"/>
              <a:gd name="connsiteY26" fmla="*/ 986134 h 2335390"/>
              <a:gd name="connsiteX27" fmla="*/ 12036 w 1157792"/>
              <a:gd name="connsiteY27" fmla="*/ 922466 h 2335390"/>
              <a:gd name="connsiteX28" fmla="*/ 414753 w 1157792"/>
              <a:gd name="connsiteY28" fmla="*/ 604896 h 2335390"/>
              <a:gd name="connsiteX29" fmla="*/ 582196 w 1157792"/>
              <a:gd name="connsiteY29" fmla="*/ 0 h 2335390"/>
              <a:gd name="connsiteX30" fmla="*/ 795881 w 1157792"/>
              <a:gd name="connsiteY30" fmla="*/ 273957 h 2335390"/>
              <a:gd name="connsiteX31" fmla="*/ 582196 w 1157792"/>
              <a:gd name="connsiteY31" fmla="*/ 547913 h 2335390"/>
              <a:gd name="connsiteX32" fmla="*/ 368510 w 1157792"/>
              <a:gd name="connsiteY32" fmla="*/ 273957 h 2335390"/>
              <a:gd name="connsiteX33" fmla="*/ 582196 w 1157792"/>
              <a:gd name="connsiteY33" fmla="*/ 0 h 2335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57792" h="2335390">
                <a:moveTo>
                  <a:pt x="414753" y="604896"/>
                </a:moveTo>
                <a:cubicBezTo>
                  <a:pt x="440176" y="602265"/>
                  <a:pt x="469216" y="607746"/>
                  <a:pt x="492447" y="618375"/>
                </a:cubicBezTo>
                <a:cubicBezTo>
                  <a:pt x="554908" y="646647"/>
                  <a:pt x="613317" y="648181"/>
                  <a:pt x="676436" y="617717"/>
                </a:cubicBezTo>
                <a:cubicBezTo>
                  <a:pt x="703393" y="604677"/>
                  <a:pt x="740652" y="601718"/>
                  <a:pt x="770348" y="607855"/>
                </a:cubicBezTo>
                <a:cubicBezTo>
                  <a:pt x="945461" y="643579"/>
                  <a:pt x="1068961" y="747463"/>
                  <a:pt x="1142162" y="908769"/>
                </a:cubicBezTo>
                <a:cubicBezTo>
                  <a:pt x="1156408" y="940109"/>
                  <a:pt x="1161339" y="981312"/>
                  <a:pt x="1155202" y="1015173"/>
                </a:cubicBezTo>
                <a:cubicBezTo>
                  <a:pt x="1134162" y="1131769"/>
                  <a:pt x="1109616" y="1247927"/>
                  <a:pt x="1078823" y="1362221"/>
                </a:cubicBezTo>
                <a:cubicBezTo>
                  <a:pt x="1071371" y="1389617"/>
                  <a:pt x="1038387" y="1420847"/>
                  <a:pt x="1010553" y="1429944"/>
                </a:cubicBezTo>
                <a:cubicBezTo>
                  <a:pt x="945461" y="1451202"/>
                  <a:pt x="894505" y="1397945"/>
                  <a:pt x="906889" y="1325292"/>
                </a:cubicBezTo>
                <a:cubicBezTo>
                  <a:pt x="917627" y="1262501"/>
                  <a:pt x="934284" y="1200696"/>
                  <a:pt x="949734" y="1138782"/>
                </a:cubicBezTo>
                <a:cubicBezTo>
                  <a:pt x="979651" y="1018789"/>
                  <a:pt x="972528" y="999941"/>
                  <a:pt x="855604" y="921042"/>
                </a:cubicBezTo>
                <a:cubicBezTo>
                  <a:pt x="855604" y="947890"/>
                  <a:pt x="854946" y="2185076"/>
                  <a:pt x="854398" y="2205130"/>
                </a:cubicBezTo>
                <a:cubicBezTo>
                  <a:pt x="851769" y="2292468"/>
                  <a:pt x="813961" y="2335424"/>
                  <a:pt x="741090" y="2333999"/>
                </a:cubicBezTo>
                <a:cubicBezTo>
                  <a:pt x="666574" y="2332465"/>
                  <a:pt x="620440" y="2283044"/>
                  <a:pt x="620221" y="2202391"/>
                </a:cubicBezTo>
                <a:cubicBezTo>
                  <a:pt x="619562" y="2014347"/>
                  <a:pt x="617700" y="1611960"/>
                  <a:pt x="618467" y="1600344"/>
                </a:cubicBezTo>
                <a:cubicBezTo>
                  <a:pt x="620549" y="1567141"/>
                  <a:pt x="620549" y="1534265"/>
                  <a:pt x="576716" y="1534265"/>
                </a:cubicBezTo>
                <a:cubicBezTo>
                  <a:pt x="533869" y="1534265"/>
                  <a:pt x="542416" y="1572839"/>
                  <a:pt x="542307" y="1600125"/>
                </a:cubicBezTo>
                <a:cubicBezTo>
                  <a:pt x="541431" y="1804606"/>
                  <a:pt x="541869" y="2008978"/>
                  <a:pt x="541431" y="2213459"/>
                </a:cubicBezTo>
                <a:cubicBezTo>
                  <a:pt x="541321" y="2262113"/>
                  <a:pt x="526746" y="2304522"/>
                  <a:pt x="477543" y="2324466"/>
                </a:cubicBezTo>
                <a:cubicBezTo>
                  <a:pt x="426917" y="2344958"/>
                  <a:pt x="375632" y="2337177"/>
                  <a:pt x="342210" y="2296412"/>
                </a:cubicBezTo>
                <a:cubicBezTo>
                  <a:pt x="320293" y="2269675"/>
                  <a:pt x="306595" y="2228034"/>
                  <a:pt x="306376" y="2192967"/>
                </a:cubicBezTo>
                <a:cubicBezTo>
                  <a:pt x="304293" y="1791237"/>
                  <a:pt x="302102" y="943396"/>
                  <a:pt x="299472" y="912823"/>
                </a:cubicBezTo>
                <a:cubicBezTo>
                  <a:pt x="216079" y="966410"/>
                  <a:pt x="188355" y="1025583"/>
                  <a:pt x="205012" y="1103717"/>
                </a:cubicBezTo>
                <a:cubicBezTo>
                  <a:pt x="220244" y="1175054"/>
                  <a:pt x="238653" y="1245625"/>
                  <a:pt x="254544" y="1316854"/>
                </a:cubicBezTo>
                <a:cubicBezTo>
                  <a:pt x="268132" y="1377672"/>
                  <a:pt x="245887" y="1417780"/>
                  <a:pt x="192628" y="1432135"/>
                </a:cubicBezTo>
                <a:cubicBezTo>
                  <a:pt x="145946" y="1444737"/>
                  <a:pt x="96745" y="1419972"/>
                  <a:pt x="83375" y="1365618"/>
                </a:cubicBezTo>
                <a:cubicBezTo>
                  <a:pt x="52583" y="1240037"/>
                  <a:pt x="26612" y="1113140"/>
                  <a:pt x="1407" y="986134"/>
                </a:cubicBezTo>
                <a:cubicBezTo>
                  <a:pt x="-2537" y="966191"/>
                  <a:pt x="2066" y="940437"/>
                  <a:pt x="12036" y="922466"/>
                </a:cubicBezTo>
                <a:cubicBezTo>
                  <a:pt x="101565" y="760504"/>
                  <a:pt x="213998" y="625279"/>
                  <a:pt x="414753" y="604896"/>
                </a:cubicBezTo>
                <a:close/>
                <a:moveTo>
                  <a:pt x="582196" y="0"/>
                </a:moveTo>
                <a:cubicBezTo>
                  <a:pt x="700211" y="0"/>
                  <a:pt x="795881" y="122655"/>
                  <a:pt x="795881" y="273957"/>
                </a:cubicBezTo>
                <a:cubicBezTo>
                  <a:pt x="795881" y="425258"/>
                  <a:pt x="700211" y="547913"/>
                  <a:pt x="582196" y="547913"/>
                </a:cubicBezTo>
                <a:cubicBezTo>
                  <a:pt x="464180" y="547913"/>
                  <a:pt x="368510" y="425258"/>
                  <a:pt x="368510" y="273957"/>
                </a:cubicBezTo>
                <a:cubicBezTo>
                  <a:pt x="368510" y="122655"/>
                  <a:pt x="464180" y="0"/>
                  <a:pt x="582196" y="0"/>
                </a:cubicBezTo>
                <a:close/>
              </a:path>
            </a:pathLst>
          </a:custGeom>
          <a:solidFill>
            <a:schemeClr val="accent5"/>
          </a:solidFill>
          <a:ln w="8102" cap="flat">
            <a:noFill/>
            <a:prstDash val="solid"/>
            <a:miter/>
          </a:ln>
        </p:spPr>
        <p:txBody>
          <a:bodyPr wrap="square" rtlCol="0" anchor="ctr">
            <a:noAutofit/>
          </a:bodyPr>
          <a:lstStyle/>
          <a:p>
            <a:endParaRPr lang="ko-KR" altLang="en-US" dirty="0"/>
          </a:p>
        </p:txBody>
      </p:sp>
      <p:sp>
        <p:nvSpPr>
          <p:cNvPr id="33" name="TextBox 32">
            <a:extLst>
              <a:ext uri="{FF2B5EF4-FFF2-40B4-BE49-F238E27FC236}">
                <a16:creationId xmlns:a16="http://schemas.microsoft.com/office/drawing/2014/main" id="{C4D15C15-70A3-2384-1DA6-B7C25386CA48}"/>
              </a:ext>
            </a:extLst>
          </p:cNvPr>
          <p:cNvSpPr txBox="1"/>
          <p:nvPr/>
        </p:nvSpPr>
        <p:spPr>
          <a:xfrm>
            <a:off x="1084621" y="746496"/>
            <a:ext cx="9124950" cy="646331"/>
          </a:xfrm>
          <a:prstGeom prst="rect">
            <a:avLst/>
          </a:prstGeom>
          <a:noFill/>
        </p:spPr>
        <p:txBody>
          <a:bodyPr wrap="square">
            <a:spAutoFit/>
          </a:bodyPr>
          <a:lstStyle/>
          <a:p>
            <a:r>
              <a:rPr lang="en-GB" i="1" dirty="0">
                <a:latin typeface="Calibri" panose="020F0502020204030204" pitchFamily="34" charset="0"/>
                <a:ea typeface="Calibri" panose="020F0502020204030204" pitchFamily="34" charset="0"/>
                <a:cs typeface="Calibri" panose="020F0502020204030204" pitchFamily="34" charset="0"/>
              </a:rPr>
              <a:t>QT2. “Employee retention is an organization’s ability to prevent employee turnover, and it includes the strategy used to keep employees in their workforce” (Achievers, 2023).</a:t>
            </a:r>
          </a:p>
        </p:txBody>
      </p:sp>
      <p:pic>
        <p:nvPicPr>
          <p:cNvPr id="30" name="Picture 29">
            <a:extLst>
              <a:ext uri="{FF2B5EF4-FFF2-40B4-BE49-F238E27FC236}">
                <a16:creationId xmlns:a16="http://schemas.microsoft.com/office/drawing/2014/main" id="{9BFEC7D3-D089-2FAF-5707-BBC84FF3654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67609" y="4368660"/>
            <a:ext cx="3224391" cy="2407400"/>
          </a:xfrm>
          <a:prstGeom prst="rect">
            <a:avLst/>
          </a:prstGeom>
        </p:spPr>
      </p:pic>
      <p:sp>
        <p:nvSpPr>
          <p:cNvPr id="35" name="TextBox 34">
            <a:extLst>
              <a:ext uri="{FF2B5EF4-FFF2-40B4-BE49-F238E27FC236}">
                <a16:creationId xmlns:a16="http://schemas.microsoft.com/office/drawing/2014/main" id="{01B477C7-6E34-341E-91AA-46922CEBCD66}"/>
              </a:ext>
            </a:extLst>
          </p:cNvPr>
          <p:cNvSpPr txBox="1"/>
          <p:nvPr/>
        </p:nvSpPr>
        <p:spPr>
          <a:xfrm>
            <a:off x="5828903" y="6573893"/>
            <a:ext cx="7175862"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Figure 3</a:t>
            </a: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a:t>
            </a:r>
            <a:r>
              <a:rPr lang="en-GB" sz="1400" dirty="0">
                <a:solidFill>
                  <a:prstClr val="black"/>
                </a:solidFill>
                <a:latin typeface="Calibri" panose="020F0502020204030204" pitchFamily="34" charset="0"/>
                <a:ea typeface="Calibri" panose="020F0502020204030204" pitchFamily="34" charset="0"/>
                <a:cs typeface="Calibri" panose="020F0502020204030204" pitchFamily="34" charset="0"/>
              </a:rPr>
              <a:t>Professional Development stairway</a:t>
            </a: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(McKinnon, </a:t>
            </a:r>
            <a:r>
              <a:rPr kumimoji="0" lang="en-GB" sz="1400" b="0" i="0" u="none" strike="noStrike" kern="12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Flöthmann</a:t>
            </a: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&amp; </a:t>
            </a:r>
            <a:r>
              <a:rPr kumimoji="0" lang="en-GB" sz="1400" b="0" i="0" u="none" strike="noStrike" kern="12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Hoberg</a:t>
            </a: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p.</a:t>
            </a:r>
            <a:r>
              <a:rPr lang="en-GB" sz="1400" dirty="0">
                <a:solidFill>
                  <a:prstClr val="black"/>
                </a:solidFill>
                <a:latin typeface="Calibri" panose="020F0502020204030204" pitchFamily="34" charset="0"/>
                <a:ea typeface="Calibri" panose="020F0502020204030204" pitchFamily="34" charset="0"/>
                <a:cs typeface="Calibri" panose="020F0502020204030204" pitchFamily="34" charset="0"/>
              </a:rPr>
              <a:t>58</a:t>
            </a: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8482126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 name="Picture 54">
            <a:extLst>
              <a:ext uri="{FF2B5EF4-FFF2-40B4-BE49-F238E27FC236}">
                <a16:creationId xmlns:a16="http://schemas.microsoft.com/office/drawing/2014/main" id="{24024928-9A16-4447-9306-E75A2F93958A}"/>
              </a:ext>
            </a:extLst>
          </p:cNvPr>
          <p:cNvPicPr>
            <a:picLocks noChangeAspect="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t="14702" b="964"/>
          <a:stretch/>
        </p:blipFill>
        <p:spPr>
          <a:xfrm>
            <a:off x="0" y="-1"/>
            <a:ext cx="12192000" cy="6858001"/>
          </a:xfrm>
          <a:prstGeom prst="rect">
            <a:avLst/>
          </a:prstGeom>
        </p:spPr>
      </p:pic>
      <p:sp>
        <p:nvSpPr>
          <p:cNvPr id="140" name="Freeform 36">
            <a:extLst>
              <a:ext uri="{FF2B5EF4-FFF2-40B4-BE49-F238E27FC236}">
                <a16:creationId xmlns:a16="http://schemas.microsoft.com/office/drawing/2014/main" id="{344182D9-62EB-462B-8206-E1A23067F498}"/>
              </a:ext>
            </a:extLst>
          </p:cNvPr>
          <p:cNvSpPr>
            <a:spLocks/>
          </p:cNvSpPr>
          <p:nvPr/>
        </p:nvSpPr>
        <p:spPr bwMode="auto">
          <a:xfrm rot="10800000">
            <a:off x="6350" y="5603760"/>
            <a:ext cx="12185650" cy="1277069"/>
          </a:xfrm>
          <a:custGeom>
            <a:avLst/>
            <a:gdLst>
              <a:gd name="T0" fmla="*/ 5184 w 5184"/>
              <a:gd name="T1" fmla="*/ 732 h 732"/>
              <a:gd name="T2" fmla="*/ 5184 w 5184"/>
              <a:gd name="T3" fmla="*/ 732 h 732"/>
              <a:gd name="T4" fmla="*/ 3361 w 5184"/>
              <a:gd name="T5" fmla="*/ 186 h 732"/>
              <a:gd name="T6" fmla="*/ 0 w 5184"/>
              <a:gd name="T7" fmla="*/ 0 h 732"/>
              <a:gd name="T8" fmla="*/ 5184 w 5184"/>
              <a:gd name="T9" fmla="*/ 0 h 732"/>
              <a:gd name="T10" fmla="*/ 5184 w 5184"/>
              <a:gd name="T11" fmla="*/ 732 h 732"/>
            </a:gdLst>
            <a:ahLst/>
            <a:cxnLst>
              <a:cxn ang="0">
                <a:pos x="T0" y="T1"/>
              </a:cxn>
              <a:cxn ang="0">
                <a:pos x="T2" y="T3"/>
              </a:cxn>
              <a:cxn ang="0">
                <a:pos x="T4" y="T5"/>
              </a:cxn>
              <a:cxn ang="0">
                <a:pos x="T6" y="T7"/>
              </a:cxn>
              <a:cxn ang="0">
                <a:pos x="T8" y="T9"/>
              </a:cxn>
              <a:cxn ang="0">
                <a:pos x="T10" y="T11"/>
              </a:cxn>
            </a:cxnLst>
            <a:rect l="0" t="0" r="r" b="b"/>
            <a:pathLst>
              <a:path w="5184" h="732">
                <a:moveTo>
                  <a:pt x="5184" y="732"/>
                </a:moveTo>
                <a:cubicBezTo>
                  <a:pt x="5184" y="732"/>
                  <a:pt x="5184" y="732"/>
                  <a:pt x="5184" y="732"/>
                </a:cubicBezTo>
                <a:cubicBezTo>
                  <a:pt x="4628" y="409"/>
                  <a:pt x="4004" y="222"/>
                  <a:pt x="3361" y="186"/>
                </a:cubicBezTo>
                <a:cubicBezTo>
                  <a:pt x="0" y="0"/>
                  <a:pt x="0" y="0"/>
                  <a:pt x="0" y="0"/>
                </a:cubicBezTo>
                <a:cubicBezTo>
                  <a:pt x="5184" y="0"/>
                  <a:pt x="5184" y="0"/>
                  <a:pt x="5184" y="0"/>
                </a:cubicBezTo>
                <a:lnTo>
                  <a:pt x="5184" y="732"/>
                </a:lnTo>
                <a:close/>
              </a:path>
            </a:pathLst>
          </a:custGeom>
          <a:gradFill>
            <a:gsLst>
              <a:gs pos="61104">
                <a:srgbClr val="ED1263">
                  <a:alpha val="38000"/>
                </a:srgbClr>
              </a:gs>
              <a:gs pos="97000">
                <a:srgbClr val="FF7437">
                  <a:alpha val="61000"/>
                </a:srgbClr>
              </a:gs>
              <a:gs pos="5310">
                <a:srgbClr val="38116E">
                  <a:alpha val="0"/>
                </a:srgbClr>
              </a:gs>
              <a:gs pos="26000">
                <a:srgbClr val="38116E">
                  <a:alpha val="42000"/>
                </a:srgb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9" name="Freeform 36">
            <a:extLst>
              <a:ext uri="{FF2B5EF4-FFF2-40B4-BE49-F238E27FC236}">
                <a16:creationId xmlns:a16="http://schemas.microsoft.com/office/drawing/2014/main" id="{7D971109-02A3-4A4C-A529-E7AA2409DF82}"/>
              </a:ext>
            </a:extLst>
          </p:cNvPr>
          <p:cNvSpPr>
            <a:spLocks/>
          </p:cNvSpPr>
          <p:nvPr/>
        </p:nvSpPr>
        <p:spPr bwMode="auto">
          <a:xfrm>
            <a:off x="6350" y="1589"/>
            <a:ext cx="12185650" cy="1277069"/>
          </a:xfrm>
          <a:custGeom>
            <a:avLst/>
            <a:gdLst>
              <a:gd name="T0" fmla="*/ 5184 w 5184"/>
              <a:gd name="T1" fmla="*/ 732 h 732"/>
              <a:gd name="T2" fmla="*/ 5184 w 5184"/>
              <a:gd name="T3" fmla="*/ 732 h 732"/>
              <a:gd name="T4" fmla="*/ 3361 w 5184"/>
              <a:gd name="T5" fmla="*/ 186 h 732"/>
              <a:gd name="T6" fmla="*/ 0 w 5184"/>
              <a:gd name="T7" fmla="*/ 0 h 732"/>
              <a:gd name="T8" fmla="*/ 5184 w 5184"/>
              <a:gd name="T9" fmla="*/ 0 h 732"/>
              <a:gd name="T10" fmla="*/ 5184 w 5184"/>
              <a:gd name="T11" fmla="*/ 732 h 732"/>
            </a:gdLst>
            <a:ahLst/>
            <a:cxnLst>
              <a:cxn ang="0">
                <a:pos x="T0" y="T1"/>
              </a:cxn>
              <a:cxn ang="0">
                <a:pos x="T2" y="T3"/>
              </a:cxn>
              <a:cxn ang="0">
                <a:pos x="T4" y="T5"/>
              </a:cxn>
              <a:cxn ang="0">
                <a:pos x="T6" y="T7"/>
              </a:cxn>
              <a:cxn ang="0">
                <a:pos x="T8" y="T9"/>
              </a:cxn>
              <a:cxn ang="0">
                <a:pos x="T10" y="T11"/>
              </a:cxn>
            </a:cxnLst>
            <a:rect l="0" t="0" r="r" b="b"/>
            <a:pathLst>
              <a:path w="5184" h="732">
                <a:moveTo>
                  <a:pt x="5184" y="732"/>
                </a:moveTo>
                <a:cubicBezTo>
                  <a:pt x="5184" y="732"/>
                  <a:pt x="5184" y="732"/>
                  <a:pt x="5184" y="732"/>
                </a:cubicBezTo>
                <a:cubicBezTo>
                  <a:pt x="4628" y="409"/>
                  <a:pt x="4004" y="222"/>
                  <a:pt x="3361" y="186"/>
                </a:cubicBezTo>
                <a:cubicBezTo>
                  <a:pt x="0" y="0"/>
                  <a:pt x="0" y="0"/>
                  <a:pt x="0" y="0"/>
                </a:cubicBezTo>
                <a:cubicBezTo>
                  <a:pt x="5184" y="0"/>
                  <a:pt x="5184" y="0"/>
                  <a:pt x="5184" y="0"/>
                </a:cubicBezTo>
                <a:lnTo>
                  <a:pt x="5184" y="732"/>
                </a:lnTo>
                <a:close/>
              </a:path>
            </a:pathLst>
          </a:custGeom>
          <a:gradFill>
            <a:gsLst>
              <a:gs pos="61104">
                <a:srgbClr val="ED1263">
                  <a:alpha val="38000"/>
                </a:srgbClr>
              </a:gs>
              <a:gs pos="97000">
                <a:srgbClr val="FF7437">
                  <a:alpha val="61000"/>
                </a:srgbClr>
              </a:gs>
              <a:gs pos="0">
                <a:schemeClr val="bg1">
                  <a:alpha val="0"/>
                </a:schemeClr>
              </a:gs>
              <a:gs pos="32000">
                <a:srgbClr val="38116E">
                  <a:alpha val="42000"/>
                </a:srgb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6" name="Rectangle 55">
            <a:extLst>
              <a:ext uri="{FF2B5EF4-FFF2-40B4-BE49-F238E27FC236}">
                <a16:creationId xmlns:a16="http://schemas.microsoft.com/office/drawing/2014/main" id="{D4A83B1B-C7B8-4DB8-AD63-F42216D7EF9C}"/>
              </a:ext>
            </a:extLst>
          </p:cNvPr>
          <p:cNvSpPr/>
          <p:nvPr/>
        </p:nvSpPr>
        <p:spPr>
          <a:xfrm>
            <a:off x="-177799" y="-237067"/>
            <a:ext cx="12376150" cy="7135186"/>
          </a:xfrm>
          <a:prstGeom prst="rect">
            <a:avLst/>
          </a:prstGeom>
          <a:gradFill>
            <a:gsLst>
              <a:gs pos="85000">
                <a:schemeClr val="bg1">
                  <a:alpha val="50000"/>
                </a:schemeClr>
              </a:gs>
              <a:gs pos="65000">
                <a:schemeClr val="bg1">
                  <a:alpha val="98000"/>
                </a:schemeClr>
              </a:gs>
              <a:gs pos="35000">
                <a:schemeClr val="bg1">
                  <a:alpha val="98000"/>
                </a:schemeClr>
              </a:gs>
              <a:gs pos="9000">
                <a:schemeClr val="bg1">
                  <a:alpha val="50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127" name="Group 126">
            <a:extLst>
              <a:ext uri="{FF2B5EF4-FFF2-40B4-BE49-F238E27FC236}">
                <a16:creationId xmlns:a16="http://schemas.microsoft.com/office/drawing/2014/main" id="{1707FF41-B93B-4A4B-A563-6A364CDFAA92}"/>
              </a:ext>
            </a:extLst>
          </p:cNvPr>
          <p:cNvGrpSpPr/>
          <p:nvPr/>
        </p:nvGrpSpPr>
        <p:grpSpPr>
          <a:xfrm>
            <a:off x="535963" y="2142353"/>
            <a:ext cx="10948626" cy="4472627"/>
            <a:chOff x="-828501" y="662319"/>
            <a:chExt cx="13722708" cy="5605869"/>
          </a:xfrm>
        </p:grpSpPr>
        <p:grpSp>
          <p:nvGrpSpPr>
            <p:cNvPr id="44" name="Group 43">
              <a:extLst>
                <a:ext uri="{FF2B5EF4-FFF2-40B4-BE49-F238E27FC236}">
                  <a16:creationId xmlns:a16="http://schemas.microsoft.com/office/drawing/2014/main" id="{593D2361-99DE-47EF-BAAE-39FD4EAECDD1}"/>
                </a:ext>
              </a:extLst>
            </p:cNvPr>
            <p:cNvGrpSpPr/>
            <p:nvPr/>
          </p:nvGrpSpPr>
          <p:grpSpPr>
            <a:xfrm>
              <a:off x="3540841" y="1139372"/>
              <a:ext cx="5110318" cy="4579258"/>
              <a:chOff x="3540841" y="1139372"/>
              <a:chExt cx="5110318" cy="4579258"/>
            </a:xfrm>
          </p:grpSpPr>
          <p:grpSp>
            <p:nvGrpSpPr>
              <p:cNvPr id="43" name="Group 42">
                <a:extLst>
                  <a:ext uri="{FF2B5EF4-FFF2-40B4-BE49-F238E27FC236}">
                    <a16:creationId xmlns:a16="http://schemas.microsoft.com/office/drawing/2014/main" id="{B429E594-C5D2-4ADB-81C5-EE1BAAE65545}"/>
                  </a:ext>
                </a:extLst>
              </p:cNvPr>
              <p:cNvGrpSpPr/>
              <p:nvPr/>
            </p:nvGrpSpPr>
            <p:grpSpPr>
              <a:xfrm>
                <a:off x="4785040" y="2121076"/>
                <a:ext cx="2621921" cy="2615852"/>
                <a:chOff x="4785040" y="2121076"/>
                <a:chExt cx="2621921" cy="2615852"/>
              </a:xfrm>
            </p:grpSpPr>
            <p:sp>
              <p:nvSpPr>
                <p:cNvPr id="28" name="Oval 27">
                  <a:extLst>
                    <a:ext uri="{FF2B5EF4-FFF2-40B4-BE49-F238E27FC236}">
                      <a16:creationId xmlns:a16="http://schemas.microsoft.com/office/drawing/2014/main" id="{02D136EA-C8A4-4299-A2CD-084C8E5B2166}"/>
                    </a:ext>
                  </a:extLst>
                </p:cNvPr>
                <p:cNvSpPr>
                  <a:spLocks noChangeArrowheads="1"/>
                </p:cNvSpPr>
                <p:nvPr/>
              </p:nvSpPr>
              <p:spPr bwMode="auto">
                <a:xfrm>
                  <a:off x="4785040" y="2121076"/>
                  <a:ext cx="2621921" cy="2615852"/>
                </a:xfrm>
                <a:prstGeom prst="ellipse">
                  <a:avLst/>
                </a:prstGeom>
                <a:solidFill>
                  <a:schemeClr val="bg1">
                    <a:lumMod val="95000"/>
                  </a:schemeClr>
                </a:solidFill>
                <a:ln w="9525">
                  <a:noFill/>
                  <a:round/>
                  <a:headEnd/>
                  <a:tailEnd/>
                </a:ln>
                <a:effectLst>
                  <a:outerShdw blurRad="63500" sx="102000" sy="102000" algn="ctr" rotWithShape="0">
                    <a:prstClr val="black">
                      <a:alpha val="10000"/>
                    </a:prstClr>
                  </a:outerShdw>
                </a:effec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 name="Freeform 28">
                  <a:extLst>
                    <a:ext uri="{FF2B5EF4-FFF2-40B4-BE49-F238E27FC236}">
                      <a16:creationId xmlns:a16="http://schemas.microsoft.com/office/drawing/2014/main" id="{FA692F02-A177-44D4-AF03-C44054F910AC}"/>
                    </a:ext>
                  </a:extLst>
                </p:cNvPr>
                <p:cNvSpPr>
                  <a:spLocks noEditPoints="1"/>
                </p:cNvSpPr>
                <p:nvPr/>
              </p:nvSpPr>
              <p:spPr bwMode="auto">
                <a:xfrm>
                  <a:off x="4785040" y="2121076"/>
                  <a:ext cx="2567297" cy="2615852"/>
                </a:xfrm>
                <a:custGeom>
                  <a:avLst/>
                  <a:gdLst>
                    <a:gd name="T0" fmla="*/ 990 w 1179"/>
                    <a:gd name="T1" fmla="*/ 195 h 1202"/>
                    <a:gd name="T2" fmla="*/ 976 w 1179"/>
                    <a:gd name="T3" fmla="*/ 237 h 1202"/>
                    <a:gd name="T4" fmla="*/ 896 w 1179"/>
                    <a:gd name="T5" fmla="*/ 315 h 1202"/>
                    <a:gd name="T6" fmla="*/ 930 w 1179"/>
                    <a:gd name="T7" fmla="*/ 377 h 1202"/>
                    <a:gd name="T8" fmla="*/ 1057 w 1179"/>
                    <a:gd name="T9" fmla="*/ 356 h 1202"/>
                    <a:gd name="T10" fmla="*/ 1066 w 1179"/>
                    <a:gd name="T11" fmla="*/ 351 h 1202"/>
                    <a:gd name="T12" fmla="*/ 1062 w 1179"/>
                    <a:gd name="T13" fmla="*/ 309 h 1202"/>
                    <a:gd name="T14" fmla="*/ 1139 w 1179"/>
                    <a:gd name="T15" fmla="*/ 362 h 1202"/>
                    <a:gd name="T16" fmla="*/ 1090 w 1179"/>
                    <a:gd name="T17" fmla="*/ 412 h 1202"/>
                    <a:gd name="T18" fmla="*/ 946 w 1179"/>
                    <a:gd name="T19" fmla="*/ 380 h 1202"/>
                    <a:gd name="T20" fmla="*/ 782 w 1179"/>
                    <a:gd name="T21" fmla="*/ 493 h 1202"/>
                    <a:gd name="T22" fmla="*/ 846 w 1179"/>
                    <a:gd name="T23" fmla="*/ 656 h 1202"/>
                    <a:gd name="T24" fmla="*/ 973 w 1179"/>
                    <a:gd name="T25" fmla="*/ 653 h 1202"/>
                    <a:gd name="T26" fmla="*/ 1046 w 1179"/>
                    <a:gd name="T27" fmla="*/ 867 h 1202"/>
                    <a:gd name="T28" fmla="*/ 2 w 1179"/>
                    <a:gd name="T29" fmla="*/ 662 h 1202"/>
                    <a:gd name="T30" fmla="*/ 0 w 1179"/>
                    <a:gd name="T31" fmla="*/ 581 h 1202"/>
                    <a:gd name="T32" fmla="*/ 48 w 1179"/>
                    <a:gd name="T33" fmla="*/ 396 h 1202"/>
                    <a:gd name="T34" fmla="*/ 98 w 1179"/>
                    <a:gd name="T35" fmla="*/ 451 h 1202"/>
                    <a:gd name="T36" fmla="*/ 159 w 1179"/>
                    <a:gd name="T37" fmla="*/ 550 h 1202"/>
                    <a:gd name="T38" fmla="*/ 275 w 1179"/>
                    <a:gd name="T39" fmla="*/ 584 h 1202"/>
                    <a:gd name="T40" fmla="*/ 326 w 1179"/>
                    <a:gd name="T41" fmla="*/ 745 h 1202"/>
                    <a:gd name="T42" fmla="*/ 445 w 1179"/>
                    <a:gd name="T43" fmla="*/ 963 h 1202"/>
                    <a:gd name="T44" fmla="*/ 555 w 1179"/>
                    <a:gd name="T45" fmla="*/ 1171 h 1202"/>
                    <a:gd name="T46" fmla="*/ 520 w 1179"/>
                    <a:gd name="T47" fmla="*/ 1097 h 1202"/>
                    <a:gd name="T48" fmla="*/ 537 w 1179"/>
                    <a:gd name="T49" fmla="*/ 1041 h 1202"/>
                    <a:gd name="T50" fmla="*/ 662 w 1179"/>
                    <a:gd name="T51" fmla="*/ 895 h 1202"/>
                    <a:gd name="T52" fmla="*/ 684 w 1179"/>
                    <a:gd name="T53" fmla="*/ 713 h 1202"/>
                    <a:gd name="T54" fmla="*/ 510 w 1179"/>
                    <a:gd name="T55" fmla="*/ 605 h 1202"/>
                    <a:gd name="T56" fmla="*/ 370 w 1179"/>
                    <a:gd name="T57" fmla="*/ 618 h 1202"/>
                    <a:gd name="T58" fmla="*/ 245 w 1179"/>
                    <a:gd name="T59" fmla="*/ 537 h 1202"/>
                    <a:gd name="T60" fmla="*/ 339 w 1179"/>
                    <a:gd name="T61" fmla="*/ 437 h 1202"/>
                    <a:gd name="T62" fmla="*/ 421 w 1179"/>
                    <a:gd name="T63" fmla="*/ 373 h 1202"/>
                    <a:gd name="T64" fmla="*/ 537 w 1179"/>
                    <a:gd name="T65" fmla="*/ 291 h 1202"/>
                    <a:gd name="T66" fmla="*/ 533 w 1179"/>
                    <a:gd name="T67" fmla="*/ 257 h 1202"/>
                    <a:gd name="T68" fmla="*/ 567 w 1179"/>
                    <a:gd name="T69" fmla="*/ 269 h 1202"/>
                    <a:gd name="T70" fmla="*/ 589 w 1179"/>
                    <a:gd name="T71" fmla="*/ 277 h 1202"/>
                    <a:gd name="T72" fmla="*/ 606 w 1179"/>
                    <a:gd name="T73" fmla="*/ 271 h 1202"/>
                    <a:gd name="T74" fmla="*/ 571 w 1179"/>
                    <a:gd name="T75" fmla="*/ 200 h 1202"/>
                    <a:gd name="T76" fmla="*/ 467 w 1179"/>
                    <a:gd name="T77" fmla="*/ 228 h 1202"/>
                    <a:gd name="T78" fmla="*/ 389 w 1179"/>
                    <a:gd name="T79" fmla="*/ 186 h 1202"/>
                    <a:gd name="T80" fmla="*/ 505 w 1179"/>
                    <a:gd name="T81" fmla="*/ 151 h 1202"/>
                    <a:gd name="T82" fmla="*/ 528 w 1179"/>
                    <a:gd name="T83" fmla="*/ 122 h 1202"/>
                    <a:gd name="T84" fmla="*/ 602 w 1179"/>
                    <a:gd name="T85" fmla="*/ 167 h 1202"/>
                    <a:gd name="T86" fmla="*/ 569 w 1179"/>
                    <a:gd name="T87" fmla="*/ 78 h 1202"/>
                    <a:gd name="T88" fmla="*/ 504 w 1179"/>
                    <a:gd name="T89" fmla="*/ 82 h 1202"/>
                    <a:gd name="T90" fmla="*/ 433 w 1179"/>
                    <a:gd name="T91" fmla="*/ 117 h 1202"/>
                    <a:gd name="T92" fmla="*/ 428 w 1179"/>
                    <a:gd name="T93" fmla="*/ 78 h 1202"/>
                    <a:gd name="T94" fmla="*/ 330 w 1179"/>
                    <a:gd name="T95" fmla="*/ 97 h 1202"/>
                    <a:gd name="T96" fmla="*/ 323 w 1179"/>
                    <a:gd name="T97" fmla="*/ 118 h 1202"/>
                    <a:gd name="T98" fmla="*/ 902 w 1179"/>
                    <a:gd name="T99" fmla="*/ 197 h 1202"/>
                    <a:gd name="T100" fmla="*/ 946 w 1179"/>
                    <a:gd name="T101" fmla="*/ 262 h 1202"/>
                    <a:gd name="T102" fmla="*/ 906 w 1179"/>
                    <a:gd name="T103" fmla="*/ 221 h 1202"/>
                    <a:gd name="T104" fmla="*/ 904 w 1179"/>
                    <a:gd name="T105" fmla="*/ 225 h 1202"/>
                    <a:gd name="T106" fmla="*/ 517 w 1179"/>
                    <a:gd name="T107" fmla="*/ 320 h 1202"/>
                    <a:gd name="T108" fmla="*/ 574 w 1179"/>
                    <a:gd name="T109" fmla="*/ 303 h 1202"/>
                    <a:gd name="T110" fmla="*/ 542 w 1179"/>
                    <a:gd name="T111" fmla="*/ 312 h 1202"/>
                    <a:gd name="T112" fmla="*/ 574 w 1179"/>
                    <a:gd name="T113" fmla="*/ 303 h 1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179" h="1202">
                      <a:moveTo>
                        <a:pt x="602" y="0"/>
                      </a:moveTo>
                      <a:cubicBezTo>
                        <a:pt x="757" y="0"/>
                        <a:pt x="899" y="59"/>
                        <a:pt x="1006" y="156"/>
                      </a:cubicBezTo>
                      <a:cubicBezTo>
                        <a:pt x="984" y="165"/>
                        <a:pt x="984" y="165"/>
                        <a:pt x="984" y="165"/>
                      </a:cubicBezTo>
                      <a:cubicBezTo>
                        <a:pt x="972" y="178"/>
                        <a:pt x="972" y="178"/>
                        <a:pt x="972" y="178"/>
                      </a:cubicBezTo>
                      <a:cubicBezTo>
                        <a:pt x="974" y="193"/>
                        <a:pt x="974" y="193"/>
                        <a:pt x="974" y="193"/>
                      </a:cubicBezTo>
                      <a:cubicBezTo>
                        <a:pt x="990" y="195"/>
                        <a:pt x="990" y="195"/>
                        <a:pt x="990" y="195"/>
                      </a:cubicBezTo>
                      <a:cubicBezTo>
                        <a:pt x="999" y="217"/>
                        <a:pt x="999" y="217"/>
                        <a:pt x="999" y="217"/>
                      </a:cubicBezTo>
                      <a:cubicBezTo>
                        <a:pt x="1024" y="206"/>
                        <a:pt x="1024" y="206"/>
                        <a:pt x="1024" y="206"/>
                      </a:cubicBezTo>
                      <a:cubicBezTo>
                        <a:pt x="1027" y="236"/>
                        <a:pt x="1027" y="236"/>
                        <a:pt x="1027" y="236"/>
                      </a:cubicBezTo>
                      <a:cubicBezTo>
                        <a:pt x="1020" y="236"/>
                        <a:pt x="1020" y="236"/>
                        <a:pt x="1020" y="236"/>
                      </a:cubicBezTo>
                      <a:cubicBezTo>
                        <a:pt x="999" y="233"/>
                        <a:pt x="999" y="233"/>
                        <a:pt x="999" y="233"/>
                      </a:cubicBezTo>
                      <a:cubicBezTo>
                        <a:pt x="976" y="237"/>
                        <a:pt x="976" y="237"/>
                        <a:pt x="976" y="237"/>
                      </a:cubicBezTo>
                      <a:cubicBezTo>
                        <a:pt x="954" y="268"/>
                        <a:pt x="954" y="268"/>
                        <a:pt x="954" y="268"/>
                      </a:cubicBezTo>
                      <a:cubicBezTo>
                        <a:pt x="922" y="273"/>
                        <a:pt x="922" y="273"/>
                        <a:pt x="922" y="273"/>
                      </a:cubicBezTo>
                      <a:cubicBezTo>
                        <a:pt x="918" y="300"/>
                        <a:pt x="918" y="300"/>
                        <a:pt x="918" y="300"/>
                      </a:cubicBezTo>
                      <a:cubicBezTo>
                        <a:pt x="931" y="303"/>
                        <a:pt x="931" y="303"/>
                        <a:pt x="931" y="303"/>
                      </a:cubicBezTo>
                      <a:cubicBezTo>
                        <a:pt x="927" y="321"/>
                        <a:pt x="927" y="321"/>
                        <a:pt x="927" y="321"/>
                      </a:cubicBezTo>
                      <a:cubicBezTo>
                        <a:pt x="896" y="315"/>
                        <a:pt x="896" y="315"/>
                        <a:pt x="896" y="315"/>
                      </a:cubicBezTo>
                      <a:cubicBezTo>
                        <a:pt x="867" y="321"/>
                        <a:pt x="867" y="321"/>
                        <a:pt x="867" y="321"/>
                      </a:cubicBezTo>
                      <a:cubicBezTo>
                        <a:pt x="861" y="337"/>
                        <a:pt x="861" y="337"/>
                        <a:pt x="861" y="337"/>
                      </a:cubicBezTo>
                      <a:cubicBezTo>
                        <a:pt x="866" y="371"/>
                        <a:pt x="866" y="371"/>
                        <a:pt x="866" y="371"/>
                      </a:cubicBezTo>
                      <a:cubicBezTo>
                        <a:pt x="883" y="379"/>
                        <a:pt x="883" y="379"/>
                        <a:pt x="883" y="379"/>
                      </a:cubicBezTo>
                      <a:cubicBezTo>
                        <a:pt x="911" y="378"/>
                        <a:pt x="911" y="378"/>
                        <a:pt x="911" y="378"/>
                      </a:cubicBezTo>
                      <a:cubicBezTo>
                        <a:pt x="930" y="377"/>
                        <a:pt x="930" y="377"/>
                        <a:pt x="930" y="377"/>
                      </a:cubicBezTo>
                      <a:cubicBezTo>
                        <a:pt x="937" y="362"/>
                        <a:pt x="937" y="362"/>
                        <a:pt x="937" y="362"/>
                      </a:cubicBezTo>
                      <a:cubicBezTo>
                        <a:pt x="966" y="322"/>
                        <a:pt x="966" y="322"/>
                        <a:pt x="966" y="322"/>
                      </a:cubicBezTo>
                      <a:cubicBezTo>
                        <a:pt x="986" y="327"/>
                        <a:pt x="986" y="327"/>
                        <a:pt x="986" y="327"/>
                      </a:cubicBezTo>
                      <a:cubicBezTo>
                        <a:pt x="1005" y="309"/>
                        <a:pt x="1005" y="309"/>
                        <a:pt x="1005" y="309"/>
                      </a:cubicBezTo>
                      <a:cubicBezTo>
                        <a:pt x="1009" y="323"/>
                        <a:pt x="1009" y="323"/>
                        <a:pt x="1009" y="323"/>
                      </a:cubicBezTo>
                      <a:cubicBezTo>
                        <a:pt x="1057" y="356"/>
                        <a:pt x="1057" y="356"/>
                        <a:pt x="1057" y="356"/>
                      </a:cubicBezTo>
                      <a:cubicBezTo>
                        <a:pt x="1052" y="363"/>
                        <a:pt x="1052" y="363"/>
                        <a:pt x="1052" y="363"/>
                      </a:cubicBezTo>
                      <a:cubicBezTo>
                        <a:pt x="1030" y="362"/>
                        <a:pt x="1030" y="362"/>
                        <a:pt x="1030" y="362"/>
                      </a:cubicBezTo>
                      <a:cubicBezTo>
                        <a:pt x="1038" y="374"/>
                        <a:pt x="1038" y="374"/>
                        <a:pt x="1038" y="374"/>
                      </a:cubicBezTo>
                      <a:cubicBezTo>
                        <a:pt x="1052" y="377"/>
                        <a:pt x="1052" y="377"/>
                        <a:pt x="1052" y="377"/>
                      </a:cubicBezTo>
                      <a:cubicBezTo>
                        <a:pt x="1067" y="370"/>
                        <a:pt x="1067" y="370"/>
                        <a:pt x="1067" y="370"/>
                      </a:cubicBezTo>
                      <a:cubicBezTo>
                        <a:pt x="1066" y="351"/>
                        <a:pt x="1066" y="351"/>
                        <a:pt x="1066" y="351"/>
                      </a:cubicBezTo>
                      <a:cubicBezTo>
                        <a:pt x="1074" y="348"/>
                        <a:pt x="1074" y="348"/>
                        <a:pt x="1074" y="348"/>
                      </a:cubicBezTo>
                      <a:cubicBezTo>
                        <a:pt x="1068" y="342"/>
                        <a:pt x="1068" y="342"/>
                        <a:pt x="1068" y="342"/>
                      </a:cubicBezTo>
                      <a:cubicBezTo>
                        <a:pt x="1036" y="325"/>
                        <a:pt x="1036" y="325"/>
                        <a:pt x="1036" y="325"/>
                      </a:cubicBezTo>
                      <a:cubicBezTo>
                        <a:pt x="1027" y="300"/>
                        <a:pt x="1027" y="300"/>
                        <a:pt x="1027" y="300"/>
                      </a:cubicBezTo>
                      <a:cubicBezTo>
                        <a:pt x="1054" y="300"/>
                        <a:pt x="1054" y="300"/>
                        <a:pt x="1054" y="300"/>
                      </a:cubicBezTo>
                      <a:cubicBezTo>
                        <a:pt x="1062" y="309"/>
                        <a:pt x="1062" y="309"/>
                        <a:pt x="1062" y="309"/>
                      </a:cubicBezTo>
                      <a:cubicBezTo>
                        <a:pt x="1086" y="329"/>
                        <a:pt x="1086" y="329"/>
                        <a:pt x="1086" y="329"/>
                      </a:cubicBezTo>
                      <a:cubicBezTo>
                        <a:pt x="1087" y="353"/>
                        <a:pt x="1087" y="353"/>
                        <a:pt x="1087" y="353"/>
                      </a:cubicBezTo>
                      <a:cubicBezTo>
                        <a:pt x="1110" y="378"/>
                        <a:pt x="1110" y="378"/>
                        <a:pt x="1110" y="378"/>
                      </a:cubicBezTo>
                      <a:cubicBezTo>
                        <a:pt x="1119" y="343"/>
                        <a:pt x="1119" y="343"/>
                        <a:pt x="1119" y="343"/>
                      </a:cubicBezTo>
                      <a:cubicBezTo>
                        <a:pt x="1136" y="334"/>
                        <a:pt x="1136" y="334"/>
                        <a:pt x="1136" y="334"/>
                      </a:cubicBezTo>
                      <a:cubicBezTo>
                        <a:pt x="1139" y="362"/>
                        <a:pt x="1139" y="362"/>
                        <a:pt x="1139" y="362"/>
                      </a:cubicBezTo>
                      <a:cubicBezTo>
                        <a:pt x="1155" y="380"/>
                        <a:pt x="1155" y="380"/>
                        <a:pt x="1155" y="380"/>
                      </a:cubicBezTo>
                      <a:cubicBezTo>
                        <a:pt x="1162" y="380"/>
                        <a:pt x="1162" y="380"/>
                        <a:pt x="1162" y="380"/>
                      </a:cubicBezTo>
                      <a:cubicBezTo>
                        <a:pt x="1168" y="396"/>
                        <a:pt x="1174" y="414"/>
                        <a:pt x="1179" y="431"/>
                      </a:cubicBezTo>
                      <a:cubicBezTo>
                        <a:pt x="1151" y="431"/>
                        <a:pt x="1151" y="431"/>
                        <a:pt x="1151" y="431"/>
                      </a:cubicBezTo>
                      <a:cubicBezTo>
                        <a:pt x="1121" y="409"/>
                        <a:pt x="1121" y="409"/>
                        <a:pt x="1121" y="409"/>
                      </a:cubicBezTo>
                      <a:cubicBezTo>
                        <a:pt x="1090" y="412"/>
                        <a:pt x="1090" y="412"/>
                        <a:pt x="1090" y="412"/>
                      </a:cubicBezTo>
                      <a:cubicBezTo>
                        <a:pt x="1090" y="431"/>
                        <a:pt x="1090" y="431"/>
                        <a:pt x="1090" y="431"/>
                      </a:cubicBezTo>
                      <a:cubicBezTo>
                        <a:pt x="1080" y="431"/>
                        <a:pt x="1080" y="431"/>
                        <a:pt x="1080" y="431"/>
                      </a:cubicBezTo>
                      <a:cubicBezTo>
                        <a:pt x="1069" y="424"/>
                        <a:pt x="1069" y="424"/>
                        <a:pt x="1069" y="424"/>
                      </a:cubicBezTo>
                      <a:cubicBezTo>
                        <a:pt x="1015" y="409"/>
                        <a:pt x="1015" y="409"/>
                        <a:pt x="1015" y="409"/>
                      </a:cubicBezTo>
                      <a:cubicBezTo>
                        <a:pt x="1015" y="375"/>
                        <a:pt x="1015" y="375"/>
                        <a:pt x="1015" y="375"/>
                      </a:cubicBezTo>
                      <a:cubicBezTo>
                        <a:pt x="946" y="380"/>
                        <a:pt x="946" y="380"/>
                        <a:pt x="946" y="380"/>
                      </a:cubicBezTo>
                      <a:cubicBezTo>
                        <a:pt x="924" y="391"/>
                        <a:pt x="924" y="391"/>
                        <a:pt x="924" y="391"/>
                      </a:cubicBezTo>
                      <a:cubicBezTo>
                        <a:pt x="896" y="391"/>
                        <a:pt x="896" y="391"/>
                        <a:pt x="896" y="391"/>
                      </a:cubicBezTo>
                      <a:cubicBezTo>
                        <a:pt x="883" y="390"/>
                        <a:pt x="883" y="390"/>
                        <a:pt x="883" y="390"/>
                      </a:cubicBezTo>
                      <a:cubicBezTo>
                        <a:pt x="850" y="409"/>
                        <a:pt x="850" y="409"/>
                        <a:pt x="850" y="409"/>
                      </a:cubicBezTo>
                      <a:cubicBezTo>
                        <a:pt x="850" y="443"/>
                        <a:pt x="850" y="443"/>
                        <a:pt x="850" y="443"/>
                      </a:cubicBezTo>
                      <a:cubicBezTo>
                        <a:pt x="782" y="493"/>
                        <a:pt x="782" y="493"/>
                        <a:pt x="782" y="493"/>
                      </a:cubicBezTo>
                      <a:cubicBezTo>
                        <a:pt x="788" y="513"/>
                        <a:pt x="788" y="513"/>
                        <a:pt x="788" y="513"/>
                      </a:cubicBezTo>
                      <a:cubicBezTo>
                        <a:pt x="802" y="513"/>
                        <a:pt x="802" y="513"/>
                        <a:pt x="802" y="513"/>
                      </a:cubicBezTo>
                      <a:cubicBezTo>
                        <a:pt x="798" y="533"/>
                        <a:pt x="798" y="533"/>
                        <a:pt x="798" y="533"/>
                      </a:cubicBezTo>
                      <a:cubicBezTo>
                        <a:pt x="788" y="537"/>
                        <a:pt x="788" y="537"/>
                        <a:pt x="788" y="537"/>
                      </a:cubicBezTo>
                      <a:cubicBezTo>
                        <a:pt x="788" y="589"/>
                        <a:pt x="788" y="589"/>
                        <a:pt x="788" y="589"/>
                      </a:cubicBezTo>
                      <a:cubicBezTo>
                        <a:pt x="846" y="656"/>
                        <a:pt x="846" y="656"/>
                        <a:pt x="846" y="656"/>
                      </a:cubicBezTo>
                      <a:cubicBezTo>
                        <a:pt x="872" y="656"/>
                        <a:pt x="872" y="656"/>
                        <a:pt x="872" y="656"/>
                      </a:cubicBezTo>
                      <a:cubicBezTo>
                        <a:pt x="874" y="652"/>
                        <a:pt x="874" y="652"/>
                        <a:pt x="874" y="652"/>
                      </a:cubicBezTo>
                      <a:cubicBezTo>
                        <a:pt x="919" y="652"/>
                        <a:pt x="919" y="652"/>
                        <a:pt x="919" y="652"/>
                      </a:cubicBezTo>
                      <a:cubicBezTo>
                        <a:pt x="933" y="639"/>
                        <a:pt x="933" y="639"/>
                        <a:pt x="933" y="639"/>
                      </a:cubicBezTo>
                      <a:cubicBezTo>
                        <a:pt x="959" y="639"/>
                        <a:pt x="959" y="639"/>
                        <a:pt x="959" y="639"/>
                      </a:cubicBezTo>
                      <a:cubicBezTo>
                        <a:pt x="973" y="653"/>
                        <a:pt x="973" y="653"/>
                        <a:pt x="973" y="653"/>
                      </a:cubicBezTo>
                      <a:cubicBezTo>
                        <a:pt x="1012" y="657"/>
                        <a:pt x="1012" y="657"/>
                        <a:pt x="1012" y="657"/>
                      </a:cubicBezTo>
                      <a:cubicBezTo>
                        <a:pt x="1007" y="709"/>
                        <a:pt x="1007" y="709"/>
                        <a:pt x="1007" y="709"/>
                      </a:cubicBezTo>
                      <a:cubicBezTo>
                        <a:pt x="1050" y="785"/>
                        <a:pt x="1050" y="785"/>
                        <a:pt x="1050" y="785"/>
                      </a:cubicBezTo>
                      <a:cubicBezTo>
                        <a:pt x="1027" y="829"/>
                        <a:pt x="1027" y="829"/>
                        <a:pt x="1027" y="829"/>
                      </a:cubicBezTo>
                      <a:cubicBezTo>
                        <a:pt x="1029" y="849"/>
                        <a:pt x="1029" y="849"/>
                        <a:pt x="1029" y="849"/>
                      </a:cubicBezTo>
                      <a:cubicBezTo>
                        <a:pt x="1046" y="867"/>
                        <a:pt x="1046" y="867"/>
                        <a:pt x="1046" y="867"/>
                      </a:cubicBezTo>
                      <a:cubicBezTo>
                        <a:pt x="1046" y="916"/>
                        <a:pt x="1046" y="916"/>
                        <a:pt x="1046" y="916"/>
                      </a:cubicBezTo>
                      <a:cubicBezTo>
                        <a:pt x="1070" y="947"/>
                        <a:pt x="1070" y="947"/>
                        <a:pt x="1070" y="947"/>
                      </a:cubicBezTo>
                      <a:cubicBezTo>
                        <a:pt x="1070" y="979"/>
                        <a:pt x="1070" y="979"/>
                        <a:pt x="1070" y="979"/>
                      </a:cubicBezTo>
                      <a:cubicBezTo>
                        <a:pt x="959" y="1115"/>
                        <a:pt x="790" y="1202"/>
                        <a:pt x="602" y="1202"/>
                      </a:cubicBezTo>
                      <a:cubicBezTo>
                        <a:pt x="290" y="1202"/>
                        <a:pt x="33" y="966"/>
                        <a:pt x="2" y="662"/>
                      </a:cubicBezTo>
                      <a:cubicBezTo>
                        <a:pt x="2" y="662"/>
                        <a:pt x="2" y="662"/>
                        <a:pt x="2" y="662"/>
                      </a:cubicBezTo>
                      <a:cubicBezTo>
                        <a:pt x="2" y="658"/>
                        <a:pt x="2" y="653"/>
                        <a:pt x="1" y="648"/>
                      </a:cubicBezTo>
                      <a:cubicBezTo>
                        <a:pt x="1" y="648"/>
                        <a:pt x="1" y="648"/>
                        <a:pt x="1" y="648"/>
                      </a:cubicBezTo>
                      <a:cubicBezTo>
                        <a:pt x="0" y="633"/>
                        <a:pt x="0" y="617"/>
                        <a:pt x="0" y="601"/>
                      </a:cubicBezTo>
                      <a:cubicBezTo>
                        <a:pt x="0" y="597"/>
                        <a:pt x="0" y="597"/>
                        <a:pt x="0" y="597"/>
                      </a:cubicBezTo>
                      <a:cubicBezTo>
                        <a:pt x="0" y="590"/>
                        <a:pt x="0" y="590"/>
                        <a:pt x="0" y="590"/>
                      </a:cubicBezTo>
                      <a:cubicBezTo>
                        <a:pt x="0" y="581"/>
                        <a:pt x="0" y="581"/>
                        <a:pt x="0" y="581"/>
                      </a:cubicBezTo>
                      <a:cubicBezTo>
                        <a:pt x="0" y="573"/>
                        <a:pt x="0" y="573"/>
                        <a:pt x="0" y="573"/>
                      </a:cubicBezTo>
                      <a:cubicBezTo>
                        <a:pt x="1" y="568"/>
                        <a:pt x="1" y="568"/>
                        <a:pt x="1" y="568"/>
                      </a:cubicBezTo>
                      <a:cubicBezTo>
                        <a:pt x="1" y="564"/>
                        <a:pt x="1" y="560"/>
                        <a:pt x="1" y="556"/>
                      </a:cubicBezTo>
                      <a:cubicBezTo>
                        <a:pt x="1" y="554"/>
                        <a:pt x="1" y="554"/>
                        <a:pt x="1" y="554"/>
                      </a:cubicBezTo>
                      <a:cubicBezTo>
                        <a:pt x="7" y="487"/>
                        <a:pt x="23" y="422"/>
                        <a:pt x="48" y="363"/>
                      </a:cubicBezTo>
                      <a:cubicBezTo>
                        <a:pt x="48" y="396"/>
                        <a:pt x="48" y="396"/>
                        <a:pt x="48" y="396"/>
                      </a:cubicBezTo>
                      <a:cubicBezTo>
                        <a:pt x="74" y="408"/>
                        <a:pt x="74" y="408"/>
                        <a:pt x="74" y="408"/>
                      </a:cubicBezTo>
                      <a:cubicBezTo>
                        <a:pt x="74" y="457"/>
                        <a:pt x="74" y="457"/>
                        <a:pt x="74" y="457"/>
                      </a:cubicBezTo>
                      <a:cubicBezTo>
                        <a:pt x="98" y="498"/>
                        <a:pt x="98" y="498"/>
                        <a:pt x="98" y="498"/>
                      </a:cubicBezTo>
                      <a:cubicBezTo>
                        <a:pt x="118" y="502"/>
                        <a:pt x="118" y="502"/>
                        <a:pt x="118" y="502"/>
                      </a:cubicBezTo>
                      <a:cubicBezTo>
                        <a:pt x="121" y="487"/>
                        <a:pt x="121" y="487"/>
                        <a:pt x="121" y="487"/>
                      </a:cubicBezTo>
                      <a:cubicBezTo>
                        <a:pt x="98" y="451"/>
                        <a:pt x="98" y="451"/>
                        <a:pt x="98" y="451"/>
                      </a:cubicBezTo>
                      <a:cubicBezTo>
                        <a:pt x="93" y="415"/>
                        <a:pt x="93" y="415"/>
                        <a:pt x="93" y="415"/>
                      </a:cubicBezTo>
                      <a:cubicBezTo>
                        <a:pt x="107" y="415"/>
                        <a:pt x="107" y="415"/>
                        <a:pt x="107" y="415"/>
                      </a:cubicBezTo>
                      <a:cubicBezTo>
                        <a:pt x="113" y="452"/>
                        <a:pt x="113" y="452"/>
                        <a:pt x="113" y="452"/>
                      </a:cubicBezTo>
                      <a:cubicBezTo>
                        <a:pt x="147" y="502"/>
                        <a:pt x="147" y="502"/>
                        <a:pt x="147" y="502"/>
                      </a:cubicBezTo>
                      <a:cubicBezTo>
                        <a:pt x="138" y="518"/>
                        <a:pt x="138" y="518"/>
                        <a:pt x="138" y="518"/>
                      </a:cubicBezTo>
                      <a:cubicBezTo>
                        <a:pt x="159" y="550"/>
                        <a:pt x="159" y="550"/>
                        <a:pt x="159" y="550"/>
                      </a:cubicBezTo>
                      <a:cubicBezTo>
                        <a:pt x="213" y="564"/>
                        <a:pt x="213" y="564"/>
                        <a:pt x="213" y="564"/>
                      </a:cubicBezTo>
                      <a:cubicBezTo>
                        <a:pt x="213" y="555"/>
                        <a:pt x="213" y="555"/>
                        <a:pt x="213" y="555"/>
                      </a:cubicBezTo>
                      <a:cubicBezTo>
                        <a:pt x="235" y="559"/>
                        <a:pt x="235" y="559"/>
                        <a:pt x="235" y="559"/>
                      </a:cubicBezTo>
                      <a:cubicBezTo>
                        <a:pt x="233" y="573"/>
                        <a:pt x="233" y="573"/>
                        <a:pt x="233" y="573"/>
                      </a:cubicBezTo>
                      <a:cubicBezTo>
                        <a:pt x="249" y="577"/>
                        <a:pt x="249" y="577"/>
                        <a:pt x="249" y="577"/>
                      </a:cubicBezTo>
                      <a:cubicBezTo>
                        <a:pt x="275" y="584"/>
                        <a:pt x="275" y="584"/>
                        <a:pt x="275" y="584"/>
                      </a:cubicBezTo>
                      <a:cubicBezTo>
                        <a:pt x="312" y="625"/>
                        <a:pt x="312" y="625"/>
                        <a:pt x="312" y="625"/>
                      </a:cubicBezTo>
                      <a:cubicBezTo>
                        <a:pt x="359" y="629"/>
                        <a:pt x="359" y="629"/>
                        <a:pt x="359" y="629"/>
                      </a:cubicBezTo>
                      <a:cubicBezTo>
                        <a:pt x="364" y="668"/>
                        <a:pt x="364" y="668"/>
                        <a:pt x="364" y="668"/>
                      </a:cubicBezTo>
                      <a:cubicBezTo>
                        <a:pt x="331" y="690"/>
                        <a:pt x="331" y="690"/>
                        <a:pt x="331" y="690"/>
                      </a:cubicBezTo>
                      <a:cubicBezTo>
                        <a:pt x="330" y="724"/>
                        <a:pt x="330" y="724"/>
                        <a:pt x="330" y="724"/>
                      </a:cubicBezTo>
                      <a:cubicBezTo>
                        <a:pt x="326" y="745"/>
                        <a:pt x="326" y="745"/>
                        <a:pt x="326" y="745"/>
                      </a:cubicBezTo>
                      <a:cubicBezTo>
                        <a:pt x="372" y="803"/>
                        <a:pt x="372" y="803"/>
                        <a:pt x="372" y="803"/>
                      </a:cubicBezTo>
                      <a:cubicBezTo>
                        <a:pt x="375" y="823"/>
                        <a:pt x="375" y="823"/>
                        <a:pt x="375" y="823"/>
                      </a:cubicBezTo>
                      <a:cubicBezTo>
                        <a:pt x="375" y="823"/>
                        <a:pt x="392" y="827"/>
                        <a:pt x="394" y="827"/>
                      </a:cubicBezTo>
                      <a:cubicBezTo>
                        <a:pt x="396" y="827"/>
                        <a:pt x="432" y="855"/>
                        <a:pt x="432" y="855"/>
                      </a:cubicBezTo>
                      <a:cubicBezTo>
                        <a:pt x="432" y="960"/>
                        <a:pt x="432" y="960"/>
                        <a:pt x="432" y="960"/>
                      </a:cubicBezTo>
                      <a:cubicBezTo>
                        <a:pt x="445" y="963"/>
                        <a:pt x="445" y="963"/>
                        <a:pt x="445" y="963"/>
                      </a:cubicBezTo>
                      <a:cubicBezTo>
                        <a:pt x="436" y="1012"/>
                        <a:pt x="436" y="1012"/>
                        <a:pt x="436" y="1012"/>
                      </a:cubicBezTo>
                      <a:cubicBezTo>
                        <a:pt x="458" y="1040"/>
                        <a:pt x="458" y="1040"/>
                        <a:pt x="458" y="1040"/>
                      </a:cubicBezTo>
                      <a:cubicBezTo>
                        <a:pt x="454" y="1089"/>
                        <a:pt x="454" y="1089"/>
                        <a:pt x="454" y="1089"/>
                      </a:cubicBezTo>
                      <a:cubicBezTo>
                        <a:pt x="482" y="1138"/>
                        <a:pt x="482" y="1138"/>
                        <a:pt x="482" y="1138"/>
                      </a:cubicBezTo>
                      <a:cubicBezTo>
                        <a:pt x="518" y="1170"/>
                        <a:pt x="518" y="1170"/>
                        <a:pt x="518" y="1170"/>
                      </a:cubicBezTo>
                      <a:cubicBezTo>
                        <a:pt x="555" y="1171"/>
                        <a:pt x="555" y="1171"/>
                        <a:pt x="555" y="1171"/>
                      </a:cubicBezTo>
                      <a:cubicBezTo>
                        <a:pt x="558" y="1159"/>
                        <a:pt x="558" y="1159"/>
                        <a:pt x="558" y="1159"/>
                      </a:cubicBezTo>
                      <a:cubicBezTo>
                        <a:pt x="532" y="1137"/>
                        <a:pt x="532" y="1137"/>
                        <a:pt x="532" y="1137"/>
                      </a:cubicBezTo>
                      <a:cubicBezTo>
                        <a:pt x="533" y="1125"/>
                        <a:pt x="533" y="1125"/>
                        <a:pt x="533" y="1125"/>
                      </a:cubicBezTo>
                      <a:cubicBezTo>
                        <a:pt x="538" y="1112"/>
                        <a:pt x="538" y="1112"/>
                        <a:pt x="538" y="1112"/>
                      </a:cubicBezTo>
                      <a:cubicBezTo>
                        <a:pt x="539" y="1097"/>
                        <a:pt x="539" y="1097"/>
                        <a:pt x="539" y="1097"/>
                      </a:cubicBezTo>
                      <a:cubicBezTo>
                        <a:pt x="520" y="1097"/>
                        <a:pt x="520" y="1097"/>
                        <a:pt x="520" y="1097"/>
                      </a:cubicBezTo>
                      <a:cubicBezTo>
                        <a:pt x="511" y="1086"/>
                        <a:pt x="511" y="1086"/>
                        <a:pt x="511" y="1086"/>
                      </a:cubicBezTo>
                      <a:cubicBezTo>
                        <a:pt x="527" y="1071"/>
                        <a:pt x="527" y="1071"/>
                        <a:pt x="527" y="1071"/>
                      </a:cubicBezTo>
                      <a:cubicBezTo>
                        <a:pt x="529" y="1059"/>
                        <a:pt x="529" y="1059"/>
                        <a:pt x="529" y="1059"/>
                      </a:cubicBezTo>
                      <a:cubicBezTo>
                        <a:pt x="511" y="1055"/>
                        <a:pt x="511" y="1055"/>
                        <a:pt x="511" y="1055"/>
                      </a:cubicBezTo>
                      <a:cubicBezTo>
                        <a:pt x="513" y="1045"/>
                        <a:pt x="513" y="1045"/>
                        <a:pt x="513" y="1045"/>
                      </a:cubicBezTo>
                      <a:cubicBezTo>
                        <a:pt x="537" y="1041"/>
                        <a:pt x="537" y="1041"/>
                        <a:pt x="537" y="1041"/>
                      </a:cubicBezTo>
                      <a:cubicBezTo>
                        <a:pt x="574" y="1024"/>
                        <a:pt x="574" y="1024"/>
                        <a:pt x="574" y="1024"/>
                      </a:cubicBezTo>
                      <a:cubicBezTo>
                        <a:pt x="586" y="1001"/>
                        <a:pt x="586" y="1001"/>
                        <a:pt x="586" y="1001"/>
                      </a:cubicBezTo>
                      <a:cubicBezTo>
                        <a:pt x="624" y="952"/>
                        <a:pt x="624" y="952"/>
                        <a:pt x="624" y="952"/>
                      </a:cubicBezTo>
                      <a:cubicBezTo>
                        <a:pt x="615" y="914"/>
                        <a:pt x="615" y="914"/>
                        <a:pt x="615" y="914"/>
                      </a:cubicBezTo>
                      <a:cubicBezTo>
                        <a:pt x="627" y="893"/>
                        <a:pt x="627" y="893"/>
                        <a:pt x="627" y="893"/>
                      </a:cubicBezTo>
                      <a:cubicBezTo>
                        <a:pt x="662" y="895"/>
                        <a:pt x="662" y="895"/>
                        <a:pt x="662" y="895"/>
                      </a:cubicBezTo>
                      <a:cubicBezTo>
                        <a:pt x="686" y="876"/>
                        <a:pt x="686" y="876"/>
                        <a:pt x="686" y="876"/>
                      </a:cubicBezTo>
                      <a:cubicBezTo>
                        <a:pt x="693" y="802"/>
                        <a:pt x="693" y="802"/>
                        <a:pt x="693" y="802"/>
                      </a:cubicBezTo>
                      <a:cubicBezTo>
                        <a:pt x="720" y="768"/>
                        <a:pt x="720" y="768"/>
                        <a:pt x="720" y="768"/>
                      </a:cubicBezTo>
                      <a:cubicBezTo>
                        <a:pt x="724" y="747"/>
                        <a:pt x="724" y="747"/>
                        <a:pt x="724" y="747"/>
                      </a:cubicBezTo>
                      <a:cubicBezTo>
                        <a:pt x="701" y="740"/>
                        <a:pt x="701" y="740"/>
                        <a:pt x="701" y="740"/>
                      </a:cubicBezTo>
                      <a:cubicBezTo>
                        <a:pt x="684" y="713"/>
                        <a:pt x="684" y="713"/>
                        <a:pt x="684" y="713"/>
                      </a:cubicBezTo>
                      <a:cubicBezTo>
                        <a:pt x="630" y="713"/>
                        <a:pt x="630" y="713"/>
                        <a:pt x="630" y="713"/>
                      </a:cubicBezTo>
                      <a:cubicBezTo>
                        <a:pt x="588" y="696"/>
                        <a:pt x="588" y="696"/>
                        <a:pt x="588" y="696"/>
                      </a:cubicBezTo>
                      <a:cubicBezTo>
                        <a:pt x="586" y="665"/>
                        <a:pt x="586" y="665"/>
                        <a:pt x="586" y="665"/>
                      </a:cubicBezTo>
                      <a:cubicBezTo>
                        <a:pt x="571" y="641"/>
                        <a:pt x="571" y="641"/>
                        <a:pt x="571" y="641"/>
                      </a:cubicBezTo>
                      <a:cubicBezTo>
                        <a:pt x="533" y="640"/>
                        <a:pt x="533" y="640"/>
                        <a:pt x="533" y="640"/>
                      </a:cubicBezTo>
                      <a:cubicBezTo>
                        <a:pt x="510" y="605"/>
                        <a:pt x="510" y="605"/>
                        <a:pt x="510" y="605"/>
                      </a:cubicBezTo>
                      <a:cubicBezTo>
                        <a:pt x="490" y="595"/>
                        <a:pt x="490" y="595"/>
                        <a:pt x="490" y="595"/>
                      </a:cubicBezTo>
                      <a:cubicBezTo>
                        <a:pt x="489" y="606"/>
                        <a:pt x="489" y="606"/>
                        <a:pt x="489" y="606"/>
                      </a:cubicBezTo>
                      <a:cubicBezTo>
                        <a:pt x="453" y="608"/>
                        <a:pt x="453" y="608"/>
                        <a:pt x="453" y="608"/>
                      </a:cubicBezTo>
                      <a:cubicBezTo>
                        <a:pt x="439" y="590"/>
                        <a:pt x="439" y="590"/>
                        <a:pt x="439" y="590"/>
                      </a:cubicBezTo>
                      <a:cubicBezTo>
                        <a:pt x="402" y="582"/>
                        <a:pt x="402" y="582"/>
                        <a:pt x="402" y="582"/>
                      </a:cubicBezTo>
                      <a:cubicBezTo>
                        <a:pt x="370" y="618"/>
                        <a:pt x="370" y="618"/>
                        <a:pt x="370" y="618"/>
                      </a:cubicBezTo>
                      <a:cubicBezTo>
                        <a:pt x="321" y="610"/>
                        <a:pt x="321" y="610"/>
                        <a:pt x="321" y="610"/>
                      </a:cubicBezTo>
                      <a:cubicBezTo>
                        <a:pt x="318" y="555"/>
                        <a:pt x="318" y="555"/>
                        <a:pt x="318" y="555"/>
                      </a:cubicBezTo>
                      <a:cubicBezTo>
                        <a:pt x="283" y="549"/>
                        <a:pt x="283" y="549"/>
                        <a:pt x="283" y="549"/>
                      </a:cubicBezTo>
                      <a:cubicBezTo>
                        <a:pt x="297" y="521"/>
                        <a:pt x="297" y="521"/>
                        <a:pt x="297" y="521"/>
                      </a:cubicBezTo>
                      <a:cubicBezTo>
                        <a:pt x="292" y="506"/>
                        <a:pt x="292" y="506"/>
                        <a:pt x="292" y="506"/>
                      </a:cubicBezTo>
                      <a:cubicBezTo>
                        <a:pt x="245" y="537"/>
                        <a:pt x="245" y="537"/>
                        <a:pt x="245" y="537"/>
                      </a:cubicBezTo>
                      <a:cubicBezTo>
                        <a:pt x="216" y="534"/>
                        <a:pt x="216" y="534"/>
                        <a:pt x="216" y="534"/>
                      </a:cubicBezTo>
                      <a:cubicBezTo>
                        <a:pt x="205" y="510"/>
                        <a:pt x="205" y="510"/>
                        <a:pt x="205" y="510"/>
                      </a:cubicBezTo>
                      <a:cubicBezTo>
                        <a:pt x="212" y="487"/>
                        <a:pt x="212" y="487"/>
                        <a:pt x="212" y="487"/>
                      </a:cubicBezTo>
                      <a:cubicBezTo>
                        <a:pt x="228" y="457"/>
                        <a:pt x="228" y="457"/>
                        <a:pt x="228" y="457"/>
                      </a:cubicBezTo>
                      <a:cubicBezTo>
                        <a:pt x="266" y="437"/>
                        <a:pt x="266" y="437"/>
                        <a:pt x="266" y="437"/>
                      </a:cubicBezTo>
                      <a:cubicBezTo>
                        <a:pt x="339" y="437"/>
                        <a:pt x="339" y="437"/>
                        <a:pt x="339" y="437"/>
                      </a:cubicBezTo>
                      <a:cubicBezTo>
                        <a:pt x="338" y="460"/>
                        <a:pt x="338" y="460"/>
                        <a:pt x="338" y="460"/>
                      </a:cubicBezTo>
                      <a:cubicBezTo>
                        <a:pt x="364" y="471"/>
                        <a:pt x="364" y="471"/>
                        <a:pt x="364" y="471"/>
                      </a:cubicBezTo>
                      <a:cubicBezTo>
                        <a:pt x="362" y="434"/>
                        <a:pt x="362" y="434"/>
                        <a:pt x="362" y="434"/>
                      </a:cubicBezTo>
                      <a:cubicBezTo>
                        <a:pt x="381" y="415"/>
                        <a:pt x="381" y="415"/>
                        <a:pt x="381" y="415"/>
                      </a:cubicBezTo>
                      <a:cubicBezTo>
                        <a:pt x="418" y="390"/>
                        <a:pt x="418" y="390"/>
                        <a:pt x="418" y="390"/>
                      </a:cubicBezTo>
                      <a:cubicBezTo>
                        <a:pt x="421" y="373"/>
                        <a:pt x="421" y="373"/>
                        <a:pt x="421" y="373"/>
                      </a:cubicBezTo>
                      <a:cubicBezTo>
                        <a:pt x="459" y="334"/>
                        <a:pt x="459" y="334"/>
                        <a:pt x="459" y="334"/>
                      </a:cubicBezTo>
                      <a:cubicBezTo>
                        <a:pt x="499" y="311"/>
                        <a:pt x="499" y="311"/>
                        <a:pt x="499" y="311"/>
                      </a:cubicBezTo>
                      <a:cubicBezTo>
                        <a:pt x="495" y="309"/>
                        <a:pt x="495" y="309"/>
                        <a:pt x="495" y="309"/>
                      </a:cubicBezTo>
                      <a:cubicBezTo>
                        <a:pt x="523" y="283"/>
                        <a:pt x="523" y="283"/>
                        <a:pt x="523" y="283"/>
                      </a:cubicBezTo>
                      <a:cubicBezTo>
                        <a:pt x="533" y="285"/>
                        <a:pt x="533" y="285"/>
                        <a:pt x="533" y="285"/>
                      </a:cubicBezTo>
                      <a:cubicBezTo>
                        <a:pt x="537" y="291"/>
                        <a:pt x="537" y="291"/>
                        <a:pt x="537" y="291"/>
                      </a:cubicBezTo>
                      <a:cubicBezTo>
                        <a:pt x="548" y="280"/>
                        <a:pt x="548" y="280"/>
                        <a:pt x="548" y="280"/>
                      </a:cubicBezTo>
                      <a:cubicBezTo>
                        <a:pt x="550" y="278"/>
                        <a:pt x="550" y="278"/>
                        <a:pt x="550" y="278"/>
                      </a:cubicBezTo>
                      <a:cubicBezTo>
                        <a:pt x="539" y="277"/>
                        <a:pt x="539" y="277"/>
                        <a:pt x="539" y="277"/>
                      </a:cubicBezTo>
                      <a:cubicBezTo>
                        <a:pt x="527" y="273"/>
                        <a:pt x="527" y="273"/>
                        <a:pt x="527" y="273"/>
                      </a:cubicBezTo>
                      <a:cubicBezTo>
                        <a:pt x="527" y="262"/>
                        <a:pt x="527" y="262"/>
                        <a:pt x="527" y="262"/>
                      </a:cubicBezTo>
                      <a:cubicBezTo>
                        <a:pt x="533" y="257"/>
                        <a:pt x="533" y="257"/>
                        <a:pt x="533" y="257"/>
                      </a:cubicBezTo>
                      <a:cubicBezTo>
                        <a:pt x="547" y="257"/>
                        <a:pt x="547" y="257"/>
                        <a:pt x="547" y="257"/>
                      </a:cubicBezTo>
                      <a:cubicBezTo>
                        <a:pt x="553" y="259"/>
                        <a:pt x="553" y="259"/>
                        <a:pt x="553" y="259"/>
                      </a:cubicBezTo>
                      <a:cubicBezTo>
                        <a:pt x="558" y="271"/>
                        <a:pt x="558" y="271"/>
                        <a:pt x="558" y="271"/>
                      </a:cubicBezTo>
                      <a:cubicBezTo>
                        <a:pt x="564" y="269"/>
                        <a:pt x="564" y="269"/>
                        <a:pt x="564" y="269"/>
                      </a:cubicBezTo>
                      <a:cubicBezTo>
                        <a:pt x="564" y="268"/>
                        <a:pt x="564" y="268"/>
                        <a:pt x="564" y="268"/>
                      </a:cubicBezTo>
                      <a:cubicBezTo>
                        <a:pt x="567" y="269"/>
                        <a:pt x="567" y="269"/>
                        <a:pt x="567" y="269"/>
                      </a:cubicBezTo>
                      <a:cubicBezTo>
                        <a:pt x="586" y="266"/>
                        <a:pt x="586" y="266"/>
                        <a:pt x="586" y="266"/>
                      </a:cubicBezTo>
                      <a:cubicBezTo>
                        <a:pt x="588" y="257"/>
                        <a:pt x="588" y="257"/>
                        <a:pt x="588" y="257"/>
                      </a:cubicBezTo>
                      <a:cubicBezTo>
                        <a:pt x="599" y="259"/>
                        <a:pt x="599" y="259"/>
                        <a:pt x="599" y="259"/>
                      </a:cubicBezTo>
                      <a:cubicBezTo>
                        <a:pt x="599" y="270"/>
                        <a:pt x="599" y="270"/>
                        <a:pt x="599" y="270"/>
                      </a:cubicBezTo>
                      <a:cubicBezTo>
                        <a:pt x="589" y="277"/>
                        <a:pt x="589" y="277"/>
                        <a:pt x="589" y="277"/>
                      </a:cubicBezTo>
                      <a:cubicBezTo>
                        <a:pt x="589" y="277"/>
                        <a:pt x="589" y="277"/>
                        <a:pt x="589" y="277"/>
                      </a:cubicBezTo>
                      <a:cubicBezTo>
                        <a:pt x="591" y="287"/>
                        <a:pt x="591" y="287"/>
                        <a:pt x="591" y="287"/>
                      </a:cubicBezTo>
                      <a:cubicBezTo>
                        <a:pt x="624" y="298"/>
                        <a:pt x="624" y="298"/>
                        <a:pt x="624" y="298"/>
                      </a:cubicBezTo>
                      <a:cubicBezTo>
                        <a:pt x="625" y="298"/>
                        <a:pt x="625" y="298"/>
                        <a:pt x="625" y="298"/>
                      </a:cubicBezTo>
                      <a:cubicBezTo>
                        <a:pt x="633" y="298"/>
                        <a:pt x="633" y="298"/>
                        <a:pt x="633" y="298"/>
                      </a:cubicBezTo>
                      <a:cubicBezTo>
                        <a:pt x="633" y="283"/>
                        <a:pt x="633" y="283"/>
                        <a:pt x="633" y="283"/>
                      </a:cubicBezTo>
                      <a:cubicBezTo>
                        <a:pt x="606" y="271"/>
                        <a:pt x="606" y="271"/>
                        <a:pt x="606" y="271"/>
                      </a:cubicBezTo>
                      <a:cubicBezTo>
                        <a:pt x="605" y="263"/>
                        <a:pt x="605" y="263"/>
                        <a:pt x="605" y="263"/>
                      </a:cubicBezTo>
                      <a:cubicBezTo>
                        <a:pt x="627" y="256"/>
                        <a:pt x="627" y="256"/>
                        <a:pt x="627" y="256"/>
                      </a:cubicBezTo>
                      <a:cubicBezTo>
                        <a:pt x="628" y="234"/>
                        <a:pt x="628" y="234"/>
                        <a:pt x="628" y="234"/>
                      </a:cubicBezTo>
                      <a:cubicBezTo>
                        <a:pt x="605" y="220"/>
                        <a:pt x="605" y="220"/>
                        <a:pt x="605" y="220"/>
                      </a:cubicBezTo>
                      <a:cubicBezTo>
                        <a:pt x="603" y="184"/>
                        <a:pt x="603" y="184"/>
                        <a:pt x="603" y="184"/>
                      </a:cubicBezTo>
                      <a:cubicBezTo>
                        <a:pt x="571" y="200"/>
                        <a:pt x="571" y="200"/>
                        <a:pt x="571" y="200"/>
                      </a:cubicBezTo>
                      <a:cubicBezTo>
                        <a:pt x="559" y="200"/>
                        <a:pt x="559" y="200"/>
                        <a:pt x="559" y="200"/>
                      </a:cubicBezTo>
                      <a:cubicBezTo>
                        <a:pt x="562" y="172"/>
                        <a:pt x="562" y="172"/>
                        <a:pt x="562" y="172"/>
                      </a:cubicBezTo>
                      <a:cubicBezTo>
                        <a:pt x="518" y="162"/>
                        <a:pt x="518" y="162"/>
                        <a:pt x="518" y="162"/>
                      </a:cubicBezTo>
                      <a:cubicBezTo>
                        <a:pt x="500" y="175"/>
                        <a:pt x="500" y="175"/>
                        <a:pt x="500" y="175"/>
                      </a:cubicBezTo>
                      <a:cubicBezTo>
                        <a:pt x="500" y="218"/>
                        <a:pt x="500" y="218"/>
                        <a:pt x="500" y="218"/>
                      </a:cubicBezTo>
                      <a:cubicBezTo>
                        <a:pt x="467" y="228"/>
                        <a:pt x="467" y="228"/>
                        <a:pt x="467" y="228"/>
                      </a:cubicBezTo>
                      <a:cubicBezTo>
                        <a:pt x="455" y="255"/>
                        <a:pt x="455" y="255"/>
                        <a:pt x="455" y="255"/>
                      </a:cubicBezTo>
                      <a:cubicBezTo>
                        <a:pt x="441" y="257"/>
                        <a:pt x="441" y="257"/>
                        <a:pt x="441" y="257"/>
                      </a:cubicBezTo>
                      <a:cubicBezTo>
                        <a:pt x="441" y="222"/>
                        <a:pt x="441" y="222"/>
                        <a:pt x="441" y="222"/>
                      </a:cubicBezTo>
                      <a:cubicBezTo>
                        <a:pt x="410" y="218"/>
                        <a:pt x="410" y="218"/>
                        <a:pt x="410" y="218"/>
                      </a:cubicBezTo>
                      <a:cubicBezTo>
                        <a:pt x="395" y="208"/>
                        <a:pt x="395" y="208"/>
                        <a:pt x="395" y="208"/>
                      </a:cubicBezTo>
                      <a:cubicBezTo>
                        <a:pt x="389" y="186"/>
                        <a:pt x="389" y="186"/>
                        <a:pt x="389" y="186"/>
                      </a:cubicBezTo>
                      <a:cubicBezTo>
                        <a:pt x="443" y="153"/>
                        <a:pt x="443" y="153"/>
                        <a:pt x="443" y="153"/>
                      </a:cubicBezTo>
                      <a:cubicBezTo>
                        <a:pt x="470" y="145"/>
                        <a:pt x="470" y="145"/>
                        <a:pt x="470" y="145"/>
                      </a:cubicBezTo>
                      <a:cubicBezTo>
                        <a:pt x="473" y="163"/>
                        <a:pt x="473" y="163"/>
                        <a:pt x="473" y="163"/>
                      </a:cubicBezTo>
                      <a:cubicBezTo>
                        <a:pt x="488" y="162"/>
                        <a:pt x="488" y="162"/>
                        <a:pt x="488" y="162"/>
                      </a:cubicBezTo>
                      <a:cubicBezTo>
                        <a:pt x="489" y="153"/>
                        <a:pt x="489" y="153"/>
                        <a:pt x="489" y="153"/>
                      </a:cubicBezTo>
                      <a:cubicBezTo>
                        <a:pt x="505" y="151"/>
                        <a:pt x="505" y="151"/>
                        <a:pt x="505" y="151"/>
                      </a:cubicBezTo>
                      <a:cubicBezTo>
                        <a:pt x="505" y="148"/>
                        <a:pt x="505" y="148"/>
                        <a:pt x="505" y="148"/>
                      </a:cubicBezTo>
                      <a:cubicBezTo>
                        <a:pt x="498" y="145"/>
                        <a:pt x="498" y="145"/>
                        <a:pt x="498" y="145"/>
                      </a:cubicBezTo>
                      <a:cubicBezTo>
                        <a:pt x="496" y="136"/>
                        <a:pt x="496" y="136"/>
                        <a:pt x="496" y="136"/>
                      </a:cubicBezTo>
                      <a:cubicBezTo>
                        <a:pt x="516" y="134"/>
                        <a:pt x="516" y="134"/>
                        <a:pt x="516" y="134"/>
                      </a:cubicBezTo>
                      <a:cubicBezTo>
                        <a:pt x="527" y="122"/>
                        <a:pt x="527" y="122"/>
                        <a:pt x="527" y="122"/>
                      </a:cubicBezTo>
                      <a:cubicBezTo>
                        <a:pt x="528" y="122"/>
                        <a:pt x="528" y="122"/>
                        <a:pt x="528" y="122"/>
                      </a:cubicBezTo>
                      <a:cubicBezTo>
                        <a:pt x="528" y="122"/>
                        <a:pt x="528" y="122"/>
                        <a:pt x="528" y="122"/>
                      </a:cubicBezTo>
                      <a:cubicBezTo>
                        <a:pt x="532" y="118"/>
                        <a:pt x="532" y="118"/>
                        <a:pt x="532" y="118"/>
                      </a:cubicBezTo>
                      <a:cubicBezTo>
                        <a:pt x="572" y="112"/>
                        <a:pt x="572" y="112"/>
                        <a:pt x="572" y="112"/>
                      </a:cubicBezTo>
                      <a:cubicBezTo>
                        <a:pt x="589" y="128"/>
                        <a:pt x="589" y="128"/>
                        <a:pt x="589" y="128"/>
                      </a:cubicBezTo>
                      <a:cubicBezTo>
                        <a:pt x="542" y="153"/>
                        <a:pt x="542" y="153"/>
                        <a:pt x="542" y="153"/>
                      </a:cubicBezTo>
                      <a:cubicBezTo>
                        <a:pt x="602" y="167"/>
                        <a:pt x="602" y="167"/>
                        <a:pt x="602" y="167"/>
                      </a:cubicBezTo>
                      <a:cubicBezTo>
                        <a:pt x="610" y="147"/>
                        <a:pt x="610" y="147"/>
                        <a:pt x="610" y="147"/>
                      </a:cubicBezTo>
                      <a:cubicBezTo>
                        <a:pt x="636" y="147"/>
                        <a:pt x="636" y="147"/>
                        <a:pt x="636" y="147"/>
                      </a:cubicBezTo>
                      <a:cubicBezTo>
                        <a:pt x="646" y="130"/>
                        <a:pt x="646" y="130"/>
                        <a:pt x="646" y="130"/>
                      </a:cubicBezTo>
                      <a:cubicBezTo>
                        <a:pt x="627" y="125"/>
                        <a:pt x="627" y="125"/>
                        <a:pt x="627" y="125"/>
                      </a:cubicBezTo>
                      <a:cubicBezTo>
                        <a:pt x="627" y="103"/>
                        <a:pt x="627" y="103"/>
                        <a:pt x="627" y="103"/>
                      </a:cubicBezTo>
                      <a:cubicBezTo>
                        <a:pt x="569" y="78"/>
                        <a:pt x="569" y="78"/>
                        <a:pt x="569" y="78"/>
                      </a:cubicBezTo>
                      <a:cubicBezTo>
                        <a:pt x="530" y="82"/>
                        <a:pt x="530" y="82"/>
                        <a:pt x="530" y="82"/>
                      </a:cubicBezTo>
                      <a:cubicBezTo>
                        <a:pt x="507" y="94"/>
                        <a:pt x="507" y="94"/>
                        <a:pt x="507" y="94"/>
                      </a:cubicBezTo>
                      <a:cubicBezTo>
                        <a:pt x="508" y="122"/>
                        <a:pt x="508" y="122"/>
                        <a:pt x="508" y="122"/>
                      </a:cubicBezTo>
                      <a:cubicBezTo>
                        <a:pt x="485" y="119"/>
                        <a:pt x="485" y="119"/>
                        <a:pt x="485" y="119"/>
                      </a:cubicBezTo>
                      <a:cubicBezTo>
                        <a:pt x="481" y="103"/>
                        <a:pt x="481" y="103"/>
                        <a:pt x="481" y="103"/>
                      </a:cubicBezTo>
                      <a:cubicBezTo>
                        <a:pt x="504" y="82"/>
                        <a:pt x="504" y="82"/>
                        <a:pt x="504" y="82"/>
                      </a:cubicBezTo>
                      <a:cubicBezTo>
                        <a:pt x="463" y="81"/>
                        <a:pt x="463" y="81"/>
                        <a:pt x="463" y="81"/>
                      </a:cubicBezTo>
                      <a:cubicBezTo>
                        <a:pt x="452" y="84"/>
                        <a:pt x="452" y="84"/>
                        <a:pt x="452" y="84"/>
                      </a:cubicBezTo>
                      <a:cubicBezTo>
                        <a:pt x="446" y="98"/>
                        <a:pt x="446" y="98"/>
                        <a:pt x="446" y="98"/>
                      </a:cubicBezTo>
                      <a:cubicBezTo>
                        <a:pt x="461" y="100"/>
                        <a:pt x="461" y="100"/>
                        <a:pt x="461" y="100"/>
                      </a:cubicBezTo>
                      <a:cubicBezTo>
                        <a:pt x="458" y="115"/>
                        <a:pt x="458" y="115"/>
                        <a:pt x="458" y="115"/>
                      </a:cubicBezTo>
                      <a:cubicBezTo>
                        <a:pt x="433" y="117"/>
                        <a:pt x="433" y="117"/>
                        <a:pt x="433" y="117"/>
                      </a:cubicBezTo>
                      <a:cubicBezTo>
                        <a:pt x="428" y="128"/>
                        <a:pt x="428" y="128"/>
                        <a:pt x="428" y="128"/>
                      </a:cubicBezTo>
                      <a:cubicBezTo>
                        <a:pt x="391" y="128"/>
                        <a:pt x="391" y="128"/>
                        <a:pt x="391" y="128"/>
                      </a:cubicBezTo>
                      <a:cubicBezTo>
                        <a:pt x="391" y="128"/>
                        <a:pt x="389" y="107"/>
                        <a:pt x="388" y="107"/>
                      </a:cubicBezTo>
                      <a:cubicBezTo>
                        <a:pt x="386" y="107"/>
                        <a:pt x="417" y="106"/>
                        <a:pt x="417" y="106"/>
                      </a:cubicBezTo>
                      <a:cubicBezTo>
                        <a:pt x="440" y="84"/>
                        <a:pt x="440" y="84"/>
                        <a:pt x="440" y="84"/>
                      </a:cubicBezTo>
                      <a:cubicBezTo>
                        <a:pt x="428" y="78"/>
                        <a:pt x="428" y="78"/>
                        <a:pt x="428" y="78"/>
                      </a:cubicBezTo>
                      <a:cubicBezTo>
                        <a:pt x="411" y="94"/>
                        <a:pt x="411" y="94"/>
                        <a:pt x="411" y="94"/>
                      </a:cubicBezTo>
                      <a:cubicBezTo>
                        <a:pt x="384" y="93"/>
                        <a:pt x="384" y="93"/>
                        <a:pt x="384" y="93"/>
                      </a:cubicBezTo>
                      <a:cubicBezTo>
                        <a:pt x="368" y="70"/>
                        <a:pt x="368" y="70"/>
                        <a:pt x="368" y="70"/>
                      </a:cubicBezTo>
                      <a:cubicBezTo>
                        <a:pt x="333" y="70"/>
                        <a:pt x="333" y="70"/>
                        <a:pt x="333" y="70"/>
                      </a:cubicBezTo>
                      <a:cubicBezTo>
                        <a:pt x="297" y="97"/>
                        <a:pt x="297" y="97"/>
                        <a:pt x="297" y="97"/>
                      </a:cubicBezTo>
                      <a:cubicBezTo>
                        <a:pt x="330" y="97"/>
                        <a:pt x="330" y="97"/>
                        <a:pt x="330" y="97"/>
                      </a:cubicBezTo>
                      <a:cubicBezTo>
                        <a:pt x="333" y="107"/>
                        <a:pt x="333" y="107"/>
                        <a:pt x="333" y="107"/>
                      </a:cubicBezTo>
                      <a:cubicBezTo>
                        <a:pt x="325" y="115"/>
                        <a:pt x="325" y="115"/>
                        <a:pt x="325" y="115"/>
                      </a:cubicBezTo>
                      <a:cubicBezTo>
                        <a:pt x="361" y="116"/>
                        <a:pt x="361" y="116"/>
                        <a:pt x="361" y="116"/>
                      </a:cubicBezTo>
                      <a:cubicBezTo>
                        <a:pt x="367" y="130"/>
                        <a:pt x="367" y="130"/>
                        <a:pt x="367" y="130"/>
                      </a:cubicBezTo>
                      <a:cubicBezTo>
                        <a:pt x="326" y="128"/>
                        <a:pt x="326" y="128"/>
                        <a:pt x="326" y="128"/>
                      </a:cubicBezTo>
                      <a:cubicBezTo>
                        <a:pt x="323" y="118"/>
                        <a:pt x="323" y="118"/>
                        <a:pt x="323" y="118"/>
                      </a:cubicBezTo>
                      <a:cubicBezTo>
                        <a:pt x="298" y="112"/>
                        <a:pt x="298" y="112"/>
                        <a:pt x="298" y="112"/>
                      </a:cubicBezTo>
                      <a:cubicBezTo>
                        <a:pt x="284" y="104"/>
                        <a:pt x="284" y="104"/>
                        <a:pt x="284" y="104"/>
                      </a:cubicBezTo>
                      <a:cubicBezTo>
                        <a:pt x="261" y="105"/>
                        <a:pt x="261" y="105"/>
                        <a:pt x="261" y="105"/>
                      </a:cubicBezTo>
                      <a:cubicBezTo>
                        <a:pt x="358" y="38"/>
                        <a:pt x="475" y="0"/>
                        <a:pt x="602" y="0"/>
                      </a:cubicBezTo>
                      <a:close/>
                      <a:moveTo>
                        <a:pt x="896" y="205"/>
                      </a:moveTo>
                      <a:cubicBezTo>
                        <a:pt x="902" y="197"/>
                        <a:pt x="902" y="197"/>
                        <a:pt x="902" y="197"/>
                      </a:cubicBezTo>
                      <a:cubicBezTo>
                        <a:pt x="922" y="192"/>
                        <a:pt x="922" y="192"/>
                        <a:pt x="922" y="192"/>
                      </a:cubicBezTo>
                      <a:cubicBezTo>
                        <a:pt x="927" y="216"/>
                        <a:pt x="927" y="216"/>
                        <a:pt x="927" y="216"/>
                      </a:cubicBezTo>
                      <a:cubicBezTo>
                        <a:pt x="938" y="234"/>
                        <a:pt x="938" y="234"/>
                        <a:pt x="938" y="234"/>
                      </a:cubicBezTo>
                      <a:cubicBezTo>
                        <a:pt x="946" y="242"/>
                        <a:pt x="946" y="242"/>
                        <a:pt x="946" y="242"/>
                      </a:cubicBezTo>
                      <a:cubicBezTo>
                        <a:pt x="959" y="247"/>
                        <a:pt x="959" y="247"/>
                        <a:pt x="959" y="247"/>
                      </a:cubicBezTo>
                      <a:cubicBezTo>
                        <a:pt x="946" y="262"/>
                        <a:pt x="946" y="262"/>
                        <a:pt x="946" y="262"/>
                      </a:cubicBezTo>
                      <a:cubicBezTo>
                        <a:pt x="922" y="264"/>
                        <a:pt x="922" y="264"/>
                        <a:pt x="922" y="264"/>
                      </a:cubicBezTo>
                      <a:cubicBezTo>
                        <a:pt x="905" y="264"/>
                        <a:pt x="905" y="264"/>
                        <a:pt x="905" y="264"/>
                      </a:cubicBezTo>
                      <a:cubicBezTo>
                        <a:pt x="906" y="243"/>
                        <a:pt x="906" y="243"/>
                        <a:pt x="906" y="243"/>
                      </a:cubicBezTo>
                      <a:cubicBezTo>
                        <a:pt x="921" y="240"/>
                        <a:pt x="921" y="240"/>
                        <a:pt x="921" y="240"/>
                      </a:cubicBezTo>
                      <a:cubicBezTo>
                        <a:pt x="920" y="230"/>
                        <a:pt x="920" y="230"/>
                        <a:pt x="920" y="230"/>
                      </a:cubicBezTo>
                      <a:cubicBezTo>
                        <a:pt x="906" y="221"/>
                        <a:pt x="906" y="221"/>
                        <a:pt x="906" y="221"/>
                      </a:cubicBezTo>
                      <a:cubicBezTo>
                        <a:pt x="896" y="214"/>
                        <a:pt x="896" y="214"/>
                        <a:pt x="896" y="214"/>
                      </a:cubicBezTo>
                      <a:cubicBezTo>
                        <a:pt x="896" y="205"/>
                        <a:pt x="896" y="205"/>
                        <a:pt x="896" y="205"/>
                      </a:cubicBezTo>
                      <a:close/>
                      <a:moveTo>
                        <a:pt x="863" y="243"/>
                      </a:moveTo>
                      <a:cubicBezTo>
                        <a:pt x="875" y="223"/>
                        <a:pt x="875" y="223"/>
                        <a:pt x="875" y="223"/>
                      </a:cubicBezTo>
                      <a:cubicBezTo>
                        <a:pt x="893" y="219"/>
                        <a:pt x="893" y="219"/>
                        <a:pt x="893" y="219"/>
                      </a:cubicBezTo>
                      <a:cubicBezTo>
                        <a:pt x="904" y="225"/>
                        <a:pt x="904" y="225"/>
                        <a:pt x="904" y="225"/>
                      </a:cubicBezTo>
                      <a:cubicBezTo>
                        <a:pt x="902" y="238"/>
                        <a:pt x="902" y="238"/>
                        <a:pt x="902" y="238"/>
                      </a:cubicBezTo>
                      <a:cubicBezTo>
                        <a:pt x="877" y="256"/>
                        <a:pt x="877" y="256"/>
                        <a:pt x="877" y="256"/>
                      </a:cubicBezTo>
                      <a:cubicBezTo>
                        <a:pt x="863" y="256"/>
                        <a:pt x="863" y="256"/>
                        <a:pt x="863" y="256"/>
                      </a:cubicBezTo>
                      <a:cubicBezTo>
                        <a:pt x="863" y="243"/>
                        <a:pt x="863" y="243"/>
                        <a:pt x="863" y="243"/>
                      </a:cubicBezTo>
                      <a:close/>
                      <a:moveTo>
                        <a:pt x="530" y="318"/>
                      </a:moveTo>
                      <a:cubicBezTo>
                        <a:pt x="517" y="320"/>
                        <a:pt x="517" y="320"/>
                        <a:pt x="517" y="320"/>
                      </a:cubicBezTo>
                      <a:cubicBezTo>
                        <a:pt x="517" y="311"/>
                        <a:pt x="517" y="311"/>
                        <a:pt x="517" y="311"/>
                      </a:cubicBezTo>
                      <a:cubicBezTo>
                        <a:pt x="524" y="303"/>
                        <a:pt x="524" y="303"/>
                        <a:pt x="524" y="303"/>
                      </a:cubicBezTo>
                      <a:cubicBezTo>
                        <a:pt x="531" y="309"/>
                        <a:pt x="531" y="309"/>
                        <a:pt x="531" y="309"/>
                      </a:cubicBezTo>
                      <a:cubicBezTo>
                        <a:pt x="530" y="318"/>
                        <a:pt x="530" y="318"/>
                        <a:pt x="530" y="318"/>
                      </a:cubicBezTo>
                      <a:cubicBezTo>
                        <a:pt x="530" y="318"/>
                        <a:pt x="530" y="318"/>
                        <a:pt x="530" y="318"/>
                      </a:cubicBezTo>
                      <a:close/>
                      <a:moveTo>
                        <a:pt x="574" y="303"/>
                      </a:moveTo>
                      <a:cubicBezTo>
                        <a:pt x="566" y="303"/>
                        <a:pt x="566" y="303"/>
                        <a:pt x="566" y="303"/>
                      </a:cubicBezTo>
                      <a:cubicBezTo>
                        <a:pt x="564" y="312"/>
                        <a:pt x="564" y="312"/>
                        <a:pt x="564" y="312"/>
                      </a:cubicBezTo>
                      <a:cubicBezTo>
                        <a:pt x="557" y="316"/>
                        <a:pt x="557" y="316"/>
                        <a:pt x="557" y="316"/>
                      </a:cubicBezTo>
                      <a:cubicBezTo>
                        <a:pt x="546" y="317"/>
                        <a:pt x="546" y="317"/>
                        <a:pt x="546" y="317"/>
                      </a:cubicBezTo>
                      <a:cubicBezTo>
                        <a:pt x="546" y="315"/>
                        <a:pt x="546" y="312"/>
                        <a:pt x="546" y="312"/>
                      </a:cubicBezTo>
                      <a:cubicBezTo>
                        <a:pt x="542" y="312"/>
                        <a:pt x="542" y="312"/>
                        <a:pt x="542" y="312"/>
                      </a:cubicBezTo>
                      <a:cubicBezTo>
                        <a:pt x="542" y="303"/>
                        <a:pt x="542" y="303"/>
                        <a:pt x="542" y="303"/>
                      </a:cubicBezTo>
                      <a:cubicBezTo>
                        <a:pt x="559" y="303"/>
                        <a:pt x="559" y="303"/>
                        <a:pt x="559" y="303"/>
                      </a:cubicBezTo>
                      <a:cubicBezTo>
                        <a:pt x="563" y="294"/>
                        <a:pt x="563" y="294"/>
                        <a:pt x="563" y="294"/>
                      </a:cubicBezTo>
                      <a:cubicBezTo>
                        <a:pt x="570" y="294"/>
                        <a:pt x="570" y="294"/>
                        <a:pt x="570" y="294"/>
                      </a:cubicBezTo>
                      <a:cubicBezTo>
                        <a:pt x="578" y="296"/>
                        <a:pt x="578" y="296"/>
                        <a:pt x="578" y="296"/>
                      </a:cubicBezTo>
                      <a:cubicBezTo>
                        <a:pt x="574" y="303"/>
                        <a:pt x="574" y="303"/>
                        <a:pt x="574" y="303"/>
                      </a:cubicBezTo>
                      <a:cubicBezTo>
                        <a:pt x="574" y="303"/>
                        <a:pt x="574" y="303"/>
                        <a:pt x="574" y="303"/>
                      </a:cubicBezTo>
                      <a:close/>
                    </a:path>
                  </a:pathLst>
                </a:custGeom>
                <a:solidFill>
                  <a:schemeClr val="bg2">
                    <a:lumMod val="90000"/>
                  </a:schemeClr>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30" name="Freeform 29">
                <a:extLst>
                  <a:ext uri="{FF2B5EF4-FFF2-40B4-BE49-F238E27FC236}">
                    <a16:creationId xmlns:a16="http://schemas.microsoft.com/office/drawing/2014/main" id="{8FA0C82D-2496-4A88-A74E-D71BAAB92114}"/>
                  </a:ext>
                </a:extLst>
              </p:cNvPr>
              <p:cNvSpPr>
                <a:spLocks/>
              </p:cNvSpPr>
              <p:nvPr/>
            </p:nvSpPr>
            <p:spPr bwMode="auto">
              <a:xfrm>
                <a:off x="4816904" y="1216756"/>
                <a:ext cx="529544" cy="609961"/>
              </a:xfrm>
              <a:custGeom>
                <a:avLst/>
                <a:gdLst>
                  <a:gd name="T0" fmla="*/ 0 w 349"/>
                  <a:gd name="T1" fmla="*/ 0 h 402"/>
                  <a:gd name="T2" fmla="*/ 0 w 349"/>
                  <a:gd name="T3" fmla="*/ 402 h 402"/>
                  <a:gd name="T4" fmla="*/ 349 w 349"/>
                  <a:gd name="T5" fmla="*/ 201 h 402"/>
                  <a:gd name="T6" fmla="*/ 0 w 349"/>
                  <a:gd name="T7" fmla="*/ 0 h 402"/>
                </a:gdLst>
                <a:ahLst/>
                <a:cxnLst>
                  <a:cxn ang="0">
                    <a:pos x="T0" y="T1"/>
                  </a:cxn>
                  <a:cxn ang="0">
                    <a:pos x="T2" y="T3"/>
                  </a:cxn>
                  <a:cxn ang="0">
                    <a:pos x="T4" y="T5"/>
                  </a:cxn>
                  <a:cxn ang="0">
                    <a:pos x="T6" y="T7"/>
                  </a:cxn>
                </a:cxnLst>
                <a:rect l="0" t="0" r="r" b="b"/>
                <a:pathLst>
                  <a:path w="349" h="402">
                    <a:moveTo>
                      <a:pt x="0" y="0"/>
                    </a:moveTo>
                    <a:lnTo>
                      <a:pt x="0" y="402"/>
                    </a:lnTo>
                    <a:lnTo>
                      <a:pt x="349" y="201"/>
                    </a:lnTo>
                    <a:lnTo>
                      <a:pt x="0" y="0"/>
                    </a:lnTo>
                    <a:close/>
                  </a:path>
                </a:pathLst>
              </a:custGeom>
              <a:solidFill>
                <a:srgbClr val="0D79AF"/>
              </a:solidFill>
              <a:ln w="7938" cap="flat">
                <a:no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30">
                <a:extLst>
                  <a:ext uri="{FF2B5EF4-FFF2-40B4-BE49-F238E27FC236}">
                    <a16:creationId xmlns:a16="http://schemas.microsoft.com/office/drawing/2014/main" id="{1F9860D6-576E-4565-90DF-20FFC76054BA}"/>
                  </a:ext>
                </a:extLst>
              </p:cNvPr>
              <p:cNvSpPr>
                <a:spLocks/>
              </p:cNvSpPr>
              <p:nvPr/>
            </p:nvSpPr>
            <p:spPr bwMode="auto">
              <a:xfrm>
                <a:off x="3540841" y="3124021"/>
                <a:ext cx="526509" cy="609961"/>
              </a:xfrm>
              <a:custGeom>
                <a:avLst/>
                <a:gdLst>
                  <a:gd name="T0" fmla="*/ 0 w 347"/>
                  <a:gd name="T1" fmla="*/ 201 h 402"/>
                  <a:gd name="T2" fmla="*/ 347 w 347"/>
                  <a:gd name="T3" fmla="*/ 402 h 402"/>
                  <a:gd name="T4" fmla="*/ 347 w 347"/>
                  <a:gd name="T5" fmla="*/ 0 h 402"/>
                  <a:gd name="T6" fmla="*/ 0 w 347"/>
                  <a:gd name="T7" fmla="*/ 201 h 402"/>
                </a:gdLst>
                <a:ahLst/>
                <a:cxnLst>
                  <a:cxn ang="0">
                    <a:pos x="T0" y="T1"/>
                  </a:cxn>
                  <a:cxn ang="0">
                    <a:pos x="T2" y="T3"/>
                  </a:cxn>
                  <a:cxn ang="0">
                    <a:pos x="T4" y="T5"/>
                  </a:cxn>
                  <a:cxn ang="0">
                    <a:pos x="T6" y="T7"/>
                  </a:cxn>
                </a:cxnLst>
                <a:rect l="0" t="0" r="r" b="b"/>
                <a:pathLst>
                  <a:path w="347" h="402">
                    <a:moveTo>
                      <a:pt x="0" y="201"/>
                    </a:moveTo>
                    <a:lnTo>
                      <a:pt x="347" y="402"/>
                    </a:lnTo>
                    <a:lnTo>
                      <a:pt x="347" y="0"/>
                    </a:lnTo>
                    <a:lnTo>
                      <a:pt x="0" y="201"/>
                    </a:lnTo>
                    <a:close/>
                  </a:path>
                </a:pathLst>
              </a:custGeom>
              <a:solidFill>
                <a:srgbClr val="29C9B2"/>
              </a:solidFill>
              <a:ln w="7938" cap="flat">
                <a:no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 name="Freeform 31">
                <a:extLst>
                  <a:ext uri="{FF2B5EF4-FFF2-40B4-BE49-F238E27FC236}">
                    <a16:creationId xmlns:a16="http://schemas.microsoft.com/office/drawing/2014/main" id="{22563DCF-C0C6-4AB9-BC9B-FD0D44E9D802}"/>
                  </a:ext>
                </a:extLst>
              </p:cNvPr>
              <p:cNvSpPr>
                <a:spLocks/>
              </p:cNvSpPr>
              <p:nvPr/>
            </p:nvSpPr>
            <p:spPr bwMode="auto">
              <a:xfrm>
                <a:off x="4816904" y="5029769"/>
                <a:ext cx="529544" cy="609961"/>
              </a:xfrm>
              <a:custGeom>
                <a:avLst/>
                <a:gdLst>
                  <a:gd name="T0" fmla="*/ 0 w 349"/>
                  <a:gd name="T1" fmla="*/ 402 h 402"/>
                  <a:gd name="T2" fmla="*/ 349 w 349"/>
                  <a:gd name="T3" fmla="*/ 201 h 402"/>
                  <a:gd name="T4" fmla="*/ 0 w 349"/>
                  <a:gd name="T5" fmla="*/ 0 h 402"/>
                  <a:gd name="T6" fmla="*/ 0 w 349"/>
                  <a:gd name="T7" fmla="*/ 402 h 402"/>
                </a:gdLst>
                <a:ahLst/>
                <a:cxnLst>
                  <a:cxn ang="0">
                    <a:pos x="T0" y="T1"/>
                  </a:cxn>
                  <a:cxn ang="0">
                    <a:pos x="T2" y="T3"/>
                  </a:cxn>
                  <a:cxn ang="0">
                    <a:pos x="T4" y="T5"/>
                  </a:cxn>
                  <a:cxn ang="0">
                    <a:pos x="T6" y="T7"/>
                  </a:cxn>
                </a:cxnLst>
                <a:rect l="0" t="0" r="r" b="b"/>
                <a:pathLst>
                  <a:path w="349" h="402">
                    <a:moveTo>
                      <a:pt x="0" y="402"/>
                    </a:moveTo>
                    <a:lnTo>
                      <a:pt x="349" y="201"/>
                    </a:lnTo>
                    <a:lnTo>
                      <a:pt x="0" y="0"/>
                    </a:lnTo>
                    <a:lnTo>
                      <a:pt x="0" y="402"/>
                    </a:lnTo>
                    <a:close/>
                  </a:path>
                </a:pathLst>
              </a:custGeom>
              <a:solidFill>
                <a:srgbClr val="218A8F"/>
              </a:solidFill>
              <a:ln w="7938" cap="flat">
                <a:no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 name="Freeform 32">
                <a:extLst>
                  <a:ext uri="{FF2B5EF4-FFF2-40B4-BE49-F238E27FC236}">
                    <a16:creationId xmlns:a16="http://schemas.microsoft.com/office/drawing/2014/main" id="{3DDC874A-E1A7-46C8-BB2C-EED56F3487ED}"/>
                  </a:ext>
                </a:extLst>
              </p:cNvPr>
              <p:cNvSpPr>
                <a:spLocks/>
              </p:cNvSpPr>
              <p:nvPr/>
            </p:nvSpPr>
            <p:spPr bwMode="auto">
              <a:xfrm>
                <a:off x="6845554" y="5029769"/>
                <a:ext cx="528026" cy="609961"/>
              </a:xfrm>
              <a:custGeom>
                <a:avLst/>
                <a:gdLst>
                  <a:gd name="T0" fmla="*/ 348 w 348"/>
                  <a:gd name="T1" fmla="*/ 402 h 402"/>
                  <a:gd name="T2" fmla="*/ 348 w 348"/>
                  <a:gd name="T3" fmla="*/ 0 h 402"/>
                  <a:gd name="T4" fmla="*/ 0 w 348"/>
                  <a:gd name="T5" fmla="*/ 201 h 402"/>
                  <a:gd name="T6" fmla="*/ 348 w 348"/>
                  <a:gd name="T7" fmla="*/ 402 h 402"/>
                </a:gdLst>
                <a:ahLst/>
                <a:cxnLst>
                  <a:cxn ang="0">
                    <a:pos x="T0" y="T1"/>
                  </a:cxn>
                  <a:cxn ang="0">
                    <a:pos x="T2" y="T3"/>
                  </a:cxn>
                  <a:cxn ang="0">
                    <a:pos x="T4" y="T5"/>
                  </a:cxn>
                  <a:cxn ang="0">
                    <a:pos x="T6" y="T7"/>
                  </a:cxn>
                </a:cxnLst>
                <a:rect l="0" t="0" r="r" b="b"/>
                <a:pathLst>
                  <a:path w="348" h="402">
                    <a:moveTo>
                      <a:pt x="348" y="402"/>
                    </a:moveTo>
                    <a:lnTo>
                      <a:pt x="348" y="0"/>
                    </a:lnTo>
                    <a:lnTo>
                      <a:pt x="0" y="201"/>
                    </a:lnTo>
                    <a:lnTo>
                      <a:pt x="348" y="402"/>
                    </a:lnTo>
                    <a:close/>
                  </a:path>
                </a:pathLst>
              </a:custGeom>
              <a:solidFill>
                <a:srgbClr val="FA4D00"/>
              </a:solidFill>
              <a:ln w="7938" cap="flat">
                <a:no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 name="Freeform 33">
                <a:extLst>
                  <a:ext uri="{FF2B5EF4-FFF2-40B4-BE49-F238E27FC236}">
                    <a16:creationId xmlns:a16="http://schemas.microsoft.com/office/drawing/2014/main" id="{7303628F-8899-44F7-A1FE-CD942A93CFE7}"/>
                  </a:ext>
                </a:extLst>
              </p:cNvPr>
              <p:cNvSpPr>
                <a:spLocks/>
              </p:cNvSpPr>
              <p:nvPr/>
            </p:nvSpPr>
            <p:spPr bwMode="auto">
              <a:xfrm>
                <a:off x="8123133" y="3124021"/>
                <a:ext cx="528026" cy="609961"/>
              </a:xfrm>
              <a:custGeom>
                <a:avLst/>
                <a:gdLst>
                  <a:gd name="T0" fmla="*/ 348 w 348"/>
                  <a:gd name="T1" fmla="*/ 201 h 402"/>
                  <a:gd name="T2" fmla="*/ 0 w 348"/>
                  <a:gd name="T3" fmla="*/ 0 h 402"/>
                  <a:gd name="T4" fmla="*/ 0 w 348"/>
                  <a:gd name="T5" fmla="*/ 402 h 402"/>
                  <a:gd name="T6" fmla="*/ 348 w 348"/>
                  <a:gd name="T7" fmla="*/ 201 h 402"/>
                </a:gdLst>
                <a:ahLst/>
                <a:cxnLst>
                  <a:cxn ang="0">
                    <a:pos x="T0" y="T1"/>
                  </a:cxn>
                  <a:cxn ang="0">
                    <a:pos x="T2" y="T3"/>
                  </a:cxn>
                  <a:cxn ang="0">
                    <a:pos x="T4" y="T5"/>
                  </a:cxn>
                  <a:cxn ang="0">
                    <a:pos x="T6" y="T7"/>
                  </a:cxn>
                </a:cxnLst>
                <a:rect l="0" t="0" r="r" b="b"/>
                <a:pathLst>
                  <a:path w="348" h="402">
                    <a:moveTo>
                      <a:pt x="348" y="201"/>
                    </a:moveTo>
                    <a:lnTo>
                      <a:pt x="0" y="0"/>
                    </a:lnTo>
                    <a:lnTo>
                      <a:pt x="0" y="402"/>
                    </a:lnTo>
                    <a:lnTo>
                      <a:pt x="348" y="201"/>
                    </a:lnTo>
                    <a:close/>
                  </a:path>
                </a:pathLst>
              </a:custGeom>
              <a:solidFill>
                <a:srgbClr val="CE1058"/>
              </a:solidFill>
              <a:ln w="7938" cap="flat">
                <a:no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 name="Freeform 34">
                <a:extLst>
                  <a:ext uri="{FF2B5EF4-FFF2-40B4-BE49-F238E27FC236}">
                    <a16:creationId xmlns:a16="http://schemas.microsoft.com/office/drawing/2014/main" id="{3BF96130-EE93-4483-AB88-A5B6A3180F37}"/>
                  </a:ext>
                </a:extLst>
              </p:cNvPr>
              <p:cNvSpPr>
                <a:spLocks/>
              </p:cNvSpPr>
              <p:nvPr/>
            </p:nvSpPr>
            <p:spPr bwMode="auto">
              <a:xfrm>
                <a:off x="6845554" y="1216756"/>
                <a:ext cx="528026" cy="609961"/>
              </a:xfrm>
              <a:custGeom>
                <a:avLst/>
                <a:gdLst>
                  <a:gd name="T0" fmla="*/ 348 w 348"/>
                  <a:gd name="T1" fmla="*/ 0 h 402"/>
                  <a:gd name="T2" fmla="*/ 0 w 348"/>
                  <a:gd name="T3" fmla="*/ 201 h 402"/>
                  <a:gd name="T4" fmla="*/ 348 w 348"/>
                  <a:gd name="T5" fmla="*/ 402 h 402"/>
                  <a:gd name="T6" fmla="*/ 348 w 348"/>
                  <a:gd name="T7" fmla="*/ 0 h 402"/>
                </a:gdLst>
                <a:ahLst/>
                <a:cxnLst>
                  <a:cxn ang="0">
                    <a:pos x="T0" y="T1"/>
                  </a:cxn>
                  <a:cxn ang="0">
                    <a:pos x="T2" y="T3"/>
                  </a:cxn>
                  <a:cxn ang="0">
                    <a:pos x="T4" y="T5"/>
                  </a:cxn>
                  <a:cxn ang="0">
                    <a:pos x="T6" y="T7"/>
                  </a:cxn>
                </a:cxnLst>
                <a:rect l="0" t="0" r="r" b="b"/>
                <a:pathLst>
                  <a:path w="348" h="402">
                    <a:moveTo>
                      <a:pt x="348" y="0"/>
                    </a:moveTo>
                    <a:lnTo>
                      <a:pt x="0" y="201"/>
                    </a:lnTo>
                    <a:lnTo>
                      <a:pt x="348" y="402"/>
                    </a:lnTo>
                    <a:lnTo>
                      <a:pt x="348" y="0"/>
                    </a:lnTo>
                    <a:close/>
                  </a:path>
                </a:pathLst>
              </a:custGeom>
              <a:solidFill>
                <a:srgbClr val="2F0E5A"/>
              </a:solidFill>
              <a:ln w="7938" cap="flat">
                <a:no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 name="Freeform 35">
                <a:extLst>
                  <a:ext uri="{FF2B5EF4-FFF2-40B4-BE49-F238E27FC236}">
                    <a16:creationId xmlns:a16="http://schemas.microsoft.com/office/drawing/2014/main" id="{4E23A914-91D9-4F37-9289-D83119CAB2C3}"/>
                  </a:ext>
                </a:extLst>
              </p:cNvPr>
              <p:cNvSpPr>
                <a:spLocks/>
              </p:cNvSpPr>
              <p:nvPr/>
            </p:nvSpPr>
            <p:spPr bwMode="auto">
              <a:xfrm>
                <a:off x="4105282" y="4271111"/>
                <a:ext cx="1986166" cy="1447519"/>
              </a:xfrm>
              <a:custGeom>
                <a:avLst/>
                <a:gdLst>
                  <a:gd name="T0" fmla="*/ 912 w 912"/>
                  <a:gd name="T1" fmla="*/ 395 h 665"/>
                  <a:gd name="T2" fmla="*/ 912 w 912"/>
                  <a:gd name="T3" fmla="*/ 665 h 665"/>
                  <a:gd name="T4" fmla="*/ 0 w 912"/>
                  <a:gd name="T5" fmla="*/ 135 h 665"/>
                  <a:gd name="T6" fmla="*/ 234 w 912"/>
                  <a:gd name="T7" fmla="*/ 0 h 665"/>
                  <a:gd name="T8" fmla="*/ 912 w 912"/>
                  <a:gd name="T9" fmla="*/ 395 h 665"/>
                </a:gdLst>
                <a:ahLst/>
                <a:cxnLst>
                  <a:cxn ang="0">
                    <a:pos x="T0" y="T1"/>
                  </a:cxn>
                  <a:cxn ang="0">
                    <a:pos x="T2" y="T3"/>
                  </a:cxn>
                  <a:cxn ang="0">
                    <a:pos x="T4" y="T5"/>
                  </a:cxn>
                  <a:cxn ang="0">
                    <a:pos x="T6" y="T7"/>
                  </a:cxn>
                  <a:cxn ang="0">
                    <a:pos x="T8" y="T9"/>
                  </a:cxn>
                </a:cxnLst>
                <a:rect l="0" t="0" r="r" b="b"/>
                <a:pathLst>
                  <a:path w="912" h="665">
                    <a:moveTo>
                      <a:pt x="912" y="395"/>
                    </a:moveTo>
                    <a:cubicBezTo>
                      <a:pt x="912" y="665"/>
                      <a:pt x="912" y="665"/>
                      <a:pt x="912" y="665"/>
                    </a:cubicBezTo>
                    <a:cubicBezTo>
                      <a:pt x="522" y="664"/>
                      <a:pt x="181" y="451"/>
                      <a:pt x="0" y="135"/>
                    </a:cubicBezTo>
                    <a:cubicBezTo>
                      <a:pt x="234" y="0"/>
                      <a:pt x="234" y="0"/>
                      <a:pt x="234" y="0"/>
                    </a:cubicBezTo>
                    <a:cubicBezTo>
                      <a:pt x="369" y="235"/>
                      <a:pt x="622" y="394"/>
                      <a:pt x="912" y="395"/>
                    </a:cubicBezTo>
                    <a:close/>
                  </a:path>
                </a:pathLst>
              </a:custGeom>
              <a:solidFill>
                <a:srgbClr val="2BB0B7"/>
              </a:solidFill>
              <a:ln w="7938" cap="flat">
                <a:noFill/>
                <a:prstDash val="solid"/>
                <a:miter lim="800000"/>
                <a:headEnd/>
                <a:tailEnd/>
              </a:ln>
              <a:effectLst>
                <a:innerShdw blurRad="114300">
                  <a:prstClr val="black">
                    <a:alpha val="30000"/>
                  </a:prstClr>
                </a:innerShdw>
              </a:effec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 name="Freeform 36">
                <a:extLst>
                  <a:ext uri="{FF2B5EF4-FFF2-40B4-BE49-F238E27FC236}">
                    <a16:creationId xmlns:a16="http://schemas.microsoft.com/office/drawing/2014/main" id="{FA5FAB4B-1624-4307-ADAD-520091A6072C}"/>
                  </a:ext>
                </a:extLst>
              </p:cNvPr>
              <p:cNvSpPr>
                <a:spLocks/>
              </p:cNvSpPr>
              <p:nvPr/>
            </p:nvSpPr>
            <p:spPr bwMode="auto">
              <a:xfrm>
                <a:off x="3803337" y="2277359"/>
                <a:ext cx="819350" cy="2288112"/>
              </a:xfrm>
              <a:custGeom>
                <a:avLst/>
                <a:gdLst>
                  <a:gd name="T0" fmla="*/ 270 w 376"/>
                  <a:gd name="T1" fmla="*/ 529 h 1051"/>
                  <a:gd name="T2" fmla="*/ 372 w 376"/>
                  <a:gd name="T3" fmla="*/ 916 h 1051"/>
                  <a:gd name="T4" fmla="*/ 138 w 376"/>
                  <a:gd name="T5" fmla="*/ 1051 h 1051"/>
                  <a:gd name="T6" fmla="*/ 0 w 376"/>
                  <a:gd name="T7" fmla="*/ 529 h 1051"/>
                  <a:gd name="T8" fmla="*/ 142 w 376"/>
                  <a:gd name="T9" fmla="*/ 0 h 1051"/>
                  <a:gd name="T10" fmla="*/ 376 w 376"/>
                  <a:gd name="T11" fmla="*/ 135 h 1051"/>
                  <a:gd name="T12" fmla="*/ 270 w 376"/>
                  <a:gd name="T13" fmla="*/ 529 h 1051"/>
                </a:gdLst>
                <a:ahLst/>
                <a:cxnLst>
                  <a:cxn ang="0">
                    <a:pos x="T0" y="T1"/>
                  </a:cxn>
                  <a:cxn ang="0">
                    <a:pos x="T2" y="T3"/>
                  </a:cxn>
                  <a:cxn ang="0">
                    <a:pos x="T4" y="T5"/>
                  </a:cxn>
                  <a:cxn ang="0">
                    <a:pos x="T6" y="T7"/>
                  </a:cxn>
                  <a:cxn ang="0">
                    <a:pos x="T8" y="T9"/>
                  </a:cxn>
                  <a:cxn ang="0">
                    <a:pos x="T10" y="T11"/>
                  </a:cxn>
                  <a:cxn ang="0">
                    <a:pos x="T12" y="T13"/>
                  </a:cxn>
                </a:cxnLst>
                <a:rect l="0" t="0" r="r" b="b"/>
                <a:pathLst>
                  <a:path w="376" h="1051">
                    <a:moveTo>
                      <a:pt x="270" y="529"/>
                    </a:moveTo>
                    <a:cubicBezTo>
                      <a:pt x="270" y="670"/>
                      <a:pt x="307" y="802"/>
                      <a:pt x="372" y="916"/>
                    </a:cubicBezTo>
                    <a:cubicBezTo>
                      <a:pt x="138" y="1051"/>
                      <a:pt x="138" y="1051"/>
                      <a:pt x="138" y="1051"/>
                    </a:cubicBezTo>
                    <a:cubicBezTo>
                      <a:pt x="50" y="897"/>
                      <a:pt x="0" y="719"/>
                      <a:pt x="0" y="529"/>
                    </a:cubicBezTo>
                    <a:cubicBezTo>
                      <a:pt x="0" y="336"/>
                      <a:pt x="52" y="156"/>
                      <a:pt x="142" y="0"/>
                    </a:cubicBezTo>
                    <a:cubicBezTo>
                      <a:pt x="376" y="135"/>
                      <a:pt x="376" y="135"/>
                      <a:pt x="376" y="135"/>
                    </a:cubicBezTo>
                    <a:cubicBezTo>
                      <a:pt x="309" y="251"/>
                      <a:pt x="270" y="385"/>
                      <a:pt x="270" y="529"/>
                    </a:cubicBezTo>
                    <a:close/>
                  </a:path>
                </a:pathLst>
              </a:custGeom>
              <a:solidFill>
                <a:srgbClr val="3DD7C1"/>
              </a:solidFill>
              <a:ln w="7938" cap="flat">
                <a:noFill/>
                <a:prstDash val="solid"/>
                <a:miter lim="800000"/>
                <a:headEnd/>
                <a:tailEnd/>
              </a:ln>
              <a:effectLst>
                <a:outerShdw blurRad="63500" sx="102000" sy="102000" algn="ctr" rotWithShape="0">
                  <a:prstClr val="black">
                    <a:alpha val="30000"/>
                  </a:prstClr>
                </a:outerShdw>
              </a:effec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 name="Freeform 37">
                <a:extLst>
                  <a:ext uri="{FF2B5EF4-FFF2-40B4-BE49-F238E27FC236}">
                    <a16:creationId xmlns:a16="http://schemas.microsoft.com/office/drawing/2014/main" id="{9EE06E51-1AC0-46B9-B116-7F623CC08831}"/>
                  </a:ext>
                </a:extLst>
              </p:cNvPr>
              <p:cNvSpPr>
                <a:spLocks/>
              </p:cNvSpPr>
              <p:nvPr/>
            </p:nvSpPr>
            <p:spPr bwMode="auto">
              <a:xfrm>
                <a:off x="4112869" y="1139372"/>
                <a:ext cx="1978579" cy="1432346"/>
              </a:xfrm>
              <a:custGeom>
                <a:avLst/>
                <a:gdLst>
                  <a:gd name="T0" fmla="*/ 908 w 908"/>
                  <a:gd name="T1" fmla="*/ 0 h 658"/>
                  <a:gd name="T2" fmla="*/ 908 w 908"/>
                  <a:gd name="T3" fmla="*/ 270 h 658"/>
                  <a:gd name="T4" fmla="*/ 234 w 908"/>
                  <a:gd name="T5" fmla="*/ 658 h 658"/>
                  <a:gd name="T6" fmla="*/ 0 w 908"/>
                  <a:gd name="T7" fmla="*/ 523 h 658"/>
                  <a:gd name="T8" fmla="*/ 908 w 908"/>
                  <a:gd name="T9" fmla="*/ 0 h 658"/>
                </a:gdLst>
                <a:ahLst/>
                <a:cxnLst>
                  <a:cxn ang="0">
                    <a:pos x="T0" y="T1"/>
                  </a:cxn>
                  <a:cxn ang="0">
                    <a:pos x="T2" y="T3"/>
                  </a:cxn>
                  <a:cxn ang="0">
                    <a:pos x="T4" y="T5"/>
                  </a:cxn>
                  <a:cxn ang="0">
                    <a:pos x="T6" y="T7"/>
                  </a:cxn>
                  <a:cxn ang="0">
                    <a:pos x="T8" y="T9"/>
                  </a:cxn>
                </a:cxnLst>
                <a:rect l="0" t="0" r="r" b="b"/>
                <a:pathLst>
                  <a:path w="908" h="658">
                    <a:moveTo>
                      <a:pt x="908" y="0"/>
                    </a:moveTo>
                    <a:cubicBezTo>
                      <a:pt x="908" y="270"/>
                      <a:pt x="908" y="270"/>
                      <a:pt x="908" y="270"/>
                    </a:cubicBezTo>
                    <a:cubicBezTo>
                      <a:pt x="621" y="271"/>
                      <a:pt x="370" y="426"/>
                      <a:pt x="234" y="658"/>
                    </a:cubicBezTo>
                    <a:cubicBezTo>
                      <a:pt x="0" y="523"/>
                      <a:pt x="0" y="523"/>
                      <a:pt x="0" y="523"/>
                    </a:cubicBezTo>
                    <a:cubicBezTo>
                      <a:pt x="182" y="211"/>
                      <a:pt x="521" y="1"/>
                      <a:pt x="908" y="0"/>
                    </a:cubicBezTo>
                    <a:close/>
                  </a:path>
                </a:pathLst>
              </a:custGeom>
              <a:solidFill>
                <a:srgbClr val="0F8CCB"/>
              </a:solidFill>
              <a:ln w="7938" cap="flat">
                <a:noFill/>
                <a:prstDash val="solid"/>
                <a:miter lim="800000"/>
                <a:headEnd/>
                <a:tailEnd/>
              </a:ln>
              <a:effectLst>
                <a:innerShdw blurRad="114300">
                  <a:prstClr val="black">
                    <a:alpha val="30000"/>
                  </a:prstClr>
                </a:innerShdw>
              </a:effec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 name="Freeform 38">
                <a:extLst>
                  <a:ext uri="{FF2B5EF4-FFF2-40B4-BE49-F238E27FC236}">
                    <a16:creationId xmlns:a16="http://schemas.microsoft.com/office/drawing/2014/main" id="{DE8A0C15-0895-426A-8099-A361BD8762DB}"/>
                  </a:ext>
                </a:extLst>
              </p:cNvPr>
              <p:cNvSpPr>
                <a:spLocks/>
              </p:cNvSpPr>
              <p:nvPr/>
            </p:nvSpPr>
            <p:spPr bwMode="auto">
              <a:xfrm>
                <a:off x="6091449" y="1139372"/>
                <a:ext cx="1984648" cy="1429311"/>
              </a:xfrm>
              <a:custGeom>
                <a:avLst/>
                <a:gdLst>
                  <a:gd name="T0" fmla="*/ 911 w 911"/>
                  <a:gd name="T1" fmla="*/ 522 h 657"/>
                  <a:gd name="T2" fmla="*/ 677 w 911"/>
                  <a:gd name="T3" fmla="*/ 657 h 657"/>
                  <a:gd name="T4" fmla="*/ 2 w 911"/>
                  <a:gd name="T5" fmla="*/ 270 h 657"/>
                  <a:gd name="T6" fmla="*/ 0 w 911"/>
                  <a:gd name="T7" fmla="*/ 270 h 657"/>
                  <a:gd name="T8" fmla="*/ 0 w 911"/>
                  <a:gd name="T9" fmla="*/ 0 h 657"/>
                  <a:gd name="T10" fmla="*/ 2 w 911"/>
                  <a:gd name="T11" fmla="*/ 0 h 657"/>
                  <a:gd name="T12" fmla="*/ 911 w 911"/>
                  <a:gd name="T13" fmla="*/ 522 h 657"/>
                </a:gdLst>
                <a:ahLst/>
                <a:cxnLst>
                  <a:cxn ang="0">
                    <a:pos x="T0" y="T1"/>
                  </a:cxn>
                  <a:cxn ang="0">
                    <a:pos x="T2" y="T3"/>
                  </a:cxn>
                  <a:cxn ang="0">
                    <a:pos x="T4" y="T5"/>
                  </a:cxn>
                  <a:cxn ang="0">
                    <a:pos x="T6" y="T7"/>
                  </a:cxn>
                  <a:cxn ang="0">
                    <a:pos x="T8" y="T9"/>
                  </a:cxn>
                  <a:cxn ang="0">
                    <a:pos x="T10" y="T11"/>
                  </a:cxn>
                  <a:cxn ang="0">
                    <a:pos x="T12" y="T13"/>
                  </a:cxn>
                </a:cxnLst>
                <a:rect l="0" t="0" r="r" b="b"/>
                <a:pathLst>
                  <a:path w="911" h="657">
                    <a:moveTo>
                      <a:pt x="911" y="522"/>
                    </a:moveTo>
                    <a:cubicBezTo>
                      <a:pt x="677" y="657"/>
                      <a:pt x="677" y="657"/>
                      <a:pt x="677" y="657"/>
                    </a:cubicBezTo>
                    <a:cubicBezTo>
                      <a:pt x="541" y="425"/>
                      <a:pt x="290" y="270"/>
                      <a:pt x="2" y="270"/>
                    </a:cubicBezTo>
                    <a:cubicBezTo>
                      <a:pt x="0" y="270"/>
                      <a:pt x="0" y="270"/>
                      <a:pt x="0" y="270"/>
                    </a:cubicBezTo>
                    <a:cubicBezTo>
                      <a:pt x="0" y="0"/>
                      <a:pt x="0" y="0"/>
                      <a:pt x="0" y="0"/>
                    </a:cubicBezTo>
                    <a:cubicBezTo>
                      <a:pt x="2" y="0"/>
                      <a:pt x="2" y="0"/>
                      <a:pt x="2" y="0"/>
                    </a:cubicBezTo>
                    <a:cubicBezTo>
                      <a:pt x="390" y="0"/>
                      <a:pt x="728" y="210"/>
                      <a:pt x="911" y="522"/>
                    </a:cubicBezTo>
                    <a:close/>
                  </a:path>
                </a:pathLst>
              </a:custGeom>
              <a:solidFill>
                <a:srgbClr val="38116E"/>
              </a:solidFill>
              <a:ln w="7938" cap="flat">
                <a:noFill/>
                <a:prstDash val="solid"/>
                <a:miter lim="800000"/>
                <a:headEnd/>
                <a:tailEnd/>
              </a:ln>
              <a:effectLst>
                <a:outerShdw blurRad="63500" sx="102000" sy="102000" algn="ctr" rotWithShape="0">
                  <a:prstClr val="black">
                    <a:alpha val="40000"/>
                  </a:prstClr>
                </a:outerShdw>
              </a:effec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 name="Freeform 39">
                <a:extLst>
                  <a:ext uri="{FF2B5EF4-FFF2-40B4-BE49-F238E27FC236}">
                    <a16:creationId xmlns:a16="http://schemas.microsoft.com/office/drawing/2014/main" id="{F47F4898-2BBF-4AD0-8299-56EC8A68E5C1}"/>
                  </a:ext>
                </a:extLst>
              </p:cNvPr>
              <p:cNvSpPr>
                <a:spLocks/>
              </p:cNvSpPr>
              <p:nvPr/>
            </p:nvSpPr>
            <p:spPr bwMode="auto">
              <a:xfrm>
                <a:off x="6091449" y="4272629"/>
                <a:ext cx="1992236" cy="1446001"/>
              </a:xfrm>
              <a:custGeom>
                <a:avLst/>
                <a:gdLst>
                  <a:gd name="T0" fmla="*/ 915 w 915"/>
                  <a:gd name="T1" fmla="*/ 135 h 664"/>
                  <a:gd name="T2" fmla="*/ 2 w 915"/>
                  <a:gd name="T3" fmla="*/ 664 h 664"/>
                  <a:gd name="T4" fmla="*/ 0 w 915"/>
                  <a:gd name="T5" fmla="*/ 664 h 664"/>
                  <a:gd name="T6" fmla="*/ 0 w 915"/>
                  <a:gd name="T7" fmla="*/ 394 h 664"/>
                  <a:gd name="T8" fmla="*/ 2 w 915"/>
                  <a:gd name="T9" fmla="*/ 394 h 664"/>
                  <a:gd name="T10" fmla="*/ 681 w 915"/>
                  <a:gd name="T11" fmla="*/ 0 h 664"/>
                  <a:gd name="T12" fmla="*/ 915 w 915"/>
                  <a:gd name="T13" fmla="*/ 135 h 664"/>
                </a:gdLst>
                <a:ahLst/>
                <a:cxnLst>
                  <a:cxn ang="0">
                    <a:pos x="T0" y="T1"/>
                  </a:cxn>
                  <a:cxn ang="0">
                    <a:pos x="T2" y="T3"/>
                  </a:cxn>
                  <a:cxn ang="0">
                    <a:pos x="T4" y="T5"/>
                  </a:cxn>
                  <a:cxn ang="0">
                    <a:pos x="T6" y="T7"/>
                  </a:cxn>
                  <a:cxn ang="0">
                    <a:pos x="T8" y="T9"/>
                  </a:cxn>
                  <a:cxn ang="0">
                    <a:pos x="T10" y="T11"/>
                  </a:cxn>
                  <a:cxn ang="0">
                    <a:pos x="T12" y="T13"/>
                  </a:cxn>
                </a:cxnLst>
                <a:rect l="0" t="0" r="r" b="b"/>
                <a:pathLst>
                  <a:path w="915" h="664">
                    <a:moveTo>
                      <a:pt x="915" y="135"/>
                    </a:moveTo>
                    <a:cubicBezTo>
                      <a:pt x="733" y="451"/>
                      <a:pt x="393" y="664"/>
                      <a:pt x="2" y="664"/>
                    </a:cubicBezTo>
                    <a:cubicBezTo>
                      <a:pt x="0" y="664"/>
                      <a:pt x="0" y="664"/>
                      <a:pt x="0" y="664"/>
                    </a:cubicBezTo>
                    <a:cubicBezTo>
                      <a:pt x="0" y="394"/>
                      <a:pt x="0" y="394"/>
                      <a:pt x="0" y="394"/>
                    </a:cubicBezTo>
                    <a:cubicBezTo>
                      <a:pt x="2" y="394"/>
                      <a:pt x="2" y="394"/>
                      <a:pt x="2" y="394"/>
                    </a:cubicBezTo>
                    <a:cubicBezTo>
                      <a:pt x="293" y="394"/>
                      <a:pt x="546" y="236"/>
                      <a:pt x="681" y="0"/>
                    </a:cubicBezTo>
                    <a:lnTo>
                      <a:pt x="915" y="135"/>
                    </a:lnTo>
                    <a:close/>
                  </a:path>
                </a:pathLst>
              </a:custGeom>
              <a:solidFill>
                <a:srgbClr val="FF7437"/>
              </a:solidFill>
              <a:ln w="7938" cap="flat">
                <a:noFill/>
                <a:prstDash val="solid"/>
                <a:miter lim="800000"/>
                <a:headEnd/>
                <a:tailEnd/>
              </a:ln>
              <a:effectLst>
                <a:outerShdw blurRad="63500" sx="102000" sy="102000" algn="ctr" rotWithShape="0">
                  <a:prstClr val="black">
                    <a:alpha val="30000"/>
                  </a:prstClr>
                </a:outerShdw>
              </a:effec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 name="Freeform 40">
                <a:extLst>
                  <a:ext uri="{FF2B5EF4-FFF2-40B4-BE49-F238E27FC236}">
                    <a16:creationId xmlns:a16="http://schemas.microsoft.com/office/drawing/2014/main" id="{65F0FBAE-15B8-4F65-8F77-14709E9E7047}"/>
                  </a:ext>
                </a:extLst>
              </p:cNvPr>
              <p:cNvSpPr>
                <a:spLocks/>
              </p:cNvSpPr>
              <p:nvPr/>
            </p:nvSpPr>
            <p:spPr bwMode="auto">
              <a:xfrm>
                <a:off x="7566279" y="2275842"/>
                <a:ext cx="820868" cy="2291146"/>
              </a:xfrm>
              <a:custGeom>
                <a:avLst/>
                <a:gdLst>
                  <a:gd name="T0" fmla="*/ 377 w 377"/>
                  <a:gd name="T1" fmla="*/ 530 h 1053"/>
                  <a:gd name="T2" fmla="*/ 238 w 377"/>
                  <a:gd name="T3" fmla="*/ 1053 h 1053"/>
                  <a:gd name="T4" fmla="*/ 4 w 377"/>
                  <a:gd name="T5" fmla="*/ 918 h 1053"/>
                  <a:gd name="T6" fmla="*/ 107 w 377"/>
                  <a:gd name="T7" fmla="*/ 530 h 1053"/>
                  <a:gd name="T8" fmla="*/ 0 w 377"/>
                  <a:gd name="T9" fmla="*/ 135 h 1053"/>
                  <a:gd name="T10" fmla="*/ 234 w 377"/>
                  <a:gd name="T11" fmla="*/ 0 h 1053"/>
                  <a:gd name="T12" fmla="*/ 377 w 377"/>
                  <a:gd name="T13" fmla="*/ 530 h 1053"/>
                </a:gdLst>
                <a:ahLst/>
                <a:cxnLst>
                  <a:cxn ang="0">
                    <a:pos x="T0" y="T1"/>
                  </a:cxn>
                  <a:cxn ang="0">
                    <a:pos x="T2" y="T3"/>
                  </a:cxn>
                  <a:cxn ang="0">
                    <a:pos x="T4" y="T5"/>
                  </a:cxn>
                  <a:cxn ang="0">
                    <a:pos x="T6" y="T7"/>
                  </a:cxn>
                  <a:cxn ang="0">
                    <a:pos x="T8" y="T9"/>
                  </a:cxn>
                  <a:cxn ang="0">
                    <a:pos x="T10" y="T11"/>
                  </a:cxn>
                  <a:cxn ang="0">
                    <a:pos x="T12" y="T13"/>
                  </a:cxn>
                </a:cxnLst>
                <a:rect l="0" t="0" r="r" b="b"/>
                <a:pathLst>
                  <a:path w="377" h="1053">
                    <a:moveTo>
                      <a:pt x="377" y="530"/>
                    </a:moveTo>
                    <a:cubicBezTo>
                      <a:pt x="377" y="720"/>
                      <a:pt x="326" y="899"/>
                      <a:pt x="238" y="1053"/>
                    </a:cubicBezTo>
                    <a:cubicBezTo>
                      <a:pt x="4" y="918"/>
                      <a:pt x="4" y="918"/>
                      <a:pt x="4" y="918"/>
                    </a:cubicBezTo>
                    <a:cubicBezTo>
                      <a:pt x="70" y="804"/>
                      <a:pt x="107" y="671"/>
                      <a:pt x="107" y="530"/>
                    </a:cubicBezTo>
                    <a:cubicBezTo>
                      <a:pt x="107" y="386"/>
                      <a:pt x="68" y="251"/>
                      <a:pt x="0" y="135"/>
                    </a:cubicBezTo>
                    <a:cubicBezTo>
                      <a:pt x="234" y="0"/>
                      <a:pt x="234" y="0"/>
                      <a:pt x="234" y="0"/>
                    </a:cubicBezTo>
                    <a:cubicBezTo>
                      <a:pt x="325" y="155"/>
                      <a:pt x="377" y="337"/>
                      <a:pt x="377" y="530"/>
                    </a:cubicBezTo>
                    <a:close/>
                  </a:path>
                </a:pathLst>
              </a:custGeom>
              <a:solidFill>
                <a:srgbClr val="ED1263"/>
              </a:solidFill>
              <a:ln w="7938" cap="flat">
                <a:noFill/>
                <a:prstDash val="solid"/>
                <a:miter lim="800000"/>
                <a:headEnd/>
                <a:tailEnd/>
              </a:ln>
              <a:effectLst>
                <a:innerShdw blurRad="114300">
                  <a:prstClr val="black">
                    <a:alpha val="30000"/>
                  </a:prstClr>
                </a:innerShdw>
              </a:effec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53" name="Group 52">
              <a:extLst>
                <a:ext uri="{FF2B5EF4-FFF2-40B4-BE49-F238E27FC236}">
                  <a16:creationId xmlns:a16="http://schemas.microsoft.com/office/drawing/2014/main" id="{11CB6823-AD40-4B11-A057-83B1ADCAEB91}"/>
                </a:ext>
              </a:extLst>
            </p:cNvPr>
            <p:cNvGrpSpPr/>
            <p:nvPr/>
          </p:nvGrpSpPr>
          <p:grpSpPr>
            <a:xfrm>
              <a:off x="3826097" y="1557639"/>
              <a:ext cx="4561049" cy="3749129"/>
              <a:chOff x="3826097" y="1557639"/>
              <a:chExt cx="4561049" cy="3749129"/>
            </a:xfrm>
          </p:grpSpPr>
          <p:grpSp>
            <p:nvGrpSpPr>
              <p:cNvPr id="51" name="Group 50">
                <a:extLst>
                  <a:ext uri="{FF2B5EF4-FFF2-40B4-BE49-F238E27FC236}">
                    <a16:creationId xmlns:a16="http://schemas.microsoft.com/office/drawing/2014/main" id="{8BAFBC58-ED82-4A5A-BB09-676722346EC4}"/>
                  </a:ext>
                </a:extLst>
              </p:cNvPr>
              <p:cNvGrpSpPr/>
              <p:nvPr/>
            </p:nvGrpSpPr>
            <p:grpSpPr>
              <a:xfrm>
                <a:off x="4810834" y="1557639"/>
                <a:ext cx="2570332" cy="3749129"/>
                <a:chOff x="4797179" y="1557639"/>
                <a:chExt cx="2570332" cy="3749129"/>
              </a:xfrm>
            </p:grpSpPr>
            <p:sp>
              <p:nvSpPr>
                <p:cNvPr id="45" name="TextBox 44">
                  <a:extLst>
                    <a:ext uri="{FF2B5EF4-FFF2-40B4-BE49-F238E27FC236}">
                      <a16:creationId xmlns:a16="http://schemas.microsoft.com/office/drawing/2014/main" id="{B3833B02-06DA-4582-982E-A83417504785}"/>
                    </a:ext>
                  </a:extLst>
                </p:cNvPr>
                <p:cNvSpPr txBox="1"/>
                <p:nvPr/>
              </p:nvSpPr>
              <p:spPr>
                <a:xfrm>
                  <a:off x="6830381" y="1557639"/>
                  <a:ext cx="537130" cy="276999"/>
                </a:xfrm>
                <a:prstGeom prst="rect">
                  <a:avLst/>
                </a:prstGeom>
                <a:noFill/>
              </p:spPr>
              <p:txBody>
                <a:bodyPr wrap="square" lIns="0" tIns="0" rIns="0" bIns="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d-ID" sz="1600" b="1" i="0" u="none" strike="noStrike" kern="1200" cap="none" spc="0" normalizeH="0" baseline="0" noProof="0" dirty="0">
                      <a:ln>
                        <a:noFill/>
                      </a:ln>
                      <a:solidFill>
                        <a:prstClr val="white">
                          <a:lumMod val="95000"/>
                        </a:prstClr>
                      </a:solidFill>
                      <a:effectLst/>
                      <a:uLnTx/>
                      <a:uFillTx/>
                      <a:latin typeface="Segoe UI" panose="020B0502040204020203" pitchFamily="34" charset="0"/>
                      <a:ea typeface="+mn-ea"/>
                      <a:cs typeface="Segoe UI" panose="020B0502040204020203" pitchFamily="34" charset="0"/>
                    </a:rPr>
                    <a:t>01</a:t>
                  </a:r>
                </a:p>
              </p:txBody>
            </p:sp>
            <p:sp>
              <p:nvSpPr>
                <p:cNvPr id="47" name="TextBox 46">
                  <a:extLst>
                    <a:ext uri="{FF2B5EF4-FFF2-40B4-BE49-F238E27FC236}">
                      <a16:creationId xmlns:a16="http://schemas.microsoft.com/office/drawing/2014/main" id="{5EFF0B49-9AB4-4FE9-A4DB-B84CB1E3E530}"/>
                    </a:ext>
                  </a:extLst>
                </p:cNvPr>
                <p:cNvSpPr txBox="1"/>
                <p:nvPr/>
              </p:nvSpPr>
              <p:spPr>
                <a:xfrm>
                  <a:off x="6830381" y="5029769"/>
                  <a:ext cx="537130" cy="276999"/>
                </a:xfrm>
                <a:prstGeom prst="rect">
                  <a:avLst/>
                </a:prstGeom>
                <a:noFill/>
              </p:spPr>
              <p:txBody>
                <a:bodyPr wrap="square" lIns="0" tIns="0" rIns="0" bIns="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d-ID" sz="1600" b="1" i="0" u="none" strike="noStrike" kern="1200" cap="none" spc="0" normalizeH="0" baseline="0" noProof="0" dirty="0">
                      <a:ln>
                        <a:noFill/>
                      </a:ln>
                      <a:solidFill>
                        <a:prstClr val="white">
                          <a:lumMod val="95000"/>
                        </a:prstClr>
                      </a:solidFill>
                      <a:effectLst/>
                      <a:uLnTx/>
                      <a:uFillTx/>
                      <a:latin typeface="Segoe UI" panose="020B0502040204020203" pitchFamily="34" charset="0"/>
                      <a:ea typeface="+mn-ea"/>
                      <a:cs typeface="Segoe UI" panose="020B0502040204020203" pitchFamily="34" charset="0"/>
                    </a:rPr>
                    <a:t>03</a:t>
                  </a:r>
                </a:p>
              </p:txBody>
            </p:sp>
            <p:sp>
              <p:nvSpPr>
                <p:cNvPr id="48" name="TextBox 47">
                  <a:extLst>
                    <a:ext uri="{FF2B5EF4-FFF2-40B4-BE49-F238E27FC236}">
                      <a16:creationId xmlns:a16="http://schemas.microsoft.com/office/drawing/2014/main" id="{1DC7465F-4B9A-4389-874E-C77FD6EC7465}"/>
                    </a:ext>
                  </a:extLst>
                </p:cNvPr>
                <p:cNvSpPr txBox="1"/>
                <p:nvPr/>
              </p:nvSpPr>
              <p:spPr>
                <a:xfrm>
                  <a:off x="4797179" y="1557639"/>
                  <a:ext cx="537130" cy="276999"/>
                </a:xfrm>
                <a:prstGeom prst="rect">
                  <a:avLst/>
                </a:prstGeom>
                <a:noFill/>
              </p:spPr>
              <p:txBody>
                <a:bodyPr wrap="square" lIns="0" tIns="0" rIns="0" bIns="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d-ID" sz="1600" b="1" i="0" u="none" strike="noStrike" kern="1200" cap="none" spc="0" normalizeH="0" baseline="0" noProof="0" dirty="0">
                      <a:ln>
                        <a:noFill/>
                      </a:ln>
                      <a:solidFill>
                        <a:prstClr val="white">
                          <a:lumMod val="95000"/>
                        </a:prstClr>
                      </a:solidFill>
                      <a:effectLst/>
                      <a:uLnTx/>
                      <a:uFillTx/>
                      <a:latin typeface="Segoe UI" panose="020B0502040204020203" pitchFamily="34" charset="0"/>
                      <a:ea typeface="+mn-ea"/>
                      <a:cs typeface="Segoe UI" panose="020B0502040204020203" pitchFamily="34" charset="0"/>
                    </a:rPr>
                    <a:t>06</a:t>
                  </a:r>
                </a:p>
              </p:txBody>
            </p:sp>
            <p:sp>
              <p:nvSpPr>
                <p:cNvPr id="49" name="TextBox 48">
                  <a:extLst>
                    <a:ext uri="{FF2B5EF4-FFF2-40B4-BE49-F238E27FC236}">
                      <a16:creationId xmlns:a16="http://schemas.microsoft.com/office/drawing/2014/main" id="{49B6B330-6114-403F-9E00-CC125F4D66BD}"/>
                    </a:ext>
                  </a:extLst>
                </p:cNvPr>
                <p:cNvSpPr txBox="1"/>
                <p:nvPr/>
              </p:nvSpPr>
              <p:spPr>
                <a:xfrm>
                  <a:off x="4797179" y="5029769"/>
                  <a:ext cx="537130" cy="276999"/>
                </a:xfrm>
                <a:prstGeom prst="rect">
                  <a:avLst/>
                </a:prstGeom>
                <a:noFill/>
              </p:spPr>
              <p:txBody>
                <a:bodyPr wrap="square" lIns="0" tIns="0" rIns="0" bIns="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d-ID" sz="1600" b="1" i="0" u="none" strike="noStrike" kern="1200" cap="none" spc="0" normalizeH="0" baseline="0" noProof="0" dirty="0">
                      <a:ln>
                        <a:noFill/>
                      </a:ln>
                      <a:solidFill>
                        <a:prstClr val="white">
                          <a:lumMod val="95000"/>
                        </a:prstClr>
                      </a:solidFill>
                      <a:effectLst/>
                      <a:uLnTx/>
                      <a:uFillTx/>
                      <a:latin typeface="Segoe UI" panose="020B0502040204020203" pitchFamily="34" charset="0"/>
                      <a:ea typeface="+mn-ea"/>
                      <a:cs typeface="Segoe UI" panose="020B0502040204020203" pitchFamily="34" charset="0"/>
                    </a:rPr>
                    <a:t>04</a:t>
                  </a:r>
                </a:p>
              </p:txBody>
            </p:sp>
          </p:grpSp>
          <p:grpSp>
            <p:nvGrpSpPr>
              <p:cNvPr id="52" name="Group 51">
                <a:extLst>
                  <a:ext uri="{FF2B5EF4-FFF2-40B4-BE49-F238E27FC236}">
                    <a16:creationId xmlns:a16="http://schemas.microsoft.com/office/drawing/2014/main" id="{CD335F01-29F0-4CDB-A5D1-B283983ACB4B}"/>
                  </a:ext>
                </a:extLst>
              </p:cNvPr>
              <p:cNvGrpSpPr/>
              <p:nvPr/>
            </p:nvGrpSpPr>
            <p:grpSpPr>
              <a:xfrm>
                <a:off x="3826097" y="3290501"/>
                <a:ext cx="4561049" cy="276999"/>
                <a:chOff x="3826097" y="3290501"/>
                <a:chExt cx="4561049" cy="276999"/>
              </a:xfrm>
            </p:grpSpPr>
            <p:sp>
              <p:nvSpPr>
                <p:cNvPr id="46" name="TextBox 45">
                  <a:extLst>
                    <a:ext uri="{FF2B5EF4-FFF2-40B4-BE49-F238E27FC236}">
                      <a16:creationId xmlns:a16="http://schemas.microsoft.com/office/drawing/2014/main" id="{3A8E51F2-AEFE-4CAB-B2D6-73DE710630FF}"/>
                    </a:ext>
                  </a:extLst>
                </p:cNvPr>
                <p:cNvSpPr txBox="1"/>
                <p:nvPr/>
              </p:nvSpPr>
              <p:spPr>
                <a:xfrm>
                  <a:off x="7850016" y="3290501"/>
                  <a:ext cx="537130" cy="276999"/>
                </a:xfrm>
                <a:prstGeom prst="rect">
                  <a:avLst/>
                </a:prstGeom>
                <a:noFill/>
              </p:spPr>
              <p:txBody>
                <a:bodyPr wrap="square" lIns="0" tIns="0" rIns="0" bIns="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d-ID" sz="1600" b="1" i="0" u="none" strike="noStrike" kern="1200" cap="none" spc="0" normalizeH="0" baseline="0" noProof="0" dirty="0">
                      <a:ln>
                        <a:noFill/>
                      </a:ln>
                      <a:solidFill>
                        <a:prstClr val="white">
                          <a:lumMod val="95000"/>
                        </a:prstClr>
                      </a:solidFill>
                      <a:effectLst/>
                      <a:uLnTx/>
                      <a:uFillTx/>
                      <a:latin typeface="Segoe UI" panose="020B0502040204020203" pitchFamily="34" charset="0"/>
                      <a:ea typeface="+mn-ea"/>
                      <a:cs typeface="Segoe UI" panose="020B0502040204020203" pitchFamily="34" charset="0"/>
                    </a:rPr>
                    <a:t>02</a:t>
                  </a:r>
                </a:p>
              </p:txBody>
            </p:sp>
            <p:sp>
              <p:nvSpPr>
                <p:cNvPr id="50" name="TextBox 49">
                  <a:extLst>
                    <a:ext uri="{FF2B5EF4-FFF2-40B4-BE49-F238E27FC236}">
                      <a16:creationId xmlns:a16="http://schemas.microsoft.com/office/drawing/2014/main" id="{348F74B6-8CF9-40F2-A71C-29B75B467648}"/>
                    </a:ext>
                  </a:extLst>
                </p:cNvPr>
                <p:cNvSpPr txBox="1"/>
                <p:nvPr/>
              </p:nvSpPr>
              <p:spPr>
                <a:xfrm>
                  <a:off x="3826097" y="3290501"/>
                  <a:ext cx="537130" cy="276999"/>
                </a:xfrm>
                <a:prstGeom prst="rect">
                  <a:avLst/>
                </a:prstGeom>
                <a:noFill/>
              </p:spPr>
              <p:txBody>
                <a:bodyPr wrap="square" lIns="0" tIns="0" rIns="0" bIns="0"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id-ID" sz="1600" b="1" i="0" u="none" strike="noStrike" kern="1200" cap="none" spc="0" normalizeH="0" baseline="0" noProof="0" dirty="0">
                      <a:ln>
                        <a:noFill/>
                      </a:ln>
                      <a:solidFill>
                        <a:prstClr val="white">
                          <a:lumMod val="95000"/>
                        </a:prstClr>
                      </a:solidFill>
                      <a:effectLst/>
                      <a:uLnTx/>
                      <a:uFillTx/>
                      <a:latin typeface="Segoe UI" panose="020B0502040204020203" pitchFamily="34" charset="0"/>
                      <a:ea typeface="+mn-ea"/>
                      <a:cs typeface="Segoe UI" panose="020B0502040204020203" pitchFamily="34" charset="0"/>
                    </a:rPr>
                    <a:t>05</a:t>
                  </a:r>
                </a:p>
              </p:txBody>
            </p:sp>
          </p:grpSp>
        </p:grpSp>
        <p:grpSp>
          <p:nvGrpSpPr>
            <p:cNvPr id="4" name="Group 3">
              <a:extLst>
                <a:ext uri="{FF2B5EF4-FFF2-40B4-BE49-F238E27FC236}">
                  <a16:creationId xmlns:a16="http://schemas.microsoft.com/office/drawing/2014/main" id="{464A24BB-7324-4ABF-AB3F-9BAE852FAF81}"/>
                </a:ext>
              </a:extLst>
            </p:cNvPr>
            <p:cNvGrpSpPr/>
            <p:nvPr/>
          </p:nvGrpSpPr>
          <p:grpSpPr>
            <a:xfrm>
              <a:off x="8727447" y="662319"/>
              <a:ext cx="3025443" cy="1366586"/>
              <a:chOff x="9046710" y="3159678"/>
              <a:chExt cx="4928558" cy="1366586"/>
            </a:xfrm>
          </p:grpSpPr>
          <p:sp>
            <p:nvSpPr>
              <p:cNvPr id="57" name="TextBox 56">
                <a:extLst>
                  <a:ext uri="{FF2B5EF4-FFF2-40B4-BE49-F238E27FC236}">
                    <a16:creationId xmlns:a16="http://schemas.microsoft.com/office/drawing/2014/main" id="{68FBCF26-B26C-4CFB-BA9C-C6EFD02A4A95}"/>
                  </a:ext>
                </a:extLst>
              </p:cNvPr>
              <p:cNvSpPr txBox="1"/>
              <p:nvPr/>
            </p:nvSpPr>
            <p:spPr>
              <a:xfrm>
                <a:off x="9046710" y="3159678"/>
                <a:ext cx="3839896" cy="270731"/>
              </a:xfrm>
              <a:prstGeom prst="rect">
                <a:avLst/>
              </a:prstGeom>
              <a:noFill/>
            </p:spPr>
            <p:txBody>
              <a:bodyPr wrap="square" lIns="0" tIns="0" rIns="0" bIns="0"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dirty="0">
                    <a:solidFill>
                      <a:prstClr val="black"/>
                    </a:solidFill>
                    <a:latin typeface="Segoe UI" panose="020B0502040204020203" pitchFamily="34" charset="0"/>
                    <a:cs typeface="Segoe UI" panose="020B0502040204020203" pitchFamily="34" charset="0"/>
                  </a:rPr>
                  <a:t>1) Customer feedback</a:t>
                </a:r>
                <a:endParaRPr kumimoji="0" lang="id-ID" sz="1600" b="1"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endParaRPr>
              </a:p>
            </p:txBody>
          </p:sp>
          <p:sp>
            <p:nvSpPr>
              <p:cNvPr id="58" name="TextBox 57">
                <a:extLst>
                  <a:ext uri="{FF2B5EF4-FFF2-40B4-BE49-F238E27FC236}">
                    <a16:creationId xmlns:a16="http://schemas.microsoft.com/office/drawing/2014/main" id="{C41CE996-6A8F-4BF9-9C78-83C6026772F3}"/>
                  </a:ext>
                </a:extLst>
              </p:cNvPr>
              <p:cNvSpPr txBox="1"/>
              <p:nvPr/>
            </p:nvSpPr>
            <p:spPr>
              <a:xfrm>
                <a:off x="9046714" y="3559785"/>
                <a:ext cx="4928554" cy="966479"/>
              </a:xfrm>
              <a:prstGeom prst="rect">
                <a:avLst/>
              </a:prstGeom>
              <a:noFill/>
            </p:spPr>
            <p:txBody>
              <a:bodyPr wrap="square" lIns="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It is important to gather customer feedback, then give a real-time update and narrow delivery windows</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p:txBody>
          </p:sp>
        </p:grpSp>
        <p:sp>
          <p:nvSpPr>
            <p:cNvPr id="54" name="Freeform: Shape 53">
              <a:extLst>
                <a:ext uri="{FF2B5EF4-FFF2-40B4-BE49-F238E27FC236}">
                  <a16:creationId xmlns:a16="http://schemas.microsoft.com/office/drawing/2014/main" id="{A08424D7-A897-4C2C-BA53-718521C52844}"/>
                </a:ext>
              </a:extLst>
            </p:cNvPr>
            <p:cNvSpPr/>
            <p:nvPr/>
          </p:nvSpPr>
          <p:spPr>
            <a:xfrm>
              <a:off x="7669667" y="734825"/>
              <a:ext cx="406429" cy="809093"/>
            </a:xfrm>
            <a:custGeom>
              <a:avLst/>
              <a:gdLst>
                <a:gd name="connsiteX0" fmla="*/ 590880 w 593629"/>
                <a:gd name="connsiteY0" fmla="*/ 0 h 1181760"/>
                <a:gd name="connsiteX1" fmla="*/ 593629 w 593629"/>
                <a:gd name="connsiteY1" fmla="*/ 277 h 1181760"/>
                <a:gd name="connsiteX2" fmla="*/ 593629 w 593629"/>
                <a:gd name="connsiteY2" fmla="*/ 1181483 h 1181760"/>
                <a:gd name="connsiteX3" fmla="*/ 590880 w 593629"/>
                <a:gd name="connsiteY3" fmla="*/ 1181760 h 1181760"/>
                <a:gd name="connsiteX4" fmla="*/ 0 w 593629"/>
                <a:gd name="connsiteY4" fmla="*/ 590880 h 1181760"/>
                <a:gd name="connsiteX5" fmla="*/ 590880 w 593629"/>
                <a:gd name="connsiteY5" fmla="*/ 0 h 1181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3629" h="1181760">
                  <a:moveTo>
                    <a:pt x="590880" y="0"/>
                  </a:moveTo>
                  <a:lnTo>
                    <a:pt x="593629" y="277"/>
                  </a:lnTo>
                  <a:lnTo>
                    <a:pt x="593629" y="1181483"/>
                  </a:lnTo>
                  <a:lnTo>
                    <a:pt x="590880" y="1181760"/>
                  </a:lnTo>
                  <a:cubicBezTo>
                    <a:pt x="264546" y="1181760"/>
                    <a:pt x="0" y="917214"/>
                    <a:pt x="0" y="590880"/>
                  </a:cubicBezTo>
                  <a:cubicBezTo>
                    <a:pt x="0" y="264546"/>
                    <a:pt x="264546" y="0"/>
                    <a:pt x="590880" y="0"/>
                  </a:cubicBezTo>
                  <a:close/>
                </a:path>
              </a:pathLst>
            </a:custGeom>
            <a:solidFill>
              <a:srgbClr val="3811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65" name="Group 64">
              <a:extLst>
                <a:ext uri="{FF2B5EF4-FFF2-40B4-BE49-F238E27FC236}">
                  <a16:creationId xmlns:a16="http://schemas.microsoft.com/office/drawing/2014/main" id="{BD0EE344-4303-4146-8522-45B90B0F2B8B}"/>
                </a:ext>
              </a:extLst>
            </p:cNvPr>
            <p:cNvGrpSpPr/>
            <p:nvPr/>
          </p:nvGrpSpPr>
          <p:grpSpPr>
            <a:xfrm>
              <a:off x="10015645" y="2951947"/>
              <a:ext cx="2878562" cy="1404705"/>
              <a:chOff x="9046710" y="3159677"/>
              <a:chExt cx="4689286" cy="1404705"/>
            </a:xfrm>
          </p:grpSpPr>
          <p:sp>
            <p:nvSpPr>
              <p:cNvPr id="66" name="TextBox 65">
                <a:extLst>
                  <a:ext uri="{FF2B5EF4-FFF2-40B4-BE49-F238E27FC236}">
                    <a16:creationId xmlns:a16="http://schemas.microsoft.com/office/drawing/2014/main" id="{25C31068-2348-4B1D-AC2C-299D2B5B344B}"/>
                  </a:ext>
                </a:extLst>
              </p:cNvPr>
              <p:cNvSpPr txBox="1"/>
              <p:nvPr/>
            </p:nvSpPr>
            <p:spPr>
              <a:xfrm>
                <a:off x="9046710" y="3159677"/>
                <a:ext cx="3219874" cy="276999"/>
              </a:xfrm>
              <a:prstGeom prst="rect">
                <a:avLst/>
              </a:prstGeom>
              <a:noFill/>
            </p:spPr>
            <p:txBody>
              <a:bodyPr wrap="square" lIns="0" tIns="0" rIns="0" bIns="0"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rPr>
                  <a:t>2) Training people</a:t>
                </a:r>
                <a:endParaRPr kumimoji="0" lang="id-ID" sz="1600" b="1"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endParaRPr>
              </a:p>
            </p:txBody>
          </p:sp>
          <p:sp>
            <p:nvSpPr>
              <p:cNvPr id="67" name="TextBox 66">
                <a:extLst>
                  <a:ext uri="{FF2B5EF4-FFF2-40B4-BE49-F238E27FC236}">
                    <a16:creationId xmlns:a16="http://schemas.microsoft.com/office/drawing/2014/main" id="{DFF57239-47A3-4671-B9A6-A0789611B7D9}"/>
                  </a:ext>
                </a:extLst>
              </p:cNvPr>
              <p:cNvSpPr txBox="1"/>
              <p:nvPr/>
            </p:nvSpPr>
            <p:spPr>
              <a:xfrm>
                <a:off x="9046714" y="3559785"/>
                <a:ext cx="4689282" cy="1004597"/>
              </a:xfrm>
              <a:prstGeom prst="rect">
                <a:avLst/>
              </a:prstGeom>
              <a:noFill/>
            </p:spPr>
            <p:txBody>
              <a:bodyPr wrap="square" lIns="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The employee will need to be educated. 3PL provides and includes job training modules for warehouse workers and delivery drivers </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p:txBody>
          </p:sp>
        </p:grpSp>
        <p:sp>
          <p:nvSpPr>
            <p:cNvPr id="68" name="Freeform: Shape 67">
              <a:extLst>
                <a:ext uri="{FF2B5EF4-FFF2-40B4-BE49-F238E27FC236}">
                  <a16:creationId xmlns:a16="http://schemas.microsoft.com/office/drawing/2014/main" id="{944D7810-FDF1-47CF-B877-715A703E6D23}"/>
                </a:ext>
              </a:extLst>
            </p:cNvPr>
            <p:cNvSpPr/>
            <p:nvPr/>
          </p:nvSpPr>
          <p:spPr>
            <a:xfrm>
              <a:off x="8957868" y="3024454"/>
              <a:ext cx="406429" cy="809093"/>
            </a:xfrm>
            <a:custGeom>
              <a:avLst/>
              <a:gdLst>
                <a:gd name="connsiteX0" fmla="*/ 590880 w 593629"/>
                <a:gd name="connsiteY0" fmla="*/ 0 h 1181760"/>
                <a:gd name="connsiteX1" fmla="*/ 593629 w 593629"/>
                <a:gd name="connsiteY1" fmla="*/ 277 h 1181760"/>
                <a:gd name="connsiteX2" fmla="*/ 593629 w 593629"/>
                <a:gd name="connsiteY2" fmla="*/ 1181483 h 1181760"/>
                <a:gd name="connsiteX3" fmla="*/ 590880 w 593629"/>
                <a:gd name="connsiteY3" fmla="*/ 1181760 h 1181760"/>
                <a:gd name="connsiteX4" fmla="*/ 0 w 593629"/>
                <a:gd name="connsiteY4" fmla="*/ 590880 h 1181760"/>
                <a:gd name="connsiteX5" fmla="*/ 590880 w 593629"/>
                <a:gd name="connsiteY5" fmla="*/ 0 h 1181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3629" h="1181760">
                  <a:moveTo>
                    <a:pt x="590880" y="0"/>
                  </a:moveTo>
                  <a:lnTo>
                    <a:pt x="593629" y="277"/>
                  </a:lnTo>
                  <a:lnTo>
                    <a:pt x="593629" y="1181483"/>
                  </a:lnTo>
                  <a:lnTo>
                    <a:pt x="590880" y="1181760"/>
                  </a:lnTo>
                  <a:cubicBezTo>
                    <a:pt x="264546" y="1181760"/>
                    <a:pt x="0" y="917214"/>
                    <a:pt x="0" y="590880"/>
                  </a:cubicBezTo>
                  <a:cubicBezTo>
                    <a:pt x="0" y="264546"/>
                    <a:pt x="264546" y="0"/>
                    <a:pt x="590880" y="0"/>
                  </a:cubicBezTo>
                  <a:close/>
                </a:path>
              </a:pathLst>
            </a:custGeom>
            <a:solidFill>
              <a:srgbClr val="ED126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73" name="Group 72">
              <a:extLst>
                <a:ext uri="{FF2B5EF4-FFF2-40B4-BE49-F238E27FC236}">
                  <a16:creationId xmlns:a16="http://schemas.microsoft.com/office/drawing/2014/main" id="{DB948803-2894-442A-84D8-89EDF2FB9ED5}"/>
                </a:ext>
              </a:extLst>
            </p:cNvPr>
            <p:cNvGrpSpPr/>
            <p:nvPr/>
          </p:nvGrpSpPr>
          <p:grpSpPr>
            <a:xfrm>
              <a:off x="8684203" y="4994870"/>
              <a:ext cx="3370870" cy="1273318"/>
              <a:chOff x="8976266" y="2840466"/>
              <a:chExt cx="5491272" cy="1273318"/>
            </a:xfrm>
          </p:grpSpPr>
          <p:sp>
            <p:nvSpPr>
              <p:cNvPr id="74" name="TextBox 73">
                <a:extLst>
                  <a:ext uri="{FF2B5EF4-FFF2-40B4-BE49-F238E27FC236}">
                    <a16:creationId xmlns:a16="http://schemas.microsoft.com/office/drawing/2014/main" id="{98E9F852-2787-49D9-A084-B7921E5B92BF}"/>
                  </a:ext>
                </a:extLst>
              </p:cNvPr>
              <p:cNvSpPr txBox="1"/>
              <p:nvPr/>
            </p:nvSpPr>
            <p:spPr>
              <a:xfrm>
                <a:off x="8976266" y="2840466"/>
                <a:ext cx="5491272" cy="276999"/>
              </a:xfrm>
              <a:prstGeom prst="rect">
                <a:avLst/>
              </a:prstGeom>
              <a:noFill/>
            </p:spPr>
            <p:txBody>
              <a:bodyPr wrap="square" lIns="0" tIns="0" rIns="0" bIns="0"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rPr>
                  <a:t>3) Innovation and technology</a:t>
                </a:r>
                <a:endParaRPr kumimoji="0" lang="id-ID" sz="1600" b="1"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endParaRPr>
              </a:p>
            </p:txBody>
          </p:sp>
          <p:sp>
            <p:nvSpPr>
              <p:cNvPr id="75" name="TextBox 74">
                <a:extLst>
                  <a:ext uri="{FF2B5EF4-FFF2-40B4-BE49-F238E27FC236}">
                    <a16:creationId xmlns:a16="http://schemas.microsoft.com/office/drawing/2014/main" id="{9C82E61C-D6AC-406C-86A1-3A188E26B65E}"/>
                  </a:ext>
                </a:extLst>
              </p:cNvPr>
              <p:cNvSpPr txBox="1"/>
              <p:nvPr/>
            </p:nvSpPr>
            <p:spPr>
              <a:xfrm>
                <a:off x="9046714" y="3559786"/>
                <a:ext cx="2951468" cy="553998"/>
              </a:xfrm>
              <a:prstGeom prst="rect">
                <a:avLst/>
              </a:prstGeom>
              <a:noFill/>
            </p:spPr>
            <p:txBody>
              <a:bodyPr wrap="square" lIns="0" tIns="0" rIns="0" bIns="0" rtlCol="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p:txBody>
          </p:sp>
        </p:grpSp>
        <p:sp>
          <p:nvSpPr>
            <p:cNvPr id="76" name="Freeform: Shape 75">
              <a:extLst>
                <a:ext uri="{FF2B5EF4-FFF2-40B4-BE49-F238E27FC236}">
                  <a16:creationId xmlns:a16="http://schemas.microsoft.com/office/drawing/2014/main" id="{F2DE404D-DEE2-4A14-AD08-B31DDAB58B07}"/>
                </a:ext>
              </a:extLst>
            </p:cNvPr>
            <p:cNvSpPr/>
            <p:nvPr/>
          </p:nvSpPr>
          <p:spPr>
            <a:xfrm>
              <a:off x="7669667" y="5386588"/>
              <a:ext cx="406429" cy="809093"/>
            </a:xfrm>
            <a:custGeom>
              <a:avLst/>
              <a:gdLst>
                <a:gd name="connsiteX0" fmla="*/ 590880 w 593629"/>
                <a:gd name="connsiteY0" fmla="*/ 0 h 1181760"/>
                <a:gd name="connsiteX1" fmla="*/ 593629 w 593629"/>
                <a:gd name="connsiteY1" fmla="*/ 277 h 1181760"/>
                <a:gd name="connsiteX2" fmla="*/ 593629 w 593629"/>
                <a:gd name="connsiteY2" fmla="*/ 1181483 h 1181760"/>
                <a:gd name="connsiteX3" fmla="*/ 590880 w 593629"/>
                <a:gd name="connsiteY3" fmla="*/ 1181760 h 1181760"/>
                <a:gd name="connsiteX4" fmla="*/ 0 w 593629"/>
                <a:gd name="connsiteY4" fmla="*/ 590880 h 1181760"/>
                <a:gd name="connsiteX5" fmla="*/ 590880 w 593629"/>
                <a:gd name="connsiteY5" fmla="*/ 0 h 1181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3629" h="1181760">
                  <a:moveTo>
                    <a:pt x="590880" y="0"/>
                  </a:moveTo>
                  <a:lnTo>
                    <a:pt x="593629" y="277"/>
                  </a:lnTo>
                  <a:lnTo>
                    <a:pt x="593629" y="1181483"/>
                  </a:lnTo>
                  <a:lnTo>
                    <a:pt x="590880" y="1181760"/>
                  </a:lnTo>
                  <a:cubicBezTo>
                    <a:pt x="264546" y="1181760"/>
                    <a:pt x="0" y="917214"/>
                    <a:pt x="0" y="590880"/>
                  </a:cubicBezTo>
                  <a:cubicBezTo>
                    <a:pt x="0" y="264546"/>
                    <a:pt x="264546" y="0"/>
                    <a:pt x="590880" y="0"/>
                  </a:cubicBezTo>
                  <a:close/>
                </a:path>
              </a:pathLst>
            </a:custGeom>
            <a:solidFill>
              <a:srgbClr val="FF74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78" name="Group 77">
              <a:extLst>
                <a:ext uri="{FF2B5EF4-FFF2-40B4-BE49-F238E27FC236}">
                  <a16:creationId xmlns:a16="http://schemas.microsoft.com/office/drawing/2014/main" id="{162D7E51-7D1E-43EF-8E19-5304165C9A81}"/>
                </a:ext>
              </a:extLst>
            </p:cNvPr>
            <p:cNvGrpSpPr/>
            <p:nvPr/>
          </p:nvGrpSpPr>
          <p:grpSpPr>
            <a:xfrm flipH="1">
              <a:off x="486350" y="694512"/>
              <a:ext cx="2970179" cy="921913"/>
              <a:chOff x="9046714" y="3191871"/>
              <a:chExt cx="4838533" cy="921913"/>
            </a:xfrm>
          </p:grpSpPr>
          <p:sp>
            <p:nvSpPr>
              <p:cNvPr id="88" name="TextBox 87">
                <a:extLst>
                  <a:ext uri="{FF2B5EF4-FFF2-40B4-BE49-F238E27FC236}">
                    <a16:creationId xmlns:a16="http://schemas.microsoft.com/office/drawing/2014/main" id="{5A072A74-C40E-49B8-B1BD-A6166A0265F6}"/>
                  </a:ext>
                </a:extLst>
              </p:cNvPr>
              <p:cNvSpPr txBox="1"/>
              <p:nvPr/>
            </p:nvSpPr>
            <p:spPr>
              <a:xfrm>
                <a:off x="9046714" y="3191871"/>
                <a:ext cx="4162909" cy="233106"/>
              </a:xfrm>
              <a:prstGeom prst="rect">
                <a:avLst/>
              </a:prstGeom>
              <a:noFill/>
            </p:spPr>
            <p:txBody>
              <a:bodyPr wrap="square" lIns="0" tIns="0" rIns="0" bIns="0" rtlCol="0" anchor="ctr">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rPr>
                  <a:t>6) Optimize routes efficiency</a:t>
                </a:r>
                <a:endParaRPr kumimoji="0" lang="id-ID" sz="1600" b="1"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endParaRPr>
              </a:p>
            </p:txBody>
          </p:sp>
          <p:sp>
            <p:nvSpPr>
              <p:cNvPr id="89" name="TextBox 88">
                <a:extLst>
                  <a:ext uri="{FF2B5EF4-FFF2-40B4-BE49-F238E27FC236}">
                    <a16:creationId xmlns:a16="http://schemas.microsoft.com/office/drawing/2014/main" id="{969FB57D-B155-4F66-B272-CCCCFFC51965}"/>
                  </a:ext>
                </a:extLst>
              </p:cNvPr>
              <p:cNvSpPr txBox="1"/>
              <p:nvPr/>
            </p:nvSpPr>
            <p:spPr>
              <a:xfrm>
                <a:off x="9046716" y="3559786"/>
                <a:ext cx="4838531" cy="553998"/>
              </a:xfrm>
              <a:prstGeom prst="rect">
                <a:avLst/>
              </a:prstGeom>
              <a:noFill/>
            </p:spPr>
            <p:txBody>
              <a:bodyPr wrap="square" lIns="0" tIns="0" rIns="0" bIns="0" rtlCol="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The 3PL will provide an advanced route optimization software like </a:t>
                </a:r>
                <a:r>
                  <a:rPr kumimoji="0" lang="en-US" sz="1200" b="0" i="0" u="none" strike="noStrike" kern="1200" cap="none" spc="0" normalizeH="0" baseline="0" noProof="0" dirty="0" err="1">
                    <a:ln>
                      <a:noFill/>
                    </a:ln>
                    <a:solidFill>
                      <a:prstClr val="black"/>
                    </a:solidFill>
                    <a:effectLst/>
                    <a:uLnTx/>
                    <a:uFillTx/>
                    <a:latin typeface="Calibri" panose="020F0502020204030204"/>
                    <a:ea typeface="+mn-ea"/>
                    <a:cs typeface="Arial" panose="020B0604020202020204" pitchFamily="34" charset="0"/>
                  </a:rPr>
                  <a:t>Routific</a:t>
                </a: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to plan the mist efficient delivery routes in a real time</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p:txBody>
          </p:sp>
        </p:grpSp>
        <p:sp>
          <p:nvSpPr>
            <p:cNvPr id="79" name="Freeform: Shape 78">
              <a:extLst>
                <a:ext uri="{FF2B5EF4-FFF2-40B4-BE49-F238E27FC236}">
                  <a16:creationId xmlns:a16="http://schemas.microsoft.com/office/drawing/2014/main" id="{1BEC2964-36FF-4A29-9A3D-7D0920D84E5F}"/>
                </a:ext>
              </a:extLst>
            </p:cNvPr>
            <p:cNvSpPr/>
            <p:nvPr/>
          </p:nvSpPr>
          <p:spPr>
            <a:xfrm flipH="1">
              <a:off x="4107880" y="734825"/>
              <a:ext cx="406429" cy="809093"/>
            </a:xfrm>
            <a:custGeom>
              <a:avLst/>
              <a:gdLst>
                <a:gd name="connsiteX0" fmla="*/ 590880 w 593629"/>
                <a:gd name="connsiteY0" fmla="*/ 0 h 1181760"/>
                <a:gd name="connsiteX1" fmla="*/ 593629 w 593629"/>
                <a:gd name="connsiteY1" fmla="*/ 277 h 1181760"/>
                <a:gd name="connsiteX2" fmla="*/ 593629 w 593629"/>
                <a:gd name="connsiteY2" fmla="*/ 1181483 h 1181760"/>
                <a:gd name="connsiteX3" fmla="*/ 590880 w 593629"/>
                <a:gd name="connsiteY3" fmla="*/ 1181760 h 1181760"/>
                <a:gd name="connsiteX4" fmla="*/ 0 w 593629"/>
                <a:gd name="connsiteY4" fmla="*/ 590880 h 1181760"/>
                <a:gd name="connsiteX5" fmla="*/ 590880 w 593629"/>
                <a:gd name="connsiteY5" fmla="*/ 0 h 1181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3629" h="1181760">
                  <a:moveTo>
                    <a:pt x="590880" y="0"/>
                  </a:moveTo>
                  <a:lnTo>
                    <a:pt x="593629" y="277"/>
                  </a:lnTo>
                  <a:lnTo>
                    <a:pt x="593629" y="1181483"/>
                  </a:lnTo>
                  <a:lnTo>
                    <a:pt x="590880" y="1181760"/>
                  </a:lnTo>
                  <a:cubicBezTo>
                    <a:pt x="264546" y="1181760"/>
                    <a:pt x="0" y="917214"/>
                    <a:pt x="0" y="590880"/>
                  </a:cubicBezTo>
                  <a:cubicBezTo>
                    <a:pt x="0" y="264546"/>
                    <a:pt x="264546" y="0"/>
                    <a:pt x="590880" y="0"/>
                  </a:cubicBezTo>
                  <a:close/>
                </a:path>
              </a:pathLst>
            </a:custGeom>
            <a:solidFill>
              <a:srgbClr val="0F8CC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80" name="Group 79">
              <a:extLst>
                <a:ext uri="{FF2B5EF4-FFF2-40B4-BE49-F238E27FC236}">
                  <a16:creationId xmlns:a16="http://schemas.microsoft.com/office/drawing/2014/main" id="{89C148DD-347F-4BEC-866A-BC8BA94E8BFB}"/>
                </a:ext>
              </a:extLst>
            </p:cNvPr>
            <p:cNvGrpSpPr/>
            <p:nvPr/>
          </p:nvGrpSpPr>
          <p:grpSpPr>
            <a:xfrm flipH="1">
              <a:off x="-828501" y="3016854"/>
              <a:ext cx="3127384" cy="886720"/>
              <a:chOff x="8834031" y="3224584"/>
              <a:chExt cx="5094625" cy="886720"/>
            </a:xfrm>
          </p:grpSpPr>
          <p:sp>
            <p:nvSpPr>
              <p:cNvPr id="86" name="TextBox 85">
                <a:extLst>
                  <a:ext uri="{FF2B5EF4-FFF2-40B4-BE49-F238E27FC236}">
                    <a16:creationId xmlns:a16="http://schemas.microsoft.com/office/drawing/2014/main" id="{F035F568-4E01-4875-A690-21159F2A3F1E}"/>
                  </a:ext>
                </a:extLst>
              </p:cNvPr>
              <p:cNvSpPr txBox="1"/>
              <p:nvPr/>
            </p:nvSpPr>
            <p:spPr>
              <a:xfrm>
                <a:off x="8904855" y="3224584"/>
                <a:ext cx="3923562" cy="245647"/>
              </a:xfrm>
              <a:prstGeom prst="rect">
                <a:avLst/>
              </a:prstGeom>
              <a:noFill/>
            </p:spPr>
            <p:txBody>
              <a:bodyPr wrap="square" lIns="0" tIns="0" rIns="0" bIns="0" rtlCol="0" anchor="ctr">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rPr>
                  <a:t>5) Quality assurance</a:t>
                </a:r>
                <a:endParaRPr kumimoji="0" lang="id-ID" sz="1600" b="1"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endParaRPr>
              </a:p>
            </p:txBody>
          </p:sp>
          <p:sp>
            <p:nvSpPr>
              <p:cNvPr id="87" name="TextBox 86">
                <a:extLst>
                  <a:ext uri="{FF2B5EF4-FFF2-40B4-BE49-F238E27FC236}">
                    <a16:creationId xmlns:a16="http://schemas.microsoft.com/office/drawing/2014/main" id="{69031E5B-4D2F-4FC1-93CD-2CF96DCCC537}"/>
                  </a:ext>
                </a:extLst>
              </p:cNvPr>
              <p:cNvSpPr txBox="1"/>
              <p:nvPr/>
            </p:nvSpPr>
            <p:spPr>
              <a:xfrm>
                <a:off x="8834031" y="3559786"/>
                <a:ext cx="5094625" cy="551518"/>
              </a:xfrm>
              <a:prstGeom prst="rect">
                <a:avLst/>
              </a:prstGeom>
              <a:noFill/>
            </p:spPr>
            <p:txBody>
              <a:bodyPr wrap="square" lIns="0" tIns="0" rIns="0" bIns="0" rtlCol="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Rigorous quality control process which provide a regular inspections. </a:t>
                </a:r>
                <a:r>
                  <a:rPr lang="en-GB" sz="1200" dirty="0">
                    <a:solidFill>
                      <a:prstClr val="black"/>
                    </a:solidFill>
                    <a:latin typeface="Calibri" panose="020F0502020204030204"/>
                    <a:cs typeface="Arial" panose="020B0604020202020204" pitchFamily="34" charset="0"/>
                  </a:rPr>
                  <a:t>IoT devices that track temperature, humidity, and handling impacts</a:t>
                </a:r>
                <a:r>
                  <a:rPr lang="en-US" sz="1200" dirty="0">
                    <a:solidFill>
                      <a:prstClr val="black"/>
                    </a:solidFill>
                    <a:latin typeface="Calibri" panose="020F0502020204030204"/>
                    <a:cs typeface="Arial" panose="020B0604020202020204" pitchFamily="34" charset="0"/>
                  </a:rPr>
                  <a:t> </a:t>
                </a: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p:txBody>
          </p:sp>
        </p:grpSp>
        <p:sp>
          <p:nvSpPr>
            <p:cNvPr id="81" name="Freeform: Shape 80">
              <a:extLst>
                <a:ext uri="{FF2B5EF4-FFF2-40B4-BE49-F238E27FC236}">
                  <a16:creationId xmlns:a16="http://schemas.microsoft.com/office/drawing/2014/main" id="{E3AB8C90-2C61-4FD3-8B28-85C8C88086ED}"/>
                </a:ext>
              </a:extLst>
            </p:cNvPr>
            <p:cNvSpPr/>
            <p:nvPr/>
          </p:nvSpPr>
          <p:spPr>
            <a:xfrm flipH="1">
              <a:off x="2819679" y="3024454"/>
              <a:ext cx="406429" cy="809093"/>
            </a:xfrm>
            <a:custGeom>
              <a:avLst/>
              <a:gdLst>
                <a:gd name="connsiteX0" fmla="*/ 590880 w 593629"/>
                <a:gd name="connsiteY0" fmla="*/ 0 h 1181760"/>
                <a:gd name="connsiteX1" fmla="*/ 593629 w 593629"/>
                <a:gd name="connsiteY1" fmla="*/ 277 h 1181760"/>
                <a:gd name="connsiteX2" fmla="*/ 593629 w 593629"/>
                <a:gd name="connsiteY2" fmla="*/ 1181483 h 1181760"/>
                <a:gd name="connsiteX3" fmla="*/ 590880 w 593629"/>
                <a:gd name="connsiteY3" fmla="*/ 1181760 h 1181760"/>
                <a:gd name="connsiteX4" fmla="*/ 0 w 593629"/>
                <a:gd name="connsiteY4" fmla="*/ 590880 h 1181760"/>
                <a:gd name="connsiteX5" fmla="*/ 590880 w 593629"/>
                <a:gd name="connsiteY5" fmla="*/ 0 h 1181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3629" h="1181760">
                  <a:moveTo>
                    <a:pt x="590880" y="0"/>
                  </a:moveTo>
                  <a:lnTo>
                    <a:pt x="593629" y="277"/>
                  </a:lnTo>
                  <a:lnTo>
                    <a:pt x="593629" y="1181483"/>
                  </a:lnTo>
                  <a:lnTo>
                    <a:pt x="590880" y="1181760"/>
                  </a:lnTo>
                  <a:cubicBezTo>
                    <a:pt x="264546" y="1181760"/>
                    <a:pt x="0" y="917214"/>
                    <a:pt x="0" y="590880"/>
                  </a:cubicBezTo>
                  <a:cubicBezTo>
                    <a:pt x="0" y="264546"/>
                    <a:pt x="264546" y="0"/>
                    <a:pt x="590880" y="0"/>
                  </a:cubicBezTo>
                  <a:close/>
                </a:path>
              </a:pathLst>
            </a:custGeom>
            <a:solidFill>
              <a:srgbClr val="3DD7C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82" name="Group 81">
              <a:extLst>
                <a:ext uri="{FF2B5EF4-FFF2-40B4-BE49-F238E27FC236}">
                  <a16:creationId xmlns:a16="http://schemas.microsoft.com/office/drawing/2014/main" id="{4C60E636-E592-47CC-9C63-5BF4F1DC0D71}"/>
                </a:ext>
              </a:extLst>
            </p:cNvPr>
            <p:cNvGrpSpPr/>
            <p:nvPr/>
          </p:nvGrpSpPr>
          <p:grpSpPr>
            <a:xfrm flipH="1">
              <a:off x="-153109" y="5089212"/>
              <a:ext cx="3609637" cy="1178976"/>
              <a:chOff x="9046714" y="2934808"/>
              <a:chExt cx="5880232" cy="1178976"/>
            </a:xfrm>
          </p:grpSpPr>
          <p:sp>
            <p:nvSpPr>
              <p:cNvPr id="84" name="TextBox 83">
                <a:extLst>
                  <a:ext uri="{FF2B5EF4-FFF2-40B4-BE49-F238E27FC236}">
                    <a16:creationId xmlns:a16="http://schemas.microsoft.com/office/drawing/2014/main" id="{46DC5CE8-66BB-40D5-A6AA-56EB75D8B4C0}"/>
                  </a:ext>
                </a:extLst>
              </p:cNvPr>
              <p:cNvSpPr txBox="1"/>
              <p:nvPr/>
            </p:nvSpPr>
            <p:spPr>
              <a:xfrm>
                <a:off x="9064582" y="2934808"/>
                <a:ext cx="5862364" cy="477020"/>
              </a:xfrm>
              <a:prstGeom prst="rect">
                <a:avLst/>
              </a:prstGeom>
              <a:noFill/>
            </p:spPr>
            <p:txBody>
              <a:bodyPr wrap="square" lIns="0" tIns="0" rIns="0" bIns="0" rtlCol="0" anchor="ctr">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rPr>
                  <a:t>4) Personalized customer experience</a:t>
                </a:r>
                <a:endParaRPr kumimoji="0" lang="id-ID" sz="1600" b="1" i="0" u="none" strike="noStrike" kern="1200" cap="none" spc="0" normalizeH="0" baseline="0" noProof="0" dirty="0">
                  <a:ln>
                    <a:noFill/>
                  </a:ln>
                  <a:solidFill>
                    <a:prstClr val="black"/>
                  </a:solidFill>
                  <a:effectLst/>
                  <a:uLnTx/>
                  <a:uFillTx/>
                  <a:latin typeface="Segoe UI" panose="020B0502040204020203" pitchFamily="34" charset="0"/>
                  <a:ea typeface="+mn-ea"/>
                  <a:cs typeface="Segoe UI" panose="020B0502040204020203" pitchFamily="34" charset="0"/>
                </a:endParaRPr>
              </a:p>
            </p:txBody>
          </p:sp>
          <p:sp>
            <p:nvSpPr>
              <p:cNvPr id="85" name="TextBox 84">
                <a:extLst>
                  <a:ext uri="{FF2B5EF4-FFF2-40B4-BE49-F238E27FC236}">
                    <a16:creationId xmlns:a16="http://schemas.microsoft.com/office/drawing/2014/main" id="{05B60839-0159-4BF7-9051-FD1857580BBC}"/>
                  </a:ext>
                </a:extLst>
              </p:cNvPr>
              <p:cNvSpPr txBox="1"/>
              <p:nvPr/>
            </p:nvSpPr>
            <p:spPr>
              <a:xfrm>
                <a:off x="9046714" y="3559786"/>
                <a:ext cx="5473981" cy="553998"/>
              </a:xfrm>
              <a:prstGeom prst="rect">
                <a:avLst/>
              </a:prstGeom>
              <a:noFill/>
            </p:spPr>
            <p:txBody>
              <a:bodyPr wrap="square" lIns="0" tIns="0" rIns="0" bIns="0" rtlCol="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The customer which has a high volumes of order will be able to obtain personalized orders and delivery slots</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p:txBody>
          </p:sp>
        </p:grpSp>
        <p:sp>
          <p:nvSpPr>
            <p:cNvPr id="83" name="Freeform: Shape 82">
              <a:extLst>
                <a:ext uri="{FF2B5EF4-FFF2-40B4-BE49-F238E27FC236}">
                  <a16:creationId xmlns:a16="http://schemas.microsoft.com/office/drawing/2014/main" id="{C637613C-E76B-4840-BF86-995174F7BDC1}"/>
                </a:ext>
              </a:extLst>
            </p:cNvPr>
            <p:cNvSpPr/>
            <p:nvPr/>
          </p:nvSpPr>
          <p:spPr>
            <a:xfrm flipH="1">
              <a:off x="4107880" y="5386588"/>
              <a:ext cx="406429" cy="809093"/>
            </a:xfrm>
            <a:custGeom>
              <a:avLst/>
              <a:gdLst>
                <a:gd name="connsiteX0" fmla="*/ 590880 w 593629"/>
                <a:gd name="connsiteY0" fmla="*/ 0 h 1181760"/>
                <a:gd name="connsiteX1" fmla="*/ 593629 w 593629"/>
                <a:gd name="connsiteY1" fmla="*/ 277 h 1181760"/>
                <a:gd name="connsiteX2" fmla="*/ 593629 w 593629"/>
                <a:gd name="connsiteY2" fmla="*/ 1181483 h 1181760"/>
                <a:gd name="connsiteX3" fmla="*/ 590880 w 593629"/>
                <a:gd name="connsiteY3" fmla="*/ 1181760 h 1181760"/>
                <a:gd name="connsiteX4" fmla="*/ 0 w 593629"/>
                <a:gd name="connsiteY4" fmla="*/ 590880 h 1181760"/>
                <a:gd name="connsiteX5" fmla="*/ 590880 w 593629"/>
                <a:gd name="connsiteY5" fmla="*/ 0 h 1181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3629" h="1181760">
                  <a:moveTo>
                    <a:pt x="590880" y="0"/>
                  </a:moveTo>
                  <a:lnTo>
                    <a:pt x="593629" y="277"/>
                  </a:lnTo>
                  <a:lnTo>
                    <a:pt x="593629" y="1181483"/>
                  </a:lnTo>
                  <a:lnTo>
                    <a:pt x="590880" y="1181760"/>
                  </a:lnTo>
                  <a:cubicBezTo>
                    <a:pt x="264546" y="1181760"/>
                    <a:pt x="0" y="917214"/>
                    <a:pt x="0" y="590880"/>
                  </a:cubicBezTo>
                  <a:cubicBezTo>
                    <a:pt x="0" y="264546"/>
                    <a:pt x="264546" y="0"/>
                    <a:pt x="590880" y="0"/>
                  </a:cubicBezTo>
                  <a:close/>
                </a:path>
              </a:pathLst>
            </a:custGeom>
            <a:solidFill>
              <a:srgbClr val="2BB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9" name="Group 108">
              <a:extLst>
                <a:ext uri="{FF2B5EF4-FFF2-40B4-BE49-F238E27FC236}">
                  <a16:creationId xmlns:a16="http://schemas.microsoft.com/office/drawing/2014/main" id="{DE06A546-5BDD-4166-B280-6C01677CBDD0}"/>
                </a:ext>
              </a:extLst>
            </p:cNvPr>
            <p:cNvGrpSpPr/>
            <p:nvPr/>
          </p:nvGrpSpPr>
          <p:grpSpPr>
            <a:xfrm>
              <a:off x="8259690" y="5645084"/>
              <a:ext cx="284163" cy="292100"/>
              <a:chOff x="2016125" y="-1685925"/>
              <a:chExt cx="284163" cy="292100"/>
            </a:xfrm>
            <a:solidFill>
              <a:srgbClr val="FF7437"/>
            </a:solidFill>
          </p:grpSpPr>
          <p:sp>
            <p:nvSpPr>
              <p:cNvPr id="17" name="Freeform 5">
                <a:extLst>
                  <a:ext uri="{FF2B5EF4-FFF2-40B4-BE49-F238E27FC236}">
                    <a16:creationId xmlns:a16="http://schemas.microsoft.com/office/drawing/2014/main" id="{0FB370AE-C129-44E5-909B-C30835DD82AA}"/>
                  </a:ext>
                </a:extLst>
              </p:cNvPr>
              <p:cNvSpPr>
                <a:spLocks noEditPoints="1"/>
              </p:cNvSpPr>
              <p:nvPr/>
            </p:nvSpPr>
            <p:spPr bwMode="auto">
              <a:xfrm>
                <a:off x="2127250" y="-1685925"/>
                <a:ext cx="173038" cy="171450"/>
              </a:xfrm>
              <a:custGeom>
                <a:avLst/>
                <a:gdLst>
                  <a:gd name="T0" fmla="*/ 55 w 58"/>
                  <a:gd name="T1" fmla="*/ 2 h 57"/>
                  <a:gd name="T2" fmla="*/ 46 w 58"/>
                  <a:gd name="T3" fmla="*/ 3 h 57"/>
                  <a:gd name="T4" fmla="*/ 41 w 58"/>
                  <a:gd name="T5" fmla="*/ 10 h 57"/>
                  <a:gd name="T6" fmla="*/ 26 w 58"/>
                  <a:gd name="T7" fmla="*/ 5 h 57"/>
                  <a:gd name="T8" fmla="*/ 7 w 58"/>
                  <a:gd name="T9" fmla="*/ 14 h 57"/>
                  <a:gd name="T10" fmla="*/ 7 w 58"/>
                  <a:gd name="T11" fmla="*/ 17 h 57"/>
                  <a:gd name="T12" fmla="*/ 0 w 58"/>
                  <a:gd name="T13" fmla="*/ 32 h 57"/>
                  <a:gd name="T14" fmla="*/ 0 w 58"/>
                  <a:gd name="T15" fmla="*/ 33 h 57"/>
                  <a:gd name="T16" fmla="*/ 9 w 58"/>
                  <a:gd name="T17" fmla="*/ 33 h 57"/>
                  <a:gd name="T18" fmla="*/ 15 w 58"/>
                  <a:gd name="T19" fmla="*/ 39 h 57"/>
                  <a:gd name="T20" fmla="*/ 13 w 58"/>
                  <a:gd name="T21" fmla="*/ 53 h 57"/>
                  <a:gd name="T22" fmla="*/ 26 w 58"/>
                  <a:gd name="T23" fmla="*/ 57 h 57"/>
                  <a:gd name="T24" fmla="*/ 52 w 58"/>
                  <a:gd name="T25" fmla="*/ 31 h 57"/>
                  <a:gd name="T26" fmla="*/ 49 w 58"/>
                  <a:gd name="T27" fmla="*/ 19 h 57"/>
                  <a:gd name="T28" fmla="*/ 56 w 58"/>
                  <a:gd name="T29" fmla="*/ 11 h 57"/>
                  <a:gd name="T30" fmla="*/ 55 w 58"/>
                  <a:gd name="T31" fmla="*/ 2 h 57"/>
                  <a:gd name="T32" fmla="*/ 53 w 58"/>
                  <a:gd name="T33" fmla="*/ 8 h 57"/>
                  <a:gd name="T34" fmla="*/ 28 w 58"/>
                  <a:gd name="T35" fmla="*/ 41 h 57"/>
                  <a:gd name="T36" fmla="*/ 27 w 58"/>
                  <a:gd name="T37" fmla="*/ 42 h 57"/>
                  <a:gd name="T38" fmla="*/ 26 w 58"/>
                  <a:gd name="T39" fmla="*/ 42 h 57"/>
                  <a:gd name="T40" fmla="*/ 25 w 58"/>
                  <a:gd name="T41" fmla="*/ 41 h 57"/>
                  <a:gd name="T42" fmla="*/ 14 w 58"/>
                  <a:gd name="T43" fmla="*/ 30 h 57"/>
                  <a:gd name="T44" fmla="*/ 14 w 58"/>
                  <a:gd name="T45" fmla="*/ 28 h 57"/>
                  <a:gd name="T46" fmla="*/ 17 w 58"/>
                  <a:gd name="T47" fmla="*/ 28 h 57"/>
                  <a:gd name="T48" fmla="*/ 26 w 58"/>
                  <a:gd name="T49" fmla="*/ 37 h 57"/>
                  <a:gd name="T50" fmla="*/ 49 w 58"/>
                  <a:gd name="T51" fmla="*/ 6 h 57"/>
                  <a:gd name="T52" fmla="*/ 52 w 58"/>
                  <a:gd name="T53" fmla="*/ 5 h 57"/>
                  <a:gd name="T54" fmla="*/ 53 w 58"/>
                  <a:gd name="T55" fmla="*/ 8 h 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58" h="57">
                    <a:moveTo>
                      <a:pt x="55" y="2"/>
                    </a:moveTo>
                    <a:cubicBezTo>
                      <a:pt x="52" y="0"/>
                      <a:pt x="48" y="1"/>
                      <a:pt x="46" y="3"/>
                    </a:cubicBezTo>
                    <a:cubicBezTo>
                      <a:pt x="41" y="10"/>
                      <a:pt x="41" y="10"/>
                      <a:pt x="41" y="10"/>
                    </a:cubicBezTo>
                    <a:cubicBezTo>
                      <a:pt x="37" y="7"/>
                      <a:pt x="32" y="5"/>
                      <a:pt x="26" y="5"/>
                    </a:cubicBezTo>
                    <a:cubicBezTo>
                      <a:pt x="18" y="5"/>
                      <a:pt x="11" y="8"/>
                      <a:pt x="7" y="14"/>
                    </a:cubicBezTo>
                    <a:cubicBezTo>
                      <a:pt x="7" y="15"/>
                      <a:pt x="7" y="16"/>
                      <a:pt x="7" y="17"/>
                    </a:cubicBezTo>
                    <a:cubicBezTo>
                      <a:pt x="7" y="23"/>
                      <a:pt x="4" y="28"/>
                      <a:pt x="0" y="32"/>
                    </a:cubicBezTo>
                    <a:cubicBezTo>
                      <a:pt x="0" y="32"/>
                      <a:pt x="0" y="33"/>
                      <a:pt x="0" y="33"/>
                    </a:cubicBezTo>
                    <a:cubicBezTo>
                      <a:pt x="9" y="33"/>
                      <a:pt x="9" y="33"/>
                      <a:pt x="9" y="33"/>
                    </a:cubicBezTo>
                    <a:cubicBezTo>
                      <a:pt x="12" y="33"/>
                      <a:pt x="15" y="36"/>
                      <a:pt x="15" y="39"/>
                    </a:cubicBezTo>
                    <a:cubicBezTo>
                      <a:pt x="15" y="44"/>
                      <a:pt x="14" y="49"/>
                      <a:pt x="13" y="53"/>
                    </a:cubicBezTo>
                    <a:cubicBezTo>
                      <a:pt x="17" y="56"/>
                      <a:pt x="21" y="57"/>
                      <a:pt x="26" y="57"/>
                    </a:cubicBezTo>
                    <a:cubicBezTo>
                      <a:pt x="40" y="57"/>
                      <a:pt x="52" y="45"/>
                      <a:pt x="52" y="31"/>
                    </a:cubicBezTo>
                    <a:cubicBezTo>
                      <a:pt x="52" y="27"/>
                      <a:pt x="51" y="23"/>
                      <a:pt x="49" y="19"/>
                    </a:cubicBezTo>
                    <a:cubicBezTo>
                      <a:pt x="56" y="11"/>
                      <a:pt x="56" y="11"/>
                      <a:pt x="56" y="11"/>
                    </a:cubicBezTo>
                    <a:cubicBezTo>
                      <a:pt x="58" y="8"/>
                      <a:pt x="57" y="4"/>
                      <a:pt x="55" y="2"/>
                    </a:cubicBezTo>
                    <a:close/>
                    <a:moveTo>
                      <a:pt x="53" y="8"/>
                    </a:moveTo>
                    <a:cubicBezTo>
                      <a:pt x="28" y="41"/>
                      <a:pt x="28" y="41"/>
                      <a:pt x="28" y="41"/>
                    </a:cubicBezTo>
                    <a:cubicBezTo>
                      <a:pt x="28" y="41"/>
                      <a:pt x="27" y="42"/>
                      <a:pt x="27" y="42"/>
                    </a:cubicBezTo>
                    <a:cubicBezTo>
                      <a:pt x="27" y="42"/>
                      <a:pt x="26" y="42"/>
                      <a:pt x="26" y="42"/>
                    </a:cubicBezTo>
                    <a:cubicBezTo>
                      <a:pt x="26" y="42"/>
                      <a:pt x="25" y="41"/>
                      <a:pt x="25" y="41"/>
                    </a:cubicBezTo>
                    <a:cubicBezTo>
                      <a:pt x="14" y="30"/>
                      <a:pt x="14" y="30"/>
                      <a:pt x="14" y="30"/>
                    </a:cubicBezTo>
                    <a:cubicBezTo>
                      <a:pt x="14" y="30"/>
                      <a:pt x="14" y="28"/>
                      <a:pt x="14" y="28"/>
                    </a:cubicBezTo>
                    <a:cubicBezTo>
                      <a:pt x="15" y="27"/>
                      <a:pt x="16" y="27"/>
                      <a:pt x="17" y="28"/>
                    </a:cubicBezTo>
                    <a:cubicBezTo>
                      <a:pt x="26" y="37"/>
                      <a:pt x="26" y="37"/>
                      <a:pt x="26" y="37"/>
                    </a:cubicBezTo>
                    <a:cubicBezTo>
                      <a:pt x="49" y="6"/>
                      <a:pt x="49" y="6"/>
                      <a:pt x="49" y="6"/>
                    </a:cubicBezTo>
                    <a:cubicBezTo>
                      <a:pt x="50" y="5"/>
                      <a:pt x="51" y="5"/>
                      <a:pt x="52" y="5"/>
                    </a:cubicBezTo>
                    <a:cubicBezTo>
                      <a:pt x="53" y="6"/>
                      <a:pt x="53" y="7"/>
                      <a:pt x="53"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Oval 6">
                <a:extLst>
                  <a:ext uri="{FF2B5EF4-FFF2-40B4-BE49-F238E27FC236}">
                    <a16:creationId xmlns:a16="http://schemas.microsoft.com/office/drawing/2014/main" id="{7D15456D-BA40-446D-9EEF-93ACA7223942}"/>
                  </a:ext>
                </a:extLst>
              </p:cNvPr>
              <p:cNvSpPr>
                <a:spLocks noChangeArrowheads="1"/>
              </p:cNvSpPr>
              <p:nvPr/>
            </p:nvSpPr>
            <p:spPr bwMode="auto">
              <a:xfrm>
                <a:off x="2039938" y="-1682750"/>
                <a:ext cx="95250" cy="96838"/>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Freeform 7">
                <a:extLst>
                  <a:ext uri="{FF2B5EF4-FFF2-40B4-BE49-F238E27FC236}">
                    <a16:creationId xmlns:a16="http://schemas.microsoft.com/office/drawing/2014/main" id="{7DEC21CB-DA59-4EEA-99EE-B5814B57C012}"/>
                  </a:ext>
                </a:extLst>
              </p:cNvPr>
              <p:cNvSpPr>
                <a:spLocks/>
              </p:cNvSpPr>
              <p:nvPr/>
            </p:nvSpPr>
            <p:spPr bwMode="auto">
              <a:xfrm>
                <a:off x="2016125" y="-1574800"/>
                <a:ext cx="142875" cy="180975"/>
              </a:xfrm>
              <a:custGeom>
                <a:avLst/>
                <a:gdLst>
                  <a:gd name="T0" fmla="*/ 46 w 48"/>
                  <a:gd name="T1" fmla="*/ 0 h 60"/>
                  <a:gd name="T2" fmla="*/ 28 w 48"/>
                  <a:gd name="T3" fmla="*/ 0 h 60"/>
                  <a:gd name="T4" fmla="*/ 30 w 48"/>
                  <a:gd name="T5" fmla="*/ 27 h 60"/>
                  <a:gd name="T6" fmla="*/ 24 w 48"/>
                  <a:gd name="T7" fmla="*/ 33 h 60"/>
                  <a:gd name="T8" fmla="*/ 18 w 48"/>
                  <a:gd name="T9" fmla="*/ 27 h 60"/>
                  <a:gd name="T10" fmla="*/ 20 w 48"/>
                  <a:gd name="T11" fmla="*/ 0 h 60"/>
                  <a:gd name="T12" fmla="*/ 2 w 48"/>
                  <a:gd name="T13" fmla="*/ 0 h 60"/>
                  <a:gd name="T14" fmla="*/ 0 w 48"/>
                  <a:gd name="T15" fmla="*/ 2 h 60"/>
                  <a:gd name="T16" fmla="*/ 14 w 48"/>
                  <a:gd name="T17" fmla="*/ 33 h 60"/>
                  <a:gd name="T18" fmla="*/ 14 w 48"/>
                  <a:gd name="T19" fmla="*/ 58 h 60"/>
                  <a:gd name="T20" fmla="*/ 16 w 48"/>
                  <a:gd name="T21" fmla="*/ 60 h 60"/>
                  <a:gd name="T22" fmla="*/ 32 w 48"/>
                  <a:gd name="T23" fmla="*/ 60 h 60"/>
                  <a:gd name="T24" fmla="*/ 34 w 48"/>
                  <a:gd name="T25" fmla="*/ 58 h 60"/>
                  <a:gd name="T26" fmla="*/ 34 w 48"/>
                  <a:gd name="T27" fmla="*/ 33 h 60"/>
                  <a:gd name="T28" fmla="*/ 48 w 48"/>
                  <a:gd name="T29" fmla="*/ 2 h 60"/>
                  <a:gd name="T30" fmla="*/ 46 w 48"/>
                  <a:gd name="T31" fmla="*/ 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8" h="60">
                    <a:moveTo>
                      <a:pt x="46" y="0"/>
                    </a:moveTo>
                    <a:cubicBezTo>
                      <a:pt x="28" y="0"/>
                      <a:pt x="28" y="0"/>
                      <a:pt x="28" y="0"/>
                    </a:cubicBezTo>
                    <a:cubicBezTo>
                      <a:pt x="30" y="27"/>
                      <a:pt x="30" y="27"/>
                      <a:pt x="30" y="27"/>
                    </a:cubicBezTo>
                    <a:cubicBezTo>
                      <a:pt x="24" y="33"/>
                      <a:pt x="24" y="33"/>
                      <a:pt x="24" y="33"/>
                    </a:cubicBezTo>
                    <a:cubicBezTo>
                      <a:pt x="18" y="27"/>
                      <a:pt x="18" y="27"/>
                      <a:pt x="18" y="27"/>
                    </a:cubicBezTo>
                    <a:cubicBezTo>
                      <a:pt x="20" y="0"/>
                      <a:pt x="20" y="0"/>
                      <a:pt x="20" y="0"/>
                    </a:cubicBezTo>
                    <a:cubicBezTo>
                      <a:pt x="2" y="0"/>
                      <a:pt x="2" y="0"/>
                      <a:pt x="2" y="0"/>
                    </a:cubicBezTo>
                    <a:cubicBezTo>
                      <a:pt x="1" y="0"/>
                      <a:pt x="0" y="1"/>
                      <a:pt x="0" y="2"/>
                    </a:cubicBezTo>
                    <a:cubicBezTo>
                      <a:pt x="0" y="16"/>
                      <a:pt x="5" y="27"/>
                      <a:pt x="14" y="33"/>
                    </a:cubicBezTo>
                    <a:cubicBezTo>
                      <a:pt x="14" y="58"/>
                      <a:pt x="14" y="58"/>
                      <a:pt x="14" y="58"/>
                    </a:cubicBezTo>
                    <a:cubicBezTo>
                      <a:pt x="14" y="59"/>
                      <a:pt x="15" y="60"/>
                      <a:pt x="16" y="60"/>
                    </a:cubicBezTo>
                    <a:cubicBezTo>
                      <a:pt x="32" y="60"/>
                      <a:pt x="32" y="60"/>
                      <a:pt x="32" y="60"/>
                    </a:cubicBezTo>
                    <a:cubicBezTo>
                      <a:pt x="33" y="60"/>
                      <a:pt x="34" y="59"/>
                      <a:pt x="34" y="58"/>
                    </a:cubicBezTo>
                    <a:cubicBezTo>
                      <a:pt x="34" y="33"/>
                      <a:pt x="34" y="33"/>
                      <a:pt x="34" y="33"/>
                    </a:cubicBezTo>
                    <a:cubicBezTo>
                      <a:pt x="43" y="27"/>
                      <a:pt x="48" y="16"/>
                      <a:pt x="48" y="2"/>
                    </a:cubicBezTo>
                    <a:cubicBezTo>
                      <a:pt x="48" y="1"/>
                      <a:pt x="47" y="0"/>
                      <a:pt x="46"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13" name="Group 112">
              <a:extLst>
                <a:ext uri="{FF2B5EF4-FFF2-40B4-BE49-F238E27FC236}">
                  <a16:creationId xmlns:a16="http://schemas.microsoft.com/office/drawing/2014/main" id="{3FC33CBB-EFA4-40AC-8D0F-AC9BD47490F9}"/>
                </a:ext>
              </a:extLst>
            </p:cNvPr>
            <p:cNvGrpSpPr/>
            <p:nvPr/>
          </p:nvGrpSpPr>
          <p:grpSpPr>
            <a:xfrm>
              <a:off x="3641710" y="1012594"/>
              <a:ext cx="280988" cy="288925"/>
              <a:chOff x="292100" y="-1104900"/>
              <a:chExt cx="280988" cy="288925"/>
            </a:xfrm>
            <a:solidFill>
              <a:srgbClr val="0F8CCB"/>
            </a:solidFill>
          </p:grpSpPr>
          <p:sp>
            <p:nvSpPr>
              <p:cNvPr id="20" name="Freeform 8">
                <a:extLst>
                  <a:ext uri="{FF2B5EF4-FFF2-40B4-BE49-F238E27FC236}">
                    <a16:creationId xmlns:a16="http://schemas.microsoft.com/office/drawing/2014/main" id="{B0A34B54-E18C-4D73-B311-F8C578305A05}"/>
                  </a:ext>
                </a:extLst>
              </p:cNvPr>
              <p:cNvSpPr>
                <a:spLocks noEditPoints="1"/>
              </p:cNvSpPr>
              <p:nvPr/>
            </p:nvSpPr>
            <p:spPr bwMode="auto">
              <a:xfrm>
                <a:off x="466725" y="-1081088"/>
                <a:ext cx="82550" cy="107950"/>
              </a:xfrm>
              <a:custGeom>
                <a:avLst/>
                <a:gdLst>
                  <a:gd name="T0" fmla="*/ 28 w 28"/>
                  <a:gd name="T1" fmla="*/ 14 h 36"/>
                  <a:gd name="T2" fmla="*/ 14 w 28"/>
                  <a:gd name="T3" fmla="*/ 0 h 36"/>
                  <a:gd name="T4" fmla="*/ 0 w 28"/>
                  <a:gd name="T5" fmla="*/ 14 h 36"/>
                  <a:gd name="T6" fmla="*/ 8 w 28"/>
                  <a:gd name="T7" fmla="*/ 27 h 36"/>
                  <a:gd name="T8" fmla="*/ 8 w 28"/>
                  <a:gd name="T9" fmla="*/ 34 h 36"/>
                  <a:gd name="T10" fmla="*/ 10 w 28"/>
                  <a:gd name="T11" fmla="*/ 36 h 36"/>
                  <a:gd name="T12" fmla="*/ 18 w 28"/>
                  <a:gd name="T13" fmla="*/ 36 h 36"/>
                  <a:gd name="T14" fmla="*/ 20 w 28"/>
                  <a:gd name="T15" fmla="*/ 34 h 36"/>
                  <a:gd name="T16" fmla="*/ 20 w 28"/>
                  <a:gd name="T17" fmla="*/ 27 h 36"/>
                  <a:gd name="T18" fmla="*/ 28 w 28"/>
                  <a:gd name="T19" fmla="*/ 14 h 36"/>
                  <a:gd name="T20" fmla="*/ 14 w 28"/>
                  <a:gd name="T21" fmla="*/ 24 h 36"/>
                  <a:gd name="T22" fmla="*/ 4 w 28"/>
                  <a:gd name="T23" fmla="*/ 14 h 36"/>
                  <a:gd name="T24" fmla="*/ 14 w 28"/>
                  <a:gd name="T25" fmla="*/ 4 h 36"/>
                  <a:gd name="T26" fmla="*/ 24 w 28"/>
                  <a:gd name="T27" fmla="*/ 14 h 36"/>
                  <a:gd name="T28" fmla="*/ 14 w 28"/>
                  <a:gd name="T29" fmla="*/ 24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8" h="36">
                    <a:moveTo>
                      <a:pt x="28" y="14"/>
                    </a:moveTo>
                    <a:cubicBezTo>
                      <a:pt x="28" y="6"/>
                      <a:pt x="22" y="0"/>
                      <a:pt x="14" y="0"/>
                    </a:cubicBezTo>
                    <a:cubicBezTo>
                      <a:pt x="6" y="0"/>
                      <a:pt x="0" y="6"/>
                      <a:pt x="0" y="14"/>
                    </a:cubicBezTo>
                    <a:cubicBezTo>
                      <a:pt x="0" y="20"/>
                      <a:pt x="3" y="24"/>
                      <a:pt x="8" y="27"/>
                    </a:cubicBezTo>
                    <a:cubicBezTo>
                      <a:pt x="8" y="34"/>
                      <a:pt x="8" y="34"/>
                      <a:pt x="8" y="34"/>
                    </a:cubicBezTo>
                    <a:cubicBezTo>
                      <a:pt x="8" y="35"/>
                      <a:pt x="9" y="36"/>
                      <a:pt x="10" y="36"/>
                    </a:cubicBezTo>
                    <a:cubicBezTo>
                      <a:pt x="18" y="36"/>
                      <a:pt x="18" y="36"/>
                      <a:pt x="18" y="36"/>
                    </a:cubicBezTo>
                    <a:cubicBezTo>
                      <a:pt x="19" y="36"/>
                      <a:pt x="20" y="35"/>
                      <a:pt x="20" y="34"/>
                    </a:cubicBezTo>
                    <a:cubicBezTo>
                      <a:pt x="20" y="27"/>
                      <a:pt x="20" y="27"/>
                      <a:pt x="20" y="27"/>
                    </a:cubicBezTo>
                    <a:cubicBezTo>
                      <a:pt x="25" y="24"/>
                      <a:pt x="28" y="20"/>
                      <a:pt x="28" y="14"/>
                    </a:cubicBezTo>
                    <a:close/>
                    <a:moveTo>
                      <a:pt x="14" y="24"/>
                    </a:moveTo>
                    <a:cubicBezTo>
                      <a:pt x="9" y="24"/>
                      <a:pt x="4" y="20"/>
                      <a:pt x="4" y="14"/>
                    </a:cubicBezTo>
                    <a:cubicBezTo>
                      <a:pt x="4" y="8"/>
                      <a:pt x="9" y="4"/>
                      <a:pt x="14" y="4"/>
                    </a:cubicBezTo>
                    <a:cubicBezTo>
                      <a:pt x="20" y="4"/>
                      <a:pt x="24" y="8"/>
                      <a:pt x="24" y="14"/>
                    </a:cubicBezTo>
                    <a:cubicBezTo>
                      <a:pt x="24" y="20"/>
                      <a:pt x="20" y="24"/>
                      <a:pt x="14" y="2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 name="Rectangle 9">
                <a:extLst>
                  <a:ext uri="{FF2B5EF4-FFF2-40B4-BE49-F238E27FC236}">
                    <a16:creationId xmlns:a16="http://schemas.microsoft.com/office/drawing/2014/main" id="{ED69FF32-7094-4C8E-A9D5-7B135066AE6C}"/>
                  </a:ext>
                </a:extLst>
              </p:cNvPr>
              <p:cNvSpPr>
                <a:spLocks noChangeArrowheads="1"/>
              </p:cNvSpPr>
              <p:nvPr/>
            </p:nvSpPr>
            <p:spPr bwMode="auto">
              <a:xfrm>
                <a:off x="501650" y="-1104900"/>
                <a:ext cx="12700" cy="127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Freeform 10">
                <a:extLst>
                  <a:ext uri="{FF2B5EF4-FFF2-40B4-BE49-F238E27FC236}">
                    <a16:creationId xmlns:a16="http://schemas.microsoft.com/office/drawing/2014/main" id="{CB084147-C1D8-4D57-ABB4-D02B0A7A9BBA}"/>
                  </a:ext>
                </a:extLst>
              </p:cNvPr>
              <p:cNvSpPr>
                <a:spLocks/>
              </p:cNvSpPr>
              <p:nvPr/>
            </p:nvSpPr>
            <p:spPr bwMode="auto">
              <a:xfrm>
                <a:off x="541338" y="-1089025"/>
                <a:ext cx="17463" cy="17463"/>
              </a:xfrm>
              <a:custGeom>
                <a:avLst/>
                <a:gdLst>
                  <a:gd name="T0" fmla="*/ 5 w 11"/>
                  <a:gd name="T1" fmla="*/ 11 h 11"/>
                  <a:gd name="T2" fmla="*/ 0 w 11"/>
                  <a:gd name="T3" fmla="*/ 5 h 11"/>
                  <a:gd name="T4" fmla="*/ 5 w 11"/>
                  <a:gd name="T5" fmla="*/ 0 h 11"/>
                  <a:gd name="T6" fmla="*/ 11 w 11"/>
                  <a:gd name="T7" fmla="*/ 5 h 11"/>
                  <a:gd name="T8" fmla="*/ 5 w 11"/>
                  <a:gd name="T9" fmla="*/ 11 h 11"/>
                </a:gdLst>
                <a:ahLst/>
                <a:cxnLst>
                  <a:cxn ang="0">
                    <a:pos x="T0" y="T1"/>
                  </a:cxn>
                  <a:cxn ang="0">
                    <a:pos x="T2" y="T3"/>
                  </a:cxn>
                  <a:cxn ang="0">
                    <a:pos x="T4" y="T5"/>
                  </a:cxn>
                  <a:cxn ang="0">
                    <a:pos x="T6" y="T7"/>
                  </a:cxn>
                  <a:cxn ang="0">
                    <a:pos x="T8" y="T9"/>
                  </a:cxn>
                </a:cxnLst>
                <a:rect l="0" t="0" r="r" b="b"/>
                <a:pathLst>
                  <a:path w="11" h="11">
                    <a:moveTo>
                      <a:pt x="5" y="11"/>
                    </a:moveTo>
                    <a:lnTo>
                      <a:pt x="0" y="5"/>
                    </a:lnTo>
                    <a:lnTo>
                      <a:pt x="5" y="0"/>
                    </a:lnTo>
                    <a:lnTo>
                      <a:pt x="11" y="5"/>
                    </a:lnTo>
                    <a:lnTo>
                      <a:pt x="5" y="1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Rectangle 11">
                <a:extLst>
                  <a:ext uri="{FF2B5EF4-FFF2-40B4-BE49-F238E27FC236}">
                    <a16:creationId xmlns:a16="http://schemas.microsoft.com/office/drawing/2014/main" id="{71D90E31-A736-491A-B5A9-D4DFADAB3CF4}"/>
                  </a:ext>
                </a:extLst>
              </p:cNvPr>
              <p:cNvSpPr>
                <a:spLocks noChangeArrowheads="1"/>
              </p:cNvSpPr>
              <p:nvPr/>
            </p:nvSpPr>
            <p:spPr bwMode="auto">
              <a:xfrm>
                <a:off x="561975" y="-1044575"/>
                <a:ext cx="11113" cy="127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Freeform 12">
                <a:extLst>
                  <a:ext uri="{FF2B5EF4-FFF2-40B4-BE49-F238E27FC236}">
                    <a16:creationId xmlns:a16="http://schemas.microsoft.com/office/drawing/2014/main" id="{D3705BDA-7CDA-485C-A71E-C9B2EF715233}"/>
                  </a:ext>
                </a:extLst>
              </p:cNvPr>
              <p:cNvSpPr>
                <a:spLocks/>
              </p:cNvSpPr>
              <p:nvPr/>
            </p:nvSpPr>
            <p:spPr bwMode="auto">
              <a:xfrm>
                <a:off x="541338" y="-1004888"/>
                <a:ext cx="17463" cy="17463"/>
              </a:xfrm>
              <a:custGeom>
                <a:avLst/>
                <a:gdLst>
                  <a:gd name="T0" fmla="*/ 5 w 11"/>
                  <a:gd name="T1" fmla="*/ 11 h 11"/>
                  <a:gd name="T2" fmla="*/ 0 w 11"/>
                  <a:gd name="T3" fmla="*/ 5 h 11"/>
                  <a:gd name="T4" fmla="*/ 5 w 11"/>
                  <a:gd name="T5" fmla="*/ 0 h 11"/>
                  <a:gd name="T6" fmla="*/ 11 w 11"/>
                  <a:gd name="T7" fmla="*/ 5 h 11"/>
                  <a:gd name="T8" fmla="*/ 5 w 11"/>
                  <a:gd name="T9" fmla="*/ 11 h 11"/>
                </a:gdLst>
                <a:ahLst/>
                <a:cxnLst>
                  <a:cxn ang="0">
                    <a:pos x="T0" y="T1"/>
                  </a:cxn>
                  <a:cxn ang="0">
                    <a:pos x="T2" y="T3"/>
                  </a:cxn>
                  <a:cxn ang="0">
                    <a:pos x="T4" y="T5"/>
                  </a:cxn>
                  <a:cxn ang="0">
                    <a:pos x="T6" y="T7"/>
                  </a:cxn>
                  <a:cxn ang="0">
                    <a:pos x="T8" y="T9"/>
                  </a:cxn>
                </a:cxnLst>
                <a:rect l="0" t="0" r="r" b="b"/>
                <a:pathLst>
                  <a:path w="11" h="11">
                    <a:moveTo>
                      <a:pt x="5" y="11"/>
                    </a:moveTo>
                    <a:lnTo>
                      <a:pt x="0" y="5"/>
                    </a:lnTo>
                    <a:lnTo>
                      <a:pt x="5" y="0"/>
                    </a:lnTo>
                    <a:lnTo>
                      <a:pt x="11" y="5"/>
                    </a:lnTo>
                    <a:lnTo>
                      <a:pt x="5" y="1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 name="Freeform 13">
                <a:extLst>
                  <a:ext uri="{FF2B5EF4-FFF2-40B4-BE49-F238E27FC236}">
                    <a16:creationId xmlns:a16="http://schemas.microsoft.com/office/drawing/2014/main" id="{0887B1BB-0DE3-4003-A6A9-9013A1390CA7}"/>
                  </a:ext>
                </a:extLst>
              </p:cNvPr>
              <p:cNvSpPr>
                <a:spLocks/>
              </p:cNvSpPr>
              <p:nvPr/>
            </p:nvSpPr>
            <p:spPr bwMode="auto">
              <a:xfrm>
                <a:off x="457200" y="-1004888"/>
                <a:ext cx="17463" cy="17463"/>
              </a:xfrm>
              <a:custGeom>
                <a:avLst/>
                <a:gdLst>
                  <a:gd name="T0" fmla="*/ 6 w 11"/>
                  <a:gd name="T1" fmla="*/ 11 h 11"/>
                  <a:gd name="T2" fmla="*/ 0 w 11"/>
                  <a:gd name="T3" fmla="*/ 5 h 11"/>
                  <a:gd name="T4" fmla="*/ 6 w 11"/>
                  <a:gd name="T5" fmla="*/ 0 h 11"/>
                  <a:gd name="T6" fmla="*/ 11 w 11"/>
                  <a:gd name="T7" fmla="*/ 5 h 11"/>
                  <a:gd name="T8" fmla="*/ 6 w 11"/>
                  <a:gd name="T9" fmla="*/ 11 h 11"/>
                </a:gdLst>
                <a:ahLst/>
                <a:cxnLst>
                  <a:cxn ang="0">
                    <a:pos x="T0" y="T1"/>
                  </a:cxn>
                  <a:cxn ang="0">
                    <a:pos x="T2" y="T3"/>
                  </a:cxn>
                  <a:cxn ang="0">
                    <a:pos x="T4" y="T5"/>
                  </a:cxn>
                  <a:cxn ang="0">
                    <a:pos x="T6" y="T7"/>
                  </a:cxn>
                  <a:cxn ang="0">
                    <a:pos x="T8" y="T9"/>
                  </a:cxn>
                </a:cxnLst>
                <a:rect l="0" t="0" r="r" b="b"/>
                <a:pathLst>
                  <a:path w="11" h="11">
                    <a:moveTo>
                      <a:pt x="6" y="11"/>
                    </a:moveTo>
                    <a:lnTo>
                      <a:pt x="0" y="5"/>
                    </a:lnTo>
                    <a:lnTo>
                      <a:pt x="6" y="0"/>
                    </a:lnTo>
                    <a:lnTo>
                      <a:pt x="11" y="5"/>
                    </a:lnTo>
                    <a:lnTo>
                      <a:pt x="6" y="1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 name="Rectangle 14">
                <a:extLst>
                  <a:ext uri="{FF2B5EF4-FFF2-40B4-BE49-F238E27FC236}">
                    <a16:creationId xmlns:a16="http://schemas.microsoft.com/office/drawing/2014/main" id="{28031892-571E-4E14-902E-128EDDB55BB9}"/>
                  </a:ext>
                </a:extLst>
              </p:cNvPr>
              <p:cNvSpPr>
                <a:spLocks noChangeArrowheads="1"/>
              </p:cNvSpPr>
              <p:nvPr/>
            </p:nvSpPr>
            <p:spPr bwMode="auto">
              <a:xfrm>
                <a:off x="441325" y="-1044575"/>
                <a:ext cx="12700" cy="1270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Freeform 15">
                <a:extLst>
                  <a:ext uri="{FF2B5EF4-FFF2-40B4-BE49-F238E27FC236}">
                    <a16:creationId xmlns:a16="http://schemas.microsoft.com/office/drawing/2014/main" id="{B5AFFE04-F1AF-4A29-84DB-021CA25F384A}"/>
                  </a:ext>
                </a:extLst>
              </p:cNvPr>
              <p:cNvSpPr>
                <a:spLocks/>
              </p:cNvSpPr>
              <p:nvPr/>
            </p:nvSpPr>
            <p:spPr bwMode="auto">
              <a:xfrm>
                <a:off x="457200" y="-1089025"/>
                <a:ext cx="17463" cy="17463"/>
              </a:xfrm>
              <a:custGeom>
                <a:avLst/>
                <a:gdLst>
                  <a:gd name="T0" fmla="*/ 6 w 11"/>
                  <a:gd name="T1" fmla="*/ 11 h 11"/>
                  <a:gd name="T2" fmla="*/ 0 w 11"/>
                  <a:gd name="T3" fmla="*/ 5 h 11"/>
                  <a:gd name="T4" fmla="*/ 6 w 11"/>
                  <a:gd name="T5" fmla="*/ 0 h 11"/>
                  <a:gd name="T6" fmla="*/ 11 w 11"/>
                  <a:gd name="T7" fmla="*/ 5 h 11"/>
                  <a:gd name="T8" fmla="*/ 6 w 11"/>
                  <a:gd name="T9" fmla="*/ 11 h 11"/>
                </a:gdLst>
                <a:ahLst/>
                <a:cxnLst>
                  <a:cxn ang="0">
                    <a:pos x="T0" y="T1"/>
                  </a:cxn>
                  <a:cxn ang="0">
                    <a:pos x="T2" y="T3"/>
                  </a:cxn>
                  <a:cxn ang="0">
                    <a:pos x="T4" y="T5"/>
                  </a:cxn>
                  <a:cxn ang="0">
                    <a:pos x="T6" y="T7"/>
                  </a:cxn>
                  <a:cxn ang="0">
                    <a:pos x="T8" y="T9"/>
                  </a:cxn>
                </a:cxnLst>
                <a:rect l="0" t="0" r="r" b="b"/>
                <a:pathLst>
                  <a:path w="11" h="11">
                    <a:moveTo>
                      <a:pt x="6" y="11"/>
                    </a:moveTo>
                    <a:lnTo>
                      <a:pt x="0" y="5"/>
                    </a:lnTo>
                    <a:lnTo>
                      <a:pt x="6" y="0"/>
                    </a:lnTo>
                    <a:lnTo>
                      <a:pt x="11" y="5"/>
                    </a:lnTo>
                    <a:lnTo>
                      <a:pt x="6" y="1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0" name="Oval 16">
                <a:extLst>
                  <a:ext uri="{FF2B5EF4-FFF2-40B4-BE49-F238E27FC236}">
                    <a16:creationId xmlns:a16="http://schemas.microsoft.com/office/drawing/2014/main" id="{81AA3EC4-F5F2-4ED0-B292-F8DD7F6846E9}"/>
                  </a:ext>
                </a:extLst>
              </p:cNvPr>
              <p:cNvSpPr>
                <a:spLocks noChangeArrowheads="1"/>
              </p:cNvSpPr>
              <p:nvPr/>
            </p:nvSpPr>
            <p:spPr bwMode="auto">
              <a:xfrm>
                <a:off x="315913" y="-1104900"/>
                <a:ext cx="96838" cy="96838"/>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1" name="Freeform 17">
                <a:extLst>
                  <a:ext uri="{FF2B5EF4-FFF2-40B4-BE49-F238E27FC236}">
                    <a16:creationId xmlns:a16="http://schemas.microsoft.com/office/drawing/2014/main" id="{2880FED5-9C5F-4E3F-BFF9-1DA2F64DBD31}"/>
                  </a:ext>
                </a:extLst>
              </p:cNvPr>
              <p:cNvSpPr>
                <a:spLocks/>
              </p:cNvSpPr>
              <p:nvPr/>
            </p:nvSpPr>
            <p:spPr bwMode="auto">
              <a:xfrm>
                <a:off x="292100" y="-996950"/>
                <a:ext cx="144463" cy="180975"/>
              </a:xfrm>
              <a:custGeom>
                <a:avLst/>
                <a:gdLst>
                  <a:gd name="T0" fmla="*/ 46 w 48"/>
                  <a:gd name="T1" fmla="*/ 0 h 60"/>
                  <a:gd name="T2" fmla="*/ 28 w 48"/>
                  <a:gd name="T3" fmla="*/ 0 h 60"/>
                  <a:gd name="T4" fmla="*/ 30 w 48"/>
                  <a:gd name="T5" fmla="*/ 27 h 60"/>
                  <a:gd name="T6" fmla="*/ 24 w 48"/>
                  <a:gd name="T7" fmla="*/ 33 h 60"/>
                  <a:gd name="T8" fmla="*/ 18 w 48"/>
                  <a:gd name="T9" fmla="*/ 27 h 60"/>
                  <a:gd name="T10" fmla="*/ 20 w 48"/>
                  <a:gd name="T11" fmla="*/ 0 h 60"/>
                  <a:gd name="T12" fmla="*/ 2 w 48"/>
                  <a:gd name="T13" fmla="*/ 0 h 60"/>
                  <a:gd name="T14" fmla="*/ 0 w 48"/>
                  <a:gd name="T15" fmla="*/ 2 h 60"/>
                  <a:gd name="T16" fmla="*/ 14 w 48"/>
                  <a:gd name="T17" fmla="*/ 33 h 60"/>
                  <a:gd name="T18" fmla="*/ 14 w 48"/>
                  <a:gd name="T19" fmla="*/ 58 h 60"/>
                  <a:gd name="T20" fmla="*/ 16 w 48"/>
                  <a:gd name="T21" fmla="*/ 60 h 60"/>
                  <a:gd name="T22" fmla="*/ 32 w 48"/>
                  <a:gd name="T23" fmla="*/ 60 h 60"/>
                  <a:gd name="T24" fmla="*/ 34 w 48"/>
                  <a:gd name="T25" fmla="*/ 58 h 60"/>
                  <a:gd name="T26" fmla="*/ 34 w 48"/>
                  <a:gd name="T27" fmla="*/ 33 h 60"/>
                  <a:gd name="T28" fmla="*/ 48 w 48"/>
                  <a:gd name="T29" fmla="*/ 2 h 60"/>
                  <a:gd name="T30" fmla="*/ 46 w 48"/>
                  <a:gd name="T31" fmla="*/ 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8" h="60">
                    <a:moveTo>
                      <a:pt x="46" y="0"/>
                    </a:moveTo>
                    <a:cubicBezTo>
                      <a:pt x="28" y="0"/>
                      <a:pt x="28" y="0"/>
                      <a:pt x="28" y="0"/>
                    </a:cubicBezTo>
                    <a:cubicBezTo>
                      <a:pt x="30" y="27"/>
                      <a:pt x="30" y="27"/>
                      <a:pt x="30" y="27"/>
                    </a:cubicBezTo>
                    <a:cubicBezTo>
                      <a:pt x="24" y="33"/>
                      <a:pt x="24" y="33"/>
                      <a:pt x="24" y="33"/>
                    </a:cubicBezTo>
                    <a:cubicBezTo>
                      <a:pt x="18" y="27"/>
                      <a:pt x="18" y="27"/>
                      <a:pt x="18" y="27"/>
                    </a:cubicBezTo>
                    <a:cubicBezTo>
                      <a:pt x="20" y="0"/>
                      <a:pt x="20" y="0"/>
                      <a:pt x="20" y="0"/>
                    </a:cubicBezTo>
                    <a:cubicBezTo>
                      <a:pt x="2" y="0"/>
                      <a:pt x="2" y="0"/>
                      <a:pt x="2" y="0"/>
                    </a:cubicBezTo>
                    <a:cubicBezTo>
                      <a:pt x="1" y="0"/>
                      <a:pt x="0" y="1"/>
                      <a:pt x="0" y="2"/>
                    </a:cubicBezTo>
                    <a:cubicBezTo>
                      <a:pt x="0" y="16"/>
                      <a:pt x="5" y="27"/>
                      <a:pt x="14" y="33"/>
                    </a:cubicBezTo>
                    <a:cubicBezTo>
                      <a:pt x="14" y="58"/>
                      <a:pt x="14" y="58"/>
                      <a:pt x="14" y="58"/>
                    </a:cubicBezTo>
                    <a:cubicBezTo>
                      <a:pt x="14" y="59"/>
                      <a:pt x="15" y="60"/>
                      <a:pt x="16" y="60"/>
                    </a:cubicBezTo>
                    <a:cubicBezTo>
                      <a:pt x="32" y="60"/>
                      <a:pt x="32" y="60"/>
                      <a:pt x="32" y="60"/>
                    </a:cubicBezTo>
                    <a:cubicBezTo>
                      <a:pt x="33" y="60"/>
                      <a:pt x="34" y="59"/>
                      <a:pt x="34" y="58"/>
                    </a:cubicBezTo>
                    <a:cubicBezTo>
                      <a:pt x="34" y="33"/>
                      <a:pt x="34" y="33"/>
                      <a:pt x="34" y="33"/>
                    </a:cubicBezTo>
                    <a:cubicBezTo>
                      <a:pt x="43" y="27"/>
                      <a:pt x="48" y="16"/>
                      <a:pt x="48" y="2"/>
                    </a:cubicBezTo>
                    <a:cubicBezTo>
                      <a:pt x="48" y="1"/>
                      <a:pt x="47" y="0"/>
                      <a:pt x="46"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12" name="Group 111">
              <a:extLst>
                <a:ext uri="{FF2B5EF4-FFF2-40B4-BE49-F238E27FC236}">
                  <a16:creationId xmlns:a16="http://schemas.microsoft.com/office/drawing/2014/main" id="{8FC142BB-3515-4A6E-A0F1-08506E4E6D2A}"/>
                </a:ext>
              </a:extLst>
            </p:cNvPr>
            <p:cNvGrpSpPr/>
            <p:nvPr/>
          </p:nvGrpSpPr>
          <p:grpSpPr>
            <a:xfrm>
              <a:off x="2353509" y="3284538"/>
              <a:ext cx="280988" cy="288925"/>
              <a:chOff x="866775" y="-1104900"/>
              <a:chExt cx="280988" cy="288925"/>
            </a:xfrm>
            <a:solidFill>
              <a:srgbClr val="3DD7C1"/>
            </a:solidFill>
          </p:grpSpPr>
          <p:sp>
            <p:nvSpPr>
              <p:cNvPr id="92" name="Freeform 18">
                <a:extLst>
                  <a:ext uri="{FF2B5EF4-FFF2-40B4-BE49-F238E27FC236}">
                    <a16:creationId xmlns:a16="http://schemas.microsoft.com/office/drawing/2014/main" id="{FFD8BCE7-FE3A-483E-A65D-B5F8C2678B30}"/>
                  </a:ext>
                </a:extLst>
              </p:cNvPr>
              <p:cNvSpPr>
                <a:spLocks noEditPoints="1"/>
              </p:cNvSpPr>
              <p:nvPr/>
            </p:nvSpPr>
            <p:spPr bwMode="auto">
              <a:xfrm>
                <a:off x="1004888" y="-960438"/>
                <a:ext cx="142875" cy="144463"/>
              </a:xfrm>
              <a:custGeom>
                <a:avLst/>
                <a:gdLst>
                  <a:gd name="T0" fmla="*/ 47 w 48"/>
                  <a:gd name="T1" fmla="*/ 28 h 48"/>
                  <a:gd name="T2" fmla="*/ 44 w 48"/>
                  <a:gd name="T3" fmla="*/ 26 h 48"/>
                  <a:gd name="T4" fmla="*/ 44 w 48"/>
                  <a:gd name="T5" fmla="*/ 24 h 48"/>
                  <a:gd name="T6" fmla="*/ 44 w 48"/>
                  <a:gd name="T7" fmla="*/ 22 h 48"/>
                  <a:gd name="T8" fmla="*/ 47 w 48"/>
                  <a:gd name="T9" fmla="*/ 20 h 48"/>
                  <a:gd name="T10" fmla="*/ 48 w 48"/>
                  <a:gd name="T11" fmla="*/ 17 h 48"/>
                  <a:gd name="T12" fmla="*/ 42 w 48"/>
                  <a:gd name="T13" fmla="*/ 7 h 48"/>
                  <a:gd name="T14" fmla="*/ 41 w 48"/>
                  <a:gd name="T15" fmla="*/ 6 h 48"/>
                  <a:gd name="T16" fmla="*/ 39 w 48"/>
                  <a:gd name="T17" fmla="*/ 6 h 48"/>
                  <a:gd name="T18" fmla="*/ 36 w 48"/>
                  <a:gd name="T19" fmla="*/ 8 h 48"/>
                  <a:gd name="T20" fmla="*/ 32 w 48"/>
                  <a:gd name="T21" fmla="*/ 6 h 48"/>
                  <a:gd name="T22" fmla="*/ 32 w 48"/>
                  <a:gd name="T23" fmla="*/ 2 h 48"/>
                  <a:gd name="T24" fmla="*/ 30 w 48"/>
                  <a:gd name="T25" fmla="*/ 0 h 48"/>
                  <a:gd name="T26" fmla="*/ 18 w 48"/>
                  <a:gd name="T27" fmla="*/ 0 h 48"/>
                  <a:gd name="T28" fmla="*/ 16 w 48"/>
                  <a:gd name="T29" fmla="*/ 2 h 48"/>
                  <a:gd name="T30" fmla="*/ 16 w 48"/>
                  <a:gd name="T31" fmla="*/ 6 h 48"/>
                  <a:gd name="T32" fmla="*/ 12 w 48"/>
                  <a:gd name="T33" fmla="*/ 8 h 48"/>
                  <a:gd name="T34" fmla="*/ 9 w 48"/>
                  <a:gd name="T35" fmla="*/ 6 h 48"/>
                  <a:gd name="T36" fmla="*/ 6 w 48"/>
                  <a:gd name="T37" fmla="*/ 7 h 48"/>
                  <a:gd name="T38" fmla="*/ 0 w 48"/>
                  <a:gd name="T39" fmla="*/ 17 h 48"/>
                  <a:gd name="T40" fmla="*/ 0 w 48"/>
                  <a:gd name="T41" fmla="*/ 19 h 48"/>
                  <a:gd name="T42" fmla="*/ 1 w 48"/>
                  <a:gd name="T43" fmla="*/ 20 h 48"/>
                  <a:gd name="T44" fmla="*/ 4 w 48"/>
                  <a:gd name="T45" fmla="*/ 22 h 48"/>
                  <a:gd name="T46" fmla="*/ 4 w 48"/>
                  <a:gd name="T47" fmla="*/ 24 h 48"/>
                  <a:gd name="T48" fmla="*/ 4 w 48"/>
                  <a:gd name="T49" fmla="*/ 26 h 48"/>
                  <a:gd name="T50" fmla="*/ 1 w 48"/>
                  <a:gd name="T51" fmla="*/ 28 h 48"/>
                  <a:gd name="T52" fmla="*/ 0 w 48"/>
                  <a:gd name="T53" fmla="*/ 29 h 48"/>
                  <a:gd name="T54" fmla="*/ 0 w 48"/>
                  <a:gd name="T55" fmla="*/ 31 h 48"/>
                  <a:gd name="T56" fmla="*/ 6 w 48"/>
                  <a:gd name="T57" fmla="*/ 41 h 48"/>
                  <a:gd name="T58" fmla="*/ 9 w 48"/>
                  <a:gd name="T59" fmla="*/ 42 h 48"/>
                  <a:gd name="T60" fmla="*/ 12 w 48"/>
                  <a:gd name="T61" fmla="*/ 40 h 48"/>
                  <a:gd name="T62" fmla="*/ 16 w 48"/>
                  <a:gd name="T63" fmla="*/ 42 h 48"/>
                  <a:gd name="T64" fmla="*/ 16 w 48"/>
                  <a:gd name="T65" fmla="*/ 46 h 48"/>
                  <a:gd name="T66" fmla="*/ 18 w 48"/>
                  <a:gd name="T67" fmla="*/ 48 h 48"/>
                  <a:gd name="T68" fmla="*/ 30 w 48"/>
                  <a:gd name="T69" fmla="*/ 48 h 48"/>
                  <a:gd name="T70" fmla="*/ 32 w 48"/>
                  <a:gd name="T71" fmla="*/ 46 h 48"/>
                  <a:gd name="T72" fmla="*/ 32 w 48"/>
                  <a:gd name="T73" fmla="*/ 42 h 48"/>
                  <a:gd name="T74" fmla="*/ 36 w 48"/>
                  <a:gd name="T75" fmla="*/ 40 h 48"/>
                  <a:gd name="T76" fmla="*/ 39 w 48"/>
                  <a:gd name="T77" fmla="*/ 42 h 48"/>
                  <a:gd name="T78" fmla="*/ 41 w 48"/>
                  <a:gd name="T79" fmla="*/ 42 h 48"/>
                  <a:gd name="T80" fmla="*/ 42 w 48"/>
                  <a:gd name="T81" fmla="*/ 41 h 48"/>
                  <a:gd name="T82" fmla="*/ 48 w 48"/>
                  <a:gd name="T83" fmla="*/ 31 h 48"/>
                  <a:gd name="T84" fmla="*/ 47 w 48"/>
                  <a:gd name="T85" fmla="*/ 28 h 48"/>
                  <a:gd name="T86" fmla="*/ 24 w 48"/>
                  <a:gd name="T87" fmla="*/ 32 h 48"/>
                  <a:gd name="T88" fmla="*/ 16 w 48"/>
                  <a:gd name="T89" fmla="*/ 24 h 48"/>
                  <a:gd name="T90" fmla="*/ 24 w 48"/>
                  <a:gd name="T91" fmla="*/ 16 h 48"/>
                  <a:gd name="T92" fmla="*/ 32 w 48"/>
                  <a:gd name="T93" fmla="*/ 24 h 48"/>
                  <a:gd name="T94" fmla="*/ 24 w 48"/>
                  <a:gd name="T95" fmla="*/ 32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48" h="48">
                    <a:moveTo>
                      <a:pt x="47" y="28"/>
                    </a:moveTo>
                    <a:cubicBezTo>
                      <a:pt x="44" y="26"/>
                      <a:pt x="44" y="26"/>
                      <a:pt x="44" y="26"/>
                    </a:cubicBezTo>
                    <a:cubicBezTo>
                      <a:pt x="44" y="25"/>
                      <a:pt x="44" y="25"/>
                      <a:pt x="44" y="24"/>
                    </a:cubicBezTo>
                    <a:cubicBezTo>
                      <a:pt x="44" y="23"/>
                      <a:pt x="44" y="23"/>
                      <a:pt x="44" y="22"/>
                    </a:cubicBezTo>
                    <a:cubicBezTo>
                      <a:pt x="47" y="20"/>
                      <a:pt x="47" y="20"/>
                      <a:pt x="47" y="20"/>
                    </a:cubicBezTo>
                    <a:cubicBezTo>
                      <a:pt x="48" y="19"/>
                      <a:pt x="48" y="18"/>
                      <a:pt x="48" y="17"/>
                    </a:cubicBezTo>
                    <a:cubicBezTo>
                      <a:pt x="42" y="7"/>
                      <a:pt x="42" y="7"/>
                      <a:pt x="42" y="7"/>
                    </a:cubicBezTo>
                    <a:cubicBezTo>
                      <a:pt x="42" y="6"/>
                      <a:pt x="41" y="6"/>
                      <a:pt x="41" y="6"/>
                    </a:cubicBezTo>
                    <a:cubicBezTo>
                      <a:pt x="40" y="6"/>
                      <a:pt x="40" y="6"/>
                      <a:pt x="39" y="6"/>
                    </a:cubicBezTo>
                    <a:cubicBezTo>
                      <a:pt x="36" y="8"/>
                      <a:pt x="36" y="8"/>
                      <a:pt x="36" y="8"/>
                    </a:cubicBezTo>
                    <a:cubicBezTo>
                      <a:pt x="35" y="7"/>
                      <a:pt x="33" y="6"/>
                      <a:pt x="32" y="6"/>
                    </a:cubicBezTo>
                    <a:cubicBezTo>
                      <a:pt x="32" y="2"/>
                      <a:pt x="32" y="2"/>
                      <a:pt x="32" y="2"/>
                    </a:cubicBezTo>
                    <a:cubicBezTo>
                      <a:pt x="32" y="1"/>
                      <a:pt x="31" y="0"/>
                      <a:pt x="30" y="0"/>
                    </a:cubicBezTo>
                    <a:cubicBezTo>
                      <a:pt x="18" y="0"/>
                      <a:pt x="18" y="0"/>
                      <a:pt x="18" y="0"/>
                    </a:cubicBezTo>
                    <a:cubicBezTo>
                      <a:pt x="17" y="0"/>
                      <a:pt x="16" y="1"/>
                      <a:pt x="16" y="2"/>
                    </a:cubicBezTo>
                    <a:cubicBezTo>
                      <a:pt x="16" y="6"/>
                      <a:pt x="16" y="6"/>
                      <a:pt x="16" y="6"/>
                    </a:cubicBezTo>
                    <a:cubicBezTo>
                      <a:pt x="15" y="6"/>
                      <a:pt x="13" y="7"/>
                      <a:pt x="12" y="8"/>
                    </a:cubicBezTo>
                    <a:cubicBezTo>
                      <a:pt x="9" y="6"/>
                      <a:pt x="9" y="6"/>
                      <a:pt x="9" y="6"/>
                    </a:cubicBezTo>
                    <a:cubicBezTo>
                      <a:pt x="8" y="6"/>
                      <a:pt x="7" y="6"/>
                      <a:pt x="6" y="7"/>
                    </a:cubicBezTo>
                    <a:cubicBezTo>
                      <a:pt x="0" y="17"/>
                      <a:pt x="0" y="17"/>
                      <a:pt x="0" y="17"/>
                    </a:cubicBezTo>
                    <a:cubicBezTo>
                      <a:pt x="0" y="18"/>
                      <a:pt x="0" y="18"/>
                      <a:pt x="0" y="19"/>
                    </a:cubicBezTo>
                    <a:cubicBezTo>
                      <a:pt x="0" y="19"/>
                      <a:pt x="0" y="20"/>
                      <a:pt x="1" y="20"/>
                    </a:cubicBezTo>
                    <a:cubicBezTo>
                      <a:pt x="4" y="22"/>
                      <a:pt x="4" y="22"/>
                      <a:pt x="4" y="22"/>
                    </a:cubicBezTo>
                    <a:cubicBezTo>
                      <a:pt x="4" y="23"/>
                      <a:pt x="4" y="23"/>
                      <a:pt x="4" y="24"/>
                    </a:cubicBezTo>
                    <a:cubicBezTo>
                      <a:pt x="4" y="25"/>
                      <a:pt x="4" y="25"/>
                      <a:pt x="4" y="26"/>
                    </a:cubicBezTo>
                    <a:cubicBezTo>
                      <a:pt x="1" y="28"/>
                      <a:pt x="1" y="28"/>
                      <a:pt x="1" y="28"/>
                    </a:cubicBezTo>
                    <a:cubicBezTo>
                      <a:pt x="0" y="28"/>
                      <a:pt x="0" y="29"/>
                      <a:pt x="0" y="29"/>
                    </a:cubicBezTo>
                    <a:cubicBezTo>
                      <a:pt x="0" y="30"/>
                      <a:pt x="0" y="30"/>
                      <a:pt x="0" y="31"/>
                    </a:cubicBezTo>
                    <a:cubicBezTo>
                      <a:pt x="6" y="41"/>
                      <a:pt x="6" y="41"/>
                      <a:pt x="6" y="41"/>
                    </a:cubicBezTo>
                    <a:cubicBezTo>
                      <a:pt x="7" y="42"/>
                      <a:pt x="8" y="42"/>
                      <a:pt x="9" y="42"/>
                    </a:cubicBezTo>
                    <a:cubicBezTo>
                      <a:pt x="12" y="40"/>
                      <a:pt x="12" y="40"/>
                      <a:pt x="12" y="40"/>
                    </a:cubicBezTo>
                    <a:cubicBezTo>
                      <a:pt x="13" y="41"/>
                      <a:pt x="15" y="42"/>
                      <a:pt x="16" y="42"/>
                    </a:cubicBezTo>
                    <a:cubicBezTo>
                      <a:pt x="16" y="46"/>
                      <a:pt x="16" y="46"/>
                      <a:pt x="16" y="46"/>
                    </a:cubicBezTo>
                    <a:cubicBezTo>
                      <a:pt x="16" y="47"/>
                      <a:pt x="17" y="48"/>
                      <a:pt x="18" y="48"/>
                    </a:cubicBezTo>
                    <a:cubicBezTo>
                      <a:pt x="30" y="48"/>
                      <a:pt x="30" y="48"/>
                      <a:pt x="30" y="48"/>
                    </a:cubicBezTo>
                    <a:cubicBezTo>
                      <a:pt x="31" y="48"/>
                      <a:pt x="32" y="47"/>
                      <a:pt x="32" y="46"/>
                    </a:cubicBezTo>
                    <a:cubicBezTo>
                      <a:pt x="32" y="42"/>
                      <a:pt x="32" y="42"/>
                      <a:pt x="32" y="42"/>
                    </a:cubicBezTo>
                    <a:cubicBezTo>
                      <a:pt x="33" y="42"/>
                      <a:pt x="35" y="41"/>
                      <a:pt x="36" y="40"/>
                    </a:cubicBezTo>
                    <a:cubicBezTo>
                      <a:pt x="39" y="42"/>
                      <a:pt x="39" y="42"/>
                      <a:pt x="39" y="42"/>
                    </a:cubicBezTo>
                    <a:cubicBezTo>
                      <a:pt x="40" y="42"/>
                      <a:pt x="40" y="42"/>
                      <a:pt x="41" y="42"/>
                    </a:cubicBezTo>
                    <a:cubicBezTo>
                      <a:pt x="41" y="42"/>
                      <a:pt x="42" y="42"/>
                      <a:pt x="42" y="41"/>
                    </a:cubicBezTo>
                    <a:cubicBezTo>
                      <a:pt x="48" y="31"/>
                      <a:pt x="48" y="31"/>
                      <a:pt x="48" y="31"/>
                    </a:cubicBezTo>
                    <a:cubicBezTo>
                      <a:pt x="48" y="30"/>
                      <a:pt x="48" y="29"/>
                      <a:pt x="47" y="28"/>
                    </a:cubicBezTo>
                    <a:close/>
                    <a:moveTo>
                      <a:pt x="24" y="32"/>
                    </a:moveTo>
                    <a:cubicBezTo>
                      <a:pt x="20" y="32"/>
                      <a:pt x="16" y="28"/>
                      <a:pt x="16" y="24"/>
                    </a:cubicBezTo>
                    <a:cubicBezTo>
                      <a:pt x="16" y="20"/>
                      <a:pt x="20" y="16"/>
                      <a:pt x="24" y="16"/>
                    </a:cubicBezTo>
                    <a:cubicBezTo>
                      <a:pt x="28" y="16"/>
                      <a:pt x="32" y="20"/>
                      <a:pt x="32" y="24"/>
                    </a:cubicBezTo>
                    <a:cubicBezTo>
                      <a:pt x="32" y="28"/>
                      <a:pt x="28" y="32"/>
                      <a:pt x="24" y="3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3" name="Oval 19">
                <a:extLst>
                  <a:ext uri="{FF2B5EF4-FFF2-40B4-BE49-F238E27FC236}">
                    <a16:creationId xmlns:a16="http://schemas.microsoft.com/office/drawing/2014/main" id="{6A7B2EE2-7E4B-4CFC-89C5-DA4DDAF65E22}"/>
                  </a:ext>
                </a:extLst>
              </p:cNvPr>
              <p:cNvSpPr>
                <a:spLocks noChangeArrowheads="1"/>
              </p:cNvSpPr>
              <p:nvPr/>
            </p:nvSpPr>
            <p:spPr bwMode="auto">
              <a:xfrm>
                <a:off x="890588" y="-1104900"/>
                <a:ext cx="96838" cy="96838"/>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4" name="Freeform 20">
                <a:extLst>
                  <a:ext uri="{FF2B5EF4-FFF2-40B4-BE49-F238E27FC236}">
                    <a16:creationId xmlns:a16="http://schemas.microsoft.com/office/drawing/2014/main" id="{C126067B-2C2D-4A51-B48A-891654D92C34}"/>
                  </a:ext>
                </a:extLst>
              </p:cNvPr>
              <p:cNvSpPr>
                <a:spLocks/>
              </p:cNvSpPr>
              <p:nvPr/>
            </p:nvSpPr>
            <p:spPr bwMode="auto">
              <a:xfrm>
                <a:off x="866775" y="-996950"/>
                <a:ext cx="144463" cy="180975"/>
              </a:xfrm>
              <a:custGeom>
                <a:avLst/>
                <a:gdLst>
                  <a:gd name="T0" fmla="*/ 46 w 48"/>
                  <a:gd name="T1" fmla="*/ 0 h 60"/>
                  <a:gd name="T2" fmla="*/ 28 w 48"/>
                  <a:gd name="T3" fmla="*/ 0 h 60"/>
                  <a:gd name="T4" fmla="*/ 30 w 48"/>
                  <a:gd name="T5" fmla="*/ 27 h 60"/>
                  <a:gd name="T6" fmla="*/ 24 w 48"/>
                  <a:gd name="T7" fmla="*/ 33 h 60"/>
                  <a:gd name="T8" fmla="*/ 18 w 48"/>
                  <a:gd name="T9" fmla="*/ 27 h 60"/>
                  <a:gd name="T10" fmla="*/ 20 w 48"/>
                  <a:gd name="T11" fmla="*/ 0 h 60"/>
                  <a:gd name="T12" fmla="*/ 2 w 48"/>
                  <a:gd name="T13" fmla="*/ 0 h 60"/>
                  <a:gd name="T14" fmla="*/ 0 w 48"/>
                  <a:gd name="T15" fmla="*/ 2 h 60"/>
                  <a:gd name="T16" fmla="*/ 14 w 48"/>
                  <a:gd name="T17" fmla="*/ 33 h 60"/>
                  <a:gd name="T18" fmla="*/ 14 w 48"/>
                  <a:gd name="T19" fmla="*/ 58 h 60"/>
                  <a:gd name="T20" fmla="*/ 16 w 48"/>
                  <a:gd name="T21" fmla="*/ 60 h 60"/>
                  <a:gd name="T22" fmla="*/ 32 w 48"/>
                  <a:gd name="T23" fmla="*/ 60 h 60"/>
                  <a:gd name="T24" fmla="*/ 34 w 48"/>
                  <a:gd name="T25" fmla="*/ 58 h 60"/>
                  <a:gd name="T26" fmla="*/ 34 w 48"/>
                  <a:gd name="T27" fmla="*/ 33 h 60"/>
                  <a:gd name="T28" fmla="*/ 48 w 48"/>
                  <a:gd name="T29" fmla="*/ 2 h 60"/>
                  <a:gd name="T30" fmla="*/ 46 w 48"/>
                  <a:gd name="T31" fmla="*/ 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8" h="60">
                    <a:moveTo>
                      <a:pt x="46" y="0"/>
                    </a:moveTo>
                    <a:cubicBezTo>
                      <a:pt x="28" y="0"/>
                      <a:pt x="28" y="0"/>
                      <a:pt x="28" y="0"/>
                    </a:cubicBezTo>
                    <a:cubicBezTo>
                      <a:pt x="30" y="27"/>
                      <a:pt x="30" y="27"/>
                      <a:pt x="30" y="27"/>
                    </a:cubicBezTo>
                    <a:cubicBezTo>
                      <a:pt x="24" y="33"/>
                      <a:pt x="24" y="33"/>
                      <a:pt x="24" y="33"/>
                    </a:cubicBezTo>
                    <a:cubicBezTo>
                      <a:pt x="18" y="27"/>
                      <a:pt x="18" y="27"/>
                      <a:pt x="18" y="27"/>
                    </a:cubicBezTo>
                    <a:cubicBezTo>
                      <a:pt x="20" y="0"/>
                      <a:pt x="20" y="0"/>
                      <a:pt x="20" y="0"/>
                    </a:cubicBezTo>
                    <a:cubicBezTo>
                      <a:pt x="2" y="0"/>
                      <a:pt x="2" y="0"/>
                      <a:pt x="2" y="0"/>
                    </a:cubicBezTo>
                    <a:cubicBezTo>
                      <a:pt x="1" y="0"/>
                      <a:pt x="0" y="1"/>
                      <a:pt x="0" y="2"/>
                    </a:cubicBezTo>
                    <a:cubicBezTo>
                      <a:pt x="0" y="16"/>
                      <a:pt x="5" y="27"/>
                      <a:pt x="14" y="33"/>
                    </a:cubicBezTo>
                    <a:cubicBezTo>
                      <a:pt x="14" y="58"/>
                      <a:pt x="14" y="58"/>
                      <a:pt x="14" y="58"/>
                    </a:cubicBezTo>
                    <a:cubicBezTo>
                      <a:pt x="14" y="59"/>
                      <a:pt x="15" y="60"/>
                      <a:pt x="16" y="60"/>
                    </a:cubicBezTo>
                    <a:cubicBezTo>
                      <a:pt x="32" y="60"/>
                      <a:pt x="32" y="60"/>
                      <a:pt x="32" y="60"/>
                    </a:cubicBezTo>
                    <a:cubicBezTo>
                      <a:pt x="33" y="60"/>
                      <a:pt x="34" y="59"/>
                      <a:pt x="34" y="58"/>
                    </a:cubicBezTo>
                    <a:cubicBezTo>
                      <a:pt x="34" y="33"/>
                      <a:pt x="34" y="33"/>
                      <a:pt x="34" y="33"/>
                    </a:cubicBezTo>
                    <a:cubicBezTo>
                      <a:pt x="43" y="27"/>
                      <a:pt x="48" y="16"/>
                      <a:pt x="48" y="2"/>
                    </a:cubicBezTo>
                    <a:cubicBezTo>
                      <a:pt x="48" y="1"/>
                      <a:pt x="47" y="0"/>
                      <a:pt x="46"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11" name="Group 110">
              <a:extLst>
                <a:ext uri="{FF2B5EF4-FFF2-40B4-BE49-F238E27FC236}">
                  <a16:creationId xmlns:a16="http://schemas.microsoft.com/office/drawing/2014/main" id="{919B2CF9-8724-4D65-9814-6DB40B1387D5}"/>
                </a:ext>
              </a:extLst>
            </p:cNvPr>
            <p:cNvGrpSpPr/>
            <p:nvPr/>
          </p:nvGrpSpPr>
          <p:grpSpPr>
            <a:xfrm>
              <a:off x="3641710" y="5646672"/>
              <a:ext cx="280988" cy="288925"/>
              <a:chOff x="1441450" y="-1104900"/>
              <a:chExt cx="280988" cy="288925"/>
            </a:xfrm>
            <a:solidFill>
              <a:srgbClr val="2BB0B7"/>
            </a:solidFill>
          </p:grpSpPr>
          <p:sp>
            <p:nvSpPr>
              <p:cNvPr id="95" name="Freeform 21">
                <a:extLst>
                  <a:ext uri="{FF2B5EF4-FFF2-40B4-BE49-F238E27FC236}">
                    <a16:creationId xmlns:a16="http://schemas.microsoft.com/office/drawing/2014/main" id="{0FCEC0BD-60E0-4F23-AEFC-6F2D3CF11442}"/>
                  </a:ext>
                </a:extLst>
              </p:cNvPr>
              <p:cNvSpPr>
                <a:spLocks noEditPoints="1"/>
              </p:cNvSpPr>
              <p:nvPr/>
            </p:nvSpPr>
            <p:spPr bwMode="auto">
              <a:xfrm>
                <a:off x="1579563" y="-960438"/>
                <a:ext cx="142875" cy="144463"/>
              </a:xfrm>
              <a:custGeom>
                <a:avLst/>
                <a:gdLst>
                  <a:gd name="T0" fmla="*/ 24 w 48"/>
                  <a:gd name="T1" fmla="*/ 0 h 48"/>
                  <a:gd name="T2" fmla="*/ 0 w 48"/>
                  <a:gd name="T3" fmla="*/ 24 h 48"/>
                  <a:gd name="T4" fmla="*/ 24 w 48"/>
                  <a:gd name="T5" fmla="*/ 48 h 48"/>
                  <a:gd name="T6" fmla="*/ 48 w 48"/>
                  <a:gd name="T7" fmla="*/ 24 h 48"/>
                  <a:gd name="T8" fmla="*/ 24 w 48"/>
                  <a:gd name="T9" fmla="*/ 0 h 48"/>
                  <a:gd name="T10" fmla="*/ 24 w 48"/>
                  <a:gd name="T11" fmla="*/ 38 h 48"/>
                  <a:gd name="T12" fmla="*/ 22 w 48"/>
                  <a:gd name="T13" fmla="*/ 35 h 48"/>
                  <a:gd name="T14" fmla="*/ 24 w 48"/>
                  <a:gd name="T15" fmla="*/ 33 h 48"/>
                  <a:gd name="T16" fmla="*/ 26 w 48"/>
                  <a:gd name="T17" fmla="*/ 35 h 48"/>
                  <a:gd name="T18" fmla="*/ 24 w 48"/>
                  <a:gd name="T19" fmla="*/ 38 h 48"/>
                  <a:gd name="T20" fmla="*/ 26 w 48"/>
                  <a:gd name="T21" fmla="*/ 25 h 48"/>
                  <a:gd name="T22" fmla="*/ 26 w 48"/>
                  <a:gd name="T23" fmla="*/ 30 h 48"/>
                  <a:gd name="T24" fmla="*/ 24 w 48"/>
                  <a:gd name="T25" fmla="*/ 32 h 48"/>
                  <a:gd name="T26" fmla="*/ 22 w 48"/>
                  <a:gd name="T27" fmla="*/ 30 h 48"/>
                  <a:gd name="T28" fmla="*/ 22 w 48"/>
                  <a:gd name="T29" fmla="*/ 24 h 48"/>
                  <a:gd name="T30" fmla="*/ 24 w 48"/>
                  <a:gd name="T31" fmla="*/ 22 h 48"/>
                  <a:gd name="T32" fmla="*/ 28 w 48"/>
                  <a:gd name="T33" fmla="*/ 17 h 48"/>
                  <a:gd name="T34" fmla="*/ 24 w 48"/>
                  <a:gd name="T35" fmla="*/ 13 h 48"/>
                  <a:gd name="T36" fmla="*/ 20 w 48"/>
                  <a:gd name="T37" fmla="*/ 17 h 48"/>
                  <a:gd name="T38" fmla="*/ 18 w 48"/>
                  <a:gd name="T39" fmla="*/ 19 h 48"/>
                  <a:gd name="T40" fmla="*/ 16 w 48"/>
                  <a:gd name="T41" fmla="*/ 17 h 48"/>
                  <a:gd name="T42" fmla="*/ 24 w 48"/>
                  <a:gd name="T43" fmla="*/ 9 h 48"/>
                  <a:gd name="T44" fmla="*/ 32 w 48"/>
                  <a:gd name="T45" fmla="*/ 17 h 48"/>
                  <a:gd name="T46" fmla="*/ 26 w 48"/>
                  <a:gd name="T47" fmla="*/ 25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8" h="48">
                    <a:moveTo>
                      <a:pt x="24" y="0"/>
                    </a:moveTo>
                    <a:cubicBezTo>
                      <a:pt x="11" y="0"/>
                      <a:pt x="0" y="11"/>
                      <a:pt x="0" y="24"/>
                    </a:cubicBezTo>
                    <a:cubicBezTo>
                      <a:pt x="0" y="37"/>
                      <a:pt x="11" y="48"/>
                      <a:pt x="24" y="48"/>
                    </a:cubicBezTo>
                    <a:cubicBezTo>
                      <a:pt x="37" y="48"/>
                      <a:pt x="48" y="37"/>
                      <a:pt x="48" y="24"/>
                    </a:cubicBezTo>
                    <a:cubicBezTo>
                      <a:pt x="48" y="11"/>
                      <a:pt x="37" y="0"/>
                      <a:pt x="24" y="0"/>
                    </a:cubicBezTo>
                    <a:close/>
                    <a:moveTo>
                      <a:pt x="24" y="38"/>
                    </a:moveTo>
                    <a:cubicBezTo>
                      <a:pt x="23" y="38"/>
                      <a:pt x="22" y="37"/>
                      <a:pt x="22" y="35"/>
                    </a:cubicBezTo>
                    <a:cubicBezTo>
                      <a:pt x="22" y="34"/>
                      <a:pt x="23" y="33"/>
                      <a:pt x="24" y="33"/>
                    </a:cubicBezTo>
                    <a:cubicBezTo>
                      <a:pt x="25" y="33"/>
                      <a:pt x="26" y="34"/>
                      <a:pt x="26" y="35"/>
                    </a:cubicBezTo>
                    <a:cubicBezTo>
                      <a:pt x="26" y="37"/>
                      <a:pt x="25" y="38"/>
                      <a:pt x="24" y="38"/>
                    </a:cubicBezTo>
                    <a:close/>
                    <a:moveTo>
                      <a:pt x="26" y="25"/>
                    </a:moveTo>
                    <a:cubicBezTo>
                      <a:pt x="26" y="30"/>
                      <a:pt x="26" y="30"/>
                      <a:pt x="26" y="30"/>
                    </a:cubicBezTo>
                    <a:cubicBezTo>
                      <a:pt x="26" y="31"/>
                      <a:pt x="25" y="32"/>
                      <a:pt x="24" y="32"/>
                    </a:cubicBezTo>
                    <a:cubicBezTo>
                      <a:pt x="23" y="32"/>
                      <a:pt x="22" y="31"/>
                      <a:pt x="22" y="30"/>
                    </a:cubicBezTo>
                    <a:cubicBezTo>
                      <a:pt x="22" y="24"/>
                      <a:pt x="22" y="24"/>
                      <a:pt x="22" y="24"/>
                    </a:cubicBezTo>
                    <a:cubicBezTo>
                      <a:pt x="22" y="22"/>
                      <a:pt x="23" y="22"/>
                      <a:pt x="24" y="22"/>
                    </a:cubicBezTo>
                    <a:cubicBezTo>
                      <a:pt x="26" y="22"/>
                      <a:pt x="28" y="20"/>
                      <a:pt x="28" y="17"/>
                    </a:cubicBezTo>
                    <a:cubicBezTo>
                      <a:pt x="28" y="15"/>
                      <a:pt x="26" y="13"/>
                      <a:pt x="24" y="13"/>
                    </a:cubicBezTo>
                    <a:cubicBezTo>
                      <a:pt x="22" y="13"/>
                      <a:pt x="20" y="15"/>
                      <a:pt x="20" y="17"/>
                    </a:cubicBezTo>
                    <a:cubicBezTo>
                      <a:pt x="20" y="18"/>
                      <a:pt x="19" y="19"/>
                      <a:pt x="18" y="19"/>
                    </a:cubicBezTo>
                    <a:cubicBezTo>
                      <a:pt x="16" y="19"/>
                      <a:pt x="16" y="18"/>
                      <a:pt x="16" y="17"/>
                    </a:cubicBezTo>
                    <a:cubicBezTo>
                      <a:pt x="16" y="12"/>
                      <a:pt x="19" y="9"/>
                      <a:pt x="24" y="9"/>
                    </a:cubicBezTo>
                    <a:cubicBezTo>
                      <a:pt x="29" y="9"/>
                      <a:pt x="32" y="12"/>
                      <a:pt x="32" y="17"/>
                    </a:cubicBezTo>
                    <a:cubicBezTo>
                      <a:pt x="32" y="21"/>
                      <a:pt x="30" y="24"/>
                      <a:pt x="26" y="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6" name="Oval 22">
                <a:extLst>
                  <a:ext uri="{FF2B5EF4-FFF2-40B4-BE49-F238E27FC236}">
                    <a16:creationId xmlns:a16="http://schemas.microsoft.com/office/drawing/2014/main" id="{6ECB0C19-297C-4949-9158-BFFED3EB4947}"/>
                  </a:ext>
                </a:extLst>
              </p:cNvPr>
              <p:cNvSpPr>
                <a:spLocks noChangeArrowheads="1"/>
              </p:cNvSpPr>
              <p:nvPr/>
            </p:nvSpPr>
            <p:spPr bwMode="auto">
              <a:xfrm>
                <a:off x="1465263" y="-1104900"/>
                <a:ext cx="95250" cy="96838"/>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 name="Freeform 23">
                <a:extLst>
                  <a:ext uri="{FF2B5EF4-FFF2-40B4-BE49-F238E27FC236}">
                    <a16:creationId xmlns:a16="http://schemas.microsoft.com/office/drawing/2014/main" id="{4F9BAC9A-8494-40FE-B997-3F935BFFA316}"/>
                  </a:ext>
                </a:extLst>
              </p:cNvPr>
              <p:cNvSpPr>
                <a:spLocks/>
              </p:cNvSpPr>
              <p:nvPr/>
            </p:nvSpPr>
            <p:spPr bwMode="auto">
              <a:xfrm>
                <a:off x="1441450" y="-996950"/>
                <a:ext cx="142875" cy="180975"/>
              </a:xfrm>
              <a:custGeom>
                <a:avLst/>
                <a:gdLst>
                  <a:gd name="T0" fmla="*/ 46 w 48"/>
                  <a:gd name="T1" fmla="*/ 0 h 60"/>
                  <a:gd name="T2" fmla="*/ 28 w 48"/>
                  <a:gd name="T3" fmla="*/ 0 h 60"/>
                  <a:gd name="T4" fmla="*/ 30 w 48"/>
                  <a:gd name="T5" fmla="*/ 27 h 60"/>
                  <a:gd name="T6" fmla="*/ 24 w 48"/>
                  <a:gd name="T7" fmla="*/ 33 h 60"/>
                  <a:gd name="T8" fmla="*/ 18 w 48"/>
                  <a:gd name="T9" fmla="*/ 27 h 60"/>
                  <a:gd name="T10" fmla="*/ 20 w 48"/>
                  <a:gd name="T11" fmla="*/ 0 h 60"/>
                  <a:gd name="T12" fmla="*/ 2 w 48"/>
                  <a:gd name="T13" fmla="*/ 0 h 60"/>
                  <a:gd name="T14" fmla="*/ 0 w 48"/>
                  <a:gd name="T15" fmla="*/ 2 h 60"/>
                  <a:gd name="T16" fmla="*/ 14 w 48"/>
                  <a:gd name="T17" fmla="*/ 33 h 60"/>
                  <a:gd name="T18" fmla="*/ 14 w 48"/>
                  <a:gd name="T19" fmla="*/ 58 h 60"/>
                  <a:gd name="T20" fmla="*/ 16 w 48"/>
                  <a:gd name="T21" fmla="*/ 60 h 60"/>
                  <a:gd name="T22" fmla="*/ 32 w 48"/>
                  <a:gd name="T23" fmla="*/ 60 h 60"/>
                  <a:gd name="T24" fmla="*/ 34 w 48"/>
                  <a:gd name="T25" fmla="*/ 58 h 60"/>
                  <a:gd name="T26" fmla="*/ 34 w 48"/>
                  <a:gd name="T27" fmla="*/ 33 h 60"/>
                  <a:gd name="T28" fmla="*/ 48 w 48"/>
                  <a:gd name="T29" fmla="*/ 2 h 60"/>
                  <a:gd name="T30" fmla="*/ 46 w 48"/>
                  <a:gd name="T31" fmla="*/ 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8" h="60">
                    <a:moveTo>
                      <a:pt x="46" y="0"/>
                    </a:moveTo>
                    <a:cubicBezTo>
                      <a:pt x="28" y="0"/>
                      <a:pt x="28" y="0"/>
                      <a:pt x="28" y="0"/>
                    </a:cubicBezTo>
                    <a:cubicBezTo>
                      <a:pt x="30" y="27"/>
                      <a:pt x="30" y="27"/>
                      <a:pt x="30" y="27"/>
                    </a:cubicBezTo>
                    <a:cubicBezTo>
                      <a:pt x="24" y="33"/>
                      <a:pt x="24" y="33"/>
                      <a:pt x="24" y="33"/>
                    </a:cubicBezTo>
                    <a:cubicBezTo>
                      <a:pt x="18" y="27"/>
                      <a:pt x="18" y="27"/>
                      <a:pt x="18" y="27"/>
                    </a:cubicBezTo>
                    <a:cubicBezTo>
                      <a:pt x="20" y="0"/>
                      <a:pt x="20" y="0"/>
                      <a:pt x="20" y="0"/>
                    </a:cubicBezTo>
                    <a:cubicBezTo>
                      <a:pt x="2" y="0"/>
                      <a:pt x="2" y="0"/>
                      <a:pt x="2" y="0"/>
                    </a:cubicBezTo>
                    <a:cubicBezTo>
                      <a:pt x="1" y="0"/>
                      <a:pt x="0" y="1"/>
                      <a:pt x="0" y="2"/>
                    </a:cubicBezTo>
                    <a:cubicBezTo>
                      <a:pt x="0" y="16"/>
                      <a:pt x="5" y="27"/>
                      <a:pt x="14" y="33"/>
                    </a:cubicBezTo>
                    <a:cubicBezTo>
                      <a:pt x="14" y="58"/>
                      <a:pt x="14" y="58"/>
                      <a:pt x="14" y="58"/>
                    </a:cubicBezTo>
                    <a:cubicBezTo>
                      <a:pt x="14" y="59"/>
                      <a:pt x="15" y="60"/>
                      <a:pt x="16" y="60"/>
                    </a:cubicBezTo>
                    <a:cubicBezTo>
                      <a:pt x="32" y="60"/>
                      <a:pt x="32" y="60"/>
                      <a:pt x="32" y="60"/>
                    </a:cubicBezTo>
                    <a:cubicBezTo>
                      <a:pt x="33" y="60"/>
                      <a:pt x="34" y="59"/>
                      <a:pt x="34" y="58"/>
                    </a:cubicBezTo>
                    <a:cubicBezTo>
                      <a:pt x="34" y="33"/>
                      <a:pt x="34" y="33"/>
                      <a:pt x="34" y="33"/>
                    </a:cubicBezTo>
                    <a:cubicBezTo>
                      <a:pt x="43" y="27"/>
                      <a:pt x="48" y="16"/>
                      <a:pt x="48" y="2"/>
                    </a:cubicBezTo>
                    <a:cubicBezTo>
                      <a:pt x="48" y="1"/>
                      <a:pt x="47" y="0"/>
                      <a:pt x="46"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08" name="Group 107">
              <a:extLst>
                <a:ext uri="{FF2B5EF4-FFF2-40B4-BE49-F238E27FC236}">
                  <a16:creationId xmlns:a16="http://schemas.microsoft.com/office/drawing/2014/main" id="{56145DBA-F32B-49BA-B1E5-E07346A7507B}"/>
                </a:ext>
              </a:extLst>
            </p:cNvPr>
            <p:cNvGrpSpPr/>
            <p:nvPr/>
          </p:nvGrpSpPr>
          <p:grpSpPr>
            <a:xfrm>
              <a:off x="9549478" y="3284538"/>
              <a:ext cx="280988" cy="288925"/>
              <a:chOff x="2590800" y="-1682750"/>
              <a:chExt cx="280988" cy="288925"/>
            </a:xfrm>
            <a:solidFill>
              <a:srgbClr val="ED1263"/>
            </a:solidFill>
          </p:grpSpPr>
          <p:sp>
            <p:nvSpPr>
              <p:cNvPr id="98" name="Oval 24">
                <a:extLst>
                  <a:ext uri="{FF2B5EF4-FFF2-40B4-BE49-F238E27FC236}">
                    <a16:creationId xmlns:a16="http://schemas.microsoft.com/office/drawing/2014/main" id="{82D1CEC7-BE03-4229-94FE-BE6D3A136163}"/>
                  </a:ext>
                </a:extLst>
              </p:cNvPr>
              <p:cNvSpPr>
                <a:spLocks noChangeArrowheads="1"/>
              </p:cNvSpPr>
              <p:nvPr/>
            </p:nvSpPr>
            <p:spPr bwMode="auto">
              <a:xfrm>
                <a:off x="2614613" y="-1682750"/>
                <a:ext cx="95250" cy="96838"/>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9" name="Freeform 25">
                <a:extLst>
                  <a:ext uri="{FF2B5EF4-FFF2-40B4-BE49-F238E27FC236}">
                    <a16:creationId xmlns:a16="http://schemas.microsoft.com/office/drawing/2014/main" id="{171D3EF7-6504-4A6C-AEA8-688179A60F18}"/>
                  </a:ext>
                </a:extLst>
              </p:cNvPr>
              <p:cNvSpPr>
                <a:spLocks/>
              </p:cNvSpPr>
              <p:nvPr/>
            </p:nvSpPr>
            <p:spPr bwMode="auto">
              <a:xfrm>
                <a:off x="2590800" y="-1574800"/>
                <a:ext cx="142875" cy="180975"/>
              </a:xfrm>
              <a:custGeom>
                <a:avLst/>
                <a:gdLst>
                  <a:gd name="T0" fmla="*/ 46 w 48"/>
                  <a:gd name="T1" fmla="*/ 0 h 60"/>
                  <a:gd name="T2" fmla="*/ 28 w 48"/>
                  <a:gd name="T3" fmla="*/ 0 h 60"/>
                  <a:gd name="T4" fmla="*/ 30 w 48"/>
                  <a:gd name="T5" fmla="*/ 27 h 60"/>
                  <a:gd name="T6" fmla="*/ 24 w 48"/>
                  <a:gd name="T7" fmla="*/ 33 h 60"/>
                  <a:gd name="T8" fmla="*/ 18 w 48"/>
                  <a:gd name="T9" fmla="*/ 27 h 60"/>
                  <a:gd name="T10" fmla="*/ 20 w 48"/>
                  <a:gd name="T11" fmla="*/ 0 h 60"/>
                  <a:gd name="T12" fmla="*/ 2 w 48"/>
                  <a:gd name="T13" fmla="*/ 0 h 60"/>
                  <a:gd name="T14" fmla="*/ 0 w 48"/>
                  <a:gd name="T15" fmla="*/ 2 h 60"/>
                  <a:gd name="T16" fmla="*/ 14 w 48"/>
                  <a:gd name="T17" fmla="*/ 33 h 60"/>
                  <a:gd name="T18" fmla="*/ 14 w 48"/>
                  <a:gd name="T19" fmla="*/ 58 h 60"/>
                  <a:gd name="T20" fmla="*/ 16 w 48"/>
                  <a:gd name="T21" fmla="*/ 60 h 60"/>
                  <a:gd name="T22" fmla="*/ 32 w 48"/>
                  <a:gd name="T23" fmla="*/ 60 h 60"/>
                  <a:gd name="T24" fmla="*/ 34 w 48"/>
                  <a:gd name="T25" fmla="*/ 58 h 60"/>
                  <a:gd name="T26" fmla="*/ 34 w 48"/>
                  <a:gd name="T27" fmla="*/ 33 h 60"/>
                  <a:gd name="T28" fmla="*/ 48 w 48"/>
                  <a:gd name="T29" fmla="*/ 2 h 60"/>
                  <a:gd name="T30" fmla="*/ 46 w 48"/>
                  <a:gd name="T31" fmla="*/ 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8" h="60">
                    <a:moveTo>
                      <a:pt x="46" y="0"/>
                    </a:moveTo>
                    <a:cubicBezTo>
                      <a:pt x="28" y="0"/>
                      <a:pt x="28" y="0"/>
                      <a:pt x="28" y="0"/>
                    </a:cubicBezTo>
                    <a:cubicBezTo>
                      <a:pt x="30" y="27"/>
                      <a:pt x="30" y="27"/>
                      <a:pt x="30" y="27"/>
                    </a:cubicBezTo>
                    <a:cubicBezTo>
                      <a:pt x="24" y="33"/>
                      <a:pt x="24" y="33"/>
                      <a:pt x="24" y="33"/>
                    </a:cubicBezTo>
                    <a:cubicBezTo>
                      <a:pt x="18" y="27"/>
                      <a:pt x="18" y="27"/>
                      <a:pt x="18" y="27"/>
                    </a:cubicBezTo>
                    <a:cubicBezTo>
                      <a:pt x="20" y="0"/>
                      <a:pt x="20" y="0"/>
                      <a:pt x="20" y="0"/>
                    </a:cubicBezTo>
                    <a:cubicBezTo>
                      <a:pt x="2" y="0"/>
                      <a:pt x="2" y="0"/>
                      <a:pt x="2" y="0"/>
                    </a:cubicBezTo>
                    <a:cubicBezTo>
                      <a:pt x="1" y="0"/>
                      <a:pt x="0" y="1"/>
                      <a:pt x="0" y="2"/>
                    </a:cubicBezTo>
                    <a:cubicBezTo>
                      <a:pt x="0" y="16"/>
                      <a:pt x="5" y="27"/>
                      <a:pt x="14" y="33"/>
                    </a:cubicBezTo>
                    <a:cubicBezTo>
                      <a:pt x="14" y="58"/>
                      <a:pt x="14" y="58"/>
                      <a:pt x="14" y="58"/>
                    </a:cubicBezTo>
                    <a:cubicBezTo>
                      <a:pt x="14" y="59"/>
                      <a:pt x="15" y="60"/>
                      <a:pt x="16" y="60"/>
                    </a:cubicBezTo>
                    <a:cubicBezTo>
                      <a:pt x="32" y="60"/>
                      <a:pt x="32" y="60"/>
                      <a:pt x="32" y="60"/>
                    </a:cubicBezTo>
                    <a:cubicBezTo>
                      <a:pt x="33" y="60"/>
                      <a:pt x="34" y="59"/>
                      <a:pt x="34" y="58"/>
                    </a:cubicBezTo>
                    <a:cubicBezTo>
                      <a:pt x="34" y="33"/>
                      <a:pt x="34" y="33"/>
                      <a:pt x="34" y="33"/>
                    </a:cubicBezTo>
                    <a:cubicBezTo>
                      <a:pt x="43" y="27"/>
                      <a:pt x="48" y="16"/>
                      <a:pt x="48" y="2"/>
                    </a:cubicBezTo>
                    <a:cubicBezTo>
                      <a:pt x="48" y="1"/>
                      <a:pt x="47" y="0"/>
                      <a:pt x="46"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0" name="Freeform 26">
                <a:extLst>
                  <a:ext uri="{FF2B5EF4-FFF2-40B4-BE49-F238E27FC236}">
                    <a16:creationId xmlns:a16="http://schemas.microsoft.com/office/drawing/2014/main" id="{FCC72F04-8B49-4F3A-B48F-009E173B89C8}"/>
                  </a:ext>
                </a:extLst>
              </p:cNvPr>
              <p:cNvSpPr>
                <a:spLocks noEditPoints="1"/>
              </p:cNvSpPr>
              <p:nvPr/>
            </p:nvSpPr>
            <p:spPr bwMode="auto">
              <a:xfrm>
                <a:off x="2698750" y="-1658938"/>
                <a:ext cx="173038" cy="204788"/>
              </a:xfrm>
              <a:custGeom>
                <a:avLst/>
                <a:gdLst>
                  <a:gd name="T0" fmla="*/ 24 w 58"/>
                  <a:gd name="T1" fmla="*/ 0 h 68"/>
                  <a:gd name="T2" fmla="*/ 8 w 58"/>
                  <a:gd name="T3" fmla="*/ 4 h 68"/>
                  <a:gd name="T4" fmla="*/ 8 w 58"/>
                  <a:gd name="T5" fmla="*/ 8 h 68"/>
                  <a:gd name="T6" fmla="*/ 0 w 58"/>
                  <a:gd name="T7" fmla="*/ 24 h 68"/>
                  <a:gd name="T8" fmla="*/ 10 w 58"/>
                  <a:gd name="T9" fmla="*/ 24 h 68"/>
                  <a:gd name="T10" fmla="*/ 16 w 58"/>
                  <a:gd name="T11" fmla="*/ 30 h 68"/>
                  <a:gd name="T12" fmla="*/ 4 w 58"/>
                  <a:gd name="T13" fmla="*/ 61 h 68"/>
                  <a:gd name="T14" fmla="*/ 24 w 58"/>
                  <a:gd name="T15" fmla="*/ 68 h 68"/>
                  <a:gd name="T16" fmla="*/ 58 w 58"/>
                  <a:gd name="T17" fmla="*/ 34 h 68"/>
                  <a:gd name="T18" fmla="*/ 24 w 58"/>
                  <a:gd name="T19" fmla="*/ 0 h 68"/>
                  <a:gd name="T20" fmla="*/ 44 w 58"/>
                  <a:gd name="T21" fmla="*/ 36 h 68"/>
                  <a:gd name="T22" fmla="*/ 24 w 58"/>
                  <a:gd name="T23" fmla="*/ 36 h 68"/>
                  <a:gd name="T24" fmla="*/ 22 w 58"/>
                  <a:gd name="T25" fmla="*/ 34 h 68"/>
                  <a:gd name="T26" fmla="*/ 22 w 58"/>
                  <a:gd name="T27" fmla="*/ 12 h 68"/>
                  <a:gd name="T28" fmla="*/ 24 w 58"/>
                  <a:gd name="T29" fmla="*/ 10 h 68"/>
                  <a:gd name="T30" fmla="*/ 26 w 58"/>
                  <a:gd name="T31" fmla="*/ 12 h 68"/>
                  <a:gd name="T32" fmla="*/ 26 w 58"/>
                  <a:gd name="T33" fmla="*/ 32 h 68"/>
                  <a:gd name="T34" fmla="*/ 44 w 58"/>
                  <a:gd name="T35" fmla="*/ 32 h 68"/>
                  <a:gd name="T36" fmla="*/ 46 w 58"/>
                  <a:gd name="T37" fmla="*/ 34 h 68"/>
                  <a:gd name="T38" fmla="*/ 44 w 58"/>
                  <a:gd name="T39" fmla="*/ 36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8" h="68">
                    <a:moveTo>
                      <a:pt x="24" y="0"/>
                    </a:moveTo>
                    <a:cubicBezTo>
                      <a:pt x="18" y="0"/>
                      <a:pt x="12" y="2"/>
                      <a:pt x="8" y="4"/>
                    </a:cubicBezTo>
                    <a:cubicBezTo>
                      <a:pt x="8" y="5"/>
                      <a:pt x="8" y="7"/>
                      <a:pt x="8" y="8"/>
                    </a:cubicBezTo>
                    <a:cubicBezTo>
                      <a:pt x="8" y="15"/>
                      <a:pt x="5" y="20"/>
                      <a:pt x="0" y="24"/>
                    </a:cubicBezTo>
                    <a:cubicBezTo>
                      <a:pt x="10" y="24"/>
                      <a:pt x="10" y="24"/>
                      <a:pt x="10" y="24"/>
                    </a:cubicBezTo>
                    <a:cubicBezTo>
                      <a:pt x="13" y="24"/>
                      <a:pt x="16" y="27"/>
                      <a:pt x="16" y="30"/>
                    </a:cubicBezTo>
                    <a:cubicBezTo>
                      <a:pt x="16" y="43"/>
                      <a:pt x="12" y="55"/>
                      <a:pt x="4" y="61"/>
                    </a:cubicBezTo>
                    <a:cubicBezTo>
                      <a:pt x="10" y="66"/>
                      <a:pt x="17" y="68"/>
                      <a:pt x="24" y="68"/>
                    </a:cubicBezTo>
                    <a:cubicBezTo>
                      <a:pt x="43" y="68"/>
                      <a:pt x="58" y="53"/>
                      <a:pt x="58" y="34"/>
                    </a:cubicBezTo>
                    <a:cubicBezTo>
                      <a:pt x="58" y="15"/>
                      <a:pt x="43" y="0"/>
                      <a:pt x="24" y="0"/>
                    </a:cubicBezTo>
                    <a:close/>
                    <a:moveTo>
                      <a:pt x="44" y="36"/>
                    </a:moveTo>
                    <a:cubicBezTo>
                      <a:pt x="24" y="36"/>
                      <a:pt x="24" y="36"/>
                      <a:pt x="24" y="36"/>
                    </a:cubicBezTo>
                    <a:cubicBezTo>
                      <a:pt x="23" y="36"/>
                      <a:pt x="22" y="35"/>
                      <a:pt x="22" y="34"/>
                    </a:cubicBezTo>
                    <a:cubicBezTo>
                      <a:pt x="22" y="12"/>
                      <a:pt x="22" y="12"/>
                      <a:pt x="22" y="12"/>
                    </a:cubicBezTo>
                    <a:cubicBezTo>
                      <a:pt x="22" y="11"/>
                      <a:pt x="23" y="10"/>
                      <a:pt x="24" y="10"/>
                    </a:cubicBezTo>
                    <a:cubicBezTo>
                      <a:pt x="25" y="10"/>
                      <a:pt x="26" y="11"/>
                      <a:pt x="26" y="12"/>
                    </a:cubicBezTo>
                    <a:cubicBezTo>
                      <a:pt x="26" y="32"/>
                      <a:pt x="26" y="32"/>
                      <a:pt x="26" y="32"/>
                    </a:cubicBezTo>
                    <a:cubicBezTo>
                      <a:pt x="44" y="32"/>
                      <a:pt x="44" y="32"/>
                      <a:pt x="44" y="32"/>
                    </a:cubicBezTo>
                    <a:cubicBezTo>
                      <a:pt x="45" y="32"/>
                      <a:pt x="46" y="33"/>
                      <a:pt x="46" y="34"/>
                    </a:cubicBezTo>
                    <a:cubicBezTo>
                      <a:pt x="46" y="35"/>
                      <a:pt x="45" y="36"/>
                      <a:pt x="44"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10" name="Group 109">
              <a:extLst>
                <a:ext uri="{FF2B5EF4-FFF2-40B4-BE49-F238E27FC236}">
                  <a16:creationId xmlns:a16="http://schemas.microsoft.com/office/drawing/2014/main" id="{FD7DF932-642F-4EAB-9356-831AB688CC72}"/>
                </a:ext>
              </a:extLst>
            </p:cNvPr>
            <p:cNvGrpSpPr/>
            <p:nvPr/>
          </p:nvGrpSpPr>
          <p:grpSpPr>
            <a:xfrm>
              <a:off x="8261277" y="994909"/>
              <a:ext cx="280988" cy="288925"/>
              <a:chOff x="2016125" y="-1104900"/>
              <a:chExt cx="280988" cy="288925"/>
            </a:xfrm>
            <a:solidFill>
              <a:srgbClr val="38116E"/>
            </a:solidFill>
          </p:grpSpPr>
          <p:sp>
            <p:nvSpPr>
              <p:cNvPr id="101" name="Oval 27">
                <a:extLst>
                  <a:ext uri="{FF2B5EF4-FFF2-40B4-BE49-F238E27FC236}">
                    <a16:creationId xmlns:a16="http://schemas.microsoft.com/office/drawing/2014/main" id="{D60DEB1F-62B9-4738-BA24-C0568C7F731C}"/>
                  </a:ext>
                </a:extLst>
              </p:cNvPr>
              <p:cNvSpPr>
                <a:spLocks noChangeArrowheads="1"/>
              </p:cNvSpPr>
              <p:nvPr/>
            </p:nvSpPr>
            <p:spPr bwMode="auto">
              <a:xfrm>
                <a:off x="2039938" y="-1104900"/>
                <a:ext cx="95250" cy="96838"/>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 name="Freeform 28">
                <a:extLst>
                  <a:ext uri="{FF2B5EF4-FFF2-40B4-BE49-F238E27FC236}">
                    <a16:creationId xmlns:a16="http://schemas.microsoft.com/office/drawing/2014/main" id="{4B9ECB41-19D6-43A2-A930-4F31A00926A4}"/>
                  </a:ext>
                </a:extLst>
              </p:cNvPr>
              <p:cNvSpPr>
                <a:spLocks/>
              </p:cNvSpPr>
              <p:nvPr/>
            </p:nvSpPr>
            <p:spPr bwMode="auto">
              <a:xfrm>
                <a:off x="2016125" y="-996950"/>
                <a:ext cx="142875" cy="180975"/>
              </a:xfrm>
              <a:custGeom>
                <a:avLst/>
                <a:gdLst>
                  <a:gd name="T0" fmla="*/ 46 w 48"/>
                  <a:gd name="T1" fmla="*/ 0 h 60"/>
                  <a:gd name="T2" fmla="*/ 28 w 48"/>
                  <a:gd name="T3" fmla="*/ 0 h 60"/>
                  <a:gd name="T4" fmla="*/ 30 w 48"/>
                  <a:gd name="T5" fmla="*/ 27 h 60"/>
                  <a:gd name="T6" fmla="*/ 24 w 48"/>
                  <a:gd name="T7" fmla="*/ 33 h 60"/>
                  <a:gd name="T8" fmla="*/ 18 w 48"/>
                  <a:gd name="T9" fmla="*/ 27 h 60"/>
                  <a:gd name="T10" fmla="*/ 20 w 48"/>
                  <a:gd name="T11" fmla="*/ 0 h 60"/>
                  <a:gd name="T12" fmla="*/ 2 w 48"/>
                  <a:gd name="T13" fmla="*/ 0 h 60"/>
                  <a:gd name="T14" fmla="*/ 0 w 48"/>
                  <a:gd name="T15" fmla="*/ 2 h 60"/>
                  <a:gd name="T16" fmla="*/ 14 w 48"/>
                  <a:gd name="T17" fmla="*/ 33 h 60"/>
                  <a:gd name="T18" fmla="*/ 14 w 48"/>
                  <a:gd name="T19" fmla="*/ 58 h 60"/>
                  <a:gd name="T20" fmla="*/ 16 w 48"/>
                  <a:gd name="T21" fmla="*/ 60 h 60"/>
                  <a:gd name="T22" fmla="*/ 32 w 48"/>
                  <a:gd name="T23" fmla="*/ 60 h 60"/>
                  <a:gd name="T24" fmla="*/ 34 w 48"/>
                  <a:gd name="T25" fmla="*/ 58 h 60"/>
                  <a:gd name="T26" fmla="*/ 34 w 48"/>
                  <a:gd name="T27" fmla="*/ 33 h 60"/>
                  <a:gd name="T28" fmla="*/ 48 w 48"/>
                  <a:gd name="T29" fmla="*/ 2 h 60"/>
                  <a:gd name="T30" fmla="*/ 46 w 48"/>
                  <a:gd name="T31" fmla="*/ 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8" h="60">
                    <a:moveTo>
                      <a:pt x="46" y="0"/>
                    </a:moveTo>
                    <a:cubicBezTo>
                      <a:pt x="28" y="0"/>
                      <a:pt x="28" y="0"/>
                      <a:pt x="28" y="0"/>
                    </a:cubicBezTo>
                    <a:cubicBezTo>
                      <a:pt x="30" y="27"/>
                      <a:pt x="30" y="27"/>
                      <a:pt x="30" y="27"/>
                    </a:cubicBezTo>
                    <a:cubicBezTo>
                      <a:pt x="24" y="33"/>
                      <a:pt x="24" y="33"/>
                      <a:pt x="24" y="33"/>
                    </a:cubicBezTo>
                    <a:cubicBezTo>
                      <a:pt x="18" y="27"/>
                      <a:pt x="18" y="27"/>
                      <a:pt x="18" y="27"/>
                    </a:cubicBezTo>
                    <a:cubicBezTo>
                      <a:pt x="20" y="0"/>
                      <a:pt x="20" y="0"/>
                      <a:pt x="20" y="0"/>
                    </a:cubicBezTo>
                    <a:cubicBezTo>
                      <a:pt x="2" y="0"/>
                      <a:pt x="2" y="0"/>
                      <a:pt x="2" y="0"/>
                    </a:cubicBezTo>
                    <a:cubicBezTo>
                      <a:pt x="1" y="0"/>
                      <a:pt x="0" y="1"/>
                      <a:pt x="0" y="2"/>
                    </a:cubicBezTo>
                    <a:cubicBezTo>
                      <a:pt x="0" y="16"/>
                      <a:pt x="5" y="27"/>
                      <a:pt x="14" y="33"/>
                    </a:cubicBezTo>
                    <a:cubicBezTo>
                      <a:pt x="14" y="58"/>
                      <a:pt x="14" y="58"/>
                      <a:pt x="14" y="58"/>
                    </a:cubicBezTo>
                    <a:cubicBezTo>
                      <a:pt x="14" y="59"/>
                      <a:pt x="15" y="60"/>
                      <a:pt x="16" y="60"/>
                    </a:cubicBezTo>
                    <a:cubicBezTo>
                      <a:pt x="32" y="60"/>
                      <a:pt x="32" y="60"/>
                      <a:pt x="32" y="60"/>
                    </a:cubicBezTo>
                    <a:cubicBezTo>
                      <a:pt x="33" y="60"/>
                      <a:pt x="34" y="59"/>
                      <a:pt x="34" y="58"/>
                    </a:cubicBezTo>
                    <a:cubicBezTo>
                      <a:pt x="34" y="33"/>
                      <a:pt x="34" y="33"/>
                      <a:pt x="34" y="33"/>
                    </a:cubicBezTo>
                    <a:cubicBezTo>
                      <a:pt x="43" y="27"/>
                      <a:pt x="48" y="16"/>
                      <a:pt x="48" y="2"/>
                    </a:cubicBezTo>
                    <a:cubicBezTo>
                      <a:pt x="48" y="1"/>
                      <a:pt x="47" y="0"/>
                      <a:pt x="46"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 name="Freeform 29">
                <a:extLst>
                  <a:ext uri="{FF2B5EF4-FFF2-40B4-BE49-F238E27FC236}">
                    <a16:creationId xmlns:a16="http://schemas.microsoft.com/office/drawing/2014/main" id="{F6581182-17D3-4BEB-9BC3-0775529D60D4}"/>
                  </a:ext>
                </a:extLst>
              </p:cNvPr>
              <p:cNvSpPr>
                <a:spLocks/>
              </p:cNvSpPr>
              <p:nvPr/>
            </p:nvSpPr>
            <p:spPr bwMode="auto">
              <a:xfrm>
                <a:off x="2141538" y="-1077913"/>
                <a:ext cx="128588" cy="127000"/>
              </a:xfrm>
              <a:custGeom>
                <a:avLst/>
                <a:gdLst>
                  <a:gd name="T0" fmla="*/ 36 w 43"/>
                  <a:gd name="T1" fmla="*/ 27 h 42"/>
                  <a:gd name="T2" fmla="*/ 30 w 43"/>
                  <a:gd name="T3" fmla="*/ 21 h 42"/>
                  <a:gd name="T4" fmla="*/ 36 w 43"/>
                  <a:gd name="T5" fmla="*/ 15 h 42"/>
                  <a:gd name="T6" fmla="*/ 43 w 43"/>
                  <a:gd name="T7" fmla="*/ 15 h 42"/>
                  <a:gd name="T8" fmla="*/ 28 w 43"/>
                  <a:gd name="T9" fmla="*/ 0 h 42"/>
                  <a:gd name="T10" fmla="*/ 28 w 43"/>
                  <a:gd name="T11" fmla="*/ 7 h 42"/>
                  <a:gd name="T12" fmla="*/ 22 w 43"/>
                  <a:gd name="T13" fmla="*/ 13 h 42"/>
                  <a:gd name="T14" fmla="*/ 16 w 43"/>
                  <a:gd name="T15" fmla="*/ 7 h 42"/>
                  <a:gd name="T16" fmla="*/ 16 w 43"/>
                  <a:gd name="T17" fmla="*/ 0 h 42"/>
                  <a:gd name="T18" fmla="*/ 0 w 43"/>
                  <a:gd name="T19" fmla="*/ 21 h 42"/>
                  <a:gd name="T20" fmla="*/ 0 w 43"/>
                  <a:gd name="T21" fmla="*/ 23 h 42"/>
                  <a:gd name="T22" fmla="*/ 4 w 43"/>
                  <a:gd name="T23" fmla="*/ 23 h 42"/>
                  <a:gd name="T24" fmla="*/ 10 w 43"/>
                  <a:gd name="T25" fmla="*/ 29 h 42"/>
                  <a:gd name="T26" fmla="*/ 9 w 43"/>
                  <a:gd name="T27" fmla="*/ 39 h 42"/>
                  <a:gd name="T28" fmla="*/ 16 w 43"/>
                  <a:gd name="T29" fmla="*/ 42 h 42"/>
                  <a:gd name="T30" fmla="*/ 16 w 43"/>
                  <a:gd name="T31" fmla="*/ 35 h 42"/>
                  <a:gd name="T32" fmla="*/ 22 w 43"/>
                  <a:gd name="T33" fmla="*/ 29 h 42"/>
                  <a:gd name="T34" fmla="*/ 28 w 43"/>
                  <a:gd name="T35" fmla="*/ 35 h 42"/>
                  <a:gd name="T36" fmla="*/ 28 w 43"/>
                  <a:gd name="T37" fmla="*/ 42 h 42"/>
                  <a:gd name="T38" fmla="*/ 43 w 43"/>
                  <a:gd name="T39" fmla="*/ 27 h 42"/>
                  <a:gd name="T40" fmla="*/ 36 w 43"/>
                  <a:gd name="T41" fmla="*/ 27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3" h="42">
                    <a:moveTo>
                      <a:pt x="36" y="27"/>
                    </a:moveTo>
                    <a:cubicBezTo>
                      <a:pt x="33" y="27"/>
                      <a:pt x="30" y="24"/>
                      <a:pt x="30" y="21"/>
                    </a:cubicBezTo>
                    <a:cubicBezTo>
                      <a:pt x="30" y="18"/>
                      <a:pt x="33" y="15"/>
                      <a:pt x="36" y="15"/>
                    </a:cubicBezTo>
                    <a:cubicBezTo>
                      <a:pt x="43" y="15"/>
                      <a:pt x="43" y="15"/>
                      <a:pt x="43" y="15"/>
                    </a:cubicBezTo>
                    <a:cubicBezTo>
                      <a:pt x="41" y="8"/>
                      <a:pt x="35" y="2"/>
                      <a:pt x="28" y="0"/>
                    </a:cubicBezTo>
                    <a:cubicBezTo>
                      <a:pt x="28" y="7"/>
                      <a:pt x="28" y="7"/>
                      <a:pt x="28" y="7"/>
                    </a:cubicBezTo>
                    <a:cubicBezTo>
                      <a:pt x="28" y="10"/>
                      <a:pt x="25" y="13"/>
                      <a:pt x="22" y="13"/>
                    </a:cubicBezTo>
                    <a:cubicBezTo>
                      <a:pt x="19" y="13"/>
                      <a:pt x="16" y="10"/>
                      <a:pt x="16" y="7"/>
                    </a:cubicBezTo>
                    <a:cubicBezTo>
                      <a:pt x="16" y="0"/>
                      <a:pt x="16" y="0"/>
                      <a:pt x="16" y="0"/>
                    </a:cubicBezTo>
                    <a:cubicBezTo>
                      <a:pt x="7" y="2"/>
                      <a:pt x="0" y="11"/>
                      <a:pt x="0" y="21"/>
                    </a:cubicBezTo>
                    <a:cubicBezTo>
                      <a:pt x="0" y="22"/>
                      <a:pt x="0" y="22"/>
                      <a:pt x="0" y="23"/>
                    </a:cubicBezTo>
                    <a:cubicBezTo>
                      <a:pt x="4" y="23"/>
                      <a:pt x="4" y="23"/>
                      <a:pt x="4" y="23"/>
                    </a:cubicBezTo>
                    <a:cubicBezTo>
                      <a:pt x="7" y="23"/>
                      <a:pt x="10" y="26"/>
                      <a:pt x="10" y="29"/>
                    </a:cubicBezTo>
                    <a:cubicBezTo>
                      <a:pt x="10" y="32"/>
                      <a:pt x="10" y="36"/>
                      <a:pt x="9" y="39"/>
                    </a:cubicBezTo>
                    <a:cubicBezTo>
                      <a:pt x="11" y="40"/>
                      <a:pt x="14" y="41"/>
                      <a:pt x="16" y="42"/>
                    </a:cubicBezTo>
                    <a:cubicBezTo>
                      <a:pt x="16" y="35"/>
                      <a:pt x="16" y="35"/>
                      <a:pt x="16" y="35"/>
                    </a:cubicBezTo>
                    <a:cubicBezTo>
                      <a:pt x="16" y="32"/>
                      <a:pt x="19" y="29"/>
                      <a:pt x="22" y="29"/>
                    </a:cubicBezTo>
                    <a:cubicBezTo>
                      <a:pt x="25" y="29"/>
                      <a:pt x="28" y="32"/>
                      <a:pt x="28" y="35"/>
                    </a:cubicBezTo>
                    <a:cubicBezTo>
                      <a:pt x="28" y="42"/>
                      <a:pt x="28" y="42"/>
                      <a:pt x="28" y="42"/>
                    </a:cubicBezTo>
                    <a:cubicBezTo>
                      <a:pt x="35" y="40"/>
                      <a:pt x="41" y="34"/>
                      <a:pt x="43" y="27"/>
                    </a:cubicBezTo>
                    <a:lnTo>
                      <a:pt x="36" y="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 name="Freeform 30">
                <a:extLst>
                  <a:ext uri="{FF2B5EF4-FFF2-40B4-BE49-F238E27FC236}">
                    <a16:creationId xmlns:a16="http://schemas.microsoft.com/office/drawing/2014/main" id="{F29FD9D0-2FB6-4A6D-844D-D61598B9A6A9}"/>
                  </a:ext>
                </a:extLst>
              </p:cNvPr>
              <p:cNvSpPr>
                <a:spLocks/>
              </p:cNvSpPr>
              <p:nvPr/>
            </p:nvSpPr>
            <p:spPr bwMode="auto">
              <a:xfrm>
                <a:off x="2201863" y="-1104900"/>
                <a:ext cx="11113" cy="53975"/>
              </a:xfrm>
              <a:custGeom>
                <a:avLst/>
                <a:gdLst>
                  <a:gd name="T0" fmla="*/ 2 w 4"/>
                  <a:gd name="T1" fmla="*/ 18 h 18"/>
                  <a:gd name="T2" fmla="*/ 0 w 4"/>
                  <a:gd name="T3" fmla="*/ 16 h 18"/>
                  <a:gd name="T4" fmla="*/ 0 w 4"/>
                  <a:gd name="T5" fmla="*/ 2 h 18"/>
                  <a:gd name="T6" fmla="*/ 2 w 4"/>
                  <a:gd name="T7" fmla="*/ 0 h 18"/>
                  <a:gd name="T8" fmla="*/ 4 w 4"/>
                  <a:gd name="T9" fmla="*/ 2 h 18"/>
                  <a:gd name="T10" fmla="*/ 4 w 4"/>
                  <a:gd name="T11" fmla="*/ 16 h 18"/>
                  <a:gd name="T12" fmla="*/ 2 w 4"/>
                  <a:gd name="T13" fmla="*/ 18 h 18"/>
                </a:gdLst>
                <a:ahLst/>
                <a:cxnLst>
                  <a:cxn ang="0">
                    <a:pos x="T0" y="T1"/>
                  </a:cxn>
                  <a:cxn ang="0">
                    <a:pos x="T2" y="T3"/>
                  </a:cxn>
                  <a:cxn ang="0">
                    <a:pos x="T4" y="T5"/>
                  </a:cxn>
                  <a:cxn ang="0">
                    <a:pos x="T6" y="T7"/>
                  </a:cxn>
                  <a:cxn ang="0">
                    <a:pos x="T8" y="T9"/>
                  </a:cxn>
                  <a:cxn ang="0">
                    <a:pos x="T10" y="T11"/>
                  </a:cxn>
                  <a:cxn ang="0">
                    <a:pos x="T12" y="T13"/>
                  </a:cxn>
                </a:cxnLst>
                <a:rect l="0" t="0" r="r" b="b"/>
                <a:pathLst>
                  <a:path w="4" h="18">
                    <a:moveTo>
                      <a:pt x="2" y="18"/>
                    </a:moveTo>
                    <a:cubicBezTo>
                      <a:pt x="1" y="18"/>
                      <a:pt x="0" y="17"/>
                      <a:pt x="0" y="16"/>
                    </a:cubicBezTo>
                    <a:cubicBezTo>
                      <a:pt x="0" y="2"/>
                      <a:pt x="0" y="2"/>
                      <a:pt x="0" y="2"/>
                    </a:cubicBezTo>
                    <a:cubicBezTo>
                      <a:pt x="0" y="1"/>
                      <a:pt x="1" y="0"/>
                      <a:pt x="2" y="0"/>
                    </a:cubicBezTo>
                    <a:cubicBezTo>
                      <a:pt x="3" y="0"/>
                      <a:pt x="4" y="1"/>
                      <a:pt x="4" y="2"/>
                    </a:cubicBezTo>
                    <a:cubicBezTo>
                      <a:pt x="4" y="16"/>
                      <a:pt x="4" y="16"/>
                      <a:pt x="4" y="16"/>
                    </a:cubicBezTo>
                    <a:cubicBezTo>
                      <a:pt x="4" y="17"/>
                      <a:pt x="3" y="18"/>
                      <a:pt x="2" y="1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 name="Freeform 31">
                <a:extLst>
                  <a:ext uri="{FF2B5EF4-FFF2-40B4-BE49-F238E27FC236}">
                    <a16:creationId xmlns:a16="http://schemas.microsoft.com/office/drawing/2014/main" id="{BD6C3958-B2E1-4B80-A926-EC22EF93F3CE}"/>
                  </a:ext>
                </a:extLst>
              </p:cNvPr>
              <p:cNvSpPr>
                <a:spLocks/>
              </p:cNvSpPr>
              <p:nvPr/>
            </p:nvSpPr>
            <p:spPr bwMode="auto">
              <a:xfrm>
                <a:off x="2201863" y="-977900"/>
                <a:ext cx="11113" cy="53975"/>
              </a:xfrm>
              <a:custGeom>
                <a:avLst/>
                <a:gdLst>
                  <a:gd name="T0" fmla="*/ 2 w 4"/>
                  <a:gd name="T1" fmla="*/ 18 h 18"/>
                  <a:gd name="T2" fmla="*/ 0 w 4"/>
                  <a:gd name="T3" fmla="*/ 16 h 18"/>
                  <a:gd name="T4" fmla="*/ 0 w 4"/>
                  <a:gd name="T5" fmla="*/ 2 h 18"/>
                  <a:gd name="T6" fmla="*/ 2 w 4"/>
                  <a:gd name="T7" fmla="*/ 0 h 18"/>
                  <a:gd name="T8" fmla="*/ 4 w 4"/>
                  <a:gd name="T9" fmla="*/ 2 h 18"/>
                  <a:gd name="T10" fmla="*/ 4 w 4"/>
                  <a:gd name="T11" fmla="*/ 16 h 18"/>
                  <a:gd name="T12" fmla="*/ 2 w 4"/>
                  <a:gd name="T13" fmla="*/ 18 h 18"/>
                </a:gdLst>
                <a:ahLst/>
                <a:cxnLst>
                  <a:cxn ang="0">
                    <a:pos x="T0" y="T1"/>
                  </a:cxn>
                  <a:cxn ang="0">
                    <a:pos x="T2" y="T3"/>
                  </a:cxn>
                  <a:cxn ang="0">
                    <a:pos x="T4" y="T5"/>
                  </a:cxn>
                  <a:cxn ang="0">
                    <a:pos x="T6" y="T7"/>
                  </a:cxn>
                  <a:cxn ang="0">
                    <a:pos x="T8" y="T9"/>
                  </a:cxn>
                  <a:cxn ang="0">
                    <a:pos x="T10" y="T11"/>
                  </a:cxn>
                  <a:cxn ang="0">
                    <a:pos x="T12" y="T13"/>
                  </a:cxn>
                </a:cxnLst>
                <a:rect l="0" t="0" r="r" b="b"/>
                <a:pathLst>
                  <a:path w="4" h="18">
                    <a:moveTo>
                      <a:pt x="2" y="18"/>
                    </a:moveTo>
                    <a:cubicBezTo>
                      <a:pt x="1" y="18"/>
                      <a:pt x="0" y="17"/>
                      <a:pt x="0" y="16"/>
                    </a:cubicBezTo>
                    <a:cubicBezTo>
                      <a:pt x="0" y="2"/>
                      <a:pt x="0" y="2"/>
                      <a:pt x="0" y="2"/>
                    </a:cubicBezTo>
                    <a:cubicBezTo>
                      <a:pt x="0" y="1"/>
                      <a:pt x="1" y="0"/>
                      <a:pt x="2" y="0"/>
                    </a:cubicBezTo>
                    <a:cubicBezTo>
                      <a:pt x="3" y="0"/>
                      <a:pt x="4" y="1"/>
                      <a:pt x="4" y="2"/>
                    </a:cubicBezTo>
                    <a:cubicBezTo>
                      <a:pt x="4" y="16"/>
                      <a:pt x="4" y="16"/>
                      <a:pt x="4" y="16"/>
                    </a:cubicBezTo>
                    <a:cubicBezTo>
                      <a:pt x="4" y="17"/>
                      <a:pt x="3" y="18"/>
                      <a:pt x="2" y="1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 name="Freeform 32">
                <a:extLst>
                  <a:ext uri="{FF2B5EF4-FFF2-40B4-BE49-F238E27FC236}">
                    <a16:creationId xmlns:a16="http://schemas.microsoft.com/office/drawing/2014/main" id="{7B0A034B-BBBE-498E-8007-0A34F72D642B}"/>
                  </a:ext>
                </a:extLst>
              </p:cNvPr>
              <p:cNvSpPr>
                <a:spLocks/>
              </p:cNvSpPr>
              <p:nvPr/>
            </p:nvSpPr>
            <p:spPr bwMode="auto">
              <a:xfrm>
                <a:off x="2243138" y="-1020763"/>
                <a:ext cx="53975" cy="12700"/>
              </a:xfrm>
              <a:custGeom>
                <a:avLst/>
                <a:gdLst>
                  <a:gd name="T0" fmla="*/ 16 w 18"/>
                  <a:gd name="T1" fmla="*/ 4 h 4"/>
                  <a:gd name="T2" fmla="*/ 2 w 18"/>
                  <a:gd name="T3" fmla="*/ 4 h 4"/>
                  <a:gd name="T4" fmla="*/ 0 w 18"/>
                  <a:gd name="T5" fmla="*/ 2 h 4"/>
                  <a:gd name="T6" fmla="*/ 2 w 18"/>
                  <a:gd name="T7" fmla="*/ 0 h 4"/>
                  <a:gd name="T8" fmla="*/ 16 w 18"/>
                  <a:gd name="T9" fmla="*/ 0 h 4"/>
                  <a:gd name="T10" fmla="*/ 18 w 18"/>
                  <a:gd name="T11" fmla="*/ 2 h 4"/>
                  <a:gd name="T12" fmla="*/ 16 w 18"/>
                  <a:gd name="T13" fmla="*/ 4 h 4"/>
                </a:gdLst>
                <a:ahLst/>
                <a:cxnLst>
                  <a:cxn ang="0">
                    <a:pos x="T0" y="T1"/>
                  </a:cxn>
                  <a:cxn ang="0">
                    <a:pos x="T2" y="T3"/>
                  </a:cxn>
                  <a:cxn ang="0">
                    <a:pos x="T4" y="T5"/>
                  </a:cxn>
                  <a:cxn ang="0">
                    <a:pos x="T6" y="T7"/>
                  </a:cxn>
                  <a:cxn ang="0">
                    <a:pos x="T8" y="T9"/>
                  </a:cxn>
                  <a:cxn ang="0">
                    <a:pos x="T10" y="T11"/>
                  </a:cxn>
                  <a:cxn ang="0">
                    <a:pos x="T12" y="T13"/>
                  </a:cxn>
                </a:cxnLst>
                <a:rect l="0" t="0" r="r" b="b"/>
                <a:pathLst>
                  <a:path w="18" h="4">
                    <a:moveTo>
                      <a:pt x="16" y="4"/>
                    </a:moveTo>
                    <a:cubicBezTo>
                      <a:pt x="2" y="4"/>
                      <a:pt x="2" y="4"/>
                      <a:pt x="2" y="4"/>
                    </a:cubicBezTo>
                    <a:cubicBezTo>
                      <a:pt x="1" y="4"/>
                      <a:pt x="0" y="3"/>
                      <a:pt x="0" y="2"/>
                    </a:cubicBezTo>
                    <a:cubicBezTo>
                      <a:pt x="0" y="1"/>
                      <a:pt x="1" y="0"/>
                      <a:pt x="2" y="0"/>
                    </a:cubicBezTo>
                    <a:cubicBezTo>
                      <a:pt x="16" y="0"/>
                      <a:pt x="16" y="0"/>
                      <a:pt x="16" y="0"/>
                    </a:cubicBezTo>
                    <a:cubicBezTo>
                      <a:pt x="17" y="0"/>
                      <a:pt x="18" y="1"/>
                      <a:pt x="18" y="2"/>
                    </a:cubicBezTo>
                    <a:cubicBezTo>
                      <a:pt x="18" y="3"/>
                      <a:pt x="17"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cxnSp>
          <p:nvCxnSpPr>
            <p:cNvPr id="115" name="Straight Connector 114">
              <a:extLst>
                <a:ext uri="{FF2B5EF4-FFF2-40B4-BE49-F238E27FC236}">
                  <a16:creationId xmlns:a16="http://schemas.microsoft.com/office/drawing/2014/main" id="{6CA3B4A9-DD2E-4EA2-B632-D0BE7FC651EE}"/>
                </a:ext>
              </a:extLst>
            </p:cNvPr>
            <p:cNvCxnSpPr>
              <a:stCxn id="33" idx="0"/>
              <a:endCxn id="76" idx="4"/>
            </p:cNvCxnSpPr>
            <p:nvPr/>
          </p:nvCxnSpPr>
          <p:spPr>
            <a:xfrm>
              <a:off x="7373580" y="5639730"/>
              <a:ext cx="296087" cy="151405"/>
            </a:xfrm>
            <a:prstGeom prst="line">
              <a:avLst/>
            </a:prstGeom>
            <a:ln>
              <a:solidFill>
                <a:schemeClr val="tx1">
                  <a:lumMod val="75000"/>
                  <a:lumOff val="2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B6108009-7C08-4935-B004-6C611C502770}"/>
                </a:ext>
              </a:extLst>
            </p:cNvPr>
            <p:cNvCxnSpPr>
              <a:stCxn id="34" idx="0"/>
              <a:endCxn id="68" idx="4"/>
            </p:cNvCxnSpPr>
            <p:nvPr/>
          </p:nvCxnSpPr>
          <p:spPr>
            <a:xfrm flipV="1">
              <a:off x="8651159" y="3429001"/>
              <a:ext cx="306709" cy="1"/>
            </a:xfrm>
            <a:prstGeom prst="line">
              <a:avLst/>
            </a:prstGeom>
            <a:ln>
              <a:solidFill>
                <a:schemeClr val="tx1">
                  <a:lumMod val="75000"/>
                  <a:lumOff val="2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EF315F3E-29D1-4248-A49F-48650254E95A}"/>
                </a:ext>
              </a:extLst>
            </p:cNvPr>
            <p:cNvCxnSpPr>
              <a:stCxn id="35" idx="0"/>
              <a:endCxn id="54" idx="4"/>
            </p:cNvCxnSpPr>
            <p:nvPr/>
          </p:nvCxnSpPr>
          <p:spPr>
            <a:xfrm flipV="1">
              <a:off x="7373580" y="1139372"/>
              <a:ext cx="296087" cy="77384"/>
            </a:xfrm>
            <a:prstGeom prst="line">
              <a:avLst/>
            </a:prstGeom>
            <a:ln>
              <a:solidFill>
                <a:schemeClr val="tx1">
                  <a:lumMod val="75000"/>
                  <a:lumOff val="2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C02518EB-F766-46AE-85CC-E1A6F003C10C}"/>
                </a:ext>
              </a:extLst>
            </p:cNvPr>
            <p:cNvCxnSpPr>
              <a:stCxn id="79" idx="4"/>
            </p:cNvCxnSpPr>
            <p:nvPr/>
          </p:nvCxnSpPr>
          <p:spPr>
            <a:xfrm>
              <a:off x="4514309" y="1139372"/>
              <a:ext cx="296525" cy="71659"/>
            </a:xfrm>
            <a:prstGeom prst="line">
              <a:avLst/>
            </a:prstGeom>
            <a:ln>
              <a:solidFill>
                <a:schemeClr val="tx1">
                  <a:lumMod val="75000"/>
                  <a:lumOff val="2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A0C8F67C-A8AA-434C-B477-D8870F745F47}"/>
                </a:ext>
              </a:extLst>
            </p:cNvPr>
            <p:cNvCxnSpPr>
              <a:stCxn id="81" idx="4"/>
              <a:endCxn id="31" idx="0"/>
            </p:cNvCxnSpPr>
            <p:nvPr/>
          </p:nvCxnSpPr>
          <p:spPr>
            <a:xfrm>
              <a:off x="3226108" y="3429001"/>
              <a:ext cx="314733" cy="1"/>
            </a:xfrm>
            <a:prstGeom prst="line">
              <a:avLst/>
            </a:prstGeom>
            <a:ln>
              <a:solidFill>
                <a:schemeClr val="tx1">
                  <a:lumMod val="75000"/>
                  <a:lumOff val="2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C72C012C-651B-4679-B7B3-AD11136EE211}"/>
                </a:ext>
              </a:extLst>
            </p:cNvPr>
            <p:cNvCxnSpPr>
              <a:stCxn id="83" idx="4"/>
            </p:cNvCxnSpPr>
            <p:nvPr/>
          </p:nvCxnSpPr>
          <p:spPr>
            <a:xfrm flipV="1">
              <a:off x="4514309" y="5599736"/>
              <a:ext cx="302595" cy="191399"/>
            </a:xfrm>
            <a:prstGeom prst="line">
              <a:avLst/>
            </a:prstGeom>
            <a:ln>
              <a:solidFill>
                <a:schemeClr val="tx1">
                  <a:lumMod val="75000"/>
                  <a:lumOff val="25000"/>
                </a:schemeClr>
              </a:solidFill>
              <a:prstDash val="dash"/>
            </a:ln>
          </p:spPr>
          <p:style>
            <a:lnRef idx="1">
              <a:schemeClr val="accent1"/>
            </a:lnRef>
            <a:fillRef idx="0">
              <a:schemeClr val="accent1"/>
            </a:fillRef>
            <a:effectRef idx="0">
              <a:schemeClr val="accent1"/>
            </a:effectRef>
            <a:fontRef idx="minor">
              <a:schemeClr val="tx1"/>
            </a:fontRef>
          </p:style>
        </p:cxnSp>
      </p:grpSp>
      <p:sp>
        <p:nvSpPr>
          <p:cNvPr id="129" name="TextBox 128">
            <a:extLst>
              <a:ext uri="{FF2B5EF4-FFF2-40B4-BE49-F238E27FC236}">
                <a16:creationId xmlns:a16="http://schemas.microsoft.com/office/drawing/2014/main" id="{1F3980E6-696B-4B84-A5F0-AE0734F857E5}"/>
              </a:ext>
            </a:extLst>
          </p:cNvPr>
          <p:cNvSpPr txBox="1"/>
          <p:nvPr/>
        </p:nvSpPr>
        <p:spPr>
          <a:xfrm>
            <a:off x="5775554" y="4009335"/>
            <a:ext cx="517769" cy="369332"/>
          </a:xfrm>
          <a:prstGeom prst="rect">
            <a:avLst/>
          </a:prstGeom>
          <a:noFill/>
        </p:spPr>
        <p:txBody>
          <a:bodyPr wrap="non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3PL </a:t>
            </a:r>
            <a:endPar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0" name="TextBox 129">
            <a:extLst>
              <a:ext uri="{FF2B5EF4-FFF2-40B4-BE49-F238E27FC236}">
                <a16:creationId xmlns:a16="http://schemas.microsoft.com/office/drawing/2014/main" id="{7A2F8DC7-5C42-4208-ABDC-B5C25C54A72D}"/>
              </a:ext>
            </a:extLst>
          </p:cNvPr>
          <p:cNvSpPr txBox="1"/>
          <p:nvPr/>
        </p:nvSpPr>
        <p:spPr>
          <a:xfrm>
            <a:off x="2753051" y="-44413"/>
            <a:ext cx="6685035" cy="369332"/>
          </a:xfrm>
          <a:prstGeom prst="rect">
            <a:avLst/>
          </a:prstGeom>
          <a:noFill/>
        </p:spPr>
        <p:txBody>
          <a:bodyPr wrap="none" lIns="0" tIns="0" rIns="0" bIns="0" rtlCol="0" anchor="ctr"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chemeClr val="accent5"/>
                </a:solidFill>
                <a:effectLst/>
                <a:uLnTx/>
                <a:uFillTx/>
                <a:latin typeface="Calibri" panose="020F0502020204030204"/>
                <a:ea typeface="+mn-ea"/>
                <a:cs typeface="+mn-cs"/>
              </a:rPr>
              <a:t>Providing a First-class service in a competitive sector</a:t>
            </a:r>
            <a:endParaRPr kumimoji="0" lang="en-US" sz="2400" b="1" i="0" u="none" strike="noStrike" kern="1200" cap="none" spc="0" normalizeH="0" baseline="0" noProof="0" dirty="0">
              <a:ln>
                <a:noFill/>
              </a:ln>
              <a:solidFill>
                <a:schemeClr val="accent5"/>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3DEA035F-69F4-8819-7006-642CEF4888A6}"/>
              </a:ext>
            </a:extLst>
          </p:cNvPr>
          <p:cNvSpPr txBox="1"/>
          <p:nvPr/>
        </p:nvSpPr>
        <p:spPr>
          <a:xfrm>
            <a:off x="8041370" y="5919901"/>
            <a:ext cx="4201293" cy="830997"/>
          </a:xfrm>
          <a:prstGeom prst="rect">
            <a:avLst/>
          </a:prstGeom>
          <a:noFill/>
        </p:spPr>
        <p:txBody>
          <a:bodyPr wrap="square">
            <a:spAutoFit/>
          </a:bodyPr>
          <a:lstStyle/>
          <a:p>
            <a:r>
              <a:rPr lang="en-GB" sz="1200" dirty="0">
                <a:solidFill>
                  <a:prstClr val="black"/>
                </a:solidFill>
                <a:latin typeface="Calibri" panose="020F0502020204030204"/>
                <a:cs typeface="Arial" panose="020B0604020202020204" pitchFamily="34" charset="0"/>
              </a:rPr>
              <a:t>The logistic company implements a new warehouse management system (WMS) provided by the 3PL. This technology will enhance automation and robotics. It will reduce manual labour and will have a real-time shipment tracking.</a:t>
            </a:r>
          </a:p>
        </p:txBody>
      </p:sp>
      <p:sp>
        <p:nvSpPr>
          <p:cNvPr id="5" name="TextBox 4">
            <a:extLst>
              <a:ext uri="{FF2B5EF4-FFF2-40B4-BE49-F238E27FC236}">
                <a16:creationId xmlns:a16="http://schemas.microsoft.com/office/drawing/2014/main" id="{DC31255C-7246-9067-EBB3-60817D029C99}"/>
              </a:ext>
            </a:extLst>
          </p:cNvPr>
          <p:cNvSpPr txBox="1"/>
          <p:nvPr/>
        </p:nvSpPr>
        <p:spPr>
          <a:xfrm>
            <a:off x="130629" y="316794"/>
            <a:ext cx="14304501" cy="1754326"/>
          </a:xfrm>
          <a:prstGeom prst="rect">
            <a:avLst/>
          </a:prstGeom>
          <a:noFill/>
        </p:spPr>
        <p:txBody>
          <a:bodyPr wrap="square" rtlCol="0">
            <a:spAutoFit/>
          </a:bodyPr>
          <a:lstStyle/>
          <a:p>
            <a:r>
              <a:rPr lang="en-GB" dirty="0"/>
              <a:t>To achieve a first-class service, the company will rely on third-party logistics operations (3PL).</a:t>
            </a:r>
          </a:p>
          <a:p>
            <a:r>
              <a:rPr lang="en-GB" dirty="0" err="1"/>
              <a:t>Aldin</a:t>
            </a:r>
            <a:r>
              <a:rPr lang="en-GB" dirty="0"/>
              <a:t> and </a:t>
            </a:r>
            <a:r>
              <a:rPr lang="en-GB" dirty="0" err="1"/>
              <a:t>Stahre</a:t>
            </a:r>
            <a:r>
              <a:rPr lang="en-GB" dirty="0"/>
              <a:t> (2003) present this conceptual model for a logistic supply chain management.</a:t>
            </a:r>
          </a:p>
          <a:p>
            <a:r>
              <a:rPr lang="en-GB" dirty="0"/>
              <a:t>This structure has 3 main components  (Gunasekaran &amp; Ngai, 2003):</a:t>
            </a:r>
          </a:p>
          <a:p>
            <a:pPr marL="342900" indent="-342900">
              <a:buAutoNum type="arabicPeriod"/>
            </a:pPr>
            <a:r>
              <a:rPr lang="en-GB" dirty="0"/>
              <a:t>Logistic structure</a:t>
            </a:r>
          </a:p>
          <a:p>
            <a:pPr marL="342900" indent="-342900">
              <a:buAutoNum type="arabicPeriod"/>
            </a:pPr>
            <a:r>
              <a:rPr lang="en-GB" dirty="0"/>
              <a:t>Logistic processes </a:t>
            </a:r>
          </a:p>
          <a:p>
            <a:pPr marL="342900" indent="-342900">
              <a:buAutoNum type="arabicPeriod"/>
            </a:pPr>
            <a:r>
              <a:rPr lang="en-GB" dirty="0"/>
              <a:t>Information and reporting systems </a:t>
            </a:r>
          </a:p>
        </p:txBody>
      </p:sp>
      <p:sp>
        <p:nvSpPr>
          <p:cNvPr id="8" name="Slide Number Placeholder 7">
            <a:extLst>
              <a:ext uri="{FF2B5EF4-FFF2-40B4-BE49-F238E27FC236}">
                <a16:creationId xmlns:a16="http://schemas.microsoft.com/office/drawing/2014/main" id="{E98FDE5A-F0B3-29D5-C4C5-A202AE082799}"/>
              </a:ext>
            </a:extLst>
          </p:cNvPr>
          <p:cNvSpPr>
            <a:spLocks noGrp="1"/>
          </p:cNvSpPr>
          <p:nvPr>
            <p:ph type="sldNum" sz="quarter" idx="12"/>
          </p:nvPr>
        </p:nvSpPr>
        <p:spPr/>
        <p:txBody>
          <a:bodyPr/>
          <a:lstStyle/>
          <a:p>
            <a:fld id="{5FD76B05-407C-4EA1-95EF-55FDDCA2960E}" type="slidenum">
              <a:rPr lang="en-US" smtClean="0"/>
              <a:t>6</a:t>
            </a:fld>
            <a:endParaRPr lang="en-US"/>
          </a:p>
        </p:txBody>
      </p:sp>
    </p:spTree>
    <p:extLst>
      <p:ext uri="{BB962C8B-B14F-4D97-AF65-F5344CB8AC3E}">
        <p14:creationId xmlns:p14="http://schemas.microsoft.com/office/powerpoint/2010/main" val="19479272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5A792ED-07DB-5A62-F70A-16FAE4ECFA32}"/>
              </a:ext>
            </a:extLst>
          </p:cNvPr>
          <p:cNvSpPr txBox="1"/>
          <p:nvPr/>
        </p:nvSpPr>
        <p:spPr>
          <a:xfrm>
            <a:off x="-190501" y="65640"/>
            <a:ext cx="12573001" cy="1089529"/>
          </a:xfrm>
          <a:prstGeom prst="rect">
            <a:avLst/>
          </a:prstGeom>
          <a:noFill/>
        </p:spPr>
        <p:txBody>
          <a:bodyPr wrap="square">
            <a:spAutoFit/>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3600" b="0" i="0" u="none" strike="noStrike" kern="1200" cap="none" spc="0" normalizeH="0" baseline="0" noProof="0" dirty="0">
                <a:ln>
                  <a:noFill/>
                </a:ln>
                <a:solidFill>
                  <a:schemeClr val="accent5"/>
                </a:solidFill>
                <a:effectLst/>
                <a:uLnTx/>
                <a:uFillTx/>
                <a:latin typeface="Calibri" panose="020F0502020204030204" pitchFamily="34" charset="0"/>
                <a:ea typeface="Calibri" panose="020F0502020204030204" pitchFamily="34" charset="0"/>
                <a:cs typeface="Calibri" panose="020F0502020204030204" pitchFamily="34" charset="0"/>
              </a:rPr>
              <a:t>Retentions: The business operates without compromising customer service </a:t>
            </a:r>
          </a:p>
        </p:txBody>
      </p:sp>
      <p:sp>
        <p:nvSpPr>
          <p:cNvPr id="5" name="TextBox 4">
            <a:extLst>
              <a:ext uri="{FF2B5EF4-FFF2-40B4-BE49-F238E27FC236}">
                <a16:creationId xmlns:a16="http://schemas.microsoft.com/office/drawing/2014/main" id="{01511A4C-D6EF-1F43-37D6-36B455FB7217}"/>
              </a:ext>
            </a:extLst>
          </p:cNvPr>
          <p:cNvSpPr txBox="1"/>
          <p:nvPr/>
        </p:nvSpPr>
        <p:spPr>
          <a:xfrm>
            <a:off x="253999" y="2304977"/>
            <a:ext cx="12005735" cy="3416320"/>
          </a:xfrm>
          <a:prstGeom prst="rect">
            <a:avLst/>
          </a:prstGeom>
          <a:noFill/>
        </p:spPr>
        <p:txBody>
          <a:bodyPr wrap="square">
            <a:spAutoFit/>
          </a:bodyPr>
          <a:lstStyle/>
          <a:p>
            <a:r>
              <a:rPr lang="en-GB" dirty="0">
                <a:latin typeface="Calibri" panose="020F0502020204030204" pitchFamily="34" charset="0"/>
                <a:ea typeface="Calibri" panose="020F0502020204030204" pitchFamily="34" charset="0"/>
                <a:cs typeface="Calibri" panose="020F0502020204030204" pitchFamily="34" charset="0"/>
              </a:rPr>
              <a:t>To maintain high customer satisfaction levels, it's crucial to adopt advanced customer relationship management (CRM) techniques, leveraging AI tools such as the Internet of Things (IoT). IoT applications can transform various aspects of CRM and supply chain management(SCM).</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In addition, implementing IoT devices in a CRM can give businesses valuable insights into a customer's </a:t>
            </a:r>
            <a:r>
              <a:rPr lang="en-GB" dirty="0" err="1">
                <a:latin typeface="Calibri" panose="020F0502020204030204" pitchFamily="34" charset="0"/>
                <a:ea typeface="Calibri" panose="020F0502020204030204" pitchFamily="34" charset="0"/>
                <a:cs typeface="Calibri" panose="020F0502020204030204" pitchFamily="34" charset="0"/>
              </a:rPr>
              <a:t>behavior</a:t>
            </a:r>
            <a:r>
              <a:rPr lang="en-GB" dirty="0">
                <a:latin typeface="Calibri" panose="020F0502020204030204" pitchFamily="34" charset="0"/>
                <a:ea typeface="Calibri" panose="020F0502020204030204" pitchFamily="34" charset="0"/>
                <a:cs typeface="Calibri" panose="020F0502020204030204" pitchFamily="34" charset="0"/>
              </a:rPr>
              <a:t> and preferences, better tailoring marketing, sales, and customer service.</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Why Ai: the tech solutions will be able to help the business and can demonstrate real-time production. They can help manage increased customer demands without needing to expand your team significantly (Kumari &amp; </a:t>
            </a:r>
            <a:r>
              <a:rPr lang="en-GB" dirty="0" err="1">
                <a:latin typeface="Calibri" panose="020F0502020204030204" pitchFamily="34" charset="0"/>
                <a:ea typeface="Calibri" panose="020F0502020204030204" pitchFamily="34" charset="0"/>
                <a:cs typeface="Calibri" panose="020F0502020204030204" pitchFamily="34" charset="0"/>
              </a:rPr>
              <a:t>Lele</a:t>
            </a:r>
            <a:r>
              <a:rPr lang="en-GB" dirty="0">
                <a:latin typeface="Calibri" panose="020F0502020204030204" pitchFamily="34" charset="0"/>
                <a:ea typeface="Calibri" panose="020F0502020204030204" pitchFamily="34" charset="0"/>
                <a:cs typeface="Calibri" panose="020F0502020204030204" pitchFamily="34" charset="0"/>
              </a:rPr>
              <a:t>, 2023).</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Empowering and training workers to make decisions leads to higher motivation and engagement. This enthusiasm translates into better customer service, as employees feel more invested in their work and the company (</a:t>
            </a:r>
            <a:r>
              <a:rPr lang="en-GB" dirty="0" err="1">
                <a:latin typeface="Calibri" panose="020F0502020204030204" pitchFamily="34" charset="0"/>
                <a:ea typeface="Calibri" panose="020F0502020204030204" pitchFamily="34" charset="0"/>
                <a:cs typeface="Calibri" panose="020F0502020204030204" pitchFamily="34" charset="0"/>
              </a:rPr>
              <a:t>Lieb</a:t>
            </a:r>
            <a:r>
              <a:rPr lang="en-GB" dirty="0">
                <a:latin typeface="Calibri" panose="020F0502020204030204" pitchFamily="34" charset="0"/>
                <a:ea typeface="Calibri" panose="020F0502020204030204" pitchFamily="34" charset="0"/>
                <a:cs typeface="Calibri" panose="020F0502020204030204" pitchFamily="34" charset="0"/>
              </a:rPr>
              <a:t>, 1992).</a:t>
            </a:r>
          </a:p>
        </p:txBody>
      </p:sp>
    </p:spTree>
    <p:extLst>
      <p:ext uri="{BB962C8B-B14F-4D97-AF65-F5344CB8AC3E}">
        <p14:creationId xmlns:p14="http://schemas.microsoft.com/office/powerpoint/2010/main" val="38400944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F79F4C78-3A64-161F-94D1-F62B9F5AE456}"/>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marL="0" marR="0" lvl="0" indent="0" fontAlgn="auto">
              <a:lnSpc>
                <a:spcPct val="90000"/>
              </a:lnSpc>
              <a:spcBef>
                <a:spcPct val="0"/>
              </a:spcBef>
              <a:spcAft>
                <a:spcPts val="600"/>
              </a:spcAft>
              <a:buClrTx/>
              <a:buSzTx/>
              <a:tabLst/>
              <a:defRPr/>
            </a:pPr>
            <a:r>
              <a:rPr kumimoji="0" lang="en-US" sz="4000" b="0" i="0" u="none" strike="noStrike" kern="1200" cap="none" spc="0" normalizeH="0" baseline="0" noProof="0" dirty="0">
                <a:ln>
                  <a:noFill/>
                </a:ln>
                <a:solidFill>
                  <a:schemeClr val="accent5"/>
                </a:solidFill>
                <a:effectLst/>
                <a:uLnTx/>
                <a:uFillTx/>
                <a:latin typeface="Calibri" panose="020F0502020204030204" pitchFamily="34" charset="0"/>
                <a:ea typeface="Calibri" panose="020F0502020204030204" pitchFamily="34" charset="0"/>
                <a:cs typeface="Calibri" panose="020F0502020204030204" pitchFamily="34" charset="0"/>
              </a:rPr>
              <a:t>Strategy for improving </a:t>
            </a:r>
            <a:r>
              <a:rPr kumimoji="0" lang="en-US" sz="4000" b="0" i="0" u="none" strike="noStrike" kern="1200" cap="none" spc="0" normalizeH="0" baseline="0" noProof="0" dirty="0" err="1">
                <a:ln>
                  <a:noFill/>
                </a:ln>
                <a:solidFill>
                  <a:schemeClr val="accent5"/>
                </a:solidFill>
                <a:effectLst/>
                <a:uLnTx/>
                <a:uFillTx/>
                <a:latin typeface="Calibri" panose="020F0502020204030204" pitchFamily="34" charset="0"/>
                <a:ea typeface="Calibri" panose="020F0502020204030204" pitchFamily="34" charset="0"/>
                <a:cs typeface="Calibri" panose="020F0502020204030204" pitchFamily="34" charset="0"/>
              </a:rPr>
              <a:t>workin</a:t>
            </a:r>
            <a:r>
              <a:rPr lang="en-US" sz="4000" kern="1200" dirty="0">
                <a:solidFill>
                  <a:schemeClr val="accent5"/>
                </a:solidFill>
                <a:latin typeface="Calibri" panose="020F0502020204030204" pitchFamily="34" charset="0"/>
                <a:ea typeface="Calibri" panose="020F0502020204030204" pitchFamily="34" charset="0"/>
                <a:cs typeface="Calibri" panose="020F0502020204030204" pitchFamily="34" charset="0"/>
              </a:rPr>
              <a:t>g conditions</a:t>
            </a:r>
            <a:endParaRPr kumimoji="0" lang="en-US" sz="4000" b="0" i="0" u="none" strike="noStrike" kern="1200" cap="none" spc="0" normalizeH="0" baseline="0" noProof="0" dirty="0">
              <a:ln>
                <a:noFill/>
              </a:ln>
              <a:solidFill>
                <a:schemeClr val="accent5"/>
              </a:solidFill>
              <a:effectLst/>
              <a:uLnTx/>
              <a:uFillTx/>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7" name="TextBox 2">
            <a:extLst>
              <a:ext uri="{FF2B5EF4-FFF2-40B4-BE49-F238E27FC236}">
                <a16:creationId xmlns:a16="http://schemas.microsoft.com/office/drawing/2014/main" id="{925E3DEF-E5A6-3B36-EDE8-AA2BCBCB684F}"/>
              </a:ext>
            </a:extLst>
          </p:cNvPr>
          <p:cNvGraphicFramePr/>
          <p:nvPr>
            <p:extLst>
              <p:ext uri="{D42A27DB-BD31-4B8C-83A1-F6EECF244321}">
                <p14:modId xmlns:p14="http://schemas.microsoft.com/office/powerpoint/2010/main" val="3670922062"/>
              </p:ext>
            </p:extLst>
          </p:nvPr>
        </p:nvGraphicFramePr>
        <p:xfrm>
          <a:off x="169333" y="1710267"/>
          <a:ext cx="11760199" cy="4682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Graphic 2" descr="Cement truck outline">
            <a:extLst>
              <a:ext uri="{FF2B5EF4-FFF2-40B4-BE49-F238E27FC236}">
                <a16:creationId xmlns:a16="http://schemas.microsoft.com/office/drawing/2014/main" id="{5CB35DAF-61C6-3E27-B44E-21F99CE4215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p:blipFill>
        <p:spPr>
          <a:xfrm>
            <a:off x="6654800" y="2328333"/>
            <a:ext cx="1270000" cy="1270000"/>
          </a:xfrm>
          <a:prstGeom prst="rect">
            <a:avLst/>
          </a:prstGeom>
        </p:spPr>
      </p:pic>
    </p:spTree>
    <p:extLst>
      <p:ext uri="{BB962C8B-B14F-4D97-AF65-F5344CB8AC3E}">
        <p14:creationId xmlns:p14="http://schemas.microsoft.com/office/powerpoint/2010/main" val="2640968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459"/>
        <p:cNvGrpSpPr/>
        <p:nvPr/>
      </p:nvGrpSpPr>
      <p:grpSpPr>
        <a:xfrm>
          <a:off x="0" y="0"/>
          <a:ext cx="0" cy="0"/>
          <a:chOff x="0" y="0"/>
          <a:chExt cx="0" cy="0"/>
        </a:xfrm>
      </p:grpSpPr>
      <p:sp useBgFill="1">
        <p:nvSpPr>
          <p:cNvPr id="470" name="Rectangle 469">
            <a:extLst>
              <a:ext uri="{FF2B5EF4-FFF2-40B4-BE49-F238E27FC236}">
                <a16:creationId xmlns:a16="http://schemas.microsoft.com/office/drawing/2014/main" id="{D55CA618-78A6-47F6-B865-E9315164F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72" name="Group 471">
            <a:extLst>
              <a:ext uri="{FF2B5EF4-FFF2-40B4-BE49-F238E27FC236}">
                <a16:creationId xmlns:a16="http://schemas.microsoft.com/office/drawing/2014/main" id="{B83D307E-DF68-43F8-97CE-0AAE950A71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71255" y="-1"/>
            <a:ext cx="7649490" cy="5728133"/>
            <a:chOff x="329184" y="1"/>
            <a:chExt cx="524256" cy="5728133"/>
          </a:xfrm>
        </p:grpSpPr>
        <p:cxnSp>
          <p:nvCxnSpPr>
            <p:cNvPr id="473" name="Straight Connector 472">
              <a:extLst>
                <a:ext uri="{FF2B5EF4-FFF2-40B4-BE49-F238E27FC236}">
                  <a16:creationId xmlns:a16="http://schemas.microsoft.com/office/drawing/2014/main" id="{5546E3D2-37BF-4528-9851-2B2F628234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28134"/>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474" name="Rectangle 473">
              <a:extLst>
                <a:ext uri="{FF2B5EF4-FFF2-40B4-BE49-F238E27FC236}">
                  <a16:creationId xmlns:a16="http://schemas.microsoft.com/office/drawing/2014/main" id="{752A0C69-DC4E-4FC0-843C-BAA27B3A56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76" name="Rectangle 475">
            <a:extLst>
              <a:ext uri="{FF2B5EF4-FFF2-40B4-BE49-F238E27FC236}">
                <a16:creationId xmlns:a16="http://schemas.microsoft.com/office/drawing/2014/main" id="{8ED94938-268E-4C0A-A08A-B3980C78B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318045"/>
            <a:ext cx="10999072" cy="532513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3" name="Google Shape;463;p74"/>
          <p:cNvSpPr/>
          <p:nvPr/>
        </p:nvSpPr>
        <p:spPr>
          <a:xfrm>
            <a:off x="751883" y="-166109"/>
            <a:ext cx="10071536" cy="929750"/>
          </a:xfrm>
          <a:prstGeom prst="rect">
            <a:avLst/>
          </a:prstGeom>
        </p:spPr>
        <p:txBody>
          <a:bodyPr spcFirstLastPara="1" vert="horz" lIns="91440" tIns="45720" rIns="91440" bIns="45720" rtlCol="0" anchor="b" anchorCtr="0">
            <a:normAutofit/>
          </a:bodyPr>
          <a:lstStyle/>
          <a:p>
            <a:pPr marL="0" marR="0" lvl="0" indent="0" algn="ctr" fontAlgn="auto">
              <a:lnSpc>
                <a:spcPct val="90000"/>
              </a:lnSpc>
              <a:spcBef>
                <a:spcPct val="0"/>
              </a:spcBef>
              <a:spcAft>
                <a:spcPts val="600"/>
              </a:spcAft>
              <a:buClr>
                <a:srgbClr val="083D65"/>
              </a:buClr>
              <a:buSzPts val="900"/>
              <a:tabLst/>
              <a:defRPr/>
            </a:pPr>
            <a:r>
              <a:rPr kumimoji="0" lang="en-US" sz="2400" b="1" i="0" u="none" strike="noStrike" cap="none" spc="0" normalizeH="0" baseline="0" noProof="0" dirty="0">
                <a:ln>
                  <a:noFill/>
                </a:ln>
                <a:solidFill>
                  <a:schemeClr val="accent5"/>
                </a:solidFill>
                <a:effectLst/>
                <a:uLnTx/>
                <a:uFillTx/>
                <a:latin typeface="Calibri" panose="020F0502020204030204" pitchFamily="34" charset="0"/>
                <a:ea typeface="Calibri" panose="020F0502020204030204" pitchFamily="34" charset="0"/>
                <a:cs typeface="Calibri" panose="020F0502020204030204" pitchFamily="34" charset="0"/>
                <a:sym typeface="Inter"/>
              </a:rPr>
              <a:t>Critically Evaluating Measures to </a:t>
            </a:r>
            <a:r>
              <a:rPr kumimoji="0" lang="en-US" sz="2400" b="1" i="0" u="none" strike="noStrike" cap="none" spc="0" normalizeH="0" baseline="0" noProof="0" dirty="0" err="1">
                <a:ln>
                  <a:noFill/>
                </a:ln>
                <a:solidFill>
                  <a:schemeClr val="accent5"/>
                </a:solidFill>
                <a:effectLst/>
                <a:uLnTx/>
                <a:uFillTx/>
                <a:latin typeface="Calibri" panose="020F0502020204030204" pitchFamily="34" charset="0"/>
                <a:ea typeface="Calibri" panose="020F0502020204030204" pitchFamily="34" charset="0"/>
                <a:cs typeface="Calibri" panose="020F0502020204030204" pitchFamily="34" charset="0"/>
                <a:sym typeface="Inter"/>
              </a:rPr>
              <a:t>Decarbonise</a:t>
            </a:r>
            <a:r>
              <a:rPr kumimoji="0" lang="en-US" sz="2400" b="1" i="0" u="none" strike="noStrike" cap="none" spc="0" normalizeH="0" baseline="0" noProof="0" dirty="0">
                <a:ln>
                  <a:noFill/>
                </a:ln>
                <a:solidFill>
                  <a:schemeClr val="accent5"/>
                </a:solidFill>
                <a:effectLst/>
                <a:uLnTx/>
                <a:uFillTx/>
                <a:latin typeface="Calibri" panose="020F0502020204030204" pitchFamily="34" charset="0"/>
                <a:ea typeface="Calibri" panose="020F0502020204030204" pitchFamily="34" charset="0"/>
                <a:cs typeface="Calibri" panose="020F0502020204030204" pitchFamily="34" charset="0"/>
                <a:sym typeface="Inter"/>
              </a:rPr>
              <a:t> the Fleet (Current) </a:t>
            </a:r>
            <a:endParaRPr kumimoji="0" lang="en-US" sz="2400" b="0" i="0" u="none" strike="noStrike" cap="none" spc="0" normalizeH="0" baseline="0" noProof="0" dirty="0">
              <a:ln>
                <a:noFill/>
              </a:ln>
              <a:solidFill>
                <a:schemeClr val="accent5"/>
              </a:solidFill>
              <a:effectLst/>
              <a:uLnTx/>
              <a:uFillTx/>
              <a:latin typeface="Calibri" panose="020F0502020204030204" pitchFamily="34" charset="0"/>
              <a:ea typeface="Calibri" panose="020F0502020204030204" pitchFamily="34" charset="0"/>
              <a:cs typeface="Calibri" panose="020F0502020204030204" pitchFamily="34" charset="0"/>
              <a:sym typeface="Arial"/>
            </a:endParaRPr>
          </a:p>
        </p:txBody>
      </p:sp>
      <p:pic>
        <p:nvPicPr>
          <p:cNvPr id="2" name="Picture 1" descr="A graph of power charging points&#10;&#10;Description automatically generated with medium confidence">
            <a:extLst>
              <a:ext uri="{FF2B5EF4-FFF2-40B4-BE49-F238E27FC236}">
                <a16:creationId xmlns:a16="http://schemas.microsoft.com/office/drawing/2014/main" id="{4880B693-DA2C-393B-F9C5-3C93E3C9F1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4172" y="3499544"/>
            <a:ext cx="5289521" cy="3028978"/>
          </a:xfrm>
          <a:prstGeom prst="rect">
            <a:avLst/>
          </a:prstGeom>
        </p:spPr>
      </p:pic>
      <p:pic>
        <p:nvPicPr>
          <p:cNvPr id="3" name="Picture 2" descr="A graph of a number of points&#10;&#10;Description automatically generated with medium confidence">
            <a:extLst>
              <a:ext uri="{FF2B5EF4-FFF2-40B4-BE49-F238E27FC236}">
                <a16:creationId xmlns:a16="http://schemas.microsoft.com/office/drawing/2014/main" id="{180E59E3-D5D2-EB8A-AD57-6979EC691D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12099" y="3576761"/>
            <a:ext cx="5517107" cy="3124612"/>
          </a:xfrm>
          <a:prstGeom prst="rect">
            <a:avLst/>
          </a:prstGeom>
        </p:spPr>
      </p:pic>
      <p:sp>
        <p:nvSpPr>
          <p:cNvPr id="464" name="Google Shape;464;p74"/>
          <p:cNvSpPr/>
          <p:nvPr/>
        </p:nvSpPr>
        <p:spPr>
          <a:xfrm>
            <a:off x="718720" y="1746607"/>
            <a:ext cx="2713288" cy="369332"/>
          </a:xfrm>
          <a:prstGeom prst="rect">
            <a:avLst/>
          </a:prstGeom>
          <a:noFill/>
          <a:ln>
            <a:noFill/>
          </a:ln>
        </p:spPr>
        <p:txBody>
          <a:bodyPr spcFirstLastPara="1" wrap="square" lIns="0" tIns="0" rIns="0" bIns="0" anchor="ctr" anchorCtr="0">
            <a:noAutofit/>
          </a:bodyPr>
          <a:lstStyle/>
          <a:p>
            <a:pPr marL="0" marR="0" lvl="0" indent="0" algn="ctr" defTabSz="1219170" rtl="0" eaLnBrk="1" fontAlgn="auto" latinLnBrk="0" hangingPunct="1">
              <a:lnSpc>
                <a:spcPct val="100000"/>
              </a:lnSpc>
              <a:spcBef>
                <a:spcPts val="0"/>
              </a:spcBef>
              <a:spcAft>
                <a:spcPts val="0"/>
              </a:spcAft>
              <a:buClr>
                <a:srgbClr val="083D65"/>
              </a:buClr>
              <a:buSzPts val="900"/>
              <a:buFontTx/>
              <a:buNone/>
              <a:tabLst/>
              <a:defRPr/>
            </a:pPr>
            <a:endParaRPr kumimoji="0" sz="2400" b="0" i="0" u="none" strike="noStrike" kern="0" cap="none" spc="0" normalizeH="0" baseline="0" noProof="0" dirty="0">
              <a:ln>
                <a:noFill/>
              </a:ln>
              <a:solidFill>
                <a:srgbClr val="1E2860"/>
              </a:solidFill>
              <a:effectLst/>
              <a:uLnTx/>
              <a:uFillTx/>
              <a:latin typeface="Inter"/>
              <a:ea typeface="Inter"/>
              <a:cs typeface="Inter"/>
              <a:sym typeface="Inter"/>
            </a:endParaRPr>
          </a:p>
        </p:txBody>
      </p:sp>
      <p:sp>
        <p:nvSpPr>
          <p:cNvPr id="465" name="Google Shape;465;p74"/>
          <p:cNvSpPr/>
          <p:nvPr/>
        </p:nvSpPr>
        <p:spPr>
          <a:xfrm>
            <a:off x="8775327" y="1377275"/>
            <a:ext cx="2713288" cy="1107996"/>
          </a:xfrm>
          <a:prstGeom prst="rect">
            <a:avLst/>
          </a:prstGeom>
          <a:noFill/>
          <a:ln>
            <a:noFill/>
          </a:ln>
        </p:spPr>
        <p:txBody>
          <a:bodyPr spcFirstLastPara="1" wrap="square" lIns="0" tIns="0" rIns="0" bIns="0" anchor="ctr" anchorCtr="0">
            <a:noAutofit/>
          </a:bodyPr>
          <a:lstStyle/>
          <a:p>
            <a:pPr marL="0" marR="0" lvl="0" indent="0" algn="ctr" defTabSz="1219170" rtl="0" eaLnBrk="1" fontAlgn="auto" latinLnBrk="0" hangingPunct="1">
              <a:lnSpc>
                <a:spcPct val="100000"/>
              </a:lnSpc>
              <a:spcBef>
                <a:spcPts val="0"/>
              </a:spcBef>
              <a:spcAft>
                <a:spcPts val="0"/>
              </a:spcAft>
              <a:buClr>
                <a:srgbClr val="083D65"/>
              </a:buClr>
              <a:buSzPts val="900"/>
              <a:buFontTx/>
              <a:buNone/>
              <a:tabLst/>
              <a:defRPr/>
            </a:pPr>
            <a:endParaRPr kumimoji="0" sz="2400" b="0" i="0" u="none" strike="noStrike" kern="0" cap="none" spc="0" normalizeH="0" baseline="0" noProof="0" dirty="0">
              <a:ln>
                <a:noFill/>
              </a:ln>
              <a:solidFill>
                <a:srgbClr val="1E2860"/>
              </a:solidFill>
              <a:effectLst/>
              <a:uLnTx/>
              <a:uFillTx/>
              <a:latin typeface="Inter"/>
              <a:ea typeface="Inter"/>
              <a:cs typeface="Inter"/>
              <a:sym typeface="Inter"/>
            </a:endParaRPr>
          </a:p>
        </p:txBody>
      </p:sp>
      <p:pic>
        <p:nvPicPr>
          <p:cNvPr id="5" name="Picture 4">
            <a:extLst>
              <a:ext uri="{FF2B5EF4-FFF2-40B4-BE49-F238E27FC236}">
                <a16:creationId xmlns:a16="http://schemas.microsoft.com/office/drawing/2014/main" id="{10C286A3-C56D-9C0C-0772-C04EB83D6B89}"/>
              </a:ext>
            </a:extLst>
          </p:cNvPr>
          <p:cNvPicPr>
            <a:picLocks noChangeAspect="1"/>
          </p:cNvPicPr>
          <p:nvPr/>
        </p:nvPicPr>
        <p:blipFill>
          <a:blip r:embed="rId5"/>
          <a:stretch>
            <a:fillRect/>
          </a:stretch>
        </p:blipFill>
        <p:spPr>
          <a:xfrm>
            <a:off x="6041403" y="604352"/>
            <a:ext cx="5823206" cy="2717155"/>
          </a:xfrm>
          <a:prstGeom prst="rect">
            <a:avLst/>
          </a:prstGeom>
        </p:spPr>
      </p:pic>
      <p:sp>
        <p:nvSpPr>
          <p:cNvPr id="7" name="TextBox 6">
            <a:extLst>
              <a:ext uri="{FF2B5EF4-FFF2-40B4-BE49-F238E27FC236}">
                <a16:creationId xmlns:a16="http://schemas.microsoft.com/office/drawing/2014/main" id="{1ED4E089-0E29-3238-B1B4-B302256CA1F6}"/>
              </a:ext>
            </a:extLst>
          </p:cNvPr>
          <p:cNvSpPr txBox="1"/>
          <p:nvPr/>
        </p:nvSpPr>
        <p:spPr>
          <a:xfrm>
            <a:off x="384008" y="3247918"/>
            <a:ext cx="6096000"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Figure 3</a:t>
            </a: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Nitrogen oxide (</a:t>
            </a:r>
            <a:r>
              <a:rPr kumimoji="0" lang="en-GB" sz="1400" b="0" i="0" u="none" strike="noStrike" kern="12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Nox</a:t>
            </a: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emissions by transport mode (Gov_Uk,2024) </a:t>
            </a:r>
          </a:p>
        </p:txBody>
      </p:sp>
      <p:sp>
        <p:nvSpPr>
          <p:cNvPr id="9" name="TextBox 8">
            <a:extLst>
              <a:ext uri="{FF2B5EF4-FFF2-40B4-BE49-F238E27FC236}">
                <a16:creationId xmlns:a16="http://schemas.microsoft.com/office/drawing/2014/main" id="{F8B270F9-08B9-05C2-6258-7702612116FA}"/>
              </a:ext>
            </a:extLst>
          </p:cNvPr>
          <p:cNvSpPr txBox="1"/>
          <p:nvPr/>
        </p:nvSpPr>
        <p:spPr>
          <a:xfrm>
            <a:off x="6112834" y="3258194"/>
            <a:ext cx="6096000"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Figure 4</a:t>
            </a: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Carbon monoxide (CO) emission by transport mode (Gov_Uk,2024)</a:t>
            </a:r>
          </a:p>
        </p:txBody>
      </p:sp>
      <p:sp>
        <p:nvSpPr>
          <p:cNvPr id="11" name="TextBox 10">
            <a:extLst>
              <a:ext uri="{FF2B5EF4-FFF2-40B4-BE49-F238E27FC236}">
                <a16:creationId xmlns:a16="http://schemas.microsoft.com/office/drawing/2014/main" id="{23AA6C9A-F4F1-6BD1-4443-365A9D922D88}"/>
              </a:ext>
            </a:extLst>
          </p:cNvPr>
          <p:cNvSpPr txBox="1"/>
          <p:nvPr/>
        </p:nvSpPr>
        <p:spPr>
          <a:xfrm>
            <a:off x="626301" y="6502972"/>
            <a:ext cx="6104466"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Figure 5</a:t>
            </a: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a:t>
            </a:r>
            <a:r>
              <a:rPr lang="en-GB" sz="1400" dirty="0">
                <a:solidFill>
                  <a:prstClr val="black"/>
                </a:solidFill>
                <a:latin typeface="Calibri" panose="020F0502020204030204" pitchFamily="34" charset="0"/>
                <a:ea typeface="Calibri" panose="020F0502020204030204" pitchFamily="34" charset="0"/>
                <a:cs typeface="Calibri" panose="020F0502020204030204" pitchFamily="34" charset="0"/>
              </a:rPr>
              <a:t>Charging points in UK (Edwards, 2024)</a:t>
            </a:r>
          </a:p>
        </p:txBody>
      </p:sp>
      <p:sp>
        <p:nvSpPr>
          <p:cNvPr id="13" name="TextBox 12">
            <a:extLst>
              <a:ext uri="{FF2B5EF4-FFF2-40B4-BE49-F238E27FC236}">
                <a16:creationId xmlns:a16="http://schemas.microsoft.com/office/drawing/2014/main" id="{48460DDA-A60B-A2A4-3BA8-1D8302220E4E}"/>
              </a:ext>
            </a:extLst>
          </p:cNvPr>
          <p:cNvSpPr txBox="1"/>
          <p:nvPr/>
        </p:nvSpPr>
        <p:spPr>
          <a:xfrm>
            <a:off x="6112099" y="6550223"/>
            <a:ext cx="6104466"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Figure 6</a:t>
            </a: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Charging point in a specific area (Edwards, 2024)  </a:t>
            </a:r>
          </a:p>
        </p:txBody>
      </p:sp>
      <p:pic>
        <p:nvPicPr>
          <p:cNvPr id="14" name="Picture 13">
            <a:extLst>
              <a:ext uri="{FF2B5EF4-FFF2-40B4-BE49-F238E27FC236}">
                <a16:creationId xmlns:a16="http://schemas.microsoft.com/office/drawing/2014/main" id="{E7593805-445E-FC7A-89F2-65A5D466CB48}"/>
              </a:ext>
            </a:extLst>
          </p:cNvPr>
          <p:cNvPicPr>
            <a:picLocks noChangeAspect="1"/>
          </p:cNvPicPr>
          <p:nvPr/>
        </p:nvPicPr>
        <p:blipFill>
          <a:blip r:embed="rId6"/>
          <a:stretch>
            <a:fillRect/>
          </a:stretch>
        </p:blipFill>
        <p:spPr>
          <a:xfrm>
            <a:off x="764818" y="719058"/>
            <a:ext cx="5077182" cy="2463509"/>
          </a:xfrm>
          <a:prstGeom prst="rect">
            <a:avLst/>
          </a:prstGeom>
        </p:spPr>
      </p:pic>
      <p:sp>
        <p:nvSpPr>
          <p:cNvPr id="10" name="Slide Number Placeholder 9">
            <a:extLst>
              <a:ext uri="{FF2B5EF4-FFF2-40B4-BE49-F238E27FC236}">
                <a16:creationId xmlns:a16="http://schemas.microsoft.com/office/drawing/2014/main" id="{14EF1D7A-7287-F4B2-73FC-3E3821AC5673}"/>
              </a:ext>
            </a:extLst>
          </p:cNvPr>
          <p:cNvSpPr>
            <a:spLocks noGrp="1"/>
          </p:cNvSpPr>
          <p:nvPr>
            <p:ph type="sldNum" idx="12"/>
          </p:nvPr>
        </p:nvSpPr>
        <p:spPr/>
        <p:txBody>
          <a:bodyPr/>
          <a:lstStyle/>
          <a:p>
            <a:fld id="{00000000-1234-1234-1234-123412341234}" type="slidenum">
              <a:rPr lang="en" smtClean="0">
                <a:solidFill>
                  <a:schemeClr val="bg1"/>
                </a:solidFill>
              </a:rPr>
              <a:pPr/>
              <a:t>9</a:t>
            </a:fld>
            <a:endParaRPr lang="en" dirty="0">
              <a:solidFill>
                <a:schemeClr val="bg1"/>
              </a:solidFill>
            </a:endParaRPr>
          </a:p>
        </p:txBody>
      </p:sp>
    </p:spTree>
    <p:extLst>
      <p:ext uri="{BB962C8B-B14F-4D97-AF65-F5344CB8AC3E}">
        <p14:creationId xmlns:p14="http://schemas.microsoft.com/office/powerpoint/2010/main" val="22284992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D8E5414-452E-45AE-8829-3AAE7D58D3F3}"/>
              </a:ext>
            </a:extLst>
          </p:cNvPr>
          <p:cNvGraphicFramePr>
            <a:graphicFrameLocks noGrp="1" noChangeAspect="1"/>
          </p:cNvGraphicFramePr>
          <p:nvPr>
            <p:extLst>
              <p:ext uri="{D42A27DB-BD31-4B8C-83A1-F6EECF244321}">
                <p14:modId xmlns:p14="http://schemas.microsoft.com/office/powerpoint/2010/main" val="1648643810"/>
              </p:ext>
            </p:extLst>
          </p:nvPr>
        </p:nvGraphicFramePr>
        <p:xfrm>
          <a:off x="2686047" y="499038"/>
          <a:ext cx="8886828" cy="6051257"/>
        </p:xfrm>
        <a:graphic>
          <a:graphicData uri="http://schemas.openxmlformats.org/drawingml/2006/table">
            <a:tbl>
              <a:tblPr firstRow="1" bandRow="1">
                <a:tableStyleId>{5C22544A-7EE6-4342-B048-85BDC9FD1C3A}</a:tableStyleId>
              </a:tblPr>
              <a:tblGrid>
                <a:gridCol w="4443414">
                  <a:extLst>
                    <a:ext uri="{9D8B030D-6E8A-4147-A177-3AD203B41FA5}">
                      <a16:colId xmlns:a16="http://schemas.microsoft.com/office/drawing/2014/main" val="20001"/>
                    </a:ext>
                  </a:extLst>
                </a:gridCol>
                <a:gridCol w="4443414">
                  <a:extLst>
                    <a:ext uri="{9D8B030D-6E8A-4147-A177-3AD203B41FA5}">
                      <a16:colId xmlns:a16="http://schemas.microsoft.com/office/drawing/2014/main" val="20002"/>
                    </a:ext>
                  </a:extLst>
                </a:gridCol>
              </a:tblGrid>
              <a:tr h="681899">
                <a:tc>
                  <a:txBody>
                    <a:bodyPr/>
                    <a:lstStyle/>
                    <a:p>
                      <a:pPr algn="ctr"/>
                      <a:r>
                        <a:rPr lang="en-US" sz="1400" b="1" kern="1200" dirty="0">
                          <a:solidFill>
                            <a:schemeClr val="bg1"/>
                          </a:solidFill>
                          <a:latin typeface="Arial" panose="020B0604020202020204" pitchFamily="34" charset="0"/>
                          <a:ea typeface="Open Sans Extrabold" panose="020B0906030804020204" pitchFamily="34" charset="0"/>
                          <a:cs typeface="Arial" panose="020B0604020202020204" pitchFamily="34" charset="0"/>
                        </a:rPr>
                        <a:t>Advantages</a:t>
                      </a:r>
                    </a:p>
                  </a:txBody>
                  <a:tcPr anchor="ctr">
                    <a:lnL w="3175" cap="flat" cmpd="sng" algn="ctr">
                      <a:solidFill>
                        <a:schemeClr val="bg1">
                          <a:lumMod val="50000"/>
                        </a:schemeClr>
                      </a:solidFill>
                      <a:prstDash val="solid"/>
                      <a:round/>
                      <a:headEnd type="none" w="med" len="med"/>
                      <a:tailEnd type="none" w="med" len="med"/>
                    </a:lnL>
                    <a:lnR w="3175" cap="flat" cmpd="sng" algn="ctr">
                      <a:solidFill>
                        <a:schemeClr val="bg1">
                          <a:lumMod val="50000"/>
                        </a:schemeClr>
                      </a:solidFill>
                      <a:prstDash val="solid"/>
                      <a:round/>
                      <a:headEnd type="none" w="med" len="med"/>
                      <a:tailEnd type="none" w="med" len="med"/>
                    </a:lnR>
                    <a:lnT w="3175" cap="flat" cmpd="sng" algn="ctr">
                      <a:solidFill>
                        <a:schemeClr val="bg1">
                          <a:lumMod val="50000"/>
                        </a:schemeClr>
                      </a:solidFill>
                      <a:prstDash val="solid"/>
                      <a:round/>
                      <a:headEnd type="none" w="med" len="med"/>
                      <a:tailEnd type="none" w="med" len="med"/>
                    </a:lnT>
                    <a:lnB w="317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1"/>
                    </a:solidFill>
                  </a:tcPr>
                </a:tc>
                <a:tc>
                  <a:txBody>
                    <a:bodyPr/>
                    <a:lstStyle/>
                    <a:p>
                      <a:pPr marL="0" algn="ctr" defTabSz="914400" rtl="0" eaLnBrk="1" latinLnBrk="0" hangingPunct="1"/>
                      <a:r>
                        <a:rPr lang="en-US" sz="1400" b="1" kern="1200" dirty="0">
                          <a:solidFill>
                            <a:schemeClr val="bg1"/>
                          </a:solidFill>
                          <a:latin typeface="Arial" panose="020B0604020202020204" pitchFamily="34" charset="0"/>
                          <a:ea typeface="Open Sans Extrabold" panose="020B0906030804020204" pitchFamily="34" charset="0"/>
                          <a:cs typeface="Arial" panose="020B0604020202020204" pitchFamily="34" charset="0"/>
                        </a:rPr>
                        <a:t>Disadvantages</a:t>
                      </a:r>
                    </a:p>
                  </a:txBody>
                  <a:tcPr anchor="ctr">
                    <a:lnL w="3175" cap="flat" cmpd="sng" algn="ctr">
                      <a:solidFill>
                        <a:schemeClr val="bg1">
                          <a:lumMod val="50000"/>
                        </a:schemeClr>
                      </a:solidFill>
                      <a:prstDash val="solid"/>
                      <a:round/>
                      <a:headEnd type="none" w="med" len="med"/>
                      <a:tailEnd type="none" w="med" len="med"/>
                    </a:lnL>
                    <a:lnR w="3175" cap="flat" cmpd="sng" algn="ctr">
                      <a:solidFill>
                        <a:schemeClr val="bg1">
                          <a:lumMod val="50000"/>
                        </a:schemeClr>
                      </a:solidFill>
                      <a:prstDash val="solid"/>
                      <a:round/>
                      <a:headEnd type="none" w="med" len="med"/>
                      <a:tailEnd type="none" w="med" len="med"/>
                    </a:lnR>
                    <a:lnT w="3175" cap="flat" cmpd="sng" algn="ctr">
                      <a:solidFill>
                        <a:schemeClr val="bg1">
                          <a:lumMod val="50000"/>
                        </a:schemeClr>
                      </a:solidFill>
                      <a:prstDash val="solid"/>
                      <a:round/>
                      <a:headEnd type="none" w="med" len="med"/>
                      <a:tailEnd type="none" w="med" len="med"/>
                    </a:lnT>
                    <a:lnB w="317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val="10000"/>
                  </a:ext>
                </a:extLst>
              </a:tr>
              <a:tr h="1071678">
                <a:tc>
                  <a:txBody>
                    <a:bodyPr/>
                    <a:lstStyle/>
                    <a:p>
                      <a:pPr marL="171450" indent="-171450" algn="ctr" defTabSz="914400" rtl="0" eaLnBrk="1" latinLnBrk="0" hangingPunct="1">
                        <a:buFont typeface="Wingdings" panose="05000000000000000000" pitchFamily="2" charset="2"/>
                        <a:buChar char="Ø"/>
                      </a:pPr>
                      <a:r>
                        <a:rPr lang="en-US" sz="1200" kern="1200" dirty="0">
                          <a:solidFill>
                            <a:schemeClr val="tx1"/>
                          </a:solidFill>
                          <a:latin typeface="Calibri" panose="020F0502020204030204" pitchFamily="34" charset="0"/>
                          <a:ea typeface="Calibri" panose="020F0502020204030204" pitchFamily="34" charset="0"/>
                          <a:cs typeface="Calibri" panose="020F0502020204030204" pitchFamily="34" charset="0"/>
                        </a:rPr>
                        <a:t>Low CO2 Emissions</a:t>
                      </a:r>
                    </a:p>
                    <a:p>
                      <a:pPr marL="171450" indent="-171450" algn="ctr" defTabSz="914400" rtl="0" eaLnBrk="1" latinLnBrk="0" hangingPunct="1">
                        <a:buFont typeface="Wingdings" panose="05000000000000000000" pitchFamily="2" charset="2"/>
                        <a:buChar char="Ø"/>
                      </a:pPr>
                      <a:r>
                        <a:rPr lang="en-US" sz="1200" kern="1200" dirty="0">
                          <a:solidFill>
                            <a:schemeClr val="tx1"/>
                          </a:solidFill>
                          <a:latin typeface="Calibri" panose="020F0502020204030204" pitchFamily="34" charset="0"/>
                          <a:ea typeface="Calibri" panose="020F0502020204030204" pitchFamily="34" charset="0"/>
                          <a:cs typeface="Calibri" panose="020F0502020204030204" pitchFamily="34" charset="0"/>
                        </a:rPr>
                        <a:t>It can be the dominant vehicle type for urban delivery and refuse collection in the next 10 years  </a:t>
                      </a:r>
                    </a:p>
                    <a:p>
                      <a:pPr marL="171450" indent="-171450" algn="ctr" defTabSz="914400" rtl="0" eaLnBrk="1" latinLnBrk="0" hangingPunct="1">
                        <a:buFont typeface="Wingdings" panose="05000000000000000000" pitchFamily="2" charset="2"/>
                        <a:buChar char="Ø"/>
                      </a:pPr>
                      <a:r>
                        <a:rPr lang="en-US" sz="1200" kern="1200" dirty="0">
                          <a:solidFill>
                            <a:schemeClr val="tx1"/>
                          </a:solidFill>
                          <a:latin typeface="Calibri" panose="020F0502020204030204" pitchFamily="34" charset="0"/>
                          <a:ea typeface="Calibri" panose="020F0502020204030204" pitchFamily="34" charset="0"/>
                          <a:cs typeface="Calibri" panose="020F0502020204030204" pitchFamily="34" charset="0"/>
                        </a:rPr>
                        <a:t>Earliest technology deployment in the urban operation</a:t>
                      </a:r>
                    </a:p>
                  </a:txBody>
                  <a:tcPr anchor="ctr">
                    <a:lnL w="3175" cap="flat" cmpd="sng" algn="ctr">
                      <a:solidFill>
                        <a:schemeClr val="bg1">
                          <a:lumMod val="50000"/>
                        </a:schemeClr>
                      </a:solidFill>
                      <a:prstDash val="solid"/>
                      <a:round/>
                      <a:headEnd type="none" w="med" len="med"/>
                      <a:tailEnd type="none" w="med" len="med"/>
                    </a:lnL>
                    <a:lnR w="3175" cap="flat" cmpd="sng" algn="ctr">
                      <a:solidFill>
                        <a:schemeClr val="bg1">
                          <a:lumMod val="50000"/>
                        </a:schemeClr>
                      </a:solidFill>
                      <a:prstDash val="solid"/>
                      <a:round/>
                      <a:headEnd type="none" w="med" len="med"/>
                      <a:tailEnd type="none" w="med" len="med"/>
                    </a:lnR>
                    <a:lnT w="3175" cap="flat" cmpd="sng" algn="ctr">
                      <a:solidFill>
                        <a:schemeClr val="bg1">
                          <a:lumMod val="50000"/>
                        </a:schemeClr>
                      </a:solidFill>
                      <a:prstDash val="solid"/>
                      <a:round/>
                      <a:headEnd type="none" w="med" len="med"/>
                      <a:tailEnd type="none" w="med" len="med"/>
                    </a:lnT>
                    <a:lnB w="317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E6E6E6"/>
                    </a:solidFill>
                  </a:tcPr>
                </a:tc>
                <a:tc>
                  <a:txBody>
                    <a:bodyPr/>
                    <a:lstStyle/>
                    <a:p>
                      <a:pPr marL="0" algn="ctr" defTabSz="914400" rtl="0" eaLnBrk="1" latinLnBrk="0" hangingPunct="1"/>
                      <a:r>
                        <a:rPr lang="en-US" sz="1200" kern="1200" dirty="0">
                          <a:solidFill>
                            <a:schemeClr val="tx1"/>
                          </a:solidFill>
                          <a:latin typeface="+mn-lt"/>
                          <a:ea typeface="Open Sans Light" panose="020B0306030504020204" pitchFamily="34" charset="0"/>
                          <a:cs typeface="Arial" panose="020B0604020202020204" pitchFamily="34" charset="0"/>
                        </a:rPr>
                        <a:t>Large batteries can increase the cost and weight of the capacity</a:t>
                      </a:r>
                    </a:p>
                    <a:p>
                      <a:pPr marL="0" algn="ctr" defTabSz="914400" rtl="0" eaLnBrk="1" latinLnBrk="0" hangingPunct="1"/>
                      <a:r>
                        <a:rPr lang="en-US" sz="1200" kern="1200" dirty="0">
                          <a:solidFill>
                            <a:schemeClr val="tx1"/>
                          </a:solidFill>
                          <a:latin typeface="+mn-lt"/>
                          <a:ea typeface="Open Sans Light" panose="020B0306030504020204" pitchFamily="34" charset="0"/>
                          <a:cs typeface="Arial" panose="020B0604020202020204" pitchFamily="34" charset="0"/>
                        </a:rPr>
                        <a:t>High demand of critical material</a:t>
                      </a:r>
                    </a:p>
                    <a:p>
                      <a:pPr marL="0" algn="ctr" defTabSz="914400" rtl="0" eaLnBrk="1" latinLnBrk="0" hangingPunct="1"/>
                      <a:r>
                        <a:rPr lang="en-US" sz="1200" kern="1200" dirty="0">
                          <a:solidFill>
                            <a:schemeClr val="tx1"/>
                          </a:solidFill>
                          <a:latin typeface="+mn-lt"/>
                          <a:ea typeface="Open Sans Light" panose="020B0306030504020204" pitchFamily="34" charset="0"/>
                          <a:cs typeface="Arial" panose="020B0604020202020204" pitchFamily="34" charset="0"/>
                        </a:rPr>
                        <a:t>Long recharging time</a:t>
                      </a:r>
                    </a:p>
                  </a:txBody>
                  <a:tcPr anchor="ctr">
                    <a:lnL w="3175" cap="flat" cmpd="sng" algn="ctr">
                      <a:solidFill>
                        <a:schemeClr val="bg1">
                          <a:lumMod val="50000"/>
                        </a:schemeClr>
                      </a:solidFill>
                      <a:prstDash val="solid"/>
                      <a:round/>
                      <a:headEnd type="none" w="med" len="med"/>
                      <a:tailEnd type="none" w="med" len="med"/>
                    </a:lnL>
                    <a:lnR w="3175" cap="flat" cmpd="sng" algn="ctr">
                      <a:solidFill>
                        <a:schemeClr val="bg1">
                          <a:lumMod val="50000"/>
                        </a:schemeClr>
                      </a:solidFill>
                      <a:prstDash val="solid"/>
                      <a:round/>
                      <a:headEnd type="none" w="med" len="med"/>
                      <a:tailEnd type="none" w="med" len="med"/>
                    </a:lnR>
                    <a:lnT w="3175" cap="flat" cmpd="sng" algn="ctr">
                      <a:solidFill>
                        <a:schemeClr val="bg1">
                          <a:lumMod val="50000"/>
                        </a:schemeClr>
                      </a:solidFill>
                      <a:prstDash val="solid"/>
                      <a:round/>
                      <a:headEnd type="none" w="med" len="med"/>
                      <a:tailEnd type="none" w="med" len="med"/>
                    </a:lnT>
                    <a:lnB w="317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E6E6E6"/>
                    </a:solidFill>
                  </a:tcPr>
                </a:tc>
                <a:extLst>
                  <a:ext uri="{0D108BD9-81ED-4DB2-BD59-A6C34878D82A}">
                    <a16:rowId xmlns:a16="http://schemas.microsoft.com/office/drawing/2014/main" val="10001"/>
                  </a:ext>
                </a:extLst>
              </a:tr>
              <a:tr h="604771">
                <a:tc>
                  <a:txBody>
                    <a:bodyPr/>
                    <a:lstStyle/>
                    <a:p>
                      <a:pPr marL="0" algn="ctr" defTabSz="914400" rtl="0" eaLnBrk="1" latinLnBrk="0" hangingPunct="1"/>
                      <a:r>
                        <a:rPr lang="en-GB" sz="1200" kern="1200" dirty="0">
                          <a:solidFill>
                            <a:schemeClr val="tx1"/>
                          </a:solidFill>
                          <a:latin typeface="+mn-lt"/>
                          <a:ea typeface="Open Sans Light" panose="020B0306030504020204" pitchFamily="34" charset="0"/>
                          <a:cs typeface="Arial" panose="020B0604020202020204" pitchFamily="34" charset="0"/>
                        </a:rPr>
                        <a:t>Lowest possible energy consumption</a:t>
                      </a:r>
                    </a:p>
                    <a:p>
                      <a:pPr marL="0" algn="ctr" defTabSz="914400" rtl="0" eaLnBrk="1" latinLnBrk="0" hangingPunct="1"/>
                      <a:r>
                        <a:rPr lang="en-GB" sz="1200" kern="1200" dirty="0">
                          <a:solidFill>
                            <a:schemeClr val="tx1"/>
                          </a:solidFill>
                          <a:latin typeface="+mn-lt"/>
                          <a:ea typeface="Open Sans Light" panose="020B0306030504020204" pitchFamily="34" charset="0"/>
                          <a:cs typeface="Arial" panose="020B0604020202020204" pitchFamily="34" charset="0"/>
                        </a:rPr>
                        <a:t>and WTW CO2 emissions.</a:t>
                      </a:r>
                    </a:p>
                    <a:p>
                      <a:pPr marL="0" algn="ctr" defTabSz="914400" rtl="0" eaLnBrk="1" latinLnBrk="0" hangingPunct="1"/>
                      <a:r>
                        <a:rPr lang="en-GB" sz="1200" kern="1200" dirty="0">
                          <a:solidFill>
                            <a:schemeClr val="tx1"/>
                          </a:solidFill>
                          <a:latin typeface="+mn-lt"/>
                          <a:ea typeface="Open Sans Light" panose="020B0306030504020204" pitchFamily="34" charset="0"/>
                          <a:cs typeface="Arial" panose="020B0604020202020204" pitchFamily="34" charset="0"/>
                        </a:rPr>
                        <a:t>• Very low energy cost.</a:t>
                      </a:r>
                    </a:p>
                    <a:p>
                      <a:pPr marL="0" algn="ctr" defTabSz="914400" rtl="0" eaLnBrk="1" latinLnBrk="0" hangingPunct="1"/>
                      <a:r>
                        <a:rPr lang="en-GB" sz="1200" kern="1200" dirty="0">
                          <a:solidFill>
                            <a:schemeClr val="tx1"/>
                          </a:solidFill>
                          <a:latin typeface="+mn-lt"/>
                          <a:ea typeface="Open Sans Light" panose="020B0306030504020204" pitchFamily="34" charset="0"/>
                          <a:cs typeface="Arial" panose="020B0604020202020204" pitchFamily="34" charset="0"/>
                        </a:rPr>
                        <a:t>• Small batteries only needed for</a:t>
                      </a:r>
                    </a:p>
                    <a:p>
                      <a:pPr marL="0" algn="ctr" defTabSz="914400" rtl="0" eaLnBrk="1" latinLnBrk="0" hangingPunct="1"/>
                      <a:r>
                        <a:rPr lang="en-GB" sz="1200" kern="1200" dirty="0">
                          <a:solidFill>
                            <a:schemeClr val="tx1"/>
                          </a:solidFill>
                          <a:latin typeface="+mn-lt"/>
                          <a:ea typeface="Open Sans Light" panose="020B0306030504020204" pitchFamily="34" charset="0"/>
                          <a:cs typeface="Arial" panose="020B0604020202020204" pitchFamily="34" charset="0"/>
                        </a:rPr>
                        <a:t>movements between ERS and depots</a:t>
                      </a:r>
                    </a:p>
                    <a:p>
                      <a:pPr marL="0" algn="ctr" defTabSz="914400" rtl="0" eaLnBrk="1" latinLnBrk="0" hangingPunct="1"/>
                      <a:r>
                        <a:rPr lang="en-GB" sz="1200" kern="1200" dirty="0">
                          <a:solidFill>
                            <a:schemeClr val="tx1"/>
                          </a:solidFill>
                          <a:latin typeface="+mn-lt"/>
                          <a:ea typeface="Open Sans Light" panose="020B0306030504020204" pitchFamily="34" charset="0"/>
                          <a:cs typeface="Arial" panose="020B0604020202020204" pitchFamily="34" charset="0"/>
                        </a:rPr>
                        <a:t>• Zero gaseous tailpipe emissions.</a:t>
                      </a:r>
                    </a:p>
                    <a:p>
                      <a:pPr marL="0" algn="ctr" defTabSz="914400" rtl="0" eaLnBrk="1" latinLnBrk="0" hangingPunct="1"/>
                      <a:r>
                        <a:rPr lang="en-GB" sz="1200" kern="1200" dirty="0">
                          <a:solidFill>
                            <a:schemeClr val="tx1"/>
                          </a:solidFill>
                          <a:latin typeface="+mn-lt"/>
                          <a:ea typeface="Open Sans Light" panose="020B0306030504020204" pitchFamily="34" charset="0"/>
                          <a:cs typeface="Arial" panose="020B0604020202020204" pitchFamily="34" charset="0"/>
                        </a:rPr>
                        <a:t>• High TRL: ready to scale.</a:t>
                      </a:r>
                    </a:p>
                    <a:p>
                      <a:pPr marL="0" algn="ctr" defTabSz="914400" rtl="0" eaLnBrk="1" latinLnBrk="0" hangingPunct="1"/>
                      <a:r>
                        <a:rPr lang="en-GB" sz="1200" kern="1200" dirty="0">
                          <a:solidFill>
                            <a:schemeClr val="tx1"/>
                          </a:solidFill>
                          <a:latin typeface="+mn-lt"/>
                          <a:ea typeface="Open Sans Light" panose="020B0306030504020204" pitchFamily="34" charset="0"/>
                          <a:cs typeface="Arial" panose="020B0604020202020204" pitchFamily="34" charset="0"/>
                        </a:rPr>
                        <a:t>• Earliest ‘wide deployment’: 2035-2040†</a:t>
                      </a:r>
                    </a:p>
                    <a:p>
                      <a:pPr marL="0" algn="ctr" defTabSz="914400" rtl="0" eaLnBrk="1" latinLnBrk="0" hangingPunct="1"/>
                      <a:r>
                        <a:rPr lang="en-GB" sz="1200" kern="1200" dirty="0">
                          <a:solidFill>
                            <a:schemeClr val="tx1"/>
                          </a:solidFill>
                          <a:latin typeface="+mn-lt"/>
                          <a:ea typeface="Open Sans Light" panose="020B0306030504020204" pitchFamily="34" charset="0"/>
                          <a:cs typeface="Arial" panose="020B0604020202020204" pitchFamily="34" charset="0"/>
                        </a:rPr>
                        <a:t>.</a:t>
                      </a:r>
                    </a:p>
                    <a:p>
                      <a:pPr marL="0" algn="ctr" defTabSz="914400" rtl="0" eaLnBrk="1" latinLnBrk="0" hangingPunct="1"/>
                      <a:r>
                        <a:rPr lang="en-GB" sz="1200" kern="1200" dirty="0">
                          <a:solidFill>
                            <a:schemeClr val="tx1"/>
                          </a:solidFill>
                          <a:latin typeface="+mn-lt"/>
                          <a:ea typeface="Open Sans Light" panose="020B0306030504020204" pitchFamily="34" charset="0"/>
                          <a:cs typeface="Arial" panose="020B0604020202020204" pitchFamily="34" charset="0"/>
                        </a:rPr>
                        <a:t>• Technology neutral, enabling final</a:t>
                      </a:r>
                    </a:p>
                    <a:p>
                      <a:pPr marL="0" algn="ctr" defTabSz="914400" rtl="0" eaLnBrk="1" latinLnBrk="0" hangingPunct="1"/>
                      <a:r>
                        <a:rPr lang="en-GB" sz="1200" kern="1200" dirty="0">
                          <a:solidFill>
                            <a:schemeClr val="tx1"/>
                          </a:solidFill>
                          <a:latin typeface="+mn-lt"/>
                          <a:ea typeface="Open Sans Light" panose="020B0306030504020204" pitchFamily="34" charset="0"/>
                          <a:cs typeface="Arial" panose="020B0604020202020204" pitchFamily="34" charset="0"/>
                        </a:rPr>
                        <a:t>decisions for net-zero to be deferred.</a:t>
                      </a:r>
                    </a:p>
                    <a:p>
                      <a:pPr marL="0" algn="ctr" defTabSz="914400" rtl="0" eaLnBrk="1" latinLnBrk="0" hangingPunct="1"/>
                      <a:r>
                        <a:rPr lang="en-GB" sz="1200" kern="1200" dirty="0">
                          <a:solidFill>
                            <a:schemeClr val="tx1"/>
                          </a:solidFill>
                          <a:latin typeface="+mn-lt"/>
                          <a:ea typeface="Open Sans Light" panose="020B0306030504020204" pitchFamily="34" charset="0"/>
                          <a:cs typeface="Arial" panose="020B0604020202020204" pitchFamily="34" charset="0"/>
                        </a:rPr>
                        <a:t>• Infrastructure is complementary to 5G</a:t>
                      </a:r>
                    </a:p>
                    <a:p>
                      <a:pPr marL="0" algn="ctr" defTabSz="914400" rtl="0" eaLnBrk="1" latinLnBrk="0" hangingPunct="1"/>
                      <a:r>
                        <a:rPr lang="en-GB" sz="1200" kern="1200" dirty="0">
                          <a:solidFill>
                            <a:schemeClr val="tx1"/>
                          </a:solidFill>
                          <a:latin typeface="+mn-lt"/>
                          <a:ea typeface="Open Sans Light" panose="020B0306030504020204" pitchFamily="34" charset="0"/>
                          <a:cs typeface="Arial" panose="020B0604020202020204" pitchFamily="34" charset="0"/>
                        </a:rPr>
                        <a:t>and Connected and Autonomous Vehicle</a:t>
                      </a:r>
                    </a:p>
                    <a:p>
                      <a:pPr marL="0" algn="ctr" defTabSz="914400" rtl="0" eaLnBrk="1" latinLnBrk="0" hangingPunct="1"/>
                      <a:r>
                        <a:rPr lang="en-GB" sz="1200" kern="1200" dirty="0">
                          <a:solidFill>
                            <a:schemeClr val="tx1"/>
                          </a:solidFill>
                          <a:latin typeface="+mn-lt"/>
                          <a:ea typeface="Open Sans Light" panose="020B0306030504020204" pitchFamily="34" charset="0"/>
                          <a:cs typeface="Arial" panose="020B0604020202020204" pitchFamily="34" charset="0"/>
                        </a:rPr>
                        <a:t>sensing and communications.</a:t>
                      </a:r>
                      <a:endParaRPr lang="en-US" sz="1200" kern="1200" dirty="0">
                        <a:solidFill>
                          <a:schemeClr val="tx1"/>
                        </a:solidFill>
                        <a:latin typeface="+mn-lt"/>
                        <a:ea typeface="Open Sans Light" panose="020B0306030504020204" pitchFamily="34" charset="0"/>
                        <a:cs typeface="Arial" panose="020B0604020202020204" pitchFamily="34" charset="0"/>
                      </a:endParaRPr>
                    </a:p>
                  </a:txBody>
                  <a:tcPr anchor="ctr">
                    <a:lnL w="3175" cap="flat" cmpd="sng" algn="ctr">
                      <a:solidFill>
                        <a:schemeClr val="bg1">
                          <a:lumMod val="50000"/>
                        </a:schemeClr>
                      </a:solidFill>
                      <a:prstDash val="solid"/>
                      <a:round/>
                      <a:headEnd type="none" w="med" len="med"/>
                      <a:tailEnd type="none" w="med" len="med"/>
                    </a:lnL>
                    <a:lnR w="3175" cap="flat" cmpd="sng" algn="ctr">
                      <a:solidFill>
                        <a:schemeClr val="bg1">
                          <a:lumMod val="50000"/>
                        </a:schemeClr>
                      </a:solidFill>
                      <a:prstDash val="solid"/>
                      <a:round/>
                      <a:headEnd type="none" w="med" len="med"/>
                      <a:tailEnd type="none" w="med" len="med"/>
                    </a:lnR>
                    <a:lnT w="3175" cap="flat" cmpd="sng" algn="ctr">
                      <a:solidFill>
                        <a:schemeClr val="bg1">
                          <a:lumMod val="50000"/>
                        </a:schemeClr>
                      </a:solidFill>
                      <a:prstDash val="solid"/>
                      <a:round/>
                      <a:headEnd type="none" w="med" len="med"/>
                      <a:tailEnd type="none" w="med" len="med"/>
                    </a:lnT>
                    <a:lnB w="317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marL="0" algn="ctr" defTabSz="914400" rtl="0" eaLnBrk="1" latinLnBrk="0" hangingPunct="1"/>
                      <a:r>
                        <a:rPr lang="en-GB" sz="1200" kern="1200" dirty="0">
                          <a:solidFill>
                            <a:schemeClr val="tx1"/>
                          </a:solidFill>
                          <a:latin typeface="+mn-lt"/>
                          <a:ea typeface="Open Sans Light" panose="020B0306030504020204" pitchFamily="34" charset="0"/>
                          <a:cs typeface="Arial" panose="020B0604020202020204" pitchFamily="34" charset="0"/>
                        </a:rPr>
                        <a:t>Significant capital investment for</a:t>
                      </a:r>
                    </a:p>
                    <a:p>
                      <a:pPr marL="0" algn="ctr" defTabSz="914400" rtl="0" eaLnBrk="1" latinLnBrk="0" hangingPunct="1"/>
                      <a:r>
                        <a:rPr lang="en-GB" sz="1200" kern="1200" dirty="0">
                          <a:solidFill>
                            <a:schemeClr val="tx1"/>
                          </a:solidFill>
                          <a:latin typeface="+mn-lt"/>
                          <a:ea typeface="Open Sans Light" panose="020B0306030504020204" pitchFamily="34" charset="0"/>
                          <a:cs typeface="Arial" panose="020B0604020202020204" pitchFamily="34" charset="0"/>
                        </a:rPr>
                        <a:t>charging infrastructure.</a:t>
                      </a:r>
                    </a:p>
                    <a:p>
                      <a:pPr marL="0" algn="ctr" defTabSz="914400" rtl="0" eaLnBrk="1" latinLnBrk="0" hangingPunct="1"/>
                      <a:r>
                        <a:rPr lang="en-GB" sz="1200" kern="1200" dirty="0">
                          <a:solidFill>
                            <a:schemeClr val="tx1"/>
                          </a:solidFill>
                          <a:latin typeface="+mn-lt"/>
                          <a:ea typeface="Open Sans Light" panose="020B0306030504020204" pitchFamily="34" charset="0"/>
                          <a:cs typeface="Arial" panose="020B0604020202020204" pitchFamily="34" charset="0"/>
                        </a:rPr>
                        <a:t>• Less flexible than other solutions.</a:t>
                      </a:r>
                    </a:p>
                    <a:p>
                      <a:pPr marL="0" algn="ctr" defTabSz="914400" rtl="0" eaLnBrk="1" latinLnBrk="0" hangingPunct="1"/>
                      <a:r>
                        <a:rPr lang="en-GB" sz="1200" kern="1200" dirty="0">
                          <a:solidFill>
                            <a:schemeClr val="tx1"/>
                          </a:solidFill>
                          <a:latin typeface="+mn-lt"/>
                          <a:ea typeface="Open Sans Light" panose="020B0306030504020204" pitchFamily="34" charset="0"/>
                          <a:cs typeface="Arial" panose="020B0604020202020204" pitchFamily="34" charset="0"/>
                        </a:rPr>
                        <a:t>• ‘Unsightly’ infrastructure (subjective).</a:t>
                      </a:r>
                      <a:endParaRPr lang="en-US" sz="1200" kern="1200" dirty="0">
                        <a:solidFill>
                          <a:schemeClr val="tx1"/>
                        </a:solidFill>
                        <a:latin typeface="+mn-lt"/>
                        <a:ea typeface="Open Sans Light" panose="020B0306030504020204" pitchFamily="34" charset="0"/>
                        <a:cs typeface="Arial" panose="020B0604020202020204" pitchFamily="34" charset="0"/>
                      </a:endParaRPr>
                    </a:p>
                  </a:txBody>
                  <a:tcPr anchor="ctr">
                    <a:lnL w="3175" cap="flat" cmpd="sng" algn="ctr">
                      <a:solidFill>
                        <a:schemeClr val="bg1">
                          <a:lumMod val="50000"/>
                        </a:schemeClr>
                      </a:solidFill>
                      <a:prstDash val="solid"/>
                      <a:round/>
                      <a:headEnd type="none" w="med" len="med"/>
                      <a:tailEnd type="none" w="med" len="med"/>
                    </a:lnL>
                    <a:lnR w="3175" cap="flat" cmpd="sng" algn="ctr">
                      <a:solidFill>
                        <a:schemeClr val="bg1">
                          <a:lumMod val="50000"/>
                        </a:schemeClr>
                      </a:solidFill>
                      <a:prstDash val="solid"/>
                      <a:round/>
                      <a:headEnd type="none" w="med" len="med"/>
                      <a:tailEnd type="none" w="med" len="med"/>
                    </a:lnR>
                    <a:lnT w="3175" cap="flat" cmpd="sng" algn="ctr">
                      <a:solidFill>
                        <a:schemeClr val="bg1">
                          <a:lumMod val="50000"/>
                        </a:schemeClr>
                      </a:solidFill>
                      <a:prstDash val="solid"/>
                      <a:round/>
                      <a:headEnd type="none" w="med" len="med"/>
                      <a:tailEnd type="none" w="med" len="med"/>
                    </a:lnT>
                    <a:lnB w="317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10002"/>
                  </a:ext>
                </a:extLst>
              </a:tr>
              <a:tr h="604771">
                <a:tc>
                  <a:txBody>
                    <a:bodyPr/>
                    <a:lstStyle/>
                    <a:p>
                      <a:pPr marL="0" algn="ctr" defTabSz="914400" rtl="0" eaLnBrk="1" latinLnBrk="0" hangingPunct="1"/>
                      <a:r>
                        <a:rPr lang="en-GB" sz="1200" kern="1200" dirty="0">
                          <a:solidFill>
                            <a:schemeClr val="tx1"/>
                          </a:solidFill>
                          <a:latin typeface="Calibri" panose="020F0502020204030204" pitchFamily="34" charset="0"/>
                          <a:ea typeface="Calibri" panose="020F0502020204030204" pitchFamily="34" charset="0"/>
                          <a:cs typeface="Calibri" panose="020F0502020204030204" pitchFamily="34" charset="0"/>
                        </a:rPr>
                        <a:t>Refuelling time and range similar to</a:t>
                      </a:r>
                    </a:p>
                    <a:p>
                      <a:pPr marL="0" algn="ctr" defTabSz="914400" rtl="0" eaLnBrk="1" latinLnBrk="0" hangingPunct="1"/>
                      <a:r>
                        <a:rPr lang="en-GB" sz="1200" kern="1200" dirty="0">
                          <a:solidFill>
                            <a:schemeClr val="tx1"/>
                          </a:solidFill>
                          <a:latin typeface="Calibri" panose="020F0502020204030204" pitchFamily="34" charset="0"/>
                          <a:ea typeface="Calibri" panose="020F0502020204030204" pitchFamily="34" charset="0"/>
                          <a:cs typeface="Calibri" panose="020F0502020204030204" pitchFamily="34" charset="0"/>
                        </a:rPr>
                        <a:t>diesel/gas.</a:t>
                      </a:r>
                    </a:p>
                    <a:p>
                      <a:pPr marL="0" algn="ctr" defTabSz="914400" rtl="0" eaLnBrk="1" latinLnBrk="0" hangingPunct="1"/>
                      <a:r>
                        <a:rPr lang="en-GB" sz="1200" kern="1200" dirty="0">
                          <a:solidFill>
                            <a:schemeClr val="tx1"/>
                          </a:solidFill>
                          <a:latin typeface="Calibri" panose="020F0502020204030204" pitchFamily="34" charset="0"/>
                          <a:ea typeface="Calibri" panose="020F0502020204030204" pitchFamily="34" charset="0"/>
                          <a:cs typeface="Calibri" panose="020F0502020204030204" pitchFamily="34" charset="0"/>
                        </a:rPr>
                        <a:t>• Zero tailpipe emissions.</a:t>
                      </a:r>
                    </a:p>
                    <a:p>
                      <a:pPr marL="0" algn="ctr" defTabSz="914400" rtl="0" eaLnBrk="1" latinLnBrk="0" hangingPunct="1"/>
                      <a:r>
                        <a:rPr lang="en-GB" sz="1200" kern="1200" dirty="0">
                          <a:solidFill>
                            <a:schemeClr val="tx1"/>
                          </a:solidFill>
                          <a:latin typeface="Calibri" panose="020F0502020204030204" pitchFamily="34" charset="0"/>
                          <a:ea typeface="Calibri" panose="020F0502020204030204" pitchFamily="34" charset="0"/>
                          <a:cs typeface="Calibri" panose="020F0502020204030204" pitchFamily="34" charset="0"/>
                        </a:rPr>
                        <a:t>• Low CO2 emissions if used with ‘Green*’</a:t>
                      </a:r>
                    </a:p>
                    <a:p>
                      <a:pPr marL="0" algn="ctr" defTabSz="914400" rtl="0" eaLnBrk="1" latinLnBrk="0" hangingPunct="1"/>
                      <a:r>
                        <a:rPr lang="en-GB" sz="1200" kern="1200" dirty="0">
                          <a:solidFill>
                            <a:schemeClr val="tx1"/>
                          </a:solidFill>
                          <a:latin typeface="Calibri" panose="020F0502020204030204" pitchFamily="34" charset="0"/>
                          <a:ea typeface="Calibri" panose="020F0502020204030204" pitchFamily="34" charset="0"/>
                          <a:cs typeface="Calibri" panose="020F0502020204030204" pitchFamily="34" charset="0"/>
                        </a:rPr>
                        <a:t>or ‘Blue**’ Hydrogen.</a:t>
                      </a:r>
                      <a:endParaRPr lang="en-US" sz="1200" kern="1200" dirty="0">
                        <a:solidFill>
                          <a:schemeClr val="tx1"/>
                        </a:solidFill>
                        <a:latin typeface="Calibri" panose="020F0502020204030204" pitchFamily="34" charset="0"/>
                        <a:ea typeface="Calibri" panose="020F0502020204030204" pitchFamily="34" charset="0"/>
                        <a:cs typeface="Calibri" panose="020F0502020204030204" pitchFamily="34" charset="0"/>
                      </a:endParaRPr>
                    </a:p>
                  </a:txBody>
                  <a:tcPr anchor="ctr">
                    <a:lnL w="3175" cap="flat" cmpd="sng" algn="ctr">
                      <a:solidFill>
                        <a:schemeClr val="bg1">
                          <a:lumMod val="50000"/>
                        </a:schemeClr>
                      </a:solidFill>
                      <a:prstDash val="solid"/>
                      <a:round/>
                      <a:headEnd type="none" w="med" len="med"/>
                      <a:tailEnd type="none" w="med" len="med"/>
                    </a:lnL>
                    <a:lnR w="3175" cap="flat" cmpd="sng" algn="ctr">
                      <a:solidFill>
                        <a:schemeClr val="bg1">
                          <a:lumMod val="50000"/>
                        </a:schemeClr>
                      </a:solidFill>
                      <a:prstDash val="solid"/>
                      <a:round/>
                      <a:headEnd type="none" w="med" len="med"/>
                      <a:tailEnd type="none" w="med" len="med"/>
                    </a:lnR>
                    <a:lnT w="3175" cap="flat" cmpd="sng" algn="ctr">
                      <a:solidFill>
                        <a:schemeClr val="bg1">
                          <a:lumMod val="50000"/>
                        </a:schemeClr>
                      </a:solidFill>
                      <a:prstDash val="solid"/>
                      <a:round/>
                      <a:headEnd type="none" w="med" len="med"/>
                      <a:tailEnd type="none" w="med" len="med"/>
                    </a:lnT>
                    <a:lnB w="317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E6E6E6"/>
                    </a:solidFill>
                  </a:tcPr>
                </a:tc>
                <a:tc>
                  <a:txBody>
                    <a:bodyPr/>
                    <a:lstStyle/>
                    <a:p>
                      <a:pPr marL="0" algn="ctr" defTabSz="914400" rtl="0" eaLnBrk="1" latinLnBrk="0" hangingPunct="1"/>
                      <a:r>
                        <a:rPr lang="en-GB" sz="1200" kern="1200" dirty="0">
                          <a:solidFill>
                            <a:schemeClr val="tx1"/>
                          </a:solidFill>
                          <a:latin typeface="Calibri" panose="020F0502020204030204" pitchFamily="34" charset="0"/>
                          <a:ea typeface="Calibri" panose="020F0502020204030204" pitchFamily="34" charset="0"/>
                          <a:cs typeface="Calibri" panose="020F0502020204030204" pitchFamily="34" charset="0"/>
                        </a:rPr>
                        <a:t>Blue Hydrogen production requires large</a:t>
                      </a:r>
                    </a:p>
                    <a:p>
                      <a:pPr marL="0" algn="ctr" defTabSz="914400" rtl="0" eaLnBrk="1" latinLnBrk="0" hangingPunct="1"/>
                      <a:r>
                        <a:rPr lang="en-GB" sz="1200" kern="1200" dirty="0">
                          <a:solidFill>
                            <a:schemeClr val="tx1"/>
                          </a:solidFill>
                          <a:latin typeface="Calibri" panose="020F0502020204030204" pitchFamily="34" charset="0"/>
                          <a:ea typeface="Calibri" panose="020F0502020204030204" pitchFamily="34" charset="0"/>
                          <a:cs typeface="Calibri" panose="020F0502020204030204" pitchFamily="34" charset="0"/>
                        </a:rPr>
                        <a:t>increase in natural gas imports and CO2</a:t>
                      </a:r>
                    </a:p>
                    <a:p>
                      <a:pPr marL="0" algn="ctr" defTabSz="914400" rtl="0" eaLnBrk="1" latinLnBrk="0" hangingPunct="1"/>
                      <a:r>
                        <a:rPr lang="en-GB" sz="1200" kern="1200" dirty="0">
                          <a:solidFill>
                            <a:schemeClr val="tx1"/>
                          </a:solidFill>
                          <a:latin typeface="Calibri" panose="020F0502020204030204" pitchFamily="34" charset="0"/>
                          <a:ea typeface="Calibri" panose="020F0502020204030204" pitchFamily="34" charset="0"/>
                          <a:cs typeface="Calibri" panose="020F0502020204030204" pitchFamily="34" charset="0"/>
                        </a:rPr>
                        <a:t>sequestration infrastructure.</a:t>
                      </a:r>
                    </a:p>
                    <a:p>
                      <a:pPr marL="0" algn="ctr" defTabSz="914400" rtl="0" eaLnBrk="1" latinLnBrk="0" hangingPunct="1"/>
                      <a:r>
                        <a:rPr lang="en-GB" sz="1200" kern="1200" dirty="0">
                          <a:solidFill>
                            <a:schemeClr val="tx1"/>
                          </a:solidFill>
                          <a:latin typeface="Calibri" panose="020F0502020204030204" pitchFamily="34" charset="0"/>
                          <a:ea typeface="Calibri" panose="020F0502020204030204" pitchFamily="34" charset="0"/>
                          <a:cs typeface="Calibri" panose="020F0502020204030204" pitchFamily="34" charset="0"/>
                        </a:rPr>
                        <a:t>• Low technology readiness level (TRL)</a:t>
                      </a:r>
                      <a:endParaRPr lang="en-US" sz="1200" kern="1200" dirty="0">
                        <a:solidFill>
                          <a:schemeClr val="tx1"/>
                        </a:solidFill>
                        <a:latin typeface="Calibri" panose="020F0502020204030204" pitchFamily="34" charset="0"/>
                        <a:ea typeface="Calibri" panose="020F0502020204030204" pitchFamily="34" charset="0"/>
                        <a:cs typeface="Calibri" panose="020F0502020204030204" pitchFamily="34" charset="0"/>
                      </a:endParaRPr>
                    </a:p>
                  </a:txBody>
                  <a:tcPr anchor="ctr">
                    <a:lnL w="3175" cap="flat" cmpd="sng" algn="ctr">
                      <a:solidFill>
                        <a:schemeClr val="bg1">
                          <a:lumMod val="50000"/>
                        </a:schemeClr>
                      </a:solidFill>
                      <a:prstDash val="solid"/>
                      <a:round/>
                      <a:headEnd type="none" w="med" len="med"/>
                      <a:tailEnd type="none" w="med" len="med"/>
                    </a:lnL>
                    <a:lnR w="3175" cap="flat" cmpd="sng" algn="ctr">
                      <a:solidFill>
                        <a:schemeClr val="bg1">
                          <a:lumMod val="50000"/>
                        </a:schemeClr>
                      </a:solidFill>
                      <a:prstDash val="solid"/>
                      <a:round/>
                      <a:headEnd type="none" w="med" len="med"/>
                      <a:tailEnd type="none" w="med" len="med"/>
                    </a:lnR>
                    <a:lnT w="3175" cap="flat" cmpd="sng" algn="ctr">
                      <a:solidFill>
                        <a:schemeClr val="bg1">
                          <a:lumMod val="50000"/>
                        </a:schemeClr>
                      </a:solidFill>
                      <a:prstDash val="solid"/>
                      <a:round/>
                      <a:headEnd type="none" w="med" len="med"/>
                      <a:tailEnd type="none" w="med" len="med"/>
                    </a:lnT>
                    <a:lnB w="317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rgbClr val="E6E6E6"/>
                    </a:solidFill>
                  </a:tcPr>
                </a:tc>
                <a:extLst>
                  <a:ext uri="{0D108BD9-81ED-4DB2-BD59-A6C34878D82A}">
                    <a16:rowId xmlns:a16="http://schemas.microsoft.com/office/drawing/2014/main" val="10003"/>
                  </a:ext>
                </a:extLst>
              </a:tr>
              <a:tr h="624334">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Open Sans Light" panose="020B0306030504020204" pitchFamily="34" charset="0"/>
                          <a:cs typeface="Arial" panose="020B0604020202020204" pitchFamily="34" charset="0"/>
                        </a:rPr>
                        <a:t>Can be implied now and provide a GHG emission reductions</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Open Sans Light" panose="020B0306030504020204" pitchFamily="34" charset="0"/>
                          <a:cs typeface="Arial" panose="020B0604020202020204" pitchFamily="34" charset="0"/>
                        </a:rPr>
                        <a:t>Cost are competitive with diesel</a:t>
                      </a:r>
                    </a:p>
                    <a:p>
                      <a:pPr algn="ctr"/>
                      <a:endParaRPr lang="en-US" sz="1200" dirty="0">
                        <a:solidFill>
                          <a:schemeClr val="tx1"/>
                        </a:solidFill>
                        <a:latin typeface="Arial" panose="020B0604020202020204" pitchFamily="34" charset="0"/>
                        <a:cs typeface="Arial" panose="020B0604020202020204" pitchFamily="34" charset="0"/>
                      </a:endParaRPr>
                    </a:p>
                  </a:txBody>
                  <a:tcPr anchor="ctr">
                    <a:lnL w="3175" cap="flat" cmpd="sng" algn="ctr">
                      <a:solidFill>
                        <a:schemeClr val="bg1">
                          <a:lumMod val="50000"/>
                        </a:schemeClr>
                      </a:solidFill>
                      <a:prstDash val="solid"/>
                      <a:round/>
                      <a:headEnd type="none" w="med" len="med"/>
                      <a:tailEnd type="none" w="med" len="med"/>
                    </a:lnL>
                    <a:lnR w="3175" cap="flat" cmpd="sng" algn="ctr">
                      <a:solidFill>
                        <a:schemeClr val="bg1">
                          <a:lumMod val="50000"/>
                        </a:schemeClr>
                      </a:solidFill>
                      <a:prstDash val="solid"/>
                      <a:round/>
                      <a:headEnd type="none" w="med" len="med"/>
                      <a:tailEnd type="none" w="med" len="med"/>
                    </a:lnR>
                    <a:lnT w="3175" cap="flat" cmpd="sng" algn="ctr">
                      <a:solidFill>
                        <a:schemeClr val="bg1">
                          <a:lumMod val="50000"/>
                        </a:schemeClr>
                      </a:solidFill>
                      <a:prstDash val="solid"/>
                      <a:round/>
                      <a:headEnd type="none" w="med" len="med"/>
                      <a:tailEnd type="none" w="med" len="med"/>
                    </a:lnT>
                    <a:lnB w="317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Calibri" panose="020F0502020204030204" pitchFamily="34" charset="0"/>
                          <a:ea typeface="Calibri" panose="020F0502020204030204" pitchFamily="34" charset="0"/>
                          <a:cs typeface="Calibri" panose="020F0502020204030204" pitchFamily="34" charset="0"/>
                        </a:rPr>
                        <a:t>Gaseous tailpipe emissions.</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Calibri" panose="020F0502020204030204" pitchFamily="34" charset="0"/>
                          <a:ea typeface="Calibri" panose="020F0502020204030204" pitchFamily="34" charset="0"/>
                          <a:cs typeface="Calibri" panose="020F0502020204030204" pitchFamily="34" charset="0"/>
                        </a:rPr>
                        <a:t>• Wide deployment not possible due to</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Calibri" panose="020F0502020204030204" pitchFamily="34" charset="0"/>
                          <a:ea typeface="Calibri" panose="020F0502020204030204" pitchFamily="34" charset="0"/>
                          <a:cs typeface="Calibri" panose="020F0502020204030204" pitchFamily="34" charset="0"/>
                        </a:rPr>
                        <a:t>limited availability of biofuels.</a:t>
                      </a:r>
                      <a:endParaRPr lang="en-US" sz="1200" kern="1200" dirty="0">
                        <a:solidFill>
                          <a:schemeClr val="tx1"/>
                        </a:solidFill>
                        <a:latin typeface="Calibri" panose="020F0502020204030204" pitchFamily="34" charset="0"/>
                        <a:ea typeface="Calibri" panose="020F0502020204030204" pitchFamily="34" charset="0"/>
                        <a:cs typeface="Calibri" panose="020F0502020204030204" pitchFamily="34" charset="0"/>
                      </a:endParaRPr>
                    </a:p>
                  </a:txBody>
                  <a:tcPr anchor="ctr">
                    <a:lnL w="3175" cap="flat" cmpd="sng" algn="ctr">
                      <a:solidFill>
                        <a:schemeClr val="bg1">
                          <a:lumMod val="50000"/>
                        </a:schemeClr>
                      </a:solidFill>
                      <a:prstDash val="solid"/>
                      <a:round/>
                      <a:headEnd type="none" w="med" len="med"/>
                      <a:tailEnd type="none" w="med" len="med"/>
                    </a:lnL>
                    <a:lnR w="3175" cap="flat" cmpd="sng" algn="ctr">
                      <a:solidFill>
                        <a:schemeClr val="bg1">
                          <a:lumMod val="50000"/>
                        </a:schemeClr>
                      </a:solidFill>
                      <a:prstDash val="solid"/>
                      <a:round/>
                      <a:headEnd type="none" w="med" len="med"/>
                      <a:tailEnd type="none" w="med" len="med"/>
                    </a:lnR>
                    <a:lnT w="3175" cap="flat" cmpd="sng" algn="ctr">
                      <a:solidFill>
                        <a:schemeClr val="bg1">
                          <a:lumMod val="50000"/>
                        </a:schemeClr>
                      </a:solidFill>
                      <a:prstDash val="solid"/>
                      <a:round/>
                      <a:headEnd type="none" w="med" len="med"/>
                      <a:tailEnd type="none" w="med" len="med"/>
                    </a:lnT>
                    <a:lnB w="3175" cap="flat" cmpd="sng" algn="ctr">
                      <a:solidFill>
                        <a:schemeClr val="bg1">
                          <a:lumMod val="50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10004"/>
                  </a:ext>
                </a:extLst>
              </a:tr>
            </a:tbl>
          </a:graphicData>
        </a:graphic>
      </p:graphicFrame>
      <p:sp>
        <p:nvSpPr>
          <p:cNvPr id="11" name="TextBox 10">
            <a:extLst>
              <a:ext uri="{FF2B5EF4-FFF2-40B4-BE49-F238E27FC236}">
                <a16:creationId xmlns:a16="http://schemas.microsoft.com/office/drawing/2014/main" id="{FC6945FB-4F1B-42D6-A0EA-9A7E5F236EF9}"/>
              </a:ext>
            </a:extLst>
          </p:cNvPr>
          <p:cNvSpPr txBox="1"/>
          <p:nvPr/>
        </p:nvSpPr>
        <p:spPr>
          <a:xfrm>
            <a:off x="-156634" y="-91893"/>
            <a:ext cx="12505267" cy="590931"/>
          </a:xfrm>
          <a:prstGeom prst="rect">
            <a:avLst/>
          </a:prstGeom>
          <a:noFill/>
          <a:ln>
            <a:noFill/>
          </a:ln>
        </p:spPr>
        <p:txBody>
          <a:bodyPr wrap="square" rtlCol="0">
            <a:spAutoFit/>
          </a:bodyPr>
          <a:lstStyle/>
          <a:p>
            <a:pPr algn="ctr">
              <a:lnSpc>
                <a:spcPct val="90000"/>
              </a:lnSpc>
              <a:spcBef>
                <a:spcPct val="0"/>
              </a:spcBef>
              <a:spcAft>
                <a:spcPts val="600"/>
              </a:spcAft>
              <a:buClr>
                <a:srgbClr val="083D65"/>
              </a:buClr>
              <a:buSzPts val="900"/>
              <a:buFontTx/>
              <a:buNone/>
              <a:defRPr/>
            </a:pPr>
            <a:r>
              <a:rPr lang="en-GB" sz="3600" b="1" dirty="0">
                <a:solidFill>
                  <a:schemeClr val="accent4"/>
                </a:solidFill>
                <a:latin typeface="Calibri" panose="020F0502020204030204" pitchFamily="34" charset="0"/>
                <a:ea typeface="Calibri" panose="020F0502020204030204" pitchFamily="34" charset="0"/>
                <a:cs typeface="Calibri" panose="020F0502020204030204" pitchFamily="34" charset="0"/>
              </a:rPr>
              <a:t>Critically Evaluating Measures to Decarbonise the Fleet (Current) </a:t>
            </a:r>
          </a:p>
        </p:txBody>
      </p:sp>
      <p:sp>
        <p:nvSpPr>
          <p:cNvPr id="5" name="Arrow: Pentagon 4">
            <a:extLst>
              <a:ext uri="{FF2B5EF4-FFF2-40B4-BE49-F238E27FC236}">
                <a16:creationId xmlns:a16="http://schemas.microsoft.com/office/drawing/2014/main" id="{7DDDB03A-E2EF-4500-B533-68BED4C9A810}"/>
              </a:ext>
            </a:extLst>
          </p:cNvPr>
          <p:cNvSpPr/>
          <p:nvPr/>
        </p:nvSpPr>
        <p:spPr>
          <a:xfrm>
            <a:off x="222737" y="1447917"/>
            <a:ext cx="2167467" cy="553155"/>
          </a:xfrm>
          <a:prstGeom prst="homePlate">
            <a:avLst>
              <a:gd name="adj" fmla="val 43878"/>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Large battery </a:t>
            </a:r>
            <a:endParaRPr kumimoji="0" lang="en-IN"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Arrow: Pentagon 5">
            <a:extLst>
              <a:ext uri="{FF2B5EF4-FFF2-40B4-BE49-F238E27FC236}">
                <a16:creationId xmlns:a16="http://schemas.microsoft.com/office/drawing/2014/main" id="{379EAB36-B073-4EBD-8430-79DCD16C0CF8}"/>
              </a:ext>
            </a:extLst>
          </p:cNvPr>
          <p:cNvSpPr/>
          <p:nvPr/>
        </p:nvSpPr>
        <p:spPr>
          <a:xfrm>
            <a:off x="222737" y="3049753"/>
            <a:ext cx="2167467" cy="553155"/>
          </a:xfrm>
          <a:prstGeom prst="homePlate">
            <a:avLst>
              <a:gd name="adj" fmla="val 43878"/>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Electric Road system</a:t>
            </a:r>
            <a:endParaRPr kumimoji="0" lang="en-IN"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 name="Arrow: Pentagon 6">
            <a:extLst>
              <a:ext uri="{FF2B5EF4-FFF2-40B4-BE49-F238E27FC236}">
                <a16:creationId xmlns:a16="http://schemas.microsoft.com/office/drawing/2014/main" id="{12378DF0-C100-4E26-AC71-8AD8FCA9E2D2}"/>
              </a:ext>
            </a:extLst>
          </p:cNvPr>
          <p:cNvSpPr/>
          <p:nvPr/>
        </p:nvSpPr>
        <p:spPr>
          <a:xfrm>
            <a:off x="222736" y="5027671"/>
            <a:ext cx="2167467" cy="553155"/>
          </a:xfrm>
          <a:prstGeom prst="homePlate">
            <a:avLst>
              <a:gd name="adj" fmla="val 43878"/>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Hydrogen Fuel Cell Vehicles</a:t>
            </a:r>
            <a:endParaRPr kumimoji="0" lang="en-IN"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Arrow: Pentagon 7">
            <a:extLst>
              <a:ext uri="{FF2B5EF4-FFF2-40B4-BE49-F238E27FC236}">
                <a16:creationId xmlns:a16="http://schemas.microsoft.com/office/drawing/2014/main" id="{736B00BE-07F8-4CF3-860E-22A0BCB96A21}"/>
              </a:ext>
            </a:extLst>
          </p:cNvPr>
          <p:cNvSpPr/>
          <p:nvPr/>
        </p:nvSpPr>
        <p:spPr>
          <a:xfrm>
            <a:off x="222736" y="5904007"/>
            <a:ext cx="2167467" cy="553155"/>
          </a:xfrm>
          <a:prstGeom prst="homePlate">
            <a:avLst>
              <a:gd name="adj" fmla="val 43878"/>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Biofuels</a:t>
            </a:r>
            <a:endParaRPr kumimoji="0" lang="en-IN"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1579972C-0C81-717D-5624-E5AE609244F8}"/>
              </a:ext>
            </a:extLst>
          </p:cNvPr>
          <p:cNvSpPr txBox="1"/>
          <p:nvPr/>
        </p:nvSpPr>
        <p:spPr>
          <a:xfrm>
            <a:off x="4379383" y="6550223"/>
            <a:ext cx="6184900"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Table 1</a:t>
            </a: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Current technologies available to meet the Zero-Emissions</a:t>
            </a:r>
          </a:p>
        </p:txBody>
      </p:sp>
      <p:sp>
        <p:nvSpPr>
          <p:cNvPr id="12" name="Slide Number Placeholder 11">
            <a:extLst>
              <a:ext uri="{FF2B5EF4-FFF2-40B4-BE49-F238E27FC236}">
                <a16:creationId xmlns:a16="http://schemas.microsoft.com/office/drawing/2014/main" id="{54AD3A5B-CF4E-3740-20FC-9F5227D015F7}"/>
              </a:ext>
            </a:extLst>
          </p:cNvPr>
          <p:cNvSpPr>
            <a:spLocks noGrp="1"/>
          </p:cNvSpPr>
          <p:nvPr>
            <p:ph type="sldNum" sz="quarter" idx="12"/>
          </p:nvPr>
        </p:nvSpPr>
        <p:spPr/>
        <p:txBody>
          <a:bodyPr/>
          <a:lstStyle/>
          <a:p>
            <a:fld id="{AD766BF1-6879-4C28-9D9A-165569CBC70B}" type="slidenum">
              <a:rPr lang="en-IN" smtClean="0"/>
              <a:t>10</a:t>
            </a:fld>
            <a:endParaRPr lang="en-IN"/>
          </a:p>
        </p:txBody>
      </p:sp>
    </p:spTree>
    <p:extLst>
      <p:ext uri="{BB962C8B-B14F-4D97-AF65-F5344CB8AC3E}">
        <p14:creationId xmlns:p14="http://schemas.microsoft.com/office/powerpoint/2010/main" val="18870119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3CBFD7F-FCF4-95FE-9540-4BDB712415C6}"/>
              </a:ext>
            </a:extLst>
          </p:cNvPr>
          <p:cNvSpPr>
            <a:spLocks noGrp="1"/>
          </p:cNvSpPr>
          <p:nvPr>
            <p:ph type="body" sz="quarter" idx="10"/>
          </p:nvPr>
        </p:nvSpPr>
        <p:spPr>
          <a:xfrm>
            <a:off x="309399" y="517310"/>
            <a:ext cx="11573197" cy="724247"/>
          </a:xfrm>
        </p:spPr>
        <p:txBody>
          <a:bodyPr/>
          <a:lstStyle/>
          <a:p>
            <a:pPr marL="0" marR="0" lvl="0" indent="0" algn="ctr" defTabSz="914400" rtl="0" eaLnBrk="1" fontAlgn="auto" latinLnBrk="0" hangingPunct="1">
              <a:lnSpc>
                <a:spcPct val="90000"/>
              </a:lnSpc>
              <a:spcBef>
                <a:spcPct val="0"/>
              </a:spcBef>
              <a:spcAft>
                <a:spcPts val="600"/>
              </a:spcAft>
              <a:buClr>
                <a:srgbClr val="083D65"/>
              </a:buClr>
              <a:buSzPts val="900"/>
              <a:buFontTx/>
              <a:buNone/>
              <a:tabLst/>
              <a:defRPr/>
            </a:pPr>
            <a:r>
              <a:rPr kumimoji="0" lang="en-US" sz="2500" b="1" i="0" u="none" strike="noStrike" kern="1200" cap="none" spc="0" normalizeH="0" baseline="0" noProof="0" dirty="0">
                <a:ln>
                  <a:noFill/>
                </a:ln>
                <a:solidFill>
                  <a:schemeClr val="accent5"/>
                </a:solidFill>
                <a:effectLst/>
                <a:uLnTx/>
                <a:uFillTx/>
                <a:latin typeface="Calibri" panose="020F0502020204030204" pitchFamily="34" charset="0"/>
                <a:ea typeface="Calibri" panose="020F0502020204030204" pitchFamily="34" charset="0"/>
                <a:cs typeface="Calibri" panose="020F0502020204030204" pitchFamily="34" charset="0"/>
                <a:sym typeface="Inter"/>
              </a:rPr>
              <a:t>Critically Evaluating Measures to </a:t>
            </a:r>
            <a:r>
              <a:rPr kumimoji="0" lang="en-US" sz="2500" b="1" i="0" u="none" strike="noStrike" kern="1200" cap="none" spc="0" normalizeH="0" baseline="0" noProof="0" dirty="0" err="1">
                <a:ln>
                  <a:noFill/>
                </a:ln>
                <a:solidFill>
                  <a:schemeClr val="accent5"/>
                </a:solidFill>
                <a:effectLst/>
                <a:uLnTx/>
                <a:uFillTx/>
                <a:latin typeface="Calibri" panose="020F0502020204030204" pitchFamily="34" charset="0"/>
                <a:ea typeface="Calibri" panose="020F0502020204030204" pitchFamily="34" charset="0"/>
                <a:cs typeface="Calibri" panose="020F0502020204030204" pitchFamily="34" charset="0"/>
                <a:sym typeface="Inter"/>
              </a:rPr>
              <a:t>Decarbonise</a:t>
            </a:r>
            <a:r>
              <a:rPr kumimoji="0" lang="en-US" sz="2500" b="1" i="0" u="none" strike="noStrike" kern="1200" cap="none" spc="0" normalizeH="0" baseline="0" noProof="0" dirty="0">
                <a:ln>
                  <a:noFill/>
                </a:ln>
                <a:solidFill>
                  <a:schemeClr val="accent5"/>
                </a:solidFill>
                <a:effectLst/>
                <a:uLnTx/>
                <a:uFillTx/>
                <a:latin typeface="Calibri" panose="020F0502020204030204" pitchFamily="34" charset="0"/>
                <a:ea typeface="Calibri" panose="020F0502020204030204" pitchFamily="34" charset="0"/>
                <a:cs typeface="Calibri" panose="020F0502020204030204" pitchFamily="34" charset="0"/>
                <a:sym typeface="Inter"/>
              </a:rPr>
              <a:t> the Fleet (Current) </a:t>
            </a:r>
            <a:endParaRPr kumimoji="0" lang="en-US" sz="2500" b="0" i="0" u="none" strike="noStrike" kern="1200" cap="none" spc="0" normalizeH="0" baseline="0" noProof="0" dirty="0">
              <a:ln>
                <a:noFill/>
              </a:ln>
              <a:solidFill>
                <a:schemeClr val="accent5"/>
              </a:solidFill>
              <a:effectLst/>
              <a:uLnTx/>
              <a:uFillTx/>
              <a:latin typeface="Calibri" panose="020F0502020204030204" pitchFamily="34" charset="0"/>
              <a:ea typeface="Calibri" panose="020F0502020204030204" pitchFamily="34" charset="0"/>
              <a:cs typeface="Calibri" panose="020F0502020204030204" pitchFamily="34" charset="0"/>
              <a:sym typeface="Arial"/>
            </a:endParaRPr>
          </a:p>
          <a:p>
            <a:endParaRPr lang="en-GB" dirty="0"/>
          </a:p>
        </p:txBody>
      </p:sp>
      <p:sp>
        <p:nvSpPr>
          <p:cNvPr id="4" name="TextBox 3">
            <a:extLst>
              <a:ext uri="{FF2B5EF4-FFF2-40B4-BE49-F238E27FC236}">
                <a16:creationId xmlns:a16="http://schemas.microsoft.com/office/drawing/2014/main" id="{CF67764B-DB8D-0099-C325-03EB0ED995D0}"/>
              </a:ext>
            </a:extLst>
          </p:cNvPr>
          <p:cNvSpPr txBox="1"/>
          <p:nvPr/>
        </p:nvSpPr>
        <p:spPr>
          <a:xfrm>
            <a:off x="309401" y="3062140"/>
            <a:ext cx="11277600" cy="3970318"/>
          </a:xfrm>
          <a:prstGeom prst="rect">
            <a:avLst/>
          </a:prstGeom>
          <a:noFill/>
        </p:spPr>
        <p:txBody>
          <a:bodyPr wrap="square">
            <a:spAutoFit/>
          </a:bodyPr>
          <a:lstStyle/>
          <a:p>
            <a:r>
              <a:rPr lang="en-GB" dirty="0">
                <a:latin typeface="Calibri" panose="020F0502020204030204" pitchFamily="34" charset="0"/>
                <a:ea typeface="Calibri" panose="020F0502020204030204" pitchFamily="34" charset="0"/>
                <a:cs typeface="Calibri" panose="020F0502020204030204" pitchFamily="34" charset="0"/>
              </a:rPr>
              <a:t>To enhance fleet sustainability, implementing a distribution planning software system is a viable option. This system can optimize efficiency by finding the shortest route between two points, minimizing the distance travelled and reducing fuel consumption.</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Optimizing routes through algorithm-based planning can lead to cost savings by reducing fuel expense. Therefore, using an Algorithm- Based planning can have a significant impact on financial, competitive and environmental perspective. It is also possible to account real traffic data, weather conditions and road closure.</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The main important attributes are:</a:t>
            </a:r>
          </a:p>
          <a:p>
            <a:pPr marL="285750" indent="-285750">
              <a:buFont typeface="Wingdings" panose="05000000000000000000" pitchFamily="2" charset="2"/>
              <a:buChar char="Ø"/>
            </a:pPr>
            <a:r>
              <a:rPr lang="en-GB" dirty="0">
                <a:latin typeface="Calibri" panose="020F0502020204030204" pitchFamily="34" charset="0"/>
                <a:ea typeface="Calibri" panose="020F0502020204030204" pitchFamily="34" charset="0"/>
                <a:cs typeface="Calibri" panose="020F0502020204030204" pitchFamily="34" charset="0"/>
              </a:rPr>
              <a:t>Customer code (the special connections between the two systems)</a:t>
            </a:r>
          </a:p>
          <a:p>
            <a:pPr marL="285750" indent="-285750">
              <a:buFont typeface="Wingdings" panose="05000000000000000000" pitchFamily="2" charset="2"/>
              <a:buChar char="Ø"/>
            </a:pPr>
            <a:r>
              <a:rPr lang="en-GB" dirty="0">
                <a:latin typeface="Calibri" panose="020F0502020204030204" pitchFamily="34" charset="0"/>
                <a:ea typeface="Calibri" panose="020F0502020204030204" pitchFamily="34" charset="0"/>
                <a:cs typeface="Calibri" panose="020F0502020204030204" pitchFamily="34" charset="0"/>
              </a:rPr>
              <a:t>Name</a:t>
            </a:r>
          </a:p>
          <a:p>
            <a:pPr marL="285750" indent="-285750">
              <a:buFont typeface="Wingdings" panose="05000000000000000000" pitchFamily="2" charset="2"/>
              <a:buChar char="Ø"/>
            </a:pPr>
            <a:r>
              <a:rPr lang="en-GB" dirty="0">
                <a:latin typeface="Calibri" panose="020F0502020204030204" pitchFamily="34" charset="0"/>
                <a:ea typeface="Calibri" panose="020F0502020204030204" pitchFamily="34" charset="0"/>
                <a:cs typeface="Calibri" panose="020F0502020204030204" pitchFamily="34" charset="0"/>
              </a:rPr>
              <a:t>The main route that has been assigned </a:t>
            </a:r>
          </a:p>
          <a:p>
            <a:pPr marL="285750" indent="-285750">
              <a:buFont typeface="Wingdings" panose="05000000000000000000" pitchFamily="2" charset="2"/>
              <a:buChar char="Ø"/>
            </a:pPr>
            <a:r>
              <a:rPr lang="en-GB" dirty="0">
                <a:latin typeface="Calibri" panose="020F0502020204030204" pitchFamily="34" charset="0"/>
                <a:ea typeface="Calibri" panose="020F0502020204030204" pitchFamily="34" charset="0"/>
                <a:cs typeface="Calibri" panose="020F0502020204030204" pitchFamily="34" charset="0"/>
              </a:rPr>
              <a:t>Destination information</a:t>
            </a:r>
          </a:p>
          <a:p>
            <a:endParaRPr lang="en-GB" dirty="0"/>
          </a:p>
        </p:txBody>
      </p:sp>
      <p:pic>
        <p:nvPicPr>
          <p:cNvPr id="5" name="Picture 4">
            <a:extLst>
              <a:ext uri="{FF2B5EF4-FFF2-40B4-BE49-F238E27FC236}">
                <a16:creationId xmlns:a16="http://schemas.microsoft.com/office/drawing/2014/main" id="{6886090D-A2A9-864A-90ED-713931359EE7}"/>
              </a:ext>
            </a:extLst>
          </p:cNvPr>
          <p:cNvPicPr>
            <a:picLocks noChangeAspect="1"/>
          </p:cNvPicPr>
          <p:nvPr/>
        </p:nvPicPr>
        <p:blipFill>
          <a:blip r:embed="rId3"/>
          <a:stretch>
            <a:fillRect/>
          </a:stretch>
        </p:blipFill>
        <p:spPr>
          <a:xfrm>
            <a:off x="3161570" y="687519"/>
            <a:ext cx="5716457" cy="2026469"/>
          </a:xfrm>
          <a:prstGeom prst="rect">
            <a:avLst/>
          </a:prstGeom>
        </p:spPr>
      </p:pic>
      <p:sp>
        <p:nvSpPr>
          <p:cNvPr id="6" name="TextBox 5">
            <a:extLst>
              <a:ext uri="{FF2B5EF4-FFF2-40B4-BE49-F238E27FC236}">
                <a16:creationId xmlns:a16="http://schemas.microsoft.com/office/drawing/2014/main" id="{015D6A3B-7E8B-BA50-CB39-DD1D02FA5BB1}"/>
              </a:ext>
            </a:extLst>
          </p:cNvPr>
          <p:cNvSpPr txBox="1"/>
          <p:nvPr/>
        </p:nvSpPr>
        <p:spPr>
          <a:xfrm>
            <a:off x="2221770" y="2734175"/>
            <a:ext cx="8619067" cy="307777"/>
          </a:xfrm>
          <a:prstGeom prst="rect">
            <a:avLst/>
          </a:prstGeom>
          <a:noFill/>
        </p:spPr>
        <p:txBody>
          <a:bodyPr wrap="square" rtlCol="0">
            <a:spAutoFit/>
          </a:bodyPr>
          <a:lstStyle/>
          <a:p>
            <a:pPr>
              <a:defRPr/>
            </a:pPr>
            <a:r>
              <a:rPr lang="en-GB" sz="1400" b="1" dirty="0">
                <a:solidFill>
                  <a:prstClr val="black"/>
                </a:solidFill>
                <a:latin typeface="Calibri" panose="020F0502020204030204" pitchFamily="34" charset="0"/>
                <a:ea typeface="Calibri" panose="020F0502020204030204" pitchFamily="34" charset="0"/>
                <a:cs typeface="Calibri" panose="020F0502020204030204" pitchFamily="34" charset="0"/>
              </a:rPr>
              <a:t>Table 2. </a:t>
            </a:r>
            <a:r>
              <a:rPr lang="en-GB" sz="1400" dirty="0">
                <a:solidFill>
                  <a:prstClr val="black"/>
                </a:solidFill>
                <a:latin typeface="Calibri" panose="020F0502020204030204" pitchFamily="34" charset="0"/>
                <a:ea typeface="Calibri" panose="020F0502020204030204" pitchFamily="34" charset="0"/>
                <a:cs typeface="Calibri" panose="020F0502020204030204" pitchFamily="34" charset="0"/>
              </a:rPr>
              <a:t>Fatal accidents and CO2 saved from the safety programs in Queensland (Qin, Wang, &amp; Cutler, 2013) </a:t>
            </a:r>
          </a:p>
        </p:txBody>
      </p:sp>
      <p:pic>
        <p:nvPicPr>
          <p:cNvPr id="3" name="Picture 2">
            <a:extLst>
              <a:ext uri="{FF2B5EF4-FFF2-40B4-BE49-F238E27FC236}">
                <a16:creationId xmlns:a16="http://schemas.microsoft.com/office/drawing/2014/main" id="{6E6F2B74-4D93-2DDD-0CFB-96A35EBA9AAA}"/>
              </a:ext>
            </a:extLst>
          </p:cNvPr>
          <p:cNvPicPr>
            <a:picLocks noChangeAspect="1"/>
          </p:cNvPicPr>
          <p:nvPr/>
        </p:nvPicPr>
        <p:blipFill>
          <a:blip r:embed="rId4"/>
          <a:stretch>
            <a:fillRect/>
          </a:stretch>
        </p:blipFill>
        <p:spPr>
          <a:xfrm>
            <a:off x="10592998" y="0"/>
            <a:ext cx="1599002" cy="597460"/>
          </a:xfrm>
          <a:prstGeom prst="rect">
            <a:avLst/>
          </a:prstGeom>
        </p:spPr>
      </p:pic>
    </p:spTree>
    <p:extLst>
      <p:ext uri="{BB962C8B-B14F-4D97-AF65-F5344CB8AC3E}">
        <p14:creationId xmlns:p14="http://schemas.microsoft.com/office/powerpoint/2010/main" val="31169729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7" name="Freeform: Shape 16">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002B6F1-F838-5FC8-078D-BC11E2C43669}"/>
              </a:ext>
            </a:extLst>
          </p:cNvPr>
          <p:cNvSpPr txBox="1"/>
          <p:nvPr/>
        </p:nvSpPr>
        <p:spPr>
          <a:xfrm>
            <a:off x="155528" y="1552554"/>
            <a:ext cx="10200572" cy="4534446"/>
          </a:xfrm>
          <a:prstGeom prst="rect">
            <a:avLst/>
          </a:prstGeom>
          <a:noFill/>
        </p:spPr>
        <p:txBody>
          <a:bodyPr wrap="square">
            <a:spAutoFit/>
          </a:bodyPr>
          <a:lstStyle/>
          <a:p>
            <a:pPr defTabSz="932688">
              <a:spcAft>
                <a:spcPts val="600"/>
              </a:spcAft>
            </a:pPr>
            <a:r>
              <a:rPr lang="en-GB" sz="1836" kern="1200" dirty="0">
                <a:solidFill>
                  <a:schemeClr val="tx1"/>
                </a:solidFill>
                <a:latin typeface="Calibri" panose="020F0502020204030204" pitchFamily="34" charset="0"/>
                <a:ea typeface="Calibri" panose="020F0502020204030204" pitchFamily="34" charset="0"/>
                <a:cs typeface="Calibri" panose="020F0502020204030204" pitchFamily="34" charset="0"/>
              </a:rPr>
              <a:t>Implementing algorithm-based planning can effectively reduce CO2 emissions and optimize transport load, leading to fewer trucks on the road (</a:t>
            </a:r>
            <a:r>
              <a:rPr lang="en-GB" sz="1836" kern="1200" dirty="0" err="1">
                <a:solidFill>
                  <a:schemeClr val="tx1"/>
                </a:solidFill>
                <a:latin typeface="Calibri" panose="020F0502020204030204" pitchFamily="34" charset="0"/>
                <a:ea typeface="Calibri" panose="020F0502020204030204" pitchFamily="34" charset="0"/>
                <a:cs typeface="Calibri" panose="020F0502020204030204" pitchFamily="34" charset="0"/>
              </a:rPr>
              <a:t>Stoica</a:t>
            </a:r>
            <a:r>
              <a:rPr lang="en-GB" sz="1836" kern="1200" dirty="0">
                <a:solidFill>
                  <a:schemeClr val="tx1"/>
                </a:solidFill>
                <a:latin typeface="Calibri" panose="020F0502020204030204" pitchFamily="34" charset="0"/>
                <a:ea typeface="Calibri" panose="020F0502020204030204" pitchFamily="34" charset="0"/>
                <a:cs typeface="Calibri" panose="020F0502020204030204" pitchFamily="34" charset="0"/>
              </a:rPr>
              <a:t>, NIȚU, &amp; Mircea, 2022).</a:t>
            </a:r>
          </a:p>
          <a:p>
            <a:pPr defTabSz="932688">
              <a:spcAft>
                <a:spcPts val="600"/>
              </a:spcAft>
            </a:pPr>
            <a:r>
              <a:rPr lang="en-GB" sz="1836" kern="1200" dirty="0">
                <a:solidFill>
                  <a:schemeClr val="tx1"/>
                </a:solidFill>
                <a:latin typeface="Calibri" panose="020F0502020204030204" pitchFamily="34" charset="0"/>
                <a:ea typeface="Calibri" panose="020F0502020204030204" pitchFamily="34" charset="0"/>
                <a:cs typeface="Calibri" panose="020F0502020204030204" pitchFamily="34" charset="0"/>
              </a:rPr>
              <a:t>Following the equation of CO2 emissions: </a:t>
            </a:r>
          </a:p>
          <a:p>
            <a:pPr defTabSz="932688">
              <a:spcAft>
                <a:spcPts val="600"/>
              </a:spcAft>
            </a:pPr>
            <a:r>
              <a:rPr lang="en-GB" sz="1836" b="1" kern="1200" dirty="0">
                <a:solidFill>
                  <a:schemeClr val="tx1"/>
                </a:solidFill>
                <a:latin typeface="Calibri" panose="020F0502020204030204" pitchFamily="34" charset="0"/>
                <a:ea typeface="Calibri" panose="020F0502020204030204" pitchFamily="34" charset="0"/>
                <a:cs typeface="Calibri" panose="020F0502020204030204" pitchFamily="34" charset="0"/>
              </a:rPr>
              <a:t>Equation 1</a:t>
            </a:r>
          </a:p>
          <a:p>
            <a:pPr defTabSz="932688">
              <a:spcAft>
                <a:spcPts val="600"/>
              </a:spcAft>
            </a:pPr>
            <a:endParaRPr lang="en-GB" sz="1836" kern="12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defTabSz="932688">
              <a:spcAft>
                <a:spcPts val="600"/>
              </a:spcAft>
            </a:pPr>
            <a:endParaRPr lang="en-GB" sz="1836" kern="12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defTabSz="932688">
              <a:spcAft>
                <a:spcPts val="600"/>
              </a:spcAft>
            </a:pPr>
            <a:endParaRPr lang="en-GB" sz="1836" kern="12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defTabSz="932688">
              <a:spcAft>
                <a:spcPts val="600"/>
              </a:spcAft>
            </a:pPr>
            <a:r>
              <a:rPr lang="en-GB" sz="1836" i="1" kern="1200" dirty="0">
                <a:solidFill>
                  <a:schemeClr val="tx1"/>
                </a:solidFill>
                <a:latin typeface="Calibri" panose="020F0502020204030204" pitchFamily="34" charset="0"/>
                <a:ea typeface="Calibri" panose="020F0502020204030204" pitchFamily="34" charset="0"/>
                <a:cs typeface="Calibri" panose="020F0502020204030204" pitchFamily="34" charset="0"/>
              </a:rPr>
              <a:t>E</a:t>
            </a:r>
            <a:r>
              <a:rPr lang="en-GB" sz="1836" kern="1200" dirty="0">
                <a:solidFill>
                  <a:schemeClr val="tx1"/>
                </a:solidFill>
                <a:latin typeface="Calibri" panose="020F0502020204030204" pitchFamily="34" charset="0"/>
                <a:ea typeface="Calibri" panose="020F0502020204030204" pitchFamily="34" charset="0"/>
                <a:cs typeface="Calibri" panose="020F0502020204030204" pitchFamily="34" charset="0"/>
              </a:rPr>
              <a:t>= CO2 emissions which are measured in tonnes.</a:t>
            </a:r>
          </a:p>
          <a:p>
            <a:pPr defTabSz="932688">
              <a:spcAft>
                <a:spcPts val="600"/>
              </a:spcAft>
            </a:pPr>
            <a:r>
              <a:rPr lang="en-GB" sz="1836" i="1" kern="1200" dirty="0">
                <a:solidFill>
                  <a:schemeClr val="tx1"/>
                </a:solidFill>
                <a:latin typeface="Calibri" panose="020F0502020204030204" pitchFamily="34" charset="0"/>
                <a:ea typeface="Calibri" panose="020F0502020204030204" pitchFamily="34" charset="0"/>
                <a:cs typeface="Calibri" panose="020F0502020204030204" pitchFamily="34" charset="0"/>
              </a:rPr>
              <a:t>d</a:t>
            </a:r>
            <a:r>
              <a:rPr lang="en-GB" sz="1836" kern="1200" dirty="0">
                <a:solidFill>
                  <a:schemeClr val="tx1"/>
                </a:solidFill>
                <a:latin typeface="Calibri" panose="020F0502020204030204" pitchFamily="34" charset="0"/>
                <a:ea typeface="Calibri" panose="020F0502020204030204" pitchFamily="34" charset="0"/>
                <a:cs typeface="Calibri" panose="020F0502020204030204" pitchFamily="34" charset="0"/>
              </a:rPr>
              <a:t>= distance measured in kilometres</a:t>
            </a:r>
          </a:p>
          <a:p>
            <a:pPr defTabSz="932688">
              <a:spcAft>
                <a:spcPts val="600"/>
              </a:spcAft>
            </a:pPr>
            <a:r>
              <a:rPr lang="en-GB" sz="1836" i="1" kern="1200" dirty="0">
                <a:solidFill>
                  <a:schemeClr val="tx1"/>
                </a:solidFill>
                <a:latin typeface="Calibri" panose="020F0502020204030204" pitchFamily="34" charset="0"/>
                <a:ea typeface="Calibri" panose="020F0502020204030204" pitchFamily="34" charset="0"/>
                <a:cs typeface="Calibri" panose="020F0502020204030204" pitchFamily="34" charset="0"/>
              </a:rPr>
              <a:t>Cm</a:t>
            </a:r>
            <a:r>
              <a:rPr lang="en-GB" sz="1836" kern="1200" dirty="0">
                <a:solidFill>
                  <a:schemeClr val="tx1"/>
                </a:solidFill>
                <a:latin typeface="Calibri" panose="020F0502020204030204" pitchFamily="34" charset="0"/>
                <a:ea typeface="Calibri" panose="020F0502020204030204" pitchFamily="34" charset="0"/>
                <a:cs typeface="Calibri" panose="020F0502020204030204" pitchFamily="34" charset="0"/>
              </a:rPr>
              <a:t>= the average consumption expressed in litres /100 km (approx.. 29 l / 100 km</a:t>
            </a:r>
          </a:p>
          <a:p>
            <a:pPr defTabSz="932688">
              <a:spcAft>
                <a:spcPts val="600"/>
              </a:spcAft>
            </a:pPr>
            <a:r>
              <a:rPr lang="en-GB" sz="1836" kern="1200" dirty="0">
                <a:solidFill>
                  <a:schemeClr val="tx1"/>
                </a:solidFill>
                <a:latin typeface="Calibri" panose="020F0502020204030204" pitchFamily="34" charset="0"/>
                <a:ea typeface="Calibri" panose="020F0502020204030204" pitchFamily="34" charset="0"/>
                <a:cs typeface="Calibri" panose="020F0502020204030204" pitchFamily="34" charset="0"/>
              </a:rPr>
              <a:t>for Euro 6 engines, 20 TO – 24 TO trucks) (0.3 litres per kilometre (this means the truck consume0.3 litres per kilometre)</a:t>
            </a:r>
          </a:p>
          <a:p>
            <a:pPr defTabSz="932688">
              <a:spcAft>
                <a:spcPts val="600"/>
              </a:spcAft>
            </a:pPr>
            <a:r>
              <a:rPr lang="en-GB" sz="1836" i="1" kern="1200" dirty="0">
                <a:solidFill>
                  <a:schemeClr val="tx1"/>
                </a:solidFill>
                <a:latin typeface="Calibri" panose="020F0502020204030204" pitchFamily="34" charset="0"/>
                <a:ea typeface="Calibri" panose="020F0502020204030204" pitchFamily="34" charset="0"/>
                <a:cs typeface="Calibri" panose="020F0502020204030204" pitchFamily="34" charset="0"/>
              </a:rPr>
              <a:t>IC</a:t>
            </a:r>
            <a:r>
              <a:rPr lang="en-GB" sz="1836" kern="1200" dirty="0">
                <a:solidFill>
                  <a:schemeClr val="tx1"/>
                </a:solidFill>
                <a:latin typeface="Calibri" panose="020F0502020204030204" pitchFamily="34" charset="0"/>
                <a:ea typeface="Calibri" panose="020F0502020204030204" pitchFamily="34" charset="0"/>
                <a:cs typeface="Calibri" panose="020F0502020204030204" pitchFamily="34" charset="0"/>
              </a:rPr>
              <a:t>= the fuel index (2.39 kg CO2 for petrol and 2.62 kg CO2 for diesel respectively)</a:t>
            </a:r>
            <a:endParaRPr lang="en-GB" dirty="0">
              <a:latin typeface="Calibri" panose="020F0502020204030204" pitchFamily="34" charset="0"/>
              <a:ea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1046BB4F-28C0-EC2E-EBDC-20D683580957}"/>
              </a:ext>
            </a:extLst>
          </p:cNvPr>
          <p:cNvPicPr>
            <a:picLocks noChangeAspect="1"/>
          </p:cNvPicPr>
          <p:nvPr/>
        </p:nvPicPr>
        <p:blipFill>
          <a:blip r:embed="rId2"/>
          <a:stretch>
            <a:fillRect/>
          </a:stretch>
        </p:blipFill>
        <p:spPr>
          <a:xfrm>
            <a:off x="504244" y="3102521"/>
            <a:ext cx="10491550" cy="513143"/>
          </a:xfrm>
          <a:prstGeom prst="rect">
            <a:avLst/>
          </a:prstGeom>
        </p:spPr>
      </p:pic>
      <p:sp>
        <p:nvSpPr>
          <p:cNvPr id="4" name="TextBox 3">
            <a:extLst>
              <a:ext uri="{FF2B5EF4-FFF2-40B4-BE49-F238E27FC236}">
                <a16:creationId xmlns:a16="http://schemas.microsoft.com/office/drawing/2014/main" id="{15582751-5CE3-04D1-242E-CA7D7D01829D}"/>
              </a:ext>
            </a:extLst>
          </p:cNvPr>
          <p:cNvSpPr txBox="1"/>
          <p:nvPr/>
        </p:nvSpPr>
        <p:spPr>
          <a:xfrm>
            <a:off x="7923735" y="4491611"/>
            <a:ext cx="5217256"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Figure 7</a:t>
            </a: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en-GB" sz="1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Excel graph to show the algorithm-based</a:t>
            </a:r>
          </a:p>
        </p:txBody>
      </p:sp>
      <p:graphicFrame>
        <p:nvGraphicFramePr>
          <p:cNvPr id="2" name="Chart 1">
            <a:extLst>
              <a:ext uri="{FF2B5EF4-FFF2-40B4-BE49-F238E27FC236}">
                <a16:creationId xmlns:a16="http://schemas.microsoft.com/office/drawing/2014/main" id="{8111A2F3-B5F8-EEF6-0B79-BFD117AA2A8E}"/>
              </a:ext>
            </a:extLst>
          </p:cNvPr>
          <p:cNvGraphicFramePr>
            <a:graphicFrameLocks/>
          </p:cNvGraphicFramePr>
          <p:nvPr>
            <p:extLst>
              <p:ext uri="{D42A27DB-BD31-4B8C-83A1-F6EECF244321}">
                <p14:modId xmlns:p14="http://schemas.microsoft.com/office/powerpoint/2010/main" val="3161179853"/>
              </p:ext>
            </p:extLst>
          </p:nvPr>
        </p:nvGraphicFramePr>
        <p:xfrm>
          <a:off x="7419803" y="1928482"/>
          <a:ext cx="4572000" cy="2745105"/>
        </p:xfrm>
        <a:graphic>
          <a:graphicData uri="http://schemas.openxmlformats.org/drawingml/2006/chart">
            <c:chart xmlns:c="http://schemas.openxmlformats.org/drawingml/2006/chart" xmlns:r="http://schemas.openxmlformats.org/officeDocument/2006/relationships" r:id="rId3"/>
          </a:graphicData>
        </a:graphic>
      </p:graphicFrame>
      <p:sp>
        <p:nvSpPr>
          <p:cNvPr id="6" name="TextBox 5">
            <a:extLst>
              <a:ext uri="{FF2B5EF4-FFF2-40B4-BE49-F238E27FC236}">
                <a16:creationId xmlns:a16="http://schemas.microsoft.com/office/drawing/2014/main" id="{347AA4F1-A4AF-2F23-9F4D-4286E80ED1B0}"/>
              </a:ext>
            </a:extLst>
          </p:cNvPr>
          <p:cNvSpPr txBox="1"/>
          <p:nvPr/>
        </p:nvSpPr>
        <p:spPr>
          <a:xfrm>
            <a:off x="1258832" y="110673"/>
            <a:ext cx="9674336" cy="438582"/>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600"/>
              </a:spcAft>
              <a:buClr>
                <a:srgbClr val="083D65"/>
              </a:buClr>
              <a:buSzPts val="900"/>
              <a:buFontTx/>
              <a:buNone/>
              <a:tabLst/>
              <a:defRPr/>
            </a:pPr>
            <a:r>
              <a:rPr kumimoji="0" lang="en-US" sz="2500" b="1" i="0" u="none" strike="noStrike" kern="1200" cap="none" spc="0" normalizeH="0" baseline="0" noProof="0" dirty="0">
                <a:ln>
                  <a:noFill/>
                </a:ln>
                <a:solidFill>
                  <a:srgbClr val="1C7DE1"/>
                </a:solidFill>
                <a:effectLst/>
                <a:uLnTx/>
                <a:uFillTx/>
                <a:latin typeface="Calibri" panose="020F0502020204030204" pitchFamily="34" charset="0"/>
                <a:ea typeface="Calibri" panose="020F0502020204030204" pitchFamily="34" charset="0"/>
                <a:cs typeface="Calibri" panose="020F0502020204030204" pitchFamily="34" charset="0"/>
                <a:sym typeface="Inter"/>
              </a:rPr>
              <a:t>Critically Evaluating Measures to Decarbonize the Fleet (Current) </a:t>
            </a:r>
            <a:endParaRPr kumimoji="0" lang="en-US" sz="2500" b="0" i="0" u="none" strike="noStrike" kern="1200" cap="none" spc="0" normalizeH="0" baseline="0" noProof="0" dirty="0">
              <a:ln>
                <a:noFill/>
              </a:ln>
              <a:solidFill>
                <a:srgbClr val="1C7DE1"/>
              </a:solidFill>
              <a:effectLst/>
              <a:uLnTx/>
              <a:uFillTx/>
              <a:latin typeface="Calibri" panose="020F0502020204030204" pitchFamily="34" charset="0"/>
              <a:ea typeface="Calibri" panose="020F0502020204030204" pitchFamily="34" charset="0"/>
              <a:cs typeface="Calibri" panose="020F0502020204030204" pitchFamily="34" charset="0"/>
              <a:sym typeface="Arial"/>
            </a:endParaRPr>
          </a:p>
        </p:txBody>
      </p:sp>
    </p:spTree>
    <p:extLst>
      <p:ext uri="{BB962C8B-B14F-4D97-AF65-F5344CB8AC3E}">
        <p14:creationId xmlns:p14="http://schemas.microsoft.com/office/powerpoint/2010/main" val="35748916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3">
            <a:extLst>
              <a:ext uri="{FF2B5EF4-FFF2-40B4-BE49-F238E27FC236}">
                <a16:creationId xmlns:a16="http://schemas.microsoft.com/office/drawing/2014/main" id="{6A31F6AF-976E-4CC5-A598-8F4A5704FB5C}"/>
              </a:ext>
            </a:extLst>
          </p:cNvPr>
          <p:cNvSpPr/>
          <p:nvPr/>
        </p:nvSpPr>
        <p:spPr>
          <a:xfrm>
            <a:off x="-37988" y="-21536"/>
            <a:ext cx="3006255" cy="6858000"/>
          </a:xfrm>
          <a:prstGeom prst="rect">
            <a:avLst/>
          </a:prstGeom>
          <a:solidFill>
            <a:schemeClr val="accent1">
              <a:lumMod val="75000"/>
              <a:alpha val="7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1800" b="0" i="0" u="none" strike="noStrike" kern="1200" cap="none" spc="0" normalizeH="0" baseline="0" noProof="0">
              <a:ln>
                <a:noFill/>
              </a:ln>
              <a:solidFill>
                <a:prstClr val="white"/>
              </a:solidFill>
              <a:effectLst/>
              <a:uLnTx/>
              <a:uFillTx/>
              <a:latin typeface="Arial"/>
              <a:cs typeface="+mn-cs"/>
            </a:endParaRPr>
          </a:p>
        </p:txBody>
      </p:sp>
      <p:sp>
        <p:nvSpPr>
          <p:cNvPr id="21" name="TextBox 20">
            <a:extLst>
              <a:ext uri="{FF2B5EF4-FFF2-40B4-BE49-F238E27FC236}">
                <a16:creationId xmlns:a16="http://schemas.microsoft.com/office/drawing/2014/main" id="{85938DC1-B730-49B8-AA7F-DA0D2D39FFAA}"/>
              </a:ext>
            </a:extLst>
          </p:cNvPr>
          <p:cNvSpPr txBox="1"/>
          <p:nvPr/>
        </p:nvSpPr>
        <p:spPr>
          <a:xfrm>
            <a:off x="131085" y="95218"/>
            <a:ext cx="3224036" cy="646331"/>
          </a:xfrm>
          <a:prstGeom prst="rect">
            <a:avLst/>
          </a:prstGeom>
          <a:noFill/>
        </p:spPr>
        <p:txBody>
          <a:bodyPr wrap="square" lIns="72000" rIns="108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b="1" i="0" u="none" strike="noStrike" kern="1200" cap="none" spc="0" normalizeH="0" baseline="0" noProof="0" dirty="0">
                <a:ln>
                  <a:noFill/>
                </a:ln>
                <a:solidFill>
                  <a:schemeClr val="accent5">
                    <a:lumMod val="75000"/>
                  </a:schemeClr>
                </a:solidFill>
                <a:effectLst/>
                <a:uLnTx/>
                <a:uFillTx/>
                <a:latin typeface="Calibri" panose="020F0502020204030204" pitchFamily="34" charset="0"/>
                <a:ea typeface="Calibri" panose="020F0502020204030204" pitchFamily="34" charset="0"/>
                <a:cs typeface="Calibri" panose="020F0502020204030204" pitchFamily="34" charset="0"/>
              </a:rPr>
              <a:t>Present</a:t>
            </a:r>
            <a:r>
              <a:rPr kumimoji="0" lang="en-US" altLang="ko-KR" b="0" i="0" u="none" strike="noStrike" kern="1200" cap="none" spc="0" normalizeH="0" baseline="0" noProof="0" dirty="0">
                <a:ln>
                  <a:noFill/>
                </a:ln>
                <a:solidFill>
                  <a:schemeClr val="accent5">
                    <a:lumMod val="75000"/>
                  </a:schemeClr>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en-US" altLang="ko-KR" b="0" i="0" u="none" strike="noStrike" kern="1200" cap="none" spc="0" normalizeH="0" baseline="0" noProof="0" dirty="0" err="1">
                <a:ln>
                  <a:noFill/>
                </a:ln>
                <a:solidFill>
                  <a:schemeClr val="accent5">
                    <a:lumMod val="75000"/>
                  </a:schemeClr>
                </a:solidFill>
                <a:effectLst/>
                <a:uLnTx/>
                <a:uFillTx/>
                <a:latin typeface="Calibri" panose="020F0502020204030204" pitchFamily="34" charset="0"/>
                <a:ea typeface="Calibri" panose="020F0502020204030204" pitchFamily="34" charset="0"/>
                <a:cs typeface="Calibri" panose="020F0502020204030204" pitchFamily="34" charset="0"/>
              </a:rPr>
              <a:t>Logisti</a:t>
            </a:r>
            <a:r>
              <a:rPr lang="en-US" altLang="ko-KR" dirty="0">
                <a:solidFill>
                  <a:schemeClr val="accent5">
                    <a:lumMod val="75000"/>
                  </a:schemeClr>
                </a:solidFill>
                <a:latin typeface="Calibri" panose="020F0502020204030204" pitchFamily="34" charset="0"/>
                <a:ea typeface="Calibri" panose="020F0502020204030204" pitchFamily="34" charset="0"/>
                <a:cs typeface="Calibri" panose="020F0502020204030204" pitchFamily="34" charset="0"/>
              </a:rPr>
              <a:t>c plan to decarbonize the fleet</a:t>
            </a:r>
            <a:endParaRPr kumimoji="0" lang="en-US" altLang="ko-KR" b="0" i="0" u="none" strike="noStrike" kern="1200" cap="none" spc="0" normalizeH="0" baseline="0" noProof="0" dirty="0">
              <a:ln>
                <a:noFill/>
              </a:ln>
              <a:solidFill>
                <a:schemeClr val="accent5">
                  <a:lumMod val="75000"/>
                </a:schemeClr>
              </a:solidFill>
              <a:effectLst/>
              <a:uLnTx/>
              <a:uFillTx/>
              <a:latin typeface="Calibri" panose="020F0502020204030204" pitchFamily="34" charset="0"/>
              <a:ea typeface="Calibri" panose="020F0502020204030204" pitchFamily="34" charset="0"/>
              <a:cs typeface="Calibri" panose="020F0502020204030204" pitchFamily="34" charset="0"/>
            </a:endParaRPr>
          </a:p>
        </p:txBody>
      </p:sp>
      <p:sp>
        <p:nvSpPr>
          <p:cNvPr id="23" name="Rectangle 2">
            <a:extLst>
              <a:ext uri="{FF2B5EF4-FFF2-40B4-BE49-F238E27FC236}">
                <a16:creationId xmlns:a16="http://schemas.microsoft.com/office/drawing/2014/main" id="{47F94564-3C3B-4525-926A-42A9E1489DE2}"/>
              </a:ext>
            </a:extLst>
          </p:cNvPr>
          <p:cNvSpPr/>
          <p:nvPr/>
        </p:nvSpPr>
        <p:spPr>
          <a:xfrm>
            <a:off x="3797784" y="174576"/>
            <a:ext cx="7327415" cy="1321040"/>
          </a:xfrm>
          <a:prstGeom prst="rect">
            <a:avLst/>
          </a:prstGeom>
          <a:noFill/>
          <a:ln w="25400">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700" b="0" i="0" u="none" strike="noStrike" kern="1200" cap="none" spc="0" normalizeH="0" baseline="0" noProof="0">
              <a:ln>
                <a:noFill/>
              </a:ln>
              <a:solidFill>
                <a:prstClr val="white"/>
              </a:solidFill>
              <a:effectLst/>
              <a:uLnTx/>
              <a:uFillTx/>
              <a:latin typeface="Arial"/>
              <a:cs typeface="+mn-cs"/>
            </a:endParaRPr>
          </a:p>
        </p:txBody>
      </p:sp>
      <p:sp>
        <p:nvSpPr>
          <p:cNvPr id="24" name="Rectangle 33">
            <a:extLst>
              <a:ext uri="{FF2B5EF4-FFF2-40B4-BE49-F238E27FC236}">
                <a16:creationId xmlns:a16="http://schemas.microsoft.com/office/drawing/2014/main" id="{7EE90666-1123-424A-930B-788E09282C79}"/>
              </a:ext>
            </a:extLst>
          </p:cNvPr>
          <p:cNvSpPr/>
          <p:nvPr/>
        </p:nvSpPr>
        <p:spPr>
          <a:xfrm>
            <a:off x="3797785" y="1654618"/>
            <a:ext cx="7204194" cy="1321040"/>
          </a:xfrm>
          <a:prstGeom prst="rect">
            <a:avLst/>
          </a:prstGeom>
          <a:noFill/>
          <a:ln w="254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700" b="0" i="0" u="none" strike="noStrike" kern="1200" cap="none" spc="0" normalizeH="0" baseline="0" noProof="0">
              <a:ln>
                <a:noFill/>
              </a:ln>
              <a:solidFill>
                <a:prstClr val="white"/>
              </a:solidFill>
              <a:effectLst/>
              <a:uLnTx/>
              <a:uFillTx/>
              <a:latin typeface="Arial"/>
              <a:cs typeface="+mn-cs"/>
            </a:endParaRPr>
          </a:p>
        </p:txBody>
      </p:sp>
      <p:sp>
        <p:nvSpPr>
          <p:cNvPr id="25" name="Rectangle 34">
            <a:extLst>
              <a:ext uri="{FF2B5EF4-FFF2-40B4-BE49-F238E27FC236}">
                <a16:creationId xmlns:a16="http://schemas.microsoft.com/office/drawing/2014/main" id="{757BC629-030C-47F1-A011-556BF9A1D30F}"/>
              </a:ext>
            </a:extLst>
          </p:cNvPr>
          <p:cNvSpPr/>
          <p:nvPr/>
        </p:nvSpPr>
        <p:spPr>
          <a:xfrm>
            <a:off x="4138258" y="3536111"/>
            <a:ext cx="7204194" cy="1321040"/>
          </a:xfrm>
          <a:prstGeom prst="rect">
            <a:avLst/>
          </a:prstGeom>
          <a:no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700" b="0" i="0" u="none" strike="noStrike" kern="1200" cap="none" spc="0" normalizeH="0" baseline="0" noProof="0">
              <a:ln>
                <a:noFill/>
              </a:ln>
              <a:solidFill>
                <a:prstClr val="white"/>
              </a:solidFill>
              <a:effectLst/>
              <a:uLnTx/>
              <a:uFillTx/>
              <a:latin typeface="Arial"/>
              <a:cs typeface="+mn-cs"/>
            </a:endParaRPr>
          </a:p>
        </p:txBody>
      </p:sp>
      <p:sp>
        <p:nvSpPr>
          <p:cNvPr id="26" name="Rectangle 35">
            <a:extLst>
              <a:ext uri="{FF2B5EF4-FFF2-40B4-BE49-F238E27FC236}">
                <a16:creationId xmlns:a16="http://schemas.microsoft.com/office/drawing/2014/main" id="{E1A0DB64-B9F8-4F68-845D-ED3BFAEFB071}"/>
              </a:ext>
            </a:extLst>
          </p:cNvPr>
          <p:cNvSpPr/>
          <p:nvPr/>
        </p:nvSpPr>
        <p:spPr>
          <a:xfrm>
            <a:off x="4138258" y="5064681"/>
            <a:ext cx="7204194" cy="1321040"/>
          </a:xfrm>
          <a:prstGeom prst="rect">
            <a:avLst/>
          </a:prstGeom>
          <a:noFill/>
          <a:ln w="254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700" b="0" i="0" u="none" strike="noStrike" kern="1200" cap="none" spc="0" normalizeH="0" baseline="0" noProof="0">
              <a:ln>
                <a:noFill/>
              </a:ln>
              <a:solidFill>
                <a:prstClr val="white"/>
              </a:solidFill>
              <a:effectLst/>
              <a:uLnTx/>
              <a:uFillTx/>
              <a:latin typeface="Arial"/>
              <a:cs typeface="+mn-cs"/>
            </a:endParaRPr>
          </a:p>
        </p:txBody>
      </p:sp>
      <p:grpSp>
        <p:nvGrpSpPr>
          <p:cNvPr id="27" name="그룹 26">
            <a:extLst>
              <a:ext uri="{FF2B5EF4-FFF2-40B4-BE49-F238E27FC236}">
                <a16:creationId xmlns:a16="http://schemas.microsoft.com/office/drawing/2014/main" id="{11B4C234-9888-4634-9216-60BDC222761C}"/>
              </a:ext>
            </a:extLst>
          </p:cNvPr>
          <p:cNvGrpSpPr/>
          <p:nvPr/>
        </p:nvGrpSpPr>
        <p:grpSpPr>
          <a:xfrm>
            <a:off x="4738406" y="125385"/>
            <a:ext cx="6604046" cy="1433314"/>
            <a:chOff x="5675085" y="415792"/>
            <a:chExt cx="5550200" cy="1433314"/>
          </a:xfrm>
        </p:grpSpPr>
        <p:sp>
          <p:nvSpPr>
            <p:cNvPr id="28" name="TextBox 27">
              <a:extLst>
                <a:ext uri="{FF2B5EF4-FFF2-40B4-BE49-F238E27FC236}">
                  <a16:creationId xmlns:a16="http://schemas.microsoft.com/office/drawing/2014/main" id="{4DA155C7-6C1A-4F81-A99D-270623D2F4FB}"/>
                </a:ext>
              </a:extLst>
            </p:cNvPr>
            <p:cNvSpPr txBox="1"/>
            <p:nvPr/>
          </p:nvSpPr>
          <p:spPr>
            <a:xfrm>
              <a:off x="5724437" y="415792"/>
              <a:ext cx="5266798" cy="369332"/>
            </a:xfrm>
            <a:prstGeom prst="rect">
              <a:avLst/>
            </a:prstGeom>
            <a:noFill/>
          </p:spPr>
          <p:txBody>
            <a:bodyPr wrap="square" lIns="90000" rIns="108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1800" b="1" i="0" u="none" strike="noStrike" kern="1200" cap="none" spc="0" normalizeH="0" baseline="0" noProof="0" dirty="0">
                  <a:ln>
                    <a:noFill/>
                  </a:ln>
                  <a:solidFill>
                    <a:prstClr val="black">
                      <a:lumMod val="75000"/>
                      <a:lumOff val="25000"/>
                    </a:prstClr>
                  </a:solidFill>
                  <a:effectLst/>
                  <a:uLnTx/>
                  <a:uFillTx/>
                  <a:latin typeface="Arial"/>
                  <a:cs typeface="Arial" pitchFamily="34" charset="0"/>
                </a:rPr>
                <a:t>Plan</a:t>
              </a:r>
              <a:endParaRPr kumimoji="0" lang="ko-KR" altLang="en-US" sz="1800" b="1" i="0" u="none" strike="noStrike" kern="1200" cap="none" spc="0" normalizeH="0" baseline="0" noProof="0" dirty="0">
                <a:ln>
                  <a:noFill/>
                </a:ln>
                <a:solidFill>
                  <a:prstClr val="black">
                    <a:lumMod val="75000"/>
                    <a:lumOff val="25000"/>
                  </a:prstClr>
                </a:solidFill>
                <a:effectLst/>
                <a:uLnTx/>
                <a:uFillTx/>
                <a:latin typeface="Arial"/>
                <a:cs typeface="Arial" pitchFamily="34" charset="0"/>
              </a:endParaRPr>
            </a:p>
          </p:txBody>
        </p:sp>
        <p:sp>
          <p:nvSpPr>
            <p:cNvPr id="29" name="TextBox 28">
              <a:extLst>
                <a:ext uri="{FF2B5EF4-FFF2-40B4-BE49-F238E27FC236}">
                  <a16:creationId xmlns:a16="http://schemas.microsoft.com/office/drawing/2014/main" id="{5B00D164-0A1B-4179-A58D-CA6F1BE3DD26}"/>
                </a:ext>
              </a:extLst>
            </p:cNvPr>
            <p:cNvSpPr txBox="1"/>
            <p:nvPr/>
          </p:nvSpPr>
          <p:spPr>
            <a:xfrm>
              <a:off x="5675085" y="648777"/>
              <a:ext cx="5550200" cy="1200329"/>
            </a:xfrm>
            <a:prstGeom prst="rect">
              <a:avLst/>
            </a:prstGeom>
            <a:noFill/>
          </p:spPr>
          <p:txBody>
            <a:bodyPr wrap="square" lIns="72000" rIns="108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12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Developing a comprehensive plan which outlines the main GOALS, INVESTMENT, EXPECTED BENEFITS and IMPLEMENTATION DEADLINES. Where the time-bound targets and KPIs are fundamental for strategic plans such as DHL.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1200" b="1"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SMART GOAL</a:t>
              </a:r>
              <a:endParaRPr lang="en-US" altLang="ko-KR" sz="1200" dirty="0">
                <a:solidFill>
                  <a:prstClr val="black">
                    <a:lumMod val="75000"/>
                    <a:lumOff val="25000"/>
                  </a:prstClr>
                </a:solidFill>
                <a:latin typeface="Calibri" panose="020F0502020204030204" pitchFamily="34" charset="0"/>
                <a:ea typeface="Calibri" panose="020F0502020204030204" pitchFamily="34" charset="0"/>
                <a:cs typeface="Calibri" panose="020F0502020204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altLang="ko-KR" sz="12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Reduce annual GHG emissions to under 29 million metric tons</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altLang="ko-KR" sz="12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Offer green alternatives for the 100% of all core products and service </a:t>
              </a:r>
            </a:p>
          </p:txBody>
        </p:sp>
      </p:grpSp>
      <p:sp>
        <p:nvSpPr>
          <p:cNvPr id="30" name="Oval 39">
            <a:extLst>
              <a:ext uri="{FF2B5EF4-FFF2-40B4-BE49-F238E27FC236}">
                <a16:creationId xmlns:a16="http://schemas.microsoft.com/office/drawing/2014/main" id="{4409AE71-87F0-4477-A459-7D78C0AFCB65}"/>
              </a:ext>
            </a:extLst>
          </p:cNvPr>
          <p:cNvSpPr/>
          <p:nvPr/>
        </p:nvSpPr>
        <p:spPr>
          <a:xfrm>
            <a:off x="3872556" y="226730"/>
            <a:ext cx="792088" cy="792088"/>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700" b="0" i="0" u="none" strike="noStrike" kern="1200" cap="none" spc="0" normalizeH="0" baseline="0" noProof="0">
              <a:ln>
                <a:noFill/>
              </a:ln>
              <a:solidFill>
                <a:prstClr val="white"/>
              </a:solidFill>
              <a:effectLst/>
              <a:uLnTx/>
              <a:uFillTx/>
              <a:latin typeface="Arial"/>
              <a:cs typeface="+mn-cs"/>
            </a:endParaRPr>
          </a:p>
        </p:txBody>
      </p:sp>
      <p:sp>
        <p:nvSpPr>
          <p:cNvPr id="31" name="Oval 43">
            <a:extLst>
              <a:ext uri="{FF2B5EF4-FFF2-40B4-BE49-F238E27FC236}">
                <a16:creationId xmlns:a16="http://schemas.microsoft.com/office/drawing/2014/main" id="{FE75EBBD-FAD7-4457-8F01-1CC721A65038}"/>
              </a:ext>
            </a:extLst>
          </p:cNvPr>
          <p:cNvSpPr/>
          <p:nvPr/>
        </p:nvSpPr>
        <p:spPr>
          <a:xfrm>
            <a:off x="3897346" y="1777153"/>
            <a:ext cx="792088" cy="79208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700" b="0" i="0" u="none" strike="noStrike" kern="1200" cap="none" spc="0" normalizeH="0" baseline="0" noProof="0" dirty="0">
              <a:ln>
                <a:noFill/>
              </a:ln>
              <a:solidFill>
                <a:prstClr val="white"/>
              </a:solidFill>
              <a:effectLst/>
              <a:uLnTx/>
              <a:uFillTx/>
              <a:latin typeface="Arial"/>
              <a:cs typeface="+mn-cs"/>
            </a:endParaRPr>
          </a:p>
        </p:txBody>
      </p:sp>
      <p:sp>
        <p:nvSpPr>
          <p:cNvPr id="32" name="Oval 48">
            <a:extLst>
              <a:ext uri="{FF2B5EF4-FFF2-40B4-BE49-F238E27FC236}">
                <a16:creationId xmlns:a16="http://schemas.microsoft.com/office/drawing/2014/main" id="{A59448C8-BCF2-4AA6-BFCB-8938C01C42B3}"/>
              </a:ext>
            </a:extLst>
          </p:cNvPr>
          <p:cNvSpPr/>
          <p:nvPr/>
        </p:nvSpPr>
        <p:spPr>
          <a:xfrm>
            <a:off x="4582594" y="3785462"/>
            <a:ext cx="792088" cy="792088"/>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700" b="0" i="0" u="none" strike="noStrike" kern="1200" cap="none" spc="0" normalizeH="0" baseline="0" noProof="0">
              <a:ln>
                <a:noFill/>
              </a:ln>
              <a:solidFill>
                <a:prstClr val="white"/>
              </a:solidFill>
              <a:effectLst/>
              <a:uLnTx/>
              <a:uFillTx/>
              <a:latin typeface="Arial"/>
              <a:cs typeface="+mn-cs"/>
            </a:endParaRPr>
          </a:p>
        </p:txBody>
      </p:sp>
      <p:sp>
        <p:nvSpPr>
          <p:cNvPr id="33" name="Oval 53">
            <a:extLst>
              <a:ext uri="{FF2B5EF4-FFF2-40B4-BE49-F238E27FC236}">
                <a16:creationId xmlns:a16="http://schemas.microsoft.com/office/drawing/2014/main" id="{058DD881-F5E3-48CF-995E-6B548F11BF5F}"/>
              </a:ext>
            </a:extLst>
          </p:cNvPr>
          <p:cNvSpPr/>
          <p:nvPr/>
        </p:nvSpPr>
        <p:spPr>
          <a:xfrm>
            <a:off x="4582594" y="5304618"/>
            <a:ext cx="792088" cy="792088"/>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700" b="0" i="0" u="none" strike="noStrike" kern="1200" cap="none" spc="0" normalizeH="0" baseline="0" noProof="0" dirty="0">
              <a:ln>
                <a:noFill/>
              </a:ln>
              <a:solidFill>
                <a:prstClr val="white"/>
              </a:solidFill>
              <a:effectLst/>
              <a:uLnTx/>
              <a:uFillTx/>
              <a:latin typeface="Arial"/>
              <a:cs typeface="+mn-cs"/>
            </a:endParaRPr>
          </a:p>
        </p:txBody>
      </p:sp>
      <p:grpSp>
        <p:nvGrpSpPr>
          <p:cNvPr id="38" name="그룹 6">
            <a:extLst>
              <a:ext uri="{FF2B5EF4-FFF2-40B4-BE49-F238E27FC236}">
                <a16:creationId xmlns:a16="http://schemas.microsoft.com/office/drawing/2014/main" id="{3410E0CA-B4D4-4A0E-9681-52136867BEB0}"/>
              </a:ext>
            </a:extLst>
          </p:cNvPr>
          <p:cNvGrpSpPr/>
          <p:nvPr/>
        </p:nvGrpSpPr>
        <p:grpSpPr>
          <a:xfrm>
            <a:off x="4766483" y="1716704"/>
            <a:ext cx="5430710" cy="1032424"/>
            <a:chOff x="5691751" y="565617"/>
            <a:chExt cx="5430710" cy="1032424"/>
          </a:xfrm>
        </p:grpSpPr>
        <p:sp>
          <p:nvSpPr>
            <p:cNvPr id="39" name="TextBox 38">
              <a:extLst>
                <a:ext uri="{FF2B5EF4-FFF2-40B4-BE49-F238E27FC236}">
                  <a16:creationId xmlns:a16="http://schemas.microsoft.com/office/drawing/2014/main" id="{BD16B2E4-D1D7-4E2E-841D-86A13B918637}"/>
                </a:ext>
              </a:extLst>
            </p:cNvPr>
            <p:cNvSpPr txBox="1"/>
            <p:nvPr/>
          </p:nvSpPr>
          <p:spPr>
            <a:xfrm>
              <a:off x="5691751" y="565617"/>
              <a:ext cx="5266798" cy="369332"/>
            </a:xfrm>
            <a:prstGeom prst="rect">
              <a:avLst/>
            </a:prstGeom>
            <a:noFill/>
          </p:spPr>
          <p:txBody>
            <a:bodyPr wrap="square" lIns="90000" rIns="108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1800" b="1" i="0" u="none" strike="noStrike" kern="1200" cap="none" spc="0" normalizeH="0" baseline="0" noProof="0" dirty="0">
                  <a:ln>
                    <a:noFill/>
                  </a:ln>
                  <a:solidFill>
                    <a:prstClr val="black">
                      <a:lumMod val="75000"/>
                      <a:lumOff val="25000"/>
                    </a:prstClr>
                  </a:solidFill>
                  <a:effectLst/>
                  <a:uLnTx/>
                  <a:uFillTx/>
                  <a:latin typeface="Arial"/>
                  <a:cs typeface="Arial" pitchFamily="34" charset="0"/>
                </a:rPr>
                <a:t>Solar Power </a:t>
              </a:r>
              <a:endParaRPr kumimoji="0" lang="ko-KR" altLang="en-US" sz="1800" b="1" i="0" u="none" strike="noStrike" kern="1200" cap="none" spc="0" normalizeH="0" baseline="0" noProof="0" dirty="0">
                <a:ln>
                  <a:noFill/>
                </a:ln>
                <a:solidFill>
                  <a:prstClr val="black">
                    <a:lumMod val="75000"/>
                    <a:lumOff val="25000"/>
                  </a:prstClr>
                </a:solidFill>
                <a:effectLst/>
                <a:uLnTx/>
                <a:uFillTx/>
                <a:latin typeface="Arial"/>
                <a:cs typeface="Arial" pitchFamily="34" charset="0"/>
              </a:endParaRPr>
            </a:p>
          </p:txBody>
        </p:sp>
        <p:sp>
          <p:nvSpPr>
            <p:cNvPr id="40" name="TextBox 39">
              <a:extLst>
                <a:ext uri="{FF2B5EF4-FFF2-40B4-BE49-F238E27FC236}">
                  <a16:creationId xmlns:a16="http://schemas.microsoft.com/office/drawing/2014/main" id="{459B15D6-F8E3-47AF-BD37-7ED3F89D4A35}"/>
                </a:ext>
              </a:extLst>
            </p:cNvPr>
            <p:cNvSpPr txBox="1"/>
            <p:nvPr/>
          </p:nvSpPr>
          <p:spPr>
            <a:xfrm>
              <a:off x="5735185" y="859377"/>
              <a:ext cx="5387276" cy="738664"/>
            </a:xfrm>
            <a:prstGeom prst="rect">
              <a:avLst/>
            </a:prstGeom>
            <a:noFill/>
          </p:spPr>
          <p:txBody>
            <a:bodyPr wrap="square" lIns="72000" rIns="108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Installation of solar panels on top of warehouse rooftops and parking. Use the generated solar energy to power the facility and charge electric vehicles and lories (Eijkelenburg,2020)</a:t>
              </a:r>
            </a:p>
          </p:txBody>
        </p:sp>
      </p:grpSp>
      <p:grpSp>
        <p:nvGrpSpPr>
          <p:cNvPr id="41" name="그룹 6">
            <a:extLst>
              <a:ext uri="{FF2B5EF4-FFF2-40B4-BE49-F238E27FC236}">
                <a16:creationId xmlns:a16="http://schemas.microsoft.com/office/drawing/2014/main" id="{672A29A2-28C8-47D1-9A98-1A7C76EE30F6}"/>
              </a:ext>
            </a:extLst>
          </p:cNvPr>
          <p:cNvGrpSpPr/>
          <p:nvPr/>
        </p:nvGrpSpPr>
        <p:grpSpPr>
          <a:xfrm>
            <a:off x="5642053" y="3619945"/>
            <a:ext cx="5266798" cy="1295754"/>
            <a:chOff x="5642052" y="593112"/>
            <a:chExt cx="5266798" cy="1295754"/>
          </a:xfrm>
        </p:grpSpPr>
        <p:sp>
          <p:nvSpPr>
            <p:cNvPr id="42" name="TextBox 41">
              <a:extLst>
                <a:ext uri="{FF2B5EF4-FFF2-40B4-BE49-F238E27FC236}">
                  <a16:creationId xmlns:a16="http://schemas.microsoft.com/office/drawing/2014/main" id="{B36875BC-EF73-4C46-81EE-BBD53B64771F}"/>
                </a:ext>
              </a:extLst>
            </p:cNvPr>
            <p:cNvSpPr txBox="1"/>
            <p:nvPr/>
          </p:nvSpPr>
          <p:spPr>
            <a:xfrm>
              <a:off x="5642052" y="593112"/>
              <a:ext cx="5266798" cy="369332"/>
            </a:xfrm>
            <a:prstGeom prst="rect">
              <a:avLst/>
            </a:prstGeom>
            <a:noFill/>
          </p:spPr>
          <p:txBody>
            <a:bodyPr wrap="square" lIns="90000" rIns="108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1800" b="1" i="0" u="none" strike="noStrike" kern="1200" cap="none" spc="0" normalizeH="0" baseline="0" noProof="0" dirty="0">
                  <a:ln>
                    <a:noFill/>
                  </a:ln>
                  <a:solidFill>
                    <a:prstClr val="black">
                      <a:lumMod val="75000"/>
                      <a:lumOff val="25000"/>
                    </a:prstClr>
                  </a:solidFill>
                  <a:effectLst/>
                  <a:uLnTx/>
                  <a:uFillTx/>
                  <a:latin typeface="Arial"/>
                  <a:cs typeface="Arial" pitchFamily="34" charset="0"/>
                </a:rPr>
                <a:t>Electric Vehicle Adoption</a:t>
              </a:r>
              <a:endParaRPr kumimoji="0" lang="ko-KR" altLang="en-US" sz="1800" b="1" i="0" u="none" strike="noStrike" kern="1200" cap="none" spc="0" normalizeH="0" baseline="0" noProof="0" dirty="0">
                <a:ln>
                  <a:noFill/>
                </a:ln>
                <a:solidFill>
                  <a:prstClr val="black">
                    <a:lumMod val="75000"/>
                    <a:lumOff val="25000"/>
                  </a:prstClr>
                </a:solidFill>
                <a:effectLst/>
                <a:uLnTx/>
                <a:uFillTx/>
                <a:latin typeface="Arial"/>
                <a:cs typeface="Arial" pitchFamily="34" charset="0"/>
              </a:endParaRPr>
            </a:p>
          </p:txBody>
        </p:sp>
        <p:sp>
          <p:nvSpPr>
            <p:cNvPr id="43" name="TextBox 42">
              <a:extLst>
                <a:ext uri="{FF2B5EF4-FFF2-40B4-BE49-F238E27FC236}">
                  <a16:creationId xmlns:a16="http://schemas.microsoft.com/office/drawing/2014/main" id="{84913309-019F-4EA9-8EB3-57B104CA1750}"/>
                </a:ext>
              </a:extLst>
            </p:cNvPr>
            <p:cNvSpPr txBox="1"/>
            <p:nvPr/>
          </p:nvSpPr>
          <p:spPr>
            <a:xfrm>
              <a:off x="5642052" y="934759"/>
              <a:ext cx="5266793" cy="954107"/>
            </a:xfrm>
            <a:prstGeom prst="rect">
              <a:avLst/>
            </a:prstGeom>
            <a:noFill/>
          </p:spPr>
          <p:txBody>
            <a:bodyPr wrap="square" lIns="72000" rIns="108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Move towards electric vehicles and forklifts to meet the </a:t>
              </a:r>
              <a:r>
                <a:rPr kumimoji="0" lang="en-US" altLang="ko-KR" sz="1400" b="1"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net zero</a:t>
              </a:r>
              <a:r>
                <a:rPr kumimoji="0" lang="en-US" altLang="ko-KR" sz="14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 Mercedes-Benz Trucks </a:t>
              </a:r>
              <a:r>
                <a:rPr kumimoji="0" lang="en-US" altLang="ko-KR" sz="1400" b="0" i="0" u="none" strike="noStrike" kern="1200" cap="none" spc="0" normalizeH="0" baseline="0" noProof="0" dirty="0" err="1">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eActros</a:t>
              </a:r>
              <a:r>
                <a:rPr kumimoji="0" lang="en-US" altLang="ko-KR" sz="14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 300 to use for regional transition.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ko-KR" sz="1400" dirty="0">
                  <a:solidFill>
                    <a:prstClr val="black">
                      <a:lumMod val="75000"/>
                      <a:lumOff val="25000"/>
                    </a:prstClr>
                  </a:solidFill>
                  <a:latin typeface="Calibri" panose="020F0502020204030204" pitchFamily="34" charset="0"/>
                  <a:ea typeface="Calibri" panose="020F0502020204030204" pitchFamily="34" charset="0"/>
                  <a:cs typeface="Calibri" panose="020F0502020204030204" pitchFamily="34" charset="0"/>
                </a:rPr>
                <a:t>The </a:t>
              </a:r>
              <a:r>
                <a:rPr lang="en-US" altLang="ko-KR" sz="1400" dirty="0" err="1">
                  <a:solidFill>
                    <a:prstClr val="black">
                      <a:lumMod val="75000"/>
                      <a:lumOff val="25000"/>
                    </a:prstClr>
                  </a:solidFill>
                  <a:latin typeface="Calibri" panose="020F0502020204030204" pitchFamily="34" charset="0"/>
                  <a:ea typeface="Calibri" panose="020F0502020204030204" pitchFamily="34" charset="0"/>
                  <a:cs typeface="Calibri" panose="020F0502020204030204" pitchFamily="34" charset="0"/>
                </a:rPr>
                <a:t>eActros</a:t>
              </a:r>
              <a:r>
                <a:rPr lang="en-US" altLang="ko-KR" sz="1400" dirty="0">
                  <a:solidFill>
                    <a:prstClr val="black">
                      <a:lumMod val="75000"/>
                      <a:lumOff val="25000"/>
                    </a:prstClr>
                  </a:solidFill>
                  <a:latin typeface="Calibri" panose="020F0502020204030204" pitchFamily="34" charset="0"/>
                  <a:ea typeface="Calibri" panose="020F0502020204030204" pitchFamily="34" charset="0"/>
                  <a:cs typeface="Calibri" panose="020F0502020204030204" pitchFamily="34" charset="0"/>
                </a:rPr>
                <a:t> 300 is a powerful truck with electric engines that can travel up to 220 </a:t>
              </a:r>
              <a:r>
                <a:rPr lang="en-US" altLang="ko-KR" sz="1400" dirty="0" err="1">
                  <a:solidFill>
                    <a:prstClr val="black">
                      <a:lumMod val="75000"/>
                      <a:lumOff val="25000"/>
                    </a:prstClr>
                  </a:solidFill>
                  <a:latin typeface="Calibri" panose="020F0502020204030204" pitchFamily="34" charset="0"/>
                  <a:ea typeface="Calibri" panose="020F0502020204030204" pitchFamily="34" charset="0"/>
                  <a:cs typeface="Calibri" panose="020F0502020204030204" pitchFamily="34" charset="0"/>
                </a:rPr>
                <a:t>kilometres</a:t>
              </a:r>
              <a:r>
                <a:rPr lang="en-US" altLang="ko-KR" sz="1400" dirty="0">
                  <a:solidFill>
                    <a:prstClr val="black">
                      <a:lumMod val="75000"/>
                      <a:lumOff val="25000"/>
                    </a:prstClr>
                  </a:solidFill>
                  <a:latin typeface="Calibri" panose="020F0502020204030204" pitchFamily="34" charset="0"/>
                  <a:ea typeface="Calibri" panose="020F0502020204030204" pitchFamily="34" charset="0"/>
                  <a:cs typeface="Calibri" panose="020F0502020204030204" pitchFamily="34" charset="0"/>
                </a:rPr>
                <a:t> before a recharge is required. </a:t>
              </a:r>
              <a:r>
                <a:rPr kumimoji="0" lang="en-US" altLang="ko-KR" sz="14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 </a:t>
              </a:r>
            </a:p>
          </p:txBody>
        </p:sp>
      </p:grpSp>
      <p:grpSp>
        <p:nvGrpSpPr>
          <p:cNvPr id="44" name="그룹 6">
            <a:extLst>
              <a:ext uri="{FF2B5EF4-FFF2-40B4-BE49-F238E27FC236}">
                <a16:creationId xmlns:a16="http://schemas.microsoft.com/office/drawing/2014/main" id="{07FB7F59-2CB6-45B8-8370-00801FC48553}"/>
              </a:ext>
            </a:extLst>
          </p:cNvPr>
          <p:cNvGrpSpPr/>
          <p:nvPr/>
        </p:nvGrpSpPr>
        <p:grpSpPr>
          <a:xfrm>
            <a:off x="5735186" y="5234234"/>
            <a:ext cx="5607266" cy="1189505"/>
            <a:chOff x="5735185" y="674821"/>
            <a:chExt cx="5266798" cy="1189505"/>
          </a:xfrm>
        </p:grpSpPr>
        <p:sp>
          <p:nvSpPr>
            <p:cNvPr id="45" name="TextBox 44">
              <a:extLst>
                <a:ext uri="{FF2B5EF4-FFF2-40B4-BE49-F238E27FC236}">
                  <a16:creationId xmlns:a16="http://schemas.microsoft.com/office/drawing/2014/main" id="{E37EAA21-9B4B-453D-9D71-87BB0EC32C68}"/>
                </a:ext>
              </a:extLst>
            </p:cNvPr>
            <p:cNvSpPr txBox="1"/>
            <p:nvPr/>
          </p:nvSpPr>
          <p:spPr>
            <a:xfrm>
              <a:off x="5735185" y="674821"/>
              <a:ext cx="5266798" cy="369332"/>
            </a:xfrm>
            <a:prstGeom prst="rect">
              <a:avLst/>
            </a:prstGeom>
            <a:noFill/>
          </p:spPr>
          <p:txBody>
            <a:bodyPr wrap="square" lIns="90000" rIns="108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1800" b="1" i="0" u="none" strike="noStrike" kern="1200" cap="none" spc="0" normalizeH="0" baseline="0" noProof="0" dirty="0">
                  <a:ln>
                    <a:noFill/>
                  </a:ln>
                  <a:solidFill>
                    <a:prstClr val="black">
                      <a:lumMod val="75000"/>
                      <a:lumOff val="25000"/>
                    </a:prstClr>
                  </a:solidFill>
                  <a:effectLst/>
                  <a:uLnTx/>
                  <a:uFillTx/>
                  <a:latin typeface="Arial"/>
                  <a:cs typeface="Arial" pitchFamily="34" charset="0"/>
                </a:rPr>
                <a:t>Continuous monitor and improvement</a:t>
              </a:r>
              <a:endParaRPr kumimoji="0" lang="ko-KR" altLang="en-US" sz="1800" b="1" i="0" u="none" strike="noStrike" kern="1200" cap="none" spc="0" normalizeH="0" baseline="0" noProof="0" dirty="0">
                <a:ln>
                  <a:noFill/>
                </a:ln>
                <a:solidFill>
                  <a:prstClr val="black">
                    <a:lumMod val="75000"/>
                    <a:lumOff val="25000"/>
                  </a:prstClr>
                </a:solidFill>
                <a:effectLst/>
                <a:uLnTx/>
                <a:uFillTx/>
                <a:latin typeface="Arial"/>
                <a:cs typeface="Arial" pitchFamily="34" charset="0"/>
              </a:endParaRPr>
            </a:p>
          </p:txBody>
        </p:sp>
        <p:sp>
          <p:nvSpPr>
            <p:cNvPr id="46" name="TextBox 45">
              <a:extLst>
                <a:ext uri="{FF2B5EF4-FFF2-40B4-BE49-F238E27FC236}">
                  <a16:creationId xmlns:a16="http://schemas.microsoft.com/office/drawing/2014/main" id="{80FCA8A4-2EB8-4FD0-8DDE-4183AC779EBB}"/>
                </a:ext>
              </a:extLst>
            </p:cNvPr>
            <p:cNvSpPr txBox="1"/>
            <p:nvPr/>
          </p:nvSpPr>
          <p:spPr>
            <a:xfrm>
              <a:off x="5735185" y="1033329"/>
              <a:ext cx="5266793" cy="830997"/>
            </a:xfrm>
            <a:prstGeom prst="rect">
              <a:avLst/>
            </a:prstGeom>
            <a:noFill/>
          </p:spPr>
          <p:txBody>
            <a:bodyPr wrap="square" lIns="72000" rIns="108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ko-KR" sz="1200" dirty="0">
                  <a:solidFill>
                    <a:prstClr val="black">
                      <a:lumMod val="75000"/>
                      <a:lumOff val="25000"/>
                    </a:prstClr>
                  </a:solidFill>
                  <a:latin typeface="Calibri" panose="020F0502020204030204" pitchFamily="34" charset="0"/>
                  <a:ea typeface="Calibri" panose="020F0502020204030204" pitchFamily="34" charset="0"/>
                  <a:cs typeface="Calibri" panose="020F0502020204030204" pitchFamily="34" charset="0"/>
                </a:rPr>
                <a:t>Implementing an Energy Management System. Utilizing energy such as the Internet of Things (</a:t>
              </a:r>
              <a:r>
                <a:rPr lang="en-US" altLang="ko-KR" sz="1200" dirty="0" err="1">
                  <a:solidFill>
                    <a:prstClr val="black">
                      <a:lumMod val="75000"/>
                      <a:lumOff val="25000"/>
                    </a:prstClr>
                  </a:solidFill>
                  <a:latin typeface="Calibri" panose="020F0502020204030204" pitchFamily="34" charset="0"/>
                  <a:ea typeface="Calibri" panose="020F0502020204030204" pitchFamily="34" charset="0"/>
                  <a:cs typeface="Calibri" panose="020F0502020204030204" pitchFamily="34" charset="0"/>
                </a:rPr>
                <a:t>Iot</a:t>
              </a:r>
              <a:r>
                <a:rPr lang="en-US" altLang="ko-KR" sz="1200" dirty="0">
                  <a:solidFill>
                    <a:prstClr val="black">
                      <a:lumMod val="75000"/>
                      <a:lumOff val="25000"/>
                    </a:prstClr>
                  </a:solidFill>
                  <a:latin typeface="Calibri" panose="020F0502020204030204" pitchFamily="34" charset="0"/>
                  <a:ea typeface="Calibri" panose="020F0502020204030204" pitchFamily="34" charset="0"/>
                  <a:cs typeface="Calibri" panose="020F0502020204030204" pitchFamily="34" charset="0"/>
                </a:rPr>
                <a:t>) is important to track energy usage, efficiency and saving. If it is required, an implementation of using renewable energy such as wind and geothermal.</a:t>
              </a:r>
              <a:endParaRPr kumimoji="0" lang="en-US" altLang="ko-KR" sz="12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endParaRPr>
            </a:p>
          </p:txBody>
        </p:sp>
      </p:grpSp>
      <p:pic>
        <p:nvPicPr>
          <p:cNvPr id="2" name="Picture 1">
            <a:extLst>
              <a:ext uri="{FF2B5EF4-FFF2-40B4-BE49-F238E27FC236}">
                <a16:creationId xmlns:a16="http://schemas.microsoft.com/office/drawing/2014/main" id="{D5DCCD3F-D994-E900-1F11-E42B909235EE}"/>
              </a:ext>
            </a:extLst>
          </p:cNvPr>
          <p:cNvPicPr>
            <a:picLocks noChangeAspect="1"/>
          </p:cNvPicPr>
          <p:nvPr/>
        </p:nvPicPr>
        <p:blipFill>
          <a:blip r:embed="rId3"/>
          <a:stretch>
            <a:fillRect/>
          </a:stretch>
        </p:blipFill>
        <p:spPr>
          <a:xfrm>
            <a:off x="322150" y="3886320"/>
            <a:ext cx="3224036" cy="2149358"/>
          </a:xfrm>
          <a:prstGeom prst="rect">
            <a:avLst/>
          </a:prstGeom>
        </p:spPr>
      </p:pic>
      <p:pic>
        <p:nvPicPr>
          <p:cNvPr id="5" name="Picture 4" descr="A diagram of a solar panel&#10;&#10;Description automatically generated with medium confidence">
            <a:extLst>
              <a:ext uri="{FF2B5EF4-FFF2-40B4-BE49-F238E27FC236}">
                <a16:creationId xmlns:a16="http://schemas.microsoft.com/office/drawing/2014/main" id="{188562E2-E087-5A08-69E7-A3949B5C41B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97193" y="1392315"/>
            <a:ext cx="2148617" cy="2118536"/>
          </a:xfrm>
          <a:prstGeom prst="rect">
            <a:avLst/>
          </a:prstGeom>
        </p:spPr>
      </p:pic>
      <p:sp>
        <p:nvSpPr>
          <p:cNvPr id="7" name="Donut 24">
            <a:extLst>
              <a:ext uri="{FF2B5EF4-FFF2-40B4-BE49-F238E27FC236}">
                <a16:creationId xmlns:a16="http://schemas.microsoft.com/office/drawing/2014/main" id="{B9CED129-57E1-F754-3130-FDB389566854}"/>
              </a:ext>
            </a:extLst>
          </p:cNvPr>
          <p:cNvSpPr/>
          <p:nvPr/>
        </p:nvSpPr>
        <p:spPr>
          <a:xfrm>
            <a:off x="3959846" y="288224"/>
            <a:ext cx="617508" cy="622535"/>
          </a:xfrm>
          <a:custGeom>
            <a:avLst/>
            <a:gdLst/>
            <a:ahLst/>
            <a:cxnLst/>
            <a:rect l="l" t="t" r="r" b="b"/>
            <a:pathLst>
              <a:path w="3208412" h="3234532">
                <a:moveTo>
                  <a:pt x="1561445" y="1065858"/>
                </a:moveTo>
                <a:cubicBezTo>
                  <a:pt x="1654998" y="1065858"/>
                  <a:pt x="1743610" y="1087015"/>
                  <a:pt x="1821879" y="1126644"/>
                </a:cubicBezTo>
                <a:lnTo>
                  <a:pt x="1611352" y="1337172"/>
                </a:lnTo>
                <a:cubicBezTo>
                  <a:pt x="1595200" y="1333388"/>
                  <a:pt x="1578468" y="1332141"/>
                  <a:pt x="1561445" y="1332141"/>
                </a:cubicBezTo>
                <a:cubicBezTo>
                  <a:pt x="1373145" y="1332141"/>
                  <a:pt x="1220499" y="1484787"/>
                  <a:pt x="1220499" y="1673087"/>
                </a:cubicBezTo>
                <a:cubicBezTo>
                  <a:pt x="1220499" y="1861387"/>
                  <a:pt x="1373145" y="2014033"/>
                  <a:pt x="1561445" y="2014033"/>
                </a:cubicBezTo>
                <a:cubicBezTo>
                  <a:pt x="1749745" y="2014033"/>
                  <a:pt x="1902391" y="1861387"/>
                  <a:pt x="1902391" y="1673087"/>
                </a:cubicBezTo>
                <a:cubicBezTo>
                  <a:pt x="1902391" y="1643675"/>
                  <a:pt x="1898667" y="1615133"/>
                  <a:pt x="1890450" y="1588219"/>
                </a:cubicBezTo>
                <a:lnTo>
                  <a:pt x="2093156" y="1385512"/>
                </a:lnTo>
                <a:cubicBezTo>
                  <a:pt x="2142229" y="1470075"/>
                  <a:pt x="2168674" y="1568493"/>
                  <a:pt x="2168674" y="1673087"/>
                </a:cubicBezTo>
                <a:cubicBezTo>
                  <a:pt x="2168674" y="2008450"/>
                  <a:pt x="1896808" y="2280316"/>
                  <a:pt x="1561445" y="2280316"/>
                </a:cubicBezTo>
                <a:cubicBezTo>
                  <a:pt x="1226082" y="2280316"/>
                  <a:pt x="954217" y="2008450"/>
                  <a:pt x="954217" y="1673087"/>
                </a:cubicBezTo>
                <a:cubicBezTo>
                  <a:pt x="954217" y="1337724"/>
                  <a:pt x="1226082" y="1065858"/>
                  <a:pt x="1561445" y="1065858"/>
                </a:cubicBezTo>
                <a:close/>
                <a:moveTo>
                  <a:pt x="1561445" y="580076"/>
                </a:moveTo>
                <a:cubicBezTo>
                  <a:pt x="1790175" y="580076"/>
                  <a:pt x="2002494" y="650333"/>
                  <a:pt x="2177834" y="770690"/>
                </a:cubicBezTo>
                <a:lnTo>
                  <a:pt x="1968030" y="980494"/>
                </a:lnTo>
                <a:cubicBezTo>
                  <a:pt x="1849962" y="907198"/>
                  <a:pt x="1710422" y="866794"/>
                  <a:pt x="1561445" y="866794"/>
                </a:cubicBezTo>
                <a:cubicBezTo>
                  <a:pt x="1116142" y="866794"/>
                  <a:pt x="755153" y="1227784"/>
                  <a:pt x="755153" y="1673087"/>
                </a:cubicBezTo>
                <a:cubicBezTo>
                  <a:pt x="755153" y="2118390"/>
                  <a:pt x="1116142" y="2479380"/>
                  <a:pt x="1561445" y="2479380"/>
                </a:cubicBezTo>
                <a:cubicBezTo>
                  <a:pt x="2006748" y="2479380"/>
                  <a:pt x="2367738" y="2118390"/>
                  <a:pt x="2367738" y="1673087"/>
                </a:cubicBezTo>
                <a:cubicBezTo>
                  <a:pt x="2367738" y="1513043"/>
                  <a:pt x="2321108" y="1363890"/>
                  <a:pt x="2239307" y="1239362"/>
                </a:cubicBezTo>
                <a:lnTo>
                  <a:pt x="2445928" y="1032741"/>
                </a:lnTo>
                <a:cubicBezTo>
                  <a:pt x="2577451" y="1212149"/>
                  <a:pt x="2654457" y="1433625"/>
                  <a:pt x="2654457" y="1673087"/>
                </a:cubicBezTo>
                <a:cubicBezTo>
                  <a:pt x="2654457" y="2276741"/>
                  <a:pt x="2165099" y="2766099"/>
                  <a:pt x="1561445" y="2766099"/>
                </a:cubicBezTo>
                <a:cubicBezTo>
                  <a:pt x="957792" y="2766099"/>
                  <a:pt x="468434" y="2276741"/>
                  <a:pt x="468434" y="1673087"/>
                </a:cubicBezTo>
                <a:cubicBezTo>
                  <a:pt x="468434" y="1069433"/>
                  <a:pt x="957792" y="580076"/>
                  <a:pt x="1561445" y="580076"/>
                </a:cubicBezTo>
                <a:close/>
                <a:moveTo>
                  <a:pt x="1561445" y="111642"/>
                </a:moveTo>
                <a:cubicBezTo>
                  <a:pt x="1890473" y="111642"/>
                  <a:pt x="2195731" y="213411"/>
                  <a:pt x="2447076" y="387744"/>
                </a:cubicBezTo>
                <a:lnTo>
                  <a:pt x="2453780" y="494744"/>
                </a:lnTo>
                <a:lnTo>
                  <a:pt x="2309436" y="639088"/>
                </a:lnTo>
                <a:cubicBezTo>
                  <a:pt x="2099826" y="485554"/>
                  <a:pt x="1841132" y="395669"/>
                  <a:pt x="1561445" y="395669"/>
                </a:cubicBezTo>
                <a:cubicBezTo>
                  <a:pt x="855947" y="395669"/>
                  <a:pt x="284027" y="967589"/>
                  <a:pt x="284027" y="1673087"/>
                </a:cubicBezTo>
                <a:cubicBezTo>
                  <a:pt x="284027" y="2378585"/>
                  <a:pt x="855947" y="2950505"/>
                  <a:pt x="1561445" y="2950505"/>
                </a:cubicBezTo>
                <a:cubicBezTo>
                  <a:pt x="2266943" y="2950505"/>
                  <a:pt x="2838863" y="2378585"/>
                  <a:pt x="2838863" y="1673087"/>
                </a:cubicBezTo>
                <a:cubicBezTo>
                  <a:pt x="2838863" y="1382650"/>
                  <a:pt x="2741936" y="1114852"/>
                  <a:pt x="2577529" y="901139"/>
                </a:cubicBezTo>
                <a:lnTo>
                  <a:pt x="2706681" y="771988"/>
                </a:lnTo>
                <a:lnTo>
                  <a:pt x="2841540" y="780437"/>
                </a:lnTo>
                <a:cubicBezTo>
                  <a:pt x="3019168" y="1032973"/>
                  <a:pt x="3122890" y="1340917"/>
                  <a:pt x="3122890" y="1673087"/>
                </a:cubicBezTo>
                <a:cubicBezTo>
                  <a:pt x="3122890" y="2535449"/>
                  <a:pt x="2423807" y="3234532"/>
                  <a:pt x="1561445" y="3234532"/>
                </a:cubicBezTo>
                <a:cubicBezTo>
                  <a:pt x="699083" y="3234532"/>
                  <a:pt x="0" y="2535449"/>
                  <a:pt x="0" y="1673087"/>
                </a:cubicBezTo>
                <a:cubicBezTo>
                  <a:pt x="0" y="810725"/>
                  <a:pt x="699083" y="111642"/>
                  <a:pt x="1561445" y="111642"/>
                </a:cubicBezTo>
                <a:close/>
                <a:moveTo>
                  <a:pt x="2909110" y="0"/>
                </a:moveTo>
                <a:lnTo>
                  <a:pt x="2926757" y="281655"/>
                </a:lnTo>
                <a:lnTo>
                  <a:pt x="3208412" y="299301"/>
                </a:lnTo>
                <a:lnTo>
                  <a:pt x="2863230" y="644483"/>
                </a:lnTo>
                <a:lnTo>
                  <a:pt x="2685547" y="633351"/>
                </a:lnTo>
                <a:lnTo>
                  <a:pt x="1718098" y="1600799"/>
                </a:lnTo>
                <a:cubicBezTo>
                  <a:pt x="1729236" y="1622491"/>
                  <a:pt x="1734939" y="1647123"/>
                  <a:pt x="1734939" y="1673087"/>
                </a:cubicBezTo>
                <a:cubicBezTo>
                  <a:pt x="1734939" y="1768905"/>
                  <a:pt x="1657263" y="1846581"/>
                  <a:pt x="1561445" y="1846581"/>
                </a:cubicBezTo>
                <a:cubicBezTo>
                  <a:pt x="1465627" y="1846581"/>
                  <a:pt x="1387951" y="1768905"/>
                  <a:pt x="1387951" y="1673087"/>
                </a:cubicBezTo>
                <a:cubicBezTo>
                  <a:pt x="1387951" y="1577269"/>
                  <a:pt x="1465627" y="1499593"/>
                  <a:pt x="1561445" y="1499593"/>
                </a:cubicBezTo>
                <a:lnTo>
                  <a:pt x="1591006" y="1505561"/>
                </a:lnTo>
                <a:lnTo>
                  <a:pt x="2574981" y="521587"/>
                </a:lnTo>
                <a:lnTo>
                  <a:pt x="2563928" y="34518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solidFill>
            </a:endParaRPr>
          </a:p>
        </p:txBody>
      </p:sp>
      <p:sp>
        <p:nvSpPr>
          <p:cNvPr id="8" name="Rounded Rectangle 6">
            <a:extLst>
              <a:ext uri="{FF2B5EF4-FFF2-40B4-BE49-F238E27FC236}">
                <a16:creationId xmlns:a16="http://schemas.microsoft.com/office/drawing/2014/main" id="{713582AA-DC91-9A96-1CF1-CAB8D07ADE63}"/>
              </a:ext>
            </a:extLst>
          </p:cNvPr>
          <p:cNvSpPr/>
          <p:nvPr/>
        </p:nvSpPr>
        <p:spPr>
          <a:xfrm>
            <a:off x="4664644" y="5552212"/>
            <a:ext cx="616402" cy="296900"/>
          </a:xfrm>
          <a:custGeom>
            <a:avLst/>
            <a:gdLst/>
            <a:ahLst/>
            <a:cxnLst/>
            <a:rect l="l" t="t" r="r" b="b"/>
            <a:pathLst>
              <a:path w="3215400" h="1548752">
                <a:moveTo>
                  <a:pt x="3026619" y="414336"/>
                </a:moveTo>
                <a:lnTo>
                  <a:pt x="3121009" y="414336"/>
                </a:lnTo>
                <a:cubicBezTo>
                  <a:pt x="3173140" y="414336"/>
                  <a:pt x="3215400" y="456596"/>
                  <a:pt x="3215400" y="508727"/>
                </a:cubicBezTo>
                <a:lnTo>
                  <a:pt x="3215400" y="1040026"/>
                </a:lnTo>
                <a:cubicBezTo>
                  <a:pt x="3215400" y="1092157"/>
                  <a:pt x="3173140" y="1134417"/>
                  <a:pt x="3121009" y="1134417"/>
                </a:cubicBezTo>
                <a:cubicBezTo>
                  <a:pt x="3089546" y="1134417"/>
                  <a:pt x="3058082" y="1134416"/>
                  <a:pt x="3026619" y="1134416"/>
                </a:cubicBezTo>
                <a:close/>
                <a:moveTo>
                  <a:pt x="2240385" y="234376"/>
                </a:moveTo>
                <a:lnTo>
                  <a:pt x="2744441" y="234376"/>
                </a:lnTo>
                <a:lnTo>
                  <a:pt x="2744441" y="1314376"/>
                </a:lnTo>
                <a:lnTo>
                  <a:pt x="2240385" y="1314376"/>
                </a:lnTo>
                <a:close/>
                <a:moveTo>
                  <a:pt x="1584648" y="234376"/>
                </a:moveTo>
                <a:lnTo>
                  <a:pt x="2088704" y="234376"/>
                </a:lnTo>
                <a:lnTo>
                  <a:pt x="2088704" y="1314376"/>
                </a:lnTo>
                <a:lnTo>
                  <a:pt x="1584648" y="1314376"/>
                </a:lnTo>
                <a:close/>
                <a:moveTo>
                  <a:pt x="928911" y="234376"/>
                </a:moveTo>
                <a:lnTo>
                  <a:pt x="1432967" y="234376"/>
                </a:lnTo>
                <a:lnTo>
                  <a:pt x="1432967" y="1314376"/>
                </a:lnTo>
                <a:lnTo>
                  <a:pt x="928911" y="1314376"/>
                </a:lnTo>
                <a:close/>
                <a:moveTo>
                  <a:pt x="273174" y="234376"/>
                </a:moveTo>
                <a:lnTo>
                  <a:pt x="777230" y="234376"/>
                </a:lnTo>
                <a:lnTo>
                  <a:pt x="777230" y="1314376"/>
                </a:lnTo>
                <a:lnTo>
                  <a:pt x="273174" y="1314376"/>
                </a:lnTo>
                <a:close/>
                <a:moveTo>
                  <a:pt x="258244" y="126376"/>
                </a:moveTo>
                <a:cubicBezTo>
                  <a:pt x="182968" y="126376"/>
                  <a:pt x="121944" y="187400"/>
                  <a:pt x="121944" y="262676"/>
                </a:cubicBezTo>
                <a:lnTo>
                  <a:pt x="121944" y="1286076"/>
                </a:lnTo>
                <a:cubicBezTo>
                  <a:pt x="121944" y="1361352"/>
                  <a:pt x="182968" y="1422376"/>
                  <a:pt x="258244" y="1422376"/>
                </a:cubicBezTo>
                <a:lnTo>
                  <a:pt x="2768375" y="1422376"/>
                </a:lnTo>
                <a:cubicBezTo>
                  <a:pt x="2843651" y="1422376"/>
                  <a:pt x="2904675" y="1361352"/>
                  <a:pt x="2904675" y="1286076"/>
                </a:cubicBezTo>
                <a:lnTo>
                  <a:pt x="2904675" y="262676"/>
                </a:lnTo>
                <a:cubicBezTo>
                  <a:pt x="2904675" y="187400"/>
                  <a:pt x="2843651" y="126376"/>
                  <a:pt x="2768375" y="126376"/>
                </a:cubicBezTo>
                <a:close/>
                <a:moveTo>
                  <a:pt x="162882" y="0"/>
                </a:moveTo>
                <a:lnTo>
                  <a:pt x="2863736" y="0"/>
                </a:lnTo>
                <a:cubicBezTo>
                  <a:pt x="2953693" y="0"/>
                  <a:pt x="3026618" y="72925"/>
                  <a:pt x="3026618" y="162882"/>
                </a:cubicBezTo>
                <a:lnTo>
                  <a:pt x="3026618" y="1385870"/>
                </a:lnTo>
                <a:cubicBezTo>
                  <a:pt x="3026618" y="1475827"/>
                  <a:pt x="2953693" y="1548752"/>
                  <a:pt x="2863736" y="1548752"/>
                </a:cubicBezTo>
                <a:lnTo>
                  <a:pt x="162882" y="1548752"/>
                </a:lnTo>
                <a:cubicBezTo>
                  <a:pt x="72925" y="1548752"/>
                  <a:pt x="0" y="1475827"/>
                  <a:pt x="0" y="1385870"/>
                </a:cubicBezTo>
                <a:lnTo>
                  <a:pt x="0" y="162882"/>
                </a:lnTo>
                <a:cubicBezTo>
                  <a:pt x="0" y="72925"/>
                  <a:pt x="72925" y="0"/>
                  <a:pt x="162882"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9" name="Oval 31">
            <a:extLst>
              <a:ext uri="{FF2B5EF4-FFF2-40B4-BE49-F238E27FC236}">
                <a16:creationId xmlns:a16="http://schemas.microsoft.com/office/drawing/2014/main" id="{C8E4BAFB-C816-E6D1-436F-A4A585D9A9DA}"/>
              </a:ext>
            </a:extLst>
          </p:cNvPr>
          <p:cNvSpPr/>
          <p:nvPr/>
        </p:nvSpPr>
        <p:spPr>
          <a:xfrm>
            <a:off x="4029882" y="1918570"/>
            <a:ext cx="504505" cy="509254"/>
          </a:xfrm>
          <a:custGeom>
            <a:avLst/>
            <a:gdLst/>
            <a:ahLst/>
            <a:cxnLst/>
            <a:rect l="l" t="t" r="r" b="b"/>
            <a:pathLst>
              <a:path w="3187187" h="3217189">
                <a:moveTo>
                  <a:pt x="2136560" y="2669280"/>
                </a:moveTo>
                <a:cubicBezTo>
                  <a:pt x="2154235" y="2662847"/>
                  <a:pt x="2173778" y="2671961"/>
                  <a:pt x="2180211" y="2689635"/>
                </a:cubicBezTo>
                <a:lnTo>
                  <a:pt x="2338628" y="3124881"/>
                </a:lnTo>
                <a:cubicBezTo>
                  <a:pt x="2345061" y="3142556"/>
                  <a:pt x="2335948" y="3162099"/>
                  <a:pt x="2318273" y="3168533"/>
                </a:cubicBezTo>
                <a:lnTo>
                  <a:pt x="2190259" y="3215126"/>
                </a:lnTo>
                <a:cubicBezTo>
                  <a:pt x="2172585" y="3221559"/>
                  <a:pt x="2153041" y="3212445"/>
                  <a:pt x="2146608" y="3194771"/>
                </a:cubicBezTo>
                <a:lnTo>
                  <a:pt x="1988192" y="2759525"/>
                </a:lnTo>
                <a:cubicBezTo>
                  <a:pt x="1981759" y="2741850"/>
                  <a:pt x="1990872" y="2722307"/>
                  <a:pt x="2008547" y="2715873"/>
                </a:cubicBezTo>
                <a:close/>
                <a:moveTo>
                  <a:pt x="1050626" y="2669280"/>
                </a:moveTo>
                <a:lnTo>
                  <a:pt x="1178640" y="2715873"/>
                </a:lnTo>
                <a:cubicBezTo>
                  <a:pt x="1196314" y="2722307"/>
                  <a:pt x="1205428" y="2741850"/>
                  <a:pt x="1198995" y="2759525"/>
                </a:cubicBezTo>
                <a:lnTo>
                  <a:pt x="1040578" y="3194771"/>
                </a:lnTo>
                <a:cubicBezTo>
                  <a:pt x="1034145" y="3212445"/>
                  <a:pt x="1014601" y="3221559"/>
                  <a:pt x="996927" y="3215126"/>
                </a:cubicBezTo>
                <a:lnTo>
                  <a:pt x="868913" y="3168533"/>
                </a:lnTo>
                <a:cubicBezTo>
                  <a:pt x="851239" y="3162099"/>
                  <a:pt x="842125" y="3142556"/>
                  <a:pt x="848558" y="3124881"/>
                </a:cubicBezTo>
                <a:lnTo>
                  <a:pt x="1006975" y="2689635"/>
                </a:lnTo>
                <a:cubicBezTo>
                  <a:pt x="1013408" y="2671961"/>
                  <a:pt x="1032952" y="2662847"/>
                  <a:pt x="1050626" y="2669280"/>
                </a:cubicBezTo>
                <a:close/>
                <a:moveTo>
                  <a:pt x="2647909" y="2029882"/>
                </a:moveTo>
                <a:cubicBezTo>
                  <a:pt x="2656328" y="2027626"/>
                  <a:pt x="2665608" y="2028582"/>
                  <a:pt x="2673752" y="2033284"/>
                </a:cubicBezTo>
                <a:lnTo>
                  <a:pt x="3074877" y="2264874"/>
                </a:lnTo>
                <a:cubicBezTo>
                  <a:pt x="3091166" y="2274278"/>
                  <a:pt x="3096747" y="2295107"/>
                  <a:pt x="3087343" y="2311396"/>
                </a:cubicBezTo>
                <a:lnTo>
                  <a:pt x="3019228" y="2429374"/>
                </a:lnTo>
                <a:cubicBezTo>
                  <a:pt x="3009824" y="2445663"/>
                  <a:pt x="2988995" y="2451244"/>
                  <a:pt x="2972706" y="2441840"/>
                </a:cubicBezTo>
                <a:lnTo>
                  <a:pt x="2571581" y="2210250"/>
                </a:lnTo>
                <a:cubicBezTo>
                  <a:pt x="2555292" y="2200846"/>
                  <a:pt x="2549710" y="2180017"/>
                  <a:pt x="2559115" y="2163728"/>
                </a:cubicBezTo>
                <a:lnTo>
                  <a:pt x="2627229" y="2045750"/>
                </a:lnTo>
                <a:cubicBezTo>
                  <a:pt x="2631932" y="2037605"/>
                  <a:pt x="2639490" y="2032138"/>
                  <a:pt x="2647909" y="2029882"/>
                </a:cubicBezTo>
                <a:close/>
                <a:moveTo>
                  <a:pt x="539277" y="2029882"/>
                </a:moveTo>
                <a:cubicBezTo>
                  <a:pt x="547696" y="2032138"/>
                  <a:pt x="555255" y="2037605"/>
                  <a:pt x="559957" y="2045750"/>
                </a:cubicBezTo>
                <a:lnTo>
                  <a:pt x="628071" y="2163728"/>
                </a:lnTo>
                <a:cubicBezTo>
                  <a:pt x="637476" y="2180017"/>
                  <a:pt x="631895" y="2200846"/>
                  <a:pt x="615606" y="2210250"/>
                </a:cubicBezTo>
                <a:lnTo>
                  <a:pt x="214481" y="2441840"/>
                </a:lnTo>
                <a:cubicBezTo>
                  <a:pt x="198192" y="2451244"/>
                  <a:pt x="177363" y="2445663"/>
                  <a:pt x="167958" y="2429374"/>
                </a:cubicBezTo>
                <a:lnTo>
                  <a:pt x="99844" y="2311396"/>
                </a:lnTo>
                <a:cubicBezTo>
                  <a:pt x="90439" y="2295107"/>
                  <a:pt x="96020" y="2274278"/>
                  <a:pt x="112309" y="2264874"/>
                </a:cubicBezTo>
                <a:lnTo>
                  <a:pt x="513434" y="2033284"/>
                </a:lnTo>
                <a:cubicBezTo>
                  <a:pt x="521579" y="2028582"/>
                  <a:pt x="530858" y="2027626"/>
                  <a:pt x="539277" y="2029882"/>
                </a:cubicBezTo>
                <a:close/>
                <a:moveTo>
                  <a:pt x="3094879" y="918289"/>
                </a:moveTo>
                <a:cubicBezTo>
                  <a:pt x="3112554" y="911856"/>
                  <a:pt x="3132097" y="920969"/>
                  <a:pt x="3138531" y="938644"/>
                </a:cubicBezTo>
                <a:lnTo>
                  <a:pt x="3185124" y="1066657"/>
                </a:lnTo>
                <a:cubicBezTo>
                  <a:pt x="3191557" y="1084332"/>
                  <a:pt x="3182443" y="1103875"/>
                  <a:pt x="3164769" y="1110308"/>
                </a:cubicBezTo>
                <a:lnTo>
                  <a:pt x="2729523" y="1268725"/>
                </a:lnTo>
                <a:cubicBezTo>
                  <a:pt x="2711848" y="1275158"/>
                  <a:pt x="2692304" y="1266045"/>
                  <a:pt x="2685871" y="1248370"/>
                </a:cubicBezTo>
                <a:lnTo>
                  <a:pt x="2639278" y="1120357"/>
                </a:lnTo>
                <a:cubicBezTo>
                  <a:pt x="2632845" y="1102682"/>
                  <a:pt x="2641959" y="1083138"/>
                  <a:pt x="2659633" y="1076705"/>
                </a:cubicBezTo>
                <a:close/>
                <a:moveTo>
                  <a:pt x="92307" y="918289"/>
                </a:moveTo>
                <a:lnTo>
                  <a:pt x="527553" y="1076705"/>
                </a:lnTo>
                <a:cubicBezTo>
                  <a:pt x="545228" y="1083138"/>
                  <a:pt x="554341" y="1102682"/>
                  <a:pt x="547908" y="1120357"/>
                </a:cubicBezTo>
                <a:lnTo>
                  <a:pt x="501315" y="1248370"/>
                </a:lnTo>
                <a:cubicBezTo>
                  <a:pt x="494882" y="1266045"/>
                  <a:pt x="475338" y="1275158"/>
                  <a:pt x="457664" y="1268725"/>
                </a:cubicBezTo>
                <a:lnTo>
                  <a:pt x="22418" y="1110308"/>
                </a:lnTo>
                <a:cubicBezTo>
                  <a:pt x="4743" y="1103875"/>
                  <a:pt x="-4370" y="1084332"/>
                  <a:pt x="2063" y="1066657"/>
                </a:cubicBezTo>
                <a:lnTo>
                  <a:pt x="48656" y="938644"/>
                </a:lnTo>
                <a:cubicBezTo>
                  <a:pt x="55089" y="920969"/>
                  <a:pt x="74633" y="911856"/>
                  <a:pt x="92307" y="918289"/>
                </a:cubicBezTo>
                <a:close/>
                <a:moveTo>
                  <a:pt x="1593593" y="658644"/>
                </a:moveTo>
                <a:cubicBezTo>
                  <a:pt x="2116495" y="658644"/>
                  <a:pt x="2540391" y="1082540"/>
                  <a:pt x="2540391" y="1605442"/>
                </a:cubicBezTo>
                <a:cubicBezTo>
                  <a:pt x="2540391" y="2128344"/>
                  <a:pt x="2116495" y="2552240"/>
                  <a:pt x="1593593" y="2552240"/>
                </a:cubicBezTo>
                <a:cubicBezTo>
                  <a:pt x="1070691" y="2552240"/>
                  <a:pt x="646795" y="2128344"/>
                  <a:pt x="646795" y="1605442"/>
                </a:cubicBezTo>
                <a:cubicBezTo>
                  <a:pt x="646795" y="1082540"/>
                  <a:pt x="1070691" y="658644"/>
                  <a:pt x="1593593" y="658644"/>
                </a:cubicBezTo>
                <a:close/>
                <a:moveTo>
                  <a:pt x="2246117" y="1165"/>
                </a:moveTo>
                <a:cubicBezTo>
                  <a:pt x="2254536" y="-1090"/>
                  <a:pt x="2263815" y="-135"/>
                  <a:pt x="2271960" y="4568"/>
                </a:cubicBezTo>
                <a:lnTo>
                  <a:pt x="2389938" y="72682"/>
                </a:lnTo>
                <a:cubicBezTo>
                  <a:pt x="2406227" y="82087"/>
                  <a:pt x="2411808" y="102916"/>
                  <a:pt x="2402403" y="119205"/>
                </a:cubicBezTo>
                <a:lnTo>
                  <a:pt x="2170814" y="520330"/>
                </a:lnTo>
                <a:cubicBezTo>
                  <a:pt x="2161409" y="536619"/>
                  <a:pt x="2140580" y="542200"/>
                  <a:pt x="2124291" y="532795"/>
                </a:cubicBezTo>
                <a:lnTo>
                  <a:pt x="2006313" y="464681"/>
                </a:lnTo>
                <a:cubicBezTo>
                  <a:pt x="1990024" y="455276"/>
                  <a:pt x="1984443" y="434447"/>
                  <a:pt x="1993848" y="418158"/>
                </a:cubicBezTo>
                <a:lnTo>
                  <a:pt x="2225437" y="17033"/>
                </a:lnTo>
                <a:cubicBezTo>
                  <a:pt x="2230139" y="8889"/>
                  <a:pt x="2237698" y="3421"/>
                  <a:pt x="2246117" y="1165"/>
                </a:cubicBezTo>
                <a:close/>
                <a:moveTo>
                  <a:pt x="941069" y="1165"/>
                </a:moveTo>
                <a:cubicBezTo>
                  <a:pt x="949488" y="3421"/>
                  <a:pt x="957047" y="8889"/>
                  <a:pt x="961749" y="17033"/>
                </a:cubicBezTo>
                <a:lnTo>
                  <a:pt x="1193338" y="418158"/>
                </a:lnTo>
                <a:cubicBezTo>
                  <a:pt x="1202743" y="434447"/>
                  <a:pt x="1197162" y="455276"/>
                  <a:pt x="1180873" y="464681"/>
                </a:cubicBezTo>
                <a:lnTo>
                  <a:pt x="1062895" y="532795"/>
                </a:lnTo>
                <a:cubicBezTo>
                  <a:pt x="1046606" y="542200"/>
                  <a:pt x="1025777" y="536619"/>
                  <a:pt x="1016372" y="520330"/>
                </a:cubicBezTo>
                <a:lnTo>
                  <a:pt x="784783" y="119205"/>
                </a:lnTo>
                <a:cubicBezTo>
                  <a:pt x="775378" y="102916"/>
                  <a:pt x="780959" y="82087"/>
                  <a:pt x="797248" y="72682"/>
                </a:cubicBezTo>
                <a:lnTo>
                  <a:pt x="915226" y="4568"/>
                </a:lnTo>
                <a:cubicBezTo>
                  <a:pt x="923371" y="-135"/>
                  <a:pt x="932650" y="-1090"/>
                  <a:pt x="941069" y="1165"/>
                </a:cubicBezTo>
                <a:close/>
              </a:path>
            </a:pathLst>
          </a:custGeom>
          <a:solidFill>
            <a:schemeClr val="accent1">
              <a:lumMod val="75000"/>
            </a:schemeClr>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0" name="Left Arrow 1">
            <a:extLst>
              <a:ext uri="{FF2B5EF4-FFF2-40B4-BE49-F238E27FC236}">
                <a16:creationId xmlns:a16="http://schemas.microsoft.com/office/drawing/2014/main" id="{5F918F5C-A782-6B01-E577-07C2C561B18A}"/>
              </a:ext>
            </a:extLst>
          </p:cNvPr>
          <p:cNvSpPr>
            <a:spLocks noChangeAspect="1"/>
          </p:cNvSpPr>
          <p:nvPr/>
        </p:nvSpPr>
        <p:spPr>
          <a:xfrm>
            <a:off x="4689434" y="3895069"/>
            <a:ext cx="544340" cy="529812"/>
          </a:xfrm>
          <a:custGeom>
            <a:avLst/>
            <a:gdLst/>
            <a:ahLst/>
            <a:cxnLst/>
            <a:rect l="l" t="t" r="r" b="b"/>
            <a:pathLst>
              <a:path w="3306630" h="3218379">
                <a:moveTo>
                  <a:pt x="0" y="2085651"/>
                </a:moveTo>
                <a:cubicBezTo>
                  <a:pt x="253919" y="2342528"/>
                  <a:pt x="881542" y="2297196"/>
                  <a:pt x="1388167" y="2271654"/>
                </a:cubicBezTo>
                <a:lnTo>
                  <a:pt x="1417952" y="2988872"/>
                </a:lnTo>
                <a:lnTo>
                  <a:pt x="717647" y="2950294"/>
                </a:lnTo>
                <a:cubicBezTo>
                  <a:pt x="467617" y="2928101"/>
                  <a:pt x="217417" y="2555860"/>
                  <a:pt x="0" y="2085651"/>
                </a:cubicBezTo>
                <a:close/>
                <a:moveTo>
                  <a:pt x="1969797" y="2019847"/>
                </a:moveTo>
                <a:lnTo>
                  <a:pt x="1969797" y="2274913"/>
                </a:lnTo>
                <a:lnTo>
                  <a:pt x="2657809" y="2274913"/>
                </a:lnTo>
                <a:cubicBezTo>
                  <a:pt x="2787205" y="2599270"/>
                  <a:pt x="2968360" y="2923626"/>
                  <a:pt x="2675062" y="2954686"/>
                </a:cubicBezTo>
                <a:lnTo>
                  <a:pt x="1969797" y="2963313"/>
                </a:lnTo>
                <a:lnTo>
                  <a:pt x="1969797" y="3218379"/>
                </a:lnTo>
                <a:lnTo>
                  <a:pt x="1429598" y="2619113"/>
                </a:lnTo>
                <a:close/>
                <a:moveTo>
                  <a:pt x="2961009" y="1275432"/>
                </a:moveTo>
                <a:lnTo>
                  <a:pt x="3277752" y="1901203"/>
                </a:lnTo>
                <a:cubicBezTo>
                  <a:pt x="3383548" y="2128832"/>
                  <a:pt x="3186278" y="2531632"/>
                  <a:pt x="2887773" y="2955026"/>
                </a:cubicBezTo>
                <a:cubicBezTo>
                  <a:pt x="2983276" y="2606687"/>
                  <a:pt x="2630206" y="2085815"/>
                  <a:pt x="2354773" y="1659836"/>
                </a:cubicBezTo>
                <a:close/>
                <a:moveTo>
                  <a:pt x="1019997" y="990789"/>
                </a:moveTo>
                <a:lnTo>
                  <a:pt x="1268877" y="1758248"/>
                </a:lnTo>
                <a:lnTo>
                  <a:pt x="1047983" y="1630715"/>
                </a:lnTo>
                <a:lnTo>
                  <a:pt x="703977" y="2226552"/>
                </a:lnTo>
                <a:cubicBezTo>
                  <a:pt x="358378" y="2176433"/>
                  <a:pt x="-13100" y="2171140"/>
                  <a:pt x="106650" y="1901606"/>
                </a:cubicBezTo>
                <a:lnTo>
                  <a:pt x="451811" y="1286515"/>
                </a:lnTo>
                <a:lnTo>
                  <a:pt x="230918" y="1158982"/>
                </a:lnTo>
                <a:close/>
                <a:moveTo>
                  <a:pt x="2174825" y="119764"/>
                </a:moveTo>
                <a:cubicBezTo>
                  <a:pt x="2220451" y="119103"/>
                  <a:pt x="2264887" y="143875"/>
                  <a:pt x="2308274" y="203493"/>
                </a:cubicBezTo>
                <a:lnTo>
                  <a:pt x="2668377" y="809957"/>
                </a:lnTo>
                <a:lnTo>
                  <a:pt x="2889271" y="682424"/>
                </a:lnTo>
                <a:lnTo>
                  <a:pt x="2640391" y="1449883"/>
                </a:lnTo>
                <a:lnTo>
                  <a:pt x="1851312" y="1281690"/>
                </a:lnTo>
                <a:lnTo>
                  <a:pt x="2072206" y="1154157"/>
                </a:lnTo>
                <a:lnTo>
                  <a:pt x="1728200" y="558321"/>
                </a:lnTo>
                <a:cubicBezTo>
                  <a:pt x="1890352" y="352642"/>
                  <a:pt x="2037947" y="121750"/>
                  <a:pt x="2174825" y="119764"/>
                </a:cubicBezTo>
                <a:close/>
                <a:moveTo>
                  <a:pt x="1831774" y="30"/>
                </a:moveTo>
                <a:cubicBezTo>
                  <a:pt x="1948530" y="539"/>
                  <a:pt x="2073232" y="7407"/>
                  <a:pt x="2202212" y="19111"/>
                </a:cubicBezTo>
                <a:cubicBezTo>
                  <a:pt x="1852790" y="110572"/>
                  <a:pt x="1578238" y="676776"/>
                  <a:pt x="1347045" y="1128297"/>
                </a:cubicBezTo>
                <a:lnTo>
                  <a:pt x="711024" y="795483"/>
                </a:lnTo>
                <a:lnTo>
                  <a:pt x="1094586" y="208291"/>
                </a:lnTo>
                <a:cubicBezTo>
                  <a:pt x="1202761" y="54213"/>
                  <a:pt x="1481508" y="-1496"/>
                  <a:pt x="1831774" y="3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pic>
        <p:nvPicPr>
          <p:cNvPr id="13" name="Picture 12" descr="A red and black logo&#10;&#10;Description automatically generated">
            <a:extLst>
              <a:ext uri="{FF2B5EF4-FFF2-40B4-BE49-F238E27FC236}">
                <a16:creationId xmlns:a16="http://schemas.microsoft.com/office/drawing/2014/main" id="{E1403418-C298-1C5B-7091-7DD7242E093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465" y="885359"/>
            <a:ext cx="3116789" cy="1870822"/>
          </a:xfrm>
          <a:prstGeom prst="rect">
            <a:avLst/>
          </a:prstGeom>
        </p:spPr>
      </p:pic>
      <p:sp>
        <p:nvSpPr>
          <p:cNvPr id="4" name="TextBox 3">
            <a:extLst>
              <a:ext uri="{FF2B5EF4-FFF2-40B4-BE49-F238E27FC236}">
                <a16:creationId xmlns:a16="http://schemas.microsoft.com/office/drawing/2014/main" id="{46753FD1-97BC-F6D3-ADA5-9BA4695314F4}"/>
              </a:ext>
            </a:extLst>
          </p:cNvPr>
          <p:cNvSpPr txBox="1"/>
          <p:nvPr/>
        </p:nvSpPr>
        <p:spPr>
          <a:xfrm>
            <a:off x="-110066" y="6096953"/>
            <a:ext cx="6206066"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Figure 8</a:t>
            </a: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a:t>
            </a:r>
            <a:r>
              <a:rPr lang="en-GB" sz="1400" dirty="0">
                <a:solidFill>
                  <a:prstClr val="black"/>
                </a:solidFill>
                <a:latin typeface="Calibri" panose="020F0502020204030204" pitchFamily="34" charset="0"/>
                <a:ea typeface="Calibri" panose="020F0502020204030204" pitchFamily="34" charset="0"/>
                <a:cs typeface="Calibri" panose="020F0502020204030204" pitchFamily="34" charset="0"/>
              </a:rPr>
              <a:t>Mercedes </a:t>
            </a:r>
            <a:r>
              <a:rPr lang="en-GB" sz="1400" dirty="0" err="1">
                <a:solidFill>
                  <a:prstClr val="black"/>
                </a:solidFill>
                <a:latin typeface="Calibri" panose="020F0502020204030204" pitchFamily="34" charset="0"/>
                <a:ea typeface="Calibri" panose="020F0502020204030204" pitchFamily="34" charset="0"/>
                <a:cs typeface="Calibri" panose="020F0502020204030204" pitchFamily="34" charset="0"/>
              </a:rPr>
              <a:t>benz</a:t>
            </a:r>
            <a:r>
              <a:rPr lang="en-GB" sz="1400" dirty="0">
                <a:solidFill>
                  <a:prstClr val="black"/>
                </a:solidFill>
                <a:latin typeface="Calibri" panose="020F0502020204030204" pitchFamily="34" charset="0"/>
                <a:ea typeface="Calibri" panose="020F0502020204030204" pitchFamily="34" charset="0"/>
                <a:cs typeface="Calibri" panose="020F0502020204030204" pitchFamily="34" charset="0"/>
              </a:rPr>
              <a:t> trucks </a:t>
            </a:r>
            <a:r>
              <a:rPr lang="en-GB" sz="1400" dirty="0" err="1">
                <a:solidFill>
                  <a:prstClr val="black"/>
                </a:solidFill>
                <a:latin typeface="Calibri" panose="020F0502020204030204" pitchFamily="34" charset="0"/>
                <a:ea typeface="Calibri" panose="020F0502020204030204" pitchFamily="34" charset="0"/>
                <a:cs typeface="Calibri" panose="020F0502020204030204" pitchFamily="34" charset="0"/>
              </a:rPr>
              <a:t>eActros</a:t>
            </a:r>
            <a:r>
              <a:rPr lang="en-GB" sz="1400" dirty="0">
                <a:solidFill>
                  <a:prstClr val="black"/>
                </a:solidFill>
                <a:latin typeface="Calibri" panose="020F0502020204030204" pitchFamily="34" charset="0"/>
                <a:ea typeface="Calibri" panose="020F0502020204030204" pitchFamily="34" charset="0"/>
                <a:cs typeface="Calibri" panose="020F0502020204030204" pitchFamily="34" charset="0"/>
              </a:rPr>
              <a:t> 300 (DHL,2024) </a:t>
            </a:r>
            <a:endPar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836517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3ECA073-0366-FC0C-EA39-A61FC3D248C6}"/>
              </a:ext>
            </a:extLst>
          </p:cNvPr>
          <p:cNvSpPr txBox="1"/>
          <p:nvPr/>
        </p:nvSpPr>
        <p:spPr>
          <a:xfrm>
            <a:off x="685800" y="177800"/>
            <a:ext cx="11074400" cy="438582"/>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600"/>
              </a:spcAft>
              <a:buClr>
                <a:srgbClr val="083D65"/>
              </a:buClr>
              <a:buSzPts val="900"/>
              <a:buFontTx/>
              <a:buNone/>
              <a:tabLst/>
              <a:defRPr/>
            </a:pPr>
            <a:r>
              <a:rPr kumimoji="0" lang="en-US" sz="2500" b="1" i="0" u="none" strike="noStrike" kern="1200" cap="none" spc="0" normalizeH="0" baseline="0" noProof="0" dirty="0">
                <a:ln>
                  <a:noFill/>
                </a:ln>
                <a:solidFill>
                  <a:schemeClr val="accent5"/>
                </a:solidFill>
                <a:effectLst/>
                <a:uLnTx/>
                <a:uFillTx/>
                <a:latin typeface="Calibri" panose="020F0502020204030204" pitchFamily="34" charset="0"/>
                <a:ea typeface="Calibri" panose="020F0502020204030204" pitchFamily="34" charset="0"/>
                <a:cs typeface="Calibri" panose="020F0502020204030204" pitchFamily="34" charset="0"/>
                <a:sym typeface="Inter"/>
              </a:rPr>
              <a:t>Critically Evaluating Measures to Decarbonize the Fleet (Future) </a:t>
            </a:r>
            <a:endParaRPr kumimoji="0" lang="en-US" sz="2500" b="0" i="0" u="none" strike="noStrike" kern="1200" cap="none" spc="0" normalizeH="0" baseline="0" noProof="0" dirty="0">
              <a:ln>
                <a:noFill/>
              </a:ln>
              <a:solidFill>
                <a:schemeClr val="accent5"/>
              </a:solidFill>
              <a:effectLst/>
              <a:uLnTx/>
              <a:uFillTx/>
              <a:latin typeface="Calibri" panose="020F0502020204030204" pitchFamily="34" charset="0"/>
              <a:ea typeface="Calibri" panose="020F0502020204030204" pitchFamily="34" charset="0"/>
              <a:cs typeface="Calibri" panose="020F0502020204030204" pitchFamily="34" charset="0"/>
              <a:sym typeface="Arial"/>
            </a:endParaRPr>
          </a:p>
        </p:txBody>
      </p:sp>
      <p:pic>
        <p:nvPicPr>
          <p:cNvPr id="5" name="Picture 4">
            <a:extLst>
              <a:ext uri="{FF2B5EF4-FFF2-40B4-BE49-F238E27FC236}">
                <a16:creationId xmlns:a16="http://schemas.microsoft.com/office/drawing/2014/main" id="{FE036786-E23D-EAA0-39C7-2E5DEB66AE23}"/>
              </a:ext>
            </a:extLst>
          </p:cNvPr>
          <p:cNvPicPr>
            <a:picLocks noChangeAspect="1"/>
          </p:cNvPicPr>
          <p:nvPr/>
        </p:nvPicPr>
        <p:blipFill>
          <a:blip r:embed="rId3"/>
          <a:stretch>
            <a:fillRect/>
          </a:stretch>
        </p:blipFill>
        <p:spPr>
          <a:xfrm>
            <a:off x="1041680" y="941403"/>
            <a:ext cx="5054320" cy="2291655"/>
          </a:xfrm>
          <a:prstGeom prst="rect">
            <a:avLst/>
          </a:prstGeom>
        </p:spPr>
      </p:pic>
      <p:pic>
        <p:nvPicPr>
          <p:cNvPr id="4" name="Picture 3">
            <a:extLst>
              <a:ext uri="{FF2B5EF4-FFF2-40B4-BE49-F238E27FC236}">
                <a16:creationId xmlns:a16="http://schemas.microsoft.com/office/drawing/2014/main" id="{63DE366E-1599-57E0-1F4D-5F85C42D9063}"/>
              </a:ext>
            </a:extLst>
          </p:cNvPr>
          <p:cNvPicPr>
            <a:picLocks noChangeAspect="1"/>
          </p:cNvPicPr>
          <p:nvPr/>
        </p:nvPicPr>
        <p:blipFill>
          <a:blip r:embed="rId4"/>
          <a:stretch>
            <a:fillRect/>
          </a:stretch>
        </p:blipFill>
        <p:spPr>
          <a:xfrm>
            <a:off x="6708645" y="4154767"/>
            <a:ext cx="5483355" cy="2291655"/>
          </a:xfrm>
          <a:prstGeom prst="rect">
            <a:avLst/>
          </a:prstGeom>
        </p:spPr>
      </p:pic>
      <p:pic>
        <p:nvPicPr>
          <p:cNvPr id="7" name="Picture 6">
            <a:extLst>
              <a:ext uri="{FF2B5EF4-FFF2-40B4-BE49-F238E27FC236}">
                <a16:creationId xmlns:a16="http://schemas.microsoft.com/office/drawing/2014/main" id="{DDBAA71F-4AC3-FE4A-A7B2-F155A1B743DA}"/>
              </a:ext>
            </a:extLst>
          </p:cNvPr>
          <p:cNvPicPr>
            <a:picLocks noChangeAspect="1"/>
          </p:cNvPicPr>
          <p:nvPr/>
        </p:nvPicPr>
        <p:blipFill>
          <a:blip r:embed="rId5"/>
          <a:stretch>
            <a:fillRect/>
          </a:stretch>
        </p:blipFill>
        <p:spPr>
          <a:xfrm>
            <a:off x="816476" y="4413872"/>
            <a:ext cx="5707092" cy="1295400"/>
          </a:xfrm>
          <a:prstGeom prst="rect">
            <a:avLst/>
          </a:prstGeom>
        </p:spPr>
      </p:pic>
      <p:sp>
        <p:nvSpPr>
          <p:cNvPr id="9" name="TextBox 8">
            <a:extLst>
              <a:ext uri="{FF2B5EF4-FFF2-40B4-BE49-F238E27FC236}">
                <a16:creationId xmlns:a16="http://schemas.microsoft.com/office/drawing/2014/main" id="{D14C606E-EB5F-F7ED-A3B6-66C278FB0DBB}"/>
              </a:ext>
            </a:extLst>
          </p:cNvPr>
          <p:cNvSpPr txBox="1"/>
          <p:nvPr/>
        </p:nvSpPr>
        <p:spPr>
          <a:xfrm>
            <a:off x="741891" y="3558079"/>
            <a:ext cx="6096000"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Figure 9</a:t>
            </a: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Maps that are showing the plan for electric road system in </a:t>
            </a:r>
            <a:r>
              <a:rPr kumimoji="0" lang="en-GB" sz="1400" b="0" i="0" u="none" strike="noStrike" kern="12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Uk</a:t>
            </a: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en-GB" sz="1400" b="0" i="0" u="none" strike="noStrike" kern="12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Ainalis</a:t>
            </a: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Thorne, &amp; </a:t>
            </a:r>
            <a:r>
              <a:rPr kumimoji="0" lang="en-GB" sz="1400" b="0" i="0" u="none" strike="noStrike" kern="12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Cebon</a:t>
            </a: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2023,p.2)</a:t>
            </a:r>
          </a:p>
        </p:txBody>
      </p:sp>
      <p:sp>
        <p:nvSpPr>
          <p:cNvPr id="11" name="TextBox 10">
            <a:extLst>
              <a:ext uri="{FF2B5EF4-FFF2-40B4-BE49-F238E27FC236}">
                <a16:creationId xmlns:a16="http://schemas.microsoft.com/office/drawing/2014/main" id="{840D459E-7608-029E-2E56-E2E5A4184D7A}"/>
              </a:ext>
            </a:extLst>
          </p:cNvPr>
          <p:cNvSpPr txBox="1"/>
          <p:nvPr/>
        </p:nvSpPr>
        <p:spPr>
          <a:xfrm>
            <a:off x="6329342" y="6375434"/>
            <a:ext cx="6096000"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Table 3</a:t>
            </a: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Summary of electric construction cost (</a:t>
            </a:r>
            <a:r>
              <a:rPr kumimoji="0" lang="en-GB" sz="1400" b="0" i="0" u="none" strike="noStrike" kern="12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Ainalis</a:t>
            </a: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Thorne, &amp; </a:t>
            </a:r>
            <a:r>
              <a:rPr kumimoji="0" lang="en-GB" sz="1400" b="0" i="0" u="none" strike="noStrike" kern="12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Cebon</a:t>
            </a: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2023 p.3)</a:t>
            </a:r>
          </a:p>
        </p:txBody>
      </p:sp>
      <p:sp>
        <p:nvSpPr>
          <p:cNvPr id="13" name="TextBox 12">
            <a:extLst>
              <a:ext uri="{FF2B5EF4-FFF2-40B4-BE49-F238E27FC236}">
                <a16:creationId xmlns:a16="http://schemas.microsoft.com/office/drawing/2014/main" id="{A9586F7C-2AAC-45C3-B57F-3B140DFC0C5F}"/>
              </a:ext>
            </a:extLst>
          </p:cNvPr>
          <p:cNvSpPr txBox="1"/>
          <p:nvPr/>
        </p:nvSpPr>
        <p:spPr>
          <a:xfrm>
            <a:off x="356798" y="6020866"/>
            <a:ext cx="6424083"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Table 4</a:t>
            </a: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Refuelling a hydrogen station cost for each of the three rollout phases  (</a:t>
            </a:r>
            <a:r>
              <a:rPr kumimoji="0" lang="en-GB" sz="1400" b="0" i="0" u="none" strike="noStrike" kern="12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Ainalis</a:t>
            </a: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Thorne, &amp; </a:t>
            </a:r>
            <a:r>
              <a:rPr kumimoji="0" lang="en-GB" sz="1400" b="0" i="0" u="none" strike="noStrike" kern="12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Cebon</a:t>
            </a: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2023,p.3)</a:t>
            </a:r>
          </a:p>
        </p:txBody>
      </p:sp>
      <p:pic>
        <p:nvPicPr>
          <p:cNvPr id="6" name="Picture 5">
            <a:extLst>
              <a:ext uri="{FF2B5EF4-FFF2-40B4-BE49-F238E27FC236}">
                <a16:creationId xmlns:a16="http://schemas.microsoft.com/office/drawing/2014/main" id="{3C9A52E4-674C-F7D3-73E2-BBE59D51FF78}"/>
              </a:ext>
            </a:extLst>
          </p:cNvPr>
          <p:cNvPicPr>
            <a:picLocks noChangeAspect="1"/>
          </p:cNvPicPr>
          <p:nvPr/>
        </p:nvPicPr>
        <p:blipFill>
          <a:blip r:embed="rId6"/>
          <a:stretch>
            <a:fillRect/>
          </a:stretch>
        </p:blipFill>
        <p:spPr>
          <a:xfrm>
            <a:off x="7207713" y="838430"/>
            <a:ext cx="4485217" cy="2724602"/>
          </a:xfrm>
          <a:prstGeom prst="rect">
            <a:avLst/>
          </a:prstGeom>
        </p:spPr>
      </p:pic>
      <p:sp>
        <p:nvSpPr>
          <p:cNvPr id="10" name="TextBox 9">
            <a:extLst>
              <a:ext uri="{FF2B5EF4-FFF2-40B4-BE49-F238E27FC236}">
                <a16:creationId xmlns:a16="http://schemas.microsoft.com/office/drawing/2014/main" id="{11A000FF-A215-24F2-6043-2FF086BDBE6F}"/>
              </a:ext>
            </a:extLst>
          </p:cNvPr>
          <p:cNvSpPr txBox="1"/>
          <p:nvPr/>
        </p:nvSpPr>
        <p:spPr>
          <a:xfrm>
            <a:off x="6935048" y="3683462"/>
            <a:ext cx="6523566" cy="307777"/>
          </a:xfrm>
          <a:prstGeom prst="rect">
            <a:avLst/>
          </a:prstGeom>
          <a:noFill/>
        </p:spPr>
        <p:txBody>
          <a:bodyPr wrap="square">
            <a:spAutoFit/>
          </a:bodyPr>
          <a:lstStyle/>
          <a:p>
            <a:r>
              <a:rPr kumimoji="0" lang="en-GB" sz="14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Figure 10</a:t>
            </a: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Scania operating in Germany from Siemens(p.2)</a:t>
            </a:r>
            <a:endParaRPr lang="en-GB" dirty="0"/>
          </a:p>
        </p:txBody>
      </p:sp>
    </p:spTree>
    <p:extLst>
      <p:ext uri="{BB962C8B-B14F-4D97-AF65-F5344CB8AC3E}">
        <p14:creationId xmlns:p14="http://schemas.microsoft.com/office/powerpoint/2010/main" val="196699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a:xfrm>
            <a:off x="-504117" y="-42750"/>
            <a:ext cx="12136798" cy="724247"/>
          </a:xfrm>
        </p:spPr>
        <p:txBody>
          <a:bodyPr/>
          <a:lstStyle/>
          <a:p>
            <a:pPr>
              <a:spcBef>
                <a:spcPct val="0"/>
              </a:spcBef>
              <a:spcAft>
                <a:spcPts val="600"/>
              </a:spcAft>
              <a:buClr>
                <a:srgbClr val="083D65"/>
              </a:buClr>
              <a:buSzPts val="900"/>
              <a:defRPr/>
            </a:pPr>
            <a:r>
              <a:rPr lang="en-US" sz="2500" b="1" dirty="0">
                <a:solidFill>
                  <a:schemeClr val="accent5">
                    <a:lumMod val="50000"/>
                    <a:lumOff val="50000"/>
                  </a:schemeClr>
                </a:solidFill>
                <a:latin typeface="Calibri" panose="020F0502020204030204" pitchFamily="34" charset="0"/>
                <a:ea typeface="Calibri" panose="020F0502020204030204" pitchFamily="34" charset="0"/>
                <a:cs typeface="Calibri" panose="020F0502020204030204" pitchFamily="34" charset="0"/>
              </a:rPr>
              <a:t>Retention plan and reduce staff shortages</a:t>
            </a:r>
          </a:p>
        </p:txBody>
      </p:sp>
      <p:grpSp>
        <p:nvGrpSpPr>
          <p:cNvPr id="4" name="Group 3">
            <a:extLst>
              <a:ext uri="{FF2B5EF4-FFF2-40B4-BE49-F238E27FC236}">
                <a16:creationId xmlns:a16="http://schemas.microsoft.com/office/drawing/2014/main" id="{1E7DD54F-C308-4B2A-A4D2-144F2BEE3C60}"/>
              </a:ext>
            </a:extLst>
          </p:cNvPr>
          <p:cNvGrpSpPr/>
          <p:nvPr/>
        </p:nvGrpSpPr>
        <p:grpSpPr>
          <a:xfrm>
            <a:off x="4586295" y="3791042"/>
            <a:ext cx="6617438" cy="2157047"/>
            <a:chOff x="2211310" y="3977739"/>
            <a:chExt cx="3445695" cy="2157047"/>
          </a:xfrm>
        </p:grpSpPr>
        <p:sp>
          <p:nvSpPr>
            <p:cNvPr id="5" name="TextBox 4">
              <a:extLst>
                <a:ext uri="{FF2B5EF4-FFF2-40B4-BE49-F238E27FC236}">
                  <a16:creationId xmlns:a16="http://schemas.microsoft.com/office/drawing/2014/main" id="{B4B4007F-F4FE-4B9C-9647-EC1C1AE39489}"/>
                </a:ext>
              </a:extLst>
            </p:cNvPr>
            <p:cNvSpPr txBox="1"/>
            <p:nvPr/>
          </p:nvSpPr>
          <p:spPr>
            <a:xfrm>
              <a:off x="2211310" y="4349682"/>
              <a:ext cx="3445695" cy="178510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1400" b="1"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Responsibility</a:t>
              </a:r>
              <a:r>
                <a:rPr kumimoji="0" lang="en-US" altLang="ko-KR" sz="14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 HR Team, Marketing team and Hiring Managers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ko-KR" sz="1400" b="1" dirty="0">
                  <a:solidFill>
                    <a:prstClr val="black">
                      <a:lumMod val="75000"/>
                      <a:lumOff val="25000"/>
                    </a:prstClr>
                  </a:solidFill>
                  <a:latin typeface="Calibri" panose="020F0502020204030204" pitchFamily="34" charset="0"/>
                  <a:ea typeface="Calibri" panose="020F0502020204030204" pitchFamily="34" charset="0"/>
                  <a:cs typeface="Calibri" panose="020F0502020204030204" pitchFamily="34" charset="0"/>
                </a:rPr>
                <a:t>Actions</a:t>
              </a:r>
              <a:r>
                <a:rPr lang="en-US" altLang="ko-KR" sz="1400" dirty="0">
                  <a:solidFill>
                    <a:prstClr val="black">
                      <a:lumMod val="75000"/>
                      <a:lumOff val="25000"/>
                    </a:prstClr>
                  </a:solidFill>
                  <a:latin typeface="Calibri" panose="020F0502020204030204" pitchFamily="34" charset="0"/>
                  <a:ea typeface="Calibri" panose="020F0502020204030204" pitchFamily="34" charset="0"/>
                  <a:cs typeface="Calibri" panose="020F0502020204030204" pitchFamily="34" charset="0"/>
                </a:rPr>
                <a:t>: Introduce a recruitment campaign and create Instagram pages with famous socials to </a:t>
              </a:r>
              <a:r>
                <a:rPr lang="en-US" altLang="ko-KR" sz="1400" dirty="0" err="1">
                  <a:solidFill>
                    <a:prstClr val="black">
                      <a:lumMod val="75000"/>
                      <a:lumOff val="25000"/>
                    </a:prstClr>
                  </a:solidFill>
                  <a:latin typeface="Calibri" panose="020F0502020204030204" pitchFamily="34" charset="0"/>
                  <a:ea typeface="Calibri" panose="020F0502020204030204" pitchFamily="34" charset="0"/>
                  <a:cs typeface="Calibri" panose="020F0502020204030204" pitchFamily="34" charset="0"/>
                </a:rPr>
                <a:t>incentivise</a:t>
              </a:r>
              <a:r>
                <a:rPr lang="en-US" altLang="ko-KR" sz="1400" dirty="0">
                  <a:solidFill>
                    <a:prstClr val="black">
                      <a:lumMod val="75000"/>
                      <a:lumOff val="25000"/>
                    </a:prstClr>
                  </a:solidFill>
                  <a:latin typeface="Calibri" panose="020F0502020204030204" pitchFamily="34" charset="0"/>
                  <a:ea typeface="Calibri" panose="020F0502020204030204" pitchFamily="34" charset="0"/>
                  <a:cs typeface="Calibri" panose="020F0502020204030204" pitchFamily="34" charset="0"/>
                </a:rPr>
                <a:t> logistic workers to apply for this role.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ko-KR" sz="1400" b="1" dirty="0">
                  <a:solidFill>
                    <a:prstClr val="black">
                      <a:lumMod val="75000"/>
                      <a:lumOff val="25000"/>
                    </a:prstClr>
                  </a:solidFill>
                  <a:latin typeface="Calibri" panose="020F0502020204030204" pitchFamily="34" charset="0"/>
                  <a:ea typeface="Calibri" panose="020F0502020204030204" pitchFamily="34" charset="0"/>
                  <a:cs typeface="Calibri" panose="020F0502020204030204" pitchFamily="34" charset="0"/>
                </a:rPr>
                <a:t>Competitive compensation</a:t>
              </a:r>
              <a:r>
                <a:rPr lang="en-US" altLang="ko-KR" sz="1400" dirty="0">
                  <a:solidFill>
                    <a:prstClr val="black">
                      <a:lumMod val="75000"/>
                      <a:lumOff val="25000"/>
                    </a:prstClr>
                  </a:solidFill>
                  <a:latin typeface="Calibri" panose="020F0502020204030204" pitchFamily="34" charset="0"/>
                  <a:ea typeface="Calibri" panose="020F0502020204030204" pitchFamily="34" charset="0"/>
                  <a:cs typeface="Calibri" panose="020F0502020204030204" pitchFamily="34" charset="0"/>
                </a:rPr>
                <a:t>:  Benefits, Drivers Appreciation, well pay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1400" b="1"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Aim</a:t>
              </a:r>
              <a:r>
                <a:rPr kumimoji="0" lang="en-US" altLang="ko-KR" sz="14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 Introduce good pay and good overtime retribution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14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Recruit early</a:t>
              </a:r>
              <a:r>
                <a:rPr lang="en-US" altLang="ko-KR" sz="1400" dirty="0">
                  <a:solidFill>
                    <a:prstClr val="black">
                      <a:lumMod val="75000"/>
                      <a:lumOff val="25000"/>
                    </a:prstClr>
                  </a:solidFill>
                  <a:latin typeface="Calibri" panose="020F0502020204030204" pitchFamily="34" charset="0"/>
                  <a:ea typeface="Calibri" panose="020F0502020204030204" pitchFamily="34" charset="0"/>
                  <a:cs typeface="Calibri" panose="020F0502020204030204" pitchFamily="34" charset="0"/>
                </a:rPr>
                <a:t>-career talent offering a “Professional Stairway”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ko-KR" sz="1400" b="1" dirty="0">
                  <a:solidFill>
                    <a:prstClr val="black">
                      <a:lumMod val="75000"/>
                      <a:lumOff val="25000"/>
                    </a:prstClr>
                  </a:solidFill>
                  <a:latin typeface="Calibri" panose="020F0502020204030204" pitchFamily="34" charset="0"/>
                  <a:ea typeface="Calibri" panose="020F0502020204030204" pitchFamily="34" charset="0"/>
                  <a:cs typeface="Calibri" panose="020F0502020204030204" pitchFamily="34" charset="0"/>
                </a:rPr>
                <a:t>Budget</a:t>
              </a:r>
              <a:r>
                <a:rPr lang="en-US" altLang="ko-KR" sz="1400" dirty="0">
                  <a:solidFill>
                    <a:prstClr val="black">
                      <a:lumMod val="75000"/>
                      <a:lumOff val="25000"/>
                    </a:prstClr>
                  </a:solidFill>
                  <a:latin typeface="Calibri" panose="020F0502020204030204" pitchFamily="34" charset="0"/>
                  <a:ea typeface="Calibri" panose="020F0502020204030204" pitchFamily="34" charset="0"/>
                  <a:cs typeface="Calibri" panose="020F0502020204030204" pitchFamily="34" charset="0"/>
                </a:rPr>
                <a:t>: £1500 </a:t>
              </a:r>
              <a:endParaRPr kumimoji="0" lang="en-US" altLang="ko-KR" sz="14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1200" b="0" i="0" u="none" strike="noStrike" kern="1200" cap="none" spc="0" normalizeH="0" baseline="0" noProof="0" dirty="0">
                  <a:ln>
                    <a:noFill/>
                  </a:ln>
                  <a:solidFill>
                    <a:prstClr val="black">
                      <a:lumMod val="75000"/>
                      <a:lumOff val="25000"/>
                    </a:prstClr>
                  </a:solidFill>
                  <a:effectLst/>
                  <a:uLnTx/>
                  <a:uFillTx/>
                  <a:latin typeface="Arial"/>
                  <a:cs typeface="Arial" pitchFamily="34" charset="0"/>
                </a:rPr>
                <a:t> </a:t>
              </a:r>
              <a:endParaRPr kumimoji="0" lang="ko-KR" altLang="en-US" sz="1200" b="0" i="0" u="none" strike="noStrike" kern="1200" cap="none" spc="0" normalizeH="0" baseline="0" noProof="0" dirty="0">
                <a:ln>
                  <a:noFill/>
                </a:ln>
                <a:solidFill>
                  <a:prstClr val="black">
                    <a:lumMod val="75000"/>
                    <a:lumOff val="25000"/>
                  </a:prstClr>
                </a:solidFill>
                <a:effectLst/>
                <a:uLnTx/>
                <a:uFillTx/>
                <a:latin typeface="Arial"/>
                <a:cs typeface="Arial" pitchFamily="34" charset="0"/>
              </a:endParaRPr>
            </a:p>
          </p:txBody>
        </p:sp>
        <p:sp>
          <p:nvSpPr>
            <p:cNvPr id="6" name="TextBox 5">
              <a:extLst>
                <a:ext uri="{FF2B5EF4-FFF2-40B4-BE49-F238E27FC236}">
                  <a16:creationId xmlns:a16="http://schemas.microsoft.com/office/drawing/2014/main" id="{81DC61BC-C22D-457A-8CEE-BC76EC96A960}"/>
                </a:ext>
              </a:extLst>
            </p:cNvPr>
            <p:cNvSpPr txBox="1"/>
            <p:nvPr/>
          </p:nvSpPr>
          <p:spPr>
            <a:xfrm>
              <a:off x="2224352" y="3977739"/>
              <a:ext cx="1467509"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1200" b="1" i="0" u="none" strike="noStrike" kern="1200" cap="none" spc="0" normalizeH="0" baseline="0" noProof="0" dirty="0">
                  <a:ln>
                    <a:noFill/>
                  </a:ln>
                  <a:solidFill>
                    <a:srgbClr val="FF0000"/>
                  </a:solidFill>
                  <a:effectLst/>
                  <a:uLnTx/>
                  <a:uFillTx/>
                  <a:latin typeface="Arial"/>
                  <a:cs typeface="Arial" pitchFamily="34" charset="0"/>
                </a:rPr>
                <a:t>Month 2</a:t>
              </a:r>
              <a:r>
                <a:rPr kumimoji="0" lang="en-US" altLang="ko-KR" sz="1200" b="1" i="0" u="none" strike="noStrike" kern="1200" cap="none" spc="0" normalizeH="0" baseline="0" noProof="0" dirty="0">
                  <a:ln>
                    <a:noFill/>
                  </a:ln>
                  <a:solidFill>
                    <a:prstClr val="black">
                      <a:lumMod val="75000"/>
                      <a:lumOff val="25000"/>
                    </a:prstClr>
                  </a:solidFill>
                  <a:effectLst/>
                  <a:uLnTx/>
                  <a:uFillTx/>
                  <a:latin typeface="Arial"/>
                  <a:cs typeface="Arial" pitchFamily="34" charset="0"/>
                </a:rPr>
                <a:t>: Recruitment Drive</a:t>
              </a:r>
              <a:endParaRPr kumimoji="0" lang="ko-KR" altLang="en-US" sz="1200" b="1" i="0" u="none" strike="noStrike" kern="1200" cap="none" spc="0" normalizeH="0" baseline="0" noProof="0" dirty="0">
                <a:ln>
                  <a:noFill/>
                </a:ln>
                <a:solidFill>
                  <a:prstClr val="black">
                    <a:lumMod val="75000"/>
                    <a:lumOff val="25000"/>
                  </a:prstClr>
                </a:solidFill>
                <a:effectLst/>
                <a:uLnTx/>
                <a:uFillTx/>
                <a:latin typeface="Arial"/>
                <a:cs typeface="Arial" pitchFamily="34" charset="0"/>
              </a:endParaRPr>
            </a:p>
          </p:txBody>
        </p:sp>
        <p:sp>
          <p:nvSpPr>
            <p:cNvPr id="52" name="TextBox 51">
              <a:extLst>
                <a:ext uri="{FF2B5EF4-FFF2-40B4-BE49-F238E27FC236}">
                  <a16:creationId xmlns:a16="http://schemas.microsoft.com/office/drawing/2014/main" id="{2DECA8E6-E421-6A76-AE66-05AC7A665C17}"/>
                </a:ext>
              </a:extLst>
            </p:cNvPr>
            <p:cNvSpPr txBox="1"/>
            <p:nvPr/>
          </p:nvSpPr>
          <p:spPr>
            <a:xfrm>
              <a:off x="4183205" y="4421813"/>
              <a:ext cx="1467509"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ko-KR" altLang="en-US" sz="1200" b="1" i="0" u="none" strike="noStrike" kern="1200" cap="none" spc="0" normalizeH="0" baseline="0" noProof="0" dirty="0">
                <a:ln>
                  <a:noFill/>
                </a:ln>
                <a:solidFill>
                  <a:prstClr val="black">
                    <a:lumMod val="75000"/>
                    <a:lumOff val="25000"/>
                  </a:prstClr>
                </a:solidFill>
                <a:effectLst/>
                <a:uLnTx/>
                <a:uFillTx/>
                <a:latin typeface="Arial"/>
                <a:cs typeface="Arial" pitchFamily="34" charset="0"/>
              </a:endParaRPr>
            </a:p>
          </p:txBody>
        </p:sp>
      </p:grpSp>
      <p:sp>
        <p:nvSpPr>
          <p:cNvPr id="8" name="TextBox 7">
            <a:extLst>
              <a:ext uri="{FF2B5EF4-FFF2-40B4-BE49-F238E27FC236}">
                <a16:creationId xmlns:a16="http://schemas.microsoft.com/office/drawing/2014/main" id="{D6EC0D5F-51F3-45E7-B25C-514A02638910}"/>
              </a:ext>
            </a:extLst>
          </p:cNvPr>
          <p:cNvSpPr txBox="1"/>
          <p:nvPr/>
        </p:nvSpPr>
        <p:spPr>
          <a:xfrm>
            <a:off x="4391370" y="5429248"/>
            <a:ext cx="2842506"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ko-KR" altLang="en-US" sz="1200" b="0" i="0" u="none" strike="noStrike" kern="1200" cap="none" spc="0" normalizeH="0" baseline="0" noProof="0" dirty="0">
              <a:ln>
                <a:noFill/>
              </a:ln>
              <a:solidFill>
                <a:prstClr val="black">
                  <a:lumMod val="75000"/>
                  <a:lumOff val="25000"/>
                </a:prstClr>
              </a:solidFill>
              <a:effectLst/>
              <a:uLnTx/>
              <a:uFillTx/>
              <a:latin typeface="Arial"/>
              <a:cs typeface="Arial" pitchFamily="34" charset="0"/>
            </a:endParaRPr>
          </a:p>
        </p:txBody>
      </p:sp>
      <p:grpSp>
        <p:nvGrpSpPr>
          <p:cNvPr id="10" name="Group 9">
            <a:extLst>
              <a:ext uri="{FF2B5EF4-FFF2-40B4-BE49-F238E27FC236}">
                <a16:creationId xmlns:a16="http://schemas.microsoft.com/office/drawing/2014/main" id="{0DB6500C-2CC0-43DE-A3BF-332D967671D9}"/>
              </a:ext>
            </a:extLst>
          </p:cNvPr>
          <p:cNvGrpSpPr/>
          <p:nvPr/>
        </p:nvGrpSpPr>
        <p:grpSpPr>
          <a:xfrm>
            <a:off x="7958567" y="1180542"/>
            <a:ext cx="4220818" cy="1283754"/>
            <a:chOff x="2609633" y="2768938"/>
            <a:chExt cx="1685873" cy="1283754"/>
          </a:xfrm>
        </p:grpSpPr>
        <p:sp>
          <p:nvSpPr>
            <p:cNvPr id="11" name="TextBox 10">
              <a:extLst>
                <a:ext uri="{FF2B5EF4-FFF2-40B4-BE49-F238E27FC236}">
                  <a16:creationId xmlns:a16="http://schemas.microsoft.com/office/drawing/2014/main" id="{8EB380CF-FB69-4E24-8B54-936E9D883791}"/>
                </a:ext>
              </a:extLst>
            </p:cNvPr>
            <p:cNvSpPr txBox="1"/>
            <p:nvPr/>
          </p:nvSpPr>
          <p:spPr>
            <a:xfrm>
              <a:off x="2750089" y="3221695"/>
              <a:ext cx="1545417"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12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Keep the employees engaged and recognized. Include regular</a:t>
              </a:r>
              <a:r>
                <a:rPr lang="en-US" altLang="ko-KR" sz="1200" dirty="0">
                  <a:solidFill>
                    <a:prstClr val="black">
                      <a:lumMod val="75000"/>
                      <a:lumOff val="25000"/>
                    </a:prstClr>
                  </a:solidFill>
                  <a:latin typeface="Calibri" panose="020F0502020204030204" pitchFamily="34" charset="0"/>
                  <a:ea typeface="Calibri" panose="020F0502020204030204" pitchFamily="34" charset="0"/>
                  <a:cs typeface="Calibri" panose="020F0502020204030204" pitchFamily="34" charset="0"/>
                </a:rPr>
                <a:t> feedback and wellness programs. Include bonuses for people who are working hard for the working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12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Budget</a:t>
              </a:r>
              <a:r>
                <a:rPr lang="en-US" altLang="ko-KR" sz="1200" dirty="0">
                  <a:solidFill>
                    <a:prstClr val="black">
                      <a:lumMod val="75000"/>
                      <a:lumOff val="25000"/>
                    </a:prstClr>
                  </a:solidFill>
                  <a:latin typeface="Calibri" panose="020F0502020204030204" pitchFamily="34" charset="0"/>
                  <a:ea typeface="Calibri" panose="020F0502020204030204" pitchFamily="34" charset="0"/>
                  <a:cs typeface="Calibri" panose="020F0502020204030204" pitchFamily="34" charset="0"/>
                </a:rPr>
                <a:t>: £1000</a:t>
              </a:r>
              <a:endParaRPr kumimoji="0" lang="ko-KR" altLang="en-US" sz="12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7E252B5B-2F2B-4F9D-B1FD-C5EA3759F164}"/>
                </a:ext>
              </a:extLst>
            </p:cNvPr>
            <p:cNvSpPr txBox="1"/>
            <p:nvPr/>
          </p:nvSpPr>
          <p:spPr>
            <a:xfrm>
              <a:off x="2609633" y="2768938"/>
              <a:ext cx="1467509"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1200" b="1" i="0" u="none" strike="noStrike" kern="1200" cap="none" spc="0" normalizeH="0" baseline="0" noProof="0" dirty="0">
                  <a:ln>
                    <a:noFill/>
                  </a:ln>
                  <a:solidFill>
                    <a:srgbClr val="FF0000"/>
                  </a:solidFill>
                  <a:effectLst/>
                  <a:uLnTx/>
                  <a:uFillTx/>
                  <a:latin typeface="Arial"/>
                  <a:cs typeface="Arial" pitchFamily="34" charset="0"/>
                </a:rPr>
                <a:t>Month 4</a:t>
              </a:r>
              <a:r>
                <a:rPr kumimoji="0" lang="en-US" altLang="ko-KR" sz="1200" b="1" i="0" u="none" strike="noStrike" kern="1200" cap="none" spc="0" normalizeH="0" baseline="0" noProof="0" dirty="0">
                  <a:ln>
                    <a:noFill/>
                  </a:ln>
                  <a:solidFill>
                    <a:prstClr val="black">
                      <a:lumMod val="75000"/>
                      <a:lumOff val="25000"/>
                    </a:prstClr>
                  </a:solidFill>
                  <a:effectLst/>
                  <a:uLnTx/>
                  <a:uFillTx/>
                  <a:latin typeface="Arial"/>
                  <a:cs typeface="Arial" pitchFamily="34" charset="0"/>
                </a:rPr>
                <a:t>:Actions: Engagement and Recognition Programs</a:t>
              </a:r>
              <a:endParaRPr kumimoji="0" lang="ko-KR" altLang="en-US" sz="1200" b="1" i="0" u="none" strike="noStrike" kern="1200" cap="none" spc="0" normalizeH="0" baseline="0" noProof="0" dirty="0">
                <a:ln>
                  <a:noFill/>
                </a:ln>
                <a:solidFill>
                  <a:prstClr val="black">
                    <a:lumMod val="75000"/>
                    <a:lumOff val="25000"/>
                  </a:prstClr>
                </a:solidFill>
                <a:effectLst/>
                <a:uLnTx/>
                <a:uFillTx/>
                <a:latin typeface="Arial"/>
                <a:cs typeface="Arial" pitchFamily="34" charset="0"/>
              </a:endParaRPr>
            </a:p>
          </p:txBody>
        </p:sp>
      </p:grpSp>
      <p:grpSp>
        <p:nvGrpSpPr>
          <p:cNvPr id="14" name="Group 13">
            <a:extLst>
              <a:ext uri="{FF2B5EF4-FFF2-40B4-BE49-F238E27FC236}">
                <a16:creationId xmlns:a16="http://schemas.microsoft.com/office/drawing/2014/main" id="{87F89DE4-5DDF-46B2-A368-DA7670DA1FA4}"/>
              </a:ext>
            </a:extLst>
          </p:cNvPr>
          <p:cNvGrpSpPr/>
          <p:nvPr/>
        </p:nvGrpSpPr>
        <p:grpSpPr>
          <a:xfrm>
            <a:off x="394585" y="4230746"/>
            <a:ext cx="3902403" cy="1067272"/>
            <a:chOff x="2243121" y="4239551"/>
            <a:chExt cx="1869726" cy="1067272"/>
          </a:xfrm>
        </p:grpSpPr>
        <p:sp>
          <p:nvSpPr>
            <p:cNvPr id="15" name="TextBox 14">
              <a:extLst>
                <a:ext uri="{FF2B5EF4-FFF2-40B4-BE49-F238E27FC236}">
                  <a16:creationId xmlns:a16="http://schemas.microsoft.com/office/drawing/2014/main" id="{86666F83-EB99-4EFE-89F7-CDDE1522D139}"/>
                </a:ext>
              </a:extLst>
            </p:cNvPr>
            <p:cNvSpPr txBox="1"/>
            <p:nvPr/>
          </p:nvSpPr>
          <p:spPr>
            <a:xfrm>
              <a:off x="2243121" y="4475826"/>
              <a:ext cx="1869726" cy="83099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altLang="ko-KR" sz="12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Responsibility: new HR Team, Operation manager and Finance team</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altLang="ko-KR" sz="1200" b="1"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Actions</a:t>
              </a:r>
              <a:r>
                <a:rPr kumimoji="0" lang="en-US" altLang="ko-KR" sz="12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 IT investments and the skills that are required</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altLang="ko-KR" sz="12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Budget required: £5000 </a:t>
              </a:r>
              <a:endParaRPr kumimoji="0" lang="ko-KR" altLang="en-US" sz="12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DC4F3445-83CF-4A1D-B4E8-A849447C1C54}"/>
                </a:ext>
              </a:extLst>
            </p:cNvPr>
            <p:cNvSpPr txBox="1"/>
            <p:nvPr/>
          </p:nvSpPr>
          <p:spPr>
            <a:xfrm>
              <a:off x="2444443" y="4239551"/>
              <a:ext cx="1467509" cy="276999"/>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altLang="ko-KR" sz="1200" b="1" i="0" u="none" strike="noStrike" kern="1200" cap="none" spc="0" normalizeH="0" baseline="0" noProof="0" dirty="0">
                  <a:ln>
                    <a:noFill/>
                  </a:ln>
                  <a:solidFill>
                    <a:srgbClr val="FF0000"/>
                  </a:solidFill>
                  <a:effectLst/>
                  <a:uLnTx/>
                  <a:uFillTx/>
                  <a:latin typeface="Arial"/>
                  <a:cs typeface="Arial" pitchFamily="34" charset="0"/>
                </a:rPr>
                <a:t>Month 1</a:t>
              </a:r>
              <a:r>
                <a:rPr kumimoji="0" lang="en-US" altLang="ko-KR" sz="1200" b="1" i="0" u="none" strike="noStrike" kern="1200" cap="none" spc="0" normalizeH="0" baseline="0" noProof="0" dirty="0">
                  <a:ln>
                    <a:noFill/>
                  </a:ln>
                  <a:solidFill>
                    <a:prstClr val="black">
                      <a:lumMod val="75000"/>
                      <a:lumOff val="25000"/>
                    </a:prstClr>
                  </a:solidFill>
                  <a:effectLst/>
                  <a:uLnTx/>
                  <a:uFillTx/>
                  <a:latin typeface="Arial"/>
                  <a:cs typeface="Arial" pitchFamily="34" charset="0"/>
                </a:rPr>
                <a:t>: Assessment and planning</a:t>
              </a:r>
              <a:endParaRPr kumimoji="0" lang="ko-KR" altLang="en-US" sz="1200" b="1" i="0" u="none" strike="noStrike" kern="1200" cap="none" spc="0" normalizeH="0" baseline="0" noProof="0" dirty="0">
                <a:ln>
                  <a:noFill/>
                </a:ln>
                <a:solidFill>
                  <a:prstClr val="black">
                    <a:lumMod val="75000"/>
                    <a:lumOff val="25000"/>
                  </a:prstClr>
                </a:solidFill>
                <a:effectLst/>
                <a:uLnTx/>
                <a:uFillTx/>
                <a:latin typeface="Arial"/>
                <a:cs typeface="Arial" pitchFamily="34" charset="0"/>
              </a:endParaRPr>
            </a:p>
          </p:txBody>
        </p:sp>
      </p:grpSp>
      <p:sp>
        <p:nvSpPr>
          <p:cNvPr id="26" name="Rectangle 30">
            <a:extLst>
              <a:ext uri="{FF2B5EF4-FFF2-40B4-BE49-F238E27FC236}">
                <a16:creationId xmlns:a16="http://schemas.microsoft.com/office/drawing/2014/main" id="{BA127DB0-9F9D-482F-B4F0-30205848C361}"/>
              </a:ext>
            </a:extLst>
          </p:cNvPr>
          <p:cNvSpPr/>
          <p:nvPr/>
        </p:nvSpPr>
        <p:spPr>
          <a:xfrm>
            <a:off x="172408" y="4369245"/>
            <a:ext cx="420190" cy="418962"/>
          </a:xfrm>
          <a:custGeom>
            <a:avLst/>
            <a:gdLst/>
            <a:ahLst/>
            <a:cxnLst/>
            <a:rect l="l" t="t" r="r" b="b"/>
            <a:pathLst>
              <a:path w="3240000" h="3230531">
                <a:moveTo>
                  <a:pt x="720000" y="2697973"/>
                </a:moveTo>
                <a:cubicBezTo>
                  <a:pt x="680235" y="2697973"/>
                  <a:pt x="648000" y="2730208"/>
                  <a:pt x="648000" y="2769973"/>
                </a:cubicBezTo>
                <a:cubicBezTo>
                  <a:pt x="648000" y="2809738"/>
                  <a:pt x="680235" y="2841973"/>
                  <a:pt x="720000" y="2841973"/>
                </a:cubicBezTo>
                <a:lnTo>
                  <a:pt x="2520000" y="2841973"/>
                </a:lnTo>
                <a:cubicBezTo>
                  <a:pt x="2559765" y="2841973"/>
                  <a:pt x="2592000" y="2809738"/>
                  <a:pt x="2592000" y="2769973"/>
                </a:cubicBezTo>
                <a:cubicBezTo>
                  <a:pt x="2592000" y="2730208"/>
                  <a:pt x="2559765" y="2697973"/>
                  <a:pt x="2520000" y="2697973"/>
                </a:cubicBezTo>
                <a:close/>
                <a:moveTo>
                  <a:pt x="720000" y="2366733"/>
                </a:moveTo>
                <a:cubicBezTo>
                  <a:pt x="680235" y="2366733"/>
                  <a:pt x="648000" y="2398968"/>
                  <a:pt x="648000" y="2438733"/>
                </a:cubicBezTo>
                <a:cubicBezTo>
                  <a:pt x="648000" y="2478498"/>
                  <a:pt x="680235" y="2510733"/>
                  <a:pt x="720000" y="2510733"/>
                </a:cubicBezTo>
                <a:lnTo>
                  <a:pt x="2520000" y="2510733"/>
                </a:lnTo>
                <a:cubicBezTo>
                  <a:pt x="2559765" y="2510733"/>
                  <a:pt x="2592000" y="2478498"/>
                  <a:pt x="2592000" y="2438733"/>
                </a:cubicBezTo>
                <a:cubicBezTo>
                  <a:pt x="2592000" y="2398968"/>
                  <a:pt x="2559765" y="2366733"/>
                  <a:pt x="2520000" y="2366733"/>
                </a:cubicBezTo>
                <a:close/>
                <a:moveTo>
                  <a:pt x="720000" y="2035493"/>
                </a:moveTo>
                <a:cubicBezTo>
                  <a:pt x="680235" y="2035493"/>
                  <a:pt x="648000" y="2067728"/>
                  <a:pt x="648000" y="2107493"/>
                </a:cubicBezTo>
                <a:cubicBezTo>
                  <a:pt x="648000" y="2147258"/>
                  <a:pt x="680235" y="2179493"/>
                  <a:pt x="720000" y="2179493"/>
                </a:cubicBezTo>
                <a:lnTo>
                  <a:pt x="2520000" y="2179493"/>
                </a:lnTo>
                <a:cubicBezTo>
                  <a:pt x="2559765" y="2179493"/>
                  <a:pt x="2592000" y="2147258"/>
                  <a:pt x="2592000" y="2107493"/>
                </a:cubicBezTo>
                <a:cubicBezTo>
                  <a:pt x="2592000" y="2067728"/>
                  <a:pt x="2559765" y="2035493"/>
                  <a:pt x="2520000" y="2035493"/>
                </a:cubicBezTo>
                <a:close/>
                <a:moveTo>
                  <a:pt x="720000" y="1704253"/>
                </a:moveTo>
                <a:cubicBezTo>
                  <a:pt x="680235" y="1704253"/>
                  <a:pt x="648000" y="1736488"/>
                  <a:pt x="648000" y="1776253"/>
                </a:cubicBezTo>
                <a:cubicBezTo>
                  <a:pt x="648000" y="1816018"/>
                  <a:pt x="680235" y="1848253"/>
                  <a:pt x="720000" y="1848253"/>
                </a:cubicBezTo>
                <a:lnTo>
                  <a:pt x="2520000" y="1848253"/>
                </a:lnTo>
                <a:cubicBezTo>
                  <a:pt x="2559765" y="1848253"/>
                  <a:pt x="2592000" y="1816018"/>
                  <a:pt x="2592000" y="1776253"/>
                </a:cubicBezTo>
                <a:cubicBezTo>
                  <a:pt x="2592000" y="1736488"/>
                  <a:pt x="2559765" y="1704253"/>
                  <a:pt x="2520000" y="1704253"/>
                </a:cubicBezTo>
                <a:close/>
                <a:moveTo>
                  <a:pt x="720000" y="1373013"/>
                </a:moveTo>
                <a:cubicBezTo>
                  <a:pt x="680235" y="1373013"/>
                  <a:pt x="648000" y="1405248"/>
                  <a:pt x="648000" y="1445013"/>
                </a:cubicBezTo>
                <a:cubicBezTo>
                  <a:pt x="648000" y="1484778"/>
                  <a:pt x="680235" y="1517013"/>
                  <a:pt x="720000" y="1517013"/>
                </a:cubicBezTo>
                <a:lnTo>
                  <a:pt x="2520000" y="1517013"/>
                </a:lnTo>
                <a:cubicBezTo>
                  <a:pt x="2559765" y="1517013"/>
                  <a:pt x="2592000" y="1484778"/>
                  <a:pt x="2592000" y="1445013"/>
                </a:cubicBezTo>
                <a:cubicBezTo>
                  <a:pt x="2592000" y="1405248"/>
                  <a:pt x="2559765" y="1373013"/>
                  <a:pt x="2520000" y="1373013"/>
                </a:cubicBezTo>
                <a:close/>
                <a:moveTo>
                  <a:pt x="720000" y="1041773"/>
                </a:moveTo>
                <a:cubicBezTo>
                  <a:pt x="680235" y="1041773"/>
                  <a:pt x="648000" y="1074008"/>
                  <a:pt x="648000" y="1113773"/>
                </a:cubicBezTo>
                <a:cubicBezTo>
                  <a:pt x="648000" y="1153538"/>
                  <a:pt x="680235" y="1185773"/>
                  <a:pt x="720000" y="1185773"/>
                </a:cubicBezTo>
                <a:lnTo>
                  <a:pt x="2520000" y="1185773"/>
                </a:lnTo>
                <a:cubicBezTo>
                  <a:pt x="2559765" y="1185773"/>
                  <a:pt x="2592000" y="1153538"/>
                  <a:pt x="2592000" y="1113773"/>
                </a:cubicBezTo>
                <a:cubicBezTo>
                  <a:pt x="2592000" y="1074008"/>
                  <a:pt x="2559765" y="1041773"/>
                  <a:pt x="2520000" y="1041773"/>
                </a:cubicBezTo>
                <a:close/>
                <a:moveTo>
                  <a:pt x="0" y="305988"/>
                </a:moveTo>
                <a:lnTo>
                  <a:pt x="181957" y="305988"/>
                </a:lnTo>
                <a:lnTo>
                  <a:pt x="181957" y="470032"/>
                </a:lnTo>
                <a:cubicBezTo>
                  <a:pt x="181957" y="599267"/>
                  <a:pt x="286722" y="704032"/>
                  <a:pt x="415957" y="704032"/>
                </a:cubicBezTo>
                <a:cubicBezTo>
                  <a:pt x="545192" y="704032"/>
                  <a:pt x="649957" y="599267"/>
                  <a:pt x="649957" y="470032"/>
                </a:cubicBezTo>
                <a:lnTo>
                  <a:pt x="649957" y="305988"/>
                </a:lnTo>
                <a:lnTo>
                  <a:pt x="802357" y="305988"/>
                </a:lnTo>
                <a:lnTo>
                  <a:pt x="802357" y="470031"/>
                </a:lnTo>
                <a:cubicBezTo>
                  <a:pt x="802357" y="599266"/>
                  <a:pt x="907122" y="704031"/>
                  <a:pt x="1036357" y="704031"/>
                </a:cubicBezTo>
                <a:cubicBezTo>
                  <a:pt x="1165592" y="704031"/>
                  <a:pt x="1270357" y="599266"/>
                  <a:pt x="1270357" y="470031"/>
                </a:cubicBezTo>
                <a:lnTo>
                  <a:pt x="1270357" y="305988"/>
                </a:lnTo>
                <a:lnTo>
                  <a:pt x="1422757" y="305988"/>
                </a:lnTo>
                <a:lnTo>
                  <a:pt x="1422757" y="470030"/>
                </a:lnTo>
                <a:cubicBezTo>
                  <a:pt x="1422757" y="599265"/>
                  <a:pt x="1527522" y="704030"/>
                  <a:pt x="1656757" y="704030"/>
                </a:cubicBezTo>
                <a:cubicBezTo>
                  <a:pt x="1785992" y="704030"/>
                  <a:pt x="1890757" y="599265"/>
                  <a:pt x="1890757" y="470030"/>
                </a:cubicBezTo>
                <a:lnTo>
                  <a:pt x="1890757" y="305988"/>
                </a:lnTo>
                <a:lnTo>
                  <a:pt x="2043157" y="305988"/>
                </a:lnTo>
                <a:lnTo>
                  <a:pt x="2043157" y="470029"/>
                </a:lnTo>
                <a:cubicBezTo>
                  <a:pt x="2043157" y="599264"/>
                  <a:pt x="2147922" y="704029"/>
                  <a:pt x="2277157" y="704029"/>
                </a:cubicBezTo>
                <a:cubicBezTo>
                  <a:pt x="2406392" y="704029"/>
                  <a:pt x="2511157" y="599264"/>
                  <a:pt x="2511157" y="470029"/>
                </a:cubicBezTo>
                <a:lnTo>
                  <a:pt x="2511157" y="305988"/>
                </a:lnTo>
                <a:lnTo>
                  <a:pt x="2663557" y="305988"/>
                </a:lnTo>
                <a:lnTo>
                  <a:pt x="2663557" y="470028"/>
                </a:lnTo>
                <a:cubicBezTo>
                  <a:pt x="2663557" y="599263"/>
                  <a:pt x="2768322" y="704028"/>
                  <a:pt x="2897557" y="704028"/>
                </a:cubicBezTo>
                <a:cubicBezTo>
                  <a:pt x="3026792" y="704028"/>
                  <a:pt x="3131557" y="599263"/>
                  <a:pt x="3131557" y="470028"/>
                </a:cubicBezTo>
                <a:lnTo>
                  <a:pt x="3131557" y="305988"/>
                </a:lnTo>
                <a:lnTo>
                  <a:pt x="3240000" y="305988"/>
                </a:lnTo>
                <a:lnTo>
                  <a:pt x="3240000" y="3230531"/>
                </a:lnTo>
                <a:lnTo>
                  <a:pt x="0" y="3230531"/>
                </a:lnTo>
                <a:close/>
                <a:moveTo>
                  <a:pt x="415957" y="4"/>
                </a:moveTo>
                <a:cubicBezTo>
                  <a:pt x="485545" y="4"/>
                  <a:pt x="541957" y="56416"/>
                  <a:pt x="541957" y="126004"/>
                </a:cubicBezTo>
                <a:lnTo>
                  <a:pt x="541957" y="485972"/>
                </a:lnTo>
                <a:cubicBezTo>
                  <a:pt x="541957" y="555560"/>
                  <a:pt x="485545" y="611972"/>
                  <a:pt x="415957" y="611972"/>
                </a:cubicBezTo>
                <a:cubicBezTo>
                  <a:pt x="346369" y="611972"/>
                  <a:pt x="289957" y="555560"/>
                  <a:pt x="289957" y="485972"/>
                </a:cubicBezTo>
                <a:lnTo>
                  <a:pt x="289957" y="126004"/>
                </a:lnTo>
                <a:cubicBezTo>
                  <a:pt x="289957" y="56416"/>
                  <a:pt x="346369" y="4"/>
                  <a:pt x="415957" y="4"/>
                </a:cubicBezTo>
                <a:close/>
                <a:moveTo>
                  <a:pt x="1036357" y="3"/>
                </a:moveTo>
                <a:cubicBezTo>
                  <a:pt x="1105945" y="3"/>
                  <a:pt x="1162357" y="56415"/>
                  <a:pt x="1162357" y="126003"/>
                </a:cubicBezTo>
                <a:lnTo>
                  <a:pt x="1162357" y="485971"/>
                </a:lnTo>
                <a:cubicBezTo>
                  <a:pt x="1162357" y="555559"/>
                  <a:pt x="1105945" y="611971"/>
                  <a:pt x="1036357" y="611971"/>
                </a:cubicBezTo>
                <a:cubicBezTo>
                  <a:pt x="966769" y="611971"/>
                  <a:pt x="910357" y="555559"/>
                  <a:pt x="910357" y="485971"/>
                </a:cubicBezTo>
                <a:lnTo>
                  <a:pt x="910357" y="126003"/>
                </a:lnTo>
                <a:cubicBezTo>
                  <a:pt x="910357" y="56415"/>
                  <a:pt x="966769" y="3"/>
                  <a:pt x="1036357" y="3"/>
                </a:cubicBezTo>
                <a:close/>
                <a:moveTo>
                  <a:pt x="1656757" y="2"/>
                </a:moveTo>
                <a:cubicBezTo>
                  <a:pt x="1726345" y="2"/>
                  <a:pt x="1782757" y="56414"/>
                  <a:pt x="1782757" y="126002"/>
                </a:cubicBezTo>
                <a:lnTo>
                  <a:pt x="1782757" y="485970"/>
                </a:lnTo>
                <a:cubicBezTo>
                  <a:pt x="1782757" y="555558"/>
                  <a:pt x="1726345" y="611970"/>
                  <a:pt x="1656757" y="611970"/>
                </a:cubicBezTo>
                <a:cubicBezTo>
                  <a:pt x="1587169" y="611970"/>
                  <a:pt x="1530757" y="555558"/>
                  <a:pt x="1530757" y="485970"/>
                </a:cubicBezTo>
                <a:lnTo>
                  <a:pt x="1530757" y="126002"/>
                </a:lnTo>
                <a:cubicBezTo>
                  <a:pt x="1530757" y="56414"/>
                  <a:pt x="1587169" y="2"/>
                  <a:pt x="1656757" y="2"/>
                </a:cubicBezTo>
                <a:close/>
                <a:moveTo>
                  <a:pt x="2277157" y="1"/>
                </a:moveTo>
                <a:cubicBezTo>
                  <a:pt x="2346745" y="1"/>
                  <a:pt x="2403157" y="56413"/>
                  <a:pt x="2403157" y="126001"/>
                </a:cubicBezTo>
                <a:lnTo>
                  <a:pt x="2403157" y="485969"/>
                </a:lnTo>
                <a:cubicBezTo>
                  <a:pt x="2403157" y="555557"/>
                  <a:pt x="2346745" y="611969"/>
                  <a:pt x="2277157" y="611969"/>
                </a:cubicBezTo>
                <a:cubicBezTo>
                  <a:pt x="2207569" y="611969"/>
                  <a:pt x="2151157" y="555557"/>
                  <a:pt x="2151157" y="485969"/>
                </a:cubicBezTo>
                <a:lnTo>
                  <a:pt x="2151157" y="126001"/>
                </a:lnTo>
                <a:cubicBezTo>
                  <a:pt x="2151157" y="56413"/>
                  <a:pt x="2207569" y="1"/>
                  <a:pt x="2277157" y="1"/>
                </a:cubicBezTo>
                <a:close/>
                <a:moveTo>
                  <a:pt x="2897557" y="0"/>
                </a:moveTo>
                <a:cubicBezTo>
                  <a:pt x="2967145" y="0"/>
                  <a:pt x="3023557" y="56412"/>
                  <a:pt x="3023557" y="126000"/>
                </a:cubicBezTo>
                <a:lnTo>
                  <a:pt x="3023557" y="485968"/>
                </a:lnTo>
                <a:cubicBezTo>
                  <a:pt x="3023557" y="555556"/>
                  <a:pt x="2967145" y="611968"/>
                  <a:pt x="2897557" y="611968"/>
                </a:cubicBezTo>
                <a:cubicBezTo>
                  <a:pt x="2827969" y="611968"/>
                  <a:pt x="2771557" y="555556"/>
                  <a:pt x="2771557" y="485968"/>
                </a:cubicBezTo>
                <a:lnTo>
                  <a:pt x="2771557" y="126000"/>
                </a:lnTo>
                <a:cubicBezTo>
                  <a:pt x="2771557" y="56412"/>
                  <a:pt x="2827969" y="0"/>
                  <a:pt x="2897557"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marL="0" marR="0" lvl="0" indent="0" algn="ctr" defTabSz="914400" rtl="0" eaLnBrk="1" fontAlgn="auto" latinLnBrk="1" hangingPunct="1">
              <a:lnSpc>
                <a:spcPct val="100000"/>
              </a:lnSpc>
              <a:spcBef>
                <a:spcPts val="0"/>
              </a:spcBef>
              <a:spcAft>
                <a:spcPts val="0"/>
              </a:spcAft>
              <a:buClrTx/>
              <a:buSzTx/>
              <a:buFontTx/>
              <a:buNone/>
              <a:tabLst/>
              <a:defRPr/>
            </a:pPr>
            <a:endParaRPr kumimoji="0" lang="ko-KR" altLang="en-US" sz="1800" b="0" i="0" u="none" strike="noStrike" kern="1200" cap="none" spc="0" normalizeH="0" baseline="0" noProof="0" dirty="0">
              <a:ln>
                <a:noFill/>
              </a:ln>
              <a:solidFill>
                <a:prstClr val="white"/>
              </a:solidFill>
              <a:effectLst/>
              <a:uLnTx/>
              <a:uFillTx/>
              <a:latin typeface="Arial"/>
              <a:cs typeface="+mn-cs"/>
            </a:endParaRPr>
          </a:p>
        </p:txBody>
      </p:sp>
      <p:sp>
        <p:nvSpPr>
          <p:cNvPr id="44" name="Rectangle 43">
            <a:extLst>
              <a:ext uri="{FF2B5EF4-FFF2-40B4-BE49-F238E27FC236}">
                <a16:creationId xmlns:a16="http://schemas.microsoft.com/office/drawing/2014/main" id="{29E41591-B818-5B55-627E-056384E55C08}"/>
              </a:ext>
            </a:extLst>
          </p:cNvPr>
          <p:cNvSpPr/>
          <p:nvPr/>
        </p:nvSpPr>
        <p:spPr>
          <a:xfrm>
            <a:off x="8996764" y="803822"/>
            <a:ext cx="3182620" cy="360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700" b="0" i="0" u="none" strike="noStrike" kern="1200" cap="none" spc="0" normalizeH="0" baseline="0" noProof="0">
              <a:ln>
                <a:noFill/>
              </a:ln>
              <a:solidFill>
                <a:prstClr val="black"/>
              </a:solidFill>
              <a:effectLst/>
              <a:uLnTx/>
              <a:uFillTx/>
              <a:latin typeface="Arial"/>
              <a:cs typeface="+mn-cs"/>
            </a:endParaRPr>
          </a:p>
        </p:txBody>
      </p:sp>
      <p:sp>
        <p:nvSpPr>
          <p:cNvPr id="45" name="직사각형 4">
            <a:extLst>
              <a:ext uri="{FF2B5EF4-FFF2-40B4-BE49-F238E27FC236}">
                <a16:creationId xmlns:a16="http://schemas.microsoft.com/office/drawing/2014/main" id="{0D5F0E2E-3E77-F073-9869-B94CBFB45C16}"/>
              </a:ext>
            </a:extLst>
          </p:cNvPr>
          <p:cNvSpPr/>
          <p:nvPr/>
        </p:nvSpPr>
        <p:spPr>
          <a:xfrm>
            <a:off x="0" y="3908185"/>
            <a:ext cx="4296988" cy="360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700" b="0" i="0" u="none" strike="noStrike" kern="1200" cap="none" spc="0" normalizeH="0" baseline="0" noProof="0">
              <a:ln>
                <a:noFill/>
              </a:ln>
              <a:solidFill>
                <a:prstClr val="white"/>
              </a:solidFill>
              <a:effectLst/>
              <a:uLnTx/>
              <a:uFillTx/>
              <a:latin typeface="Arial"/>
              <a:cs typeface="+mn-cs"/>
            </a:endParaRPr>
          </a:p>
        </p:txBody>
      </p:sp>
      <p:sp>
        <p:nvSpPr>
          <p:cNvPr id="46" name="평행 사변형 5">
            <a:extLst>
              <a:ext uri="{FF2B5EF4-FFF2-40B4-BE49-F238E27FC236}">
                <a16:creationId xmlns:a16="http://schemas.microsoft.com/office/drawing/2014/main" id="{D3BFA2CD-3CE1-E251-D75E-E2A5660D1051}"/>
              </a:ext>
            </a:extLst>
          </p:cNvPr>
          <p:cNvSpPr/>
          <p:nvPr/>
        </p:nvSpPr>
        <p:spPr>
          <a:xfrm rot="16200000">
            <a:off x="3431424" y="3397179"/>
            <a:ext cx="1310938" cy="420190"/>
          </a:xfrm>
          <a:prstGeom prst="parallelogram">
            <a:avLst>
              <a:gd name="adj" fmla="val 84008"/>
            </a:avLst>
          </a:prstGeom>
          <a:gradFill>
            <a:gsLst>
              <a:gs pos="0">
                <a:schemeClr val="accent4">
                  <a:lumMod val="70000"/>
                </a:schemeClr>
              </a:gs>
              <a:gs pos="100000">
                <a:schemeClr val="accent4">
                  <a:lumMod val="70000"/>
                </a:schemeClr>
              </a:gs>
            </a:gsLst>
            <a:lin ang="10800000" scaled="1"/>
          </a:gra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ko-KR" altLang="en-US" sz="2700" b="0" i="0" u="none" strike="noStrike" kern="1200" cap="none" spc="0" normalizeH="0" baseline="0" noProof="0">
              <a:ln>
                <a:noFill/>
              </a:ln>
              <a:solidFill>
                <a:prstClr val="black"/>
              </a:solidFill>
              <a:effectLst/>
              <a:uLnTx/>
              <a:uFillTx/>
              <a:latin typeface="Arial"/>
              <a:cs typeface="+mn-cs"/>
            </a:endParaRPr>
          </a:p>
        </p:txBody>
      </p:sp>
      <p:sp>
        <p:nvSpPr>
          <p:cNvPr id="47" name="평행 사변형 32">
            <a:extLst>
              <a:ext uri="{FF2B5EF4-FFF2-40B4-BE49-F238E27FC236}">
                <a16:creationId xmlns:a16="http://schemas.microsoft.com/office/drawing/2014/main" id="{497DF59A-7215-3F38-B629-4EADCB18CABD}"/>
              </a:ext>
            </a:extLst>
          </p:cNvPr>
          <p:cNvSpPr/>
          <p:nvPr/>
        </p:nvSpPr>
        <p:spPr>
          <a:xfrm flipH="1">
            <a:off x="3876798" y="2951803"/>
            <a:ext cx="2278270" cy="356368"/>
          </a:xfrm>
          <a:prstGeom prst="parallelogram">
            <a:avLst>
              <a:gd name="adj" fmla="val 118955"/>
            </a:avLst>
          </a:prstGeom>
          <a:solidFill>
            <a:schemeClr val="accent3"/>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ko-KR" altLang="en-US" sz="2700" b="0" i="0" u="none" strike="noStrike" kern="1200" cap="none" spc="0" normalizeH="0" baseline="0" noProof="0">
              <a:ln>
                <a:noFill/>
              </a:ln>
              <a:solidFill>
                <a:prstClr val="black"/>
              </a:solidFill>
              <a:effectLst/>
              <a:uLnTx/>
              <a:uFillTx/>
              <a:latin typeface="Arial"/>
              <a:cs typeface="+mn-cs"/>
            </a:endParaRPr>
          </a:p>
        </p:txBody>
      </p:sp>
      <p:sp>
        <p:nvSpPr>
          <p:cNvPr id="48" name="평행 사변형 33">
            <a:extLst>
              <a:ext uri="{FF2B5EF4-FFF2-40B4-BE49-F238E27FC236}">
                <a16:creationId xmlns:a16="http://schemas.microsoft.com/office/drawing/2014/main" id="{98EDDB70-0E22-6CE7-C9E0-E2F3E2602CE1}"/>
              </a:ext>
            </a:extLst>
          </p:cNvPr>
          <p:cNvSpPr/>
          <p:nvPr/>
        </p:nvSpPr>
        <p:spPr>
          <a:xfrm rot="16200000">
            <a:off x="5200656" y="2351188"/>
            <a:ext cx="1493773" cy="420190"/>
          </a:xfrm>
          <a:prstGeom prst="parallelogram">
            <a:avLst>
              <a:gd name="adj" fmla="val 84008"/>
            </a:avLst>
          </a:prstGeom>
          <a:gradFill>
            <a:gsLst>
              <a:gs pos="100000">
                <a:schemeClr val="accent3">
                  <a:lumMod val="70000"/>
                </a:schemeClr>
              </a:gs>
              <a:gs pos="0">
                <a:schemeClr val="accent3">
                  <a:lumMod val="70000"/>
                </a:schemeClr>
              </a:gs>
            </a:gsLst>
            <a:lin ang="10800000" scaled="1"/>
          </a:gra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ko-KR" altLang="en-US" sz="2700" b="0" i="0" u="none" strike="noStrike" kern="1200" cap="none" spc="0" normalizeH="0" baseline="0" noProof="0">
              <a:ln>
                <a:noFill/>
              </a:ln>
              <a:solidFill>
                <a:prstClr val="black"/>
              </a:solidFill>
              <a:effectLst/>
              <a:uLnTx/>
              <a:uFillTx/>
              <a:latin typeface="Arial"/>
              <a:cs typeface="+mn-cs"/>
            </a:endParaRPr>
          </a:p>
        </p:txBody>
      </p:sp>
      <p:sp>
        <p:nvSpPr>
          <p:cNvPr id="49" name="평행 사변형 34">
            <a:extLst>
              <a:ext uri="{FF2B5EF4-FFF2-40B4-BE49-F238E27FC236}">
                <a16:creationId xmlns:a16="http://schemas.microsoft.com/office/drawing/2014/main" id="{B1CAB4FF-60A4-7D4F-92A8-92CF4432E63B}"/>
              </a:ext>
            </a:extLst>
          </p:cNvPr>
          <p:cNvSpPr/>
          <p:nvPr/>
        </p:nvSpPr>
        <p:spPr>
          <a:xfrm flipH="1">
            <a:off x="5737447" y="1802825"/>
            <a:ext cx="2278270" cy="356368"/>
          </a:xfrm>
          <a:prstGeom prst="parallelogram">
            <a:avLst>
              <a:gd name="adj" fmla="val 118955"/>
            </a:avLst>
          </a:prstGeom>
          <a:solidFill>
            <a:schemeClr val="accent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ko-KR" altLang="en-US" sz="2700" b="0" i="0" u="none" strike="noStrike" kern="1200" cap="none" spc="0" normalizeH="0" baseline="0" noProof="0">
              <a:ln>
                <a:noFill/>
              </a:ln>
              <a:solidFill>
                <a:prstClr val="black"/>
              </a:solidFill>
              <a:effectLst/>
              <a:uLnTx/>
              <a:uFillTx/>
              <a:latin typeface="Arial"/>
              <a:cs typeface="+mn-cs"/>
            </a:endParaRPr>
          </a:p>
        </p:txBody>
      </p:sp>
      <p:sp>
        <p:nvSpPr>
          <p:cNvPr id="50" name="평행 사변형 35">
            <a:extLst>
              <a:ext uri="{FF2B5EF4-FFF2-40B4-BE49-F238E27FC236}">
                <a16:creationId xmlns:a16="http://schemas.microsoft.com/office/drawing/2014/main" id="{69985396-D3AD-5624-DD71-E81BC057087E}"/>
              </a:ext>
            </a:extLst>
          </p:cNvPr>
          <p:cNvSpPr/>
          <p:nvPr/>
        </p:nvSpPr>
        <p:spPr>
          <a:xfrm rot="16200000">
            <a:off x="7122271" y="1293629"/>
            <a:ext cx="1310938" cy="420190"/>
          </a:xfrm>
          <a:prstGeom prst="parallelogram">
            <a:avLst>
              <a:gd name="adj" fmla="val 84008"/>
            </a:avLst>
          </a:prstGeom>
          <a:gradFill>
            <a:gsLst>
              <a:gs pos="0">
                <a:schemeClr val="accent2">
                  <a:lumMod val="70000"/>
                </a:schemeClr>
              </a:gs>
              <a:gs pos="100000">
                <a:schemeClr val="accent2">
                  <a:lumMod val="70000"/>
                </a:schemeClr>
              </a:gs>
            </a:gsLst>
            <a:lin ang="10800000" scaled="1"/>
          </a:gra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ko-KR" altLang="en-US" sz="2700" b="0" i="0" u="none" strike="noStrike" kern="1200" cap="none" spc="0" normalizeH="0" baseline="0" noProof="0">
              <a:ln>
                <a:noFill/>
              </a:ln>
              <a:solidFill>
                <a:prstClr val="black"/>
              </a:solidFill>
              <a:effectLst/>
              <a:uLnTx/>
              <a:uFillTx/>
              <a:latin typeface="Arial"/>
              <a:cs typeface="+mn-cs"/>
            </a:endParaRPr>
          </a:p>
        </p:txBody>
      </p:sp>
      <p:sp>
        <p:nvSpPr>
          <p:cNvPr id="51" name="평행 사변형 36">
            <a:extLst>
              <a:ext uri="{FF2B5EF4-FFF2-40B4-BE49-F238E27FC236}">
                <a16:creationId xmlns:a16="http://schemas.microsoft.com/office/drawing/2014/main" id="{F1B94646-4E48-E48F-5DE2-1DA9889FA652}"/>
              </a:ext>
            </a:extLst>
          </p:cNvPr>
          <p:cNvSpPr/>
          <p:nvPr/>
        </p:nvSpPr>
        <p:spPr>
          <a:xfrm flipH="1">
            <a:off x="7567645" y="820542"/>
            <a:ext cx="2278270" cy="356368"/>
          </a:xfrm>
          <a:prstGeom prst="parallelogram">
            <a:avLst>
              <a:gd name="adj" fmla="val 118955"/>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ko-KR" altLang="en-US" sz="2700" b="0" i="0" u="none" strike="noStrike" kern="1200" cap="none" spc="0" normalizeH="0" baseline="0" noProof="0">
              <a:ln>
                <a:noFill/>
              </a:ln>
              <a:solidFill>
                <a:prstClr val="white"/>
              </a:solidFill>
              <a:effectLst/>
              <a:uLnTx/>
              <a:uFillTx/>
              <a:latin typeface="Arial"/>
              <a:cs typeface="+mn-cs"/>
            </a:endParaRPr>
          </a:p>
        </p:txBody>
      </p:sp>
      <p:sp>
        <p:nvSpPr>
          <p:cNvPr id="7" name="TextBox 6">
            <a:extLst>
              <a:ext uri="{FF2B5EF4-FFF2-40B4-BE49-F238E27FC236}">
                <a16:creationId xmlns:a16="http://schemas.microsoft.com/office/drawing/2014/main" id="{E4C298A8-B65A-0BF7-0C11-57A0618A413D}"/>
              </a:ext>
            </a:extLst>
          </p:cNvPr>
          <p:cNvSpPr txBox="1"/>
          <p:nvPr/>
        </p:nvSpPr>
        <p:spPr>
          <a:xfrm>
            <a:off x="6348427" y="2401214"/>
            <a:ext cx="6096000"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ko-KR" sz="1200" b="1" i="0" u="none" strike="noStrike" kern="1200" cap="none" spc="0" normalizeH="0" baseline="0" noProof="0" dirty="0">
                <a:ln>
                  <a:noFill/>
                </a:ln>
                <a:solidFill>
                  <a:srgbClr val="FF0000"/>
                </a:solidFill>
                <a:effectLst/>
                <a:uLnTx/>
                <a:uFillTx/>
                <a:latin typeface="Arial"/>
                <a:cs typeface="Arial" pitchFamily="34" charset="0"/>
              </a:rPr>
              <a:t>Month 3</a:t>
            </a:r>
            <a:r>
              <a:rPr kumimoji="0" lang="en-US" altLang="ko-KR" sz="1200" b="1" i="0" u="none" strike="noStrike" kern="1200" cap="none" spc="0" normalizeH="0" baseline="0" noProof="0" dirty="0">
                <a:ln>
                  <a:noFill/>
                </a:ln>
                <a:solidFill>
                  <a:prstClr val="black">
                    <a:lumMod val="75000"/>
                    <a:lumOff val="25000"/>
                  </a:prstClr>
                </a:solidFill>
                <a:effectLst/>
                <a:uLnTx/>
                <a:uFillTx/>
                <a:latin typeface="Arial"/>
                <a:cs typeface="Arial" pitchFamily="34" charset="0"/>
              </a:rPr>
              <a:t>: Initial training</a:t>
            </a:r>
            <a:endParaRPr kumimoji="0" lang="ko-KR" altLang="en-US" sz="1200" b="1" i="0" u="none" strike="noStrike" kern="1200" cap="none" spc="0" normalizeH="0" baseline="0" noProof="0" dirty="0">
              <a:ln>
                <a:noFill/>
              </a:ln>
              <a:solidFill>
                <a:prstClr val="black">
                  <a:lumMod val="75000"/>
                  <a:lumOff val="25000"/>
                </a:prstClr>
              </a:solidFill>
              <a:effectLst/>
              <a:uLnTx/>
              <a:uFillTx/>
              <a:latin typeface="Arial"/>
              <a:cs typeface="Arial" pitchFamily="34" charset="0"/>
            </a:endParaRPr>
          </a:p>
        </p:txBody>
      </p:sp>
      <p:sp>
        <p:nvSpPr>
          <p:cNvPr id="9" name="TextBox 8">
            <a:extLst>
              <a:ext uri="{FF2B5EF4-FFF2-40B4-BE49-F238E27FC236}">
                <a16:creationId xmlns:a16="http://schemas.microsoft.com/office/drawing/2014/main" id="{A9D85D2B-514E-21DA-89C9-F227363B7AE8}"/>
              </a:ext>
            </a:extLst>
          </p:cNvPr>
          <p:cNvSpPr txBox="1"/>
          <p:nvPr/>
        </p:nvSpPr>
        <p:spPr>
          <a:xfrm>
            <a:off x="5977795" y="2628670"/>
            <a:ext cx="6240817" cy="16312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ko-KR" sz="1400" b="1"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Actions: Training and not-tech employees</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ko-KR" sz="1400" b="1" dirty="0">
                <a:solidFill>
                  <a:prstClr val="black">
                    <a:lumMod val="75000"/>
                    <a:lumOff val="25000"/>
                  </a:prstClr>
                </a:solidFill>
                <a:latin typeface="Calibri" panose="020F0502020204030204" pitchFamily="34" charset="0"/>
                <a:ea typeface="Calibri" panose="020F0502020204030204" pitchFamily="34" charset="0"/>
                <a:cs typeface="Calibri" panose="020F0502020204030204" pitchFamily="34" charset="0"/>
              </a:rPr>
              <a:t>Volkswagen </a:t>
            </a:r>
            <a:r>
              <a:rPr lang="en-US" altLang="ko-KR" sz="1400" dirty="0">
                <a:solidFill>
                  <a:prstClr val="black">
                    <a:lumMod val="75000"/>
                    <a:lumOff val="25000"/>
                  </a:prstClr>
                </a:solidFill>
                <a:latin typeface="Calibri" panose="020F0502020204030204" pitchFamily="34" charset="0"/>
                <a:ea typeface="Calibri" panose="020F0502020204030204" pitchFamily="34" charset="0"/>
                <a:cs typeface="Calibri" panose="020F0502020204030204" pitchFamily="34" charset="0"/>
              </a:rPr>
              <a:t>has used a </a:t>
            </a:r>
            <a:r>
              <a:rPr lang="en-US" altLang="ko-KR" sz="1400" b="1" dirty="0">
                <a:solidFill>
                  <a:prstClr val="black">
                    <a:lumMod val="75000"/>
                    <a:lumOff val="25000"/>
                  </a:prstClr>
                </a:solidFill>
                <a:latin typeface="Calibri" panose="020F0502020204030204" pitchFamily="34" charset="0"/>
                <a:ea typeface="Calibri" panose="020F0502020204030204" pitchFamily="34" charset="0"/>
                <a:cs typeface="Calibri" panose="020F0502020204030204" pitchFamily="34" charset="0"/>
              </a:rPr>
              <a:t>cloud-centric framework.</a:t>
            </a:r>
          </a:p>
          <a:p>
            <a:pPr marL="0" marR="0" lvl="0" indent="0" algn="r" defTabSz="914400" rtl="0" eaLnBrk="1" fontAlgn="auto" latinLnBrk="0" hangingPunct="1">
              <a:lnSpc>
                <a:spcPct val="100000"/>
              </a:lnSpc>
              <a:spcBef>
                <a:spcPts val="0"/>
              </a:spcBef>
              <a:spcAft>
                <a:spcPts val="0"/>
              </a:spcAft>
              <a:buClrTx/>
              <a:buSzTx/>
              <a:buFontTx/>
              <a:buNone/>
              <a:tabLst/>
              <a:defRPr/>
            </a:pPr>
            <a:endParaRPr lang="en-US" altLang="ko-KR" sz="1200" b="1" dirty="0">
              <a:solidFill>
                <a:prstClr val="black">
                  <a:lumMod val="75000"/>
                  <a:lumOff val="25000"/>
                </a:prstClr>
              </a:solidFill>
              <a:latin typeface="Arial"/>
              <a:cs typeface="Arial" pitchFamily="34" charset="0"/>
            </a:endParaRPr>
          </a:p>
          <a:p>
            <a:pPr marL="0" marR="0" lvl="0" indent="0" algn="r" defTabSz="914400" rtl="0" eaLnBrk="1" fontAlgn="auto" latinLnBrk="0" hangingPunct="1">
              <a:lnSpc>
                <a:spcPct val="100000"/>
              </a:lnSpc>
              <a:spcBef>
                <a:spcPts val="0"/>
              </a:spcBef>
              <a:spcAft>
                <a:spcPts val="0"/>
              </a:spcAft>
              <a:buClrTx/>
              <a:buSzTx/>
              <a:buFontTx/>
              <a:buNone/>
              <a:tabLst/>
              <a:defRPr/>
            </a:pPr>
            <a:r>
              <a:rPr lang="en-GB" altLang="ko-KR" sz="1200" i="1" dirty="0">
                <a:solidFill>
                  <a:prstClr val="black">
                    <a:lumMod val="75000"/>
                    <a:lumOff val="25000"/>
                  </a:prstClr>
                </a:solidFill>
                <a:latin typeface="Arial"/>
                <a:cs typeface="Arial" pitchFamily="34" charset="0"/>
              </a:rPr>
              <a:t>QT. 3” AWS Training and Certification helped us transform as a company by defining a path where business and IT came closer together and everyone understood the need to provide better and faster solutions for our customers”</a:t>
            </a:r>
            <a:r>
              <a:rPr lang="en-GB" altLang="ko-KR" sz="1200" b="1" dirty="0">
                <a:solidFill>
                  <a:prstClr val="black">
                    <a:lumMod val="75000"/>
                    <a:lumOff val="25000"/>
                  </a:prstClr>
                </a:solidFill>
                <a:latin typeface="Arial"/>
                <a:cs typeface="Arial" pitchFamily="34" charset="0"/>
              </a:rPr>
              <a:t>.</a:t>
            </a:r>
          </a:p>
          <a:p>
            <a:pPr marL="0" marR="0" lvl="0" indent="0" algn="r" defTabSz="914400" rtl="0" eaLnBrk="1" fontAlgn="auto" latinLnBrk="0" hangingPunct="1">
              <a:lnSpc>
                <a:spcPct val="100000"/>
              </a:lnSpc>
              <a:spcBef>
                <a:spcPts val="0"/>
              </a:spcBef>
              <a:spcAft>
                <a:spcPts val="0"/>
              </a:spcAft>
              <a:buClrTx/>
              <a:buSzTx/>
              <a:buFontTx/>
              <a:buNone/>
              <a:tabLst/>
              <a:defRPr/>
            </a:pPr>
            <a:r>
              <a:rPr lang="en-GB" altLang="ko-KR" sz="1200" b="1" dirty="0">
                <a:solidFill>
                  <a:prstClr val="black">
                    <a:lumMod val="75000"/>
                    <a:lumOff val="25000"/>
                  </a:prstClr>
                </a:solidFill>
                <a:latin typeface="Arial"/>
                <a:cs typeface="Arial" pitchFamily="34" charset="0"/>
              </a:rPr>
              <a:t>Budget: £2000</a:t>
            </a:r>
            <a:endParaRPr lang="en-US" altLang="ko-KR" sz="1200" b="1" dirty="0">
              <a:solidFill>
                <a:prstClr val="black">
                  <a:lumMod val="75000"/>
                  <a:lumOff val="25000"/>
                </a:prstClr>
              </a:solidFill>
              <a:latin typeface="Arial"/>
              <a:cs typeface="Arial" pitchFamily="34" charset="0"/>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lang="en-US" altLang="ko-KR" sz="1200" b="1" dirty="0">
              <a:solidFill>
                <a:prstClr val="black">
                  <a:lumMod val="75000"/>
                  <a:lumOff val="25000"/>
                </a:prstClr>
              </a:solidFill>
              <a:latin typeface="Arial"/>
              <a:cs typeface="Arial" pitchFamily="34" charset="0"/>
            </a:endParaRPr>
          </a:p>
        </p:txBody>
      </p:sp>
      <p:sp>
        <p:nvSpPr>
          <p:cNvPr id="19" name="TextBox 18">
            <a:extLst>
              <a:ext uri="{FF2B5EF4-FFF2-40B4-BE49-F238E27FC236}">
                <a16:creationId xmlns:a16="http://schemas.microsoft.com/office/drawing/2014/main" id="{D796B221-2C96-17DC-07B8-38A73EA8A847}"/>
              </a:ext>
            </a:extLst>
          </p:cNvPr>
          <p:cNvSpPr txBox="1"/>
          <p:nvPr/>
        </p:nvSpPr>
        <p:spPr>
          <a:xfrm>
            <a:off x="-367306" y="1151753"/>
            <a:ext cx="6218766" cy="1477328"/>
          </a:xfrm>
          <a:prstGeom prst="rect">
            <a:avLst/>
          </a:prstGeom>
          <a:noFill/>
        </p:spPr>
        <p:txBody>
          <a:bodyPr wrap="square">
            <a:spAutoFit/>
          </a:bodyPr>
          <a:lstStyle/>
          <a:p>
            <a:pPr lvl="1"/>
            <a:r>
              <a:rPr lang="en-GB" dirty="0">
                <a:latin typeface="Calibri" panose="020F0502020204030204" pitchFamily="34" charset="0"/>
                <a:ea typeface="Calibri" panose="020F0502020204030204" pitchFamily="34" charset="0"/>
                <a:cs typeface="Calibri" panose="020F0502020204030204" pitchFamily="34" charset="0"/>
              </a:rPr>
              <a:t>Aim: AWS Training and certification on the employees will receive a 100% of the return of investment (ROI)</a:t>
            </a:r>
          </a:p>
          <a:p>
            <a:pPr lvl="1"/>
            <a:r>
              <a:rPr lang="en-GB" dirty="0">
                <a:latin typeface="Calibri" panose="020F0502020204030204" pitchFamily="34" charset="0"/>
                <a:ea typeface="Calibri" panose="020F0502020204030204" pitchFamily="34" charset="0"/>
                <a:cs typeface="Calibri" panose="020F0502020204030204" pitchFamily="34" charset="0"/>
              </a:rPr>
              <a:t>Goal: Increase the sales with an estimation of £10 million along with fully skilled people</a:t>
            </a:r>
          </a:p>
          <a:p>
            <a:pPr lvl="1"/>
            <a:r>
              <a:rPr lang="en-GB" dirty="0">
                <a:latin typeface="Calibri" panose="020F0502020204030204" pitchFamily="34" charset="0"/>
                <a:ea typeface="Calibri" panose="020F0502020204030204" pitchFamily="34" charset="0"/>
                <a:cs typeface="Calibri" panose="020F0502020204030204" pitchFamily="34" charset="0"/>
              </a:rPr>
              <a:t>Budget: £9500</a:t>
            </a:r>
          </a:p>
        </p:txBody>
      </p:sp>
      <p:pic>
        <p:nvPicPr>
          <p:cNvPr id="21" name="Picture 20" descr="A black and orange logo&#10;&#10;Description automatically generated">
            <a:extLst>
              <a:ext uri="{FF2B5EF4-FFF2-40B4-BE49-F238E27FC236}">
                <a16:creationId xmlns:a16="http://schemas.microsoft.com/office/drawing/2014/main" id="{E5539C50-1783-37F1-70CF-6F75D0EFA8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58376" y="-577551"/>
            <a:ext cx="1997231" cy="1997231"/>
          </a:xfrm>
          <a:prstGeom prst="rect">
            <a:avLst/>
          </a:prstGeom>
        </p:spPr>
      </p:pic>
    </p:spTree>
    <p:extLst>
      <p:ext uri="{BB962C8B-B14F-4D97-AF65-F5344CB8AC3E}">
        <p14:creationId xmlns:p14="http://schemas.microsoft.com/office/powerpoint/2010/main" val="4018867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A1ED9B1-EE0C-AF47-9F9D-BA3404E53809}"/>
              </a:ext>
            </a:extLst>
          </p:cNvPr>
          <p:cNvSpPr txBox="1"/>
          <p:nvPr/>
        </p:nvSpPr>
        <p:spPr>
          <a:xfrm>
            <a:off x="3550158" y="0"/>
            <a:ext cx="6094476" cy="438582"/>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600"/>
              </a:spcAft>
              <a:buClr>
                <a:srgbClr val="083D65"/>
              </a:buClr>
              <a:buSzPts val="900"/>
              <a:buFont typeface="Arial" panose="020B0604020202020204" pitchFamily="34" charset="0"/>
              <a:buNone/>
              <a:tabLst/>
              <a:defRPr/>
            </a:pPr>
            <a:r>
              <a:rPr kumimoji="0" lang="en-US" sz="2500" b="1" i="0" u="none" strike="noStrike" kern="1200" cap="none" spc="0" normalizeH="0" baseline="0" noProof="0" dirty="0">
                <a:ln>
                  <a:noFill/>
                </a:ln>
                <a:solidFill>
                  <a:srgbClr val="091424">
                    <a:lumMod val="50000"/>
                    <a:lumOff val="50000"/>
                  </a:srgbClr>
                </a:solidFill>
                <a:effectLst/>
                <a:uLnTx/>
                <a:uFillTx/>
                <a:latin typeface="Calibri" panose="020F0502020204030204" pitchFamily="34" charset="0"/>
                <a:ea typeface="Calibri" panose="020F0502020204030204" pitchFamily="34" charset="0"/>
                <a:cs typeface="Calibri" panose="020F0502020204030204" pitchFamily="34" charset="0"/>
              </a:rPr>
              <a:t>References</a:t>
            </a:r>
          </a:p>
        </p:txBody>
      </p:sp>
      <p:sp>
        <p:nvSpPr>
          <p:cNvPr id="6" name="TextBox 5">
            <a:extLst>
              <a:ext uri="{FF2B5EF4-FFF2-40B4-BE49-F238E27FC236}">
                <a16:creationId xmlns:a16="http://schemas.microsoft.com/office/drawing/2014/main" id="{BE9EB326-AD47-3400-3B3B-6DA0416CCF44}"/>
              </a:ext>
            </a:extLst>
          </p:cNvPr>
          <p:cNvSpPr txBox="1"/>
          <p:nvPr/>
        </p:nvSpPr>
        <p:spPr>
          <a:xfrm>
            <a:off x="688086" y="444834"/>
            <a:ext cx="11226546" cy="6413166"/>
          </a:xfrm>
          <a:prstGeom prst="rect">
            <a:avLst/>
          </a:prstGeom>
          <a:noFill/>
        </p:spPr>
        <p:txBody>
          <a:bodyPr wrap="square">
            <a:spAutoFit/>
          </a:bodyPr>
          <a:lstStyle/>
          <a:p>
            <a:pPr marL="457200" indent="-457200">
              <a:lnSpc>
                <a:spcPct val="107000"/>
              </a:lnSpc>
              <a:spcAft>
                <a:spcPts val="800"/>
              </a:spcAf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Croucher, R., </a:t>
            </a:r>
            <a:r>
              <a:rPr lang="en-GB" sz="1100" kern="100" dirty="0" err="1">
                <a:effectLst/>
                <a:latin typeface="Aptos" panose="020B0004020202020204" pitchFamily="34" charset="0"/>
                <a:ea typeface="Aptos" panose="020B0004020202020204" pitchFamily="34" charset="0"/>
                <a:cs typeface="Times New Roman" panose="02020603050405020304" pitchFamily="18" charset="0"/>
              </a:rPr>
              <a:t>Stumbitz</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B., Quinlan, M. &amp; Vickers, I., 2013. Can better working conditions improve the performance of SMEs?.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An international literature review. (</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Accessed: 12 May 2024) </a:t>
            </a:r>
          </a:p>
          <a:p>
            <a:pPr marL="457200" indent="-457200">
              <a:lnSpc>
                <a:spcPct val="107000"/>
              </a:lnSpc>
              <a:spcAft>
                <a:spcPts val="800"/>
              </a:spcAf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DHL, 2024.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Decarbonizing heavy-duty road transport is a real challenge, but it must be solved. DHL Freight and Mercedes-Benz Trucks have partnered in Germany to introduce electric vehicles in heavy-duty transport, adding to our growing sustainable vehicle fleet.. </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[Online] </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100" u="sng" kern="100" dirty="0">
                <a:effectLst/>
                <a:latin typeface="Aptos" panose="020B0004020202020204" pitchFamily="34" charset="0"/>
                <a:ea typeface="Aptos" panose="020B0004020202020204" pitchFamily="34" charset="0"/>
                <a:cs typeface="Times New Roman" panose="02020603050405020304" pitchFamily="18" charset="0"/>
              </a:rPr>
              <a:t>https://www.dhl.com/global-en/delivered/sustainability/electrifying-heavy-duty-transport.html?fbclid=IwZXh0bgNhZW0CMTAAAR1wwlV1FJ3gqnM-P_Y3VJ2-hPTwoZehevsZ3iTOHExubY6s09aMVPAt5-0_aem_AbJDn4YfC_MG7gYl_sRKcSkd9mJmQtHbUf8EafSZDU8u9E0WzIq4BiQn7W-WSorYryqS2Emd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Accessed: 15 May 2024)</a:t>
            </a:r>
          </a:p>
          <a:p>
            <a:pPr marL="457200" indent="-457200">
              <a:lnSpc>
                <a:spcPct val="107000"/>
              </a:lnSpc>
              <a:spcAft>
                <a:spcPts val="800"/>
              </a:spcAf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Edwards, J., 2024.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EV charging statistics 2024. </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[Online] </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100" u="sng" kern="100" dirty="0">
                <a:effectLst/>
                <a:latin typeface="Aptos" panose="020B0004020202020204" pitchFamily="34" charset="0"/>
                <a:ea typeface="Aptos" panose="020B0004020202020204" pitchFamily="34" charset="0"/>
                <a:cs typeface="Times New Roman" panose="02020603050405020304" pitchFamily="18" charset="0"/>
              </a:rPr>
              <a:t>https://www.zap-map.com/ev-stats/how-many-charging-points/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Accessed: 15 May 2024)</a:t>
            </a:r>
          </a:p>
          <a:p>
            <a:pPr marL="457200" indent="-457200">
              <a:lnSpc>
                <a:spcPct val="107000"/>
              </a:lnSpc>
              <a:spcAft>
                <a:spcPts val="800"/>
              </a:spcAft>
            </a:pPr>
            <a:r>
              <a:rPr lang="en-GB" sz="1100" kern="100" dirty="0" err="1">
                <a:effectLst/>
                <a:latin typeface="Aptos" panose="020B0004020202020204" pitchFamily="34" charset="0"/>
                <a:ea typeface="Aptos" panose="020B0004020202020204" pitchFamily="34" charset="0"/>
                <a:cs typeface="Times New Roman" panose="02020603050405020304" pitchFamily="18" charset="0"/>
              </a:rPr>
              <a:t>Eijkelenburg</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M. v., 2020.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A strategic roadmap for DHL towards a sustainable last mile delivery solution for cities in 2030: A customer centred design approach for a last-mile delivery solution in 2030, </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Netherlands: Delft University of Technology. (Accessed: 10 May 2024)</a:t>
            </a:r>
          </a:p>
          <a:p>
            <a:pPr marL="457200" indent="-457200">
              <a:lnSpc>
                <a:spcPct val="107000"/>
              </a:lnSpc>
              <a:spcAft>
                <a:spcPts val="800"/>
              </a:spcAft>
            </a:pPr>
            <a:r>
              <a:rPr lang="en-GB" sz="1100" kern="100" dirty="0" err="1">
                <a:effectLst/>
                <a:latin typeface="Aptos" panose="020B0004020202020204" pitchFamily="34" charset="0"/>
                <a:ea typeface="Aptos" panose="020B0004020202020204" pitchFamily="34" charset="0"/>
                <a:cs typeface="Times New Roman" panose="02020603050405020304" pitchFamily="18" charset="0"/>
              </a:rPr>
              <a:t>Gov_Uk</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2024.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Ricardo - AEA /DEFRA National Atmospheric Emissions Inventory (NAEI). </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[Online] </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100" u="sng" kern="100" dirty="0">
                <a:effectLst/>
                <a:latin typeface="Aptos" panose="020B0004020202020204" pitchFamily="34" charset="0"/>
                <a:ea typeface="Aptos" panose="020B0004020202020204" pitchFamily="34" charset="0"/>
                <a:cs typeface="Times New Roman" panose="02020603050405020304" pitchFamily="18" charset="0"/>
              </a:rPr>
              <a:t>https://www.data.gov.uk/dataset/211d1057-b794-45a7-9ac0-ac7e8c17127e/emissions-of-air-pollutants. (Accessed: 9 May 2024)</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07000"/>
              </a:lnSpc>
              <a:spcAft>
                <a:spcPts val="800"/>
              </a:spcAf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Gunasekaran, A. &amp; Ngai, E. W., 2003. The successful management of a small logistics company.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International Journal of Physical Distribution &amp; Logistics Management, </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pp. 825-842. (Accessed: 10 May 2024)</a:t>
            </a:r>
          </a:p>
          <a:p>
            <a:pPr marL="457200" indent="-457200">
              <a:lnSpc>
                <a:spcPct val="107000"/>
              </a:lnSpc>
              <a:spcAft>
                <a:spcPts val="800"/>
              </a:spcAf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Ji-Hyland, C. &amp; Allen, D., 2022. What do professional drivers think about their profession? An examination of factors contributing to the driver shortage.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International Journal of Logistics Research and Applications, </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pp. 231-246. (Accessed: 9 May 2024)  </a:t>
            </a:r>
          </a:p>
          <a:p>
            <a:pPr marL="457200" indent="-457200">
              <a:lnSpc>
                <a:spcPct val="107000"/>
              </a:lnSpc>
              <a:spcAft>
                <a:spcPts val="800"/>
              </a:spcAf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Kumari, S. &amp; </a:t>
            </a:r>
            <a:r>
              <a:rPr lang="en-GB" sz="1100" kern="100" dirty="0" err="1">
                <a:effectLst/>
                <a:latin typeface="Aptos" panose="020B0004020202020204" pitchFamily="34" charset="0"/>
                <a:ea typeface="Aptos" panose="020B0004020202020204" pitchFamily="34" charset="0"/>
                <a:cs typeface="Times New Roman" panose="02020603050405020304" pitchFamily="18" charset="0"/>
              </a:rPr>
              <a:t>Lele</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V., 2023. Optimizing CRM and Supply Chain with Edge Computing: Real-Time Insights and Scalable Solutions..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management. (Accessed: 9 May 2024)</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07000"/>
              </a:lnSpc>
              <a:spcAft>
                <a:spcPts val="800"/>
              </a:spcAft>
            </a:pPr>
            <a:r>
              <a:rPr lang="en-GB" sz="1100" kern="100" dirty="0" err="1">
                <a:effectLst/>
                <a:latin typeface="Aptos" panose="020B0004020202020204" pitchFamily="34" charset="0"/>
                <a:ea typeface="Aptos" panose="020B0004020202020204" pitchFamily="34" charset="0"/>
                <a:cs typeface="Times New Roman" panose="02020603050405020304" pitchFamily="18" charset="0"/>
              </a:rPr>
              <a:t>Lieb</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R., 1992. The use of third-party logistics services by large American..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Journal of Business logistics, </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p. 29. (Accessed: 12 May 2024)</a:t>
            </a:r>
          </a:p>
          <a:p>
            <a:pPr marL="457200" indent="-457200">
              <a:lnSpc>
                <a:spcPct val="107000"/>
              </a:lnSpc>
              <a:spcAft>
                <a:spcPts val="800"/>
              </a:spcAf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Lonergan, M., 2023.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Prioritize your Employees' Skills to Drive Business Growth. </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[Online] </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100" u="sng" kern="100" dirty="0">
                <a:effectLst/>
                <a:latin typeface="Aptos" panose="020B0004020202020204" pitchFamily="34" charset="0"/>
                <a:ea typeface="Aptos" panose="020B0004020202020204" pitchFamily="34" charset="0"/>
                <a:cs typeface="Times New Roman" panose="02020603050405020304" pitchFamily="18" charset="0"/>
              </a:rPr>
              <a:t>https://aws.amazon.com/executive-insights/content/prioritize-your-employees-skills-to-drive-business-growth/ (Accessed: 14 May 2024)</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07000"/>
              </a:lnSpc>
              <a:spcAft>
                <a:spcPts val="800"/>
              </a:spcAft>
            </a:pPr>
            <a:r>
              <a:rPr lang="de-DE" sz="1100" kern="100" dirty="0" err="1">
                <a:effectLst/>
                <a:latin typeface="Aptos" panose="020B0004020202020204" pitchFamily="34" charset="0"/>
                <a:ea typeface="Aptos" panose="020B0004020202020204" pitchFamily="34" charset="0"/>
                <a:cs typeface="Times New Roman" panose="02020603050405020304" pitchFamily="18" charset="0"/>
              </a:rPr>
              <a:t>McKinnon</a:t>
            </a:r>
            <a:r>
              <a:rPr lang="de-DE" sz="1100" kern="100" dirty="0">
                <a:effectLst/>
                <a:latin typeface="Aptos" panose="020B0004020202020204" pitchFamily="34" charset="0"/>
                <a:ea typeface="Aptos" panose="020B0004020202020204" pitchFamily="34" charset="0"/>
                <a:cs typeface="Times New Roman" panose="02020603050405020304" pitchFamily="18" charset="0"/>
              </a:rPr>
              <a:t>, A., </a:t>
            </a:r>
            <a:r>
              <a:rPr lang="de-DE" sz="1100" kern="100" dirty="0" err="1">
                <a:effectLst/>
                <a:latin typeface="Aptos" panose="020B0004020202020204" pitchFamily="34" charset="0"/>
                <a:ea typeface="Aptos" panose="020B0004020202020204" pitchFamily="34" charset="0"/>
                <a:cs typeface="Times New Roman" panose="02020603050405020304" pitchFamily="18" charset="0"/>
              </a:rPr>
              <a:t>Flöthmann</a:t>
            </a:r>
            <a:r>
              <a:rPr lang="de-DE" sz="1100" kern="100" dirty="0">
                <a:effectLst/>
                <a:latin typeface="Aptos" panose="020B0004020202020204" pitchFamily="34" charset="0"/>
                <a:ea typeface="Aptos" panose="020B0004020202020204" pitchFamily="34" charset="0"/>
                <a:cs typeface="Times New Roman" panose="02020603050405020304" pitchFamily="18" charset="0"/>
              </a:rPr>
              <a:t>, C., Hoberg, K. &amp; Busch, C., 2017.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Logistics competencies, skills, and training: a global overview. </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Germany: </a:t>
            </a:r>
            <a:r>
              <a:rPr lang="en-GB" sz="1100" kern="100" dirty="0" err="1">
                <a:effectLst/>
                <a:latin typeface="Aptos" panose="020B0004020202020204" pitchFamily="34" charset="0"/>
                <a:ea typeface="Aptos" panose="020B0004020202020204" pitchFamily="34" charset="0"/>
                <a:cs typeface="Times New Roman" panose="02020603050405020304" pitchFamily="18" charset="0"/>
              </a:rPr>
              <a:t>s.n</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(Accessed: 11 May 2024)</a:t>
            </a:r>
          </a:p>
          <a:p>
            <a:pPr marL="457200" indent="-457200">
              <a:lnSpc>
                <a:spcPct val="107000"/>
              </a:lnSpc>
              <a:spcAft>
                <a:spcPts val="800"/>
              </a:spcAf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Qin, X., Wang, K. &amp; Cutler, C., 2013. Logistic regression models of the safety of large trucks..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Transportation research record, </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pp. 1-10. (Accessed: 12 May 2024)</a:t>
            </a:r>
          </a:p>
          <a:p>
            <a:pPr marL="457200" indent="-457200">
              <a:lnSpc>
                <a:spcPct val="107000"/>
              </a:lnSpc>
              <a:spcAft>
                <a:spcPts val="800"/>
              </a:spcAf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SRF, 2020.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WHITE PAPER: DECARBONISING THE UK’S LONG-HAUL ROAD FREIGHT AT MINIMUM ECONOMIC COST. </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[Online] </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100" u="sng" kern="100" dirty="0">
                <a:effectLst/>
                <a:latin typeface="Aptos" panose="020B0004020202020204" pitchFamily="34" charset="0"/>
                <a:ea typeface="Aptos" panose="020B0004020202020204" pitchFamily="34" charset="0"/>
                <a:cs typeface="Times New Roman" panose="02020603050405020304" pitchFamily="18" charset="0"/>
              </a:rPr>
              <a:t>https://www.csrf.ac.uk/2020/07/white-paper-long-haul-freight-electrification/</a:t>
            </a:r>
            <a:br>
              <a:rPr lang="en-GB" sz="1100" kern="100" dirty="0">
                <a:effectLst/>
                <a:latin typeface="Aptos" panose="020B0004020202020204" pitchFamily="34" charset="0"/>
                <a:ea typeface="Aptos" panose="020B0004020202020204" pitchFamily="34" charset="0"/>
                <a:cs typeface="Times New Roman" panose="02020603050405020304" pitchFamily="18" charset="0"/>
              </a:rPr>
            </a:br>
            <a:r>
              <a:rPr lang="en-GB" sz="1100" kern="100" dirty="0">
                <a:effectLst/>
                <a:latin typeface="Aptos" panose="020B0004020202020204" pitchFamily="34" charset="0"/>
                <a:ea typeface="Aptos" panose="020B0004020202020204" pitchFamily="34" charset="0"/>
                <a:cs typeface="Times New Roman" panose="02020603050405020304" pitchFamily="18" charset="0"/>
              </a:rPr>
              <a:t>[Accessed 15 May 2024].</a:t>
            </a:r>
          </a:p>
          <a:p>
            <a:pPr marL="457200" indent="-457200">
              <a:lnSpc>
                <a:spcPct val="107000"/>
              </a:lnSpc>
              <a:spcAft>
                <a:spcPts val="800"/>
              </a:spcAft>
            </a:pPr>
            <a:r>
              <a:rPr lang="it-IT" sz="1100" kern="100" dirty="0">
                <a:effectLst/>
                <a:latin typeface="Aptos" panose="020B0004020202020204" pitchFamily="34" charset="0"/>
                <a:ea typeface="Aptos" panose="020B0004020202020204" pitchFamily="34" charset="0"/>
                <a:cs typeface="Times New Roman" panose="02020603050405020304" pitchFamily="18" charset="0"/>
              </a:rPr>
              <a:t>Stoica, M., NIȚU, A. &amp; Mircea, M., 2022. </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An Algorithm for Transport Optimization as the Effect of the European Green Deal and Climate Neutrality Goals..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Informatica </a:t>
            </a:r>
            <a:r>
              <a:rPr lang="en-GB" sz="1100" i="1" kern="100" dirty="0" err="1">
                <a:effectLst/>
                <a:latin typeface="Aptos" panose="020B0004020202020204" pitchFamily="34" charset="0"/>
                <a:ea typeface="Aptos" panose="020B0004020202020204" pitchFamily="34" charset="0"/>
                <a:cs typeface="Times New Roman" panose="02020603050405020304" pitchFamily="18" charset="0"/>
              </a:rPr>
              <a:t>Economica</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pp. 5-19. (Accessed: 16 May 2024)</a:t>
            </a:r>
          </a:p>
          <a:p>
            <a:pPr marL="457200" indent="-457200">
              <a:lnSpc>
                <a:spcPct val="107000"/>
              </a:lnSpc>
              <a:spcAft>
                <a:spcPts val="800"/>
              </a:spcAft>
            </a:pP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2" name="Picture 1">
            <a:extLst>
              <a:ext uri="{FF2B5EF4-FFF2-40B4-BE49-F238E27FC236}">
                <a16:creationId xmlns:a16="http://schemas.microsoft.com/office/drawing/2014/main" id="{F3C68C43-A68D-D4BF-CF12-664324181468}"/>
              </a:ext>
            </a:extLst>
          </p:cNvPr>
          <p:cNvPicPr>
            <a:picLocks noChangeAspect="1"/>
          </p:cNvPicPr>
          <p:nvPr/>
        </p:nvPicPr>
        <p:blipFill>
          <a:blip r:embed="rId3"/>
          <a:stretch>
            <a:fillRect/>
          </a:stretch>
        </p:blipFill>
        <p:spPr>
          <a:xfrm>
            <a:off x="11083106" y="60950"/>
            <a:ext cx="959738" cy="316682"/>
          </a:xfrm>
          <a:prstGeom prst="rect">
            <a:avLst/>
          </a:prstGeom>
        </p:spPr>
      </p:pic>
    </p:spTree>
    <p:extLst>
      <p:ext uri="{BB962C8B-B14F-4D97-AF65-F5344CB8AC3E}">
        <p14:creationId xmlns:p14="http://schemas.microsoft.com/office/powerpoint/2010/main" val="411521092"/>
      </p:ext>
    </p:extLst>
  </p:cSld>
  <p:clrMapOvr>
    <a:masterClrMapping/>
  </p:clrMapOvr>
</p:sld>
</file>

<file path=ppt/theme/theme1.xml><?xml version="1.0" encoding="utf-8"?>
<a:theme xmlns:a="http://schemas.openxmlformats.org/drawingml/2006/main" name="Contents Slide Master">
  <a:themeElements>
    <a:clrScheme name="ALLPPT-107">
      <a:dk1>
        <a:sysClr val="windowText" lastClr="000000"/>
      </a:dk1>
      <a:lt1>
        <a:sysClr val="window" lastClr="FFFFFF"/>
      </a:lt1>
      <a:dk2>
        <a:srgbClr val="1F497D"/>
      </a:dk2>
      <a:lt2>
        <a:srgbClr val="EEECE1"/>
      </a:lt2>
      <a:accent1>
        <a:srgbClr val="E62949"/>
      </a:accent1>
      <a:accent2>
        <a:srgbClr val="F07624"/>
      </a:accent2>
      <a:accent3>
        <a:srgbClr val="F4BD2D"/>
      </a:accent3>
      <a:accent4>
        <a:srgbClr val="1ED4DE"/>
      </a:accent4>
      <a:accent5>
        <a:srgbClr val="1C7DE1"/>
      </a:accent5>
      <a:accent6>
        <a:srgbClr val="CBCBCB"/>
      </a:accent6>
      <a:hlink>
        <a:srgbClr val="FFFFFF"/>
      </a:hlink>
      <a:folHlink>
        <a:srgbClr val="00000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over and End Slide Master">
  <a:themeElements>
    <a:clrScheme name="ALLPPT-107">
      <a:dk1>
        <a:sysClr val="windowText" lastClr="000000"/>
      </a:dk1>
      <a:lt1>
        <a:sysClr val="window" lastClr="FFFFFF"/>
      </a:lt1>
      <a:dk2>
        <a:srgbClr val="1F497D"/>
      </a:dk2>
      <a:lt2>
        <a:srgbClr val="EEECE1"/>
      </a:lt2>
      <a:accent1>
        <a:srgbClr val="E62949"/>
      </a:accent1>
      <a:accent2>
        <a:srgbClr val="F07624"/>
      </a:accent2>
      <a:accent3>
        <a:srgbClr val="F4BD2D"/>
      </a:accent3>
      <a:accent4>
        <a:srgbClr val="1ED4DE"/>
      </a:accent4>
      <a:accent5>
        <a:srgbClr val="1C7DE1"/>
      </a:accent5>
      <a:accent6>
        <a:srgbClr val="CBCBCB"/>
      </a:accent6>
      <a:hlink>
        <a:srgbClr val="FFFFFF"/>
      </a:hlink>
      <a:folHlink>
        <a:srgbClr val="000000"/>
      </a:folHlink>
    </a:clrScheme>
    <a:fontScheme name="ALLPPT PONTS">
      <a:majorFont>
        <a:latin typeface="Arial"/>
        <a:ea typeface="Malgun Gothic"/>
        <a:cs typeface=""/>
      </a:majorFont>
      <a:minorFont>
        <a:latin typeface="Arial"/>
        <a:ea typeface="맑은 고딕"/>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Custom 6 to">
      <a:dk1>
        <a:sysClr val="windowText" lastClr="000000"/>
      </a:dk1>
      <a:lt1>
        <a:sysClr val="window" lastClr="FFFFFF"/>
      </a:lt1>
      <a:dk2>
        <a:srgbClr val="44546A"/>
      </a:dk2>
      <a:lt2>
        <a:srgbClr val="E7E6E6"/>
      </a:lt2>
      <a:accent1>
        <a:srgbClr val="877CC8"/>
      </a:accent1>
      <a:accent2>
        <a:srgbClr val="70AD47"/>
      </a:accent2>
      <a:accent3>
        <a:srgbClr val="FFC000"/>
      </a:accent3>
      <a:accent4>
        <a:srgbClr val="00B0F4"/>
      </a:accent4>
      <a:accent5>
        <a:srgbClr val="00B8A3"/>
      </a:accent5>
      <a:accent6>
        <a:srgbClr val="DB2E2B"/>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Contents Slide Master">
  <a:themeElements>
    <a:clrScheme name="ALLPPT-122">
      <a:dk1>
        <a:sysClr val="windowText" lastClr="000000"/>
      </a:dk1>
      <a:lt1>
        <a:sysClr val="window" lastClr="FFFFFF"/>
      </a:lt1>
      <a:dk2>
        <a:srgbClr val="1F497D"/>
      </a:dk2>
      <a:lt2>
        <a:srgbClr val="EEECE1"/>
      </a:lt2>
      <a:accent1>
        <a:srgbClr val="F0D23F"/>
      </a:accent1>
      <a:accent2>
        <a:srgbClr val="F79465"/>
      </a:accent2>
      <a:accent3>
        <a:srgbClr val="ED3B55"/>
      </a:accent3>
      <a:accent4>
        <a:srgbClr val="54CBA0"/>
      </a:accent4>
      <a:accent5>
        <a:srgbClr val="78AAE1"/>
      </a:accent5>
      <a:accent6>
        <a:srgbClr val="77DBE1"/>
      </a:accent6>
      <a:hlink>
        <a:srgbClr val="FFFFFF"/>
      </a:hlink>
      <a:folHlink>
        <a:srgbClr val="80008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2_Contents Slide Master">
  <a:themeElements>
    <a:clrScheme name="ALLPPT-414">
      <a:dk1>
        <a:sysClr val="windowText" lastClr="000000"/>
      </a:dk1>
      <a:lt1>
        <a:sysClr val="window" lastClr="FFFFFF"/>
      </a:lt1>
      <a:dk2>
        <a:srgbClr val="1F497D"/>
      </a:dk2>
      <a:lt2>
        <a:srgbClr val="EEECE1"/>
      </a:lt2>
      <a:accent1>
        <a:srgbClr val="62B7E8"/>
      </a:accent1>
      <a:accent2>
        <a:srgbClr val="4185B5"/>
      </a:accent2>
      <a:accent3>
        <a:srgbClr val="285D8D"/>
      </a:accent3>
      <a:accent4>
        <a:srgbClr val="134070"/>
      </a:accent4>
      <a:accent5>
        <a:srgbClr val="091424"/>
      </a:accent5>
      <a:accent6>
        <a:srgbClr val="929EE3"/>
      </a:accent6>
      <a:hlink>
        <a:srgbClr val="FFFFFF"/>
      </a:hlink>
      <a:folHlink>
        <a:srgbClr val="80008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otalTime>0</TotalTime>
  <Words>5138</Words>
  <Application>Microsoft Office PowerPoint</Application>
  <PresentationFormat>Widescreen</PresentationFormat>
  <Paragraphs>345</Paragraphs>
  <Slides>16</Slides>
  <Notes>14</Notes>
  <HiddenSlides>0</HiddenSlides>
  <MMClips>0</MMClips>
  <ScaleCrop>false</ScaleCrop>
  <HeadingPairs>
    <vt:vector size="6" baseType="variant">
      <vt:variant>
        <vt:lpstr>Fonts Used</vt:lpstr>
      </vt:variant>
      <vt:variant>
        <vt:i4>7</vt:i4>
      </vt:variant>
      <vt:variant>
        <vt:lpstr>Theme</vt:lpstr>
      </vt:variant>
      <vt:variant>
        <vt:i4>7</vt:i4>
      </vt:variant>
      <vt:variant>
        <vt:lpstr>Slide Titles</vt:lpstr>
      </vt:variant>
      <vt:variant>
        <vt:i4>16</vt:i4>
      </vt:variant>
    </vt:vector>
  </HeadingPairs>
  <TitlesOfParts>
    <vt:vector size="30" baseType="lpstr">
      <vt:lpstr>Aptos</vt:lpstr>
      <vt:lpstr>Arial</vt:lpstr>
      <vt:lpstr>Calibri</vt:lpstr>
      <vt:lpstr>Calibri Light</vt:lpstr>
      <vt:lpstr>Inter</vt:lpstr>
      <vt:lpstr>Segoe UI</vt:lpstr>
      <vt:lpstr>Wingdings</vt:lpstr>
      <vt:lpstr>Contents Slide Master</vt:lpstr>
      <vt:lpstr>Cover and End Slide Master</vt:lpstr>
      <vt:lpstr>1_Office Theme</vt:lpstr>
      <vt:lpstr>2_Office Theme</vt:lpstr>
      <vt:lpstr>Office Theme</vt:lpstr>
      <vt:lpstr>1_Contents Slide Master</vt:lpstr>
      <vt:lpstr>2_Contents Slide Master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pierluigi bonagura</dc:creator>
  <cp:lastModifiedBy>pierluigi bonagura</cp:lastModifiedBy>
  <cp:revision>48</cp:revision>
  <dcterms:created xsi:type="dcterms:W3CDTF">2024-05-15T14:07:04Z</dcterms:created>
  <dcterms:modified xsi:type="dcterms:W3CDTF">2024-05-23T08:44:10Z</dcterms:modified>
</cp:coreProperties>
</file>