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3"/>
  </p:notesMasterIdLst>
  <p:sldIdLst>
    <p:sldId id="771" r:id="rId7"/>
    <p:sldId id="851" r:id="rId8"/>
    <p:sldId id="852" r:id="rId9"/>
    <p:sldId id="743" r:id="rId10"/>
    <p:sldId id="742" r:id="rId11"/>
    <p:sldId id="776" r:id="rId12"/>
    <p:sldId id="853" r:id="rId13"/>
    <p:sldId id="788" r:id="rId14"/>
    <p:sldId id="828" r:id="rId15"/>
    <p:sldId id="875" r:id="rId16"/>
    <p:sldId id="877" r:id="rId17"/>
    <p:sldId id="876" r:id="rId18"/>
    <p:sldId id="878" r:id="rId19"/>
    <p:sldId id="879" r:id="rId20"/>
    <p:sldId id="874" r:id="rId21"/>
    <p:sldId id="880" r:id="rId22"/>
    <p:sldId id="881" r:id="rId23"/>
    <p:sldId id="838" r:id="rId24"/>
    <p:sldId id="839" r:id="rId25"/>
    <p:sldId id="840" r:id="rId26"/>
    <p:sldId id="872" r:id="rId27"/>
    <p:sldId id="868" r:id="rId28"/>
    <p:sldId id="882" r:id="rId29"/>
    <p:sldId id="869" r:id="rId30"/>
    <p:sldId id="883" r:id="rId31"/>
    <p:sldId id="871" r:id="rId32"/>
    <p:sldId id="884" r:id="rId33"/>
    <p:sldId id="796" r:id="rId34"/>
    <p:sldId id="801" r:id="rId35"/>
    <p:sldId id="797" r:id="rId36"/>
    <p:sldId id="802" r:id="rId37"/>
    <p:sldId id="803" r:id="rId38"/>
    <p:sldId id="818" r:id="rId39"/>
    <p:sldId id="873" r:id="rId40"/>
    <p:sldId id="862" r:id="rId41"/>
    <p:sldId id="820" r:id="rId42"/>
  </p:sldIdLst>
  <p:sldSz cx="12192000" cy="6858000"/>
  <p:notesSz cx="6858000" cy="9144000"/>
  <p:custDataLst>
    <p:tags r:id="rId44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7030A0"/>
    <a:srgbClr val="CCCCFF"/>
    <a:srgbClr val="9900FF"/>
    <a:srgbClr val="9933FF"/>
    <a:srgbClr val="CC00CC"/>
    <a:srgbClr val="FF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92" autoAdjust="0"/>
    <p:restoredTop sz="87568" autoAdjust="0"/>
  </p:normalViewPr>
  <p:slideViewPr>
    <p:cSldViewPr snapToGrid="0" snapToObjects="1">
      <p:cViewPr>
        <p:scale>
          <a:sx n="60" d="100"/>
          <a:sy n="60" d="100"/>
        </p:scale>
        <p:origin x="736" y="656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viewProps" Target="viewProps.xml"/><Relationship Id="rId47" Type="http://schemas.openxmlformats.org/officeDocument/2006/relationships/theme" Target="theme/theme1.xml"/><Relationship Id="rId48" Type="http://schemas.openxmlformats.org/officeDocument/2006/relationships/tableStyles" Target="tableStyles.xml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9" Type="http://schemas.openxmlformats.org/officeDocument/2006/relationships/slide" Target="slides/slide3.xml"/><Relationship Id="rId6" Type="http://schemas.openxmlformats.org/officeDocument/2006/relationships/slideMaster" Target="slideMasters/slideMaster6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37" Type="http://schemas.openxmlformats.org/officeDocument/2006/relationships/slide" Target="slides/slide31.xml"/><Relationship Id="rId38" Type="http://schemas.openxmlformats.org/officeDocument/2006/relationships/slide" Target="slides/slide32.xml"/><Relationship Id="rId39" Type="http://schemas.openxmlformats.org/officeDocument/2006/relationships/slide" Target="slides/slide33.xml"/><Relationship Id="rId40" Type="http://schemas.openxmlformats.org/officeDocument/2006/relationships/slide" Target="slides/slide34.xml"/><Relationship Id="rId41" Type="http://schemas.openxmlformats.org/officeDocument/2006/relationships/slide" Target="slides/slide35.xml"/><Relationship Id="rId42" Type="http://schemas.openxmlformats.org/officeDocument/2006/relationships/slide" Target="slides/slide36.xml"/><Relationship Id="rId43" Type="http://schemas.openxmlformats.org/officeDocument/2006/relationships/notesMaster" Target="notesMasters/notesMaster1.xml"/><Relationship Id="rId44" Type="http://schemas.openxmlformats.org/officeDocument/2006/relationships/tags" Target="tags/tag1.xml"/><Relationship Id="rId4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3D3D93AD-A8A7-4199-BE74-206C5FE8A124}" type="datetimeFigureOut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10035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7DCDB66C-2F76-4FBC-B03B-860F77EA9D2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942352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C07C9B0-7C82-435E-AC73-3A3AAFCBAAFE}" type="slidenum">
              <a:rPr lang="zh-CN" altLang="en-US" smtClean="0"/>
              <a:pPr/>
              <a:t>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1138434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477BAB9-9F7E-4998-83C0-1CBFB0C3B7E5}" type="slidenum">
              <a:rPr lang="zh-CN" altLang="en-US" smtClean="0"/>
              <a:pPr/>
              <a:t>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0722520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E8D56AF-7A74-4EE5-9AC7-457B5640DE54}" type="slidenum">
              <a:rPr lang="zh-CN" altLang="en-US" smtClean="0"/>
              <a:pPr/>
              <a:t>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8045190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CAE562E-7A41-4977-A2E6-F5D1ADF6F0D1}" type="slidenum">
              <a:rPr lang="zh-CN" altLang="en-US" smtClean="0"/>
              <a:pPr/>
              <a:t>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7868541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D70CBF9-3D7A-4243-B8EE-10F84D36C0A0}" type="slidenum">
              <a:rPr lang="zh-CN" altLang="en-US" smtClean="0"/>
              <a:pPr/>
              <a:t>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4555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9CE8C5A-A208-40A7-98F8-FE5943054BDA}" type="slidenum">
              <a:rPr lang="zh-CN" altLang="en-US" smtClean="0"/>
              <a:pPr/>
              <a:t>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3867312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B49E8D1-9E91-4F9B-BC39-72CBB1882F80}" type="slidenum">
              <a:rPr lang="zh-CN" altLang="en-US" smtClean="0"/>
              <a:pPr/>
              <a:t>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067205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36A6054-3135-4211-AD2D-786538A921C2}" type="slidenum">
              <a:rPr lang="zh-CN" altLang="en-US" smtClean="0"/>
              <a:pPr/>
              <a:t>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038849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AC575C6-2576-46B0-8B90-08B2B36C750E}" type="slidenum">
              <a:rPr lang="zh-CN" altLang="en-US" smtClean="0"/>
              <a:pPr/>
              <a:t>10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901328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7AC64AB-85FE-43C5-BA5B-FD72BFE9EF45}" type="slidenum">
              <a:rPr lang="zh-CN" altLang="en-US" smtClean="0"/>
              <a:pPr/>
              <a:t>11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7738663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3C9C6F3-9DDC-4FF2-A329-40032AE3D07B}" type="slidenum">
              <a:rPr lang="zh-CN" altLang="en-US" smtClean="0"/>
              <a:pPr/>
              <a:t>12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105597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E25A160-AC92-40F9-82E6-9739FFBCFB5A}" type="slidenum">
              <a:rPr lang="zh-CN" altLang="en-US" smtClean="0"/>
              <a:pPr/>
              <a:t>13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9429898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61EC01D-ECF2-49A8-BE04-B334F9E867CD}" type="slidenum">
              <a:rPr lang="zh-CN" altLang="en-US" smtClean="0"/>
              <a:pPr/>
              <a:t>14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943583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85BE09F-79B6-4880-8BC0-300DD9722D00}" type="slidenum">
              <a:rPr lang="zh-CN" altLang="en-US" smtClean="0"/>
              <a:pPr/>
              <a:t>15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0226741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DBDB1B0-A07C-42C7-8D4B-5B8884B30BA9}" type="slidenum">
              <a:rPr lang="zh-CN" altLang="en-US" smtClean="0"/>
              <a:pPr/>
              <a:t>16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515789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C9B2CF1-1AD4-4F6C-B82F-43EB3D7955CE}" type="slidenum">
              <a:rPr lang="zh-CN" altLang="en-US" smtClean="0"/>
              <a:pPr/>
              <a:t>17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4644497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A8A7EAE-E7C3-4D7D-820D-746E28C53B53}" type="slidenum">
              <a:rPr lang="zh-CN" altLang="en-US" smtClean="0"/>
              <a:pPr/>
              <a:t>18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6968027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607D0F1-0ECD-489C-A724-58F097773B3A}" type="slidenum">
              <a:rPr lang="zh-CN" altLang="en-US" smtClean="0"/>
              <a:pPr/>
              <a:t>19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9355761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92E029C-ECE2-4F6B-BB56-7315941AD286}" type="slidenum">
              <a:rPr lang="zh-CN" altLang="en-US" smtClean="0"/>
              <a:pPr/>
              <a:t>20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3538292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C3BEECA-6E95-4B21-A742-6D674CFB8CBA}" type="slidenum">
              <a:rPr lang="zh-CN" altLang="en-US" smtClean="0"/>
              <a:pPr/>
              <a:t>21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4255492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A1D2CA8-33CD-42FC-BD44-B3B3F91DA845}" type="slidenum">
              <a:rPr lang="zh-CN" altLang="en-US" smtClean="0"/>
              <a:pPr/>
              <a:t>35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723438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7859A25-4190-48A6-9F97-0F7B729EA82D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513133A-1FB6-4D5A-9A02-477DCA2ACDB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49E061-AC44-4E42-A269-36F3F639C581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4D589DF-9A48-4DD2-867F-027BAD6CB59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E321F3E-E238-476F-B2F8-FE2181EA6EE6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8E5F488-3EFC-4777-822F-8A717BBC885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B408FD8-D7F0-4D27-B7E4-7C22A49BC2B6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3BCDBE4-8655-4B08-84C7-E9F0C638319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E638F3D-43FC-44D8-8217-8A9830C294D2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63D5F42-E1BD-4278-9F6C-F4B40415A7B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6F9DEB5-18AE-4761-9231-D129528AA2E1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9364587-74C5-4FCD-AD62-8192D1D52CB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4476D5-6F28-4E1A-8FB2-015739FE799D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BFA4D34-E5EF-4D7C-B686-96C8E6B6673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0D7AF8B-864B-4A5F-9300-5BCC19618691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14183E4-6D50-4497-A4CA-DF3D6E27A1E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92DD8EF-8E21-462F-8406-8DCF8E44AD1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1282EE9-C986-4A0C-8123-3FF73E30F34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5A752C7-ECC8-4ADF-AA50-F2F1FBFB54B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A59C50A-5B32-4893-BD3F-322F56642FA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6FC893A-EFA2-4DA9-9011-54C85D59DDCE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270BA8D-4DCA-48F7-B2E4-DFF4CA7A405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799AE6A-7E35-41AD-9FAD-1DFA4C4CFD6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50169E7-0821-4AB6-8DA6-395D9962EAF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CB18488-D33F-40E4-99B9-B024C2CBB34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843ADAA-12E7-42F0-BB7E-6D79DA84C11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2887E2-5B66-4127-8B28-C6EA6260A0B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5A774BA-8C72-43A1-A78D-F1BE856E9E2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9D563B5-53A9-41E6-8FB8-7BC52D50B43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6EB7E43-DF73-4E92-802C-CACDA296959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9994DCA-F651-4A10-99E5-6FC8B2B7E53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FD97F4-BC3E-45AF-940C-F5A88D8FFE2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E2BB44D-B761-4AE2-B987-F2BBC38A174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CF5794A-A4A3-4D09-8D75-6A8106EA768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3325376-829C-465D-B0A1-13AF380F7F7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9A2AFB8-086F-4A47-B086-A506219C7D7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7CD50CA-CD5A-4248-958A-93A8D2079EE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F20FDD4-FF7F-4862-B4E6-40169F6CECF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92B931F-801E-4D28-8801-B3447018293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DF2E59E-6C46-4C39-9F74-7BECF9FEC77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C9F2109-381F-4C91-B566-9AC35729062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637BF2B-B7B8-4ECC-93F6-464A1D7BBD6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4FFB7C8-BC70-4234-9922-C405C42C2E3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560589B-F280-4898-AF94-67FC0D8654F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5F4902-B0C6-4F34-BF3A-2BAFD8B60F5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B5C1B18-2ABC-4180-892E-AD262AF503B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4F8CB73-415A-4408-8108-A124670989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FE5A8C4-4725-485B-93A6-2C5E63EF559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5E0CB4F-C2C0-4212-9F34-8E275A87C99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A9F5FE1-2F3E-4C0F-BA1D-E2BF43A9607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9369661-8629-4CCC-BEFD-4474BD76524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58EA912-D85D-4603-8264-63A8E70B993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5CCB885-8876-45D4-B46A-7D4568404C3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08BFAD7-147F-4E56-925B-E3DE64C7B71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E48DC7F-F430-43FE-8D26-8A7A7473FC98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9269375-89D0-4372-9C49-01D1482E81F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2DCB4FF-AE2B-4CBE-B87B-F9A6BBD65AF1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733C017-15B9-459F-B0B8-044715EA267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21809CD-B669-4ED3-BC85-1063AA1BDFC3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96B91FC-2A06-4FC7-8ED9-3D3464FD35B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76CD86B-C81A-4B30-A7BD-F0A6CD4AD2E9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5208320-DF7C-4937-A4A3-AC6951F542C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55BC629-2409-435A-9B0E-D50FC3B81C44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C7F64DC-C184-414E-89C9-0876E0C9050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26C8B63-C005-4AEA-BB3A-2DAABCEAFCE9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9059B65-C3DC-45CC-B268-387D2AE634D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6085BC8-B6D6-48CA-9696-F718AE5803A1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59CAD19-0636-4FB1-A54F-65ABF0C4F80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84EDD48-323E-44BC-83C4-37F2F5F4E696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A964607-2CBC-47F1-AA16-0B171C2ACD2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4ACB9C8-7D46-416B-BDEE-FF587B2C5722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6CA5A4C-780C-4BF6-9F13-DBD98F464CD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38449B7-5930-43EF-A996-81D726A5D851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924DCE0-A9F4-403F-9EBA-4676992FA74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AFC9C34-35FF-4060-8D1B-DA9733620AC4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68519AF-52E4-4928-9374-10105002D29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F8FB7BC-3247-401D-8552-C49BD8EEB295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A93EED5-0A89-4F3C-96FA-9051D750C61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9B8C8-4EE2-4BFA-874E-F6D5F0C8DA0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A760D-0E13-4FF0-9516-C7831C75E49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A9610-CB93-451E-AB05-1A5B7687992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9E630-F9BA-4003-8D55-E3D2BD14039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BE74E0-3C14-488A-9CBA-CBB5FE7DF5F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3E9AB8-C8C4-4BDF-AE26-8E58CB1149F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067BE-EF76-45FC-9941-019901251DA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BD39B4-4144-4F3E-8EB5-C80578A1A06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9DE9D-C913-4A1A-8C73-6997870534E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120C2-D0A4-4305-8CC2-43F30688F8B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4811A-3FD8-4826-AC9F-26A3E322AE52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61A86-469D-4C08-9316-78DC37E262B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B498C-85CD-421C-A831-11725332E2A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8C718-867B-4CEA-BD72-FC9766BDD56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1C80AE-CC17-48A1-8046-0375D810640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2D812-9093-481F-B1BC-273C273F455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18DD7-3689-4845-8905-A3177B57E83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3CD63-7B3B-4906-8896-32CE252EC3C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D0B0A-5AC8-4D80-B237-DC89F32C1DFD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55507D-A96A-43F1-8036-579DBBC26C2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CEB76-5055-46B1-B5D7-20007702799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560AB4-502E-4178-BB7B-2F6ED5D94E0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20" Type="http://schemas.openxmlformats.org/officeDocument/2006/relationships/image" Target="../media/image8.png"/><Relationship Id="rId21" Type="http://schemas.openxmlformats.org/officeDocument/2006/relationships/image" Target="../media/image9.png"/><Relationship Id="rId22" Type="http://schemas.openxmlformats.org/officeDocument/2006/relationships/image" Target="../media/image10.jpeg"/><Relationship Id="rId23" Type="http://schemas.openxmlformats.org/officeDocument/2006/relationships/image" Target="../media/image11.png"/><Relationship Id="rId24" Type="http://schemas.openxmlformats.org/officeDocument/2006/relationships/image" Target="../media/image12.png"/><Relationship Id="rId25" Type="http://schemas.openxmlformats.org/officeDocument/2006/relationships/image" Target="../media/image13.png"/><Relationship Id="rId26" Type="http://schemas.openxmlformats.org/officeDocument/2006/relationships/image" Target="../media/image14.png"/><Relationship Id="rId27" Type="http://schemas.openxmlformats.org/officeDocument/2006/relationships/image" Target="../media/image15.jpe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3.jpeg"/><Relationship Id="rId16" Type="http://schemas.openxmlformats.org/officeDocument/2006/relationships/image" Target="../media/image4.png"/><Relationship Id="rId17" Type="http://schemas.openxmlformats.org/officeDocument/2006/relationships/image" Target="../media/image5.png"/><Relationship Id="rId18" Type="http://schemas.openxmlformats.org/officeDocument/2006/relationships/image" Target="../media/image6.jpeg"/><Relationship Id="rId19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6.jpeg"/><Relationship Id="rId28" Type="http://schemas.openxmlformats.org/officeDocument/2006/relationships/image" Target="../media/image15.jpe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30" Type="http://schemas.openxmlformats.org/officeDocument/2006/relationships/image" Target="../media/image7.png"/><Relationship Id="rId31" Type="http://schemas.openxmlformats.org/officeDocument/2006/relationships/image" Target="../media/image8.png"/><Relationship Id="rId32" Type="http://schemas.openxmlformats.org/officeDocument/2006/relationships/image" Target="../media/image9.png"/><Relationship Id="rId9" Type="http://schemas.openxmlformats.org/officeDocument/2006/relationships/slideLayout" Target="../slideLayouts/slideLayout31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33" Type="http://schemas.openxmlformats.org/officeDocument/2006/relationships/image" Target="../media/image10.jpeg"/><Relationship Id="rId34" Type="http://schemas.openxmlformats.org/officeDocument/2006/relationships/image" Target="../media/image11.png"/><Relationship Id="rId35" Type="http://schemas.openxmlformats.org/officeDocument/2006/relationships/image" Target="../media/image12.pn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8.png"/><Relationship Id="rId28" Type="http://schemas.openxmlformats.org/officeDocument/2006/relationships/image" Target="../media/image9.png"/><Relationship Id="rId29" Type="http://schemas.openxmlformats.org/officeDocument/2006/relationships/image" Target="../media/image11.png"/><Relationship Id="rId30" Type="http://schemas.openxmlformats.org/officeDocument/2006/relationships/image" Target="../media/image13.png"/><Relationship Id="rId10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1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1.xml"/><Relationship Id="rId8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7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9.xml"/><Relationship Id="rId4" Type="http://schemas.openxmlformats.org/officeDocument/2006/relationships/slideLayout" Target="../slideLayouts/slideLayout60.xml"/><Relationship Id="rId5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3.xml"/><Relationship Id="rId8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8316" r:id="rId1"/>
    <p:sldLayoutId id="2147488317" r:id="rId2"/>
    <p:sldLayoutId id="2147488318" r:id="rId3"/>
    <p:sldLayoutId id="2147488319" r:id="rId4"/>
    <p:sldLayoutId id="2147488320" r:id="rId5"/>
    <p:sldLayoutId id="2147488321" r:id="rId6"/>
    <p:sldLayoutId id="2147488322" r:id="rId7"/>
    <p:sldLayoutId id="2147488323" r:id="rId8"/>
    <p:sldLayoutId id="2147488324" r:id="rId9"/>
    <p:sldLayoutId id="2147488325" r:id="rId10"/>
    <p:sldLayoutId id="2147488326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327" r:id="rId1"/>
    <p:sldLayoutId id="2147488328" r:id="rId2"/>
    <p:sldLayoutId id="2147488329" r:id="rId3"/>
    <p:sldLayoutId id="2147488330" r:id="rId4"/>
    <p:sldLayoutId id="2147488331" r:id="rId5"/>
    <p:sldLayoutId id="2147488332" r:id="rId6"/>
    <p:sldLayoutId id="2147488333" r:id="rId7"/>
    <p:sldLayoutId id="2147488334" r:id="rId8"/>
    <p:sldLayoutId id="2147488335" r:id="rId9"/>
    <p:sldLayoutId id="2147488336" r:id="rId10"/>
    <p:sldLayoutId id="214748833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338" r:id="rId1"/>
    <p:sldLayoutId id="2147488339" r:id="rId2"/>
    <p:sldLayoutId id="2147488340" r:id="rId3"/>
    <p:sldLayoutId id="2147488341" r:id="rId4"/>
    <p:sldLayoutId id="2147488342" r:id="rId5"/>
    <p:sldLayoutId id="2147488343" r:id="rId6"/>
    <p:sldLayoutId id="2147488344" r:id="rId7"/>
    <p:sldLayoutId id="2147488345" r:id="rId8"/>
    <p:sldLayoutId id="2147488346" r:id="rId9"/>
    <p:sldLayoutId id="2147488347" r:id="rId10"/>
    <p:sldLayoutId id="2147488348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304" r:id="rId1"/>
    <p:sldLayoutId id="2147488349" r:id="rId2"/>
    <p:sldLayoutId id="2147488350" r:id="rId3"/>
    <p:sldLayoutId id="2147488351" r:id="rId4"/>
    <p:sldLayoutId id="2147488352" r:id="rId5"/>
    <p:sldLayoutId id="2147488353" r:id="rId6"/>
    <p:sldLayoutId id="2147488354" r:id="rId7"/>
    <p:sldLayoutId id="2147488355" r:id="rId8"/>
    <p:sldLayoutId id="2147488356" r:id="rId9"/>
    <p:sldLayoutId id="2147488357" r:id="rId10"/>
    <p:sldLayoutId id="2147488358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 smtClean="0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 smtClean="0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 smtClean="0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EA930F36-BBE8-4DAB-A8EF-20C4D67733ED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890DB9DA-F836-47FA-A52E-7DD7830F801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359" r:id="rId1"/>
    <p:sldLayoutId id="2147488360" r:id="rId2"/>
    <p:sldLayoutId id="2147488361" r:id="rId3"/>
    <p:sldLayoutId id="2147488362" r:id="rId4"/>
    <p:sldLayoutId id="2147488363" r:id="rId5"/>
    <p:sldLayoutId id="2147488364" r:id="rId6"/>
    <p:sldLayoutId id="2147488365" r:id="rId7"/>
    <p:sldLayoutId id="2147488366" r:id="rId8"/>
    <p:sldLayoutId id="2147488367" r:id="rId9"/>
    <p:sldLayoutId id="2147488368" r:id="rId10"/>
    <p:sldLayoutId id="2147488369" r:id="rId11"/>
    <p:sldLayoutId id="2147488370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EF27BE4-61E6-4D22-A616-243FA1E607D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7AF733D-9844-4D27-8C22-D9A0EB089AD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305" r:id="rId1"/>
    <p:sldLayoutId id="2147488306" r:id="rId2"/>
    <p:sldLayoutId id="2147488307" r:id="rId3"/>
    <p:sldLayoutId id="2147488308" r:id="rId4"/>
    <p:sldLayoutId id="2147488309" r:id="rId5"/>
    <p:sldLayoutId id="2147488310" r:id="rId6"/>
    <p:sldLayoutId id="2147488311" r:id="rId7"/>
    <p:sldLayoutId id="2147488312" r:id="rId8"/>
    <p:sldLayoutId id="2147488313" r:id="rId9"/>
    <p:sldLayoutId id="2147488314" r:id="rId10"/>
    <p:sldLayoutId id="2147488315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4" Type="http://schemas.openxmlformats.org/officeDocument/2006/relationships/image" Target="../media/image29.jpeg"/><Relationship Id="rId5" Type="http://schemas.openxmlformats.org/officeDocument/2006/relationships/image" Target="../media/image30.jpeg"/><Relationship Id="rId6" Type="http://schemas.openxmlformats.org/officeDocument/2006/relationships/image" Target="../media/image31.jpeg"/><Relationship Id="rId7" Type="http://schemas.openxmlformats.org/officeDocument/2006/relationships/image" Target="../media/image32.jpeg"/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4" Type="http://schemas.openxmlformats.org/officeDocument/2006/relationships/image" Target="../media/image35.jpeg"/><Relationship Id="rId5" Type="http://schemas.openxmlformats.org/officeDocument/2006/relationships/image" Target="../media/image36.jpeg"/><Relationship Id="rId6" Type="http://schemas.openxmlformats.org/officeDocument/2006/relationships/image" Target="../media/image37.jpeg"/><Relationship Id="rId7" Type="http://schemas.openxmlformats.org/officeDocument/2006/relationships/image" Target="../media/image38.jpeg"/><Relationship Id="rId8" Type="http://schemas.openxmlformats.org/officeDocument/2006/relationships/image" Target="../media/image39.jpeg"/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4" Type="http://schemas.openxmlformats.org/officeDocument/2006/relationships/image" Target="../media/image41.jpeg"/><Relationship Id="rId5" Type="http://schemas.openxmlformats.org/officeDocument/2006/relationships/image" Target="../media/image42.jpeg"/><Relationship Id="rId6" Type="http://schemas.openxmlformats.org/officeDocument/2006/relationships/image" Target="../media/image43.jpeg"/><Relationship Id="rId7" Type="http://schemas.openxmlformats.org/officeDocument/2006/relationships/image" Target="../media/image44.jpeg"/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5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5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6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6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7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7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8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9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50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51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8 </a:t>
            </a:r>
            <a:r>
              <a:rPr lang="zh-CN" altLang="en-US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 smtClean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我想喝茶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3575" y="4351338"/>
            <a:ext cx="2160588" cy="144145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849313" y="2955925"/>
            <a:ext cx="2041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shǒujī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  手机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57575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535363" y="2932113"/>
            <a:ext cx="212248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shǒuzhuó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手镯</a:t>
            </a:r>
            <a:endParaRPr lang="zh-CN" altLang="en-US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37300" y="4335463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453188" y="2933700"/>
            <a:ext cx="192563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/>
              <a:t> </a:t>
            </a:r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shóubiǎo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手表</a:t>
            </a:r>
            <a:endParaRPr lang="zh-CN" altLang="en-US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131300" y="4333875"/>
            <a:ext cx="2159000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8936038" y="2944813"/>
            <a:ext cx="2549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shǒutào</a:t>
            </a:r>
            <a:r>
              <a:rPr lang="en-US" altLang="zh-CN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手套</a:t>
            </a:r>
            <a:endParaRPr lang="zh-CN" altLang="en-US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双音节词语的声调搭配（</a:t>
            </a:r>
            <a:r>
              <a:rPr lang="en-US" altLang="zh-CN" sz="2800" b="1" dirty="0"/>
              <a:t>3</a:t>
            </a:r>
            <a:r>
              <a:rPr lang="zh-CN" altLang="en-US" sz="2800" b="1" dirty="0"/>
              <a:t>） </a:t>
            </a:r>
            <a:r>
              <a:rPr lang="en-US" altLang="zh-CN" dirty="0">
                <a:latin typeface="+mn-ea"/>
                <a:ea typeface="+mn-ea"/>
              </a:rPr>
              <a:t>Tone Collocation in Disyllabic Words(3)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6635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4448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2660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/>
        </p:nvGraphicFramePr>
        <p:xfrm>
          <a:off x="628491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18721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3" name="表格 22"/>
          <p:cNvGraphicFramePr>
            <a:graphicFrameLocks noGrp="1"/>
          </p:cNvGraphicFramePr>
          <p:nvPr/>
        </p:nvGraphicFramePr>
        <p:xfrm>
          <a:off x="906621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cxnSp>
        <p:nvCxnSpPr>
          <p:cNvPr id="29" name="直接连接符 28"/>
          <p:cNvCxnSpPr/>
          <p:nvPr/>
        </p:nvCxnSpPr>
        <p:spPr>
          <a:xfrm>
            <a:off x="2006600" y="2027238"/>
            <a:ext cx="711200" cy="0"/>
          </a:xfrm>
          <a:prstGeom prst="line">
            <a:avLst/>
          </a:pr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2" name="任意多边形 31"/>
          <p:cNvSpPr/>
          <p:nvPr/>
        </p:nvSpPr>
        <p:spPr>
          <a:xfrm>
            <a:off x="7620000" y="2647950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7" name="任意多边形 36"/>
          <p:cNvSpPr/>
          <p:nvPr/>
        </p:nvSpPr>
        <p:spPr>
          <a:xfrm>
            <a:off x="10528300" y="1928813"/>
            <a:ext cx="476250" cy="660400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5" name="任意多边形 44"/>
          <p:cNvSpPr/>
          <p:nvPr/>
        </p:nvSpPr>
        <p:spPr>
          <a:xfrm>
            <a:off x="6527800" y="1982788"/>
            <a:ext cx="592138" cy="627062"/>
          </a:xfrm>
          <a:custGeom>
            <a:avLst/>
            <a:gdLst>
              <a:gd name="connsiteX0" fmla="*/ 0 w 454558"/>
              <a:gd name="connsiteY0" fmla="*/ 676550 h 676550"/>
              <a:gd name="connsiteX1" fmla="*/ 63427 w 454558"/>
              <a:gd name="connsiteY1" fmla="*/ 533841 h 676550"/>
              <a:gd name="connsiteX2" fmla="*/ 153281 w 454558"/>
              <a:gd name="connsiteY2" fmla="*/ 385845 h 676550"/>
              <a:gd name="connsiteX3" fmla="*/ 258992 w 454558"/>
              <a:gd name="connsiteY3" fmla="*/ 227279 h 676550"/>
              <a:gd name="connsiteX4" fmla="*/ 359418 w 454558"/>
              <a:gd name="connsiteY4" fmla="*/ 100426 h 676550"/>
              <a:gd name="connsiteX5" fmla="*/ 454558 w 454558"/>
              <a:gd name="connsiteY5" fmla="*/ 0 h 67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4558" h="676550">
                <a:moveTo>
                  <a:pt x="0" y="676550"/>
                </a:moveTo>
                <a:cubicBezTo>
                  <a:pt x="18940" y="629421"/>
                  <a:pt x="37880" y="582292"/>
                  <a:pt x="63427" y="533841"/>
                </a:cubicBezTo>
                <a:cubicBezTo>
                  <a:pt x="88974" y="485390"/>
                  <a:pt x="120687" y="436939"/>
                  <a:pt x="153281" y="385845"/>
                </a:cubicBezTo>
                <a:cubicBezTo>
                  <a:pt x="185875" y="334751"/>
                  <a:pt x="224636" y="274849"/>
                  <a:pt x="258992" y="227279"/>
                </a:cubicBezTo>
                <a:cubicBezTo>
                  <a:pt x="293348" y="179709"/>
                  <a:pt x="326824" y="138306"/>
                  <a:pt x="359418" y="100426"/>
                </a:cubicBezTo>
                <a:cubicBezTo>
                  <a:pt x="392012" y="62546"/>
                  <a:pt x="423285" y="31273"/>
                  <a:pt x="454558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6" name="任意多边形 45"/>
          <p:cNvSpPr/>
          <p:nvPr/>
        </p:nvSpPr>
        <p:spPr>
          <a:xfrm>
            <a:off x="7177088" y="1939925"/>
            <a:ext cx="442912" cy="708025"/>
          </a:xfrm>
          <a:custGeom>
            <a:avLst/>
            <a:gdLst>
              <a:gd name="connsiteX0" fmla="*/ 0 w 375274"/>
              <a:gd name="connsiteY0" fmla="*/ 0 h 676550"/>
              <a:gd name="connsiteX1" fmla="*/ 84569 w 375274"/>
              <a:gd name="connsiteY1" fmla="*/ 68712 h 676550"/>
              <a:gd name="connsiteX2" fmla="*/ 132139 w 375274"/>
              <a:gd name="connsiteY2" fmla="*/ 184994 h 676550"/>
              <a:gd name="connsiteX3" fmla="*/ 179708 w 375274"/>
              <a:gd name="connsiteY3" fmla="*/ 354131 h 676550"/>
              <a:gd name="connsiteX4" fmla="*/ 253706 w 375274"/>
              <a:gd name="connsiteY4" fmla="*/ 549697 h 676550"/>
              <a:gd name="connsiteX5" fmla="*/ 375274 w 375274"/>
              <a:gd name="connsiteY5" fmla="*/ 676550 h 67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5274" h="676550">
                <a:moveTo>
                  <a:pt x="0" y="0"/>
                </a:moveTo>
                <a:cubicBezTo>
                  <a:pt x="31273" y="18940"/>
                  <a:pt x="62546" y="37880"/>
                  <a:pt x="84569" y="68712"/>
                </a:cubicBezTo>
                <a:cubicBezTo>
                  <a:pt x="106592" y="99544"/>
                  <a:pt x="116282" y="137424"/>
                  <a:pt x="132139" y="184994"/>
                </a:cubicBezTo>
                <a:cubicBezTo>
                  <a:pt x="147996" y="232564"/>
                  <a:pt x="159447" y="293347"/>
                  <a:pt x="179708" y="354131"/>
                </a:cubicBezTo>
                <a:cubicBezTo>
                  <a:pt x="199969" y="414915"/>
                  <a:pt x="221112" y="495961"/>
                  <a:pt x="253706" y="549697"/>
                </a:cubicBezTo>
                <a:cubicBezTo>
                  <a:pt x="286300" y="603434"/>
                  <a:pt x="330787" y="639992"/>
                  <a:pt x="375274" y="67655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5" name="任意多边形 34"/>
          <p:cNvSpPr/>
          <p:nvPr/>
        </p:nvSpPr>
        <p:spPr>
          <a:xfrm rot="314581">
            <a:off x="893763" y="2636838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6" name="任意多边形 35"/>
          <p:cNvSpPr/>
          <p:nvPr/>
        </p:nvSpPr>
        <p:spPr>
          <a:xfrm rot="716371">
            <a:off x="3824288" y="2667000"/>
            <a:ext cx="482600" cy="46038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8" name="任意多边形 37"/>
          <p:cNvSpPr/>
          <p:nvPr/>
        </p:nvSpPr>
        <p:spPr>
          <a:xfrm>
            <a:off x="9291638" y="2641600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0" name="任意多边形 39"/>
          <p:cNvSpPr/>
          <p:nvPr/>
        </p:nvSpPr>
        <p:spPr>
          <a:xfrm>
            <a:off x="1662113" y="2090738"/>
            <a:ext cx="273050" cy="546100"/>
          </a:xfrm>
          <a:custGeom>
            <a:avLst/>
            <a:gdLst>
              <a:gd name="connsiteX0" fmla="*/ 0 w 273133"/>
              <a:gd name="connsiteY0" fmla="*/ 546265 h 546265"/>
              <a:gd name="connsiteX1" fmla="*/ 118754 w 273133"/>
              <a:gd name="connsiteY1" fmla="*/ 415637 h 546265"/>
              <a:gd name="connsiteX2" fmla="*/ 178130 w 273133"/>
              <a:gd name="connsiteY2" fmla="*/ 249382 h 546265"/>
              <a:gd name="connsiteX3" fmla="*/ 225632 w 273133"/>
              <a:gd name="connsiteY3" fmla="*/ 95003 h 546265"/>
              <a:gd name="connsiteX4" fmla="*/ 273133 w 273133"/>
              <a:gd name="connsiteY4" fmla="*/ 0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3133" h="546265">
                <a:moveTo>
                  <a:pt x="0" y="546265"/>
                </a:moveTo>
                <a:cubicBezTo>
                  <a:pt x="44533" y="505691"/>
                  <a:pt x="89066" y="465117"/>
                  <a:pt x="118754" y="415637"/>
                </a:cubicBezTo>
                <a:cubicBezTo>
                  <a:pt x="148442" y="366157"/>
                  <a:pt x="160317" y="302821"/>
                  <a:pt x="178130" y="249382"/>
                </a:cubicBezTo>
                <a:cubicBezTo>
                  <a:pt x="195943" y="195943"/>
                  <a:pt x="209798" y="136567"/>
                  <a:pt x="225632" y="95003"/>
                </a:cubicBezTo>
                <a:cubicBezTo>
                  <a:pt x="241466" y="53439"/>
                  <a:pt x="257299" y="26719"/>
                  <a:pt x="273133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1" name="任意多边形 40"/>
          <p:cNvSpPr/>
          <p:nvPr/>
        </p:nvSpPr>
        <p:spPr>
          <a:xfrm>
            <a:off x="4419600" y="2576513"/>
            <a:ext cx="273050" cy="119062"/>
          </a:xfrm>
          <a:custGeom>
            <a:avLst/>
            <a:gdLst>
              <a:gd name="connsiteX0" fmla="*/ 0 w 273132"/>
              <a:gd name="connsiteY0" fmla="*/ 118754 h 118754"/>
              <a:gd name="connsiteX1" fmla="*/ 118753 w 273132"/>
              <a:gd name="connsiteY1" fmla="*/ 71252 h 118754"/>
              <a:gd name="connsiteX2" fmla="*/ 273132 w 273132"/>
              <a:gd name="connsiteY2" fmla="*/ 0 h 118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3132" h="118754">
                <a:moveTo>
                  <a:pt x="0" y="118754"/>
                </a:moveTo>
                <a:cubicBezTo>
                  <a:pt x="36615" y="104899"/>
                  <a:pt x="73231" y="91044"/>
                  <a:pt x="118753" y="71252"/>
                </a:cubicBezTo>
                <a:cubicBezTo>
                  <a:pt x="164275" y="51460"/>
                  <a:pt x="218703" y="25730"/>
                  <a:pt x="273132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9" name="任意多边形 48"/>
          <p:cNvSpPr/>
          <p:nvPr/>
        </p:nvSpPr>
        <p:spPr>
          <a:xfrm>
            <a:off x="4776788" y="2006600"/>
            <a:ext cx="509587" cy="546100"/>
          </a:xfrm>
          <a:custGeom>
            <a:avLst/>
            <a:gdLst>
              <a:gd name="connsiteX0" fmla="*/ 0 w 510639"/>
              <a:gd name="connsiteY0" fmla="*/ 546265 h 546265"/>
              <a:gd name="connsiteX1" fmla="*/ 237507 w 510639"/>
              <a:gd name="connsiteY1" fmla="*/ 344384 h 546265"/>
              <a:gd name="connsiteX2" fmla="*/ 368135 w 510639"/>
              <a:gd name="connsiteY2" fmla="*/ 201880 h 546265"/>
              <a:gd name="connsiteX3" fmla="*/ 510639 w 510639"/>
              <a:gd name="connsiteY3" fmla="*/ 0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639" h="546265">
                <a:moveTo>
                  <a:pt x="0" y="546265"/>
                </a:moveTo>
                <a:cubicBezTo>
                  <a:pt x="88075" y="474023"/>
                  <a:pt x="176151" y="401781"/>
                  <a:pt x="237507" y="344384"/>
                </a:cubicBezTo>
                <a:cubicBezTo>
                  <a:pt x="298863" y="286987"/>
                  <a:pt x="322613" y="259277"/>
                  <a:pt x="368135" y="201880"/>
                </a:cubicBezTo>
                <a:cubicBezTo>
                  <a:pt x="413657" y="144483"/>
                  <a:pt x="462148" y="72241"/>
                  <a:pt x="510639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50" name="任意多边形 49"/>
          <p:cNvSpPr/>
          <p:nvPr/>
        </p:nvSpPr>
        <p:spPr>
          <a:xfrm>
            <a:off x="10015538" y="1900238"/>
            <a:ext cx="450850" cy="712787"/>
          </a:xfrm>
          <a:custGeom>
            <a:avLst/>
            <a:gdLst>
              <a:gd name="connsiteX0" fmla="*/ 0 w 451263"/>
              <a:gd name="connsiteY0" fmla="*/ 712519 h 712519"/>
              <a:gd name="connsiteX1" fmla="*/ 130629 w 451263"/>
              <a:gd name="connsiteY1" fmla="*/ 617517 h 712519"/>
              <a:gd name="connsiteX2" fmla="*/ 201881 w 451263"/>
              <a:gd name="connsiteY2" fmla="*/ 510639 h 712519"/>
              <a:gd name="connsiteX3" fmla="*/ 249382 w 451263"/>
              <a:gd name="connsiteY3" fmla="*/ 403761 h 712519"/>
              <a:gd name="connsiteX4" fmla="*/ 296884 w 451263"/>
              <a:gd name="connsiteY4" fmla="*/ 237506 h 712519"/>
              <a:gd name="connsiteX5" fmla="*/ 368135 w 451263"/>
              <a:gd name="connsiteY5" fmla="*/ 83127 h 712519"/>
              <a:gd name="connsiteX6" fmla="*/ 451263 w 451263"/>
              <a:gd name="connsiteY6" fmla="*/ 0 h 712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63" h="712519">
                <a:moveTo>
                  <a:pt x="0" y="712519"/>
                </a:moveTo>
                <a:cubicBezTo>
                  <a:pt x="48491" y="681841"/>
                  <a:pt x="96982" y="651164"/>
                  <a:pt x="130629" y="617517"/>
                </a:cubicBezTo>
                <a:cubicBezTo>
                  <a:pt x="164276" y="583870"/>
                  <a:pt x="182089" y="546265"/>
                  <a:pt x="201881" y="510639"/>
                </a:cubicBezTo>
                <a:cubicBezTo>
                  <a:pt x="221673" y="475013"/>
                  <a:pt x="233548" y="449283"/>
                  <a:pt x="249382" y="403761"/>
                </a:cubicBezTo>
                <a:cubicBezTo>
                  <a:pt x="265216" y="358239"/>
                  <a:pt x="277092" y="290945"/>
                  <a:pt x="296884" y="237506"/>
                </a:cubicBezTo>
                <a:cubicBezTo>
                  <a:pt x="316676" y="184067"/>
                  <a:pt x="342405" y="122711"/>
                  <a:pt x="368135" y="83127"/>
                </a:cubicBezTo>
                <a:cubicBezTo>
                  <a:pt x="393865" y="43543"/>
                  <a:pt x="422564" y="21771"/>
                  <a:pt x="451263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206500" y="1531938"/>
            <a:ext cx="10158413" cy="4195762"/>
            <a:chOff x="1631612" y="1998434"/>
            <a:chExt cx="8036622" cy="5355770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518" cy="5355770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59716" y="2105832"/>
              <a:ext cx="7908518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注意声调的搭配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collocation of the tones.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478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lǎoshī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2687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lǎorén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602663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yǒu yònɡ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575425" y="26479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yǔsǎn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478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měi tiān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2687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měi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nián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556375" y="334803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měihǎo</a:t>
            </a:r>
            <a:r>
              <a:rPr lang="en-US" altLang="zh-CN" sz="2400"/>
              <a:t>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540205" y="3348038"/>
            <a:ext cx="2640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měilì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09788" y="40576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hǎibiān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246563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hǎimián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67488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xǐ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zǎo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636000" y="4057650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ɡǎnxiè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05025" y="4799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yǐjīnɡ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273550" y="4799013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yǐqián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562725" y="4799013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biǎoyǎn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62488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biǎo xiàn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65413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6563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4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850" y="2673350"/>
            <a:ext cx="1901825" cy="188436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6596" name="Freeform 36"/>
          <p:cNvSpPr>
            <a:spLocks/>
          </p:cNvSpPr>
          <p:nvPr/>
        </p:nvSpPr>
        <p:spPr bwMode="auto">
          <a:xfrm>
            <a:off x="3032125" y="3522663"/>
            <a:ext cx="947738" cy="781050"/>
          </a:xfrm>
          <a:custGeom>
            <a:avLst/>
            <a:gdLst/>
            <a:ahLst/>
            <a:cxnLst>
              <a:cxn ang="0">
                <a:pos x="85" y="471"/>
              </a:cxn>
              <a:cxn ang="0">
                <a:pos x="48" y="486"/>
              </a:cxn>
              <a:cxn ang="0">
                <a:pos x="21" y="492"/>
              </a:cxn>
              <a:cxn ang="0">
                <a:pos x="6" y="492"/>
              </a:cxn>
              <a:cxn ang="0">
                <a:pos x="0" y="492"/>
              </a:cxn>
              <a:cxn ang="0">
                <a:pos x="6" y="481"/>
              </a:cxn>
              <a:cxn ang="0">
                <a:pos x="21" y="476"/>
              </a:cxn>
              <a:cxn ang="0">
                <a:pos x="43" y="465"/>
              </a:cxn>
              <a:cxn ang="0">
                <a:pos x="74" y="449"/>
              </a:cxn>
              <a:cxn ang="0">
                <a:pos x="111" y="434"/>
              </a:cxn>
              <a:cxn ang="0">
                <a:pos x="153" y="407"/>
              </a:cxn>
              <a:cxn ang="0">
                <a:pos x="201" y="381"/>
              </a:cxn>
              <a:cxn ang="0">
                <a:pos x="254" y="349"/>
              </a:cxn>
              <a:cxn ang="0">
                <a:pos x="301" y="312"/>
              </a:cxn>
              <a:cxn ang="0">
                <a:pos x="344" y="280"/>
              </a:cxn>
              <a:cxn ang="0">
                <a:pos x="375" y="248"/>
              </a:cxn>
              <a:cxn ang="0">
                <a:pos x="423" y="196"/>
              </a:cxn>
              <a:cxn ang="0">
                <a:pos x="470" y="132"/>
              </a:cxn>
              <a:cxn ang="0">
                <a:pos x="502" y="85"/>
              </a:cxn>
              <a:cxn ang="0">
                <a:pos x="513" y="58"/>
              </a:cxn>
              <a:cxn ang="0">
                <a:pos x="523" y="37"/>
              </a:cxn>
              <a:cxn ang="0">
                <a:pos x="523" y="26"/>
              </a:cxn>
              <a:cxn ang="0">
                <a:pos x="523" y="11"/>
              </a:cxn>
              <a:cxn ang="0">
                <a:pos x="523" y="0"/>
              </a:cxn>
              <a:cxn ang="0">
                <a:pos x="534" y="0"/>
              </a:cxn>
              <a:cxn ang="0">
                <a:pos x="555" y="5"/>
              </a:cxn>
              <a:cxn ang="0">
                <a:pos x="571" y="11"/>
              </a:cxn>
              <a:cxn ang="0">
                <a:pos x="592" y="32"/>
              </a:cxn>
              <a:cxn ang="0">
                <a:pos x="597" y="42"/>
              </a:cxn>
              <a:cxn ang="0">
                <a:pos x="597" y="48"/>
              </a:cxn>
              <a:cxn ang="0">
                <a:pos x="597" y="63"/>
              </a:cxn>
              <a:cxn ang="0">
                <a:pos x="581" y="79"/>
              </a:cxn>
              <a:cxn ang="0">
                <a:pos x="560" y="111"/>
              </a:cxn>
              <a:cxn ang="0">
                <a:pos x="534" y="148"/>
              </a:cxn>
              <a:cxn ang="0">
                <a:pos x="502" y="185"/>
              </a:cxn>
              <a:cxn ang="0">
                <a:pos x="476" y="222"/>
              </a:cxn>
              <a:cxn ang="0">
                <a:pos x="449" y="248"/>
              </a:cxn>
              <a:cxn ang="0">
                <a:pos x="428" y="275"/>
              </a:cxn>
              <a:cxn ang="0">
                <a:pos x="402" y="296"/>
              </a:cxn>
              <a:cxn ang="0">
                <a:pos x="375" y="317"/>
              </a:cxn>
              <a:cxn ang="0">
                <a:pos x="338" y="344"/>
              </a:cxn>
              <a:cxn ang="0">
                <a:pos x="296" y="370"/>
              </a:cxn>
              <a:cxn ang="0">
                <a:pos x="206" y="423"/>
              </a:cxn>
              <a:cxn ang="0">
                <a:pos x="106" y="465"/>
              </a:cxn>
            </a:cxnLst>
            <a:rect l="0" t="0" r="r" b="b"/>
            <a:pathLst>
              <a:path w="597" h="492">
                <a:moveTo>
                  <a:pt x="106" y="465"/>
                </a:moveTo>
                <a:lnTo>
                  <a:pt x="85" y="471"/>
                </a:lnTo>
                <a:lnTo>
                  <a:pt x="64" y="481"/>
                </a:lnTo>
                <a:lnTo>
                  <a:pt x="48" y="486"/>
                </a:lnTo>
                <a:lnTo>
                  <a:pt x="32" y="486"/>
                </a:lnTo>
                <a:lnTo>
                  <a:pt x="21" y="492"/>
                </a:lnTo>
                <a:lnTo>
                  <a:pt x="11" y="492"/>
                </a:lnTo>
                <a:lnTo>
                  <a:pt x="6" y="492"/>
                </a:lnTo>
                <a:lnTo>
                  <a:pt x="0" y="492"/>
                </a:lnTo>
                <a:lnTo>
                  <a:pt x="0" y="492"/>
                </a:lnTo>
                <a:lnTo>
                  <a:pt x="0" y="486"/>
                </a:lnTo>
                <a:lnTo>
                  <a:pt x="6" y="481"/>
                </a:lnTo>
                <a:lnTo>
                  <a:pt x="11" y="481"/>
                </a:lnTo>
                <a:lnTo>
                  <a:pt x="21" y="476"/>
                </a:lnTo>
                <a:lnTo>
                  <a:pt x="32" y="471"/>
                </a:lnTo>
                <a:lnTo>
                  <a:pt x="43" y="465"/>
                </a:lnTo>
                <a:lnTo>
                  <a:pt x="58" y="460"/>
                </a:lnTo>
                <a:lnTo>
                  <a:pt x="74" y="449"/>
                </a:lnTo>
                <a:lnTo>
                  <a:pt x="90" y="444"/>
                </a:lnTo>
                <a:lnTo>
                  <a:pt x="111" y="434"/>
                </a:lnTo>
                <a:lnTo>
                  <a:pt x="132" y="423"/>
                </a:lnTo>
                <a:lnTo>
                  <a:pt x="153" y="407"/>
                </a:lnTo>
                <a:lnTo>
                  <a:pt x="175" y="397"/>
                </a:lnTo>
                <a:lnTo>
                  <a:pt x="201" y="381"/>
                </a:lnTo>
                <a:lnTo>
                  <a:pt x="227" y="365"/>
                </a:lnTo>
                <a:lnTo>
                  <a:pt x="254" y="349"/>
                </a:lnTo>
                <a:lnTo>
                  <a:pt x="275" y="333"/>
                </a:lnTo>
                <a:lnTo>
                  <a:pt x="301" y="312"/>
                </a:lnTo>
                <a:lnTo>
                  <a:pt x="322" y="296"/>
                </a:lnTo>
                <a:lnTo>
                  <a:pt x="344" y="280"/>
                </a:lnTo>
                <a:lnTo>
                  <a:pt x="359" y="264"/>
                </a:lnTo>
                <a:lnTo>
                  <a:pt x="375" y="248"/>
                </a:lnTo>
                <a:lnTo>
                  <a:pt x="391" y="233"/>
                </a:lnTo>
                <a:lnTo>
                  <a:pt x="423" y="196"/>
                </a:lnTo>
                <a:lnTo>
                  <a:pt x="449" y="164"/>
                </a:lnTo>
                <a:lnTo>
                  <a:pt x="470" y="132"/>
                </a:lnTo>
                <a:lnTo>
                  <a:pt x="491" y="100"/>
                </a:lnTo>
                <a:lnTo>
                  <a:pt x="502" y="85"/>
                </a:lnTo>
                <a:lnTo>
                  <a:pt x="507" y="69"/>
                </a:lnTo>
                <a:lnTo>
                  <a:pt x="513" y="58"/>
                </a:lnTo>
                <a:lnTo>
                  <a:pt x="518" y="48"/>
                </a:lnTo>
                <a:lnTo>
                  <a:pt x="523" y="37"/>
                </a:lnTo>
                <a:lnTo>
                  <a:pt x="523" y="32"/>
                </a:lnTo>
                <a:lnTo>
                  <a:pt x="523" y="26"/>
                </a:lnTo>
                <a:lnTo>
                  <a:pt x="523" y="21"/>
                </a:lnTo>
                <a:lnTo>
                  <a:pt x="523" y="11"/>
                </a:lnTo>
                <a:lnTo>
                  <a:pt x="523" y="5"/>
                </a:lnTo>
                <a:lnTo>
                  <a:pt x="523" y="0"/>
                </a:lnTo>
                <a:lnTo>
                  <a:pt x="528" y="0"/>
                </a:lnTo>
                <a:lnTo>
                  <a:pt x="534" y="0"/>
                </a:lnTo>
                <a:lnTo>
                  <a:pt x="544" y="0"/>
                </a:lnTo>
                <a:lnTo>
                  <a:pt x="555" y="5"/>
                </a:lnTo>
                <a:lnTo>
                  <a:pt x="560" y="11"/>
                </a:lnTo>
                <a:lnTo>
                  <a:pt x="571" y="11"/>
                </a:lnTo>
                <a:lnTo>
                  <a:pt x="581" y="26"/>
                </a:lnTo>
                <a:lnTo>
                  <a:pt x="592" y="32"/>
                </a:lnTo>
                <a:lnTo>
                  <a:pt x="597" y="37"/>
                </a:lnTo>
                <a:lnTo>
                  <a:pt x="597" y="42"/>
                </a:lnTo>
                <a:lnTo>
                  <a:pt x="597" y="48"/>
                </a:lnTo>
                <a:lnTo>
                  <a:pt x="597" y="48"/>
                </a:lnTo>
                <a:lnTo>
                  <a:pt x="597" y="53"/>
                </a:lnTo>
                <a:lnTo>
                  <a:pt x="597" y="63"/>
                </a:lnTo>
                <a:lnTo>
                  <a:pt x="592" y="69"/>
                </a:lnTo>
                <a:lnTo>
                  <a:pt x="581" y="79"/>
                </a:lnTo>
                <a:lnTo>
                  <a:pt x="571" y="95"/>
                </a:lnTo>
                <a:lnTo>
                  <a:pt x="560" y="111"/>
                </a:lnTo>
                <a:lnTo>
                  <a:pt x="549" y="127"/>
                </a:lnTo>
                <a:lnTo>
                  <a:pt x="534" y="148"/>
                </a:lnTo>
                <a:lnTo>
                  <a:pt x="518" y="169"/>
                </a:lnTo>
                <a:lnTo>
                  <a:pt x="502" y="185"/>
                </a:lnTo>
                <a:lnTo>
                  <a:pt x="491" y="206"/>
                </a:lnTo>
                <a:lnTo>
                  <a:pt x="476" y="222"/>
                </a:lnTo>
                <a:lnTo>
                  <a:pt x="460" y="238"/>
                </a:lnTo>
                <a:lnTo>
                  <a:pt x="449" y="248"/>
                </a:lnTo>
                <a:lnTo>
                  <a:pt x="439" y="264"/>
                </a:lnTo>
                <a:lnTo>
                  <a:pt x="428" y="275"/>
                </a:lnTo>
                <a:lnTo>
                  <a:pt x="417" y="285"/>
                </a:lnTo>
                <a:lnTo>
                  <a:pt x="402" y="296"/>
                </a:lnTo>
                <a:lnTo>
                  <a:pt x="391" y="307"/>
                </a:lnTo>
                <a:lnTo>
                  <a:pt x="375" y="317"/>
                </a:lnTo>
                <a:lnTo>
                  <a:pt x="354" y="333"/>
                </a:lnTo>
                <a:lnTo>
                  <a:pt x="338" y="344"/>
                </a:lnTo>
                <a:lnTo>
                  <a:pt x="317" y="360"/>
                </a:lnTo>
                <a:lnTo>
                  <a:pt x="296" y="370"/>
                </a:lnTo>
                <a:lnTo>
                  <a:pt x="254" y="397"/>
                </a:lnTo>
                <a:lnTo>
                  <a:pt x="206" y="423"/>
                </a:lnTo>
                <a:lnTo>
                  <a:pt x="159" y="444"/>
                </a:lnTo>
                <a:lnTo>
                  <a:pt x="106" y="465"/>
                </a:lnTo>
                <a:lnTo>
                  <a:pt x="106" y="46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7" name="Freeform 37"/>
          <p:cNvSpPr>
            <a:spLocks/>
          </p:cNvSpPr>
          <p:nvPr/>
        </p:nvSpPr>
        <p:spPr bwMode="auto">
          <a:xfrm>
            <a:off x="3913188" y="3321050"/>
            <a:ext cx="317500" cy="176213"/>
          </a:xfrm>
          <a:custGeom>
            <a:avLst/>
            <a:gdLst/>
            <a:ahLst/>
            <a:cxnLst>
              <a:cxn ang="0">
                <a:pos x="47" y="48"/>
              </a:cxn>
              <a:cxn ang="0">
                <a:pos x="37" y="37"/>
              </a:cxn>
              <a:cxn ang="0">
                <a:pos x="26" y="32"/>
              </a:cxn>
              <a:cxn ang="0">
                <a:pos x="21" y="21"/>
              </a:cxn>
              <a:cxn ang="0">
                <a:pos x="16" y="16"/>
              </a:cxn>
              <a:cxn ang="0">
                <a:pos x="10" y="11"/>
              </a:cxn>
              <a:cxn ang="0">
                <a:pos x="5" y="11"/>
              </a:cxn>
              <a:cxn ang="0">
                <a:pos x="5" y="5"/>
              </a:cxn>
              <a:cxn ang="0">
                <a:pos x="0" y="0"/>
              </a:cxn>
              <a:cxn ang="0">
                <a:pos x="31" y="0"/>
              </a:cxn>
              <a:cxn ang="0">
                <a:pos x="58" y="0"/>
              </a:cxn>
              <a:cxn ang="0">
                <a:pos x="90" y="5"/>
              </a:cxn>
              <a:cxn ang="0">
                <a:pos x="111" y="11"/>
              </a:cxn>
              <a:cxn ang="0">
                <a:pos x="132" y="16"/>
              </a:cxn>
              <a:cxn ang="0">
                <a:pos x="153" y="21"/>
              </a:cxn>
              <a:cxn ang="0">
                <a:pos x="158" y="21"/>
              </a:cxn>
              <a:cxn ang="0">
                <a:pos x="169" y="26"/>
              </a:cxn>
              <a:cxn ang="0">
                <a:pos x="174" y="26"/>
              </a:cxn>
              <a:cxn ang="0">
                <a:pos x="179" y="32"/>
              </a:cxn>
              <a:cxn ang="0">
                <a:pos x="185" y="42"/>
              </a:cxn>
              <a:cxn ang="0">
                <a:pos x="190" y="53"/>
              </a:cxn>
              <a:cxn ang="0">
                <a:pos x="195" y="64"/>
              </a:cxn>
              <a:cxn ang="0">
                <a:pos x="200" y="74"/>
              </a:cxn>
              <a:cxn ang="0">
                <a:pos x="200" y="85"/>
              </a:cxn>
              <a:cxn ang="0">
                <a:pos x="200" y="90"/>
              </a:cxn>
              <a:cxn ang="0">
                <a:pos x="200" y="95"/>
              </a:cxn>
              <a:cxn ang="0">
                <a:pos x="200" y="101"/>
              </a:cxn>
              <a:cxn ang="0">
                <a:pos x="200" y="106"/>
              </a:cxn>
              <a:cxn ang="0">
                <a:pos x="200" y="106"/>
              </a:cxn>
              <a:cxn ang="0">
                <a:pos x="200" y="111"/>
              </a:cxn>
              <a:cxn ang="0">
                <a:pos x="195" y="111"/>
              </a:cxn>
              <a:cxn ang="0">
                <a:pos x="195" y="111"/>
              </a:cxn>
              <a:cxn ang="0">
                <a:pos x="190" y="106"/>
              </a:cxn>
              <a:cxn ang="0">
                <a:pos x="185" y="106"/>
              </a:cxn>
              <a:cxn ang="0">
                <a:pos x="179" y="106"/>
              </a:cxn>
              <a:cxn ang="0">
                <a:pos x="163" y="101"/>
              </a:cxn>
              <a:cxn ang="0">
                <a:pos x="142" y="95"/>
              </a:cxn>
              <a:cxn ang="0">
                <a:pos x="121" y="85"/>
              </a:cxn>
              <a:cxn ang="0">
                <a:pos x="95" y="74"/>
              </a:cxn>
              <a:cxn ang="0">
                <a:pos x="74" y="58"/>
              </a:cxn>
              <a:cxn ang="0">
                <a:pos x="47" y="48"/>
              </a:cxn>
              <a:cxn ang="0">
                <a:pos x="47" y="48"/>
              </a:cxn>
            </a:cxnLst>
            <a:rect l="0" t="0" r="r" b="b"/>
            <a:pathLst>
              <a:path w="200" h="111">
                <a:moveTo>
                  <a:pt x="47" y="48"/>
                </a:moveTo>
                <a:lnTo>
                  <a:pt x="37" y="37"/>
                </a:lnTo>
                <a:lnTo>
                  <a:pt x="26" y="32"/>
                </a:lnTo>
                <a:lnTo>
                  <a:pt x="21" y="21"/>
                </a:lnTo>
                <a:lnTo>
                  <a:pt x="16" y="16"/>
                </a:lnTo>
                <a:lnTo>
                  <a:pt x="10" y="11"/>
                </a:lnTo>
                <a:lnTo>
                  <a:pt x="5" y="11"/>
                </a:lnTo>
                <a:lnTo>
                  <a:pt x="5" y="5"/>
                </a:lnTo>
                <a:lnTo>
                  <a:pt x="0" y="0"/>
                </a:lnTo>
                <a:lnTo>
                  <a:pt x="31" y="0"/>
                </a:lnTo>
                <a:lnTo>
                  <a:pt x="58" y="0"/>
                </a:lnTo>
                <a:lnTo>
                  <a:pt x="90" y="5"/>
                </a:lnTo>
                <a:lnTo>
                  <a:pt x="111" y="11"/>
                </a:lnTo>
                <a:lnTo>
                  <a:pt x="132" y="16"/>
                </a:lnTo>
                <a:lnTo>
                  <a:pt x="153" y="21"/>
                </a:lnTo>
                <a:lnTo>
                  <a:pt x="158" y="21"/>
                </a:lnTo>
                <a:lnTo>
                  <a:pt x="169" y="26"/>
                </a:lnTo>
                <a:lnTo>
                  <a:pt x="174" y="26"/>
                </a:lnTo>
                <a:lnTo>
                  <a:pt x="179" y="32"/>
                </a:lnTo>
                <a:lnTo>
                  <a:pt x="185" y="42"/>
                </a:lnTo>
                <a:lnTo>
                  <a:pt x="190" y="53"/>
                </a:lnTo>
                <a:lnTo>
                  <a:pt x="195" y="64"/>
                </a:lnTo>
                <a:lnTo>
                  <a:pt x="200" y="74"/>
                </a:lnTo>
                <a:lnTo>
                  <a:pt x="200" y="85"/>
                </a:lnTo>
                <a:lnTo>
                  <a:pt x="200" y="90"/>
                </a:lnTo>
                <a:lnTo>
                  <a:pt x="200" y="95"/>
                </a:lnTo>
                <a:lnTo>
                  <a:pt x="200" y="101"/>
                </a:lnTo>
                <a:lnTo>
                  <a:pt x="200" y="106"/>
                </a:lnTo>
                <a:lnTo>
                  <a:pt x="200" y="106"/>
                </a:lnTo>
                <a:lnTo>
                  <a:pt x="200" y="111"/>
                </a:lnTo>
                <a:lnTo>
                  <a:pt x="195" y="111"/>
                </a:lnTo>
                <a:lnTo>
                  <a:pt x="195" y="111"/>
                </a:lnTo>
                <a:lnTo>
                  <a:pt x="190" y="106"/>
                </a:lnTo>
                <a:lnTo>
                  <a:pt x="185" y="106"/>
                </a:lnTo>
                <a:lnTo>
                  <a:pt x="179" y="106"/>
                </a:lnTo>
                <a:lnTo>
                  <a:pt x="163" y="101"/>
                </a:lnTo>
                <a:lnTo>
                  <a:pt x="142" y="95"/>
                </a:lnTo>
                <a:lnTo>
                  <a:pt x="121" y="85"/>
                </a:lnTo>
                <a:lnTo>
                  <a:pt x="95" y="74"/>
                </a:lnTo>
                <a:lnTo>
                  <a:pt x="74" y="58"/>
                </a:lnTo>
                <a:lnTo>
                  <a:pt x="47" y="48"/>
                </a:lnTo>
                <a:lnTo>
                  <a:pt x="47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8" name="Freeform 38"/>
          <p:cNvSpPr>
            <a:spLocks/>
          </p:cNvSpPr>
          <p:nvPr/>
        </p:nvSpPr>
        <p:spPr bwMode="auto">
          <a:xfrm>
            <a:off x="3535363" y="3094038"/>
            <a:ext cx="142875" cy="646112"/>
          </a:xfrm>
          <a:custGeom>
            <a:avLst/>
            <a:gdLst/>
            <a:ahLst/>
            <a:cxnLst>
              <a:cxn ang="0">
                <a:pos x="0" y="16"/>
              </a:cxn>
              <a:cxn ang="0">
                <a:pos x="0" y="6"/>
              </a:cxn>
              <a:cxn ang="0">
                <a:pos x="5" y="0"/>
              </a:cxn>
              <a:cxn ang="0">
                <a:pos x="11" y="0"/>
              </a:cxn>
              <a:cxn ang="0">
                <a:pos x="27" y="0"/>
              </a:cxn>
              <a:cxn ang="0">
                <a:pos x="42" y="6"/>
              </a:cxn>
              <a:cxn ang="0">
                <a:pos x="58" y="11"/>
              </a:cxn>
              <a:cxn ang="0">
                <a:pos x="74" y="16"/>
              </a:cxn>
              <a:cxn ang="0">
                <a:pos x="85" y="21"/>
              </a:cxn>
              <a:cxn ang="0">
                <a:pos x="90" y="27"/>
              </a:cxn>
              <a:cxn ang="0">
                <a:pos x="90" y="37"/>
              </a:cxn>
              <a:cxn ang="0">
                <a:pos x="90" y="48"/>
              </a:cxn>
              <a:cxn ang="0">
                <a:pos x="85" y="58"/>
              </a:cxn>
              <a:cxn ang="0">
                <a:pos x="85" y="80"/>
              </a:cxn>
              <a:cxn ang="0">
                <a:pos x="79" y="101"/>
              </a:cxn>
              <a:cxn ang="0">
                <a:pos x="79" y="132"/>
              </a:cxn>
              <a:cxn ang="0">
                <a:pos x="79" y="196"/>
              </a:cxn>
              <a:cxn ang="0">
                <a:pos x="79" y="244"/>
              </a:cxn>
              <a:cxn ang="0">
                <a:pos x="79" y="296"/>
              </a:cxn>
              <a:cxn ang="0">
                <a:pos x="74" y="349"/>
              </a:cxn>
              <a:cxn ang="0">
                <a:pos x="74" y="376"/>
              </a:cxn>
              <a:cxn ang="0">
                <a:pos x="69" y="392"/>
              </a:cxn>
              <a:cxn ang="0">
                <a:pos x="64" y="402"/>
              </a:cxn>
              <a:cxn ang="0">
                <a:pos x="64" y="407"/>
              </a:cxn>
              <a:cxn ang="0">
                <a:pos x="53" y="397"/>
              </a:cxn>
              <a:cxn ang="0">
                <a:pos x="37" y="381"/>
              </a:cxn>
              <a:cxn ang="0">
                <a:pos x="27" y="360"/>
              </a:cxn>
              <a:cxn ang="0">
                <a:pos x="21" y="344"/>
              </a:cxn>
              <a:cxn ang="0">
                <a:pos x="21" y="339"/>
              </a:cxn>
              <a:cxn ang="0">
                <a:pos x="21" y="323"/>
              </a:cxn>
              <a:cxn ang="0">
                <a:pos x="27" y="302"/>
              </a:cxn>
              <a:cxn ang="0">
                <a:pos x="27" y="275"/>
              </a:cxn>
              <a:cxn ang="0">
                <a:pos x="32" y="201"/>
              </a:cxn>
              <a:cxn ang="0">
                <a:pos x="27" y="122"/>
              </a:cxn>
              <a:cxn ang="0">
                <a:pos x="21" y="85"/>
              </a:cxn>
              <a:cxn ang="0">
                <a:pos x="16" y="53"/>
              </a:cxn>
              <a:cxn ang="0">
                <a:pos x="11" y="37"/>
              </a:cxn>
              <a:cxn ang="0">
                <a:pos x="5" y="27"/>
              </a:cxn>
            </a:cxnLst>
            <a:rect l="0" t="0" r="r" b="b"/>
            <a:pathLst>
              <a:path w="90" h="407">
                <a:moveTo>
                  <a:pt x="5" y="27"/>
                </a:moveTo>
                <a:lnTo>
                  <a:pt x="0" y="16"/>
                </a:lnTo>
                <a:lnTo>
                  <a:pt x="0" y="11"/>
                </a:lnTo>
                <a:lnTo>
                  <a:pt x="0" y="6"/>
                </a:lnTo>
                <a:lnTo>
                  <a:pt x="0" y="0"/>
                </a:lnTo>
                <a:lnTo>
                  <a:pt x="5" y="0"/>
                </a:lnTo>
                <a:lnTo>
                  <a:pt x="11" y="0"/>
                </a:lnTo>
                <a:lnTo>
                  <a:pt x="11" y="0"/>
                </a:lnTo>
                <a:lnTo>
                  <a:pt x="16" y="0"/>
                </a:lnTo>
                <a:lnTo>
                  <a:pt x="27" y="0"/>
                </a:lnTo>
                <a:lnTo>
                  <a:pt x="32" y="0"/>
                </a:lnTo>
                <a:lnTo>
                  <a:pt x="42" y="6"/>
                </a:lnTo>
                <a:lnTo>
                  <a:pt x="53" y="11"/>
                </a:lnTo>
                <a:lnTo>
                  <a:pt x="58" y="11"/>
                </a:lnTo>
                <a:lnTo>
                  <a:pt x="69" y="16"/>
                </a:lnTo>
                <a:lnTo>
                  <a:pt x="74" y="16"/>
                </a:lnTo>
                <a:lnTo>
                  <a:pt x="79" y="21"/>
                </a:lnTo>
                <a:lnTo>
                  <a:pt x="85" y="21"/>
                </a:lnTo>
                <a:lnTo>
                  <a:pt x="85" y="21"/>
                </a:lnTo>
                <a:lnTo>
                  <a:pt x="90" y="27"/>
                </a:lnTo>
                <a:lnTo>
                  <a:pt x="90" y="32"/>
                </a:lnTo>
                <a:lnTo>
                  <a:pt x="90" y="37"/>
                </a:lnTo>
                <a:lnTo>
                  <a:pt x="90" y="43"/>
                </a:lnTo>
                <a:lnTo>
                  <a:pt x="90" y="48"/>
                </a:lnTo>
                <a:lnTo>
                  <a:pt x="85" y="53"/>
                </a:lnTo>
                <a:lnTo>
                  <a:pt x="85" y="58"/>
                </a:lnTo>
                <a:lnTo>
                  <a:pt x="85" y="69"/>
                </a:lnTo>
                <a:lnTo>
                  <a:pt x="85" y="80"/>
                </a:lnTo>
                <a:lnTo>
                  <a:pt x="79" y="90"/>
                </a:lnTo>
                <a:lnTo>
                  <a:pt x="79" y="101"/>
                </a:lnTo>
                <a:lnTo>
                  <a:pt x="79" y="117"/>
                </a:lnTo>
                <a:lnTo>
                  <a:pt x="79" y="132"/>
                </a:lnTo>
                <a:lnTo>
                  <a:pt x="79" y="164"/>
                </a:lnTo>
                <a:lnTo>
                  <a:pt x="79" y="196"/>
                </a:lnTo>
                <a:lnTo>
                  <a:pt x="79" y="222"/>
                </a:lnTo>
                <a:lnTo>
                  <a:pt x="79" y="244"/>
                </a:lnTo>
                <a:lnTo>
                  <a:pt x="79" y="270"/>
                </a:lnTo>
                <a:lnTo>
                  <a:pt x="79" y="296"/>
                </a:lnTo>
                <a:lnTo>
                  <a:pt x="79" y="323"/>
                </a:lnTo>
                <a:lnTo>
                  <a:pt x="74" y="349"/>
                </a:lnTo>
                <a:lnTo>
                  <a:pt x="74" y="365"/>
                </a:lnTo>
                <a:lnTo>
                  <a:pt x="74" y="376"/>
                </a:lnTo>
                <a:lnTo>
                  <a:pt x="69" y="386"/>
                </a:lnTo>
                <a:lnTo>
                  <a:pt x="69" y="392"/>
                </a:lnTo>
                <a:lnTo>
                  <a:pt x="69" y="397"/>
                </a:lnTo>
                <a:lnTo>
                  <a:pt x="64" y="402"/>
                </a:lnTo>
                <a:lnTo>
                  <a:pt x="64" y="407"/>
                </a:lnTo>
                <a:lnTo>
                  <a:pt x="64" y="407"/>
                </a:lnTo>
                <a:lnTo>
                  <a:pt x="58" y="402"/>
                </a:lnTo>
                <a:lnTo>
                  <a:pt x="53" y="397"/>
                </a:lnTo>
                <a:lnTo>
                  <a:pt x="48" y="392"/>
                </a:lnTo>
                <a:lnTo>
                  <a:pt x="37" y="381"/>
                </a:lnTo>
                <a:lnTo>
                  <a:pt x="32" y="370"/>
                </a:lnTo>
                <a:lnTo>
                  <a:pt x="27" y="360"/>
                </a:lnTo>
                <a:lnTo>
                  <a:pt x="21" y="349"/>
                </a:lnTo>
                <a:lnTo>
                  <a:pt x="21" y="344"/>
                </a:lnTo>
                <a:lnTo>
                  <a:pt x="21" y="339"/>
                </a:lnTo>
                <a:lnTo>
                  <a:pt x="21" y="339"/>
                </a:lnTo>
                <a:lnTo>
                  <a:pt x="21" y="328"/>
                </a:lnTo>
                <a:lnTo>
                  <a:pt x="21" y="323"/>
                </a:lnTo>
                <a:lnTo>
                  <a:pt x="21" y="312"/>
                </a:lnTo>
                <a:lnTo>
                  <a:pt x="27" y="302"/>
                </a:lnTo>
                <a:lnTo>
                  <a:pt x="27" y="286"/>
                </a:lnTo>
                <a:lnTo>
                  <a:pt x="27" y="275"/>
                </a:lnTo>
                <a:lnTo>
                  <a:pt x="32" y="238"/>
                </a:lnTo>
                <a:lnTo>
                  <a:pt x="32" y="201"/>
                </a:lnTo>
                <a:lnTo>
                  <a:pt x="32" y="164"/>
                </a:lnTo>
                <a:lnTo>
                  <a:pt x="27" y="122"/>
                </a:lnTo>
                <a:lnTo>
                  <a:pt x="27" y="101"/>
                </a:lnTo>
                <a:lnTo>
                  <a:pt x="21" y="85"/>
                </a:lnTo>
                <a:lnTo>
                  <a:pt x="21" y="69"/>
                </a:lnTo>
                <a:lnTo>
                  <a:pt x="16" y="53"/>
                </a:lnTo>
                <a:lnTo>
                  <a:pt x="16" y="43"/>
                </a:lnTo>
                <a:lnTo>
                  <a:pt x="11" y="37"/>
                </a:lnTo>
                <a:lnTo>
                  <a:pt x="11" y="27"/>
                </a:lnTo>
                <a:lnTo>
                  <a:pt x="5" y="27"/>
                </a:lnTo>
                <a:lnTo>
                  <a:pt x="5" y="2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9" name="Freeform 39"/>
          <p:cNvSpPr>
            <a:spLocks/>
          </p:cNvSpPr>
          <p:nvPr/>
        </p:nvSpPr>
        <p:spPr bwMode="auto">
          <a:xfrm>
            <a:off x="3141663" y="3379788"/>
            <a:ext cx="158750" cy="369887"/>
          </a:xfrm>
          <a:custGeom>
            <a:avLst/>
            <a:gdLst/>
            <a:ahLst/>
            <a:cxnLst>
              <a:cxn ang="0">
                <a:pos x="69" y="201"/>
              </a:cxn>
              <a:cxn ang="0">
                <a:pos x="63" y="212"/>
              </a:cxn>
              <a:cxn ang="0">
                <a:pos x="58" y="217"/>
              </a:cxn>
              <a:cxn ang="0">
                <a:pos x="53" y="227"/>
              </a:cxn>
              <a:cxn ang="0">
                <a:pos x="42" y="233"/>
              </a:cxn>
              <a:cxn ang="0">
                <a:pos x="37" y="233"/>
              </a:cxn>
              <a:cxn ang="0">
                <a:pos x="37" y="233"/>
              </a:cxn>
              <a:cxn ang="0">
                <a:pos x="32" y="227"/>
              </a:cxn>
              <a:cxn ang="0">
                <a:pos x="26" y="222"/>
              </a:cxn>
              <a:cxn ang="0">
                <a:pos x="16" y="212"/>
              </a:cxn>
              <a:cxn ang="0">
                <a:pos x="10" y="201"/>
              </a:cxn>
              <a:cxn ang="0">
                <a:pos x="5" y="190"/>
              </a:cxn>
              <a:cxn ang="0">
                <a:pos x="0" y="185"/>
              </a:cxn>
              <a:cxn ang="0">
                <a:pos x="0" y="180"/>
              </a:cxn>
              <a:cxn ang="0">
                <a:pos x="0" y="175"/>
              </a:cxn>
              <a:cxn ang="0">
                <a:pos x="5" y="169"/>
              </a:cxn>
              <a:cxn ang="0">
                <a:pos x="5" y="164"/>
              </a:cxn>
              <a:cxn ang="0">
                <a:pos x="10" y="153"/>
              </a:cxn>
              <a:cxn ang="0">
                <a:pos x="16" y="148"/>
              </a:cxn>
              <a:cxn ang="0">
                <a:pos x="16" y="143"/>
              </a:cxn>
              <a:cxn ang="0">
                <a:pos x="21" y="132"/>
              </a:cxn>
              <a:cxn ang="0">
                <a:pos x="26" y="127"/>
              </a:cxn>
              <a:cxn ang="0">
                <a:pos x="26" y="116"/>
              </a:cxn>
              <a:cxn ang="0">
                <a:pos x="32" y="106"/>
              </a:cxn>
              <a:cxn ang="0">
                <a:pos x="37" y="90"/>
              </a:cxn>
              <a:cxn ang="0">
                <a:pos x="37" y="79"/>
              </a:cxn>
              <a:cxn ang="0">
                <a:pos x="42" y="53"/>
              </a:cxn>
              <a:cxn ang="0">
                <a:pos x="47" y="37"/>
              </a:cxn>
              <a:cxn ang="0">
                <a:pos x="47" y="16"/>
              </a:cxn>
              <a:cxn ang="0">
                <a:pos x="53" y="0"/>
              </a:cxn>
              <a:cxn ang="0">
                <a:pos x="58" y="5"/>
              </a:cxn>
              <a:cxn ang="0">
                <a:pos x="63" y="5"/>
              </a:cxn>
              <a:cxn ang="0">
                <a:pos x="69" y="5"/>
              </a:cxn>
              <a:cxn ang="0">
                <a:pos x="74" y="11"/>
              </a:cxn>
              <a:cxn ang="0">
                <a:pos x="79" y="16"/>
              </a:cxn>
              <a:cxn ang="0">
                <a:pos x="79" y="27"/>
              </a:cxn>
              <a:cxn ang="0">
                <a:pos x="84" y="32"/>
              </a:cxn>
              <a:cxn ang="0">
                <a:pos x="95" y="48"/>
              </a:cxn>
              <a:cxn ang="0">
                <a:pos x="95" y="58"/>
              </a:cxn>
              <a:cxn ang="0">
                <a:pos x="100" y="79"/>
              </a:cxn>
              <a:cxn ang="0">
                <a:pos x="100" y="101"/>
              </a:cxn>
              <a:cxn ang="0">
                <a:pos x="100" y="122"/>
              </a:cxn>
              <a:cxn ang="0">
                <a:pos x="95" y="148"/>
              </a:cxn>
              <a:cxn ang="0">
                <a:pos x="90" y="169"/>
              </a:cxn>
              <a:cxn ang="0">
                <a:pos x="79" y="185"/>
              </a:cxn>
              <a:cxn ang="0">
                <a:pos x="69" y="201"/>
              </a:cxn>
              <a:cxn ang="0">
                <a:pos x="69" y="201"/>
              </a:cxn>
            </a:cxnLst>
            <a:rect l="0" t="0" r="r" b="b"/>
            <a:pathLst>
              <a:path w="100" h="233">
                <a:moveTo>
                  <a:pt x="69" y="201"/>
                </a:moveTo>
                <a:lnTo>
                  <a:pt x="63" y="212"/>
                </a:lnTo>
                <a:lnTo>
                  <a:pt x="58" y="217"/>
                </a:lnTo>
                <a:lnTo>
                  <a:pt x="53" y="227"/>
                </a:lnTo>
                <a:lnTo>
                  <a:pt x="42" y="233"/>
                </a:lnTo>
                <a:lnTo>
                  <a:pt x="37" y="233"/>
                </a:lnTo>
                <a:lnTo>
                  <a:pt x="37" y="233"/>
                </a:lnTo>
                <a:lnTo>
                  <a:pt x="32" y="227"/>
                </a:lnTo>
                <a:lnTo>
                  <a:pt x="26" y="222"/>
                </a:lnTo>
                <a:lnTo>
                  <a:pt x="16" y="212"/>
                </a:lnTo>
                <a:lnTo>
                  <a:pt x="10" y="201"/>
                </a:lnTo>
                <a:lnTo>
                  <a:pt x="5" y="190"/>
                </a:lnTo>
                <a:lnTo>
                  <a:pt x="0" y="185"/>
                </a:lnTo>
                <a:lnTo>
                  <a:pt x="0" y="180"/>
                </a:lnTo>
                <a:lnTo>
                  <a:pt x="0" y="175"/>
                </a:lnTo>
                <a:lnTo>
                  <a:pt x="5" y="169"/>
                </a:lnTo>
                <a:lnTo>
                  <a:pt x="5" y="164"/>
                </a:lnTo>
                <a:lnTo>
                  <a:pt x="10" y="153"/>
                </a:lnTo>
                <a:lnTo>
                  <a:pt x="16" y="148"/>
                </a:lnTo>
                <a:lnTo>
                  <a:pt x="16" y="143"/>
                </a:lnTo>
                <a:lnTo>
                  <a:pt x="21" y="132"/>
                </a:lnTo>
                <a:lnTo>
                  <a:pt x="26" y="127"/>
                </a:lnTo>
                <a:lnTo>
                  <a:pt x="26" y="116"/>
                </a:lnTo>
                <a:lnTo>
                  <a:pt x="32" y="106"/>
                </a:lnTo>
                <a:lnTo>
                  <a:pt x="37" y="90"/>
                </a:lnTo>
                <a:lnTo>
                  <a:pt x="37" y="79"/>
                </a:lnTo>
                <a:lnTo>
                  <a:pt x="42" y="53"/>
                </a:lnTo>
                <a:lnTo>
                  <a:pt x="47" y="37"/>
                </a:lnTo>
                <a:lnTo>
                  <a:pt x="47" y="16"/>
                </a:lnTo>
                <a:lnTo>
                  <a:pt x="53" y="0"/>
                </a:lnTo>
                <a:lnTo>
                  <a:pt x="58" y="5"/>
                </a:lnTo>
                <a:lnTo>
                  <a:pt x="63" y="5"/>
                </a:lnTo>
                <a:lnTo>
                  <a:pt x="69" y="5"/>
                </a:lnTo>
                <a:lnTo>
                  <a:pt x="74" y="11"/>
                </a:lnTo>
                <a:lnTo>
                  <a:pt x="79" y="16"/>
                </a:lnTo>
                <a:lnTo>
                  <a:pt x="79" y="27"/>
                </a:lnTo>
                <a:lnTo>
                  <a:pt x="84" y="32"/>
                </a:lnTo>
                <a:lnTo>
                  <a:pt x="95" y="48"/>
                </a:lnTo>
                <a:lnTo>
                  <a:pt x="95" y="58"/>
                </a:lnTo>
                <a:lnTo>
                  <a:pt x="100" y="79"/>
                </a:lnTo>
                <a:lnTo>
                  <a:pt x="100" y="101"/>
                </a:lnTo>
                <a:lnTo>
                  <a:pt x="100" y="122"/>
                </a:lnTo>
                <a:lnTo>
                  <a:pt x="95" y="148"/>
                </a:lnTo>
                <a:lnTo>
                  <a:pt x="90" y="169"/>
                </a:lnTo>
                <a:lnTo>
                  <a:pt x="79" y="185"/>
                </a:lnTo>
                <a:lnTo>
                  <a:pt x="69" y="201"/>
                </a:lnTo>
                <a:lnTo>
                  <a:pt x="69" y="20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6" name="Freeform 46"/>
          <p:cNvSpPr>
            <a:spLocks/>
          </p:cNvSpPr>
          <p:nvPr/>
        </p:nvSpPr>
        <p:spPr bwMode="auto">
          <a:xfrm>
            <a:off x="7685088" y="2998788"/>
            <a:ext cx="595312" cy="763587"/>
          </a:xfrm>
          <a:custGeom>
            <a:avLst/>
            <a:gdLst/>
            <a:ahLst/>
            <a:cxnLst>
              <a:cxn ang="0">
                <a:pos x="301" y="16"/>
              </a:cxn>
              <a:cxn ang="0">
                <a:pos x="307" y="6"/>
              </a:cxn>
              <a:cxn ang="0">
                <a:pos x="317" y="0"/>
              </a:cxn>
              <a:cxn ang="0">
                <a:pos x="338" y="6"/>
              </a:cxn>
              <a:cxn ang="0">
                <a:pos x="359" y="21"/>
              </a:cxn>
              <a:cxn ang="0">
                <a:pos x="375" y="37"/>
              </a:cxn>
              <a:cxn ang="0">
                <a:pos x="375" y="48"/>
              </a:cxn>
              <a:cxn ang="0">
                <a:pos x="370" y="64"/>
              </a:cxn>
              <a:cxn ang="0">
                <a:pos x="359" y="85"/>
              </a:cxn>
              <a:cxn ang="0">
                <a:pos x="338" y="116"/>
              </a:cxn>
              <a:cxn ang="0">
                <a:pos x="317" y="159"/>
              </a:cxn>
              <a:cxn ang="0">
                <a:pos x="291" y="201"/>
              </a:cxn>
              <a:cxn ang="0">
                <a:pos x="243" y="270"/>
              </a:cxn>
              <a:cxn ang="0">
                <a:pos x="190" y="338"/>
              </a:cxn>
              <a:cxn ang="0">
                <a:pos x="153" y="375"/>
              </a:cxn>
              <a:cxn ang="0">
                <a:pos x="116" y="412"/>
              </a:cxn>
              <a:cxn ang="0">
                <a:pos x="85" y="439"/>
              </a:cxn>
              <a:cxn ang="0">
                <a:pos x="53" y="454"/>
              </a:cxn>
              <a:cxn ang="0">
                <a:pos x="32" y="470"/>
              </a:cxn>
              <a:cxn ang="0">
                <a:pos x="11" y="481"/>
              </a:cxn>
              <a:cxn ang="0">
                <a:pos x="6" y="481"/>
              </a:cxn>
              <a:cxn ang="0">
                <a:pos x="0" y="481"/>
              </a:cxn>
              <a:cxn ang="0">
                <a:pos x="6" y="476"/>
              </a:cxn>
              <a:cxn ang="0">
                <a:pos x="11" y="470"/>
              </a:cxn>
              <a:cxn ang="0">
                <a:pos x="27" y="454"/>
              </a:cxn>
              <a:cxn ang="0">
                <a:pos x="43" y="439"/>
              </a:cxn>
              <a:cxn ang="0">
                <a:pos x="69" y="412"/>
              </a:cxn>
              <a:cxn ang="0">
                <a:pos x="95" y="386"/>
              </a:cxn>
              <a:cxn ang="0">
                <a:pos x="127" y="349"/>
              </a:cxn>
              <a:cxn ang="0">
                <a:pos x="169" y="291"/>
              </a:cxn>
              <a:cxn ang="0">
                <a:pos x="227" y="212"/>
              </a:cxn>
              <a:cxn ang="0">
                <a:pos x="259" y="153"/>
              </a:cxn>
              <a:cxn ang="0">
                <a:pos x="280" y="122"/>
              </a:cxn>
              <a:cxn ang="0">
                <a:pos x="291" y="90"/>
              </a:cxn>
              <a:cxn ang="0">
                <a:pos x="301" y="69"/>
              </a:cxn>
              <a:cxn ang="0">
                <a:pos x="307" y="48"/>
              </a:cxn>
              <a:cxn ang="0">
                <a:pos x="307" y="27"/>
              </a:cxn>
              <a:cxn ang="0">
                <a:pos x="301" y="21"/>
              </a:cxn>
            </a:cxnLst>
            <a:rect l="0" t="0" r="r" b="b"/>
            <a:pathLst>
              <a:path w="375" h="481">
                <a:moveTo>
                  <a:pt x="301" y="21"/>
                </a:moveTo>
                <a:lnTo>
                  <a:pt x="301" y="16"/>
                </a:lnTo>
                <a:lnTo>
                  <a:pt x="301" y="6"/>
                </a:lnTo>
                <a:lnTo>
                  <a:pt x="307" y="6"/>
                </a:lnTo>
                <a:lnTo>
                  <a:pt x="312" y="0"/>
                </a:lnTo>
                <a:lnTo>
                  <a:pt x="317" y="0"/>
                </a:lnTo>
                <a:lnTo>
                  <a:pt x="328" y="0"/>
                </a:lnTo>
                <a:lnTo>
                  <a:pt x="338" y="6"/>
                </a:lnTo>
                <a:lnTo>
                  <a:pt x="349" y="16"/>
                </a:lnTo>
                <a:lnTo>
                  <a:pt x="359" y="21"/>
                </a:lnTo>
                <a:lnTo>
                  <a:pt x="370" y="32"/>
                </a:lnTo>
                <a:lnTo>
                  <a:pt x="375" y="37"/>
                </a:lnTo>
                <a:lnTo>
                  <a:pt x="375" y="43"/>
                </a:lnTo>
                <a:lnTo>
                  <a:pt x="375" y="48"/>
                </a:lnTo>
                <a:lnTo>
                  <a:pt x="375" y="53"/>
                </a:lnTo>
                <a:lnTo>
                  <a:pt x="370" y="64"/>
                </a:lnTo>
                <a:lnTo>
                  <a:pt x="365" y="74"/>
                </a:lnTo>
                <a:lnTo>
                  <a:pt x="359" y="85"/>
                </a:lnTo>
                <a:lnTo>
                  <a:pt x="349" y="101"/>
                </a:lnTo>
                <a:lnTo>
                  <a:pt x="338" y="116"/>
                </a:lnTo>
                <a:lnTo>
                  <a:pt x="333" y="138"/>
                </a:lnTo>
                <a:lnTo>
                  <a:pt x="317" y="159"/>
                </a:lnTo>
                <a:lnTo>
                  <a:pt x="307" y="180"/>
                </a:lnTo>
                <a:lnTo>
                  <a:pt x="291" y="201"/>
                </a:lnTo>
                <a:lnTo>
                  <a:pt x="275" y="222"/>
                </a:lnTo>
                <a:lnTo>
                  <a:pt x="243" y="270"/>
                </a:lnTo>
                <a:lnTo>
                  <a:pt x="206" y="312"/>
                </a:lnTo>
                <a:lnTo>
                  <a:pt x="190" y="338"/>
                </a:lnTo>
                <a:lnTo>
                  <a:pt x="169" y="359"/>
                </a:lnTo>
                <a:lnTo>
                  <a:pt x="153" y="375"/>
                </a:lnTo>
                <a:lnTo>
                  <a:pt x="138" y="396"/>
                </a:lnTo>
                <a:lnTo>
                  <a:pt x="116" y="412"/>
                </a:lnTo>
                <a:lnTo>
                  <a:pt x="101" y="423"/>
                </a:lnTo>
                <a:lnTo>
                  <a:pt x="85" y="439"/>
                </a:lnTo>
                <a:lnTo>
                  <a:pt x="69" y="444"/>
                </a:lnTo>
                <a:lnTo>
                  <a:pt x="53" y="454"/>
                </a:lnTo>
                <a:lnTo>
                  <a:pt x="43" y="465"/>
                </a:lnTo>
                <a:lnTo>
                  <a:pt x="32" y="470"/>
                </a:lnTo>
                <a:lnTo>
                  <a:pt x="21" y="476"/>
                </a:lnTo>
                <a:lnTo>
                  <a:pt x="11" y="481"/>
                </a:lnTo>
                <a:lnTo>
                  <a:pt x="6" y="481"/>
                </a:lnTo>
                <a:lnTo>
                  <a:pt x="6" y="481"/>
                </a:lnTo>
                <a:lnTo>
                  <a:pt x="0" y="481"/>
                </a:lnTo>
                <a:lnTo>
                  <a:pt x="0" y="481"/>
                </a:lnTo>
                <a:lnTo>
                  <a:pt x="0" y="481"/>
                </a:lnTo>
                <a:lnTo>
                  <a:pt x="6" y="476"/>
                </a:lnTo>
                <a:lnTo>
                  <a:pt x="6" y="470"/>
                </a:lnTo>
                <a:lnTo>
                  <a:pt x="11" y="470"/>
                </a:lnTo>
                <a:lnTo>
                  <a:pt x="16" y="460"/>
                </a:lnTo>
                <a:lnTo>
                  <a:pt x="27" y="454"/>
                </a:lnTo>
                <a:lnTo>
                  <a:pt x="32" y="444"/>
                </a:lnTo>
                <a:lnTo>
                  <a:pt x="43" y="439"/>
                </a:lnTo>
                <a:lnTo>
                  <a:pt x="58" y="428"/>
                </a:lnTo>
                <a:lnTo>
                  <a:pt x="69" y="412"/>
                </a:lnTo>
                <a:lnTo>
                  <a:pt x="79" y="402"/>
                </a:lnTo>
                <a:lnTo>
                  <a:pt x="95" y="386"/>
                </a:lnTo>
                <a:lnTo>
                  <a:pt x="111" y="370"/>
                </a:lnTo>
                <a:lnTo>
                  <a:pt x="127" y="349"/>
                </a:lnTo>
                <a:lnTo>
                  <a:pt x="143" y="333"/>
                </a:lnTo>
                <a:lnTo>
                  <a:pt x="169" y="291"/>
                </a:lnTo>
                <a:lnTo>
                  <a:pt x="201" y="254"/>
                </a:lnTo>
                <a:lnTo>
                  <a:pt x="227" y="212"/>
                </a:lnTo>
                <a:lnTo>
                  <a:pt x="248" y="175"/>
                </a:lnTo>
                <a:lnTo>
                  <a:pt x="259" y="153"/>
                </a:lnTo>
                <a:lnTo>
                  <a:pt x="270" y="138"/>
                </a:lnTo>
                <a:lnTo>
                  <a:pt x="280" y="122"/>
                </a:lnTo>
                <a:lnTo>
                  <a:pt x="285" y="106"/>
                </a:lnTo>
                <a:lnTo>
                  <a:pt x="291" y="90"/>
                </a:lnTo>
                <a:lnTo>
                  <a:pt x="296" y="79"/>
                </a:lnTo>
                <a:lnTo>
                  <a:pt x="301" y="69"/>
                </a:lnTo>
                <a:lnTo>
                  <a:pt x="301" y="64"/>
                </a:lnTo>
                <a:lnTo>
                  <a:pt x="307" y="48"/>
                </a:lnTo>
                <a:lnTo>
                  <a:pt x="307" y="37"/>
                </a:lnTo>
                <a:lnTo>
                  <a:pt x="307" y="27"/>
                </a:lnTo>
                <a:lnTo>
                  <a:pt x="301" y="21"/>
                </a:lnTo>
                <a:lnTo>
                  <a:pt x="301" y="2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7" name="Freeform 47"/>
          <p:cNvSpPr>
            <a:spLocks/>
          </p:cNvSpPr>
          <p:nvPr/>
        </p:nvSpPr>
        <p:spPr bwMode="auto">
          <a:xfrm>
            <a:off x="8196263" y="3133725"/>
            <a:ext cx="696912" cy="485775"/>
          </a:xfrm>
          <a:custGeom>
            <a:avLst/>
            <a:gdLst/>
            <a:ahLst/>
            <a:cxnLst>
              <a:cxn ang="0">
                <a:pos x="349" y="259"/>
              </a:cxn>
              <a:cxn ang="0">
                <a:pos x="370" y="269"/>
              </a:cxn>
              <a:cxn ang="0">
                <a:pos x="386" y="274"/>
              </a:cxn>
              <a:cxn ang="0">
                <a:pos x="402" y="280"/>
              </a:cxn>
              <a:cxn ang="0">
                <a:pos x="418" y="285"/>
              </a:cxn>
              <a:cxn ang="0">
                <a:pos x="423" y="290"/>
              </a:cxn>
              <a:cxn ang="0">
                <a:pos x="433" y="290"/>
              </a:cxn>
              <a:cxn ang="0">
                <a:pos x="439" y="296"/>
              </a:cxn>
              <a:cxn ang="0">
                <a:pos x="439" y="296"/>
              </a:cxn>
              <a:cxn ang="0">
                <a:pos x="439" y="296"/>
              </a:cxn>
              <a:cxn ang="0">
                <a:pos x="433" y="301"/>
              </a:cxn>
              <a:cxn ang="0">
                <a:pos x="428" y="301"/>
              </a:cxn>
              <a:cxn ang="0">
                <a:pos x="423" y="306"/>
              </a:cxn>
              <a:cxn ang="0">
                <a:pos x="418" y="306"/>
              </a:cxn>
              <a:cxn ang="0">
                <a:pos x="412" y="306"/>
              </a:cxn>
              <a:cxn ang="0">
                <a:pos x="407" y="306"/>
              </a:cxn>
              <a:cxn ang="0">
                <a:pos x="396" y="306"/>
              </a:cxn>
              <a:cxn ang="0">
                <a:pos x="381" y="306"/>
              </a:cxn>
              <a:cxn ang="0">
                <a:pos x="370" y="306"/>
              </a:cxn>
              <a:cxn ang="0">
                <a:pos x="354" y="306"/>
              </a:cxn>
              <a:cxn ang="0">
                <a:pos x="333" y="306"/>
              </a:cxn>
              <a:cxn ang="0">
                <a:pos x="317" y="306"/>
              </a:cxn>
              <a:cxn ang="0">
                <a:pos x="301" y="306"/>
              </a:cxn>
              <a:cxn ang="0">
                <a:pos x="286" y="306"/>
              </a:cxn>
              <a:cxn ang="0">
                <a:pos x="275" y="306"/>
              </a:cxn>
              <a:cxn ang="0">
                <a:pos x="259" y="301"/>
              </a:cxn>
              <a:cxn ang="0">
                <a:pos x="254" y="301"/>
              </a:cxn>
              <a:cxn ang="0">
                <a:pos x="243" y="296"/>
              </a:cxn>
              <a:cxn ang="0">
                <a:pos x="238" y="290"/>
              </a:cxn>
              <a:cxn ang="0">
                <a:pos x="233" y="290"/>
              </a:cxn>
              <a:cxn ang="0">
                <a:pos x="227" y="285"/>
              </a:cxn>
              <a:cxn ang="0">
                <a:pos x="222" y="280"/>
              </a:cxn>
              <a:cxn ang="0">
                <a:pos x="212" y="269"/>
              </a:cxn>
              <a:cxn ang="0">
                <a:pos x="206" y="259"/>
              </a:cxn>
              <a:cxn ang="0">
                <a:pos x="196" y="248"/>
              </a:cxn>
              <a:cxn ang="0">
                <a:pos x="180" y="232"/>
              </a:cxn>
              <a:cxn ang="0">
                <a:pos x="164" y="216"/>
              </a:cxn>
              <a:cxn ang="0">
                <a:pos x="154" y="195"/>
              </a:cxn>
              <a:cxn ang="0">
                <a:pos x="132" y="179"/>
              </a:cxn>
              <a:cxn ang="0">
                <a:pos x="117" y="158"/>
              </a:cxn>
              <a:cxn ang="0">
                <a:pos x="95" y="132"/>
              </a:cxn>
              <a:cxn ang="0">
                <a:pos x="74" y="105"/>
              </a:cxn>
              <a:cxn ang="0">
                <a:pos x="53" y="79"/>
              </a:cxn>
              <a:cxn ang="0">
                <a:pos x="27" y="47"/>
              </a:cxn>
              <a:cxn ang="0">
                <a:pos x="0" y="16"/>
              </a:cxn>
              <a:cxn ang="0">
                <a:pos x="11" y="0"/>
              </a:cxn>
              <a:cxn ang="0">
                <a:pos x="43" y="31"/>
              </a:cxn>
              <a:cxn ang="0">
                <a:pos x="74" y="63"/>
              </a:cxn>
              <a:cxn ang="0">
                <a:pos x="101" y="90"/>
              </a:cxn>
              <a:cxn ang="0">
                <a:pos x="127" y="111"/>
              </a:cxn>
              <a:cxn ang="0">
                <a:pos x="148" y="132"/>
              </a:cxn>
              <a:cxn ang="0">
                <a:pos x="169" y="153"/>
              </a:cxn>
              <a:cxn ang="0">
                <a:pos x="191" y="169"/>
              </a:cxn>
              <a:cxn ang="0">
                <a:pos x="206" y="179"/>
              </a:cxn>
              <a:cxn ang="0">
                <a:pos x="217" y="190"/>
              </a:cxn>
              <a:cxn ang="0">
                <a:pos x="233" y="200"/>
              </a:cxn>
              <a:cxn ang="0">
                <a:pos x="249" y="211"/>
              </a:cxn>
              <a:cxn ang="0">
                <a:pos x="270" y="222"/>
              </a:cxn>
              <a:cxn ang="0">
                <a:pos x="307" y="243"/>
              </a:cxn>
              <a:cxn ang="0">
                <a:pos x="349" y="259"/>
              </a:cxn>
              <a:cxn ang="0">
                <a:pos x="349" y="259"/>
              </a:cxn>
            </a:cxnLst>
            <a:rect l="0" t="0" r="r" b="b"/>
            <a:pathLst>
              <a:path w="439" h="306">
                <a:moveTo>
                  <a:pt x="349" y="259"/>
                </a:moveTo>
                <a:lnTo>
                  <a:pt x="370" y="269"/>
                </a:lnTo>
                <a:lnTo>
                  <a:pt x="386" y="274"/>
                </a:lnTo>
                <a:lnTo>
                  <a:pt x="402" y="280"/>
                </a:lnTo>
                <a:lnTo>
                  <a:pt x="418" y="285"/>
                </a:lnTo>
                <a:lnTo>
                  <a:pt x="423" y="290"/>
                </a:lnTo>
                <a:lnTo>
                  <a:pt x="433" y="290"/>
                </a:lnTo>
                <a:lnTo>
                  <a:pt x="439" y="296"/>
                </a:lnTo>
                <a:lnTo>
                  <a:pt x="439" y="296"/>
                </a:lnTo>
                <a:lnTo>
                  <a:pt x="439" y="296"/>
                </a:lnTo>
                <a:lnTo>
                  <a:pt x="433" y="301"/>
                </a:lnTo>
                <a:lnTo>
                  <a:pt x="428" y="301"/>
                </a:lnTo>
                <a:lnTo>
                  <a:pt x="423" y="306"/>
                </a:lnTo>
                <a:lnTo>
                  <a:pt x="418" y="306"/>
                </a:lnTo>
                <a:lnTo>
                  <a:pt x="412" y="306"/>
                </a:lnTo>
                <a:lnTo>
                  <a:pt x="407" y="306"/>
                </a:lnTo>
                <a:lnTo>
                  <a:pt x="396" y="306"/>
                </a:lnTo>
                <a:lnTo>
                  <a:pt x="381" y="306"/>
                </a:lnTo>
                <a:lnTo>
                  <a:pt x="370" y="306"/>
                </a:lnTo>
                <a:lnTo>
                  <a:pt x="354" y="306"/>
                </a:lnTo>
                <a:lnTo>
                  <a:pt x="333" y="306"/>
                </a:lnTo>
                <a:lnTo>
                  <a:pt x="317" y="306"/>
                </a:lnTo>
                <a:lnTo>
                  <a:pt x="301" y="306"/>
                </a:lnTo>
                <a:lnTo>
                  <a:pt x="286" y="306"/>
                </a:lnTo>
                <a:lnTo>
                  <a:pt x="275" y="306"/>
                </a:lnTo>
                <a:lnTo>
                  <a:pt x="259" y="301"/>
                </a:lnTo>
                <a:lnTo>
                  <a:pt x="254" y="301"/>
                </a:lnTo>
                <a:lnTo>
                  <a:pt x="243" y="296"/>
                </a:lnTo>
                <a:lnTo>
                  <a:pt x="238" y="290"/>
                </a:lnTo>
                <a:lnTo>
                  <a:pt x="233" y="290"/>
                </a:lnTo>
                <a:lnTo>
                  <a:pt x="227" y="285"/>
                </a:lnTo>
                <a:lnTo>
                  <a:pt x="222" y="280"/>
                </a:lnTo>
                <a:lnTo>
                  <a:pt x="212" y="269"/>
                </a:lnTo>
                <a:lnTo>
                  <a:pt x="206" y="259"/>
                </a:lnTo>
                <a:lnTo>
                  <a:pt x="196" y="248"/>
                </a:lnTo>
                <a:lnTo>
                  <a:pt x="180" y="232"/>
                </a:lnTo>
                <a:lnTo>
                  <a:pt x="164" y="216"/>
                </a:lnTo>
                <a:lnTo>
                  <a:pt x="154" y="195"/>
                </a:lnTo>
                <a:lnTo>
                  <a:pt x="132" y="179"/>
                </a:lnTo>
                <a:lnTo>
                  <a:pt x="117" y="158"/>
                </a:lnTo>
                <a:lnTo>
                  <a:pt x="95" y="132"/>
                </a:lnTo>
                <a:lnTo>
                  <a:pt x="74" y="105"/>
                </a:lnTo>
                <a:lnTo>
                  <a:pt x="53" y="79"/>
                </a:lnTo>
                <a:lnTo>
                  <a:pt x="27" y="47"/>
                </a:lnTo>
                <a:lnTo>
                  <a:pt x="0" y="16"/>
                </a:lnTo>
                <a:lnTo>
                  <a:pt x="11" y="0"/>
                </a:lnTo>
                <a:lnTo>
                  <a:pt x="43" y="31"/>
                </a:lnTo>
                <a:lnTo>
                  <a:pt x="74" y="63"/>
                </a:lnTo>
                <a:lnTo>
                  <a:pt x="101" y="90"/>
                </a:lnTo>
                <a:lnTo>
                  <a:pt x="127" y="111"/>
                </a:lnTo>
                <a:lnTo>
                  <a:pt x="148" y="132"/>
                </a:lnTo>
                <a:lnTo>
                  <a:pt x="169" y="153"/>
                </a:lnTo>
                <a:lnTo>
                  <a:pt x="191" y="169"/>
                </a:lnTo>
                <a:lnTo>
                  <a:pt x="206" y="179"/>
                </a:lnTo>
                <a:lnTo>
                  <a:pt x="217" y="190"/>
                </a:lnTo>
                <a:lnTo>
                  <a:pt x="233" y="200"/>
                </a:lnTo>
                <a:lnTo>
                  <a:pt x="249" y="211"/>
                </a:lnTo>
                <a:lnTo>
                  <a:pt x="270" y="222"/>
                </a:lnTo>
                <a:lnTo>
                  <a:pt x="307" y="243"/>
                </a:lnTo>
                <a:lnTo>
                  <a:pt x="349" y="259"/>
                </a:lnTo>
                <a:lnTo>
                  <a:pt x="349" y="259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8" name="Freeform 48"/>
          <p:cNvSpPr>
            <a:spLocks/>
          </p:cNvSpPr>
          <p:nvPr/>
        </p:nvSpPr>
        <p:spPr bwMode="auto">
          <a:xfrm>
            <a:off x="8162925" y="3435350"/>
            <a:ext cx="117475" cy="771525"/>
          </a:xfrm>
          <a:custGeom>
            <a:avLst/>
            <a:gdLst/>
            <a:ahLst/>
            <a:cxnLst>
              <a:cxn ang="0">
                <a:pos x="74" y="42"/>
              </a:cxn>
              <a:cxn ang="0">
                <a:pos x="69" y="53"/>
              </a:cxn>
              <a:cxn ang="0">
                <a:pos x="69" y="63"/>
              </a:cxn>
              <a:cxn ang="0">
                <a:pos x="69" y="79"/>
              </a:cxn>
              <a:cxn ang="0">
                <a:pos x="69" y="100"/>
              </a:cxn>
              <a:cxn ang="0">
                <a:pos x="69" y="127"/>
              </a:cxn>
              <a:cxn ang="0">
                <a:pos x="69" y="158"/>
              </a:cxn>
              <a:cxn ang="0">
                <a:pos x="69" y="190"/>
              </a:cxn>
              <a:cxn ang="0">
                <a:pos x="69" y="227"/>
              </a:cxn>
              <a:cxn ang="0">
                <a:pos x="69" y="259"/>
              </a:cxn>
              <a:cxn ang="0">
                <a:pos x="69" y="285"/>
              </a:cxn>
              <a:cxn ang="0">
                <a:pos x="69" y="311"/>
              </a:cxn>
              <a:cxn ang="0">
                <a:pos x="69" y="333"/>
              </a:cxn>
              <a:cxn ang="0">
                <a:pos x="69" y="359"/>
              </a:cxn>
              <a:cxn ang="0">
                <a:pos x="74" y="380"/>
              </a:cxn>
              <a:cxn ang="0">
                <a:pos x="74" y="407"/>
              </a:cxn>
              <a:cxn ang="0">
                <a:pos x="69" y="443"/>
              </a:cxn>
              <a:cxn ang="0">
                <a:pos x="64" y="465"/>
              </a:cxn>
              <a:cxn ang="0">
                <a:pos x="64" y="475"/>
              </a:cxn>
              <a:cxn ang="0">
                <a:pos x="58" y="486"/>
              </a:cxn>
              <a:cxn ang="0">
                <a:pos x="58" y="486"/>
              </a:cxn>
              <a:cxn ang="0">
                <a:pos x="48" y="480"/>
              </a:cxn>
              <a:cxn ang="0">
                <a:pos x="37" y="465"/>
              </a:cxn>
              <a:cxn ang="0">
                <a:pos x="27" y="443"/>
              </a:cxn>
              <a:cxn ang="0">
                <a:pos x="21" y="422"/>
              </a:cxn>
              <a:cxn ang="0">
                <a:pos x="21" y="417"/>
              </a:cxn>
              <a:cxn ang="0">
                <a:pos x="21" y="401"/>
              </a:cxn>
              <a:cxn ang="0">
                <a:pos x="21" y="380"/>
              </a:cxn>
              <a:cxn ang="0">
                <a:pos x="27" y="354"/>
              </a:cxn>
              <a:cxn ang="0">
                <a:pos x="27" y="327"/>
              </a:cxn>
              <a:cxn ang="0">
                <a:pos x="32" y="290"/>
              </a:cxn>
              <a:cxn ang="0">
                <a:pos x="32" y="248"/>
              </a:cxn>
              <a:cxn ang="0">
                <a:pos x="32" y="206"/>
              </a:cxn>
              <a:cxn ang="0">
                <a:pos x="27" y="158"/>
              </a:cxn>
              <a:cxn ang="0">
                <a:pos x="27" y="121"/>
              </a:cxn>
              <a:cxn ang="0">
                <a:pos x="21" y="90"/>
              </a:cxn>
              <a:cxn ang="0">
                <a:pos x="21" y="69"/>
              </a:cxn>
              <a:cxn ang="0">
                <a:pos x="16" y="37"/>
              </a:cxn>
              <a:cxn ang="0">
                <a:pos x="11" y="21"/>
              </a:cxn>
              <a:cxn ang="0">
                <a:pos x="0" y="10"/>
              </a:cxn>
              <a:cxn ang="0">
                <a:pos x="0" y="5"/>
              </a:cxn>
              <a:cxn ang="0">
                <a:pos x="11" y="0"/>
              </a:cxn>
              <a:cxn ang="0">
                <a:pos x="32" y="0"/>
              </a:cxn>
              <a:cxn ang="0">
                <a:pos x="53" y="5"/>
              </a:cxn>
              <a:cxn ang="0">
                <a:pos x="69" y="16"/>
              </a:cxn>
              <a:cxn ang="0">
                <a:pos x="74" y="26"/>
              </a:cxn>
              <a:cxn ang="0">
                <a:pos x="74" y="42"/>
              </a:cxn>
            </a:cxnLst>
            <a:rect l="0" t="0" r="r" b="b"/>
            <a:pathLst>
              <a:path w="74" h="486">
                <a:moveTo>
                  <a:pt x="74" y="42"/>
                </a:moveTo>
                <a:lnTo>
                  <a:pt x="74" y="42"/>
                </a:lnTo>
                <a:lnTo>
                  <a:pt x="69" y="47"/>
                </a:lnTo>
                <a:lnTo>
                  <a:pt x="69" y="53"/>
                </a:lnTo>
                <a:lnTo>
                  <a:pt x="69" y="58"/>
                </a:lnTo>
                <a:lnTo>
                  <a:pt x="69" y="63"/>
                </a:lnTo>
                <a:lnTo>
                  <a:pt x="69" y="74"/>
                </a:lnTo>
                <a:lnTo>
                  <a:pt x="69" y="79"/>
                </a:lnTo>
                <a:lnTo>
                  <a:pt x="69" y="90"/>
                </a:lnTo>
                <a:lnTo>
                  <a:pt x="69" y="100"/>
                </a:lnTo>
                <a:lnTo>
                  <a:pt x="69" y="116"/>
                </a:lnTo>
                <a:lnTo>
                  <a:pt x="69" y="127"/>
                </a:lnTo>
                <a:lnTo>
                  <a:pt x="69" y="142"/>
                </a:lnTo>
                <a:lnTo>
                  <a:pt x="69" y="158"/>
                </a:lnTo>
                <a:lnTo>
                  <a:pt x="69" y="174"/>
                </a:lnTo>
                <a:lnTo>
                  <a:pt x="69" y="190"/>
                </a:lnTo>
                <a:lnTo>
                  <a:pt x="69" y="206"/>
                </a:lnTo>
                <a:lnTo>
                  <a:pt x="69" y="227"/>
                </a:lnTo>
                <a:lnTo>
                  <a:pt x="69" y="243"/>
                </a:lnTo>
                <a:lnTo>
                  <a:pt x="69" y="259"/>
                </a:lnTo>
                <a:lnTo>
                  <a:pt x="69" y="274"/>
                </a:lnTo>
                <a:lnTo>
                  <a:pt x="69" y="285"/>
                </a:lnTo>
                <a:lnTo>
                  <a:pt x="69" y="301"/>
                </a:lnTo>
                <a:lnTo>
                  <a:pt x="69" y="311"/>
                </a:lnTo>
                <a:lnTo>
                  <a:pt x="69" y="322"/>
                </a:lnTo>
                <a:lnTo>
                  <a:pt x="69" y="333"/>
                </a:lnTo>
                <a:lnTo>
                  <a:pt x="69" y="343"/>
                </a:lnTo>
                <a:lnTo>
                  <a:pt x="69" y="359"/>
                </a:lnTo>
                <a:lnTo>
                  <a:pt x="69" y="370"/>
                </a:lnTo>
                <a:lnTo>
                  <a:pt x="74" y="380"/>
                </a:lnTo>
                <a:lnTo>
                  <a:pt x="74" y="391"/>
                </a:lnTo>
                <a:lnTo>
                  <a:pt x="74" y="407"/>
                </a:lnTo>
                <a:lnTo>
                  <a:pt x="74" y="422"/>
                </a:lnTo>
                <a:lnTo>
                  <a:pt x="69" y="443"/>
                </a:lnTo>
                <a:lnTo>
                  <a:pt x="69" y="454"/>
                </a:lnTo>
                <a:lnTo>
                  <a:pt x="64" y="465"/>
                </a:lnTo>
                <a:lnTo>
                  <a:pt x="64" y="470"/>
                </a:lnTo>
                <a:lnTo>
                  <a:pt x="64" y="475"/>
                </a:lnTo>
                <a:lnTo>
                  <a:pt x="58" y="480"/>
                </a:lnTo>
                <a:lnTo>
                  <a:pt x="58" y="486"/>
                </a:lnTo>
                <a:lnTo>
                  <a:pt x="58" y="486"/>
                </a:lnTo>
                <a:lnTo>
                  <a:pt x="58" y="486"/>
                </a:lnTo>
                <a:lnTo>
                  <a:pt x="53" y="486"/>
                </a:lnTo>
                <a:lnTo>
                  <a:pt x="48" y="480"/>
                </a:lnTo>
                <a:lnTo>
                  <a:pt x="43" y="475"/>
                </a:lnTo>
                <a:lnTo>
                  <a:pt x="37" y="465"/>
                </a:lnTo>
                <a:lnTo>
                  <a:pt x="32" y="454"/>
                </a:lnTo>
                <a:lnTo>
                  <a:pt x="27" y="443"/>
                </a:lnTo>
                <a:lnTo>
                  <a:pt x="27" y="433"/>
                </a:lnTo>
                <a:lnTo>
                  <a:pt x="21" y="422"/>
                </a:lnTo>
                <a:lnTo>
                  <a:pt x="21" y="422"/>
                </a:lnTo>
                <a:lnTo>
                  <a:pt x="21" y="417"/>
                </a:lnTo>
                <a:lnTo>
                  <a:pt x="21" y="407"/>
                </a:lnTo>
                <a:lnTo>
                  <a:pt x="21" y="401"/>
                </a:lnTo>
                <a:lnTo>
                  <a:pt x="21" y="391"/>
                </a:lnTo>
                <a:lnTo>
                  <a:pt x="21" y="380"/>
                </a:lnTo>
                <a:lnTo>
                  <a:pt x="21" y="370"/>
                </a:lnTo>
                <a:lnTo>
                  <a:pt x="27" y="354"/>
                </a:lnTo>
                <a:lnTo>
                  <a:pt x="27" y="343"/>
                </a:lnTo>
                <a:lnTo>
                  <a:pt x="27" y="327"/>
                </a:lnTo>
                <a:lnTo>
                  <a:pt x="32" y="311"/>
                </a:lnTo>
                <a:lnTo>
                  <a:pt x="32" y="290"/>
                </a:lnTo>
                <a:lnTo>
                  <a:pt x="32" y="269"/>
                </a:lnTo>
                <a:lnTo>
                  <a:pt x="32" y="248"/>
                </a:lnTo>
                <a:lnTo>
                  <a:pt x="32" y="227"/>
                </a:lnTo>
                <a:lnTo>
                  <a:pt x="32" y="206"/>
                </a:lnTo>
                <a:lnTo>
                  <a:pt x="27" y="179"/>
                </a:lnTo>
                <a:lnTo>
                  <a:pt x="27" y="158"/>
                </a:lnTo>
                <a:lnTo>
                  <a:pt x="27" y="142"/>
                </a:lnTo>
                <a:lnTo>
                  <a:pt x="27" y="121"/>
                </a:lnTo>
                <a:lnTo>
                  <a:pt x="21" y="106"/>
                </a:lnTo>
                <a:lnTo>
                  <a:pt x="21" y="90"/>
                </a:lnTo>
                <a:lnTo>
                  <a:pt x="21" y="79"/>
                </a:lnTo>
                <a:lnTo>
                  <a:pt x="21" y="69"/>
                </a:lnTo>
                <a:lnTo>
                  <a:pt x="16" y="53"/>
                </a:lnTo>
                <a:lnTo>
                  <a:pt x="16" y="37"/>
                </a:lnTo>
                <a:lnTo>
                  <a:pt x="11" y="32"/>
                </a:lnTo>
                <a:lnTo>
                  <a:pt x="11" y="21"/>
                </a:lnTo>
                <a:lnTo>
                  <a:pt x="6" y="16"/>
                </a:lnTo>
                <a:lnTo>
                  <a:pt x="0" y="10"/>
                </a:lnTo>
                <a:lnTo>
                  <a:pt x="0" y="5"/>
                </a:lnTo>
                <a:lnTo>
                  <a:pt x="0" y="5"/>
                </a:lnTo>
                <a:lnTo>
                  <a:pt x="6" y="0"/>
                </a:lnTo>
                <a:lnTo>
                  <a:pt x="11" y="0"/>
                </a:lnTo>
                <a:lnTo>
                  <a:pt x="21" y="0"/>
                </a:lnTo>
                <a:lnTo>
                  <a:pt x="32" y="0"/>
                </a:lnTo>
                <a:lnTo>
                  <a:pt x="43" y="0"/>
                </a:lnTo>
                <a:lnTo>
                  <a:pt x="53" y="5"/>
                </a:lnTo>
                <a:lnTo>
                  <a:pt x="64" y="10"/>
                </a:lnTo>
                <a:lnTo>
                  <a:pt x="69" y="16"/>
                </a:lnTo>
                <a:lnTo>
                  <a:pt x="74" y="21"/>
                </a:lnTo>
                <a:lnTo>
                  <a:pt x="74" y="26"/>
                </a:lnTo>
                <a:lnTo>
                  <a:pt x="74" y="37"/>
                </a:lnTo>
                <a:lnTo>
                  <a:pt x="74" y="42"/>
                </a:lnTo>
                <a:lnTo>
                  <a:pt x="74" y="42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6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6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6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6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6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6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66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758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1425" y="2690813"/>
            <a:ext cx="1900238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90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0425" y="26908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91" name="TextBox 35"/>
          <p:cNvSpPr txBox="1">
            <a:spLocks noChangeArrowheads="1"/>
          </p:cNvSpPr>
          <p:nvPr/>
        </p:nvSpPr>
        <p:spPr bwMode="auto">
          <a:xfrm>
            <a:off x="2544763" y="2679700"/>
            <a:ext cx="1900237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少</a:t>
            </a:r>
          </a:p>
        </p:txBody>
      </p:sp>
      <p:sp>
        <p:nvSpPr>
          <p:cNvPr id="67592" name="TextBox 37"/>
          <p:cNvSpPr txBox="1">
            <a:spLocks noChangeArrowheads="1"/>
          </p:cNvSpPr>
          <p:nvPr/>
        </p:nvSpPr>
        <p:spPr bwMode="auto">
          <a:xfrm>
            <a:off x="7292975" y="2679700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个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汉字的结构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3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Structure of Characters(3)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317625" y="2316163"/>
          <a:ext cx="9856344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108303"/>
                <a:gridCol w="3451643"/>
                <a:gridCol w="3296398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结构 </a:t>
                      </a:r>
                      <a:r>
                        <a:rPr lang="en-US" altLang="zh-CN" sz="2400" b="1" i="0" kern="1200" dirty="0" smtClean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Structure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图解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Illustrations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 smtClean="0">
                          <a:ea typeface="+mn-ea"/>
                        </a:rPr>
                        <a:t>   上下结构</a:t>
                      </a:r>
                      <a:r>
                        <a:rPr lang="zh-CN" altLang="en-US" sz="2400" b="1" baseline="0" dirty="0" smtClean="0">
                          <a:ea typeface="+mn-ea"/>
                        </a:rPr>
                        <a:t>   </a:t>
                      </a:r>
                      <a:endParaRPr lang="en-US" altLang="zh-CN" sz="2400" b="1" baseline="0" dirty="0" smtClean="0">
                        <a:ea typeface="+mn-ea"/>
                      </a:endParaRPr>
                    </a:p>
                    <a:p>
                      <a:pPr algn="l"/>
                      <a:r>
                        <a:rPr lang="en-US" altLang="zh-CN" sz="2400" b="0" baseline="0" dirty="0" smtClean="0">
                          <a:latin typeface="+mn-lt"/>
                          <a:ea typeface="GB Pinyinok-D" pitchFamily="2" charset="-122"/>
                        </a:rPr>
                        <a:t>   top-bottom</a:t>
                      </a:r>
                      <a:endParaRPr lang="en-US" altLang="zh-CN" sz="2400" dirty="0" smtClean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是</a:t>
                      </a: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800" b="1" baseline="0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shì</a:t>
                      </a:r>
                      <a:r>
                        <a:rPr lang="en-US" altLang="zh-CN" sz="2400" b="1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to be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爸    </a:t>
                      </a:r>
                      <a:r>
                        <a:rPr lang="en-US" altLang="zh-CN" sz="24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华文新魏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bà</a:t>
                      </a:r>
                      <a:r>
                        <a:rPr lang="en-US" altLang="zh-CN" sz="2400" b="1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</a:t>
                      </a:r>
                      <a:r>
                        <a:rPr lang="en-US" altLang="zh-CN" sz="2400" dirty="0" smtClean="0"/>
                        <a:t>father</a:t>
                      </a:r>
                      <a:endParaRPr lang="en-US" altLang="zh-CN" sz="24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 smtClean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 smtClean="0">
                          <a:ea typeface="+mn-ea"/>
                        </a:rPr>
                        <a:t>   上中下结构</a:t>
                      </a:r>
                      <a:r>
                        <a:rPr lang="zh-CN" altLang="en-US" sz="2400" b="1" baseline="0" dirty="0" smtClean="0">
                          <a:ea typeface="+mn-ea"/>
                        </a:rPr>
                        <a:t>  </a:t>
                      </a:r>
                      <a:endParaRPr lang="en-US" altLang="zh-CN" sz="2400" b="0" baseline="0" dirty="0" smtClean="0">
                        <a:latin typeface="+mn-lt"/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b="0" baseline="0" dirty="0" smtClean="0">
                          <a:latin typeface="+mn-lt"/>
                          <a:ea typeface="GB Pinyinok-D" pitchFamily="2" charset="-122"/>
                        </a:rPr>
                        <a:t>  top-middle-bottom</a:t>
                      </a:r>
                      <a:endParaRPr lang="en-US" altLang="zh-CN" sz="2400" b="0" dirty="0" smtClean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茶     </a:t>
                      </a:r>
                      <a:r>
                        <a:rPr lang="en-US" altLang="zh-CN" sz="2400" b="1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chá</a:t>
                      </a:r>
                      <a:r>
                        <a:rPr lang="en-US" altLang="zh-CN" sz="2400" b="1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aseline="0" dirty="0" smtClean="0"/>
                        <a:t>tea</a:t>
                      </a:r>
                      <a:endParaRPr lang="en-US" altLang="zh-CN" sz="2400" dirty="0" smtClean="0"/>
                    </a:p>
                    <a:p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高     </a:t>
                      </a:r>
                      <a:r>
                        <a:rPr lang="en-US" altLang="zh-CN" sz="2400" b="1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ɡāo</a:t>
                      </a:r>
                      <a:r>
                        <a:rPr lang="en-US" altLang="zh-CN" sz="2400" b="1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tall,high</a:t>
                      </a:r>
                      <a:endParaRPr lang="zh-CN" altLang="en-US" sz="2400" dirty="0" smtClean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 smtClean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8631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grpSp>
        <p:nvGrpSpPr>
          <p:cNvPr id="68632" name="组合 27"/>
          <p:cNvGrpSpPr>
            <a:grpSpLocks/>
          </p:cNvGrpSpPr>
          <p:nvPr/>
        </p:nvGrpSpPr>
        <p:grpSpPr bwMode="auto">
          <a:xfrm>
            <a:off x="8255000" y="3168650"/>
            <a:ext cx="569913" cy="523875"/>
            <a:chOff x="8254999" y="3168650"/>
            <a:chExt cx="569914" cy="523220"/>
          </a:xfrm>
        </p:grpSpPr>
        <p:sp>
          <p:nvSpPr>
            <p:cNvPr id="68644" name="TextBox 28"/>
            <p:cNvSpPr txBox="1">
              <a:spLocks noChangeArrowheads="1"/>
            </p:cNvSpPr>
            <p:nvPr/>
          </p:nvSpPr>
          <p:spPr bwMode="auto">
            <a:xfrm>
              <a:off x="8255000" y="3168650"/>
              <a:ext cx="569913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是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5" name="直接连接符 134"/>
            <p:cNvCxnSpPr/>
            <p:nvPr/>
          </p:nvCxnSpPr>
          <p:spPr bwMode="auto">
            <a:xfrm rot="10800000" flipH="1">
              <a:off x="8254999" y="3385866"/>
              <a:ext cx="569914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3" name="组合 40"/>
          <p:cNvGrpSpPr>
            <a:grpSpLocks/>
          </p:cNvGrpSpPr>
          <p:nvPr/>
        </p:nvGrpSpPr>
        <p:grpSpPr bwMode="auto">
          <a:xfrm>
            <a:off x="8239125" y="4370388"/>
            <a:ext cx="582613" cy="523875"/>
            <a:chOff x="8239124" y="4370591"/>
            <a:chExt cx="582614" cy="523220"/>
          </a:xfrm>
        </p:grpSpPr>
        <p:sp>
          <p:nvSpPr>
            <p:cNvPr id="68641" name="TextBox 28"/>
            <p:cNvSpPr txBox="1">
              <a:spLocks noChangeArrowheads="1"/>
            </p:cNvSpPr>
            <p:nvPr/>
          </p:nvSpPr>
          <p:spPr bwMode="auto">
            <a:xfrm>
              <a:off x="8239125" y="4370591"/>
              <a:ext cx="582613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茶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8" name="直接连接符 137"/>
            <p:cNvCxnSpPr/>
            <p:nvPr/>
          </p:nvCxnSpPr>
          <p:spPr bwMode="auto">
            <a:xfrm rot="10800000" flipH="1">
              <a:off x="8239124" y="4648056"/>
              <a:ext cx="582614" cy="158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直接连接符 138"/>
            <p:cNvCxnSpPr/>
            <p:nvPr/>
          </p:nvCxnSpPr>
          <p:spPr bwMode="auto">
            <a:xfrm flipH="1">
              <a:off x="8239124" y="4527557"/>
              <a:ext cx="582614" cy="158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4" name="组合 33"/>
          <p:cNvGrpSpPr>
            <a:grpSpLocks/>
          </p:cNvGrpSpPr>
          <p:nvPr/>
        </p:nvGrpSpPr>
        <p:grpSpPr bwMode="auto">
          <a:xfrm>
            <a:off x="9431338" y="3179763"/>
            <a:ext cx="569912" cy="523875"/>
            <a:chOff x="9431338" y="3179763"/>
            <a:chExt cx="569912" cy="523220"/>
          </a:xfrm>
        </p:grpSpPr>
        <p:sp>
          <p:nvSpPr>
            <p:cNvPr id="68639" name="TextBox 28"/>
            <p:cNvSpPr txBox="1">
              <a:spLocks noChangeArrowheads="1"/>
            </p:cNvSpPr>
            <p:nvPr/>
          </p:nvSpPr>
          <p:spPr bwMode="auto">
            <a:xfrm>
              <a:off x="9431338" y="3179763"/>
              <a:ext cx="5699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爸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22" name="直接连接符 21"/>
            <p:cNvCxnSpPr/>
            <p:nvPr/>
          </p:nvCxnSpPr>
          <p:spPr bwMode="auto">
            <a:xfrm rot="10800000" flipH="1">
              <a:off x="9431338" y="3435030"/>
              <a:ext cx="569912" cy="158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5" name="组合 47"/>
          <p:cNvGrpSpPr>
            <a:grpSpLocks/>
          </p:cNvGrpSpPr>
          <p:nvPr/>
        </p:nvGrpSpPr>
        <p:grpSpPr bwMode="auto">
          <a:xfrm>
            <a:off x="9440863" y="4368800"/>
            <a:ext cx="582612" cy="523875"/>
            <a:chOff x="9440863" y="4351340"/>
            <a:chExt cx="582612" cy="523220"/>
          </a:xfrm>
        </p:grpSpPr>
        <p:sp>
          <p:nvSpPr>
            <p:cNvPr id="68636" name="TextBox 28"/>
            <p:cNvSpPr txBox="1">
              <a:spLocks noChangeArrowheads="1"/>
            </p:cNvSpPr>
            <p:nvPr/>
          </p:nvSpPr>
          <p:spPr bwMode="auto">
            <a:xfrm>
              <a:off x="9440863" y="4351340"/>
              <a:ext cx="5826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高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25" name="直接连接符 24"/>
            <p:cNvCxnSpPr/>
            <p:nvPr/>
          </p:nvCxnSpPr>
          <p:spPr bwMode="auto">
            <a:xfrm flipH="1">
              <a:off x="9440863" y="4536846"/>
              <a:ext cx="582612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 bwMode="auto">
            <a:xfrm rot="10800000" flipH="1">
              <a:off x="9440863" y="4606608"/>
              <a:ext cx="582612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87588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713099"/>
                <a:gridCol w="4864534"/>
                <a:gridCol w="4368710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 smtClean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 smtClean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 smtClean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 smtClean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金字旁，一般和金属有关系。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”</a:t>
                      </a:r>
                      <a:r>
                        <a:rPr lang="en-US" altLang="zh-CN" sz="2000" dirty="0" smtClean="0"/>
                        <a:t>is usually related to metal.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   </a:t>
                      </a:r>
                      <a:r>
                        <a:rPr lang="en-US" altLang="zh-CN" sz="2400" b="1" kern="1200" baseline="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zhōnɡ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i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clock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qián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money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口字旁，一般和嘴巴有关系。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”</a:t>
                      </a:r>
                      <a:r>
                        <a:rPr lang="en-US" altLang="zh-CN" sz="2000" dirty="0" smtClean="0"/>
                        <a:t>is usually related</a:t>
                      </a:r>
                      <a:r>
                        <a:rPr lang="en-US" altLang="zh-CN" sz="2000" baseline="0" dirty="0" smtClean="0"/>
                        <a:t> to the mouth.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chī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 smtClean="0"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dirty="0" smtClean="0"/>
                        <a:t>to</a:t>
                      </a:r>
                      <a:r>
                        <a:rPr lang="en-US" altLang="zh-CN" sz="2400" baseline="0" dirty="0" smtClean="0"/>
                        <a:t> eat</a:t>
                      </a:r>
                      <a:endParaRPr lang="en-US" altLang="zh-CN" sz="2400" dirty="0" smtClean="0"/>
                    </a:p>
                    <a:p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hē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</a:t>
                      </a:r>
                      <a:r>
                        <a:rPr lang="en-US" altLang="zh-CN" sz="2400" baseline="0" dirty="0" smtClean="0"/>
                        <a:t>to drink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69654" name="组合 144"/>
          <p:cNvGrpSpPr>
            <a:grpSpLocks noChangeAspect="1"/>
          </p:cNvGrpSpPr>
          <p:nvPr/>
        </p:nvGrpSpPr>
        <p:grpSpPr bwMode="auto">
          <a:xfrm>
            <a:off x="7637463" y="3333750"/>
            <a:ext cx="366712" cy="360363"/>
            <a:chOff x="7525159" y="3242807"/>
            <a:chExt cx="450850" cy="442913"/>
          </a:xfrm>
        </p:grpSpPr>
        <p:sp>
          <p:nvSpPr>
            <p:cNvPr id="69697" name="Freeform 80"/>
            <p:cNvSpPr>
              <a:spLocks/>
            </p:cNvSpPr>
            <p:nvPr/>
          </p:nvSpPr>
          <p:spPr bwMode="auto">
            <a:xfrm>
              <a:off x="7525159" y="3242807"/>
              <a:ext cx="158750" cy="238125"/>
            </a:xfrm>
            <a:custGeom>
              <a:avLst/>
              <a:gdLst>
                <a:gd name="T0" fmla="*/ 2147483647 w 100"/>
                <a:gd name="T1" fmla="*/ 2147483647 h 150"/>
                <a:gd name="T2" fmla="*/ 2147483647 w 100"/>
                <a:gd name="T3" fmla="*/ 2147483647 h 150"/>
                <a:gd name="T4" fmla="*/ 2147483647 w 100"/>
                <a:gd name="T5" fmla="*/ 2147483647 h 150"/>
                <a:gd name="T6" fmla="*/ 2147483647 w 100"/>
                <a:gd name="T7" fmla="*/ 2147483647 h 150"/>
                <a:gd name="T8" fmla="*/ 2147483647 w 100"/>
                <a:gd name="T9" fmla="*/ 2147483647 h 150"/>
                <a:gd name="T10" fmla="*/ 2147483647 w 100"/>
                <a:gd name="T11" fmla="*/ 2147483647 h 150"/>
                <a:gd name="T12" fmla="*/ 2147483647 w 100"/>
                <a:gd name="T13" fmla="*/ 2147483647 h 150"/>
                <a:gd name="T14" fmla="*/ 0 w 100"/>
                <a:gd name="T15" fmla="*/ 2147483647 h 150"/>
                <a:gd name="T16" fmla="*/ 0 w 100"/>
                <a:gd name="T17" fmla="*/ 2147483647 h 150"/>
                <a:gd name="T18" fmla="*/ 0 w 100"/>
                <a:gd name="T19" fmla="*/ 2147483647 h 150"/>
                <a:gd name="T20" fmla="*/ 0 w 100"/>
                <a:gd name="T21" fmla="*/ 2147483647 h 150"/>
                <a:gd name="T22" fmla="*/ 2147483647 w 100"/>
                <a:gd name="T23" fmla="*/ 2147483647 h 150"/>
                <a:gd name="T24" fmla="*/ 2147483647 w 100"/>
                <a:gd name="T25" fmla="*/ 2147483647 h 150"/>
                <a:gd name="T26" fmla="*/ 2147483647 w 100"/>
                <a:gd name="T27" fmla="*/ 2147483647 h 150"/>
                <a:gd name="T28" fmla="*/ 2147483647 w 100"/>
                <a:gd name="T29" fmla="*/ 2147483647 h 150"/>
                <a:gd name="T30" fmla="*/ 2147483647 w 100"/>
                <a:gd name="T31" fmla="*/ 2147483647 h 150"/>
                <a:gd name="T32" fmla="*/ 2147483647 w 100"/>
                <a:gd name="T33" fmla="*/ 2147483647 h 150"/>
                <a:gd name="T34" fmla="*/ 2147483647 w 100"/>
                <a:gd name="T35" fmla="*/ 2147483647 h 150"/>
                <a:gd name="T36" fmla="*/ 2147483647 w 100"/>
                <a:gd name="T37" fmla="*/ 2147483647 h 150"/>
                <a:gd name="T38" fmla="*/ 2147483647 w 100"/>
                <a:gd name="T39" fmla="*/ 2147483647 h 150"/>
                <a:gd name="T40" fmla="*/ 2147483647 w 100"/>
                <a:gd name="T41" fmla="*/ 2147483647 h 150"/>
                <a:gd name="T42" fmla="*/ 2147483647 w 100"/>
                <a:gd name="T43" fmla="*/ 2147483647 h 150"/>
                <a:gd name="T44" fmla="*/ 2147483647 w 100"/>
                <a:gd name="T45" fmla="*/ 2147483647 h 150"/>
                <a:gd name="T46" fmla="*/ 2147483647 w 100"/>
                <a:gd name="T47" fmla="*/ 0 h 150"/>
                <a:gd name="T48" fmla="*/ 2147483647 w 100"/>
                <a:gd name="T49" fmla="*/ 0 h 150"/>
                <a:gd name="T50" fmla="*/ 2147483647 w 100"/>
                <a:gd name="T51" fmla="*/ 0 h 150"/>
                <a:gd name="T52" fmla="*/ 2147483647 w 100"/>
                <a:gd name="T53" fmla="*/ 0 h 150"/>
                <a:gd name="T54" fmla="*/ 2147483647 w 100"/>
                <a:gd name="T55" fmla="*/ 0 h 150"/>
                <a:gd name="T56" fmla="*/ 2147483647 w 100"/>
                <a:gd name="T57" fmla="*/ 0 h 150"/>
                <a:gd name="T58" fmla="*/ 2147483647 w 100"/>
                <a:gd name="T59" fmla="*/ 2147483647 h 150"/>
                <a:gd name="T60" fmla="*/ 2147483647 w 100"/>
                <a:gd name="T61" fmla="*/ 2147483647 h 150"/>
                <a:gd name="T62" fmla="*/ 2147483647 w 100"/>
                <a:gd name="T63" fmla="*/ 2147483647 h 150"/>
                <a:gd name="T64" fmla="*/ 2147483647 w 100"/>
                <a:gd name="T65" fmla="*/ 2147483647 h 150"/>
                <a:gd name="T66" fmla="*/ 2147483647 w 100"/>
                <a:gd name="T67" fmla="*/ 2147483647 h 150"/>
                <a:gd name="T68" fmla="*/ 2147483647 w 100"/>
                <a:gd name="T69" fmla="*/ 2147483647 h 150"/>
                <a:gd name="T70" fmla="*/ 2147483647 w 100"/>
                <a:gd name="T71" fmla="*/ 2147483647 h 150"/>
                <a:gd name="T72" fmla="*/ 2147483647 w 100"/>
                <a:gd name="T73" fmla="*/ 2147483647 h 150"/>
                <a:gd name="T74" fmla="*/ 2147483647 w 100"/>
                <a:gd name="T75" fmla="*/ 2147483647 h 150"/>
                <a:gd name="T76" fmla="*/ 2147483647 w 100"/>
                <a:gd name="T77" fmla="*/ 2147483647 h 150"/>
                <a:gd name="T78" fmla="*/ 2147483647 w 100"/>
                <a:gd name="T79" fmla="*/ 2147483647 h 150"/>
                <a:gd name="T80" fmla="*/ 2147483647 w 100"/>
                <a:gd name="T81" fmla="*/ 2147483647 h 150"/>
                <a:gd name="T82" fmla="*/ 2147483647 w 100"/>
                <a:gd name="T83" fmla="*/ 2147483647 h 150"/>
                <a:gd name="T84" fmla="*/ 2147483647 w 100"/>
                <a:gd name="T85" fmla="*/ 2147483647 h 150"/>
                <a:gd name="T86" fmla="*/ 2147483647 w 100"/>
                <a:gd name="T87" fmla="*/ 2147483647 h 150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00"/>
                <a:gd name="T133" fmla="*/ 0 h 150"/>
                <a:gd name="T134" fmla="*/ 100 w 100"/>
                <a:gd name="T135" fmla="*/ 150 h 150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00" h="150">
                  <a:moveTo>
                    <a:pt x="42" y="114"/>
                  </a:moveTo>
                  <a:lnTo>
                    <a:pt x="32" y="124"/>
                  </a:lnTo>
                  <a:lnTo>
                    <a:pt x="27" y="129"/>
                  </a:lnTo>
                  <a:lnTo>
                    <a:pt x="16" y="139"/>
                  </a:lnTo>
                  <a:lnTo>
                    <a:pt x="11" y="145"/>
                  </a:lnTo>
                  <a:lnTo>
                    <a:pt x="6" y="145"/>
                  </a:lnTo>
                  <a:lnTo>
                    <a:pt x="6" y="150"/>
                  </a:lnTo>
                  <a:lnTo>
                    <a:pt x="0" y="150"/>
                  </a:lnTo>
                  <a:lnTo>
                    <a:pt x="0" y="145"/>
                  </a:lnTo>
                  <a:lnTo>
                    <a:pt x="6" y="134"/>
                  </a:lnTo>
                  <a:lnTo>
                    <a:pt x="16" y="129"/>
                  </a:lnTo>
                  <a:lnTo>
                    <a:pt x="32" y="103"/>
                  </a:lnTo>
                  <a:lnTo>
                    <a:pt x="48" y="83"/>
                  </a:lnTo>
                  <a:lnTo>
                    <a:pt x="58" y="57"/>
                  </a:lnTo>
                  <a:lnTo>
                    <a:pt x="69" y="47"/>
                  </a:lnTo>
                  <a:lnTo>
                    <a:pt x="69" y="31"/>
                  </a:lnTo>
                  <a:lnTo>
                    <a:pt x="74" y="21"/>
                  </a:lnTo>
                  <a:lnTo>
                    <a:pt x="74" y="10"/>
                  </a:lnTo>
                  <a:lnTo>
                    <a:pt x="74" y="5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5"/>
                  </a:lnTo>
                  <a:lnTo>
                    <a:pt x="100" y="10"/>
                  </a:lnTo>
                  <a:lnTo>
                    <a:pt x="95" y="16"/>
                  </a:lnTo>
                  <a:lnTo>
                    <a:pt x="95" y="21"/>
                  </a:lnTo>
                  <a:lnTo>
                    <a:pt x="95" y="26"/>
                  </a:lnTo>
                  <a:lnTo>
                    <a:pt x="90" y="31"/>
                  </a:lnTo>
                  <a:lnTo>
                    <a:pt x="90" y="36"/>
                  </a:lnTo>
                  <a:lnTo>
                    <a:pt x="84" y="41"/>
                  </a:lnTo>
                  <a:lnTo>
                    <a:pt x="79" y="52"/>
                  </a:lnTo>
                  <a:lnTo>
                    <a:pt x="74" y="72"/>
                  </a:lnTo>
                  <a:lnTo>
                    <a:pt x="63" y="88"/>
                  </a:lnTo>
                  <a:lnTo>
                    <a:pt x="53" y="103"/>
                  </a:lnTo>
                  <a:lnTo>
                    <a:pt x="42" y="114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8" name="Freeform 81"/>
            <p:cNvSpPr>
              <a:spLocks/>
            </p:cNvSpPr>
            <p:nvPr/>
          </p:nvSpPr>
          <p:spPr bwMode="auto">
            <a:xfrm>
              <a:off x="7634696" y="3317419"/>
              <a:ext cx="107950" cy="31750"/>
            </a:xfrm>
            <a:custGeom>
              <a:avLst/>
              <a:gdLst>
                <a:gd name="T0" fmla="*/ 2147483647 w 68"/>
                <a:gd name="T1" fmla="*/ 2147483647 h 20"/>
                <a:gd name="T2" fmla="*/ 2147483647 w 68"/>
                <a:gd name="T3" fmla="*/ 2147483647 h 20"/>
                <a:gd name="T4" fmla="*/ 2147483647 w 68"/>
                <a:gd name="T5" fmla="*/ 0 h 20"/>
                <a:gd name="T6" fmla="*/ 2147483647 w 68"/>
                <a:gd name="T7" fmla="*/ 0 h 20"/>
                <a:gd name="T8" fmla="*/ 2147483647 w 68"/>
                <a:gd name="T9" fmla="*/ 0 h 20"/>
                <a:gd name="T10" fmla="*/ 2147483647 w 68"/>
                <a:gd name="T11" fmla="*/ 0 h 20"/>
                <a:gd name="T12" fmla="*/ 2147483647 w 68"/>
                <a:gd name="T13" fmla="*/ 0 h 20"/>
                <a:gd name="T14" fmla="*/ 2147483647 w 68"/>
                <a:gd name="T15" fmla="*/ 2147483647 h 20"/>
                <a:gd name="T16" fmla="*/ 2147483647 w 68"/>
                <a:gd name="T17" fmla="*/ 2147483647 h 20"/>
                <a:gd name="T18" fmla="*/ 2147483647 w 68"/>
                <a:gd name="T19" fmla="*/ 2147483647 h 20"/>
                <a:gd name="T20" fmla="*/ 2147483647 w 68"/>
                <a:gd name="T21" fmla="*/ 2147483647 h 20"/>
                <a:gd name="T22" fmla="*/ 2147483647 w 68"/>
                <a:gd name="T23" fmla="*/ 2147483647 h 20"/>
                <a:gd name="T24" fmla="*/ 2147483647 w 68"/>
                <a:gd name="T25" fmla="*/ 2147483647 h 20"/>
                <a:gd name="T26" fmla="*/ 2147483647 w 68"/>
                <a:gd name="T27" fmla="*/ 2147483647 h 20"/>
                <a:gd name="T28" fmla="*/ 2147483647 w 68"/>
                <a:gd name="T29" fmla="*/ 2147483647 h 20"/>
                <a:gd name="T30" fmla="*/ 2147483647 w 68"/>
                <a:gd name="T31" fmla="*/ 2147483647 h 20"/>
                <a:gd name="T32" fmla="*/ 2147483647 w 68"/>
                <a:gd name="T33" fmla="*/ 2147483647 h 20"/>
                <a:gd name="T34" fmla="*/ 0 w 68"/>
                <a:gd name="T35" fmla="*/ 2147483647 h 20"/>
                <a:gd name="T36" fmla="*/ 0 w 68"/>
                <a:gd name="T37" fmla="*/ 2147483647 h 20"/>
                <a:gd name="T38" fmla="*/ 2147483647 w 68"/>
                <a:gd name="T39" fmla="*/ 2147483647 h 20"/>
                <a:gd name="T40" fmla="*/ 2147483647 w 68"/>
                <a:gd name="T41" fmla="*/ 2147483647 h 20"/>
                <a:gd name="T42" fmla="*/ 2147483647 w 68"/>
                <a:gd name="T43" fmla="*/ 2147483647 h 2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68"/>
                <a:gd name="T67" fmla="*/ 0 h 20"/>
                <a:gd name="T68" fmla="*/ 68 w 68"/>
                <a:gd name="T69" fmla="*/ 20 h 20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68" h="20">
                  <a:moveTo>
                    <a:pt x="31" y="5"/>
                  </a:moveTo>
                  <a:lnTo>
                    <a:pt x="36" y="5"/>
                  </a:lnTo>
                  <a:lnTo>
                    <a:pt x="42" y="0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63" y="0"/>
                  </a:lnTo>
                  <a:lnTo>
                    <a:pt x="68" y="5"/>
                  </a:lnTo>
                  <a:lnTo>
                    <a:pt x="63" y="5"/>
                  </a:lnTo>
                  <a:lnTo>
                    <a:pt x="63" y="10"/>
                  </a:lnTo>
                  <a:lnTo>
                    <a:pt x="57" y="15"/>
                  </a:lnTo>
                  <a:lnTo>
                    <a:pt x="47" y="15"/>
                  </a:lnTo>
                  <a:lnTo>
                    <a:pt x="36" y="15"/>
                  </a:lnTo>
                  <a:lnTo>
                    <a:pt x="26" y="20"/>
                  </a:lnTo>
                  <a:lnTo>
                    <a:pt x="15" y="20"/>
                  </a:lnTo>
                  <a:lnTo>
                    <a:pt x="0" y="20"/>
                  </a:lnTo>
                  <a:lnTo>
                    <a:pt x="0" y="15"/>
                  </a:lnTo>
                  <a:lnTo>
                    <a:pt x="15" y="10"/>
                  </a:lnTo>
                  <a:lnTo>
                    <a:pt x="31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9" name="Freeform 82"/>
            <p:cNvSpPr>
              <a:spLocks/>
            </p:cNvSpPr>
            <p:nvPr/>
          </p:nvSpPr>
          <p:spPr bwMode="auto">
            <a:xfrm>
              <a:off x="7809321" y="3242807"/>
              <a:ext cx="49213" cy="442913"/>
            </a:xfrm>
            <a:custGeom>
              <a:avLst/>
              <a:gdLst>
                <a:gd name="T0" fmla="*/ 2147483647 w 31"/>
                <a:gd name="T1" fmla="*/ 2147483647 h 279"/>
                <a:gd name="T2" fmla="*/ 2147483647 w 31"/>
                <a:gd name="T3" fmla="*/ 2147483647 h 279"/>
                <a:gd name="T4" fmla="*/ 2147483647 w 31"/>
                <a:gd name="T5" fmla="*/ 2147483647 h 279"/>
                <a:gd name="T6" fmla="*/ 2147483647 w 31"/>
                <a:gd name="T7" fmla="*/ 2147483647 h 279"/>
                <a:gd name="T8" fmla="*/ 2147483647 w 31"/>
                <a:gd name="T9" fmla="*/ 2147483647 h 279"/>
                <a:gd name="T10" fmla="*/ 2147483647 w 31"/>
                <a:gd name="T11" fmla="*/ 2147483647 h 279"/>
                <a:gd name="T12" fmla="*/ 2147483647 w 31"/>
                <a:gd name="T13" fmla="*/ 2147483647 h 279"/>
                <a:gd name="T14" fmla="*/ 2147483647 w 31"/>
                <a:gd name="T15" fmla="*/ 2147483647 h 279"/>
                <a:gd name="T16" fmla="*/ 2147483647 w 31"/>
                <a:gd name="T17" fmla="*/ 2147483647 h 279"/>
                <a:gd name="T18" fmla="*/ 2147483647 w 31"/>
                <a:gd name="T19" fmla="*/ 2147483647 h 279"/>
                <a:gd name="T20" fmla="*/ 2147483647 w 31"/>
                <a:gd name="T21" fmla="*/ 2147483647 h 279"/>
                <a:gd name="T22" fmla="*/ 2147483647 w 31"/>
                <a:gd name="T23" fmla="*/ 2147483647 h 279"/>
                <a:gd name="T24" fmla="*/ 2147483647 w 31"/>
                <a:gd name="T25" fmla="*/ 2147483647 h 279"/>
                <a:gd name="T26" fmla="*/ 2147483647 w 31"/>
                <a:gd name="T27" fmla="*/ 2147483647 h 279"/>
                <a:gd name="T28" fmla="*/ 2147483647 w 31"/>
                <a:gd name="T29" fmla="*/ 2147483647 h 279"/>
                <a:gd name="T30" fmla="*/ 2147483647 w 31"/>
                <a:gd name="T31" fmla="*/ 2147483647 h 279"/>
                <a:gd name="T32" fmla="*/ 2147483647 w 31"/>
                <a:gd name="T33" fmla="*/ 2147483647 h 279"/>
                <a:gd name="T34" fmla="*/ 2147483647 w 31"/>
                <a:gd name="T35" fmla="*/ 2147483647 h 279"/>
                <a:gd name="T36" fmla="*/ 2147483647 w 31"/>
                <a:gd name="T37" fmla="*/ 2147483647 h 279"/>
                <a:gd name="T38" fmla="*/ 2147483647 w 31"/>
                <a:gd name="T39" fmla="*/ 2147483647 h 279"/>
                <a:gd name="T40" fmla="*/ 2147483647 w 31"/>
                <a:gd name="T41" fmla="*/ 2147483647 h 279"/>
                <a:gd name="T42" fmla="*/ 2147483647 w 31"/>
                <a:gd name="T43" fmla="*/ 2147483647 h 279"/>
                <a:gd name="T44" fmla="*/ 2147483647 w 31"/>
                <a:gd name="T45" fmla="*/ 2147483647 h 279"/>
                <a:gd name="T46" fmla="*/ 2147483647 w 31"/>
                <a:gd name="T47" fmla="*/ 2147483647 h 279"/>
                <a:gd name="T48" fmla="*/ 2147483647 w 31"/>
                <a:gd name="T49" fmla="*/ 2147483647 h 279"/>
                <a:gd name="T50" fmla="*/ 0 w 31"/>
                <a:gd name="T51" fmla="*/ 0 h 279"/>
                <a:gd name="T52" fmla="*/ 2147483647 w 31"/>
                <a:gd name="T53" fmla="*/ 0 h 279"/>
                <a:gd name="T54" fmla="*/ 2147483647 w 31"/>
                <a:gd name="T55" fmla="*/ 0 h 279"/>
                <a:gd name="T56" fmla="*/ 2147483647 w 31"/>
                <a:gd name="T57" fmla="*/ 2147483647 h 279"/>
                <a:gd name="T58" fmla="*/ 2147483647 w 31"/>
                <a:gd name="T59" fmla="*/ 2147483647 h 279"/>
                <a:gd name="T60" fmla="*/ 2147483647 w 31"/>
                <a:gd name="T61" fmla="*/ 2147483647 h 279"/>
                <a:gd name="T62" fmla="*/ 2147483647 w 31"/>
                <a:gd name="T63" fmla="*/ 2147483647 h 279"/>
                <a:gd name="T64" fmla="*/ 2147483647 w 31"/>
                <a:gd name="T65" fmla="*/ 2147483647 h 279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31"/>
                <a:gd name="T100" fmla="*/ 0 h 279"/>
                <a:gd name="T101" fmla="*/ 31 w 31"/>
                <a:gd name="T102" fmla="*/ 279 h 279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31" h="279">
                  <a:moveTo>
                    <a:pt x="26" y="36"/>
                  </a:moveTo>
                  <a:lnTo>
                    <a:pt x="26" y="41"/>
                  </a:lnTo>
                  <a:lnTo>
                    <a:pt x="26" y="47"/>
                  </a:lnTo>
                  <a:lnTo>
                    <a:pt x="26" y="57"/>
                  </a:lnTo>
                  <a:lnTo>
                    <a:pt x="26" y="67"/>
                  </a:lnTo>
                  <a:lnTo>
                    <a:pt x="26" y="83"/>
                  </a:lnTo>
                  <a:lnTo>
                    <a:pt x="26" y="98"/>
                  </a:lnTo>
                  <a:lnTo>
                    <a:pt x="26" y="114"/>
                  </a:lnTo>
                  <a:lnTo>
                    <a:pt x="26" y="134"/>
                  </a:lnTo>
                  <a:lnTo>
                    <a:pt x="26" y="160"/>
                  </a:lnTo>
                  <a:lnTo>
                    <a:pt x="26" y="176"/>
                  </a:lnTo>
                  <a:lnTo>
                    <a:pt x="26" y="191"/>
                  </a:lnTo>
                  <a:lnTo>
                    <a:pt x="26" y="206"/>
                  </a:lnTo>
                  <a:lnTo>
                    <a:pt x="26" y="217"/>
                  </a:lnTo>
                  <a:lnTo>
                    <a:pt x="26" y="227"/>
                  </a:lnTo>
                  <a:lnTo>
                    <a:pt x="26" y="237"/>
                  </a:lnTo>
                  <a:lnTo>
                    <a:pt x="21" y="253"/>
                  </a:lnTo>
                  <a:lnTo>
                    <a:pt x="21" y="268"/>
                  </a:lnTo>
                  <a:lnTo>
                    <a:pt x="21" y="274"/>
                  </a:lnTo>
                  <a:lnTo>
                    <a:pt x="16" y="279"/>
                  </a:lnTo>
                  <a:lnTo>
                    <a:pt x="16" y="274"/>
                  </a:lnTo>
                  <a:lnTo>
                    <a:pt x="16" y="263"/>
                  </a:lnTo>
                  <a:lnTo>
                    <a:pt x="10" y="258"/>
                  </a:lnTo>
                  <a:lnTo>
                    <a:pt x="10" y="248"/>
                  </a:lnTo>
                  <a:lnTo>
                    <a:pt x="10" y="243"/>
                  </a:lnTo>
                  <a:lnTo>
                    <a:pt x="10" y="232"/>
                  </a:lnTo>
                  <a:lnTo>
                    <a:pt x="10" y="222"/>
                  </a:lnTo>
                  <a:lnTo>
                    <a:pt x="10" y="212"/>
                  </a:lnTo>
                  <a:lnTo>
                    <a:pt x="10" y="196"/>
                  </a:lnTo>
                  <a:lnTo>
                    <a:pt x="10" y="181"/>
                  </a:lnTo>
                  <a:lnTo>
                    <a:pt x="10" y="165"/>
                  </a:lnTo>
                  <a:lnTo>
                    <a:pt x="10" y="145"/>
                  </a:lnTo>
                  <a:lnTo>
                    <a:pt x="10" y="129"/>
                  </a:lnTo>
                  <a:lnTo>
                    <a:pt x="10" y="114"/>
                  </a:lnTo>
                  <a:lnTo>
                    <a:pt x="10" y="98"/>
                  </a:lnTo>
                  <a:lnTo>
                    <a:pt x="10" y="83"/>
                  </a:lnTo>
                  <a:lnTo>
                    <a:pt x="10" y="72"/>
                  </a:lnTo>
                  <a:lnTo>
                    <a:pt x="10" y="47"/>
                  </a:lnTo>
                  <a:lnTo>
                    <a:pt x="10" y="41"/>
                  </a:lnTo>
                  <a:lnTo>
                    <a:pt x="5" y="31"/>
                  </a:lnTo>
                  <a:lnTo>
                    <a:pt x="5" y="26"/>
                  </a:lnTo>
                  <a:lnTo>
                    <a:pt x="5" y="16"/>
                  </a:lnTo>
                  <a:lnTo>
                    <a:pt x="5" y="10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6" y="5"/>
                  </a:lnTo>
                  <a:lnTo>
                    <a:pt x="31" y="10"/>
                  </a:lnTo>
                  <a:lnTo>
                    <a:pt x="31" y="16"/>
                  </a:lnTo>
                  <a:lnTo>
                    <a:pt x="31" y="21"/>
                  </a:lnTo>
                  <a:lnTo>
                    <a:pt x="26" y="21"/>
                  </a:lnTo>
                  <a:lnTo>
                    <a:pt x="26" y="26"/>
                  </a:lnTo>
                  <a:lnTo>
                    <a:pt x="26" y="3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0" name="Freeform 83"/>
            <p:cNvSpPr>
              <a:spLocks/>
            </p:cNvSpPr>
            <p:nvPr/>
          </p:nvSpPr>
          <p:spPr bwMode="auto">
            <a:xfrm>
              <a:off x="7734709" y="3357107"/>
              <a:ext cx="41275" cy="123825"/>
            </a:xfrm>
            <a:custGeom>
              <a:avLst/>
              <a:gdLst>
                <a:gd name="T0" fmla="*/ 2147483647 w 26"/>
                <a:gd name="T1" fmla="*/ 2147483647 h 78"/>
                <a:gd name="T2" fmla="*/ 0 w 26"/>
                <a:gd name="T3" fmla="*/ 2147483647 h 78"/>
                <a:gd name="T4" fmla="*/ 0 w 26"/>
                <a:gd name="T5" fmla="*/ 2147483647 h 78"/>
                <a:gd name="T6" fmla="*/ 0 w 26"/>
                <a:gd name="T7" fmla="*/ 2147483647 h 78"/>
                <a:gd name="T8" fmla="*/ 2147483647 w 26"/>
                <a:gd name="T9" fmla="*/ 0 h 78"/>
                <a:gd name="T10" fmla="*/ 2147483647 w 26"/>
                <a:gd name="T11" fmla="*/ 2147483647 h 78"/>
                <a:gd name="T12" fmla="*/ 2147483647 w 26"/>
                <a:gd name="T13" fmla="*/ 2147483647 h 78"/>
                <a:gd name="T14" fmla="*/ 2147483647 w 26"/>
                <a:gd name="T15" fmla="*/ 2147483647 h 78"/>
                <a:gd name="T16" fmla="*/ 2147483647 w 26"/>
                <a:gd name="T17" fmla="*/ 2147483647 h 78"/>
                <a:gd name="T18" fmla="*/ 2147483647 w 26"/>
                <a:gd name="T19" fmla="*/ 2147483647 h 78"/>
                <a:gd name="T20" fmla="*/ 2147483647 w 26"/>
                <a:gd name="T21" fmla="*/ 2147483647 h 78"/>
                <a:gd name="T22" fmla="*/ 2147483647 w 26"/>
                <a:gd name="T23" fmla="*/ 2147483647 h 78"/>
                <a:gd name="T24" fmla="*/ 2147483647 w 26"/>
                <a:gd name="T25" fmla="*/ 2147483647 h 78"/>
                <a:gd name="T26" fmla="*/ 2147483647 w 26"/>
                <a:gd name="T27" fmla="*/ 2147483647 h 78"/>
                <a:gd name="T28" fmla="*/ 2147483647 w 26"/>
                <a:gd name="T29" fmla="*/ 2147483647 h 78"/>
                <a:gd name="T30" fmla="*/ 2147483647 w 26"/>
                <a:gd name="T31" fmla="*/ 2147483647 h 78"/>
                <a:gd name="T32" fmla="*/ 2147483647 w 26"/>
                <a:gd name="T33" fmla="*/ 2147483647 h 78"/>
                <a:gd name="T34" fmla="*/ 2147483647 w 26"/>
                <a:gd name="T35" fmla="*/ 2147483647 h 78"/>
                <a:gd name="T36" fmla="*/ 2147483647 w 26"/>
                <a:gd name="T37" fmla="*/ 2147483647 h 78"/>
                <a:gd name="T38" fmla="*/ 2147483647 w 26"/>
                <a:gd name="T39" fmla="*/ 2147483647 h 78"/>
                <a:gd name="T40" fmla="*/ 2147483647 w 26"/>
                <a:gd name="T41" fmla="*/ 2147483647 h 78"/>
                <a:gd name="T42" fmla="*/ 2147483647 w 26"/>
                <a:gd name="T43" fmla="*/ 2147483647 h 78"/>
                <a:gd name="T44" fmla="*/ 2147483647 w 26"/>
                <a:gd name="T45" fmla="*/ 2147483647 h 78"/>
                <a:gd name="T46" fmla="*/ 2147483647 w 26"/>
                <a:gd name="T47" fmla="*/ 2147483647 h 78"/>
                <a:gd name="T48" fmla="*/ 2147483647 w 26"/>
                <a:gd name="T49" fmla="*/ 2147483647 h 78"/>
                <a:gd name="T50" fmla="*/ 2147483647 w 26"/>
                <a:gd name="T51" fmla="*/ 2147483647 h 78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26"/>
                <a:gd name="T79" fmla="*/ 0 h 78"/>
                <a:gd name="T80" fmla="*/ 26 w 26"/>
                <a:gd name="T81" fmla="*/ 78 h 78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26" h="78">
                  <a:moveTo>
                    <a:pt x="5" y="16"/>
                  </a:moveTo>
                  <a:lnTo>
                    <a:pt x="0" y="11"/>
                  </a:lnTo>
                  <a:lnTo>
                    <a:pt x="0" y="6"/>
                  </a:lnTo>
                  <a:lnTo>
                    <a:pt x="5" y="0"/>
                  </a:lnTo>
                  <a:lnTo>
                    <a:pt x="10" y="6"/>
                  </a:lnTo>
                  <a:lnTo>
                    <a:pt x="21" y="6"/>
                  </a:lnTo>
                  <a:lnTo>
                    <a:pt x="21" y="21"/>
                  </a:lnTo>
                  <a:lnTo>
                    <a:pt x="26" y="36"/>
                  </a:lnTo>
                  <a:lnTo>
                    <a:pt x="26" y="47"/>
                  </a:lnTo>
                  <a:lnTo>
                    <a:pt x="26" y="52"/>
                  </a:lnTo>
                  <a:lnTo>
                    <a:pt x="26" y="62"/>
                  </a:lnTo>
                  <a:lnTo>
                    <a:pt x="26" y="67"/>
                  </a:lnTo>
                  <a:lnTo>
                    <a:pt x="26" y="73"/>
                  </a:lnTo>
                  <a:lnTo>
                    <a:pt x="26" y="78"/>
                  </a:lnTo>
                  <a:lnTo>
                    <a:pt x="21" y="78"/>
                  </a:lnTo>
                  <a:lnTo>
                    <a:pt x="15" y="73"/>
                  </a:lnTo>
                  <a:lnTo>
                    <a:pt x="15" y="57"/>
                  </a:lnTo>
                  <a:lnTo>
                    <a:pt x="10" y="42"/>
                  </a:lnTo>
                  <a:lnTo>
                    <a:pt x="10" y="26"/>
                  </a:lnTo>
                  <a:lnTo>
                    <a:pt x="5" y="1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1" name="Freeform 84"/>
            <p:cNvSpPr>
              <a:spLocks/>
            </p:cNvSpPr>
            <p:nvPr/>
          </p:nvSpPr>
          <p:spPr bwMode="auto">
            <a:xfrm>
              <a:off x="7750584" y="3341232"/>
              <a:ext cx="225425" cy="106363"/>
            </a:xfrm>
            <a:custGeom>
              <a:avLst/>
              <a:gdLst>
                <a:gd name="T0" fmla="*/ 2147483647 w 142"/>
                <a:gd name="T1" fmla="*/ 0 h 67"/>
                <a:gd name="T2" fmla="*/ 2147483647 w 142"/>
                <a:gd name="T3" fmla="*/ 2147483647 h 67"/>
                <a:gd name="T4" fmla="*/ 2147483647 w 142"/>
                <a:gd name="T5" fmla="*/ 2147483647 h 67"/>
                <a:gd name="T6" fmla="*/ 2147483647 w 142"/>
                <a:gd name="T7" fmla="*/ 2147483647 h 67"/>
                <a:gd name="T8" fmla="*/ 2147483647 w 142"/>
                <a:gd name="T9" fmla="*/ 2147483647 h 67"/>
                <a:gd name="T10" fmla="*/ 2147483647 w 142"/>
                <a:gd name="T11" fmla="*/ 2147483647 h 67"/>
                <a:gd name="T12" fmla="*/ 2147483647 w 142"/>
                <a:gd name="T13" fmla="*/ 2147483647 h 67"/>
                <a:gd name="T14" fmla="*/ 2147483647 w 142"/>
                <a:gd name="T15" fmla="*/ 2147483647 h 67"/>
                <a:gd name="T16" fmla="*/ 2147483647 w 142"/>
                <a:gd name="T17" fmla="*/ 2147483647 h 67"/>
                <a:gd name="T18" fmla="*/ 2147483647 w 142"/>
                <a:gd name="T19" fmla="*/ 2147483647 h 67"/>
                <a:gd name="T20" fmla="*/ 2147483647 w 142"/>
                <a:gd name="T21" fmla="*/ 2147483647 h 67"/>
                <a:gd name="T22" fmla="*/ 2147483647 w 142"/>
                <a:gd name="T23" fmla="*/ 2147483647 h 67"/>
                <a:gd name="T24" fmla="*/ 2147483647 w 142"/>
                <a:gd name="T25" fmla="*/ 2147483647 h 67"/>
                <a:gd name="T26" fmla="*/ 2147483647 w 142"/>
                <a:gd name="T27" fmla="*/ 2147483647 h 67"/>
                <a:gd name="T28" fmla="*/ 2147483647 w 142"/>
                <a:gd name="T29" fmla="*/ 2147483647 h 67"/>
                <a:gd name="T30" fmla="*/ 2147483647 w 142"/>
                <a:gd name="T31" fmla="*/ 2147483647 h 67"/>
                <a:gd name="T32" fmla="*/ 2147483647 w 142"/>
                <a:gd name="T33" fmla="*/ 2147483647 h 67"/>
                <a:gd name="T34" fmla="*/ 2147483647 w 142"/>
                <a:gd name="T35" fmla="*/ 2147483647 h 67"/>
                <a:gd name="T36" fmla="*/ 2147483647 w 142"/>
                <a:gd name="T37" fmla="*/ 2147483647 h 67"/>
                <a:gd name="T38" fmla="*/ 2147483647 w 142"/>
                <a:gd name="T39" fmla="*/ 2147483647 h 67"/>
                <a:gd name="T40" fmla="*/ 2147483647 w 142"/>
                <a:gd name="T41" fmla="*/ 2147483647 h 67"/>
                <a:gd name="T42" fmla="*/ 2147483647 w 142"/>
                <a:gd name="T43" fmla="*/ 2147483647 h 67"/>
                <a:gd name="T44" fmla="*/ 2147483647 w 142"/>
                <a:gd name="T45" fmla="*/ 2147483647 h 67"/>
                <a:gd name="T46" fmla="*/ 2147483647 w 142"/>
                <a:gd name="T47" fmla="*/ 2147483647 h 67"/>
                <a:gd name="T48" fmla="*/ 2147483647 w 142"/>
                <a:gd name="T49" fmla="*/ 2147483647 h 67"/>
                <a:gd name="T50" fmla="*/ 2147483647 w 142"/>
                <a:gd name="T51" fmla="*/ 2147483647 h 67"/>
                <a:gd name="T52" fmla="*/ 2147483647 w 142"/>
                <a:gd name="T53" fmla="*/ 2147483647 h 67"/>
                <a:gd name="T54" fmla="*/ 2147483647 w 142"/>
                <a:gd name="T55" fmla="*/ 2147483647 h 67"/>
                <a:gd name="T56" fmla="*/ 2147483647 w 142"/>
                <a:gd name="T57" fmla="*/ 2147483647 h 67"/>
                <a:gd name="T58" fmla="*/ 2147483647 w 142"/>
                <a:gd name="T59" fmla="*/ 2147483647 h 67"/>
                <a:gd name="T60" fmla="*/ 2147483647 w 142"/>
                <a:gd name="T61" fmla="*/ 2147483647 h 67"/>
                <a:gd name="T62" fmla="*/ 2147483647 w 142"/>
                <a:gd name="T63" fmla="*/ 2147483647 h 67"/>
                <a:gd name="T64" fmla="*/ 2147483647 w 142"/>
                <a:gd name="T65" fmla="*/ 2147483647 h 67"/>
                <a:gd name="T66" fmla="*/ 0 w 142"/>
                <a:gd name="T67" fmla="*/ 2147483647 h 67"/>
                <a:gd name="T68" fmla="*/ 0 w 142"/>
                <a:gd name="T69" fmla="*/ 2147483647 h 67"/>
                <a:gd name="T70" fmla="*/ 2147483647 w 142"/>
                <a:gd name="T71" fmla="*/ 2147483647 h 67"/>
                <a:gd name="T72" fmla="*/ 2147483647 w 142"/>
                <a:gd name="T73" fmla="*/ 2147483647 h 67"/>
                <a:gd name="T74" fmla="*/ 2147483647 w 142"/>
                <a:gd name="T75" fmla="*/ 2147483647 h 67"/>
                <a:gd name="T76" fmla="*/ 2147483647 w 142"/>
                <a:gd name="T77" fmla="*/ 2147483647 h 67"/>
                <a:gd name="T78" fmla="*/ 2147483647 w 142"/>
                <a:gd name="T79" fmla="*/ 2147483647 h 67"/>
                <a:gd name="T80" fmla="*/ 2147483647 w 142"/>
                <a:gd name="T81" fmla="*/ 2147483647 h 67"/>
                <a:gd name="T82" fmla="*/ 2147483647 w 142"/>
                <a:gd name="T83" fmla="*/ 2147483647 h 67"/>
                <a:gd name="T84" fmla="*/ 2147483647 w 142"/>
                <a:gd name="T85" fmla="*/ 2147483647 h 67"/>
                <a:gd name="T86" fmla="*/ 2147483647 w 142"/>
                <a:gd name="T87" fmla="*/ 2147483647 h 67"/>
                <a:gd name="T88" fmla="*/ 2147483647 w 142"/>
                <a:gd name="T89" fmla="*/ 0 h 67"/>
                <a:gd name="T90" fmla="*/ 2147483647 w 142"/>
                <a:gd name="T91" fmla="*/ 0 h 67"/>
                <a:gd name="T92" fmla="*/ 2147483647 w 142"/>
                <a:gd name="T93" fmla="*/ 0 h 67"/>
                <a:gd name="T94" fmla="*/ 2147483647 w 142"/>
                <a:gd name="T95" fmla="*/ 0 h 67"/>
                <a:gd name="T96" fmla="*/ 2147483647 w 142"/>
                <a:gd name="T97" fmla="*/ 0 h 67"/>
                <a:gd name="T98" fmla="*/ 2147483647 w 142"/>
                <a:gd name="T99" fmla="*/ 0 h 67"/>
                <a:gd name="T100" fmla="*/ 2147483647 w 142"/>
                <a:gd name="T101" fmla="*/ 0 h 67"/>
                <a:gd name="T102" fmla="*/ 2147483647 w 142"/>
                <a:gd name="T103" fmla="*/ 0 h 67"/>
                <a:gd name="T104" fmla="*/ 2147483647 w 142"/>
                <a:gd name="T105" fmla="*/ 0 h 67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42"/>
                <a:gd name="T160" fmla="*/ 0 h 67"/>
                <a:gd name="T161" fmla="*/ 142 w 142"/>
                <a:gd name="T162" fmla="*/ 67 h 67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42" h="67">
                  <a:moveTo>
                    <a:pt x="121" y="0"/>
                  </a:moveTo>
                  <a:lnTo>
                    <a:pt x="131" y="5"/>
                  </a:lnTo>
                  <a:lnTo>
                    <a:pt x="137" y="10"/>
                  </a:lnTo>
                  <a:lnTo>
                    <a:pt x="137" y="16"/>
                  </a:lnTo>
                  <a:lnTo>
                    <a:pt x="142" y="21"/>
                  </a:lnTo>
                  <a:lnTo>
                    <a:pt x="137" y="21"/>
                  </a:lnTo>
                  <a:lnTo>
                    <a:pt x="137" y="26"/>
                  </a:lnTo>
                  <a:lnTo>
                    <a:pt x="131" y="26"/>
                  </a:lnTo>
                  <a:lnTo>
                    <a:pt x="126" y="31"/>
                  </a:lnTo>
                  <a:lnTo>
                    <a:pt x="126" y="36"/>
                  </a:lnTo>
                  <a:lnTo>
                    <a:pt x="121" y="41"/>
                  </a:lnTo>
                  <a:lnTo>
                    <a:pt x="116" y="46"/>
                  </a:lnTo>
                  <a:lnTo>
                    <a:pt x="116" y="57"/>
                  </a:lnTo>
                  <a:lnTo>
                    <a:pt x="110" y="67"/>
                  </a:lnTo>
                  <a:lnTo>
                    <a:pt x="95" y="67"/>
                  </a:lnTo>
                  <a:lnTo>
                    <a:pt x="100" y="57"/>
                  </a:lnTo>
                  <a:lnTo>
                    <a:pt x="105" y="46"/>
                  </a:lnTo>
                  <a:lnTo>
                    <a:pt x="105" y="36"/>
                  </a:lnTo>
                  <a:lnTo>
                    <a:pt x="105" y="31"/>
                  </a:lnTo>
                  <a:lnTo>
                    <a:pt x="110" y="26"/>
                  </a:lnTo>
                  <a:lnTo>
                    <a:pt x="110" y="21"/>
                  </a:lnTo>
                  <a:lnTo>
                    <a:pt x="110" y="16"/>
                  </a:lnTo>
                  <a:lnTo>
                    <a:pt x="105" y="16"/>
                  </a:lnTo>
                  <a:lnTo>
                    <a:pt x="95" y="16"/>
                  </a:lnTo>
                  <a:lnTo>
                    <a:pt x="89" y="16"/>
                  </a:lnTo>
                  <a:lnTo>
                    <a:pt x="84" y="16"/>
                  </a:lnTo>
                  <a:lnTo>
                    <a:pt x="74" y="16"/>
                  </a:lnTo>
                  <a:lnTo>
                    <a:pt x="63" y="21"/>
                  </a:lnTo>
                  <a:lnTo>
                    <a:pt x="53" y="21"/>
                  </a:lnTo>
                  <a:lnTo>
                    <a:pt x="37" y="26"/>
                  </a:lnTo>
                  <a:lnTo>
                    <a:pt x="16" y="26"/>
                  </a:lnTo>
                  <a:lnTo>
                    <a:pt x="0" y="31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6"/>
                  </a:lnTo>
                  <a:lnTo>
                    <a:pt x="32" y="16"/>
                  </a:lnTo>
                  <a:lnTo>
                    <a:pt x="42" y="10"/>
                  </a:lnTo>
                  <a:lnTo>
                    <a:pt x="58" y="10"/>
                  </a:lnTo>
                  <a:lnTo>
                    <a:pt x="68" y="5"/>
                  </a:lnTo>
                  <a:lnTo>
                    <a:pt x="79" y="5"/>
                  </a:lnTo>
                  <a:lnTo>
                    <a:pt x="89" y="5"/>
                  </a:lnTo>
                  <a:lnTo>
                    <a:pt x="95" y="5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10" y="0"/>
                  </a:lnTo>
                  <a:lnTo>
                    <a:pt x="116" y="0"/>
                  </a:lnTo>
                  <a:lnTo>
                    <a:pt x="121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2" name="Freeform 85"/>
            <p:cNvSpPr>
              <a:spLocks/>
            </p:cNvSpPr>
            <p:nvPr/>
          </p:nvSpPr>
          <p:spPr bwMode="auto">
            <a:xfrm>
              <a:off x="7768046" y="3431719"/>
              <a:ext cx="174625" cy="41275"/>
            </a:xfrm>
            <a:custGeom>
              <a:avLst/>
              <a:gdLst>
                <a:gd name="T0" fmla="*/ 2147483647 w 110"/>
                <a:gd name="T1" fmla="*/ 2147483647 h 26"/>
                <a:gd name="T2" fmla="*/ 2147483647 w 110"/>
                <a:gd name="T3" fmla="*/ 2147483647 h 26"/>
                <a:gd name="T4" fmla="*/ 2147483647 w 110"/>
                <a:gd name="T5" fmla="*/ 2147483647 h 26"/>
                <a:gd name="T6" fmla="*/ 2147483647 w 110"/>
                <a:gd name="T7" fmla="*/ 2147483647 h 26"/>
                <a:gd name="T8" fmla="*/ 2147483647 w 110"/>
                <a:gd name="T9" fmla="*/ 2147483647 h 26"/>
                <a:gd name="T10" fmla="*/ 2147483647 w 110"/>
                <a:gd name="T11" fmla="*/ 2147483647 h 26"/>
                <a:gd name="T12" fmla="*/ 2147483647 w 110"/>
                <a:gd name="T13" fmla="*/ 2147483647 h 26"/>
                <a:gd name="T14" fmla="*/ 2147483647 w 110"/>
                <a:gd name="T15" fmla="*/ 2147483647 h 26"/>
                <a:gd name="T16" fmla="*/ 2147483647 w 110"/>
                <a:gd name="T17" fmla="*/ 2147483647 h 26"/>
                <a:gd name="T18" fmla="*/ 2147483647 w 110"/>
                <a:gd name="T19" fmla="*/ 2147483647 h 26"/>
                <a:gd name="T20" fmla="*/ 2147483647 w 110"/>
                <a:gd name="T21" fmla="*/ 2147483647 h 26"/>
                <a:gd name="T22" fmla="*/ 2147483647 w 110"/>
                <a:gd name="T23" fmla="*/ 2147483647 h 26"/>
                <a:gd name="T24" fmla="*/ 2147483647 w 110"/>
                <a:gd name="T25" fmla="*/ 2147483647 h 26"/>
                <a:gd name="T26" fmla="*/ 2147483647 w 110"/>
                <a:gd name="T27" fmla="*/ 2147483647 h 26"/>
                <a:gd name="T28" fmla="*/ 0 w 110"/>
                <a:gd name="T29" fmla="*/ 2147483647 h 26"/>
                <a:gd name="T30" fmla="*/ 0 w 110"/>
                <a:gd name="T31" fmla="*/ 2147483647 h 26"/>
                <a:gd name="T32" fmla="*/ 2147483647 w 110"/>
                <a:gd name="T33" fmla="*/ 2147483647 h 26"/>
                <a:gd name="T34" fmla="*/ 2147483647 w 110"/>
                <a:gd name="T35" fmla="*/ 2147483647 h 26"/>
                <a:gd name="T36" fmla="*/ 2147483647 w 110"/>
                <a:gd name="T37" fmla="*/ 2147483647 h 26"/>
                <a:gd name="T38" fmla="*/ 2147483647 w 110"/>
                <a:gd name="T39" fmla="*/ 2147483647 h 26"/>
                <a:gd name="T40" fmla="*/ 2147483647 w 110"/>
                <a:gd name="T41" fmla="*/ 2147483647 h 26"/>
                <a:gd name="T42" fmla="*/ 2147483647 w 110"/>
                <a:gd name="T43" fmla="*/ 2147483647 h 26"/>
                <a:gd name="T44" fmla="*/ 2147483647 w 110"/>
                <a:gd name="T45" fmla="*/ 0 h 26"/>
                <a:gd name="T46" fmla="*/ 2147483647 w 110"/>
                <a:gd name="T47" fmla="*/ 0 h 26"/>
                <a:gd name="T48" fmla="*/ 2147483647 w 110"/>
                <a:gd name="T49" fmla="*/ 0 h 26"/>
                <a:gd name="T50" fmla="*/ 2147483647 w 110"/>
                <a:gd name="T51" fmla="*/ 2147483647 h 26"/>
                <a:gd name="T52" fmla="*/ 2147483647 w 110"/>
                <a:gd name="T53" fmla="*/ 2147483647 h 26"/>
                <a:gd name="T54" fmla="*/ 2147483647 w 110"/>
                <a:gd name="T55" fmla="*/ 2147483647 h 26"/>
                <a:gd name="T56" fmla="*/ 2147483647 w 110"/>
                <a:gd name="T57" fmla="*/ 2147483647 h 2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10"/>
                <a:gd name="T88" fmla="*/ 0 h 26"/>
                <a:gd name="T89" fmla="*/ 110 w 110"/>
                <a:gd name="T90" fmla="*/ 26 h 2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10" h="26">
                  <a:moveTo>
                    <a:pt x="110" y="10"/>
                  </a:moveTo>
                  <a:lnTo>
                    <a:pt x="105" y="10"/>
                  </a:lnTo>
                  <a:lnTo>
                    <a:pt x="99" y="15"/>
                  </a:lnTo>
                  <a:lnTo>
                    <a:pt x="89" y="15"/>
                  </a:lnTo>
                  <a:lnTo>
                    <a:pt x="78" y="15"/>
                  </a:lnTo>
                  <a:lnTo>
                    <a:pt x="73" y="15"/>
                  </a:lnTo>
                  <a:lnTo>
                    <a:pt x="68" y="15"/>
                  </a:lnTo>
                  <a:lnTo>
                    <a:pt x="63" y="15"/>
                  </a:lnTo>
                  <a:lnTo>
                    <a:pt x="52" y="20"/>
                  </a:lnTo>
                  <a:lnTo>
                    <a:pt x="42" y="20"/>
                  </a:lnTo>
                  <a:lnTo>
                    <a:pt x="31" y="20"/>
                  </a:lnTo>
                  <a:lnTo>
                    <a:pt x="15" y="26"/>
                  </a:lnTo>
                  <a:lnTo>
                    <a:pt x="0" y="26"/>
                  </a:lnTo>
                  <a:lnTo>
                    <a:pt x="0" y="15"/>
                  </a:lnTo>
                  <a:lnTo>
                    <a:pt x="21" y="10"/>
                  </a:lnTo>
                  <a:lnTo>
                    <a:pt x="42" y="10"/>
                  </a:lnTo>
                  <a:lnTo>
                    <a:pt x="57" y="5"/>
                  </a:lnTo>
                  <a:lnTo>
                    <a:pt x="68" y="5"/>
                  </a:lnTo>
                  <a:lnTo>
                    <a:pt x="78" y="5"/>
                  </a:lnTo>
                  <a:lnTo>
                    <a:pt x="89" y="5"/>
                  </a:lnTo>
                  <a:lnTo>
                    <a:pt x="94" y="0"/>
                  </a:lnTo>
                  <a:lnTo>
                    <a:pt x="99" y="0"/>
                  </a:lnTo>
                  <a:lnTo>
                    <a:pt x="105" y="5"/>
                  </a:lnTo>
                  <a:lnTo>
                    <a:pt x="110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3" name="Freeform 86"/>
            <p:cNvSpPr>
              <a:spLocks/>
            </p:cNvSpPr>
            <p:nvPr/>
          </p:nvSpPr>
          <p:spPr bwMode="auto">
            <a:xfrm>
              <a:off x="7625171" y="3406319"/>
              <a:ext cx="117475" cy="204788"/>
            </a:xfrm>
            <a:custGeom>
              <a:avLst/>
              <a:gdLst>
                <a:gd name="T0" fmla="*/ 2147483647 w 74"/>
                <a:gd name="T1" fmla="*/ 2147483647 h 129"/>
                <a:gd name="T2" fmla="*/ 2147483647 w 74"/>
                <a:gd name="T3" fmla="*/ 2147483647 h 129"/>
                <a:gd name="T4" fmla="*/ 2147483647 w 74"/>
                <a:gd name="T5" fmla="*/ 2147483647 h 129"/>
                <a:gd name="T6" fmla="*/ 2147483647 w 74"/>
                <a:gd name="T7" fmla="*/ 2147483647 h 129"/>
                <a:gd name="T8" fmla="*/ 2147483647 w 74"/>
                <a:gd name="T9" fmla="*/ 2147483647 h 129"/>
                <a:gd name="T10" fmla="*/ 2147483647 w 74"/>
                <a:gd name="T11" fmla="*/ 2147483647 h 129"/>
                <a:gd name="T12" fmla="*/ 2147483647 w 74"/>
                <a:gd name="T13" fmla="*/ 2147483647 h 129"/>
                <a:gd name="T14" fmla="*/ 2147483647 w 74"/>
                <a:gd name="T15" fmla="*/ 2147483647 h 129"/>
                <a:gd name="T16" fmla="*/ 2147483647 w 74"/>
                <a:gd name="T17" fmla="*/ 2147483647 h 129"/>
                <a:gd name="T18" fmla="*/ 2147483647 w 74"/>
                <a:gd name="T19" fmla="*/ 2147483647 h 129"/>
                <a:gd name="T20" fmla="*/ 2147483647 w 74"/>
                <a:gd name="T21" fmla="*/ 2147483647 h 129"/>
                <a:gd name="T22" fmla="*/ 2147483647 w 74"/>
                <a:gd name="T23" fmla="*/ 2147483647 h 129"/>
                <a:gd name="T24" fmla="*/ 2147483647 w 74"/>
                <a:gd name="T25" fmla="*/ 2147483647 h 129"/>
                <a:gd name="T26" fmla="*/ 2147483647 w 74"/>
                <a:gd name="T27" fmla="*/ 2147483647 h 129"/>
                <a:gd name="T28" fmla="*/ 2147483647 w 74"/>
                <a:gd name="T29" fmla="*/ 2147483647 h 129"/>
                <a:gd name="T30" fmla="*/ 2147483647 w 74"/>
                <a:gd name="T31" fmla="*/ 2147483647 h 129"/>
                <a:gd name="T32" fmla="*/ 2147483647 w 74"/>
                <a:gd name="T33" fmla="*/ 2147483647 h 129"/>
                <a:gd name="T34" fmla="*/ 2147483647 w 74"/>
                <a:gd name="T35" fmla="*/ 2147483647 h 129"/>
                <a:gd name="T36" fmla="*/ 2147483647 w 74"/>
                <a:gd name="T37" fmla="*/ 2147483647 h 129"/>
                <a:gd name="T38" fmla="*/ 2147483647 w 74"/>
                <a:gd name="T39" fmla="*/ 2147483647 h 129"/>
                <a:gd name="T40" fmla="*/ 2147483647 w 74"/>
                <a:gd name="T41" fmla="*/ 2147483647 h 129"/>
                <a:gd name="T42" fmla="*/ 2147483647 w 74"/>
                <a:gd name="T43" fmla="*/ 2147483647 h 129"/>
                <a:gd name="T44" fmla="*/ 2147483647 w 74"/>
                <a:gd name="T45" fmla="*/ 2147483647 h 129"/>
                <a:gd name="T46" fmla="*/ 2147483647 w 74"/>
                <a:gd name="T47" fmla="*/ 2147483647 h 129"/>
                <a:gd name="T48" fmla="*/ 2147483647 w 74"/>
                <a:gd name="T49" fmla="*/ 2147483647 h 129"/>
                <a:gd name="T50" fmla="*/ 2147483647 w 74"/>
                <a:gd name="T51" fmla="*/ 2147483647 h 129"/>
                <a:gd name="T52" fmla="*/ 2147483647 w 74"/>
                <a:gd name="T53" fmla="*/ 2147483647 h 129"/>
                <a:gd name="T54" fmla="*/ 2147483647 w 74"/>
                <a:gd name="T55" fmla="*/ 2147483647 h 129"/>
                <a:gd name="T56" fmla="*/ 2147483647 w 74"/>
                <a:gd name="T57" fmla="*/ 2147483647 h 129"/>
                <a:gd name="T58" fmla="*/ 2147483647 w 74"/>
                <a:gd name="T59" fmla="*/ 2147483647 h 129"/>
                <a:gd name="T60" fmla="*/ 2147483647 w 74"/>
                <a:gd name="T61" fmla="*/ 2147483647 h 129"/>
                <a:gd name="T62" fmla="*/ 2147483647 w 74"/>
                <a:gd name="T63" fmla="*/ 2147483647 h 129"/>
                <a:gd name="T64" fmla="*/ 2147483647 w 74"/>
                <a:gd name="T65" fmla="*/ 2147483647 h 129"/>
                <a:gd name="T66" fmla="*/ 0 w 74"/>
                <a:gd name="T67" fmla="*/ 2147483647 h 129"/>
                <a:gd name="T68" fmla="*/ 0 w 74"/>
                <a:gd name="T69" fmla="*/ 2147483647 h 129"/>
                <a:gd name="T70" fmla="*/ 0 w 74"/>
                <a:gd name="T71" fmla="*/ 2147483647 h 129"/>
                <a:gd name="T72" fmla="*/ 2147483647 w 74"/>
                <a:gd name="T73" fmla="*/ 2147483647 h 129"/>
                <a:gd name="T74" fmla="*/ 2147483647 w 74"/>
                <a:gd name="T75" fmla="*/ 2147483647 h 129"/>
                <a:gd name="T76" fmla="*/ 2147483647 w 74"/>
                <a:gd name="T77" fmla="*/ 2147483647 h 129"/>
                <a:gd name="T78" fmla="*/ 2147483647 w 74"/>
                <a:gd name="T79" fmla="*/ 2147483647 h 129"/>
                <a:gd name="T80" fmla="*/ 2147483647 w 74"/>
                <a:gd name="T81" fmla="*/ 2147483647 h 129"/>
                <a:gd name="T82" fmla="*/ 2147483647 w 74"/>
                <a:gd name="T83" fmla="*/ 2147483647 h 129"/>
                <a:gd name="T84" fmla="*/ 2147483647 w 74"/>
                <a:gd name="T85" fmla="*/ 0 h 129"/>
                <a:gd name="T86" fmla="*/ 2147483647 w 74"/>
                <a:gd name="T87" fmla="*/ 2147483647 h 129"/>
                <a:gd name="T88" fmla="*/ 2147483647 w 74"/>
                <a:gd name="T89" fmla="*/ 2147483647 h 129"/>
                <a:gd name="T90" fmla="*/ 2147483647 w 74"/>
                <a:gd name="T91" fmla="*/ 2147483647 h 129"/>
                <a:gd name="T92" fmla="*/ 2147483647 w 74"/>
                <a:gd name="T93" fmla="*/ 2147483647 h 129"/>
                <a:gd name="T94" fmla="*/ 2147483647 w 74"/>
                <a:gd name="T95" fmla="*/ 2147483647 h 129"/>
                <a:gd name="T96" fmla="*/ 2147483647 w 74"/>
                <a:gd name="T97" fmla="*/ 2147483647 h 129"/>
                <a:gd name="T98" fmla="*/ 2147483647 w 74"/>
                <a:gd name="T99" fmla="*/ 2147483647 h 129"/>
                <a:gd name="T100" fmla="*/ 2147483647 w 74"/>
                <a:gd name="T101" fmla="*/ 2147483647 h 129"/>
                <a:gd name="T102" fmla="*/ 2147483647 w 74"/>
                <a:gd name="T103" fmla="*/ 2147483647 h 129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74"/>
                <a:gd name="T157" fmla="*/ 0 h 129"/>
                <a:gd name="T158" fmla="*/ 74 w 74"/>
                <a:gd name="T159" fmla="*/ 129 h 129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74" h="129">
                  <a:moveTo>
                    <a:pt x="27" y="36"/>
                  </a:moveTo>
                  <a:lnTo>
                    <a:pt x="27" y="47"/>
                  </a:lnTo>
                  <a:lnTo>
                    <a:pt x="27" y="57"/>
                  </a:lnTo>
                  <a:lnTo>
                    <a:pt x="27" y="67"/>
                  </a:lnTo>
                  <a:lnTo>
                    <a:pt x="27" y="78"/>
                  </a:lnTo>
                  <a:lnTo>
                    <a:pt x="27" y="88"/>
                  </a:lnTo>
                  <a:lnTo>
                    <a:pt x="32" y="88"/>
                  </a:lnTo>
                  <a:lnTo>
                    <a:pt x="42" y="83"/>
                  </a:lnTo>
                  <a:lnTo>
                    <a:pt x="53" y="78"/>
                  </a:lnTo>
                  <a:lnTo>
                    <a:pt x="63" y="73"/>
                  </a:lnTo>
                  <a:lnTo>
                    <a:pt x="69" y="73"/>
                  </a:lnTo>
                  <a:lnTo>
                    <a:pt x="74" y="67"/>
                  </a:lnTo>
                  <a:lnTo>
                    <a:pt x="74" y="73"/>
                  </a:lnTo>
                  <a:lnTo>
                    <a:pt x="69" y="78"/>
                  </a:lnTo>
                  <a:lnTo>
                    <a:pt x="63" y="83"/>
                  </a:lnTo>
                  <a:lnTo>
                    <a:pt x="53" y="88"/>
                  </a:lnTo>
                  <a:lnTo>
                    <a:pt x="48" y="93"/>
                  </a:lnTo>
                  <a:lnTo>
                    <a:pt x="37" y="103"/>
                  </a:lnTo>
                  <a:lnTo>
                    <a:pt x="32" y="109"/>
                  </a:lnTo>
                  <a:lnTo>
                    <a:pt x="27" y="114"/>
                  </a:lnTo>
                  <a:lnTo>
                    <a:pt x="21" y="119"/>
                  </a:lnTo>
                  <a:lnTo>
                    <a:pt x="16" y="124"/>
                  </a:lnTo>
                  <a:lnTo>
                    <a:pt x="16" y="129"/>
                  </a:lnTo>
                  <a:lnTo>
                    <a:pt x="11" y="129"/>
                  </a:lnTo>
                  <a:lnTo>
                    <a:pt x="6" y="129"/>
                  </a:lnTo>
                  <a:lnTo>
                    <a:pt x="6" y="124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0" y="109"/>
                  </a:lnTo>
                  <a:lnTo>
                    <a:pt x="6" y="98"/>
                  </a:lnTo>
                  <a:lnTo>
                    <a:pt x="11" y="98"/>
                  </a:lnTo>
                  <a:lnTo>
                    <a:pt x="11" y="88"/>
                  </a:lnTo>
                  <a:lnTo>
                    <a:pt x="11" y="78"/>
                  </a:lnTo>
                  <a:lnTo>
                    <a:pt x="16" y="62"/>
                  </a:lnTo>
                  <a:lnTo>
                    <a:pt x="11" y="31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7" y="11"/>
                  </a:lnTo>
                  <a:lnTo>
                    <a:pt x="32" y="11"/>
                  </a:lnTo>
                  <a:lnTo>
                    <a:pt x="32" y="16"/>
                  </a:lnTo>
                  <a:lnTo>
                    <a:pt x="32" y="21"/>
                  </a:lnTo>
                  <a:lnTo>
                    <a:pt x="27" y="26"/>
                  </a:lnTo>
                  <a:lnTo>
                    <a:pt x="27" y="3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4" name="Freeform 87"/>
            <p:cNvSpPr>
              <a:spLocks/>
            </p:cNvSpPr>
            <p:nvPr/>
          </p:nvSpPr>
          <p:spPr bwMode="auto">
            <a:xfrm>
              <a:off x="7591834" y="3390444"/>
              <a:ext cx="125413" cy="33338"/>
            </a:xfrm>
            <a:custGeom>
              <a:avLst/>
              <a:gdLst>
                <a:gd name="T0" fmla="*/ 2147483647 w 79"/>
                <a:gd name="T1" fmla="*/ 2147483647 h 21"/>
                <a:gd name="T2" fmla="*/ 2147483647 w 79"/>
                <a:gd name="T3" fmla="*/ 2147483647 h 21"/>
                <a:gd name="T4" fmla="*/ 2147483647 w 79"/>
                <a:gd name="T5" fmla="*/ 0 h 21"/>
                <a:gd name="T6" fmla="*/ 2147483647 w 79"/>
                <a:gd name="T7" fmla="*/ 0 h 21"/>
                <a:gd name="T8" fmla="*/ 2147483647 w 79"/>
                <a:gd name="T9" fmla="*/ 0 h 21"/>
                <a:gd name="T10" fmla="*/ 2147483647 w 79"/>
                <a:gd name="T11" fmla="*/ 0 h 21"/>
                <a:gd name="T12" fmla="*/ 2147483647 w 79"/>
                <a:gd name="T13" fmla="*/ 0 h 21"/>
                <a:gd name="T14" fmla="*/ 2147483647 w 79"/>
                <a:gd name="T15" fmla="*/ 0 h 21"/>
                <a:gd name="T16" fmla="*/ 2147483647 w 79"/>
                <a:gd name="T17" fmla="*/ 0 h 21"/>
                <a:gd name="T18" fmla="*/ 2147483647 w 79"/>
                <a:gd name="T19" fmla="*/ 2147483647 h 21"/>
                <a:gd name="T20" fmla="*/ 2147483647 w 79"/>
                <a:gd name="T21" fmla="*/ 2147483647 h 21"/>
                <a:gd name="T22" fmla="*/ 2147483647 w 79"/>
                <a:gd name="T23" fmla="*/ 2147483647 h 21"/>
                <a:gd name="T24" fmla="*/ 2147483647 w 79"/>
                <a:gd name="T25" fmla="*/ 2147483647 h 21"/>
                <a:gd name="T26" fmla="*/ 2147483647 w 79"/>
                <a:gd name="T27" fmla="*/ 2147483647 h 21"/>
                <a:gd name="T28" fmla="*/ 2147483647 w 79"/>
                <a:gd name="T29" fmla="*/ 2147483647 h 21"/>
                <a:gd name="T30" fmla="*/ 2147483647 w 79"/>
                <a:gd name="T31" fmla="*/ 2147483647 h 21"/>
                <a:gd name="T32" fmla="*/ 0 w 79"/>
                <a:gd name="T33" fmla="*/ 2147483647 h 21"/>
                <a:gd name="T34" fmla="*/ 0 w 79"/>
                <a:gd name="T35" fmla="*/ 2147483647 h 21"/>
                <a:gd name="T36" fmla="*/ 2147483647 w 79"/>
                <a:gd name="T37" fmla="*/ 2147483647 h 21"/>
                <a:gd name="T38" fmla="*/ 2147483647 w 79"/>
                <a:gd name="T39" fmla="*/ 2147483647 h 21"/>
                <a:gd name="T40" fmla="*/ 2147483647 w 79"/>
                <a:gd name="T41" fmla="*/ 2147483647 h 21"/>
                <a:gd name="T42" fmla="*/ 2147483647 w 79"/>
                <a:gd name="T43" fmla="*/ 2147483647 h 21"/>
                <a:gd name="T44" fmla="*/ 2147483647 w 79"/>
                <a:gd name="T45" fmla="*/ 2147483647 h 2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9"/>
                <a:gd name="T70" fmla="*/ 0 h 21"/>
                <a:gd name="T71" fmla="*/ 79 w 79"/>
                <a:gd name="T72" fmla="*/ 21 h 2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9" h="21">
                  <a:moveTo>
                    <a:pt x="32" y="5"/>
                  </a:moveTo>
                  <a:lnTo>
                    <a:pt x="48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79" y="5"/>
                  </a:lnTo>
                  <a:lnTo>
                    <a:pt x="74" y="5"/>
                  </a:lnTo>
                  <a:lnTo>
                    <a:pt x="69" y="10"/>
                  </a:lnTo>
                  <a:lnTo>
                    <a:pt x="58" y="10"/>
                  </a:lnTo>
                  <a:lnTo>
                    <a:pt x="42" y="15"/>
                  </a:lnTo>
                  <a:lnTo>
                    <a:pt x="32" y="21"/>
                  </a:lnTo>
                  <a:lnTo>
                    <a:pt x="16" y="21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6" y="15"/>
                  </a:lnTo>
                  <a:lnTo>
                    <a:pt x="11" y="10"/>
                  </a:lnTo>
                  <a:lnTo>
                    <a:pt x="21" y="10"/>
                  </a:lnTo>
                  <a:lnTo>
                    <a:pt x="32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5" name="Freeform 88"/>
            <p:cNvSpPr>
              <a:spLocks/>
            </p:cNvSpPr>
            <p:nvPr/>
          </p:nvSpPr>
          <p:spPr bwMode="auto">
            <a:xfrm>
              <a:off x="7575959" y="3447594"/>
              <a:ext cx="149225" cy="49213"/>
            </a:xfrm>
            <a:custGeom>
              <a:avLst/>
              <a:gdLst>
                <a:gd name="T0" fmla="*/ 2147483647 w 94"/>
                <a:gd name="T1" fmla="*/ 2147483647 h 31"/>
                <a:gd name="T2" fmla="*/ 2147483647 w 94"/>
                <a:gd name="T3" fmla="*/ 2147483647 h 31"/>
                <a:gd name="T4" fmla="*/ 2147483647 w 94"/>
                <a:gd name="T5" fmla="*/ 2147483647 h 31"/>
                <a:gd name="T6" fmla="*/ 2147483647 w 94"/>
                <a:gd name="T7" fmla="*/ 2147483647 h 31"/>
                <a:gd name="T8" fmla="*/ 2147483647 w 94"/>
                <a:gd name="T9" fmla="*/ 2147483647 h 31"/>
                <a:gd name="T10" fmla="*/ 2147483647 w 94"/>
                <a:gd name="T11" fmla="*/ 2147483647 h 31"/>
                <a:gd name="T12" fmla="*/ 2147483647 w 94"/>
                <a:gd name="T13" fmla="*/ 2147483647 h 31"/>
                <a:gd name="T14" fmla="*/ 2147483647 w 94"/>
                <a:gd name="T15" fmla="*/ 2147483647 h 31"/>
                <a:gd name="T16" fmla="*/ 2147483647 w 94"/>
                <a:gd name="T17" fmla="*/ 2147483647 h 31"/>
                <a:gd name="T18" fmla="*/ 2147483647 w 94"/>
                <a:gd name="T19" fmla="*/ 2147483647 h 31"/>
                <a:gd name="T20" fmla="*/ 2147483647 w 94"/>
                <a:gd name="T21" fmla="*/ 2147483647 h 31"/>
                <a:gd name="T22" fmla="*/ 2147483647 w 94"/>
                <a:gd name="T23" fmla="*/ 2147483647 h 31"/>
                <a:gd name="T24" fmla="*/ 2147483647 w 94"/>
                <a:gd name="T25" fmla="*/ 2147483647 h 31"/>
                <a:gd name="T26" fmla="*/ 2147483647 w 94"/>
                <a:gd name="T27" fmla="*/ 2147483647 h 31"/>
                <a:gd name="T28" fmla="*/ 0 w 94"/>
                <a:gd name="T29" fmla="*/ 2147483647 h 31"/>
                <a:gd name="T30" fmla="*/ 2147483647 w 94"/>
                <a:gd name="T31" fmla="*/ 2147483647 h 31"/>
                <a:gd name="T32" fmla="*/ 2147483647 w 94"/>
                <a:gd name="T33" fmla="*/ 2147483647 h 31"/>
                <a:gd name="T34" fmla="*/ 2147483647 w 94"/>
                <a:gd name="T35" fmla="*/ 2147483647 h 31"/>
                <a:gd name="T36" fmla="*/ 2147483647 w 94"/>
                <a:gd name="T37" fmla="*/ 2147483647 h 31"/>
                <a:gd name="T38" fmla="*/ 2147483647 w 94"/>
                <a:gd name="T39" fmla="*/ 2147483647 h 31"/>
                <a:gd name="T40" fmla="*/ 2147483647 w 94"/>
                <a:gd name="T41" fmla="*/ 2147483647 h 31"/>
                <a:gd name="T42" fmla="*/ 2147483647 w 94"/>
                <a:gd name="T43" fmla="*/ 2147483647 h 31"/>
                <a:gd name="T44" fmla="*/ 2147483647 w 94"/>
                <a:gd name="T45" fmla="*/ 2147483647 h 31"/>
                <a:gd name="T46" fmla="*/ 2147483647 w 94"/>
                <a:gd name="T47" fmla="*/ 0 h 31"/>
                <a:gd name="T48" fmla="*/ 2147483647 w 94"/>
                <a:gd name="T49" fmla="*/ 0 h 31"/>
                <a:gd name="T50" fmla="*/ 2147483647 w 94"/>
                <a:gd name="T51" fmla="*/ 0 h 31"/>
                <a:gd name="T52" fmla="*/ 2147483647 w 94"/>
                <a:gd name="T53" fmla="*/ 2147483647 h 31"/>
                <a:gd name="T54" fmla="*/ 2147483647 w 94"/>
                <a:gd name="T55" fmla="*/ 2147483647 h 31"/>
                <a:gd name="T56" fmla="*/ 2147483647 w 94"/>
                <a:gd name="T57" fmla="*/ 2147483647 h 31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94"/>
                <a:gd name="T88" fmla="*/ 0 h 31"/>
                <a:gd name="T89" fmla="*/ 94 w 94"/>
                <a:gd name="T90" fmla="*/ 31 h 31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94" h="31">
                  <a:moveTo>
                    <a:pt x="94" y="10"/>
                  </a:moveTo>
                  <a:lnTo>
                    <a:pt x="94" y="10"/>
                  </a:lnTo>
                  <a:lnTo>
                    <a:pt x="89" y="10"/>
                  </a:lnTo>
                  <a:lnTo>
                    <a:pt x="84" y="16"/>
                  </a:lnTo>
                  <a:lnTo>
                    <a:pt x="79" y="16"/>
                  </a:lnTo>
                  <a:lnTo>
                    <a:pt x="73" y="16"/>
                  </a:lnTo>
                  <a:lnTo>
                    <a:pt x="63" y="21"/>
                  </a:lnTo>
                  <a:lnTo>
                    <a:pt x="47" y="26"/>
                  </a:lnTo>
                  <a:lnTo>
                    <a:pt x="37" y="26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0" y="26"/>
                  </a:lnTo>
                  <a:lnTo>
                    <a:pt x="0" y="26"/>
                  </a:lnTo>
                  <a:lnTo>
                    <a:pt x="1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0"/>
                  </a:lnTo>
                  <a:lnTo>
                    <a:pt x="58" y="1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4" y="0"/>
                  </a:lnTo>
                  <a:lnTo>
                    <a:pt x="94" y="5"/>
                  </a:lnTo>
                  <a:lnTo>
                    <a:pt x="94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5" name="组合 101"/>
          <p:cNvGrpSpPr>
            <a:grpSpLocks noChangeAspect="1"/>
          </p:cNvGrpSpPr>
          <p:nvPr/>
        </p:nvGrpSpPr>
        <p:grpSpPr bwMode="auto">
          <a:xfrm>
            <a:off x="7645400" y="3829050"/>
            <a:ext cx="342900" cy="341313"/>
            <a:chOff x="6507750" y="1616868"/>
            <a:chExt cx="442913" cy="442913"/>
          </a:xfrm>
        </p:grpSpPr>
        <p:sp>
          <p:nvSpPr>
            <p:cNvPr id="69687" name="Freeform 95"/>
            <p:cNvSpPr>
              <a:spLocks/>
            </p:cNvSpPr>
            <p:nvPr/>
          </p:nvSpPr>
          <p:spPr bwMode="auto">
            <a:xfrm>
              <a:off x="6507750" y="1642268"/>
              <a:ext cx="142875" cy="254000"/>
            </a:xfrm>
            <a:custGeom>
              <a:avLst/>
              <a:gdLst>
                <a:gd name="T0" fmla="*/ 2147483647 w 90"/>
                <a:gd name="T1" fmla="*/ 2147483647 h 160"/>
                <a:gd name="T2" fmla="*/ 2147483647 w 90"/>
                <a:gd name="T3" fmla="*/ 2147483647 h 160"/>
                <a:gd name="T4" fmla="*/ 2147483647 w 90"/>
                <a:gd name="T5" fmla="*/ 2147483647 h 160"/>
                <a:gd name="T6" fmla="*/ 2147483647 w 90"/>
                <a:gd name="T7" fmla="*/ 2147483647 h 160"/>
                <a:gd name="T8" fmla="*/ 2147483647 w 90"/>
                <a:gd name="T9" fmla="*/ 2147483647 h 160"/>
                <a:gd name="T10" fmla="*/ 2147483647 w 90"/>
                <a:gd name="T11" fmla="*/ 2147483647 h 160"/>
                <a:gd name="T12" fmla="*/ 2147483647 w 90"/>
                <a:gd name="T13" fmla="*/ 0 h 160"/>
                <a:gd name="T14" fmla="*/ 2147483647 w 90"/>
                <a:gd name="T15" fmla="*/ 0 h 160"/>
                <a:gd name="T16" fmla="*/ 2147483647 w 90"/>
                <a:gd name="T17" fmla="*/ 2147483647 h 160"/>
                <a:gd name="T18" fmla="*/ 2147483647 w 90"/>
                <a:gd name="T19" fmla="*/ 2147483647 h 160"/>
                <a:gd name="T20" fmla="*/ 2147483647 w 90"/>
                <a:gd name="T21" fmla="*/ 2147483647 h 160"/>
                <a:gd name="T22" fmla="*/ 2147483647 w 90"/>
                <a:gd name="T23" fmla="*/ 2147483647 h 160"/>
                <a:gd name="T24" fmla="*/ 2147483647 w 90"/>
                <a:gd name="T25" fmla="*/ 2147483647 h 160"/>
                <a:gd name="T26" fmla="*/ 2147483647 w 90"/>
                <a:gd name="T27" fmla="*/ 2147483647 h 160"/>
                <a:gd name="T28" fmla="*/ 2147483647 w 90"/>
                <a:gd name="T29" fmla="*/ 2147483647 h 160"/>
                <a:gd name="T30" fmla="*/ 2147483647 w 90"/>
                <a:gd name="T31" fmla="*/ 2147483647 h 160"/>
                <a:gd name="T32" fmla="*/ 2147483647 w 90"/>
                <a:gd name="T33" fmla="*/ 2147483647 h 160"/>
                <a:gd name="T34" fmla="*/ 2147483647 w 90"/>
                <a:gd name="T35" fmla="*/ 2147483647 h 160"/>
                <a:gd name="T36" fmla="*/ 2147483647 w 90"/>
                <a:gd name="T37" fmla="*/ 2147483647 h 160"/>
                <a:gd name="T38" fmla="*/ 2147483647 w 90"/>
                <a:gd name="T39" fmla="*/ 2147483647 h 160"/>
                <a:gd name="T40" fmla="*/ 2147483647 w 90"/>
                <a:gd name="T41" fmla="*/ 2147483647 h 160"/>
                <a:gd name="T42" fmla="*/ 2147483647 w 90"/>
                <a:gd name="T43" fmla="*/ 2147483647 h 160"/>
                <a:gd name="T44" fmla="*/ 2147483647 w 90"/>
                <a:gd name="T45" fmla="*/ 2147483647 h 160"/>
                <a:gd name="T46" fmla="*/ 2147483647 w 90"/>
                <a:gd name="T47" fmla="*/ 2147483647 h 160"/>
                <a:gd name="T48" fmla="*/ 2147483647 w 90"/>
                <a:gd name="T49" fmla="*/ 2147483647 h 160"/>
                <a:gd name="T50" fmla="*/ 2147483647 w 90"/>
                <a:gd name="T51" fmla="*/ 2147483647 h 160"/>
                <a:gd name="T52" fmla="*/ 2147483647 w 90"/>
                <a:gd name="T53" fmla="*/ 2147483647 h 160"/>
                <a:gd name="T54" fmla="*/ 0 w 90"/>
                <a:gd name="T55" fmla="*/ 2147483647 h 160"/>
                <a:gd name="T56" fmla="*/ 0 w 90"/>
                <a:gd name="T57" fmla="*/ 2147483647 h 160"/>
                <a:gd name="T58" fmla="*/ 0 w 90"/>
                <a:gd name="T59" fmla="*/ 2147483647 h 160"/>
                <a:gd name="T60" fmla="*/ 0 w 90"/>
                <a:gd name="T61" fmla="*/ 2147483647 h 160"/>
                <a:gd name="T62" fmla="*/ 2147483647 w 90"/>
                <a:gd name="T63" fmla="*/ 2147483647 h 160"/>
                <a:gd name="T64" fmla="*/ 2147483647 w 90"/>
                <a:gd name="T65" fmla="*/ 2147483647 h 160"/>
                <a:gd name="T66" fmla="*/ 2147483647 w 90"/>
                <a:gd name="T67" fmla="*/ 2147483647 h 160"/>
                <a:gd name="T68" fmla="*/ 2147483647 w 90"/>
                <a:gd name="T69" fmla="*/ 2147483647 h 160"/>
                <a:gd name="T70" fmla="*/ 2147483647 w 90"/>
                <a:gd name="T71" fmla="*/ 2147483647 h 160"/>
                <a:gd name="T72" fmla="*/ 2147483647 w 90"/>
                <a:gd name="T73" fmla="*/ 2147483647 h 160"/>
                <a:gd name="T74" fmla="*/ 2147483647 w 90"/>
                <a:gd name="T75" fmla="*/ 2147483647 h 160"/>
                <a:gd name="T76" fmla="*/ 2147483647 w 90"/>
                <a:gd name="T77" fmla="*/ 2147483647 h 160"/>
                <a:gd name="T78" fmla="*/ 2147483647 w 90"/>
                <a:gd name="T79" fmla="*/ 2147483647 h 160"/>
                <a:gd name="T80" fmla="*/ 2147483647 w 90"/>
                <a:gd name="T81" fmla="*/ 2147483647 h 16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90"/>
                <a:gd name="T124" fmla="*/ 0 h 160"/>
                <a:gd name="T125" fmla="*/ 90 w 90"/>
                <a:gd name="T126" fmla="*/ 160 h 16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90" h="160">
                  <a:moveTo>
                    <a:pt x="63" y="31"/>
                  </a:moveTo>
                  <a:lnTo>
                    <a:pt x="69" y="20"/>
                  </a:lnTo>
                  <a:lnTo>
                    <a:pt x="69" y="15"/>
                  </a:lnTo>
                  <a:lnTo>
                    <a:pt x="69" y="10"/>
                  </a:lnTo>
                  <a:lnTo>
                    <a:pt x="63" y="10"/>
                  </a:lnTo>
                  <a:lnTo>
                    <a:pt x="63" y="5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5"/>
                  </a:lnTo>
                  <a:lnTo>
                    <a:pt x="79" y="5"/>
                  </a:lnTo>
                  <a:lnTo>
                    <a:pt x="84" y="10"/>
                  </a:lnTo>
                  <a:lnTo>
                    <a:pt x="90" y="15"/>
                  </a:lnTo>
                  <a:lnTo>
                    <a:pt x="90" y="20"/>
                  </a:lnTo>
                  <a:lnTo>
                    <a:pt x="84" y="31"/>
                  </a:lnTo>
                  <a:lnTo>
                    <a:pt x="79" y="41"/>
                  </a:lnTo>
                  <a:lnTo>
                    <a:pt x="74" y="56"/>
                  </a:lnTo>
                  <a:lnTo>
                    <a:pt x="63" y="72"/>
                  </a:lnTo>
                  <a:lnTo>
                    <a:pt x="58" y="87"/>
                  </a:lnTo>
                  <a:lnTo>
                    <a:pt x="53" y="103"/>
                  </a:lnTo>
                  <a:lnTo>
                    <a:pt x="42" y="113"/>
                  </a:lnTo>
                  <a:lnTo>
                    <a:pt x="32" y="134"/>
                  </a:lnTo>
                  <a:lnTo>
                    <a:pt x="21" y="139"/>
                  </a:lnTo>
                  <a:lnTo>
                    <a:pt x="16" y="149"/>
                  </a:lnTo>
                  <a:lnTo>
                    <a:pt x="11" y="154"/>
                  </a:lnTo>
                  <a:lnTo>
                    <a:pt x="6" y="160"/>
                  </a:lnTo>
                  <a:lnTo>
                    <a:pt x="0" y="160"/>
                  </a:lnTo>
                  <a:lnTo>
                    <a:pt x="0" y="154"/>
                  </a:lnTo>
                  <a:lnTo>
                    <a:pt x="0" y="149"/>
                  </a:lnTo>
                  <a:lnTo>
                    <a:pt x="6" y="144"/>
                  </a:lnTo>
                  <a:lnTo>
                    <a:pt x="16" y="134"/>
                  </a:lnTo>
                  <a:lnTo>
                    <a:pt x="32" y="108"/>
                  </a:lnTo>
                  <a:lnTo>
                    <a:pt x="42" y="92"/>
                  </a:lnTo>
                  <a:lnTo>
                    <a:pt x="48" y="77"/>
                  </a:lnTo>
                  <a:lnTo>
                    <a:pt x="53" y="67"/>
                  </a:lnTo>
                  <a:lnTo>
                    <a:pt x="58" y="51"/>
                  </a:lnTo>
                  <a:lnTo>
                    <a:pt x="63" y="41"/>
                  </a:lnTo>
                  <a:lnTo>
                    <a:pt x="63" y="3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8" name="Freeform 96"/>
            <p:cNvSpPr>
              <a:spLocks/>
            </p:cNvSpPr>
            <p:nvPr/>
          </p:nvSpPr>
          <p:spPr bwMode="auto">
            <a:xfrm>
              <a:off x="6599825" y="1723230"/>
              <a:ext cx="100013" cy="41275"/>
            </a:xfrm>
            <a:custGeom>
              <a:avLst/>
              <a:gdLst>
                <a:gd name="T0" fmla="*/ 0 w 63"/>
                <a:gd name="T1" fmla="*/ 2147483647 h 26"/>
                <a:gd name="T2" fmla="*/ 2147483647 w 63"/>
                <a:gd name="T3" fmla="*/ 2147483647 h 26"/>
                <a:gd name="T4" fmla="*/ 2147483647 w 63"/>
                <a:gd name="T5" fmla="*/ 2147483647 h 26"/>
                <a:gd name="T6" fmla="*/ 2147483647 w 63"/>
                <a:gd name="T7" fmla="*/ 2147483647 h 26"/>
                <a:gd name="T8" fmla="*/ 2147483647 w 63"/>
                <a:gd name="T9" fmla="*/ 2147483647 h 26"/>
                <a:gd name="T10" fmla="*/ 2147483647 w 63"/>
                <a:gd name="T11" fmla="*/ 2147483647 h 26"/>
                <a:gd name="T12" fmla="*/ 2147483647 w 63"/>
                <a:gd name="T13" fmla="*/ 2147483647 h 26"/>
                <a:gd name="T14" fmla="*/ 2147483647 w 63"/>
                <a:gd name="T15" fmla="*/ 0 h 26"/>
                <a:gd name="T16" fmla="*/ 2147483647 w 63"/>
                <a:gd name="T17" fmla="*/ 2147483647 h 26"/>
                <a:gd name="T18" fmla="*/ 2147483647 w 63"/>
                <a:gd name="T19" fmla="*/ 2147483647 h 26"/>
                <a:gd name="T20" fmla="*/ 2147483647 w 63"/>
                <a:gd name="T21" fmla="*/ 2147483647 h 26"/>
                <a:gd name="T22" fmla="*/ 2147483647 w 63"/>
                <a:gd name="T23" fmla="*/ 2147483647 h 26"/>
                <a:gd name="T24" fmla="*/ 2147483647 w 63"/>
                <a:gd name="T25" fmla="*/ 2147483647 h 26"/>
                <a:gd name="T26" fmla="*/ 2147483647 w 63"/>
                <a:gd name="T27" fmla="*/ 2147483647 h 26"/>
                <a:gd name="T28" fmla="*/ 2147483647 w 63"/>
                <a:gd name="T29" fmla="*/ 2147483647 h 26"/>
                <a:gd name="T30" fmla="*/ 2147483647 w 63"/>
                <a:gd name="T31" fmla="*/ 2147483647 h 26"/>
                <a:gd name="T32" fmla="*/ 2147483647 w 63"/>
                <a:gd name="T33" fmla="*/ 2147483647 h 26"/>
                <a:gd name="T34" fmla="*/ 2147483647 w 63"/>
                <a:gd name="T35" fmla="*/ 2147483647 h 26"/>
                <a:gd name="T36" fmla="*/ 2147483647 w 63"/>
                <a:gd name="T37" fmla="*/ 2147483647 h 26"/>
                <a:gd name="T38" fmla="*/ 0 w 63"/>
                <a:gd name="T39" fmla="*/ 2147483647 h 26"/>
                <a:gd name="T40" fmla="*/ 0 w 63"/>
                <a:gd name="T41" fmla="*/ 2147483647 h 26"/>
                <a:gd name="T42" fmla="*/ 0 w 63"/>
                <a:gd name="T43" fmla="*/ 2147483647 h 2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63"/>
                <a:gd name="T67" fmla="*/ 0 h 26"/>
                <a:gd name="T68" fmla="*/ 63 w 63"/>
                <a:gd name="T69" fmla="*/ 26 h 2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63" h="26">
                  <a:moveTo>
                    <a:pt x="0" y="16"/>
                  </a:moveTo>
                  <a:lnTo>
                    <a:pt x="11" y="16"/>
                  </a:lnTo>
                  <a:lnTo>
                    <a:pt x="21" y="11"/>
                  </a:lnTo>
                  <a:lnTo>
                    <a:pt x="26" y="11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2" y="5"/>
                  </a:lnTo>
                  <a:lnTo>
                    <a:pt x="47" y="0"/>
                  </a:lnTo>
                  <a:lnTo>
                    <a:pt x="53" y="5"/>
                  </a:lnTo>
                  <a:lnTo>
                    <a:pt x="58" y="5"/>
                  </a:lnTo>
                  <a:lnTo>
                    <a:pt x="63" y="5"/>
                  </a:lnTo>
                  <a:lnTo>
                    <a:pt x="63" y="11"/>
                  </a:lnTo>
                  <a:lnTo>
                    <a:pt x="58" y="16"/>
                  </a:lnTo>
                  <a:lnTo>
                    <a:pt x="53" y="16"/>
                  </a:lnTo>
                  <a:lnTo>
                    <a:pt x="42" y="21"/>
                  </a:lnTo>
                  <a:lnTo>
                    <a:pt x="32" y="21"/>
                  </a:lnTo>
                  <a:lnTo>
                    <a:pt x="21" y="26"/>
                  </a:lnTo>
                  <a:lnTo>
                    <a:pt x="11" y="26"/>
                  </a:lnTo>
                  <a:lnTo>
                    <a:pt x="0" y="26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9" name="Freeform 97"/>
            <p:cNvSpPr>
              <a:spLocks/>
            </p:cNvSpPr>
            <p:nvPr/>
          </p:nvSpPr>
          <p:spPr bwMode="auto">
            <a:xfrm>
              <a:off x="6807787" y="1642268"/>
              <a:ext cx="58738" cy="39688"/>
            </a:xfrm>
            <a:custGeom>
              <a:avLst/>
              <a:gdLst>
                <a:gd name="T0" fmla="*/ 2147483647 w 37"/>
                <a:gd name="T1" fmla="*/ 2147483647 h 25"/>
                <a:gd name="T2" fmla="*/ 2147483647 w 37"/>
                <a:gd name="T3" fmla="*/ 2147483647 h 25"/>
                <a:gd name="T4" fmla="*/ 2147483647 w 37"/>
                <a:gd name="T5" fmla="*/ 2147483647 h 25"/>
                <a:gd name="T6" fmla="*/ 2147483647 w 37"/>
                <a:gd name="T7" fmla="*/ 2147483647 h 25"/>
                <a:gd name="T8" fmla="*/ 2147483647 w 37"/>
                <a:gd name="T9" fmla="*/ 2147483647 h 25"/>
                <a:gd name="T10" fmla="*/ 2147483647 w 37"/>
                <a:gd name="T11" fmla="*/ 2147483647 h 25"/>
                <a:gd name="T12" fmla="*/ 2147483647 w 37"/>
                <a:gd name="T13" fmla="*/ 2147483647 h 25"/>
                <a:gd name="T14" fmla="*/ 0 w 37"/>
                <a:gd name="T15" fmla="*/ 2147483647 h 25"/>
                <a:gd name="T16" fmla="*/ 2147483647 w 37"/>
                <a:gd name="T17" fmla="*/ 2147483647 h 25"/>
                <a:gd name="T18" fmla="*/ 2147483647 w 37"/>
                <a:gd name="T19" fmla="*/ 0 h 25"/>
                <a:gd name="T20" fmla="*/ 2147483647 w 37"/>
                <a:gd name="T21" fmla="*/ 2147483647 h 25"/>
                <a:gd name="T22" fmla="*/ 2147483647 w 37"/>
                <a:gd name="T23" fmla="*/ 2147483647 h 25"/>
                <a:gd name="T24" fmla="*/ 2147483647 w 37"/>
                <a:gd name="T25" fmla="*/ 2147483647 h 25"/>
                <a:gd name="T26" fmla="*/ 2147483647 w 37"/>
                <a:gd name="T27" fmla="*/ 2147483647 h 25"/>
                <a:gd name="T28" fmla="*/ 2147483647 w 37"/>
                <a:gd name="T29" fmla="*/ 2147483647 h 25"/>
                <a:gd name="T30" fmla="*/ 2147483647 w 37"/>
                <a:gd name="T31" fmla="*/ 2147483647 h 25"/>
                <a:gd name="T32" fmla="*/ 2147483647 w 37"/>
                <a:gd name="T33" fmla="*/ 2147483647 h 25"/>
                <a:gd name="T34" fmla="*/ 2147483647 w 37"/>
                <a:gd name="T35" fmla="*/ 2147483647 h 2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7"/>
                <a:gd name="T55" fmla="*/ 0 h 25"/>
                <a:gd name="T56" fmla="*/ 37 w 37"/>
                <a:gd name="T57" fmla="*/ 25 h 2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7" h="25">
                  <a:moveTo>
                    <a:pt x="37" y="20"/>
                  </a:moveTo>
                  <a:lnTo>
                    <a:pt x="37" y="25"/>
                  </a:lnTo>
                  <a:lnTo>
                    <a:pt x="32" y="25"/>
                  </a:lnTo>
                  <a:lnTo>
                    <a:pt x="21" y="20"/>
                  </a:lnTo>
                  <a:lnTo>
                    <a:pt x="11" y="15"/>
                  </a:lnTo>
                  <a:lnTo>
                    <a:pt x="6" y="10"/>
                  </a:lnTo>
                  <a:lnTo>
                    <a:pt x="0" y="5"/>
                  </a:lnTo>
                  <a:lnTo>
                    <a:pt x="6" y="5"/>
                  </a:lnTo>
                  <a:lnTo>
                    <a:pt x="16" y="0"/>
                  </a:lnTo>
                  <a:lnTo>
                    <a:pt x="27" y="5"/>
                  </a:lnTo>
                  <a:lnTo>
                    <a:pt x="32" y="5"/>
                  </a:lnTo>
                  <a:lnTo>
                    <a:pt x="37" y="10"/>
                  </a:lnTo>
                  <a:lnTo>
                    <a:pt x="37" y="15"/>
                  </a:lnTo>
                  <a:lnTo>
                    <a:pt x="37" y="2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0" name="Freeform 98"/>
            <p:cNvSpPr>
              <a:spLocks/>
            </p:cNvSpPr>
            <p:nvPr/>
          </p:nvSpPr>
          <p:spPr bwMode="auto">
            <a:xfrm>
              <a:off x="6707775" y="1723230"/>
              <a:ext cx="150813" cy="65088"/>
            </a:xfrm>
            <a:custGeom>
              <a:avLst/>
              <a:gdLst>
                <a:gd name="T0" fmla="*/ 2147483647 w 95"/>
                <a:gd name="T1" fmla="*/ 0 h 41"/>
                <a:gd name="T2" fmla="*/ 2147483647 w 95"/>
                <a:gd name="T3" fmla="*/ 2147483647 h 41"/>
                <a:gd name="T4" fmla="*/ 2147483647 w 95"/>
                <a:gd name="T5" fmla="*/ 2147483647 h 41"/>
                <a:gd name="T6" fmla="*/ 2147483647 w 95"/>
                <a:gd name="T7" fmla="*/ 2147483647 h 41"/>
                <a:gd name="T8" fmla="*/ 2147483647 w 95"/>
                <a:gd name="T9" fmla="*/ 2147483647 h 41"/>
                <a:gd name="T10" fmla="*/ 2147483647 w 95"/>
                <a:gd name="T11" fmla="*/ 2147483647 h 41"/>
                <a:gd name="T12" fmla="*/ 2147483647 w 95"/>
                <a:gd name="T13" fmla="*/ 2147483647 h 41"/>
                <a:gd name="T14" fmla="*/ 2147483647 w 95"/>
                <a:gd name="T15" fmla="*/ 2147483647 h 41"/>
                <a:gd name="T16" fmla="*/ 2147483647 w 95"/>
                <a:gd name="T17" fmla="*/ 2147483647 h 41"/>
                <a:gd name="T18" fmla="*/ 2147483647 w 95"/>
                <a:gd name="T19" fmla="*/ 2147483647 h 41"/>
                <a:gd name="T20" fmla="*/ 2147483647 w 95"/>
                <a:gd name="T21" fmla="*/ 2147483647 h 41"/>
                <a:gd name="T22" fmla="*/ 2147483647 w 95"/>
                <a:gd name="T23" fmla="*/ 2147483647 h 41"/>
                <a:gd name="T24" fmla="*/ 2147483647 w 95"/>
                <a:gd name="T25" fmla="*/ 2147483647 h 41"/>
                <a:gd name="T26" fmla="*/ 2147483647 w 95"/>
                <a:gd name="T27" fmla="*/ 2147483647 h 41"/>
                <a:gd name="T28" fmla="*/ 2147483647 w 95"/>
                <a:gd name="T29" fmla="*/ 2147483647 h 41"/>
                <a:gd name="T30" fmla="*/ 2147483647 w 95"/>
                <a:gd name="T31" fmla="*/ 2147483647 h 41"/>
                <a:gd name="T32" fmla="*/ 2147483647 w 95"/>
                <a:gd name="T33" fmla="*/ 2147483647 h 41"/>
                <a:gd name="T34" fmla="*/ 2147483647 w 95"/>
                <a:gd name="T35" fmla="*/ 2147483647 h 41"/>
                <a:gd name="T36" fmla="*/ 2147483647 w 95"/>
                <a:gd name="T37" fmla="*/ 2147483647 h 41"/>
                <a:gd name="T38" fmla="*/ 0 w 95"/>
                <a:gd name="T39" fmla="*/ 2147483647 h 41"/>
                <a:gd name="T40" fmla="*/ 0 w 95"/>
                <a:gd name="T41" fmla="*/ 2147483647 h 41"/>
                <a:gd name="T42" fmla="*/ 2147483647 w 95"/>
                <a:gd name="T43" fmla="*/ 2147483647 h 41"/>
                <a:gd name="T44" fmla="*/ 2147483647 w 95"/>
                <a:gd name="T45" fmla="*/ 2147483647 h 41"/>
                <a:gd name="T46" fmla="*/ 2147483647 w 95"/>
                <a:gd name="T47" fmla="*/ 2147483647 h 41"/>
                <a:gd name="T48" fmla="*/ 2147483647 w 95"/>
                <a:gd name="T49" fmla="*/ 2147483647 h 41"/>
                <a:gd name="T50" fmla="*/ 2147483647 w 95"/>
                <a:gd name="T51" fmla="*/ 2147483647 h 41"/>
                <a:gd name="T52" fmla="*/ 2147483647 w 95"/>
                <a:gd name="T53" fmla="*/ 0 h 41"/>
                <a:gd name="T54" fmla="*/ 2147483647 w 95"/>
                <a:gd name="T55" fmla="*/ 0 h 41"/>
                <a:gd name="T56" fmla="*/ 2147483647 w 95"/>
                <a:gd name="T57" fmla="*/ 0 h 41"/>
                <a:gd name="T58" fmla="*/ 2147483647 w 95"/>
                <a:gd name="T59" fmla="*/ 0 h 41"/>
                <a:gd name="T60" fmla="*/ 2147483647 w 95"/>
                <a:gd name="T61" fmla="*/ 0 h 41"/>
                <a:gd name="T62" fmla="*/ 2147483647 w 95"/>
                <a:gd name="T63" fmla="*/ 0 h 41"/>
                <a:gd name="T64" fmla="*/ 2147483647 w 95"/>
                <a:gd name="T65" fmla="*/ 0 h 41"/>
                <a:gd name="T66" fmla="*/ 2147483647 w 95"/>
                <a:gd name="T67" fmla="*/ 0 h 41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95"/>
                <a:gd name="T103" fmla="*/ 0 h 41"/>
                <a:gd name="T104" fmla="*/ 95 w 95"/>
                <a:gd name="T105" fmla="*/ 41 h 41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95" h="41">
                  <a:moveTo>
                    <a:pt x="95" y="0"/>
                  </a:moveTo>
                  <a:lnTo>
                    <a:pt x="95" y="5"/>
                  </a:lnTo>
                  <a:lnTo>
                    <a:pt x="90" y="5"/>
                  </a:lnTo>
                  <a:lnTo>
                    <a:pt x="90" y="11"/>
                  </a:lnTo>
                  <a:lnTo>
                    <a:pt x="79" y="11"/>
                  </a:lnTo>
                  <a:lnTo>
                    <a:pt x="74" y="16"/>
                  </a:lnTo>
                  <a:lnTo>
                    <a:pt x="69" y="21"/>
                  </a:lnTo>
                  <a:lnTo>
                    <a:pt x="58" y="21"/>
                  </a:lnTo>
                  <a:lnTo>
                    <a:pt x="48" y="26"/>
                  </a:lnTo>
                  <a:lnTo>
                    <a:pt x="37" y="31"/>
                  </a:lnTo>
                  <a:lnTo>
                    <a:pt x="32" y="31"/>
                  </a:lnTo>
                  <a:lnTo>
                    <a:pt x="27" y="36"/>
                  </a:lnTo>
                  <a:lnTo>
                    <a:pt x="21" y="36"/>
                  </a:lnTo>
                  <a:lnTo>
                    <a:pt x="16" y="36"/>
                  </a:lnTo>
                  <a:lnTo>
                    <a:pt x="11" y="41"/>
                  </a:lnTo>
                  <a:lnTo>
                    <a:pt x="6" y="41"/>
                  </a:lnTo>
                  <a:lnTo>
                    <a:pt x="6" y="36"/>
                  </a:lnTo>
                  <a:lnTo>
                    <a:pt x="0" y="36"/>
                  </a:lnTo>
                  <a:lnTo>
                    <a:pt x="21" y="26"/>
                  </a:lnTo>
                  <a:lnTo>
                    <a:pt x="37" y="21"/>
                  </a:lnTo>
                  <a:lnTo>
                    <a:pt x="48" y="11"/>
                  </a:lnTo>
                  <a:lnTo>
                    <a:pt x="58" y="11"/>
                  </a:lnTo>
                  <a:lnTo>
                    <a:pt x="69" y="5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1" name="Freeform 99"/>
            <p:cNvSpPr>
              <a:spLocks/>
            </p:cNvSpPr>
            <p:nvPr/>
          </p:nvSpPr>
          <p:spPr bwMode="auto">
            <a:xfrm>
              <a:off x="6699837" y="1829593"/>
              <a:ext cx="192088" cy="155575"/>
            </a:xfrm>
            <a:custGeom>
              <a:avLst/>
              <a:gdLst>
                <a:gd name="T0" fmla="*/ 2147483647 w 121"/>
                <a:gd name="T1" fmla="*/ 2147483647 h 98"/>
                <a:gd name="T2" fmla="*/ 2147483647 w 121"/>
                <a:gd name="T3" fmla="*/ 2147483647 h 98"/>
                <a:gd name="T4" fmla="*/ 2147483647 w 121"/>
                <a:gd name="T5" fmla="*/ 2147483647 h 98"/>
                <a:gd name="T6" fmla="*/ 2147483647 w 121"/>
                <a:gd name="T7" fmla="*/ 2147483647 h 98"/>
                <a:gd name="T8" fmla="*/ 2147483647 w 121"/>
                <a:gd name="T9" fmla="*/ 2147483647 h 98"/>
                <a:gd name="T10" fmla="*/ 2147483647 w 121"/>
                <a:gd name="T11" fmla="*/ 2147483647 h 98"/>
                <a:gd name="T12" fmla="*/ 2147483647 w 121"/>
                <a:gd name="T13" fmla="*/ 2147483647 h 98"/>
                <a:gd name="T14" fmla="*/ 2147483647 w 121"/>
                <a:gd name="T15" fmla="*/ 2147483647 h 98"/>
                <a:gd name="T16" fmla="*/ 2147483647 w 121"/>
                <a:gd name="T17" fmla="*/ 2147483647 h 98"/>
                <a:gd name="T18" fmla="*/ 2147483647 w 121"/>
                <a:gd name="T19" fmla="*/ 2147483647 h 98"/>
                <a:gd name="T20" fmla="*/ 0 w 121"/>
                <a:gd name="T21" fmla="*/ 2147483647 h 98"/>
                <a:gd name="T22" fmla="*/ 0 w 121"/>
                <a:gd name="T23" fmla="*/ 2147483647 h 98"/>
                <a:gd name="T24" fmla="*/ 2147483647 w 121"/>
                <a:gd name="T25" fmla="*/ 2147483647 h 98"/>
                <a:gd name="T26" fmla="*/ 2147483647 w 121"/>
                <a:gd name="T27" fmla="*/ 2147483647 h 98"/>
                <a:gd name="T28" fmla="*/ 2147483647 w 121"/>
                <a:gd name="T29" fmla="*/ 2147483647 h 98"/>
                <a:gd name="T30" fmla="*/ 2147483647 w 121"/>
                <a:gd name="T31" fmla="*/ 2147483647 h 98"/>
                <a:gd name="T32" fmla="*/ 2147483647 w 121"/>
                <a:gd name="T33" fmla="*/ 2147483647 h 98"/>
                <a:gd name="T34" fmla="*/ 2147483647 w 121"/>
                <a:gd name="T35" fmla="*/ 2147483647 h 98"/>
                <a:gd name="T36" fmla="*/ 2147483647 w 121"/>
                <a:gd name="T37" fmla="*/ 2147483647 h 98"/>
                <a:gd name="T38" fmla="*/ 2147483647 w 121"/>
                <a:gd name="T39" fmla="*/ 2147483647 h 98"/>
                <a:gd name="T40" fmla="*/ 2147483647 w 121"/>
                <a:gd name="T41" fmla="*/ 2147483647 h 98"/>
                <a:gd name="T42" fmla="*/ 2147483647 w 121"/>
                <a:gd name="T43" fmla="*/ 2147483647 h 98"/>
                <a:gd name="T44" fmla="*/ 2147483647 w 121"/>
                <a:gd name="T45" fmla="*/ 2147483647 h 98"/>
                <a:gd name="T46" fmla="*/ 2147483647 w 121"/>
                <a:gd name="T47" fmla="*/ 2147483647 h 98"/>
                <a:gd name="T48" fmla="*/ 2147483647 w 121"/>
                <a:gd name="T49" fmla="*/ 0 h 98"/>
                <a:gd name="T50" fmla="*/ 2147483647 w 121"/>
                <a:gd name="T51" fmla="*/ 0 h 98"/>
                <a:gd name="T52" fmla="*/ 2147483647 w 121"/>
                <a:gd name="T53" fmla="*/ 0 h 98"/>
                <a:gd name="T54" fmla="*/ 2147483647 w 121"/>
                <a:gd name="T55" fmla="*/ 0 h 98"/>
                <a:gd name="T56" fmla="*/ 2147483647 w 121"/>
                <a:gd name="T57" fmla="*/ 2147483647 h 98"/>
                <a:gd name="T58" fmla="*/ 2147483647 w 121"/>
                <a:gd name="T59" fmla="*/ 2147483647 h 98"/>
                <a:gd name="T60" fmla="*/ 2147483647 w 121"/>
                <a:gd name="T61" fmla="*/ 2147483647 h 98"/>
                <a:gd name="T62" fmla="*/ 2147483647 w 121"/>
                <a:gd name="T63" fmla="*/ 2147483647 h 98"/>
                <a:gd name="T64" fmla="*/ 2147483647 w 121"/>
                <a:gd name="T65" fmla="*/ 2147483647 h 98"/>
                <a:gd name="T66" fmla="*/ 2147483647 w 121"/>
                <a:gd name="T67" fmla="*/ 2147483647 h 98"/>
                <a:gd name="T68" fmla="*/ 2147483647 w 121"/>
                <a:gd name="T69" fmla="*/ 2147483647 h 98"/>
                <a:gd name="T70" fmla="*/ 2147483647 w 121"/>
                <a:gd name="T71" fmla="*/ 2147483647 h 98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21"/>
                <a:gd name="T109" fmla="*/ 0 h 98"/>
                <a:gd name="T110" fmla="*/ 121 w 121"/>
                <a:gd name="T111" fmla="*/ 98 h 98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21" h="98">
                  <a:moveTo>
                    <a:pt x="100" y="42"/>
                  </a:moveTo>
                  <a:lnTo>
                    <a:pt x="89" y="52"/>
                  </a:lnTo>
                  <a:lnTo>
                    <a:pt x="79" y="57"/>
                  </a:lnTo>
                  <a:lnTo>
                    <a:pt x="58" y="72"/>
                  </a:lnTo>
                  <a:lnTo>
                    <a:pt x="37" y="83"/>
                  </a:lnTo>
                  <a:lnTo>
                    <a:pt x="26" y="88"/>
                  </a:lnTo>
                  <a:lnTo>
                    <a:pt x="21" y="93"/>
                  </a:lnTo>
                  <a:lnTo>
                    <a:pt x="11" y="98"/>
                  </a:lnTo>
                  <a:lnTo>
                    <a:pt x="5" y="98"/>
                  </a:lnTo>
                  <a:lnTo>
                    <a:pt x="0" y="98"/>
                  </a:lnTo>
                  <a:lnTo>
                    <a:pt x="0" y="93"/>
                  </a:lnTo>
                  <a:lnTo>
                    <a:pt x="5" y="93"/>
                  </a:lnTo>
                  <a:lnTo>
                    <a:pt x="11" y="88"/>
                  </a:lnTo>
                  <a:lnTo>
                    <a:pt x="16" y="88"/>
                  </a:lnTo>
                  <a:lnTo>
                    <a:pt x="32" y="78"/>
                  </a:lnTo>
                  <a:lnTo>
                    <a:pt x="42" y="67"/>
                  </a:lnTo>
                  <a:lnTo>
                    <a:pt x="53" y="62"/>
                  </a:lnTo>
                  <a:lnTo>
                    <a:pt x="74" y="47"/>
                  </a:lnTo>
                  <a:lnTo>
                    <a:pt x="89" y="26"/>
                  </a:lnTo>
                  <a:lnTo>
                    <a:pt x="95" y="21"/>
                  </a:lnTo>
                  <a:lnTo>
                    <a:pt x="100" y="11"/>
                  </a:lnTo>
                  <a:lnTo>
                    <a:pt x="100" y="5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10" y="5"/>
                  </a:lnTo>
                  <a:lnTo>
                    <a:pt x="116" y="11"/>
                  </a:lnTo>
                  <a:lnTo>
                    <a:pt x="121" y="16"/>
                  </a:lnTo>
                  <a:lnTo>
                    <a:pt x="116" y="21"/>
                  </a:lnTo>
                  <a:lnTo>
                    <a:pt x="116" y="26"/>
                  </a:lnTo>
                  <a:lnTo>
                    <a:pt x="105" y="31"/>
                  </a:lnTo>
                  <a:lnTo>
                    <a:pt x="100" y="4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2" name="Freeform 100"/>
            <p:cNvSpPr>
              <a:spLocks/>
            </p:cNvSpPr>
            <p:nvPr/>
          </p:nvSpPr>
          <p:spPr bwMode="auto">
            <a:xfrm>
              <a:off x="6574425" y="1797843"/>
              <a:ext cx="117475" cy="39688"/>
            </a:xfrm>
            <a:custGeom>
              <a:avLst/>
              <a:gdLst>
                <a:gd name="T0" fmla="*/ 0 w 74"/>
                <a:gd name="T1" fmla="*/ 2147483647 h 25"/>
                <a:gd name="T2" fmla="*/ 2147483647 w 74"/>
                <a:gd name="T3" fmla="*/ 2147483647 h 25"/>
                <a:gd name="T4" fmla="*/ 2147483647 w 74"/>
                <a:gd name="T5" fmla="*/ 2147483647 h 25"/>
                <a:gd name="T6" fmla="*/ 2147483647 w 74"/>
                <a:gd name="T7" fmla="*/ 2147483647 h 25"/>
                <a:gd name="T8" fmla="*/ 2147483647 w 74"/>
                <a:gd name="T9" fmla="*/ 2147483647 h 25"/>
                <a:gd name="T10" fmla="*/ 2147483647 w 74"/>
                <a:gd name="T11" fmla="*/ 2147483647 h 25"/>
                <a:gd name="T12" fmla="*/ 2147483647 w 74"/>
                <a:gd name="T13" fmla="*/ 0 h 25"/>
                <a:gd name="T14" fmla="*/ 2147483647 w 74"/>
                <a:gd name="T15" fmla="*/ 0 h 25"/>
                <a:gd name="T16" fmla="*/ 2147483647 w 74"/>
                <a:gd name="T17" fmla="*/ 2147483647 h 25"/>
                <a:gd name="T18" fmla="*/ 2147483647 w 74"/>
                <a:gd name="T19" fmla="*/ 2147483647 h 25"/>
                <a:gd name="T20" fmla="*/ 2147483647 w 74"/>
                <a:gd name="T21" fmla="*/ 2147483647 h 25"/>
                <a:gd name="T22" fmla="*/ 2147483647 w 74"/>
                <a:gd name="T23" fmla="*/ 2147483647 h 25"/>
                <a:gd name="T24" fmla="*/ 2147483647 w 74"/>
                <a:gd name="T25" fmla="*/ 2147483647 h 25"/>
                <a:gd name="T26" fmla="*/ 2147483647 w 74"/>
                <a:gd name="T27" fmla="*/ 2147483647 h 25"/>
                <a:gd name="T28" fmla="*/ 2147483647 w 74"/>
                <a:gd name="T29" fmla="*/ 2147483647 h 25"/>
                <a:gd name="T30" fmla="*/ 2147483647 w 74"/>
                <a:gd name="T31" fmla="*/ 2147483647 h 25"/>
                <a:gd name="T32" fmla="*/ 2147483647 w 74"/>
                <a:gd name="T33" fmla="*/ 2147483647 h 25"/>
                <a:gd name="T34" fmla="*/ 2147483647 w 74"/>
                <a:gd name="T35" fmla="*/ 2147483647 h 25"/>
                <a:gd name="T36" fmla="*/ 2147483647 w 74"/>
                <a:gd name="T37" fmla="*/ 2147483647 h 25"/>
                <a:gd name="T38" fmla="*/ 2147483647 w 74"/>
                <a:gd name="T39" fmla="*/ 2147483647 h 25"/>
                <a:gd name="T40" fmla="*/ 2147483647 w 74"/>
                <a:gd name="T41" fmla="*/ 2147483647 h 25"/>
                <a:gd name="T42" fmla="*/ 2147483647 w 74"/>
                <a:gd name="T43" fmla="*/ 2147483647 h 25"/>
                <a:gd name="T44" fmla="*/ 0 w 74"/>
                <a:gd name="T45" fmla="*/ 2147483647 h 25"/>
                <a:gd name="T46" fmla="*/ 0 w 74"/>
                <a:gd name="T47" fmla="*/ 2147483647 h 25"/>
                <a:gd name="T48" fmla="*/ 0 w 74"/>
                <a:gd name="T49" fmla="*/ 2147483647 h 25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74"/>
                <a:gd name="T76" fmla="*/ 0 h 25"/>
                <a:gd name="T77" fmla="*/ 74 w 74"/>
                <a:gd name="T78" fmla="*/ 25 h 25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74" h="25">
                  <a:moveTo>
                    <a:pt x="0" y="20"/>
                  </a:moveTo>
                  <a:lnTo>
                    <a:pt x="16" y="15"/>
                  </a:lnTo>
                  <a:lnTo>
                    <a:pt x="27" y="10"/>
                  </a:lnTo>
                  <a:lnTo>
                    <a:pt x="37" y="5"/>
                  </a:lnTo>
                  <a:lnTo>
                    <a:pt x="48" y="5"/>
                  </a:lnTo>
                  <a:lnTo>
                    <a:pt x="53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3" y="5"/>
                  </a:lnTo>
                  <a:lnTo>
                    <a:pt x="69" y="5"/>
                  </a:lnTo>
                  <a:lnTo>
                    <a:pt x="74" y="10"/>
                  </a:lnTo>
                  <a:lnTo>
                    <a:pt x="69" y="10"/>
                  </a:lnTo>
                  <a:lnTo>
                    <a:pt x="63" y="15"/>
                  </a:lnTo>
                  <a:lnTo>
                    <a:pt x="58" y="15"/>
                  </a:lnTo>
                  <a:lnTo>
                    <a:pt x="48" y="20"/>
                  </a:lnTo>
                  <a:lnTo>
                    <a:pt x="42" y="20"/>
                  </a:lnTo>
                  <a:lnTo>
                    <a:pt x="32" y="25"/>
                  </a:lnTo>
                  <a:lnTo>
                    <a:pt x="21" y="25"/>
                  </a:lnTo>
                  <a:lnTo>
                    <a:pt x="16" y="25"/>
                  </a:lnTo>
                  <a:lnTo>
                    <a:pt x="11" y="25"/>
                  </a:lnTo>
                  <a:lnTo>
                    <a:pt x="6" y="25"/>
                  </a:lnTo>
                  <a:lnTo>
                    <a:pt x="0" y="2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3" name="Freeform 101"/>
            <p:cNvSpPr>
              <a:spLocks/>
            </p:cNvSpPr>
            <p:nvPr/>
          </p:nvSpPr>
          <p:spPr bwMode="auto">
            <a:xfrm>
              <a:off x="6599825" y="1821655"/>
              <a:ext cx="100013" cy="220663"/>
            </a:xfrm>
            <a:custGeom>
              <a:avLst/>
              <a:gdLst>
                <a:gd name="T0" fmla="*/ 2147483647 w 63"/>
                <a:gd name="T1" fmla="*/ 2147483647 h 139"/>
                <a:gd name="T2" fmla="*/ 2147483647 w 63"/>
                <a:gd name="T3" fmla="*/ 2147483647 h 139"/>
                <a:gd name="T4" fmla="*/ 2147483647 w 63"/>
                <a:gd name="T5" fmla="*/ 2147483647 h 139"/>
                <a:gd name="T6" fmla="*/ 2147483647 w 63"/>
                <a:gd name="T7" fmla="*/ 2147483647 h 139"/>
                <a:gd name="T8" fmla="*/ 0 w 63"/>
                <a:gd name="T9" fmla="*/ 2147483647 h 139"/>
                <a:gd name="T10" fmla="*/ 0 w 63"/>
                <a:gd name="T11" fmla="*/ 2147483647 h 139"/>
                <a:gd name="T12" fmla="*/ 0 w 63"/>
                <a:gd name="T13" fmla="*/ 2147483647 h 139"/>
                <a:gd name="T14" fmla="*/ 0 w 63"/>
                <a:gd name="T15" fmla="*/ 2147483647 h 139"/>
                <a:gd name="T16" fmla="*/ 0 w 63"/>
                <a:gd name="T17" fmla="*/ 2147483647 h 139"/>
                <a:gd name="T18" fmla="*/ 2147483647 w 63"/>
                <a:gd name="T19" fmla="*/ 2147483647 h 139"/>
                <a:gd name="T20" fmla="*/ 2147483647 w 63"/>
                <a:gd name="T21" fmla="*/ 2147483647 h 139"/>
                <a:gd name="T22" fmla="*/ 2147483647 w 63"/>
                <a:gd name="T23" fmla="*/ 2147483647 h 139"/>
                <a:gd name="T24" fmla="*/ 2147483647 w 63"/>
                <a:gd name="T25" fmla="*/ 2147483647 h 139"/>
                <a:gd name="T26" fmla="*/ 2147483647 w 63"/>
                <a:gd name="T27" fmla="*/ 2147483647 h 139"/>
                <a:gd name="T28" fmla="*/ 2147483647 w 63"/>
                <a:gd name="T29" fmla="*/ 2147483647 h 139"/>
                <a:gd name="T30" fmla="*/ 2147483647 w 63"/>
                <a:gd name="T31" fmla="*/ 2147483647 h 139"/>
                <a:gd name="T32" fmla="*/ 2147483647 w 63"/>
                <a:gd name="T33" fmla="*/ 2147483647 h 139"/>
                <a:gd name="T34" fmla="*/ 2147483647 w 63"/>
                <a:gd name="T35" fmla="*/ 0 h 139"/>
                <a:gd name="T36" fmla="*/ 2147483647 w 63"/>
                <a:gd name="T37" fmla="*/ 2147483647 h 139"/>
                <a:gd name="T38" fmla="*/ 2147483647 w 63"/>
                <a:gd name="T39" fmla="*/ 2147483647 h 139"/>
                <a:gd name="T40" fmla="*/ 2147483647 w 63"/>
                <a:gd name="T41" fmla="*/ 2147483647 h 139"/>
                <a:gd name="T42" fmla="*/ 2147483647 w 63"/>
                <a:gd name="T43" fmla="*/ 2147483647 h 139"/>
                <a:gd name="T44" fmla="*/ 2147483647 w 63"/>
                <a:gd name="T45" fmla="*/ 2147483647 h 139"/>
                <a:gd name="T46" fmla="*/ 2147483647 w 63"/>
                <a:gd name="T47" fmla="*/ 2147483647 h 139"/>
                <a:gd name="T48" fmla="*/ 2147483647 w 63"/>
                <a:gd name="T49" fmla="*/ 2147483647 h 139"/>
                <a:gd name="T50" fmla="*/ 2147483647 w 63"/>
                <a:gd name="T51" fmla="*/ 2147483647 h 139"/>
                <a:gd name="T52" fmla="*/ 2147483647 w 63"/>
                <a:gd name="T53" fmla="*/ 2147483647 h 139"/>
                <a:gd name="T54" fmla="*/ 2147483647 w 63"/>
                <a:gd name="T55" fmla="*/ 2147483647 h 139"/>
                <a:gd name="T56" fmla="*/ 2147483647 w 63"/>
                <a:gd name="T57" fmla="*/ 2147483647 h 139"/>
                <a:gd name="T58" fmla="*/ 2147483647 w 63"/>
                <a:gd name="T59" fmla="*/ 2147483647 h 139"/>
                <a:gd name="T60" fmla="*/ 2147483647 w 63"/>
                <a:gd name="T61" fmla="*/ 2147483647 h 139"/>
                <a:gd name="T62" fmla="*/ 2147483647 w 63"/>
                <a:gd name="T63" fmla="*/ 2147483647 h 139"/>
                <a:gd name="T64" fmla="*/ 2147483647 w 63"/>
                <a:gd name="T65" fmla="*/ 2147483647 h 139"/>
                <a:gd name="T66" fmla="*/ 2147483647 w 63"/>
                <a:gd name="T67" fmla="*/ 2147483647 h 139"/>
                <a:gd name="T68" fmla="*/ 2147483647 w 63"/>
                <a:gd name="T69" fmla="*/ 2147483647 h 139"/>
                <a:gd name="T70" fmla="*/ 2147483647 w 63"/>
                <a:gd name="T71" fmla="*/ 2147483647 h 139"/>
                <a:gd name="T72" fmla="*/ 2147483647 w 63"/>
                <a:gd name="T73" fmla="*/ 2147483647 h 139"/>
                <a:gd name="T74" fmla="*/ 2147483647 w 63"/>
                <a:gd name="T75" fmla="*/ 2147483647 h 139"/>
                <a:gd name="T76" fmla="*/ 2147483647 w 63"/>
                <a:gd name="T77" fmla="*/ 2147483647 h 139"/>
                <a:gd name="T78" fmla="*/ 2147483647 w 63"/>
                <a:gd name="T79" fmla="*/ 2147483647 h 139"/>
                <a:gd name="T80" fmla="*/ 2147483647 w 63"/>
                <a:gd name="T81" fmla="*/ 2147483647 h 139"/>
                <a:gd name="T82" fmla="*/ 2147483647 w 63"/>
                <a:gd name="T83" fmla="*/ 2147483647 h 139"/>
                <a:gd name="T84" fmla="*/ 2147483647 w 63"/>
                <a:gd name="T85" fmla="*/ 2147483647 h 139"/>
                <a:gd name="T86" fmla="*/ 2147483647 w 63"/>
                <a:gd name="T87" fmla="*/ 2147483647 h 139"/>
                <a:gd name="T88" fmla="*/ 2147483647 w 63"/>
                <a:gd name="T89" fmla="*/ 2147483647 h 139"/>
                <a:gd name="T90" fmla="*/ 2147483647 w 63"/>
                <a:gd name="T91" fmla="*/ 2147483647 h 139"/>
                <a:gd name="T92" fmla="*/ 2147483647 w 63"/>
                <a:gd name="T93" fmla="*/ 2147483647 h 139"/>
                <a:gd name="T94" fmla="*/ 2147483647 w 63"/>
                <a:gd name="T95" fmla="*/ 2147483647 h 139"/>
                <a:gd name="T96" fmla="*/ 2147483647 w 63"/>
                <a:gd name="T97" fmla="*/ 2147483647 h 139"/>
                <a:gd name="T98" fmla="*/ 2147483647 w 63"/>
                <a:gd name="T99" fmla="*/ 2147483647 h 139"/>
                <a:gd name="T100" fmla="*/ 2147483647 w 63"/>
                <a:gd name="T101" fmla="*/ 2147483647 h 139"/>
                <a:gd name="T102" fmla="*/ 2147483647 w 63"/>
                <a:gd name="T103" fmla="*/ 2147483647 h 139"/>
                <a:gd name="T104" fmla="*/ 2147483647 w 63"/>
                <a:gd name="T105" fmla="*/ 2147483647 h 139"/>
                <a:gd name="T106" fmla="*/ 2147483647 w 63"/>
                <a:gd name="T107" fmla="*/ 2147483647 h 139"/>
                <a:gd name="T108" fmla="*/ 2147483647 w 63"/>
                <a:gd name="T109" fmla="*/ 2147483647 h 139"/>
                <a:gd name="T110" fmla="*/ 2147483647 w 63"/>
                <a:gd name="T111" fmla="*/ 2147483647 h 139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63"/>
                <a:gd name="T169" fmla="*/ 0 h 139"/>
                <a:gd name="T170" fmla="*/ 63 w 63"/>
                <a:gd name="T171" fmla="*/ 139 h 139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63" h="139">
                  <a:moveTo>
                    <a:pt x="11" y="139"/>
                  </a:moveTo>
                  <a:lnTo>
                    <a:pt x="5" y="134"/>
                  </a:lnTo>
                  <a:lnTo>
                    <a:pt x="5" y="129"/>
                  </a:lnTo>
                  <a:lnTo>
                    <a:pt x="0" y="124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5" y="108"/>
                  </a:lnTo>
                  <a:lnTo>
                    <a:pt x="5" y="103"/>
                  </a:lnTo>
                  <a:lnTo>
                    <a:pt x="11" y="93"/>
                  </a:lnTo>
                  <a:lnTo>
                    <a:pt x="11" y="83"/>
                  </a:lnTo>
                  <a:lnTo>
                    <a:pt x="11" y="72"/>
                  </a:lnTo>
                  <a:lnTo>
                    <a:pt x="16" y="57"/>
                  </a:lnTo>
                  <a:lnTo>
                    <a:pt x="16" y="41"/>
                  </a:lnTo>
                  <a:lnTo>
                    <a:pt x="11" y="21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6" y="10"/>
                  </a:lnTo>
                  <a:lnTo>
                    <a:pt x="32" y="16"/>
                  </a:lnTo>
                  <a:lnTo>
                    <a:pt x="32" y="21"/>
                  </a:lnTo>
                  <a:lnTo>
                    <a:pt x="32" y="26"/>
                  </a:lnTo>
                  <a:lnTo>
                    <a:pt x="32" y="31"/>
                  </a:lnTo>
                  <a:lnTo>
                    <a:pt x="26" y="36"/>
                  </a:lnTo>
                  <a:lnTo>
                    <a:pt x="26" y="47"/>
                  </a:lnTo>
                  <a:lnTo>
                    <a:pt x="26" y="57"/>
                  </a:lnTo>
                  <a:lnTo>
                    <a:pt x="26" y="67"/>
                  </a:lnTo>
                  <a:lnTo>
                    <a:pt x="26" y="77"/>
                  </a:lnTo>
                  <a:lnTo>
                    <a:pt x="26" y="88"/>
                  </a:lnTo>
                  <a:lnTo>
                    <a:pt x="26" y="93"/>
                  </a:lnTo>
                  <a:lnTo>
                    <a:pt x="32" y="93"/>
                  </a:lnTo>
                  <a:lnTo>
                    <a:pt x="37" y="88"/>
                  </a:lnTo>
                  <a:lnTo>
                    <a:pt x="47" y="83"/>
                  </a:lnTo>
                  <a:lnTo>
                    <a:pt x="53" y="77"/>
                  </a:lnTo>
                  <a:lnTo>
                    <a:pt x="58" y="77"/>
                  </a:lnTo>
                  <a:lnTo>
                    <a:pt x="63" y="72"/>
                  </a:lnTo>
                  <a:lnTo>
                    <a:pt x="63" y="77"/>
                  </a:lnTo>
                  <a:lnTo>
                    <a:pt x="58" y="83"/>
                  </a:lnTo>
                  <a:lnTo>
                    <a:pt x="58" y="88"/>
                  </a:lnTo>
                  <a:lnTo>
                    <a:pt x="53" y="93"/>
                  </a:lnTo>
                  <a:lnTo>
                    <a:pt x="47" y="98"/>
                  </a:lnTo>
                  <a:lnTo>
                    <a:pt x="37" y="103"/>
                  </a:lnTo>
                  <a:lnTo>
                    <a:pt x="32" y="114"/>
                  </a:lnTo>
                  <a:lnTo>
                    <a:pt x="21" y="119"/>
                  </a:lnTo>
                  <a:lnTo>
                    <a:pt x="21" y="124"/>
                  </a:lnTo>
                  <a:lnTo>
                    <a:pt x="16" y="129"/>
                  </a:lnTo>
                  <a:lnTo>
                    <a:pt x="16" y="134"/>
                  </a:lnTo>
                  <a:lnTo>
                    <a:pt x="11" y="139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4" name="Freeform 102"/>
            <p:cNvSpPr>
              <a:spLocks/>
            </p:cNvSpPr>
            <p:nvPr/>
          </p:nvSpPr>
          <p:spPr bwMode="auto">
            <a:xfrm>
              <a:off x="6550612" y="1870868"/>
              <a:ext cx="149225" cy="49213"/>
            </a:xfrm>
            <a:custGeom>
              <a:avLst/>
              <a:gdLst>
                <a:gd name="T0" fmla="*/ 2147483647 w 94"/>
                <a:gd name="T1" fmla="*/ 0 h 31"/>
                <a:gd name="T2" fmla="*/ 2147483647 w 94"/>
                <a:gd name="T3" fmla="*/ 2147483647 h 31"/>
                <a:gd name="T4" fmla="*/ 2147483647 w 94"/>
                <a:gd name="T5" fmla="*/ 2147483647 h 31"/>
                <a:gd name="T6" fmla="*/ 2147483647 w 94"/>
                <a:gd name="T7" fmla="*/ 2147483647 h 31"/>
                <a:gd name="T8" fmla="*/ 2147483647 w 94"/>
                <a:gd name="T9" fmla="*/ 2147483647 h 31"/>
                <a:gd name="T10" fmla="*/ 2147483647 w 94"/>
                <a:gd name="T11" fmla="*/ 2147483647 h 31"/>
                <a:gd name="T12" fmla="*/ 2147483647 w 94"/>
                <a:gd name="T13" fmla="*/ 2147483647 h 31"/>
                <a:gd name="T14" fmla="*/ 2147483647 w 94"/>
                <a:gd name="T15" fmla="*/ 2147483647 h 31"/>
                <a:gd name="T16" fmla="*/ 2147483647 w 94"/>
                <a:gd name="T17" fmla="*/ 2147483647 h 31"/>
                <a:gd name="T18" fmla="*/ 2147483647 w 94"/>
                <a:gd name="T19" fmla="*/ 2147483647 h 31"/>
                <a:gd name="T20" fmla="*/ 2147483647 w 94"/>
                <a:gd name="T21" fmla="*/ 2147483647 h 31"/>
                <a:gd name="T22" fmla="*/ 2147483647 w 94"/>
                <a:gd name="T23" fmla="*/ 2147483647 h 31"/>
                <a:gd name="T24" fmla="*/ 2147483647 w 94"/>
                <a:gd name="T25" fmla="*/ 2147483647 h 31"/>
                <a:gd name="T26" fmla="*/ 2147483647 w 94"/>
                <a:gd name="T27" fmla="*/ 2147483647 h 31"/>
                <a:gd name="T28" fmla="*/ 2147483647 w 94"/>
                <a:gd name="T29" fmla="*/ 2147483647 h 31"/>
                <a:gd name="T30" fmla="*/ 2147483647 w 94"/>
                <a:gd name="T31" fmla="*/ 2147483647 h 31"/>
                <a:gd name="T32" fmla="*/ 0 w 94"/>
                <a:gd name="T33" fmla="*/ 2147483647 h 31"/>
                <a:gd name="T34" fmla="*/ 2147483647 w 94"/>
                <a:gd name="T35" fmla="*/ 2147483647 h 31"/>
                <a:gd name="T36" fmla="*/ 2147483647 w 94"/>
                <a:gd name="T37" fmla="*/ 2147483647 h 31"/>
                <a:gd name="T38" fmla="*/ 2147483647 w 94"/>
                <a:gd name="T39" fmla="*/ 2147483647 h 31"/>
                <a:gd name="T40" fmla="*/ 2147483647 w 94"/>
                <a:gd name="T41" fmla="*/ 2147483647 h 31"/>
                <a:gd name="T42" fmla="*/ 2147483647 w 94"/>
                <a:gd name="T43" fmla="*/ 2147483647 h 31"/>
                <a:gd name="T44" fmla="*/ 2147483647 w 94"/>
                <a:gd name="T45" fmla="*/ 0 h 31"/>
                <a:gd name="T46" fmla="*/ 2147483647 w 94"/>
                <a:gd name="T47" fmla="*/ 0 h 31"/>
                <a:gd name="T48" fmla="*/ 2147483647 w 94"/>
                <a:gd name="T49" fmla="*/ 0 h 31"/>
                <a:gd name="T50" fmla="*/ 2147483647 w 94"/>
                <a:gd name="T51" fmla="*/ 0 h 31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94"/>
                <a:gd name="T79" fmla="*/ 0 h 31"/>
                <a:gd name="T80" fmla="*/ 94 w 94"/>
                <a:gd name="T81" fmla="*/ 31 h 31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94" h="31">
                  <a:moveTo>
                    <a:pt x="89" y="0"/>
                  </a:moveTo>
                  <a:lnTo>
                    <a:pt x="89" y="5"/>
                  </a:lnTo>
                  <a:lnTo>
                    <a:pt x="94" y="5"/>
                  </a:lnTo>
                  <a:lnTo>
                    <a:pt x="89" y="10"/>
                  </a:lnTo>
                  <a:lnTo>
                    <a:pt x="84" y="10"/>
                  </a:lnTo>
                  <a:lnTo>
                    <a:pt x="78" y="16"/>
                  </a:lnTo>
                  <a:lnTo>
                    <a:pt x="68" y="21"/>
                  </a:lnTo>
                  <a:lnTo>
                    <a:pt x="57" y="21"/>
                  </a:lnTo>
                  <a:lnTo>
                    <a:pt x="42" y="26"/>
                  </a:lnTo>
                  <a:lnTo>
                    <a:pt x="31" y="31"/>
                  </a:lnTo>
                  <a:lnTo>
                    <a:pt x="26" y="31"/>
                  </a:lnTo>
                  <a:lnTo>
                    <a:pt x="15" y="31"/>
                  </a:lnTo>
                  <a:lnTo>
                    <a:pt x="10" y="31"/>
                  </a:lnTo>
                  <a:lnTo>
                    <a:pt x="5" y="31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21" y="16"/>
                  </a:lnTo>
                  <a:lnTo>
                    <a:pt x="36" y="10"/>
                  </a:lnTo>
                  <a:lnTo>
                    <a:pt x="52" y="10"/>
                  </a:lnTo>
                  <a:lnTo>
                    <a:pt x="63" y="5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84" y="0"/>
                  </a:lnTo>
                  <a:lnTo>
                    <a:pt x="89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5" name="Freeform 103"/>
            <p:cNvSpPr>
              <a:spLocks/>
            </p:cNvSpPr>
            <p:nvPr/>
          </p:nvSpPr>
          <p:spPr bwMode="auto">
            <a:xfrm>
              <a:off x="6733175" y="1616868"/>
              <a:ext cx="217488" cy="442913"/>
            </a:xfrm>
            <a:custGeom>
              <a:avLst/>
              <a:gdLst>
                <a:gd name="T0" fmla="*/ 2147483647 w 137"/>
                <a:gd name="T1" fmla="*/ 2147483647 h 279"/>
                <a:gd name="T2" fmla="*/ 2147483647 w 137"/>
                <a:gd name="T3" fmla="*/ 2147483647 h 279"/>
                <a:gd name="T4" fmla="*/ 2147483647 w 137"/>
                <a:gd name="T5" fmla="*/ 2147483647 h 279"/>
                <a:gd name="T6" fmla="*/ 2147483647 w 137"/>
                <a:gd name="T7" fmla="*/ 2147483647 h 279"/>
                <a:gd name="T8" fmla="*/ 2147483647 w 137"/>
                <a:gd name="T9" fmla="*/ 2147483647 h 279"/>
                <a:gd name="T10" fmla="*/ 2147483647 w 137"/>
                <a:gd name="T11" fmla="*/ 2147483647 h 279"/>
                <a:gd name="T12" fmla="*/ 2147483647 w 137"/>
                <a:gd name="T13" fmla="*/ 2147483647 h 279"/>
                <a:gd name="T14" fmla="*/ 2147483647 w 137"/>
                <a:gd name="T15" fmla="*/ 2147483647 h 279"/>
                <a:gd name="T16" fmla="*/ 2147483647 w 137"/>
                <a:gd name="T17" fmla="*/ 2147483647 h 279"/>
                <a:gd name="T18" fmla="*/ 2147483647 w 137"/>
                <a:gd name="T19" fmla="*/ 2147483647 h 279"/>
                <a:gd name="T20" fmla="*/ 2147483647 w 137"/>
                <a:gd name="T21" fmla="*/ 2147483647 h 279"/>
                <a:gd name="T22" fmla="*/ 2147483647 w 137"/>
                <a:gd name="T23" fmla="*/ 2147483647 h 279"/>
                <a:gd name="T24" fmla="*/ 2147483647 w 137"/>
                <a:gd name="T25" fmla="*/ 2147483647 h 279"/>
                <a:gd name="T26" fmla="*/ 0 w 137"/>
                <a:gd name="T27" fmla="*/ 2147483647 h 279"/>
                <a:gd name="T28" fmla="*/ 0 w 137"/>
                <a:gd name="T29" fmla="*/ 0 h 279"/>
                <a:gd name="T30" fmla="*/ 2147483647 w 137"/>
                <a:gd name="T31" fmla="*/ 0 h 279"/>
                <a:gd name="T32" fmla="*/ 2147483647 w 137"/>
                <a:gd name="T33" fmla="*/ 0 h 279"/>
                <a:gd name="T34" fmla="*/ 2147483647 w 137"/>
                <a:gd name="T35" fmla="*/ 2147483647 h 279"/>
                <a:gd name="T36" fmla="*/ 2147483647 w 137"/>
                <a:gd name="T37" fmla="*/ 2147483647 h 279"/>
                <a:gd name="T38" fmla="*/ 2147483647 w 137"/>
                <a:gd name="T39" fmla="*/ 2147483647 h 279"/>
                <a:gd name="T40" fmla="*/ 2147483647 w 137"/>
                <a:gd name="T41" fmla="*/ 2147483647 h 279"/>
                <a:gd name="T42" fmla="*/ 2147483647 w 137"/>
                <a:gd name="T43" fmla="*/ 2147483647 h 279"/>
                <a:gd name="T44" fmla="*/ 2147483647 w 137"/>
                <a:gd name="T45" fmla="*/ 2147483647 h 279"/>
                <a:gd name="T46" fmla="*/ 2147483647 w 137"/>
                <a:gd name="T47" fmla="*/ 2147483647 h 279"/>
                <a:gd name="T48" fmla="*/ 2147483647 w 137"/>
                <a:gd name="T49" fmla="*/ 2147483647 h 279"/>
                <a:gd name="T50" fmla="*/ 2147483647 w 137"/>
                <a:gd name="T51" fmla="*/ 2147483647 h 279"/>
                <a:gd name="T52" fmla="*/ 2147483647 w 137"/>
                <a:gd name="T53" fmla="*/ 2147483647 h 279"/>
                <a:gd name="T54" fmla="*/ 2147483647 w 137"/>
                <a:gd name="T55" fmla="*/ 2147483647 h 279"/>
                <a:gd name="T56" fmla="*/ 2147483647 w 137"/>
                <a:gd name="T57" fmla="*/ 2147483647 h 279"/>
                <a:gd name="T58" fmla="*/ 2147483647 w 137"/>
                <a:gd name="T59" fmla="*/ 2147483647 h 279"/>
                <a:gd name="T60" fmla="*/ 2147483647 w 137"/>
                <a:gd name="T61" fmla="*/ 2147483647 h 279"/>
                <a:gd name="T62" fmla="*/ 2147483647 w 137"/>
                <a:gd name="T63" fmla="*/ 2147483647 h 279"/>
                <a:gd name="T64" fmla="*/ 2147483647 w 137"/>
                <a:gd name="T65" fmla="*/ 2147483647 h 279"/>
                <a:gd name="T66" fmla="*/ 2147483647 w 137"/>
                <a:gd name="T67" fmla="*/ 2147483647 h 279"/>
                <a:gd name="T68" fmla="*/ 2147483647 w 137"/>
                <a:gd name="T69" fmla="*/ 2147483647 h 279"/>
                <a:gd name="T70" fmla="*/ 2147483647 w 137"/>
                <a:gd name="T71" fmla="*/ 2147483647 h 279"/>
                <a:gd name="T72" fmla="*/ 2147483647 w 137"/>
                <a:gd name="T73" fmla="*/ 2147483647 h 279"/>
                <a:gd name="T74" fmla="*/ 2147483647 w 137"/>
                <a:gd name="T75" fmla="*/ 2147483647 h 279"/>
                <a:gd name="T76" fmla="*/ 2147483647 w 137"/>
                <a:gd name="T77" fmla="*/ 2147483647 h 279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137"/>
                <a:gd name="T118" fmla="*/ 0 h 279"/>
                <a:gd name="T119" fmla="*/ 137 w 137"/>
                <a:gd name="T120" fmla="*/ 279 h 279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137" h="279">
                  <a:moveTo>
                    <a:pt x="137" y="263"/>
                  </a:moveTo>
                  <a:lnTo>
                    <a:pt x="137" y="268"/>
                  </a:lnTo>
                  <a:lnTo>
                    <a:pt x="137" y="274"/>
                  </a:lnTo>
                  <a:lnTo>
                    <a:pt x="137" y="279"/>
                  </a:lnTo>
                  <a:lnTo>
                    <a:pt x="131" y="279"/>
                  </a:lnTo>
                  <a:lnTo>
                    <a:pt x="131" y="274"/>
                  </a:lnTo>
                  <a:lnTo>
                    <a:pt x="121" y="274"/>
                  </a:lnTo>
                  <a:lnTo>
                    <a:pt x="116" y="274"/>
                  </a:lnTo>
                  <a:lnTo>
                    <a:pt x="110" y="268"/>
                  </a:lnTo>
                  <a:lnTo>
                    <a:pt x="100" y="263"/>
                  </a:lnTo>
                  <a:lnTo>
                    <a:pt x="95" y="258"/>
                  </a:lnTo>
                  <a:lnTo>
                    <a:pt x="89" y="248"/>
                  </a:lnTo>
                  <a:lnTo>
                    <a:pt x="74" y="232"/>
                  </a:lnTo>
                  <a:lnTo>
                    <a:pt x="63" y="222"/>
                  </a:lnTo>
                  <a:lnTo>
                    <a:pt x="58" y="212"/>
                  </a:lnTo>
                  <a:lnTo>
                    <a:pt x="53" y="201"/>
                  </a:lnTo>
                  <a:lnTo>
                    <a:pt x="47" y="191"/>
                  </a:lnTo>
                  <a:lnTo>
                    <a:pt x="42" y="176"/>
                  </a:lnTo>
                  <a:lnTo>
                    <a:pt x="37" y="160"/>
                  </a:lnTo>
                  <a:lnTo>
                    <a:pt x="26" y="124"/>
                  </a:lnTo>
                  <a:lnTo>
                    <a:pt x="16" y="98"/>
                  </a:lnTo>
                  <a:lnTo>
                    <a:pt x="11" y="67"/>
                  </a:lnTo>
                  <a:lnTo>
                    <a:pt x="11" y="36"/>
                  </a:lnTo>
                  <a:lnTo>
                    <a:pt x="5" y="26"/>
                  </a:lnTo>
                  <a:lnTo>
                    <a:pt x="5" y="16"/>
                  </a:lnTo>
                  <a:lnTo>
                    <a:pt x="5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26" y="10"/>
                  </a:lnTo>
                  <a:lnTo>
                    <a:pt x="26" y="16"/>
                  </a:lnTo>
                  <a:lnTo>
                    <a:pt x="26" y="21"/>
                  </a:lnTo>
                  <a:lnTo>
                    <a:pt x="26" y="26"/>
                  </a:lnTo>
                  <a:lnTo>
                    <a:pt x="26" y="31"/>
                  </a:lnTo>
                  <a:lnTo>
                    <a:pt x="26" y="41"/>
                  </a:lnTo>
                  <a:lnTo>
                    <a:pt x="26" y="52"/>
                  </a:lnTo>
                  <a:lnTo>
                    <a:pt x="26" y="62"/>
                  </a:lnTo>
                  <a:lnTo>
                    <a:pt x="26" y="72"/>
                  </a:lnTo>
                  <a:lnTo>
                    <a:pt x="32" y="93"/>
                  </a:lnTo>
                  <a:lnTo>
                    <a:pt x="37" y="103"/>
                  </a:lnTo>
                  <a:lnTo>
                    <a:pt x="37" y="114"/>
                  </a:lnTo>
                  <a:lnTo>
                    <a:pt x="42" y="129"/>
                  </a:lnTo>
                  <a:lnTo>
                    <a:pt x="47" y="145"/>
                  </a:lnTo>
                  <a:lnTo>
                    <a:pt x="53" y="160"/>
                  </a:lnTo>
                  <a:lnTo>
                    <a:pt x="58" y="176"/>
                  </a:lnTo>
                  <a:lnTo>
                    <a:pt x="63" y="191"/>
                  </a:lnTo>
                  <a:lnTo>
                    <a:pt x="68" y="201"/>
                  </a:lnTo>
                  <a:lnTo>
                    <a:pt x="74" y="212"/>
                  </a:lnTo>
                  <a:lnTo>
                    <a:pt x="84" y="217"/>
                  </a:lnTo>
                  <a:lnTo>
                    <a:pt x="95" y="232"/>
                  </a:lnTo>
                  <a:lnTo>
                    <a:pt x="105" y="237"/>
                  </a:lnTo>
                  <a:lnTo>
                    <a:pt x="110" y="243"/>
                  </a:lnTo>
                  <a:lnTo>
                    <a:pt x="110" y="248"/>
                  </a:lnTo>
                  <a:lnTo>
                    <a:pt x="116" y="248"/>
                  </a:lnTo>
                  <a:lnTo>
                    <a:pt x="121" y="243"/>
                  </a:lnTo>
                  <a:lnTo>
                    <a:pt x="121" y="237"/>
                  </a:lnTo>
                  <a:lnTo>
                    <a:pt x="121" y="227"/>
                  </a:lnTo>
                  <a:lnTo>
                    <a:pt x="126" y="217"/>
                  </a:lnTo>
                  <a:lnTo>
                    <a:pt x="126" y="212"/>
                  </a:lnTo>
                  <a:lnTo>
                    <a:pt x="126" y="206"/>
                  </a:lnTo>
                  <a:lnTo>
                    <a:pt x="131" y="206"/>
                  </a:lnTo>
                  <a:lnTo>
                    <a:pt x="131" y="212"/>
                  </a:lnTo>
                  <a:lnTo>
                    <a:pt x="131" y="222"/>
                  </a:lnTo>
                  <a:lnTo>
                    <a:pt x="131" y="232"/>
                  </a:lnTo>
                  <a:lnTo>
                    <a:pt x="131" y="243"/>
                  </a:lnTo>
                  <a:lnTo>
                    <a:pt x="137" y="253"/>
                  </a:lnTo>
                  <a:lnTo>
                    <a:pt x="137" y="258"/>
                  </a:lnTo>
                  <a:lnTo>
                    <a:pt x="137" y="263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6" name="Freeform 104"/>
            <p:cNvSpPr>
              <a:spLocks/>
            </p:cNvSpPr>
            <p:nvPr/>
          </p:nvSpPr>
          <p:spPr bwMode="auto">
            <a:xfrm>
              <a:off x="6707775" y="1780380"/>
              <a:ext cx="166688" cy="74613"/>
            </a:xfrm>
            <a:custGeom>
              <a:avLst/>
              <a:gdLst>
                <a:gd name="T0" fmla="*/ 2147483647 w 105"/>
                <a:gd name="T1" fmla="*/ 2147483647 h 47"/>
                <a:gd name="T2" fmla="*/ 2147483647 w 105"/>
                <a:gd name="T3" fmla="*/ 2147483647 h 47"/>
                <a:gd name="T4" fmla="*/ 2147483647 w 105"/>
                <a:gd name="T5" fmla="*/ 2147483647 h 47"/>
                <a:gd name="T6" fmla="*/ 2147483647 w 105"/>
                <a:gd name="T7" fmla="*/ 2147483647 h 47"/>
                <a:gd name="T8" fmla="*/ 2147483647 w 105"/>
                <a:gd name="T9" fmla="*/ 2147483647 h 47"/>
                <a:gd name="T10" fmla="*/ 2147483647 w 105"/>
                <a:gd name="T11" fmla="*/ 2147483647 h 47"/>
                <a:gd name="T12" fmla="*/ 2147483647 w 105"/>
                <a:gd name="T13" fmla="*/ 2147483647 h 47"/>
                <a:gd name="T14" fmla="*/ 2147483647 w 105"/>
                <a:gd name="T15" fmla="*/ 2147483647 h 47"/>
                <a:gd name="T16" fmla="*/ 2147483647 w 105"/>
                <a:gd name="T17" fmla="*/ 2147483647 h 47"/>
                <a:gd name="T18" fmla="*/ 0 w 105"/>
                <a:gd name="T19" fmla="*/ 2147483647 h 47"/>
                <a:gd name="T20" fmla="*/ 2147483647 w 105"/>
                <a:gd name="T21" fmla="*/ 2147483647 h 47"/>
                <a:gd name="T22" fmla="*/ 2147483647 w 105"/>
                <a:gd name="T23" fmla="*/ 2147483647 h 47"/>
                <a:gd name="T24" fmla="*/ 2147483647 w 105"/>
                <a:gd name="T25" fmla="*/ 2147483647 h 47"/>
                <a:gd name="T26" fmla="*/ 2147483647 w 105"/>
                <a:gd name="T27" fmla="*/ 2147483647 h 47"/>
                <a:gd name="T28" fmla="*/ 2147483647 w 105"/>
                <a:gd name="T29" fmla="*/ 2147483647 h 47"/>
                <a:gd name="T30" fmla="*/ 2147483647 w 105"/>
                <a:gd name="T31" fmla="*/ 0 h 47"/>
                <a:gd name="T32" fmla="*/ 2147483647 w 105"/>
                <a:gd name="T33" fmla="*/ 0 h 47"/>
                <a:gd name="T34" fmla="*/ 2147483647 w 105"/>
                <a:gd name="T35" fmla="*/ 0 h 47"/>
                <a:gd name="T36" fmla="*/ 2147483647 w 105"/>
                <a:gd name="T37" fmla="*/ 0 h 47"/>
                <a:gd name="T38" fmla="*/ 2147483647 w 105"/>
                <a:gd name="T39" fmla="*/ 2147483647 h 47"/>
                <a:gd name="T40" fmla="*/ 2147483647 w 105"/>
                <a:gd name="T41" fmla="*/ 2147483647 h 47"/>
                <a:gd name="T42" fmla="*/ 2147483647 w 105"/>
                <a:gd name="T43" fmla="*/ 2147483647 h 47"/>
                <a:gd name="T44" fmla="*/ 2147483647 w 105"/>
                <a:gd name="T45" fmla="*/ 2147483647 h 47"/>
                <a:gd name="T46" fmla="*/ 2147483647 w 105"/>
                <a:gd name="T47" fmla="*/ 2147483647 h 47"/>
                <a:gd name="T48" fmla="*/ 2147483647 w 105"/>
                <a:gd name="T49" fmla="*/ 2147483647 h 47"/>
                <a:gd name="T50" fmla="*/ 2147483647 w 105"/>
                <a:gd name="T51" fmla="*/ 2147483647 h 47"/>
                <a:gd name="T52" fmla="*/ 2147483647 w 105"/>
                <a:gd name="T53" fmla="*/ 2147483647 h 47"/>
                <a:gd name="T54" fmla="*/ 2147483647 w 105"/>
                <a:gd name="T55" fmla="*/ 2147483647 h 47"/>
                <a:gd name="T56" fmla="*/ 2147483647 w 105"/>
                <a:gd name="T57" fmla="*/ 2147483647 h 47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05"/>
                <a:gd name="T88" fmla="*/ 0 h 47"/>
                <a:gd name="T89" fmla="*/ 105 w 105"/>
                <a:gd name="T90" fmla="*/ 47 h 47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05" h="47">
                  <a:moveTo>
                    <a:pt x="69" y="26"/>
                  </a:moveTo>
                  <a:lnTo>
                    <a:pt x="48" y="36"/>
                  </a:lnTo>
                  <a:lnTo>
                    <a:pt x="42" y="42"/>
                  </a:lnTo>
                  <a:lnTo>
                    <a:pt x="32" y="42"/>
                  </a:lnTo>
                  <a:lnTo>
                    <a:pt x="27" y="42"/>
                  </a:lnTo>
                  <a:lnTo>
                    <a:pt x="21" y="47"/>
                  </a:lnTo>
                  <a:lnTo>
                    <a:pt x="16" y="47"/>
                  </a:lnTo>
                  <a:lnTo>
                    <a:pt x="11" y="47"/>
                  </a:lnTo>
                  <a:lnTo>
                    <a:pt x="0" y="42"/>
                  </a:lnTo>
                  <a:lnTo>
                    <a:pt x="27" y="31"/>
                  </a:lnTo>
                  <a:lnTo>
                    <a:pt x="42" y="21"/>
                  </a:lnTo>
                  <a:lnTo>
                    <a:pt x="58" y="16"/>
                  </a:lnTo>
                  <a:lnTo>
                    <a:pt x="74" y="11"/>
                  </a:lnTo>
                  <a:lnTo>
                    <a:pt x="84" y="5"/>
                  </a:lnTo>
                  <a:lnTo>
                    <a:pt x="95" y="0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05" y="5"/>
                  </a:lnTo>
                  <a:lnTo>
                    <a:pt x="100" y="11"/>
                  </a:lnTo>
                  <a:lnTo>
                    <a:pt x="95" y="11"/>
                  </a:lnTo>
                  <a:lnTo>
                    <a:pt x="90" y="16"/>
                  </a:lnTo>
                  <a:lnTo>
                    <a:pt x="84" y="21"/>
                  </a:lnTo>
                  <a:lnTo>
                    <a:pt x="74" y="21"/>
                  </a:lnTo>
                  <a:lnTo>
                    <a:pt x="69" y="2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6" name="组合 113"/>
          <p:cNvGrpSpPr>
            <a:grpSpLocks noChangeAspect="1"/>
          </p:cNvGrpSpPr>
          <p:nvPr/>
        </p:nvGrpSpPr>
        <p:grpSpPr bwMode="auto">
          <a:xfrm>
            <a:off x="7669213" y="4519613"/>
            <a:ext cx="354012" cy="354012"/>
            <a:chOff x="6018846" y="1600198"/>
            <a:chExt cx="442912" cy="441325"/>
          </a:xfrm>
        </p:grpSpPr>
        <p:sp>
          <p:nvSpPr>
            <p:cNvPr id="69681" name="Freeform 111"/>
            <p:cNvSpPr>
              <a:spLocks/>
            </p:cNvSpPr>
            <p:nvPr/>
          </p:nvSpPr>
          <p:spPr bwMode="auto">
            <a:xfrm>
              <a:off x="6195058" y="1797048"/>
              <a:ext cx="266700" cy="244475"/>
            </a:xfrm>
            <a:custGeom>
              <a:avLst/>
              <a:gdLst>
                <a:gd name="T0" fmla="*/ 2147483647 w 168"/>
                <a:gd name="T1" fmla="*/ 2147483647 h 154"/>
                <a:gd name="T2" fmla="*/ 2147483647 w 168"/>
                <a:gd name="T3" fmla="*/ 2147483647 h 154"/>
                <a:gd name="T4" fmla="*/ 2147483647 w 168"/>
                <a:gd name="T5" fmla="*/ 2147483647 h 154"/>
                <a:gd name="T6" fmla="*/ 2147483647 w 168"/>
                <a:gd name="T7" fmla="*/ 2147483647 h 154"/>
                <a:gd name="T8" fmla="*/ 2147483647 w 168"/>
                <a:gd name="T9" fmla="*/ 2147483647 h 154"/>
                <a:gd name="T10" fmla="*/ 2147483647 w 168"/>
                <a:gd name="T11" fmla="*/ 2147483647 h 154"/>
                <a:gd name="T12" fmla="*/ 2147483647 w 168"/>
                <a:gd name="T13" fmla="*/ 2147483647 h 154"/>
                <a:gd name="T14" fmla="*/ 2147483647 w 168"/>
                <a:gd name="T15" fmla="*/ 2147483647 h 154"/>
                <a:gd name="T16" fmla="*/ 0 w 168"/>
                <a:gd name="T17" fmla="*/ 2147483647 h 154"/>
                <a:gd name="T18" fmla="*/ 2147483647 w 168"/>
                <a:gd name="T19" fmla="*/ 2147483647 h 154"/>
                <a:gd name="T20" fmla="*/ 2147483647 w 168"/>
                <a:gd name="T21" fmla="*/ 2147483647 h 154"/>
                <a:gd name="T22" fmla="*/ 2147483647 w 168"/>
                <a:gd name="T23" fmla="*/ 2147483647 h 154"/>
                <a:gd name="T24" fmla="*/ 2147483647 w 168"/>
                <a:gd name="T25" fmla="*/ 2147483647 h 154"/>
                <a:gd name="T26" fmla="*/ 2147483647 w 168"/>
                <a:gd name="T27" fmla="*/ 2147483647 h 154"/>
                <a:gd name="T28" fmla="*/ 2147483647 w 168"/>
                <a:gd name="T29" fmla="*/ 2147483647 h 154"/>
                <a:gd name="T30" fmla="*/ 2147483647 w 168"/>
                <a:gd name="T31" fmla="*/ 0 h 154"/>
                <a:gd name="T32" fmla="*/ 2147483647 w 168"/>
                <a:gd name="T33" fmla="*/ 2147483647 h 154"/>
                <a:gd name="T34" fmla="*/ 2147483647 w 168"/>
                <a:gd name="T35" fmla="*/ 2147483647 h 154"/>
                <a:gd name="T36" fmla="*/ 2147483647 w 168"/>
                <a:gd name="T37" fmla="*/ 2147483647 h 154"/>
                <a:gd name="T38" fmla="*/ 2147483647 w 168"/>
                <a:gd name="T39" fmla="*/ 2147483647 h 154"/>
                <a:gd name="T40" fmla="*/ 2147483647 w 168"/>
                <a:gd name="T41" fmla="*/ 2147483647 h 154"/>
                <a:gd name="T42" fmla="*/ 2147483647 w 168"/>
                <a:gd name="T43" fmla="*/ 2147483647 h 154"/>
                <a:gd name="T44" fmla="*/ 2147483647 w 168"/>
                <a:gd name="T45" fmla="*/ 2147483647 h 154"/>
                <a:gd name="T46" fmla="*/ 2147483647 w 168"/>
                <a:gd name="T47" fmla="*/ 2147483647 h 154"/>
                <a:gd name="T48" fmla="*/ 2147483647 w 168"/>
                <a:gd name="T49" fmla="*/ 2147483647 h 154"/>
                <a:gd name="T50" fmla="*/ 2147483647 w 168"/>
                <a:gd name="T51" fmla="*/ 2147483647 h 154"/>
                <a:gd name="T52" fmla="*/ 2147483647 w 168"/>
                <a:gd name="T53" fmla="*/ 2147483647 h 154"/>
                <a:gd name="T54" fmla="*/ 2147483647 w 168"/>
                <a:gd name="T55" fmla="*/ 2147483647 h 154"/>
                <a:gd name="T56" fmla="*/ 2147483647 w 168"/>
                <a:gd name="T57" fmla="*/ 2147483647 h 154"/>
                <a:gd name="T58" fmla="*/ 2147483647 w 168"/>
                <a:gd name="T59" fmla="*/ 2147483647 h 154"/>
                <a:gd name="T60" fmla="*/ 2147483647 w 168"/>
                <a:gd name="T61" fmla="*/ 2147483647 h 154"/>
                <a:gd name="T62" fmla="*/ 2147483647 w 168"/>
                <a:gd name="T63" fmla="*/ 2147483647 h 154"/>
                <a:gd name="T64" fmla="*/ 2147483647 w 168"/>
                <a:gd name="T65" fmla="*/ 2147483647 h 154"/>
                <a:gd name="T66" fmla="*/ 2147483647 w 168"/>
                <a:gd name="T67" fmla="*/ 2147483647 h 154"/>
                <a:gd name="T68" fmla="*/ 2147483647 w 168"/>
                <a:gd name="T69" fmla="*/ 2147483647 h 154"/>
                <a:gd name="T70" fmla="*/ 2147483647 w 168"/>
                <a:gd name="T71" fmla="*/ 2147483647 h 154"/>
                <a:gd name="T72" fmla="*/ 2147483647 w 168"/>
                <a:gd name="T73" fmla="*/ 2147483647 h 154"/>
                <a:gd name="T74" fmla="*/ 2147483647 w 168"/>
                <a:gd name="T75" fmla="*/ 2147483647 h 154"/>
                <a:gd name="T76" fmla="*/ 2147483647 w 168"/>
                <a:gd name="T77" fmla="*/ 2147483647 h 154"/>
                <a:gd name="T78" fmla="*/ 2147483647 w 168"/>
                <a:gd name="T79" fmla="*/ 2147483647 h 154"/>
                <a:gd name="T80" fmla="*/ 2147483647 w 168"/>
                <a:gd name="T81" fmla="*/ 2147483647 h 154"/>
                <a:gd name="T82" fmla="*/ 2147483647 w 168"/>
                <a:gd name="T83" fmla="*/ 2147483647 h 154"/>
                <a:gd name="T84" fmla="*/ 2147483647 w 168"/>
                <a:gd name="T85" fmla="*/ 2147483647 h 154"/>
                <a:gd name="T86" fmla="*/ 2147483647 w 168"/>
                <a:gd name="T87" fmla="*/ 2147483647 h 154"/>
                <a:gd name="T88" fmla="*/ 2147483647 w 168"/>
                <a:gd name="T89" fmla="*/ 2147483647 h 154"/>
                <a:gd name="T90" fmla="*/ 2147483647 w 168"/>
                <a:gd name="T91" fmla="*/ 2147483647 h 154"/>
                <a:gd name="T92" fmla="*/ 2147483647 w 168"/>
                <a:gd name="T93" fmla="*/ 2147483647 h 154"/>
                <a:gd name="T94" fmla="*/ 2147483647 w 168"/>
                <a:gd name="T95" fmla="*/ 2147483647 h 154"/>
                <a:gd name="T96" fmla="*/ 2147483647 w 168"/>
                <a:gd name="T97" fmla="*/ 2147483647 h 154"/>
                <a:gd name="T98" fmla="*/ 2147483647 w 168"/>
                <a:gd name="T99" fmla="*/ 2147483647 h 154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168"/>
                <a:gd name="T151" fmla="*/ 0 h 154"/>
                <a:gd name="T152" fmla="*/ 168 w 168"/>
                <a:gd name="T153" fmla="*/ 154 h 154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168" h="154">
                  <a:moveTo>
                    <a:pt x="21" y="97"/>
                  </a:moveTo>
                  <a:lnTo>
                    <a:pt x="21" y="87"/>
                  </a:lnTo>
                  <a:lnTo>
                    <a:pt x="26" y="82"/>
                  </a:lnTo>
                  <a:lnTo>
                    <a:pt x="31" y="66"/>
                  </a:lnTo>
                  <a:lnTo>
                    <a:pt x="36" y="56"/>
                  </a:lnTo>
                  <a:lnTo>
                    <a:pt x="42" y="46"/>
                  </a:lnTo>
                  <a:lnTo>
                    <a:pt x="42" y="35"/>
                  </a:lnTo>
                  <a:lnTo>
                    <a:pt x="47" y="30"/>
                  </a:lnTo>
                  <a:lnTo>
                    <a:pt x="47" y="25"/>
                  </a:lnTo>
                  <a:lnTo>
                    <a:pt x="42" y="25"/>
                  </a:lnTo>
                  <a:lnTo>
                    <a:pt x="31" y="30"/>
                  </a:lnTo>
                  <a:lnTo>
                    <a:pt x="26" y="30"/>
                  </a:lnTo>
                  <a:lnTo>
                    <a:pt x="15" y="30"/>
                  </a:lnTo>
                  <a:lnTo>
                    <a:pt x="5" y="30"/>
                  </a:lnTo>
                  <a:lnTo>
                    <a:pt x="0" y="30"/>
                  </a:lnTo>
                  <a:lnTo>
                    <a:pt x="0" y="25"/>
                  </a:lnTo>
                  <a:lnTo>
                    <a:pt x="5" y="25"/>
                  </a:lnTo>
                  <a:lnTo>
                    <a:pt x="10" y="20"/>
                  </a:lnTo>
                  <a:lnTo>
                    <a:pt x="15" y="20"/>
                  </a:lnTo>
                  <a:lnTo>
                    <a:pt x="21" y="20"/>
                  </a:lnTo>
                  <a:lnTo>
                    <a:pt x="31" y="15"/>
                  </a:lnTo>
                  <a:lnTo>
                    <a:pt x="36" y="15"/>
                  </a:lnTo>
                  <a:lnTo>
                    <a:pt x="42" y="10"/>
                  </a:lnTo>
                  <a:lnTo>
                    <a:pt x="47" y="10"/>
                  </a:lnTo>
                  <a:lnTo>
                    <a:pt x="52" y="5"/>
                  </a:lnTo>
                  <a:lnTo>
                    <a:pt x="57" y="5"/>
                  </a:lnTo>
                  <a:lnTo>
                    <a:pt x="57" y="0"/>
                  </a:lnTo>
                  <a:lnTo>
                    <a:pt x="63" y="0"/>
                  </a:lnTo>
                  <a:lnTo>
                    <a:pt x="68" y="0"/>
                  </a:lnTo>
                  <a:lnTo>
                    <a:pt x="78" y="5"/>
                  </a:lnTo>
                  <a:lnTo>
                    <a:pt x="84" y="10"/>
                  </a:lnTo>
                  <a:lnTo>
                    <a:pt x="84" y="15"/>
                  </a:lnTo>
                  <a:lnTo>
                    <a:pt x="78" y="15"/>
                  </a:lnTo>
                  <a:lnTo>
                    <a:pt x="73" y="20"/>
                  </a:lnTo>
                  <a:lnTo>
                    <a:pt x="73" y="25"/>
                  </a:lnTo>
                  <a:lnTo>
                    <a:pt x="68" y="25"/>
                  </a:lnTo>
                  <a:lnTo>
                    <a:pt x="63" y="35"/>
                  </a:lnTo>
                  <a:lnTo>
                    <a:pt x="57" y="41"/>
                  </a:lnTo>
                  <a:lnTo>
                    <a:pt x="52" y="56"/>
                  </a:lnTo>
                  <a:lnTo>
                    <a:pt x="42" y="77"/>
                  </a:lnTo>
                  <a:lnTo>
                    <a:pt x="36" y="87"/>
                  </a:lnTo>
                  <a:lnTo>
                    <a:pt x="36" y="92"/>
                  </a:lnTo>
                  <a:lnTo>
                    <a:pt x="36" y="97"/>
                  </a:lnTo>
                  <a:lnTo>
                    <a:pt x="36" y="102"/>
                  </a:lnTo>
                  <a:lnTo>
                    <a:pt x="36" y="113"/>
                  </a:lnTo>
                  <a:lnTo>
                    <a:pt x="42" y="118"/>
                  </a:lnTo>
                  <a:lnTo>
                    <a:pt x="47" y="123"/>
                  </a:lnTo>
                  <a:lnTo>
                    <a:pt x="52" y="128"/>
                  </a:lnTo>
                  <a:lnTo>
                    <a:pt x="57" y="128"/>
                  </a:lnTo>
                  <a:lnTo>
                    <a:pt x="63" y="128"/>
                  </a:lnTo>
                  <a:lnTo>
                    <a:pt x="78" y="133"/>
                  </a:lnTo>
                  <a:lnTo>
                    <a:pt x="89" y="133"/>
                  </a:lnTo>
                  <a:lnTo>
                    <a:pt x="94" y="128"/>
                  </a:lnTo>
                  <a:lnTo>
                    <a:pt x="110" y="128"/>
                  </a:lnTo>
                  <a:lnTo>
                    <a:pt x="120" y="123"/>
                  </a:lnTo>
                  <a:lnTo>
                    <a:pt x="131" y="123"/>
                  </a:lnTo>
                  <a:lnTo>
                    <a:pt x="136" y="118"/>
                  </a:lnTo>
                  <a:lnTo>
                    <a:pt x="141" y="113"/>
                  </a:lnTo>
                  <a:lnTo>
                    <a:pt x="141" y="107"/>
                  </a:lnTo>
                  <a:lnTo>
                    <a:pt x="147" y="97"/>
                  </a:lnTo>
                  <a:lnTo>
                    <a:pt x="147" y="87"/>
                  </a:lnTo>
                  <a:lnTo>
                    <a:pt x="147" y="77"/>
                  </a:lnTo>
                  <a:lnTo>
                    <a:pt x="152" y="71"/>
                  </a:lnTo>
                  <a:lnTo>
                    <a:pt x="152" y="66"/>
                  </a:lnTo>
                  <a:lnTo>
                    <a:pt x="152" y="61"/>
                  </a:lnTo>
                  <a:lnTo>
                    <a:pt x="157" y="66"/>
                  </a:lnTo>
                  <a:lnTo>
                    <a:pt x="157" y="71"/>
                  </a:lnTo>
                  <a:lnTo>
                    <a:pt x="157" y="77"/>
                  </a:lnTo>
                  <a:lnTo>
                    <a:pt x="157" y="87"/>
                  </a:lnTo>
                  <a:lnTo>
                    <a:pt x="162" y="97"/>
                  </a:lnTo>
                  <a:lnTo>
                    <a:pt x="162" y="107"/>
                  </a:lnTo>
                  <a:lnTo>
                    <a:pt x="162" y="113"/>
                  </a:lnTo>
                  <a:lnTo>
                    <a:pt x="168" y="118"/>
                  </a:lnTo>
                  <a:lnTo>
                    <a:pt x="168" y="123"/>
                  </a:lnTo>
                  <a:lnTo>
                    <a:pt x="168" y="128"/>
                  </a:lnTo>
                  <a:lnTo>
                    <a:pt x="162" y="133"/>
                  </a:lnTo>
                  <a:lnTo>
                    <a:pt x="152" y="138"/>
                  </a:lnTo>
                  <a:lnTo>
                    <a:pt x="147" y="143"/>
                  </a:lnTo>
                  <a:lnTo>
                    <a:pt x="131" y="149"/>
                  </a:lnTo>
                  <a:lnTo>
                    <a:pt x="120" y="149"/>
                  </a:lnTo>
                  <a:lnTo>
                    <a:pt x="110" y="154"/>
                  </a:lnTo>
                  <a:lnTo>
                    <a:pt x="89" y="154"/>
                  </a:lnTo>
                  <a:lnTo>
                    <a:pt x="73" y="154"/>
                  </a:lnTo>
                  <a:lnTo>
                    <a:pt x="57" y="149"/>
                  </a:lnTo>
                  <a:lnTo>
                    <a:pt x="42" y="143"/>
                  </a:lnTo>
                  <a:lnTo>
                    <a:pt x="36" y="138"/>
                  </a:lnTo>
                  <a:lnTo>
                    <a:pt x="31" y="133"/>
                  </a:lnTo>
                  <a:lnTo>
                    <a:pt x="26" y="133"/>
                  </a:lnTo>
                  <a:lnTo>
                    <a:pt x="21" y="128"/>
                  </a:lnTo>
                  <a:lnTo>
                    <a:pt x="21" y="123"/>
                  </a:lnTo>
                  <a:lnTo>
                    <a:pt x="21" y="118"/>
                  </a:lnTo>
                  <a:lnTo>
                    <a:pt x="21" y="107"/>
                  </a:lnTo>
                  <a:lnTo>
                    <a:pt x="21" y="97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2" name="Freeform 112"/>
            <p:cNvSpPr>
              <a:spLocks/>
            </p:cNvSpPr>
            <p:nvPr/>
          </p:nvSpPr>
          <p:spPr bwMode="auto">
            <a:xfrm>
              <a:off x="6185533" y="1600198"/>
              <a:ext cx="125413" cy="196850"/>
            </a:xfrm>
            <a:custGeom>
              <a:avLst/>
              <a:gdLst>
                <a:gd name="T0" fmla="*/ 2147483647 w 79"/>
                <a:gd name="T1" fmla="*/ 2147483647 h 124"/>
                <a:gd name="T2" fmla="*/ 2147483647 w 79"/>
                <a:gd name="T3" fmla="*/ 2147483647 h 124"/>
                <a:gd name="T4" fmla="*/ 2147483647 w 79"/>
                <a:gd name="T5" fmla="*/ 2147483647 h 124"/>
                <a:gd name="T6" fmla="*/ 2147483647 w 79"/>
                <a:gd name="T7" fmla="*/ 2147483647 h 124"/>
                <a:gd name="T8" fmla="*/ 2147483647 w 79"/>
                <a:gd name="T9" fmla="*/ 2147483647 h 124"/>
                <a:gd name="T10" fmla="*/ 2147483647 w 79"/>
                <a:gd name="T11" fmla="*/ 2147483647 h 124"/>
                <a:gd name="T12" fmla="*/ 2147483647 w 79"/>
                <a:gd name="T13" fmla="*/ 2147483647 h 124"/>
                <a:gd name="T14" fmla="*/ 2147483647 w 79"/>
                <a:gd name="T15" fmla="*/ 2147483647 h 124"/>
                <a:gd name="T16" fmla="*/ 2147483647 w 79"/>
                <a:gd name="T17" fmla="*/ 2147483647 h 124"/>
                <a:gd name="T18" fmla="*/ 2147483647 w 79"/>
                <a:gd name="T19" fmla="*/ 2147483647 h 124"/>
                <a:gd name="T20" fmla="*/ 2147483647 w 79"/>
                <a:gd name="T21" fmla="*/ 0 h 124"/>
                <a:gd name="T22" fmla="*/ 2147483647 w 79"/>
                <a:gd name="T23" fmla="*/ 0 h 124"/>
                <a:gd name="T24" fmla="*/ 2147483647 w 79"/>
                <a:gd name="T25" fmla="*/ 0 h 124"/>
                <a:gd name="T26" fmla="*/ 2147483647 w 79"/>
                <a:gd name="T27" fmla="*/ 0 h 124"/>
                <a:gd name="T28" fmla="*/ 2147483647 w 79"/>
                <a:gd name="T29" fmla="*/ 0 h 124"/>
                <a:gd name="T30" fmla="*/ 2147483647 w 79"/>
                <a:gd name="T31" fmla="*/ 2147483647 h 124"/>
                <a:gd name="T32" fmla="*/ 2147483647 w 79"/>
                <a:gd name="T33" fmla="*/ 2147483647 h 124"/>
                <a:gd name="T34" fmla="*/ 2147483647 w 79"/>
                <a:gd name="T35" fmla="*/ 2147483647 h 124"/>
                <a:gd name="T36" fmla="*/ 2147483647 w 79"/>
                <a:gd name="T37" fmla="*/ 2147483647 h 124"/>
                <a:gd name="T38" fmla="*/ 2147483647 w 79"/>
                <a:gd name="T39" fmla="*/ 2147483647 h 124"/>
                <a:gd name="T40" fmla="*/ 2147483647 w 79"/>
                <a:gd name="T41" fmla="*/ 2147483647 h 124"/>
                <a:gd name="T42" fmla="*/ 2147483647 w 79"/>
                <a:gd name="T43" fmla="*/ 2147483647 h 124"/>
                <a:gd name="T44" fmla="*/ 2147483647 w 79"/>
                <a:gd name="T45" fmla="*/ 2147483647 h 124"/>
                <a:gd name="T46" fmla="*/ 2147483647 w 79"/>
                <a:gd name="T47" fmla="*/ 2147483647 h 124"/>
                <a:gd name="T48" fmla="*/ 2147483647 w 79"/>
                <a:gd name="T49" fmla="*/ 2147483647 h 124"/>
                <a:gd name="T50" fmla="*/ 2147483647 w 79"/>
                <a:gd name="T51" fmla="*/ 2147483647 h 124"/>
                <a:gd name="T52" fmla="*/ 2147483647 w 79"/>
                <a:gd name="T53" fmla="*/ 2147483647 h 124"/>
                <a:gd name="T54" fmla="*/ 2147483647 w 79"/>
                <a:gd name="T55" fmla="*/ 2147483647 h 124"/>
                <a:gd name="T56" fmla="*/ 2147483647 w 79"/>
                <a:gd name="T57" fmla="*/ 2147483647 h 124"/>
                <a:gd name="T58" fmla="*/ 2147483647 w 79"/>
                <a:gd name="T59" fmla="*/ 2147483647 h 124"/>
                <a:gd name="T60" fmla="*/ 2147483647 w 79"/>
                <a:gd name="T61" fmla="*/ 2147483647 h 124"/>
                <a:gd name="T62" fmla="*/ 2147483647 w 79"/>
                <a:gd name="T63" fmla="*/ 2147483647 h 124"/>
                <a:gd name="T64" fmla="*/ 0 w 79"/>
                <a:gd name="T65" fmla="*/ 2147483647 h 124"/>
                <a:gd name="T66" fmla="*/ 0 w 79"/>
                <a:gd name="T67" fmla="*/ 2147483647 h 124"/>
                <a:gd name="T68" fmla="*/ 2147483647 w 79"/>
                <a:gd name="T69" fmla="*/ 2147483647 h 124"/>
                <a:gd name="T70" fmla="*/ 2147483647 w 79"/>
                <a:gd name="T71" fmla="*/ 2147483647 h 124"/>
                <a:gd name="T72" fmla="*/ 2147483647 w 79"/>
                <a:gd name="T73" fmla="*/ 2147483647 h 124"/>
                <a:gd name="T74" fmla="*/ 2147483647 w 79"/>
                <a:gd name="T75" fmla="*/ 2147483647 h 124"/>
                <a:gd name="T76" fmla="*/ 2147483647 w 79"/>
                <a:gd name="T77" fmla="*/ 2147483647 h 124"/>
                <a:gd name="T78" fmla="*/ 2147483647 w 79"/>
                <a:gd name="T79" fmla="*/ 2147483647 h 124"/>
                <a:gd name="T80" fmla="*/ 2147483647 w 79"/>
                <a:gd name="T81" fmla="*/ 2147483647 h 124"/>
                <a:gd name="T82" fmla="*/ 2147483647 w 79"/>
                <a:gd name="T83" fmla="*/ 2147483647 h 12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79"/>
                <a:gd name="T127" fmla="*/ 0 h 124"/>
                <a:gd name="T128" fmla="*/ 79 w 79"/>
                <a:gd name="T129" fmla="*/ 124 h 124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79" h="124">
                  <a:moveTo>
                    <a:pt x="32" y="72"/>
                  </a:moveTo>
                  <a:lnTo>
                    <a:pt x="37" y="57"/>
                  </a:lnTo>
                  <a:lnTo>
                    <a:pt x="42" y="46"/>
                  </a:lnTo>
                  <a:lnTo>
                    <a:pt x="48" y="36"/>
                  </a:lnTo>
                  <a:lnTo>
                    <a:pt x="48" y="31"/>
                  </a:lnTo>
                  <a:lnTo>
                    <a:pt x="53" y="21"/>
                  </a:lnTo>
                  <a:lnTo>
                    <a:pt x="53" y="16"/>
                  </a:lnTo>
                  <a:lnTo>
                    <a:pt x="53" y="10"/>
                  </a:lnTo>
                  <a:lnTo>
                    <a:pt x="53" y="5"/>
                  </a:lnTo>
                  <a:lnTo>
                    <a:pt x="53" y="0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5"/>
                  </a:lnTo>
                  <a:lnTo>
                    <a:pt x="79" y="10"/>
                  </a:lnTo>
                  <a:lnTo>
                    <a:pt x="79" y="16"/>
                  </a:lnTo>
                  <a:lnTo>
                    <a:pt x="79" y="21"/>
                  </a:lnTo>
                  <a:lnTo>
                    <a:pt x="79" y="26"/>
                  </a:lnTo>
                  <a:lnTo>
                    <a:pt x="74" y="26"/>
                  </a:lnTo>
                  <a:lnTo>
                    <a:pt x="74" y="31"/>
                  </a:lnTo>
                  <a:lnTo>
                    <a:pt x="69" y="36"/>
                  </a:lnTo>
                  <a:lnTo>
                    <a:pt x="69" y="41"/>
                  </a:lnTo>
                  <a:lnTo>
                    <a:pt x="58" y="57"/>
                  </a:lnTo>
                  <a:lnTo>
                    <a:pt x="53" y="67"/>
                  </a:lnTo>
                  <a:lnTo>
                    <a:pt x="48" y="77"/>
                  </a:lnTo>
                  <a:lnTo>
                    <a:pt x="32" y="93"/>
                  </a:lnTo>
                  <a:lnTo>
                    <a:pt x="21" y="113"/>
                  </a:lnTo>
                  <a:lnTo>
                    <a:pt x="11" y="118"/>
                  </a:lnTo>
                  <a:lnTo>
                    <a:pt x="6" y="124"/>
                  </a:lnTo>
                  <a:lnTo>
                    <a:pt x="0" y="124"/>
                  </a:lnTo>
                  <a:lnTo>
                    <a:pt x="6" y="118"/>
                  </a:lnTo>
                  <a:lnTo>
                    <a:pt x="6" y="113"/>
                  </a:lnTo>
                  <a:lnTo>
                    <a:pt x="11" y="108"/>
                  </a:lnTo>
                  <a:lnTo>
                    <a:pt x="16" y="103"/>
                  </a:lnTo>
                  <a:lnTo>
                    <a:pt x="21" y="93"/>
                  </a:lnTo>
                  <a:lnTo>
                    <a:pt x="27" y="82"/>
                  </a:lnTo>
                  <a:lnTo>
                    <a:pt x="32" y="7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3" name="Freeform 113"/>
            <p:cNvSpPr>
              <a:spLocks/>
            </p:cNvSpPr>
            <p:nvPr/>
          </p:nvSpPr>
          <p:spPr bwMode="auto">
            <a:xfrm>
              <a:off x="6244271" y="1690685"/>
              <a:ext cx="158750" cy="49213"/>
            </a:xfrm>
            <a:custGeom>
              <a:avLst/>
              <a:gdLst>
                <a:gd name="T0" fmla="*/ 0 w 100"/>
                <a:gd name="T1" fmla="*/ 2147483647 h 31"/>
                <a:gd name="T2" fmla="*/ 2147483647 w 100"/>
                <a:gd name="T3" fmla="*/ 2147483647 h 31"/>
                <a:gd name="T4" fmla="*/ 2147483647 w 100"/>
                <a:gd name="T5" fmla="*/ 2147483647 h 31"/>
                <a:gd name="T6" fmla="*/ 2147483647 w 100"/>
                <a:gd name="T7" fmla="*/ 2147483647 h 31"/>
                <a:gd name="T8" fmla="*/ 2147483647 w 100"/>
                <a:gd name="T9" fmla="*/ 2147483647 h 31"/>
                <a:gd name="T10" fmla="*/ 2147483647 w 100"/>
                <a:gd name="T11" fmla="*/ 2147483647 h 31"/>
                <a:gd name="T12" fmla="*/ 2147483647 w 100"/>
                <a:gd name="T13" fmla="*/ 2147483647 h 31"/>
                <a:gd name="T14" fmla="*/ 2147483647 w 100"/>
                <a:gd name="T15" fmla="*/ 2147483647 h 31"/>
                <a:gd name="T16" fmla="*/ 2147483647 w 100"/>
                <a:gd name="T17" fmla="*/ 0 h 31"/>
                <a:gd name="T18" fmla="*/ 2147483647 w 100"/>
                <a:gd name="T19" fmla="*/ 0 h 31"/>
                <a:gd name="T20" fmla="*/ 2147483647 w 100"/>
                <a:gd name="T21" fmla="*/ 0 h 31"/>
                <a:gd name="T22" fmla="*/ 2147483647 w 100"/>
                <a:gd name="T23" fmla="*/ 2147483647 h 31"/>
                <a:gd name="T24" fmla="*/ 2147483647 w 100"/>
                <a:gd name="T25" fmla="*/ 2147483647 h 31"/>
                <a:gd name="T26" fmla="*/ 2147483647 w 100"/>
                <a:gd name="T27" fmla="*/ 2147483647 h 31"/>
                <a:gd name="T28" fmla="*/ 2147483647 w 100"/>
                <a:gd name="T29" fmla="*/ 2147483647 h 31"/>
                <a:gd name="T30" fmla="*/ 2147483647 w 100"/>
                <a:gd name="T31" fmla="*/ 2147483647 h 31"/>
                <a:gd name="T32" fmla="*/ 2147483647 w 100"/>
                <a:gd name="T33" fmla="*/ 2147483647 h 31"/>
                <a:gd name="T34" fmla="*/ 2147483647 w 100"/>
                <a:gd name="T35" fmla="*/ 2147483647 h 31"/>
                <a:gd name="T36" fmla="*/ 2147483647 w 100"/>
                <a:gd name="T37" fmla="*/ 2147483647 h 31"/>
                <a:gd name="T38" fmla="*/ 2147483647 w 100"/>
                <a:gd name="T39" fmla="*/ 2147483647 h 31"/>
                <a:gd name="T40" fmla="*/ 2147483647 w 100"/>
                <a:gd name="T41" fmla="*/ 2147483647 h 31"/>
                <a:gd name="T42" fmla="*/ 2147483647 w 100"/>
                <a:gd name="T43" fmla="*/ 2147483647 h 31"/>
                <a:gd name="T44" fmla="*/ 2147483647 w 100"/>
                <a:gd name="T45" fmla="*/ 2147483647 h 31"/>
                <a:gd name="T46" fmla="*/ 2147483647 w 100"/>
                <a:gd name="T47" fmla="*/ 2147483647 h 31"/>
                <a:gd name="T48" fmla="*/ 2147483647 w 100"/>
                <a:gd name="T49" fmla="*/ 2147483647 h 31"/>
                <a:gd name="T50" fmla="*/ 2147483647 w 100"/>
                <a:gd name="T51" fmla="*/ 2147483647 h 31"/>
                <a:gd name="T52" fmla="*/ 0 w 100"/>
                <a:gd name="T53" fmla="*/ 2147483647 h 31"/>
                <a:gd name="T54" fmla="*/ 0 w 100"/>
                <a:gd name="T55" fmla="*/ 2147483647 h 31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00"/>
                <a:gd name="T85" fmla="*/ 0 h 31"/>
                <a:gd name="T86" fmla="*/ 100 w 100"/>
                <a:gd name="T87" fmla="*/ 31 h 31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00" h="31">
                  <a:moveTo>
                    <a:pt x="0" y="20"/>
                  </a:moveTo>
                  <a:lnTo>
                    <a:pt x="11" y="15"/>
                  </a:lnTo>
                  <a:lnTo>
                    <a:pt x="16" y="15"/>
                  </a:lnTo>
                  <a:lnTo>
                    <a:pt x="21" y="15"/>
                  </a:lnTo>
                  <a:lnTo>
                    <a:pt x="32" y="10"/>
                  </a:lnTo>
                  <a:lnTo>
                    <a:pt x="42" y="10"/>
                  </a:lnTo>
                  <a:lnTo>
                    <a:pt x="53" y="5"/>
                  </a:lnTo>
                  <a:lnTo>
                    <a:pt x="68" y="5"/>
                  </a:lnTo>
                  <a:lnTo>
                    <a:pt x="79" y="0"/>
                  </a:lnTo>
                  <a:lnTo>
                    <a:pt x="89" y="0"/>
                  </a:lnTo>
                  <a:lnTo>
                    <a:pt x="95" y="0"/>
                  </a:lnTo>
                  <a:lnTo>
                    <a:pt x="95" y="5"/>
                  </a:lnTo>
                  <a:lnTo>
                    <a:pt x="100" y="10"/>
                  </a:lnTo>
                  <a:lnTo>
                    <a:pt x="95" y="15"/>
                  </a:lnTo>
                  <a:lnTo>
                    <a:pt x="89" y="15"/>
                  </a:lnTo>
                  <a:lnTo>
                    <a:pt x="84" y="20"/>
                  </a:lnTo>
                  <a:lnTo>
                    <a:pt x="68" y="20"/>
                  </a:lnTo>
                  <a:lnTo>
                    <a:pt x="47" y="25"/>
                  </a:lnTo>
                  <a:lnTo>
                    <a:pt x="37" y="25"/>
                  </a:lnTo>
                  <a:lnTo>
                    <a:pt x="32" y="31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6" y="31"/>
                  </a:lnTo>
                  <a:lnTo>
                    <a:pt x="11" y="25"/>
                  </a:lnTo>
                  <a:lnTo>
                    <a:pt x="5" y="25"/>
                  </a:lnTo>
                  <a:lnTo>
                    <a:pt x="0" y="2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4" name="Freeform 114"/>
            <p:cNvSpPr>
              <a:spLocks/>
            </p:cNvSpPr>
            <p:nvPr/>
          </p:nvSpPr>
          <p:spPr bwMode="auto">
            <a:xfrm>
              <a:off x="6018846" y="1739898"/>
              <a:ext cx="42863" cy="169863"/>
            </a:xfrm>
            <a:custGeom>
              <a:avLst/>
              <a:gdLst>
                <a:gd name="T0" fmla="*/ 0 w 27"/>
                <a:gd name="T1" fmla="*/ 0 h 107"/>
                <a:gd name="T2" fmla="*/ 2147483647 w 27"/>
                <a:gd name="T3" fmla="*/ 0 h 107"/>
                <a:gd name="T4" fmla="*/ 2147483647 w 27"/>
                <a:gd name="T5" fmla="*/ 0 h 107"/>
                <a:gd name="T6" fmla="*/ 2147483647 w 27"/>
                <a:gd name="T7" fmla="*/ 0 h 107"/>
                <a:gd name="T8" fmla="*/ 2147483647 w 27"/>
                <a:gd name="T9" fmla="*/ 2147483647 h 107"/>
                <a:gd name="T10" fmla="*/ 2147483647 w 27"/>
                <a:gd name="T11" fmla="*/ 2147483647 h 107"/>
                <a:gd name="T12" fmla="*/ 2147483647 w 27"/>
                <a:gd name="T13" fmla="*/ 2147483647 h 107"/>
                <a:gd name="T14" fmla="*/ 2147483647 w 27"/>
                <a:gd name="T15" fmla="*/ 2147483647 h 107"/>
                <a:gd name="T16" fmla="*/ 2147483647 w 27"/>
                <a:gd name="T17" fmla="*/ 2147483647 h 107"/>
                <a:gd name="T18" fmla="*/ 2147483647 w 27"/>
                <a:gd name="T19" fmla="*/ 2147483647 h 107"/>
                <a:gd name="T20" fmla="*/ 2147483647 w 27"/>
                <a:gd name="T21" fmla="*/ 2147483647 h 107"/>
                <a:gd name="T22" fmla="*/ 2147483647 w 27"/>
                <a:gd name="T23" fmla="*/ 2147483647 h 107"/>
                <a:gd name="T24" fmla="*/ 2147483647 w 27"/>
                <a:gd name="T25" fmla="*/ 2147483647 h 107"/>
                <a:gd name="T26" fmla="*/ 2147483647 w 27"/>
                <a:gd name="T27" fmla="*/ 2147483647 h 107"/>
                <a:gd name="T28" fmla="*/ 2147483647 w 27"/>
                <a:gd name="T29" fmla="*/ 2147483647 h 107"/>
                <a:gd name="T30" fmla="*/ 2147483647 w 27"/>
                <a:gd name="T31" fmla="*/ 2147483647 h 107"/>
                <a:gd name="T32" fmla="*/ 2147483647 w 27"/>
                <a:gd name="T33" fmla="*/ 2147483647 h 107"/>
                <a:gd name="T34" fmla="*/ 2147483647 w 27"/>
                <a:gd name="T35" fmla="*/ 2147483647 h 107"/>
                <a:gd name="T36" fmla="*/ 2147483647 w 27"/>
                <a:gd name="T37" fmla="*/ 2147483647 h 107"/>
                <a:gd name="T38" fmla="*/ 2147483647 w 27"/>
                <a:gd name="T39" fmla="*/ 2147483647 h 107"/>
                <a:gd name="T40" fmla="*/ 2147483647 w 27"/>
                <a:gd name="T41" fmla="*/ 2147483647 h 107"/>
                <a:gd name="T42" fmla="*/ 2147483647 w 27"/>
                <a:gd name="T43" fmla="*/ 2147483647 h 107"/>
                <a:gd name="T44" fmla="*/ 2147483647 w 27"/>
                <a:gd name="T45" fmla="*/ 2147483647 h 107"/>
                <a:gd name="T46" fmla="*/ 2147483647 w 27"/>
                <a:gd name="T47" fmla="*/ 2147483647 h 107"/>
                <a:gd name="T48" fmla="*/ 2147483647 w 27"/>
                <a:gd name="T49" fmla="*/ 2147483647 h 107"/>
                <a:gd name="T50" fmla="*/ 2147483647 w 27"/>
                <a:gd name="T51" fmla="*/ 2147483647 h 107"/>
                <a:gd name="T52" fmla="*/ 2147483647 w 27"/>
                <a:gd name="T53" fmla="*/ 2147483647 h 107"/>
                <a:gd name="T54" fmla="*/ 2147483647 w 27"/>
                <a:gd name="T55" fmla="*/ 2147483647 h 107"/>
                <a:gd name="T56" fmla="*/ 2147483647 w 27"/>
                <a:gd name="T57" fmla="*/ 2147483647 h 107"/>
                <a:gd name="T58" fmla="*/ 2147483647 w 27"/>
                <a:gd name="T59" fmla="*/ 2147483647 h 107"/>
                <a:gd name="T60" fmla="*/ 2147483647 w 27"/>
                <a:gd name="T61" fmla="*/ 2147483647 h 107"/>
                <a:gd name="T62" fmla="*/ 2147483647 w 27"/>
                <a:gd name="T63" fmla="*/ 2147483647 h 107"/>
                <a:gd name="T64" fmla="*/ 2147483647 w 27"/>
                <a:gd name="T65" fmla="*/ 2147483647 h 107"/>
                <a:gd name="T66" fmla="*/ 2147483647 w 27"/>
                <a:gd name="T67" fmla="*/ 2147483647 h 107"/>
                <a:gd name="T68" fmla="*/ 2147483647 w 27"/>
                <a:gd name="T69" fmla="*/ 2147483647 h 107"/>
                <a:gd name="T70" fmla="*/ 2147483647 w 27"/>
                <a:gd name="T71" fmla="*/ 2147483647 h 107"/>
                <a:gd name="T72" fmla="*/ 2147483647 w 27"/>
                <a:gd name="T73" fmla="*/ 2147483647 h 107"/>
                <a:gd name="T74" fmla="*/ 2147483647 w 27"/>
                <a:gd name="T75" fmla="*/ 2147483647 h 107"/>
                <a:gd name="T76" fmla="*/ 0 w 27"/>
                <a:gd name="T77" fmla="*/ 2147483647 h 107"/>
                <a:gd name="T78" fmla="*/ 0 w 27"/>
                <a:gd name="T79" fmla="*/ 2147483647 h 107"/>
                <a:gd name="T80" fmla="*/ 0 w 27"/>
                <a:gd name="T81" fmla="*/ 2147483647 h 107"/>
                <a:gd name="T82" fmla="*/ 0 w 27"/>
                <a:gd name="T83" fmla="*/ 2147483647 h 107"/>
                <a:gd name="T84" fmla="*/ 0 w 27"/>
                <a:gd name="T85" fmla="*/ 0 h 107"/>
                <a:gd name="T86" fmla="*/ 0 w 27"/>
                <a:gd name="T87" fmla="*/ 0 h 10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27"/>
                <a:gd name="T133" fmla="*/ 0 h 107"/>
                <a:gd name="T134" fmla="*/ 27 w 27"/>
                <a:gd name="T135" fmla="*/ 107 h 107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27" h="107">
                  <a:moveTo>
                    <a:pt x="0" y="0"/>
                  </a:moveTo>
                  <a:lnTo>
                    <a:pt x="6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7" y="5"/>
                  </a:lnTo>
                  <a:lnTo>
                    <a:pt x="21" y="20"/>
                  </a:lnTo>
                  <a:lnTo>
                    <a:pt x="27" y="30"/>
                  </a:lnTo>
                  <a:lnTo>
                    <a:pt x="27" y="46"/>
                  </a:lnTo>
                  <a:lnTo>
                    <a:pt x="27" y="56"/>
                  </a:lnTo>
                  <a:lnTo>
                    <a:pt x="27" y="61"/>
                  </a:lnTo>
                  <a:lnTo>
                    <a:pt x="27" y="66"/>
                  </a:lnTo>
                  <a:lnTo>
                    <a:pt x="27" y="71"/>
                  </a:lnTo>
                  <a:lnTo>
                    <a:pt x="27" y="82"/>
                  </a:lnTo>
                  <a:lnTo>
                    <a:pt x="27" y="92"/>
                  </a:lnTo>
                  <a:lnTo>
                    <a:pt x="27" y="97"/>
                  </a:lnTo>
                  <a:lnTo>
                    <a:pt x="27" y="102"/>
                  </a:lnTo>
                  <a:lnTo>
                    <a:pt x="21" y="107"/>
                  </a:lnTo>
                  <a:lnTo>
                    <a:pt x="21" y="102"/>
                  </a:lnTo>
                  <a:lnTo>
                    <a:pt x="21" y="97"/>
                  </a:lnTo>
                  <a:lnTo>
                    <a:pt x="16" y="92"/>
                  </a:lnTo>
                  <a:lnTo>
                    <a:pt x="16" y="87"/>
                  </a:lnTo>
                  <a:lnTo>
                    <a:pt x="16" y="82"/>
                  </a:lnTo>
                  <a:lnTo>
                    <a:pt x="16" y="77"/>
                  </a:lnTo>
                  <a:lnTo>
                    <a:pt x="16" y="71"/>
                  </a:lnTo>
                  <a:lnTo>
                    <a:pt x="16" y="61"/>
                  </a:lnTo>
                  <a:lnTo>
                    <a:pt x="11" y="51"/>
                  </a:lnTo>
                  <a:lnTo>
                    <a:pt x="11" y="46"/>
                  </a:lnTo>
                  <a:lnTo>
                    <a:pt x="11" y="36"/>
                  </a:lnTo>
                  <a:lnTo>
                    <a:pt x="11" y="30"/>
                  </a:lnTo>
                  <a:lnTo>
                    <a:pt x="6" y="25"/>
                  </a:lnTo>
                  <a:lnTo>
                    <a:pt x="6" y="20"/>
                  </a:lnTo>
                  <a:lnTo>
                    <a:pt x="6" y="15"/>
                  </a:lnTo>
                  <a:lnTo>
                    <a:pt x="6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5" name="Freeform 115"/>
            <p:cNvSpPr>
              <a:spLocks/>
            </p:cNvSpPr>
            <p:nvPr/>
          </p:nvSpPr>
          <p:spPr bwMode="auto">
            <a:xfrm>
              <a:off x="6044246" y="1722435"/>
              <a:ext cx="133350" cy="122238"/>
            </a:xfrm>
            <a:custGeom>
              <a:avLst/>
              <a:gdLst>
                <a:gd name="T0" fmla="*/ 2147483647 w 84"/>
                <a:gd name="T1" fmla="*/ 2147483647 h 77"/>
                <a:gd name="T2" fmla="*/ 2147483647 w 84"/>
                <a:gd name="T3" fmla="*/ 2147483647 h 77"/>
                <a:gd name="T4" fmla="*/ 2147483647 w 84"/>
                <a:gd name="T5" fmla="*/ 2147483647 h 77"/>
                <a:gd name="T6" fmla="*/ 2147483647 w 84"/>
                <a:gd name="T7" fmla="*/ 2147483647 h 77"/>
                <a:gd name="T8" fmla="*/ 2147483647 w 84"/>
                <a:gd name="T9" fmla="*/ 2147483647 h 77"/>
                <a:gd name="T10" fmla="*/ 2147483647 w 84"/>
                <a:gd name="T11" fmla="*/ 2147483647 h 77"/>
                <a:gd name="T12" fmla="*/ 2147483647 w 84"/>
                <a:gd name="T13" fmla="*/ 2147483647 h 77"/>
                <a:gd name="T14" fmla="*/ 2147483647 w 84"/>
                <a:gd name="T15" fmla="*/ 2147483647 h 77"/>
                <a:gd name="T16" fmla="*/ 2147483647 w 84"/>
                <a:gd name="T17" fmla="*/ 2147483647 h 77"/>
                <a:gd name="T18" fmla="*/ 2147483647 w 84"/>
                <a:gd name="T19" fmla="*/ 2147483647 h 77"/>
                <a:gd name="T20" fmla="*/ 2147483647 w 84"/>
                <a:gd name="T21" fmla="*/ 2147483647 h 77"/>
                <a:gd name="T22" fmla="*/ 2147483647 w 84"/>
                <a:gd name="T23" fmla="*/ 2147483647 h 77"/>
                <a:gd name="T24" fmla="*/ 2147483647 w 84"/>
                <a:gd name="T25" fmla="*/ 2147483647 h 77"/>
                <a:gd name="T26" fmla="*/ 0 w 84"/>
                <a:gd name="T27" fmla="*/ 2147483647 h 77"/>
                <a:gd name="T28" fmla="*/ 0 w 84"/>
                <a:gd name="T29" fmla="*/ 2147483647 h 77"/>
                <a:gd name="T30" fmla="*/ 2147483647 w 84"/>
                <a:gd name="T31" fmla="*/ 2147483647 h 77"/>
                <a:gd name="T32" fmla="*/ 2147483647 w 84"/>
                <a:gd name="T33" fmla="*/ 2147483647 h 77"/>
                <a:gd name="T34" fmla="*/ 2147483647 w 84"/>
                <a:gd name="T35" fmla="*/ 2147483647 h 77"/>
                <a:gd name="T36" fmla="*/ 2147483647 w 84"/>
                <a:gd name="T37" fmla="*/ 2147483647 h 77"/>
                <a:gd name="T38" fmla="*/ 2147483647 w 84"/>
                <a:gd name="T39" fmla="*/ 0 h 77"/>
                <a:gd name="T40" fmla="*/ 2147483647 w 84"/>
                <a:gd name="T41" fmla="*/ 0 h 77"/>
                <a:gd name="T42" fmla="*/ 2147483647 w 84"/>
                <a:gd name="T43" fmla="*/ 0 h 77"/>
                <a:gd name="T44" fmla="*/ 2147483647 w 84"/>
                <a:gd name="T45" fmla="*/ 2147483647 h 77"/>
                <a:gd name="T46" fmla="*/ 2147483647 w 84"/>
                <a:gd name="T47" fmla="*/ 2147483647 h 77"/>
                <a:gd name="T48" fmla="*/ 2147483647 w 84"/>
                <a:gd name="T49" fmla="*/ 2147483647 h 77"/>
                <a:gd name="T50" fmla="*/ 2147483647 w 84"/>
                <a:gd name="T51" fmla="*/ 2147483647 h 77"/>
                <a:gd name="T52" fmla="*/ 2147483647 w 84"/>
                <a:gd name="T53" fmla="*/ 2147483647 h 77"/>
                <a:gd name="T54" fmla="*/ 2147483647 w 84"/>
                <a:gd name="T55" fmla="*/ 2147483647 h 77"/>
                <a:gd name="T56" fmla="*/ 2147483647 w 84"/>
                <a:gd name="T57" fmla="*/ 2147483647 h 77"/>
                <a:gd name="T58" fmla="*/ 2147483647 w 84"/>
                <a:gd name="T59" fmla="*/ 2147483647 h 77"/>
                <a:gd name="T60" fmla="*/ 2147483647 w 84"/>
                <a:gd name="T61" fmla="*/ 2147483647 h 77"/>
                <a:gd name="T62" fmla="*/ 2147483647 w 84"/>
                <a:gd name="T63" fmla="*/ 2147483647 h 77"/>
                <a:gd name="T64" fmla="*/ 2147483647 w 84"/>
                <a:gd name="T65" fmla="*/ 2147483647 h 77"/>
                <a:gd name="T66" fmla="*/ 2147483647 w 84"/>
                <a:gd name="T67" fmla="*/ 2147483647 h 77"/>
                <a:gd name="T68" fmla="*/ 2147483647 w 84"/>
                <a:gd name="T69" fmla="*/ 2147483647 h 77"/>
                <a:gd name="T70" fmla="*/ 2147483647 w 84"/>
                <a:gd name="T71" fmla="*/ 2147483647 h 77"/>
                <a:gd name="T72" fmla="*/ 2147483647 w 84"/>
                <a:gd name="T73" fmla="*/ 2147483647 h 77"/>
                <a:gd name="T74" fmla="*/ 2147483647 w 84"/>
                <a:gd name="T75" fmla="*/ 2147483647 h 77"/>
                <a:gd name="T76" fmla="*/ 2147483647 w 84"/>
                <a:gd name="T77" fmla="*/ 2147483647 h 77"/>
                <a:gd name="T78" fmla="*/ 2147483647 w 84"/>
                <a:gd name="T79" fmla="*/ 2147483647 h 77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84"/>
                <a:gd name="T121" fmla="*/ 0 h 77"/>
                <a:gd name="T122" fmla="*/ 84 w 84"/>
                <a:gd name="T123" fmla="*/ 77 h 77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84" h="77">
                  <a:moveTo>
                    <a:pt x="42" y="77"/>
                  </a:moveTo>
                  <a:lnTo>
                    <a:pt x="47" y="67"/>
                  </a:lnTo>
                  <a:lnTo>
                    <a:pt x="47" y="62"/>
                  </a:lnTo>
                  <a:lnTo>
                    <a:pt x="47" y="41"/>
                  </a:lnTo>
                  <a:lnTo>
                    <a:pt x="53" y="31"/>
                  </a:lnTo>
                  <a:lnTo>
                    <a:pt x="53" y="26"/>
                  </a:lnTo>
                  <a:lnTo>
                    <a:pt x="53" y="21"/>
                  </a:lnTo>
                  <a:lnTo>
                    <a:pt x="47" y="21"/>
                  </a:lnTo>
                  <a:lnTo>
                    <a:pt x="42" y="21"/>
                  </a:lnTo>
                  <a:lnTo>
                    <a:pt x="37" y="21"/>
                  </a:lnTo>
                  <a:lnTo>
                    <a:pt x="32" y="21"/>
                  </a:lnTo>
                  <a:lnTo>
                    <a:pt x="16" y="26"/>
                  </a:lnTo>
                  <a:lnTo>
                    <a:pt x="0" y="31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26" y="11"/>
                  </a:lnTo>
                  <a:lnTo>
                    <a:pt x="37" y="11"/>
                  </a:lnTo>
                  <a:lnTo>
                    <a:pt x="47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8" y="5"/>
                  </a:lnTo>
                  <a:lnTo>
                    <a:pt x="74" y="11"/>
                  </a:lnTo>
                  <a:lnTo>
                    <a:pt x="79" y="11"/>
                  </a:lnTo>
                  <a:lnTo>
                    <a:pt x="79" y="16"/>
                  </a:lnTo>
                  <a:lnTo>
                    <a:pt x="84" y="16"/>
                  </a:lnTo>
                  <a:lnTo>
                    <a:pt x="84" y="21"/>
                  </a:lnTo>
                  <a:lnTo>
                    <a:pt x="79" y="21"/>
                  </a:lnTo>
                  <a:lnTo>
                    <a:pt x="74" y="26"/>
                  </a:lnTo>
                  <a:lnTo>
                    <a:pt x="74" y="31"/>
                  </a:lnTo>
                  <a:lnTo>
                    <a:pt x="68" y="31"/>
                  </a:lnTo>
                  <a:lnTo>
                    <a:pt x="68" y="36"/>
                  </a:lnTo>
                  <a:lnTo>
                    <a:pt x="63" y="47"/>
                  </a:lnTo>
                  <a:lnTo>
                    <a:pt x="63" y="52"/>
                  </a:lnTo>
                  <a:lnTo>
                    <a:pt x="58" y="62"/>
                  </a:lnTo>
                  <a:lnTo>
                    <a:pt x="58" y="77"/>
                  </a:lnTo>
                  <a:lnTo>
                    <a:pt x="42" y="77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6" name="Freeform 116"/>
            <p:cNvSpPr>
              <a:spLocks/>
            </p:cNvSpPr>
            <p:nvPr/>
          </p:nvSpPr>
          <p:spPr bwMode="auto">
            <a:xfrm>
              <a:off x="6052183" y="1828798"/>
              <a:ext cx="100013" cy="33338"/>
            </a:xfrm>
            <a:custGeom>
              <a:avLst/>
              <a:gdLst>
                <a:gd name="T0" fmla="*/ 2147483647 w 63"/>
                <a:gd name="T1" fmla="*/ 2147483647 h 21"/>
                <a:gd name="T2" fmla="*/ 2147483647 w 63"/>
                <a:gd name="T3" fmla="*/ 0 h 21"/>
                <a:gd name="T4" fmla="*/ 2147483647 w 63"/>
                <a:gd name="T5" fmla="*/ 0 h 21"/>
                <a:gd name="T6" fmla="*/ 2147483647 w 63"/>
                <a:gd name="T7" fmla="*/ 0 h 21"/>
                <a:gd name="T8" fmla="*/ 2147483647 w 63"/>
                <a:gd name="T9" fmla="*/ 0 h 21"/>
                <a:gd name="T10" fmla="*/ 2147483647 w 63"/>
                <a:gd name="T11" fmla="*/ 0 h 21"/>
                <a:gd name="T12" fmla="*/ 2147483647 w 63"/>
                <a:gd name="T13" fmla="*/ 2147483647 h 21"/>
                <a:gd name="T14" fmla="*/ 2147483647 w 63"/>
                <a:gd name="T15" fmla="*/ 2147483647 h 21"/>
                <a:gd name="T16" fmla="*/ 2147483647 w 63"/>
                <a:gd name="T17" fmla="*/ 2147483647 h 21"/>
                <a:gd name="T18" fmla="*/ 2147483647 w 63"/>
                <a:gd name="T19" fmla="*/ 2147483647 h 21"/>
                <a:gd name="T20" fmla="*/ 2147483647 w 63"/>
                <a:gd name="T21" fmla="*/ 2147483647 h 21"/>
                <a:gd name="T22" fmla="*/ 2147483647 w 63"/>
                <a:gd name="T23" fmla="*/ 2147483647 h 21"/>
                <a:gd name="T24" fmla="*/ 2147483647 w 63"/>
                <a:gd name="T25" fmla="*/ 2147483647 h 21"/>
                <a:gd name="T26" fmla="*/ 2147483647 w 63"/>
                <a:gd name="T27" fmla="*/ 2147483647 h 21"/>
                <a:gd name="T28" fmla="*/ 0 w 63"/>
                <a:gd name="T29" fmla="*/ 2147483647 h 21"/>
                <a:gd name="T30" fmla="*/ 0 w 63"/>
                <a:gd name="T31" fmla="*/ 2147483647 h 21"/>
                <a:gd name="T32" fmla="*/ 2147483647 w 63"/>
                <a:gd name="T33" fmla="*/ 2147483647 h 21"/>
                <a:gd name="T34" fmla="*/ 2147483647 w 63"/>
                <a:gd name="T35" fmla="*/ 2147483647 h 21"/>
                <a:gd name="T36" fmla="*/ 2147483647 w 63"/>
                <a:gd name="T37" fmla="*/ 2147483647 h 21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63"/>
                <a:gd name="T58" fmla="*/ 0 h 21"/>
                <a:gd name="T59" fmla="*/ 63 w 63"/>
                <a:gd name="T60" fmla="*/ 21 h 21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63" h="21">
                  <a:moveTo>
                    <a:pt x="32" y="5"/>
                  </a:moveTo>
                  <a:lnTo>
                    <a:pt x="42" y="0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3" y="5"/>
                  </a:lnTo>
                  <a:lnTo>
                    <a:pt x="63" y="10"/>
                  </a:lnTo>
                  <a:lnTo>
                    <a:pt x="58" y="10"/>
                  </a:lnTo>
                  <a:lnTo>
                    <a:pt x="53" y="15"/>
                  </a:lnTo>
                  <a:lnTo>
                    <a:pt x="48" y="15"/>
                  </a:lnTo>
                  <a:lnTo>
                    <a:pt x="37" y="21"/>
                  </a:lnTo>
                  <a:lnTo>
                    <a:pt x="21" y="21"/>
                  </a:lnTo>
                  <a:lnTo>
                    <a:pt x="0" y="21"/>
                  </a:lnTo>
                  <a:lnTo>
                    <a:pt x="0" y="10"/>
                  </a:lnTo>
                  <a:lnTo>
                    <a:pt x="16" y="10"/>
                  </a:lnTo>
                  <a:lnTo>
                    <a:pt x="32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7" name="组合 137"/>
          <p:cNvGrpSpPr>
            <a:grpSpLocks noChangeAspect="1"/>
          </p:cNvGrpSpPr>
          <p:nvPr/>
        </p:nvGrpSpPr>
        <p:grpSpPr bwMode="auto">
          <a:xfrm>
            <a:off x="7653338" y="5043488"/>
            <a:ext cx="341312" cy="341312"/>
            <a:chOff x="7629933" y="4887460"/>
            <a:chExt cx="449262" cy="450850"/>
          </a:xfrm>
        </p:grpSpPr>
        <p:sp>
          <p:nvSpPr>
            <p:cNvPr id="69668" name="Freeform 127"/>
            <p:cNvSpPr>
              <a:spLocks/>
            </p:cNvSpPr>
            <p:nvPr/>
          </p:nvSpPr>
          <p:spPr bwMode="auto">
            <a:xfrm>
              <a:off x="7837896" y="4887460"/>
              <a:ext cx="200025" cy="139700"/>
            </a:xfrm>
            <a:custGeom>
              <a:avLst/>
              <a:gdLst>
                <a:gd name="T0" fmla="*/ 2147483647 w 126"/>
                <a:gd name="T1" fmla="*/ 2147483647 h 88"/>
                <a:gd name="T2" fmla="*/ 2147483647 w 126"/>
                <a:gd name="T3" fmla="*/ 2147483647 h 88"/>
                <a:gd name="T4" fmla="*/ 2147483647 w 126"/>
                <a:gd name="T5" fmla="*/ 0 h 88"/>
                <a:gd name="T6" fmla="*/ 2147483647 w 126"/>
                <a:gd name="T7" fmla="*/ 2147483647 h 88"/>
                <a:gd name="T8" fmla="*/ 2147483647 w 126"/>
                <a:gd name="T9" fmla="*/ 2147483647 h 88"/>
                <a:gd name="T10" fmla="*/ 2147483647 w 126"/>
                <a:gd name="T11" fmla="*/ 2147483647 h 88"/>
                <a:gd name="T12" fmla="*/ 2147483647 w 126"/>
                <a:gd name="T13" fmla="*/ 2147483647 h 88"/>
                <a:gd name="T14" fmla="*/ 2147483647 w 126"/>
                <a:gd name="T15" fmla="*/ 2147483647 h 88"/>
                <a:gd name="T16" fmla="*/ 2147483647 w 126"/>
                <a:gd name="T17" fmla="*/ 2147483647 h 88"/>
                <a:gd name="T18" fmla="*/ 2147483647 w 126"/>
                <a:gd name="T19" fmla="*/ 2147483647 h 88"/>
                <a:gd name="T20" fmla="*/ 2147483647 w 126"/>
                <a:gd name="T21" fmla="*/ 2147483647 h 88"/>
                <a:gd name="T22" fmla="*/ 2147483647 w 126"/>
                <a:gd name="T23" fmla="*/ 2147483647 h 88"/>
                <a:gd name="T24" fmla="*/ 2147483647 w 126"/>
                <a:gd name="T25" fmla="*/ 2147483647 h 88"/>
                <a:gd name="T26" fmla="*/ 2147483647 w 126"/>
                <a:gd name="T27" fmla="*/ 2147483647 h 88"/>
                <a:gd name="T28" fmla="*/ 2147483647 w 126"/>
                <a:gd name="T29" fmla="*/ 2147483647 h 88"/>
                <a:gd name="T30" fmla="*/ 2147483647 w 126"/>
                <a:gd name="T31" fmla="*/ 2147483647 h 88"/>
                <a:gd name="T32" fmla="*/ 2147483647 w 126"/>
                <a:gd name="T33" fmla="*/ 2147483647 h 88"/>
                <a:gd name="T34" fmla="*/ 2147483647 w 126"/>
                <a:gd name="T35" fmla="*/ 2147483647 h 88"/>
                <a:gd name="T36" fmla="*/ 2147483647 w 126"/>
                <a:gd name="T37" fmla="*/ 2147483647 h 88"/>
                <a:gd name="T38" fmla="*/ 2147483647 w 126"/>
                <a:gd name="T39" fmla="*/ 2147483647 h 88"/>
                <a:gd name="T40" fmla="*/ 2147483647 w 126"/>
                <a:gd name="T41" fmla="*/ 2147483647 h 88"/>
                <a:gd name="T42" fmla="*/ 2147483647 w 126"/>
                <a:gd name="T43" fmla="*/ 2147483647 h 88"/>
                <a:gd name="T44" fmla="*/ 2147483647 w 126"/>
                <a:gd name="T45" fmla="*/ 2147483647 h 88"/>
                <a:gd name="T46" fmla="*/ 2147483647 w 126"/>
                <a:gd name="T47" fmla="*/ 2147483647 h 88"/>
                <a:gd name="T48" fmla="*/ 2147483647 w 126"/>
                <a:gd name="T49" fmla="*/ 2147483647 h 88"/>
                <a:gd name="T50" fmla="*/ 2147483647 w 126"/>
                <a:gd name="T51" fmla="*/ 2147483647 h 88"/>
                <a:gd name="T52" fmla="*/ 2147483647 w 126"/>
                <a:gd name="T53" fmla="*/ 2147483647 h 88"/>
                <a:gd name="T54" fmla="*/ 2147483647 w 126"/>
                <a:gd name="T55" fmla="*/ 2147483647 h 88"/>
                <a:gd name="T56" fmla="*/ 2147483647 w 126"/>
                <a:gd name="T57" fmla="*/ 2147483647 h 88"/>
                <a:gd name="T58" fmla="*/ 2147483647 w 126"/>
                <a:gd name="T59" fmla="*/ 2147483647 h 88"/>
                <a:gd name="T60" fmla="*/ 2147483647 w 126"/>
                <a:gd name="T61" fmla="*/ 2147483647 h 88"/>
                <a:gd name="T62" fmla="*/ 2147483647 w 126"/>
                <a:gd name="T63" fmla="*/ 2147483647 h 88"/>
                <a:gd name="T64" fmla="*/ 2147483647 w 126"/>
                <a:gd name="T65" fmla="*/ 2147483647 h 88"/>
                <a:gd name="T66" fmla="*/ 2147483647 w 126"/>
                <a:gd name="T67" fmla="*/ 2147483647 h 88"/>
                <a:gd name="T68" fmla="*/ 2147483647 w 126"/>
                <a:gd name="T69" fmla="*/ 2147483647 h 88"/>
                <a:gd name="T70" fmla="*/ 2147483647 w 126"/>
                <a:gd name="T71" fmla="*/ 2147483647 h 88"/>
                <a:gd name="T72" fmla="*/ 2147483647 w 126"/>
                <a:gd name="T73" fmla="*/ 2147483647 h 88"/>
                <a:gd name="T74" fmla="*/ 2147483647 w 126"/>
                <a:gd name="T75" fmla="*/ 2147483647 h 88"/>
                <a:gd name="T76" fmla="*/ 2147483647 w 126"/>
                <a:gd name="T77" fmla="*/ 2147483647 h 88"/>
                <a:gd name="T78" fmla="*/ 0 w 126"/>
                <a:gd name="T79" fmla="*/ 2147483647 h 88"/>
                <a:gd name="T80" fmla="*/ 0 w 126"/>
                <a:gd name="T81" fmla="*/ 2147483647 h 88"/>
                <a:gd name="T82" fmla="*/ 2147483647 w 126"/>
                <a:gd name="T83" fmla="*/ 2147483647 h 88"/>
                <a:gd name="T84" fmla="*/ 2147483647 w 126"/>
                <a:gd name="T85" fmla="*/ 2147483647 h 88"/>
                <a:gd name="T86" fmla="*/ 2147483647 w 126"/>
                <a:gd name="T87" fmla="*/ 2147483647 h 88"/>
                <a:gd name="T88" fmla="*/ 2147483647 w 126"/>
                <a:gd name="T89" fmla="*/ 2147483647 h 88"/>
                <a:gd name="T90" fmla="*/ 2147483647 w 126"/>
                <a:gd name="T91" fmla="*/ 2147483647 h 88"/>
                <a:gd name="T92" fmla="*/ 2147483647 w 126"/>
                <a:gd name="T93" fmla="*/ 2147483647 h 88"/>
                <a:gd name="T94" fmla="*/ 2147483647 w 126"/>
                <a:gd name="T95" fmla="*/ 2147483647 h 88"/>
                <a:gd name="T96" fmla="*/ 2147483647 w 126"/>
                <a:gd name="T97" fmla="*/ 2147483647 h 88"/>
                <a:gd name="T98" fmla="*/ 2147483647 w 126"/>
                <a:gd name="T99" fmla="*/ 2147483647 h 8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126"/>
                <a:gd name="T151" fmla="*/ 0 h 88"/>
                <a:gd name="T152" fmla="*/ 126 w 126"/>
                <a:gd name="T153" fmla="*/ 88 h 8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126" h="88">
                  <a:moveTo>
                    <a:pt x="79" y="5"/>
                  </a:moveTo>
                  <a:lnTo>
                    <a:pt x="89" y="5"/>
                  </a:lnTo>
                  <a:lnTo>
                    <a:pt x="89" y="0"/>
                  </a:lnTo>
                  <a:lnTo>
                    <a:pt x="94" y="5"/>
                  </a:lnTo>
                  <a:lnTo>
                    <a:pt x="99" y="5"/>
                  </a:lnTo>
                  <a:lnTo>
                    <a:pt x="105" y="10"/>
                  </a:lnTo>
                  <a:lnTo>
                    <a:pt x="110" y="10"/>
                  </a:lnTo>
                  <a:lnTo>
                    <a:pt x="115" y="15"/>
                  </a:lnTo>
                  <a:lnTo>
                    <a:pt x="120" y="21"/>
                  </a:lnTo>
                  <a:lnTo>
                    <a:pt x="126" y="21"/>
                  </a:lnTo>
                  <a:lnTo>
                    <a:pt x="126" y="26"/>
                  </a:lnTo>
                  <a:lnTo>
                    <a:pt x="120" y="26"/>
                  </a:lnTo>
                  <a:lnTo>
                    <a:pt x="115" y="31"/>
                  </a:lnTo>
                  <a:lnTo>
                    <a:pt x="110" y="36"/>
                  </a:lnTo>
                  <a:lnTo>
                    <a:pt x="110" y="41"/>
                  </a:lnTo>
                  <a:lnTo>
                    <a:pt x="105" y="46"/>
                  </a:lnTo>
                  <a:lnTo>
                    <a:pt x="105" y="52"/>
                  </a:lnTo>
                  <a:lnTo>
                    <a:pt x="99" y="62"/>
                  </a:lnTo>
                  <a:lnTo>
                    <a:pt x="94" y="72"/>
                  </a:lnTo>
                  <a:lnTo>
                    <a:pt x="89" y="88"/>
                  </a:lnTo>
                  <a:lnTo>
                    <a:pt x="73" y="88"/>
                  </a:lnTo>
                  <a:lnTo>
                    <a:pt x="79" y="72"/>
                  </a:lnTo>
                  <a:lnTo>
                    <a:pt x="79" y="62"/>
                  </a:lnTo>
                  <a:lnTo>
                    <a:pt x="84" y="52"/>
                  </a:lnTo>
                  <a:lnTo>
                    <a:pt x="84" y="46"/>
                  </a:lnTo>
                  <a:lnTo>
                    <a:pt x="84" y="36"/>
                  </a:lnTo>
                  <a:lnTo>
                    <a:pt x="89" y="31"/>
                  </a:lnTo>
                  <a:lnTo>
                    <a:pt x="89" y="26"/>
                  </a:lnTo>
                  <a:lnTo>
                    <a:pt x="84" y="21"/>
                  </a:lnTo>
                  <a:lnTo>
                    <a:pt x="79" y="21"/>
                  </a:lnTo>
                  <a:lnTo>
                    <a:pt x="68" y="21"/>
                  </a:lnTo>
                  <a:lnTo>
                    <a:pt x="58" y="21"/>
                  </a:lnTo>
                  <a:lnTo>
                    <a:pt x="47" y="21"/>
                  </a:lnTo>
                  <a:lnTo>
                    <a:pt x="37" y="26"/>
                  </a:lnTo>
                  <a:lnTo>
                    <a:pt x="21" y="26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11" y="15"/>
                  </a:lnTo>
                  <a:lnTo>
                    <a:pt x="21" y="15"/>
                  </a:lnTo>
                  <a:lnTo>
                    <a:pt x="31" y="15"/>
                  </a:lnTo>
                  <a:lnTo>
                    <a:pt x="47" y="15"/>
                  </a:lnTo>
                  <a:lnTo>
                    <a:pt x="58" y="10"/>
                  </a:lnTo>
                  <a:lnTo>
                    <a:pt x="68" y="10"/>
                  </a:lnTo>
                  <a:lnTo>
                    <a:pt x="79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69669" name="组合 136"/>
            <p:cNvGrpSpPr>
              <a:grpSpLocks/>
            </p:cNvGrpSpPr>
            <p:nvPr/>
          </p:nvGrpSpPr>
          <p:grpSpPr bwMode="auto">
            <a:xfrm>
              <a:off x="7629933" y="4911273"/>
              <a:ext cx="449262" cy="427037"/>
              <a:chOff x="7629933" y="4911273"/>
              <a:chExt cx="449262" cy="427037"/>
            </a:xfrm>
          </p:grpSpPr>
          <p:sp>
            <p:nvSpPr>
              <p:cNvPr id="69670" name="Freeform 123"/>
              <p:cNvSpPr>
                <a:spLocks/>
              </p:cNvSpPr>
              <p:nvPr/>
            </p:nvSpPr>
            <p:spPr bwMode="auto">
              <a:xfrm>
                <a:off x="7629933" y="5019223"/>
                <a:ext cx="50800" cy="146050"/>
              </a:xfrm>
              <a:custGeom>
                <a:avLst/>
                <a:gdLst>
                  <a:gd name="T0" fmla="*/ 2147483647 w 32"/>
                  <a:gd name="T1" fmla="*/ 2147483647 h 92"/>
                  <a:gd name="T2" fmla="*/ 2147483647 w 32"/>
                  <a:gd name="T3" fmla="*/ 2147483647 h 92"/>
                  <a:gd name="T4" fmla="*/ 2147483647 w 32"/>
                  <a:gd name="T5" fmla="*/ 2147483647 h 92"/>
                  <a:gd name="T6" fmla="*/ 2147483647 w 32"/>
                  <a:gd name="T7" fmla="*/ 2147483647 h 92"/>
                  <a:gd name="T8" fmla="*/ 2147483647 w 32"/>
                  <a:gd name="T9" fmla="*/ 2147483647 h 92"/>
                  <a:gd name="T10" fmla="*/ 2147483647 w 32"/>
                  <a:gd name="T11" fmla="*/ 2147483647 h 92"/>
                  <a:gd name="T12" fmla="*/ 2147483647 w 32"/>
                  <a:gd name="T13" fmla="*/ 2147483647 h 92"/>
                  <a:gd name="T14" fmla="*/ 2147483647 w 32"/>
                  <a:gd name="T15" fmla="*/ 2147483647 h 92"/>
                  <a:gd name="T16" fmla="*/ 2147483647 w 32"/>
                  <a:gd name="T17" fmla="*/ 2147483647 h 92"/>
                  <a:gd name="T18" fmla="*/ 2147483647 w 32"/>
                  <a:gd name="T19" fmla="*/ 2147483647 h 92"/>
                  <a:gd name="T20" fmla="*/ 2147483647 w 32"/>
                  <a:gd name="T21" fmla="*/ 2147483647 h 92"/>
                  <a:gd name="T22" fmla="*/ 2147483647 w 32"/>
                  <a:gd name="T23" fmla="*/ 2147483647 h 92"/>
                  <a:gd name="T24" fmla="*/ 2147483647 w 32"/>
                  <a:gd name="T25" fmla="*/ 2147483647 h 92"/>
                  <a:gd name="T26" fmla="*/ 2147483647 w 32"/>
                  <a:gd name="T27" fmla="*/ 2147483647 h 92"/>
                  <a:gd name="T28" fmla="*/ 2147483647 w 32"/>
                  <a:gd name="T29" fmla="*/ 2147483647 h 92"/>
                  <a:gd name="T30" fmla="*/ 2147483647 w 32"/>
                  <a:gd name="T31" fmla="*/ 2147483647 h 92"/>
                  <a:gd name="T32" fmla="*/ 2147483647 w 32"/>
                  <a:gd name="T33" fmla="*/ 2147483647 h 92"/>
                  <a:gd name="T34" fmla="*/ 2147483647 w 32"/>
                  <a:gd name="T35" fmla="*/ 2147483647 h 92"/>
                  <a:gd name="T36" fmla="*/ 2147483647 w 32"/>
                  <a:gd name="T37" fmla="*/ 2147483647 h 92"/>
                  <a:gd name="T38" fmla="*/ 2147483647 w 32"/>
                  <a:gd name="T39" fmla="*/ 2147483647 h 92"/>
                  <a:gd name="T40" fmla="*/ 2147483647 w 32"/>
                  <a:gd name="T41" fmla="*/ 2147483647 h 92"/>
                  <a:gd name="T42" fmla="*/ 2147483647 w 32"/>
                  <a:gd name="T43" fmla="*/ 2147483647 h 92"/>
                  <a:gd name="T44" fmla="*/ 2147483647 w 32"/>
                  <a:gd name="T45" fmla="*/ 2147483647 h 92"/>
                  <a:gd name="T46" fmla="*/ 2147483647 w 32"/>
                  <a:gd name="T47" fmla="*/ 2147483647 h 92"/>
                  <a:gd name="T48" fmla="*/ 0 w 32"/>
                  <a:gd name="T49" fmla="*/ 2147483647 h 92"/>
                  <a:gd name="T50" fmla="*/ 0 w 32"/>
                  <a:gd name="T51" fmla="*/ 2147483647 h 92"/>
                  <a:gd name="T52" fmla="*/ 0 w 32"/>
                  <a:gd name="T53" fmla="*/ 2147483647 h 92"/>
                  <a:gd name="T54" fmla="*/ 0 w 32"/>
                  <a:gd name="T55" fmla="*/ 2147483647 h 92"/>
                  <a:gd name="T56" fmla="*/ 0 w 32"/>
                  <a:gd name="T57" fmla="*/ 0 h 92"/>
                  <a:gd name="T58" fmla="*/ 0 w 32"/>
                  <a:gd name="T59" fmla="*/ 0 h 92"/>
                  <a:gd name="T60" fmla="*/ 2147483647 w 32"/>
                  <a:gd name="T61" fmla="*/ 0 h 92"/>
                  <a:gd name="T62" fmla="*/ 2147483647 w 32"/>
                  <a:gd name="T63" fmla="*/ 0 h 92"/>
                  <a:gd name="T64" fmla="*/ 2147483647 w 32"/>
                  <a:gd name="T65" fmla="*/ 0 h 92"/>
                  <a:gd name="T66" fmla="*/ 2147483647 w 32"/>
                  <a:gd name="T67" fmla="*/ 2147483647 h 92"/>
                  <a:gd name="T68" fmla="*/ 2147483647 w 32"/>
                  <a:gd name="T69" fmla="*/ 2147483647 h 92"/>
                  <a:gd name="T70" fmla="*/ 2147483647 w 32"/>
                  <a:gd name="T71" fmla="*/ 2147483647 h 92"/>
                  <a:gd name="T72" fmla="*/ 2147483647 w 32"/>
                  <a:gd name="T73" fmla="*/ 2147483647 h 92"/>
                  <a:gd name="T74" fmla="*/ 2147483647 w 32"/>
                  <a:gd name="T75" fmla="*/ 2147483647 h 92"/>
                  <a:gd name="T76" fmla="*/ 2147483647 w 32"/>
                  <a:gd name="T77" fmla="*/ 2147483647 h 92"/>
                  <a:gd name="T78" fmla="*/ 2147483647 w 32"/>
                  <a:gd name="T79" fmla="*/ 2147483647 h 92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w 32"/>
                  <a:gd name="T121" fmla="*/ 0 h 92"/>
                  <a:gd name="T122" fmla="*/ 32 w 32"/>
                  <a:gd name="T123" fmla="*/ 92 h 92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T120" t="T121" r="T122" b="T123"/>
                <a:pathLst>
                  <a:path w="32" h="92">
                    <a:moveTo>
                      <a:pt x="32" y="51"/>
                    </a:moveTo>
                    <a:lnTo>
                      <a:pt x="32" y="61"/>
                    </a:lnTo>
                    <a:lnTo>
                      <a:pt x="32" y="67"/>
                    </a:lnTo>
                    <a:lnTo>
                      <a:pt x="32" y="77"/>
                    </a:lnTo>
                    <a:lnTo>
                      <a:pt x="32" y="82"/>
                    </a:lnTo>
                    <a:lnTo>
                      <a:pt x="32" y="87"/>
                    </a:lnTo>
                    <a:lnTo>
                      <a:pt x="32" y="92"/>
                    </a:lnTo>
                    <a:lnTo>
                      <a:pt x="26" y="92"/>
                    </a:lnTo>
                    <a:lnTo>
                      <a:pt x="26" y="87"/>
                    </a:lnTo>
                    <a:lnTo>
                      <a:pt x="21" y="82"/>
                    </a:lnTo>
                    <a:lnTo>
                      <a:pt x="21" y="77"/>
                    </a:lnTo>
                    <a:lnTo>
                      <a:pt x="16" y="77"/>
                    </a:lnTo>
                    <a:lnTo>
                      <a:pt x="16" y="67"/>
                    </a:lnTo>
                    <a:lnTo>
                      <a:pt x="16" y="56"/>
                    </a:lnTo>
                    <a:lnTo>
                      <a:pt x="16" y="51"/>
                    </a:lnTo>
                    <a:lnTo>
                      <a:pt x="11" y="41"/>
                    </a:lnTo>
                    <a:lnTo>
                      <a:pt x="11" y="30"/>
                    </a:lnTo>
                    <a:lnTo>
                      <a:pt x="11" y="25"/>
                    </a:lnTo>
                    <a:lnTo>
                      <a:pt x="5" y="20"/>
                    </a:lnTo>
                    <a:lnTo>
                      <a:pt x="5" y="15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6" y="5"/>
                    </a:lnTo>
                    <a:lnTo>
                      <a:pt x="26" y="10"/>
                    </a:lnTo>
                    <a:lnTo>
                      <a:pt x="26" y="20"/>
                    </a:lnTo>
                    <a:lnTo>
                      <a:pt x="26" y="36"/>
                    </a:lnTo>
                    <a:lnTo>
                      <a:pt x="32" y="51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1" name="Freeform 124"/>
              <p:cNvSpPr>
                <a:spLocks/>
              </p:cNvSpPr>
              <p:nvPr/>
            </p:nvSpPr>
            <p:spPr bwMode="auto">
              <a:xfrm>
                <a:off x="7647396" y="5001760"/>
                <a:ext cx="131762" cy="106363"/>
              </a:xfrm>
              <a:custGeom>
                <a:avLst/>
                <a:gdLst>
                  <a:gd name="T0" fmla="*/ 2147483647 w 83"/>
                  <a:gd name="T1" fmla="*/ 0 h 67"/>
                  <a:gd name="T2" fmla="*/ 2147483647 w 83"/>
                  <a:gd name="T3" fmla="*/ 0 h 67"/>
                  <a:gd name="T4" fmla="*/ 2147483647 w 83"/>
                  <a:gd name="T5" fmla="*/ 0 h 67"/>
                  <a:gd name="T6" fmla="*/ 2147483647 w 83"/>
                  <a:gd name="T7" fmla="*/ 2147483647 h 67"/>
                  <a:gd name="T8" fmla="*/ 2147483647 w 83"/>
                  <a:gd name="T9" fmla="*/ 2147483647 h 67"/>
                  <a:gd name="T10" fmla="*/ 2147483647 w 83"/>
                  <a:gd name="T11" fmla="*/ 2147483647 h 67"/>
                  <a:gd name="T12" fmla="*/ 2147483647 w 83"/>
                  <a:gd name="T13" fmla="*/ 2147483647 h 67"/>
                  <a:gd name="T14" fmla="*/ 2147483647 w 83"/>
                  <a:gd name="T15" fmla="*/ 2147483647 h 67"/>
                  <a:gd name="T16" fmla="*/ 2147483647 w 83"/>
                  <a:gd name="T17" fmla="*/ 2147483647 h 67"/>
                  <a:gd name="T18" fmla="*/ 2147483647 w 83"/>
                  <a:gd name="T19" fmla="*/ 2147483647 h 67"/>
                  <a:gd name="T20" fmla="*/ 2147483647 w 83"/>
                  <a:gd name="T21" fmla="*/ 2147483647 h 67"/>
                  <a:gd name="T22" fmla="*/ 2147483647 w 83"/>
                  <a:gd name="T23" fmla="*/ 2147483647 h 67"/>
                  <a:gd name="T24" fmla="*/ 2147483647 w 83"/>
                  <a:gd name="T25" fmla="*/ 2147483647 h 67"/>
                  <a:gd name="T26" fmla="*/ 2147483647 w 83"/>
                  <a:gd name="T27" fmla="*/ 2147483647 h 67"/>
                  <a:gd name="T28" fmla="*/ 2147483647 w 83"/>
                  <a:gd name="T29" fmla="*/ 2147483647 h 67"/>
                  <a:gd name="T30" fmla="*/ 2147483647 w 83"/>
                  <a:gd name="T31" fmla="*/ 2147483647 h 67"/>
                  <a:gd name="T32" fmla="*/ 2147483647 w 83"/>
                  <a:gd name="T33" fmla="*/ 2147483647 h 67"/>
                  <a:gd name="T34" fmla="*/ 2147483647 w 83"/>
                  <a:gd name="T35" fmla="*/ 2147483647 h 67"/>
                  <a:gd name="T36" fmla="*/ 2147483647 w 83"/>
                  <a:gd name="T37" fmla="*/ 2147483647 h 67"/>
                  <a:gd name="T38" fmla="*/ 2147483647 w 83"/>
                  <a:gd name="T39" fmla="*/ 2147483647 h 67"/>
                  <a:gd name="T40" fmla="*/ 2147483647 w 83"/>
                  <a:gd name="T41" fmla="*/ 2147483647 h 67"/>
                  <a:gd name="T42" fmla="*/ 2147483647 w 83"/>
                  <a:gd name="T43" fmla="*/ 2147483647 h 67"/>
                  <a:gd name="T44" fmla="*/ 2147483647 w 83"/>
                  <a:gd name="T45" fmla="*/ 2147483647 h 67"/>
                  <a:gd name="T46" fmla="*/ 2147483647 w 83"/>
                  <a:gd name="T47" fmla="*/ 2147483647 h 67"/>
                  <a:gd name="T48" fmla="*/ 2147483647 w 83"/>
                  <a:gd name="T49" fmla="*/ 2147483647 h 67"/>
                  <a:gd name="T50" fmla="*/ 2147483647 w 83"/>
                  <a:gd name="T51" fmla="*/ 2147483647 h 67"/>
                  <a:gd name="T52" fmla="*/ 2147483647 w 83"/>
                  <a:gd name="T53" fmla="*/ 2147483647 h 67"/>
                  <a:gd name="T54" fmla="*/ 2147483647 w 83"/>
                  <a:gd name="T55" fmla="*/ 2147483647 h 67"/>
                  <a:gd name="T56" fmla="*/ 2147483647 w 83"/>
                  <a:gd name="T57" fmla="*/ 2147483647 h 67"/>
                  <a:gd name="T58" fmla="*/ 2147483647 w 83"/>
                  <a:gd name="T59" fmla="*/ 2147483647 h 67"/>
                  <a:gd name="T60" fmla="*/ 2147483647 w 83"/>
                  <a:gd name="T61" fmla="*/ 2147483647 h 67"/>
                  <a:gd name="T62" fmla="*/ 0 w 83"/>
                  <a:gd name="T63" fmla="*/ 2147483647 h 67"/>
                  <a:gd name="T64" fmla="*/ 0 w 83"/>
                  <a:gd name="T65" fmla="*/ 2147483647 h 67"/>
                  <a:gd name="T66" fmla="*/ 2147483647 w 83"/>
                  <a:gd name="T67" fmla="*/ 2147483647 h 67"/>
                  <a:gd name="T68" fmla="*/ 2147483647 w 83"/>
                  <a:gd name="T69" fmla="*/ 2147483647 h 67"/>
                  <a:gd name="T70" fmla="*/ 2147483647 w 83"/>
                  <a:gd name="T71" fmla="*/ 2147483647 h 67"/>
                  <a:gd name="T72" fmla="*/ 2147483647 w 83"/>
                  <a:gd name="T73" fmla="*/ 2147483647 h 67"/>
                  <a:gd name="T74" fmla="*/ 2147483647 w 83"/>
                  <a:gd name="T75" fmla="*/ 2147483647 h 67"/>
                  <a:gd name="T76" fmla="*/ 2147483647 w 83"/>
                  <a:gd name="T77" fmla="*/ 2147483647 h 67"/>
                  <a:gd name="T78" fmla="*/ 2147483647 w 83"/>
                  <a:gd name="T79" fmla="*/ 2147483647 h 67"/>
                  <a:gd name="T80" fmla="*/ 2147483647 w 83"/>
                  <a:gd name="T81" fmla="*/ 2147483647 h 67"/>
                  <a:gd name="T82" fmla="*/ 2147483647 w 83"/>
                  <a:gd name="T83" fmla="*/ 2147483647 h 67"/>
                  <a:gd name="T84" fmla="*/ 2147483647 w 83"/>
                  <a:gd name="T85" fmla="*/ 0 h 67"/>
                  <a:gd name="T86" fmla="*/ 2147483647 w 83"/>
                  <a:gd name="T87" fmla="*/ 0 h 67"/>
                  <a:gd name="T88" fmla="*/ 2147483647 w 83"/>
                  <a:gd name="T89" fmla="*/ 0 h 67"/>
                  <a:gd name="T90" fmla="*/ 2147483647 w 83"/>
                  <a:gd name="T91" fmla="*/ 0 h 67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w 83"/>
                  <a:gd name="T139" fmla="*/ 0 h 67"/>
                  <a:gd name="T140" fmla="*/ 83 w 83"/>
                  <a:gd name="T141" fmla="*/ 67 h 67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T138" t="T139" r="T140" b="T141"/>
                <a:pathLst>
                  <a:path w="83" h="67">
                    <a:moveTo>
                      <a:pt x="57" y="0"/>
                    </a:moveTo>
                    <a:lnTo>
                      <a:pt x="62" y="0"/>
                    </a:lnTo>
                    <a:lnTo>
                      <a:pt x="73" y="5"/>
                    </a:lnTo>
                    <a:lnTo>
                      <a:pt x="78" y="11"/>
                    </a:lnTo>
                    <a:lnTo>
                      <a:pt x="83" y="11"/>
                    </a:lnTo>
                    <a:lnTo>
                      <a:pt x="83" y="16"/>
                    </a:lnTo>
                    <a:lnTo>
                      <a:pt x="83" y="21"/>
                    </a:lnTo>
                    <a:lnTo>
                      <a:pt x="78" y="21"/>
                    </a:lnTo>
                    <a:lnTo>
                      <a:pt x="78" y="26"/>
                    </a:lnTo>
                    <a:lnTo>
                      <a:pt x="73" y="31"/>
                    </a:lnTo>
                    <a:lnTo>
                      <a:pt x="73" y="36"/>
                    </a:lnTo>
                    <a:lnTo>
                      <a:pt x="73" y="41"/>
                    </a:lnTo>
                    <a:lnTo>
                      <a:pt x="68" y="47"/>
                    </a:lnTo>
                    <a:lnTo>
                      <a:pt x="68" y="57"/>
                    </a:lnTo>
                    <a:lnTo>
                      <a:pt x="62" y="67"/>
                    </a:lnTo>
                    <a:lnTo>
                      <a:pt x="47" y="67"/>
                    </a:lnTo>
                    <a:lnTo>
                      <a:pt x="52" y="52"/>
                    </a:lnTo>
                    <a:lnTo>
                      <a:pt x="52" y="41"/>
                    </a:lnTo>
                    <a:lnTo>
                      <a:pt x="57" y="31"/>
                    </a:lnTo>
                    <a:lnTo>
                      <a:pt x="57" y="26"/>
                    </a:lnTo>
                    <a:lnTo>
                      <a:pt x="57" y="21"/>
                    </a:lnTo>
                    <a:lnTo>
                      <a:pt x="52" y="16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6" y="21"/>
                    </a:lnTo>
                    <a:lnTo>
                      <a:pt x="26" y="21"/>
                    </a:lnTo>
                    <a:lnTo>
                      <a:pt x="15" y="26"/>
                    </a:lnTo>
                    <a:lnTo>
                      <a:pt x="0" y="26"/>
                    </a:lnTo>
                    <a:lnTo>
                      <a:pt x="0" y="11"/>
                    </a:lnTo>
                    <a:lnTo>
                      <a:pt x="5" y="11"/>
                    </a:lnTo>
                    <a:lnTo>
                      <a:pt x="10" y="16"/>
                    </a:lnTo>
                    <a:lnTo>
                      <a:pt x="15" y="16"/>
                    </a:lnTo>
                    <a:lnTo>
                      <a:pt x="26" y="11"/>
                    </a:lnTo>
                    <a:lnTo>
                      <a:pt x="31" y="11"/>
                    </a:lnTo>
                    <a:lnTo>
                      <a:pt x="36" y="5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0"/>
                    </a:lnTo>
                    <a:lnTo>
                      <a:pt x="57" y="0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2" name="Freeform 125"/>
              <p:cNvSpPr>
                <a:spLocks/>
              </p:cNvSpPr>
              <p:nvPr/>
            </p:nvSpPr>
            <p:spPr bwMode="auto">
              <a:xfrm>
                <a:off x="7671208" y="5100185"/>
                <a:ext cx="92075" cy="33338"/>
              </a:xfrm>
              <a:custGeom>
                <a:avLst/>
                <a:gdLst>
                  <a:gd name="T0" fmla="*/ 2147483647 w 58"/>
                  <a:gd name="T1" fmla="*/ 2147483647 h 21"/>
                  <a:gd name="T2" fmla="*/ 2147483647 w 58"/>
                  <a:gd name="T3" fmla="*/ 2147483647 h 21"/>
                  <a:gd name="T4" fmla="*/ 2147483647 w 58"/>
                  <a:gd name="T5" fmla="*/ 2147483647 h 21"/>
                  <a:gd name="T6" fmla="*/ 2147483647 w 58"/>
                  <a:gd name="T7" fmla="*/ 2147483647 h 21"/>
                  <a:gd name="T8" fmla="*/ 2147483647 w 58"/>
                  <a:gd name="T9" fmla="*/ 2147483647 h 21"/>
                  <a:gd name="T10" fmla="*/ 2147483647 w 58"/>
                  <a:gd name="T11" fmla="*/ 2147483647 h 21"/>
                  <a:gd name="T12" fmla="*/ 2147483647 w 58"/>
                  <a:gd name="T13" fmla="*/ 2147483647 h 21"/>
                  <a:gd name="T14" fmla="*/ 2147483647 w 58"/>
                  <a:gd name="T15" fmla="*/ 2147483647 h 21"/>
                  <a:gd name="T16" fmla="*/ 0 w 58"/>
                  <a:gd name="T17" fmla="*/ 2147483647 h 21"/>
                  <a:gd name="T18" fmla="*/ 0 w 58"/>
                  <a:gd name="T19" fmla="*/ 2147483647 h 21"/>
                  <a:gd name="T20" fmla="*/ 2147483647 w 58"/>
                  <a:gd name="T21" fmla="*/ 2147483647 h 21"/>
                  <a:gd name="T22" fmla="*/ 2147483647 w 58"/>
                  <a:gd name="T23" fmla="*/ 2147483647 h 21"/>
                  <a:gd name="T24" fmla="*/ 2147483647 w 58"/>
                  <a:gd name="T25" fmla="*/ 2147483647 h 21"/>
                  <a:gd name="T26" fmla="*/ 2147483647 w 58"/>
                  <a:gd name="T27" fmla="*/ 2147483647 h 21"/>
                  <a:gd name="T28" fmla="*/ 2147483647 w 58"/>
                  <a:gd name="T29" fmla="*/ 2147483647 h 21"/>
                  <a:gd name="T30" fmla="*/ 2147483647 w 58"/>
                  <a:gd name="T31" fmla="*/ 0 h 21"/>
                  <a:gd name="T32" fmla="*/ 2147483647 w 58"/>
                  <a:gd name="T33" fmla="*/ 0 h 21"/>
                  <a:gd name="T34" fmla="*/ 2147483647 w 58"/>
                  <a:gd name="T35" fmla="*/ 0 h 21"/>
                  <a:gd name="T36" fmla="*/ 2147483647 w 58"/>
                  <a:gd name="T37" fmla="*/ 2147483647 h 21"/>
                  <a:gd name="T38" fmla="*/ 2147483647 w 58"/>
                  <a:gd name="T39" fmla="*/ 2147483647 h 21"/>
                  <a:gd name="T40" fmla="*/ 2147483647 w 58"/>
                  <a:gd name="T41" fmla="*/ 2147483647 h 21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58"/>
                  <a:gd name="T64" fmla="*/ 0 h 21"/>
                  <a:gd name="T65" fmla="*/ 58 w 58"/>
                  <a:gd name="T66" fmla="*/ 21 h 21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58" h="21">
                    <a:moveTo>
                      <a:pt x="58" y="5"/>
                    </a:moveTo>
                    <a:lnTo>
                      <a:pt x="53" y="10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2" y="16"/>
                    </a:lnTo>
                    <a:lnTo>
                      <a:pt x="16" y="16"/>
                    </a:lnTo>
                    <a:lnTo>
                      <a:pt x="0" y="21"/>
                    </a:lnTo>
                    <a:lnTo>
                      <a:pt x="0" y="10"/>
                    </a:lnTo>
                    <a:lnTo>
                      <a:pt x="11" y="5"/>
                    </a:lnTo>
                    <a:lnTo>
                      <a:pt x="21" y="5"/>
                    </a:lnTo>
                    <a:lnTo>
                      <a:pt x="32" y="5"/>
                    </a:lnTo>
                    <a:lnTo>
                      <a:pt x="37" y="5"/>
                    </a:lnTo>
                    <a:lnTo>
                      <a:pt x="47" y="5"/>
                    </a:lnTo>
                    <a:lnTo>
                      <a:pt x="47" y="0"/>
                    </a:lnTo>
                    <a:lnTo>
                      <a:pt x="53" y="0"/>
                    </a:lnTo>
                    <a:lnTo>
                      <a:pt x="53" y="5"/>
                    </a:lnTo>
                    <a:lnTo>
                      <a:pt x="58" y="5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3" name="Freeform 126"/>
              <p:cNvSpPr>
                <a:spLocks/>
              </p:cNvSpPr>
              <p:nvPr/>
            </p:nvSpPr>
            <p:spPr bwMode="auto">
              <a:xfrm>
                <a:off x="7812496" y="4911273"/>
                <a:ext cx="58737" cy="131763"/>
              </a:xfrm>
              <a:custGeom>
                <a:avLst/>
                <a:gdLst>
                  <a:gd name="T0" fmla="*/ 2147483647 w 37"/>
                  <a:gd name="T1" fmla="*/ 2147483647 h 83"/>
                  <a:gd name="T2" fmla="*/ 0 w 37"/>
                  <a:gd name="T3" fmla="*/ 2147483647 h 83"/>
                  <a:gd name="T4" fmla="*/ 0 w 37"/>
                  <a:gd name="T5" fmla="*/ 2147483647 h 83"/>
                  <a:gd name="T6" fmla="*/ 0 w 37"/>
                  <a:gd name="T7" fmla="*/ 2147483647 h 83"/>
                  <a:gd name="T8" fmla="*/ 0 w 37"/>
                  <a:gd name="T9" fmla="*/ 2147483647 h 83"/>
                  <a:gd name="T10" fmla="*/ 0 w 37"/>
                  <a:gd name="T11" fmla="*/ 0 h 83"/>
                  <a:gd name="T12" fmla="*/ 2147483647 w 37"/>
                  <a:gd name="T13" fmla="*/ 0 h 83"/>
                  <a:gd name="T14" fmla="*/ 2147483647 w 37"/>
                  <a:gd name="T15" fmla="*/ 0 h 83"/>
                  <a:gd name="T16" fmla="*/ 2147483647 w 37"/>
                  <a:gd name="T17" fmla="*/ 2147483647 h 83"/>
                  <a:gd name="T18" fmla="*/ 2147483647 w 37"/>
                  <a:gd name="T19" fmla="*/ 2147483647 h 83"/>
                  <a:gd name="T20" fmla="*/ 2147483647 w 37"/>
                  <a:gd name="T21" fmla="*/ 2147483647 h 83"/>
                  <a:gd name="T22" fmla="*/ 2147483647 w 37"/>
                  <a:gd name="T23" fmla="*/ 2147483647 h 83"/>
                  <a:gd name="T24" fmla="*/ 2147483647 w 37"/>
                  <a:gd name="T25" fmla="*/ 2147483647 h 83"/>
                  <a:gd name="T26" fmla="*/ 2147483647 w 37"/>
                  <a:gd name="T27" fmla="*/ 2147483647 h 83"/>
                  <a:gd name="T28" fmla="*/ 2147483647 w 37"/>
                  <a:gd name="T29" fmla="*/ 2147483647 h 83"/>
                  <a:gd name="T30" fmla="*/ 2147483647 w 37"/>
                  <a:gd name="T31" fmla="*/ 2147483647 h 83"/>
                  <a:gd name="T32" fmla="*/ 2147483647 w 37"/>
                  <a:gd name="T33" fmla="*/ 2147483647 h 83"/>
                  <a:gd name="T34" fmla="*/ 2147483647 w 37"/>
                  <a:gd name="T35" fmla="*/ 2147483647 h 83"/>
                  <a:gd name="T36" fmla="*/ 2147483647 w 37"/>
                  <a:gd name="T37" fmla="*/ 2147483647 h 83"/>
                  <a:gd name="T38" fmla="*/ 2147483647 w 37"/>
                  <a:gd name="T39" fmla="*/ 2147483647 h 83"/>
                  <a:gd name="T40" fmla="*/ 2147483647 w 37"/>
                  <a:gd name="T41" fmla="*/ 2147483647 h 83"/>
                  <a:gd name="T42" fmla="*/ 2147483647 w 37"/>
                  <a:gd name="T43" fmla="*/ 2147483647 h 83"/>
                  <a:gd name="T44" fmla="*/ 2147483647 w 37"/>
                  <a:gd name="T45" fmla="*/ 2147483647 h 83"/>
                  <a:gd name="T46" fmla="*/ 2147483647 w 37"/>
                  <a:gd name="T47" fmla="*/ 2147483647 h 83"/>
                  <a:gd name="T48" fmla="*/ 2147483647 w 37"/>
                  <a:gd name="T49" fmla="*/ 2147483647 h 83"/>
                  <a:gd name="T50" fmla="*/ 2147483647 w 37"/>
                  <a:gd name="T51" fmla="*/ 2147483647 h 83"/>
                  <a:gd name="T52" fmla="*/ 2147483647 w 37"/>
                  <a:gd name="T53" fmla="*/ 2147483647 h 83"/>
                  <a:gd name="T54" fmla="*/ 2147483647 w 37"/>
                  <a:gd name="T55" fmla="*/ 2147483647 h 83"/>
                  <a:gd name="T56" fmla="*/ 2147483647 w 37"/>
                  <a:gd name="T57" fmla="*/ 2147483647 h 83"/>
                  <a:gd name="T58" fmla="*/ 2147483647 w 37"/>
                  <a:gd name="T59" fmla="*/ 2147483647 h 83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w 37"/>
                  <a:gd name="T91" fmla="*/ 0 h 83"/>
                  <a:gd name="T92" fmla="*/ 37 w 37"/>
                  <a:gd name="T93" fmla="*/ 83 h 83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T90" t="T91" r="T92" b="T93"/>
                <a:pathLst>
                  <a:path w="37" h="83">
                    <a:moveTo>
                      <a:pt x="6" y="16"/>
                    </a:moveTo>
                    <a:lnTo>
                      <a:pt x="0" y="11"/>
                    </a:lnTo>
                    <a:lnTo>
                      <a:pt x="0" y="6"/>
                    </a:lnTo>
                    <a:lnTo>
                      <a:pt x="0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27" y="6"/>
                    </a:lnTo>
                    <a:lnTo>
                      <a:pt x="32" y="11"/>
                    </a:lnTo>
                    <a:lnTo>
                      <a:pt x="32" y="21"/>
                    </a:lnTo>
                    <a:lnTo>
                      <a:pt x="32" y="31"/>
                    </a:lnTo>
                    <a:lnTo>
                      <a:pt x="32" y="42"/>
                    </a:lnTo>
                    <a:lnTo>
                      <a:pt x="37" y="52"/>
                    </a:lnTo>
                    <a:lnTo>
                      <a:pt x="37" y="68"/>
                    </a:lnTo>
                    <a:lnTo>
                      <a:pt x="37" y="83"/>
                    </a:lnTo>
                    <a:lnTo>
                      <a:pt x="32" y="78"/>
                    </a:lnTo>
                    <a:lnTo>
                      <a:pt x="27" y="78"/>
                    </a:lnTo>
                    <a:lnTo>
                      <a:pt x="27" y="73"/>
                    </a:lnTo>
                    <a:lnTo>
                      <a:pt x="21" y="68"/>
                    </a:lnTo>
                    <a:lnTo>
                      <a:pt x="21" y="62"/>
                    </a:lnTo>
                    <a:lnTo>
                      <a:pt x="21" y="57"/>
                    </a:lnTo>
                    <a:lnTo>
                      <a:pt x="16" y="52"/>
                    </a:lnTo>
                    <a:lnTo>
                      <a:pt x="16" y="37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6" y="16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4" name="Freeform 128"/>
              <p:cNvSpPr>
                <a:spLocks/>
              </p:cNvSpPr>
              <p:nvPr/>
            </p:nvSpPr>
            <p:spPr bwMode="auto">
              <a:xfrm>
                <a:off x="7779158" y="5125585"/>
                <a:ext cx="207962" cy="138113"/>
              </a:xfrm>
              <a:custGeom>
                <a:avLst/>
                <a:gdLst>
                  <a:gd name="T0" fmla="*/ 2147483647 w 131"/>
                  <a:gd name="T1" fmla="*/ 2147483647 h 87"/>
                  <a:gd name="T2" fmla="*/ 2147483647 w 131"/>
                  <a:gd name="T3" fmla="*/ 2147483647 h 87"/>
                  <a:gd name="T4" fmla="*/ 2147483647 w 131"/>
                  <a:gd name="T5" fmla="*/ 2147483647 h 87"/>
                  <a:gd name="T6" fmla="*/ 0 w 131"/>
                  <a:gd name="T7" fmla="*/ 2147483647 h 87"/>
                  <a:gd name="T8" fmla="*/ 0 w 131"/>
                  <a:gd name="T9" fmla="*/ 2147483647 h 87"/>
                  <a:gd name="T10" fmla="*/ 0 w 131"/>
                  <a:gd name="T11" fmla="*/ 2147483647 h 87"/>
                  <a:gd name="T12" fmla="*/ 2147483647 w 131"/>
                  <a:gd name="T13" fmla="*/ 2147483647 h 87"/>
                  <a:gd name="T14" fmla="*/ 2147483647 w 131"/>
                  <a:gd name="T15" fmla="*/ 2147483647 h 87"/>
                  <a:gd name="T16" fmla="*/ 2147483647 w 131"/>
                  <a:gd name="T17" fmla="*/ 2147483647 h 87"/>
                  <a:gd name="T18" fmla="*/ 2147483647 w 131"/>
                  <a:gd name="T19" fmla="*/ 2147483647 h 87"/>
                  <a:gd name="T20" fmla="*/ 2147483647 w 131"/>
                  <a:gd name="T21" fmla="*/ 2147483647 h 87"/>
                  <a:gd name="T22" fmla="*/ 2147483647 w 131"/>
                  <a:gd name="T23" fmla="*/ 0 h 87"/>
                  <a:gd name="T24" fmla="*/ 2147483647 w 131"/>
                  <a:gd name="T25" fmla="*/ 0 h 87"/>
                  <a:gd name="T26" fmla="*/ 2147483647 w 131"/>
                  <a:gd name="T27" fmla="*/ 2147483647 h 87"/>
                  <a:gd name="T28" fmla="*/ 2147483647 w 131"/>
                  <a:gd name="T29" fmla="*/ 2147483647 h 87"/>
                  <a:gd name="T30" fmla="*/ 2147483647 w 131"/>
                  <a:gd name="T31" fmla="*/ 2147483647 h 87"/>
                  <a:gd name="T32" fmla="*/ 2147483647 w 131"/>
                  <a:gd name="T33" fmla="*/ 2147483647 h 87"/>
                  <a:gd name="T34" fmla="*/ 2147483647 w 131"/>
                  <a:gd name="T35" fmla="*/ 2147483647 h 87"/>
                  <a:gd name="T36" fmla="*/ 2147483647 w 131"/>
                  <a:gd name="T37" fmla="*/ 2147483647 h 87"/>
                  <a:gd name="T38" fmla="*/ 2147483647 w 131"/>
                  <a:gd name="T39" fmla="*/ 2147483647 h 87"/>
                  <a:gd name="T40" fmla="*/ 2147483647 w 131"/>
                  <a:gd name="T41" fmla="*/ 2147483647 h 87"/>
                  <a:gd name="T42" fmla="*/ 2147483647 w 131"/>
                  <a:gd name="T43" fmla="*/ 2147483647 h 87"/>
                  <a:gd name="T44" fmla="*/ 2147483647 w 131"/>
                  <a:gd name="T45" fmla="*/ 2147483647 h 87"/>
                  <a:gd name="T46" fmla="*/ 2147483647 w 131"/>
                  <a:gd name="T47" fmla="*/ 2147483647 h 87"/>
                  <a:gd name="T48" fmla="*/ 2147483647 w 131"/>
                  <a:gd name="T49" fmla="*/ 2147483647 h 87"/>
                  <a:gd name="T50" fmla="*/ 2147483647 w 131"/>
                  <a:gd name="T51" fmla="*/ 2147483647 h 87"/>
                  <a:gd name="T52" fmla="*/ 2147483647 w 131"/>
                  <a:gd name="T53" fmla="*/ 2147483647 h 87"/>
                  <a:gd name="T54" fmla="*/ 2147483647 w 131"/>
                  <a:gd name="T55" fmla="*/ 2147483647 h 87"/>
                  <a:gd name="T56" fmla="*/ 2147483647 w 131"/>
                  <a:gd name="T57" fmla="*/ 2147483647 h 87"/>
                  <a:gd name="T58" fmla="*/ 2147483647 w 131"/>
                  <a:gd name="T59" fmla="*/ 2147483647 h 87"/>
                  <a:gd name="T60" fmla="*/ 2147483647 w 131"/>
                  <a:gd name="T61" fmla="*/ 2147483647 h 87"/>
                  <a:gd name="T62" fmla="*/ 2147483647 w 131"/>
                  <a:gd name="T63" fmla="*/ 2147483647 h 87"/>
                  <a:gd name="T64" fmla="*/ 2147483647 w 131"/>
                  <a:gd name="T65" fmla="*/ 2147483647 h 87"/>
                  <a:gd name="T66" fmla="*/ 2147483647 w 131"/>
                  <a:gd name="T67" fmla="*/ 2147483647 h 87"/>
                  <a:gd name="T68" fmla="*/ 2147483647 w 131"/>
                  <a:gd name="T69" fmla="*/ 2147483647 h 87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31"/>
                  <a:gd name="T106" fmla="*/ 0 h 87"/>
                  <a:gd name="T107" fmla="*/ 131 w 131"/>
                  <a:gd name="T108" fmla="*/ 87 h 87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31" h="87">
                    <a:moveTo>
                      <a:pt x="21" y="82"/>
                    </a:moveTo>
                    <a:lnTo>
                      <a:pt x="16" y="82"/>
                    </a:lnTo>
                    <a:lnTo>
                      <a:pt x="16" y="87"/>
                    </a:lnTo>
                    <a:lnTo>
                      <a:pt x="11" y="87"/>
                    </a:lnTo>
                    <a:lnTo>
                      <a:pt x="6" y="87"/>
                    </a:lnTo>
                    <a:lnTo>
                      <a:pt x="6" y="82"/>
                    </a:lnTo>
                    <a:lnTo>
                      <a:pt x="0" y="82"/>
                    </a:lnTo>
                    <a:lnTo>
                      <a:pt x="0" y="77"/>
                    </a:lnTo>
                    <a:lnTo>
                      <a:pt x="0" y="72"/>
                    </a:lnTo>
                    <a:lnTo>
                      <a:pt x="0" y="67"/>
                    </a:lnTo>
                    <a:lnTo>
                      <a:pt x="6" y="67"/>
                    </a:lnTo>
                    <a:lnTo>
                      <a:pt x="6" y="61"/>
                    </a:lnTo>
                    <a:lnTo>
                      <a:pt x="6" y="56"/>
                    </a:lnTo>
                    <a:lnTo>
                      <a:pt x="11" y="51"/>
                    </a:lnTo>
                    <a:lnTo>
                      <a:pt x="11" y="41"/>
                    </a:lnTo>
                    <a:lnTo>
                      <a:pt x="11" y="36"/>
                    </a:lnTo>
                    <a:lnTo>
                      <a:pt x="11" y="25"/>
                    </a:lnTo>
                    <a:lnTo>
                      <a:pt x="6" y="15"/>
                    </a:lnTo>
                    <a:lnTo>
                      <a:pt x="6" y="10"/>
                    </a:lnTo>
                    <a:lnTo>
                      <a:pt x="6" y="5"/>
                    </a:lnTo>
                    <a:lnTo>
                      <a:pt x="6" y="0"/>
                    </a:lnTo>
                    <a:lnTo>
                      <a:pt x="11" y="0"/>
                    </a:lnTo>
                    <a:lnTo>
                      <a:pt x="16" y="5"/>
                    </a:lnTo>
                    <a:lnTo>
                      <a:pt x="21" y="10"/>
                    </a:lnTo>
                    <a:lnTo>
                      <a:pt x="27" y="15"/>
                    </a:lnTo>
                    <a:lnTo>
                      <a:pt x="27" y="20"/>
                    </a:lnTo>
                    <a:lnTo>
                      <a:pt x="27" y="31"/>
                    </a:lnTo>
                    <a:lnTo>
                      <a:pt x="21" y="41"/>
                    </a:lnTo>
                    <a:lnTo>
                      <a:pt x="21" y="51"/>
                    </a:lnTo>
                    <a:lnTo>
                      <a:pt x="21" y="56"/>
                    </a:lnTo>
                    <a:lnTo>
                      <a:pt x="27" y="61"/>
                    </a:lnTo>
                    <a:lnTo>
                      <a:pt x="32" y="61"/>
                    </a:lnTo>
                    <a:lnTo>
                      <a:pt x="37" y="61"/>
                    </a:lnTo>
                    <a:lnTo>
                      <a:pt x="42" y="61"/>
                    </a:lnTo>
                    <a:lnTo>
                      <a:pt x="48" y="61"/>
                    </a:lnTo>
                    <a:lnTo>
                      <a:pt x="58" y="56"/>
                    </a:lnTo>
                    <a:lnTo>
                      <a:pt x="63" y="56"/>
                    </a:lnTo>
                    <a:lnTo>
                      <a:pt x="84" y="56"/>
                    </a:lnTo>
                    <a:lnTo>
                      <a:pt x="95" y="51"/>
                    </a:lnTo>
                    <a:lnTo>
                      <a:pt x="100" y="51"/>
                    </a:lnTo>
                    <a:lnTo>
                      <a:pt x="105" y="51"/>
                    </a:lnTo>
                    <a:lnTo>
                      <a:pt x="110" y="51"/>
                    </a:lnTo>
                    <a:lnTo>
                      <a:pt x="116" y="51"/>
                    </a:lnTo>
                    <a:lnTo>
                      <a:pt x="126" y="51"/>
                    </a:lnTo>
                    <a:lnTo>
                      <a:pt x="131" y="56"/>
                    </a:lnTo>
                    <a:lnTo>
                      <a:pt x="131" y="61"/>
                    </a:lnTo>
                    <a:lnTo>
                      <a:pt x="126" y="61"/>
                    </a:lnTo>
                    <a:lnTo>
                      <a:pt x="126" y="67"/>
                    </a:lnTo>
                    <a:lnTo>
                      <a:pt x="116" y="67"/>
                    </a:lnTo>
                    <a:lnTo>
                      <a:pt x="110" y="67"/>
                    </a:lnTo>
                    <a:lnTo>
                      <a:pt x="100" y="67"/>
                    </a:lnTo>
                    <a:lnTo>
                      <a:pt x="89" y="67"/>
                    </a:lnTo>
                    <a:lnTo>
                      <a:pt x="74" y="67"/>
                    </a:lnTo>
                    <a:lnTo>
                      <a:pt x="58" y="72"/>
                    </a:lnTo>
                    <a:lnTo>
                      <a:pt x="48" y="72"/>
                    </a:lnTo>
                    <a:lnTo>
                      <a:pt x="42" y="72"/>
                    </a:lnTo>
                    <a:lnTo>
                      <a:pt x="37" y="77"/>
                    </a:lnTo>
                    <a:lnTo>
                      <a:pt x="27" y="77"/>
                    </a:lnTo>
                    <a:lnTo>
                      <a:pt x="21" y="82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5" name="Freeform 129"/>
              <p:cNvSpPr>
                <a:spLocks/>
              </p:cNvSpPr>
              <p:nvPr/>
            </p:nvSpPr>
            <p:spPr bwMode="auto">
              <a:xfrm>
                <a:off x="7837896" y="5100185"/>
                <a:ext cx="92075" cy="98425"/>
              </a:xfrm>
              <a:custGeom>
                <a:avLst/>
                <a:gdLst>
                  <a:gd name="T0" fmla="*/ 2147483647 w 58"/>
                  <a:gd name="T1" fmla="*/ 2147483647 h 62"/>
                  <a:gd name="T2" fmla="*/ 2147483647 w 58"/>
                  <a:gd name="T3" fmla="*/ 2147483647 h 62"/>
                  <a:gd name="T4" fmla="*/ 2147483647 w 58"/>
                  <a:gd name="T5" fmla="*/ 2147483647 h 62"/>
                  <a:gd name="T6" fmla="*/ 2147483647 w 58"/>
                  <a:gd name="T7" fmla="*/ 2147483647 h 62"/>
                  <a:gd name="T8" fmla="*/ 2147483647 w 58"/>
                  <a:gd name="T9" fmla="*/ 2147483647 h 62"/>
                  <a:gd name="T10" fmla="*/ 2147483647 w 58"/>
                  <a:gd name="T11" fmla="*/ 2147483647 h 62"/>
                  <a:gd name="T12" fmla="*/ 0 w 58"/>
                  <a:gd name="T13" fmla="*/ 2147483647 h 62"/>
                  <a:gd name="T14" fmla="*/ 0 w 58"/>
                  <a:gd name="T15" fmla="*/ 2147483647 h 62"/>
                  <a:gd name="T16" fmla="*/ 0 w 58"/>
                  <a:gd name="T17" fmla="*/ 2147483647 h 62"/>
                  <a:gd name="T18" fmla="*/ 0 w 58"/>
                  <a:gd name="T19" fmla="*/ 2147483647 h 62"/>
                  <a:gd name="T20" fmla="*/ 2147483647 w 58"/>
                  <a:gd name="T21" fmla="*/ 2147483647 h 62"/>
                  <a:gd name="T22" fmla="*/ 2147483647 w 58"/>
                  <a:gd name="T23" fmla="*/ 2147483647 h 62"/>
                  <a:gd name="T24" fmla="*/ 2147483647 w 58"/>
                  <a:gd name="T25" fmla="*/ 2147483647 h 62"/>
                  <a:gd name="T26" fmla="*/ 2147483647 w 58"/>
                  <a:gd name="T27" fmla="*/ 2147483647 h 62"/>
                  <a:gd name="T28" fmla="*/ 2147483647 w 58"/>
                  <a:gd name="T29" fmla="*/ 2147483647 h 62"/>
                  <a:gd name="T30" fmla="*/ 2147483647 w 58"/>
                  <a:gd name="T31" fmla="*/ 2147483647 h 62"/>
                  <a:gd name="T32" fmla="*/ 2147483647 w 58"/>
                  <a:gd name="T33" fmla="*/ 2147483647 h 62"/>
                  <a:gd name="T34" fmla="*/ 2147483647 w 58"/>
                  <a:gd name="T35" fmla="*/ 2147483647 h 62"/>
                  <a:gd name="T36" fmla="*/ 2147483647 w 58"/>
                  <a:gd name="T37" fmla="*/ 2147483647 h 62"/>
                  <a:gd name="T38" fmla="*/ 2147483647 w 58"/>
                  <a:gd name="T39" fmla="*/ 2147483647 h 62"/>
                  <a:gd name="T40" fmla="*/ 2147483647 w 58"/>
                  <a:gd name="T41" fmla="*/ 0 h 62"/>
                  <a:gd name="T42" fmla="*/ 2147483647 w 58"/>
                  <a:gd name="T43" fmla="*/ 0 h 62"/>
                  <a:gd name="T44" fmla="*/ 2147483647 w 58"/>
                  <a:gd name="T45" fmla="*/ 0 h 62"/>
                  <a:gd name="T46" fmla="*/ 2147483647 w 58"/>
                  <a:gd name="T47" fmla="*/ 0 h 62"/>
                  <a:gd name="T48" fmla="*/ 2147483647 w 58"/>
                  <a:gd name="T49" fmla="*/ 0 h 62"/>
                  <a:gd name="T50" fmla="*/ 2147483647 w 58"/>
                  <a:gd name="T51" fmla="*/ 0 h 62"/>
                  <a:gd name="T52" fmla="*/ 2147483647 w 58"/>
                  <a:gd name="T53" fmla="*/ 0 h 62"/>
                  <a:gd name="T54" fmla="*/ 2147483647 w 58"/>
                  <a:gd name="T55" fmla="*/ 2147483647 h 62"/>
                  <a:gd name="T56" fmla="*/ 2147483647 w 58"/>
                  <a:gd name="T57" fmla="*/ 2147483647 h 62"/>
                  <a:gd name="T58" fmla="*/ 2147483647 w 58"/>
                  <a:gd name="T59" fmla="*/ 2147483647 h 62"/>
                  <a:gd name="T60" fmla="*/ 2147483647 w 58"/>
                  <a:gd name="T61" fmla="*/ 2147483647 h 62"/>
                  <a:gd name="T62" fmla="*/ 2147483647 w 58"/>
                  <a:gd name="T63" fmla="*/ 2147483647 h 62"/>
                  <a:gd name="T64" fmla="*/ 2147483647 w 58"/>
                  <a:gd name="T65" fmla="*/ 2147483647 h 62"/>
                  <a:gd name="T66" fmla="*/ 2147483647 w 58"/>
                  <a:gd name="T67" fmla="*/ 2147483647 h 62"/>
                  <a:gd name="T68" fmla="*/ 2147483647 w 58"/>
                  <a:gd name="T69" fmla="*/ 2147483647 h 62"/>
                  <a:gd name="T70" fmla="*/ 2147483647 w 58"/>
                  <a:gd name="T71" fmla="*/ 2147483647 h 62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58"/>
                  <a:gd name="T109" fmla="*/ 0 h 62"/>
                  <a:gd name="T110" fmla="*/ 58 w 58"/>
                  <a:gd name="T111" fmla="*/ 62 h 62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58" h="62">
                    <a:moveTo>
                      <a:pt x="47" y="31"/>
                    </a:moveTo>
                    <a:lnTo>
                      <a:pt x="42" y="36"/>
                    </a:lnTo>
                    <a:lnTo>
                      <a:pt x="37" y="41"/>
                    </a:lnTo>
                    <a:lnTo>
                      <a:pt x="21" y="52"/>
                    </a:lnTo>
                    <a:lnTo>
                      <a:pt x="11" y="57"/>
                    </a:lnTo>
                    <a:lnTo>
                      <a:pt x="5" y="62"/>
                    </a:lnTo>
                    <a:lnTo>
                      <a:pt x="0" y="62"/>
                    </a:lnTo>
                    <a:lnTo>
                      <a:pt x="5" y="57"/>
                    </a:lnTo>
                    <a:lnTo>
                      <a:pt x="11" y="52"/>
                    </a:lnTo>
                    <a:lnTo>
                      <a:pt x="16" y="41"/>
                    </a:lnTo>
                    <a:lnTo>
                      <a:pt x="26" y="36"/>
                    </a:lnTo>
                    <a:lnTo>
                      <a:pt x="31" y="31"/>
                    </a:lnTo>
                    <a:lnTo>
                      <a:pt x="31" y="21"/>
                    </a:lnTo>
                    <a:lnTo>
                      <a:pt x="37" y="16"/>
                    </a:lnTo>
                    <a:lnTo>
                      <a:pt x="37" y="10"/>
                    </a:lnTo>
                    <a:lnTo>
                      <a:pt x="37" y="5"/>
                    </a:lnTo>
                    <a:lnTo>
                      <a:pt x="37" y="0"/>
                    </a:lnTo>
                    <a:lnTo>
                      <a:pt x="42" y="0"/>
                    </a:lnTo>
                    <a:lnTo>
                      <a:pt x="47" y="0"/>
                    </a:lnTo>
                    <a:lnTo>
                      <a:pt x="52" y="0"/>
                    </a:lnTo>
                    <a:lnTo>
                      <a:pt x="52" y="5"/>
                    </a:lnTo>
                    <a:lnTo>
                      <a:pt x="58" y="5"/>
                    </a:lnTo>
                    <a:lnTo>
                      <a:pt x="58" y="10"/>
                    </a:lnTo>
                    <a:lnTo>
                      <a:pt x="58" y="16"/>
                    </a:lnTo>
                    <a:lnTo>
                      <a:pt x="58" y="21"/>
                    </a:lnTo>
                    <a:lnTo>
                      <a:pt x="52" y="26"/>
                    </a:lnTo>
                    <a:lnTo>
                      <a:pt x="47" y="31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6" name="Freeform 130"/>
              <p:cNvSpPr>
                <a:spLocks/>
              </p:cNvSpPr>
              <p:nvPr/>
            </p:nvSpPr>
            <p:spPr bwMode="auto">
              <a:xfrm>
                <a:off x="7912508" y="5141460"/>
                <a:ext cx="74612" cy="41275"/>
              </a:xfrm>
              <a:custGeom>
                <a:avLst/>
                <a:gdLst>
                  <a:gd name="T0" fmla="*/ 2147483647 w 47"/>
                  <a:gd name="T1" fmla="*/ 2147483647 h 26"/>
                  <a:gd name="T2" fmla="*/ 2147483647 w 47"/>
                  <a:gd name="T3" fmla="*/ 2147483647 h 26"/>
                  <a:gd name="T4" fmla="*/ 2147483647 w 47"/>
                  <a:gd name="T5" fmla="*/ 2147483647 h 26"/>
                  <a:gd name="T6" fmla="*/ 2147483647 w 47"/>
                  <a:gd name="T7" fmla="*/ 2147483647 h 26"/>
                  <a:gd name="T8" fmla="*/ 2147483647 w 47"/>
                  <a:gd name="T9" fmla="*/ 2147483647 h 26"/>
                  <a:gd name="T10" fmla="*/ 2147483647 w 47"/>
                  <a:gd name="T11" fmla="*/ 2147483647 h 26"/>
                  <a:gd name="T12" fmla="*/ 2147483647 w 47"/>
                  <a:gd name="T13" fmla="*/ 2147483647 h 26"/>
                  <a:gd name="T14" fmla="*/ 2147483647 w 47"/>
                  <a:gd name="T15" fmla="*/ 2147483647 h 26"/>
                  <a:gd name="T16" fmla="*/ 2147483647 w 47"/>
                  <a:gd name="T17" fmla="*/ 2147483647 h 26"/>
                  <a:gd name="T18" fmla="*/ 2147483647 w 47"/>
                  <a:gd name="T19" fmla="*/ 0 h 26"/>
                  <a:gd name="T20" fmla="*/ 0 w 47"/>
                  <a:gd name="T21" fmla="*/ 0 h 26"/>
                  <a:gd name="T22" fmla="*/ 0 w 47"/>
                  <a:gd name="T23" fmla="*/ 0 h 26"/>
                  <a:gd name="T24" fmla="*/ 2147483647 w 47"/>
                  <a:gd name="T25" fmla="*/ 0 h 26"/>
                  <a:gd name="T26" fmla="*/ 2147483647 w 47"/>
                  <a:gd name="T27" fmla="*/ 0 h 26"/>
                  <a:gd name="T28" fmla="*/ 2147483647 w 47"/>
                  <a:gd name="T29" fmla="*/ 0 h 26"/>
                  <a:gd name="T30" fmla="*/ 2147483647 w 47"/>
                  <a:gd name="T31" fmla="*/ 0 h 26"/>
                  <a:gd name="T32" fmla="*/ 2147483647 w 47"/>
                  <a:gd name="T33" fmla="*/ 0 h 26"/>
                  <a:gd name="T34" fmla="*/ 2147483647 w 47"/>
                  <a:gd name="T35" fmla="*/ 2147483647 h 26"/>
                  <a:gd name="T36" fmla="*/ 2147483647 w 47"/>
                  <a:gd name="T37" fmla="*/ 2147483647 h 26"/>
                  <a:gd name="T38" fmla="*/ 2147483647 w 47"/>
                  <a:gd name="T39" fmla="*/ 2147483647 h 26"/>
                  <a:gd name="T40" fmla="*/ 2147483647 w 47"/>
                  <a:gd name="T41" fmla="*/ 2147483647 h 26"/>
                  <a:gd name="T42" fmla="*/ 2147483647 w 47"/>
                  <a:gd name="T43" fmla="*/ 2147483647 h 26"/>
                  <a:gd name="T44" fmla="*/ 2147483647 w 47"/>
                  <a:gd name="T45" fmla="*/ 2147483647 h 2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w 47"/>
                  <a:gd name="T70" fmla="*/ 0 h 26"/>
                  <a:gd name="T71" fmla="*/ 47 w 47"/>
                  <a:gd name="T72" fmla="*/ 26 h 26"/>
                </a:gdLst>
                <a:ahLst/>
                <a:cxnLst>
                  <a:cxn ang="T46">
                    <a:pos x="T0" y="T1"/>
                  </a:cxn>
                  <a:cxn ang="T47">
                    <a:pos x="T2" y="T3"/>
                  </a:cxn>
                  <a:cxn ang="T48">
                    <a:pos x="T4" y="T5"/>
                  </a:cxn>
                  <a:cxn ang="T49">
                    <a:pos x="T6" y="T7"/>
                  </a:cxn>
                  <a:cxn ang="T50">
                    <a:pos x="T8" y="T9"/>
                  </a:cxn>
                  <a:cxn ang="T51">
                    <a:pos x="T10" y="T11"/>
                  </a:cxn>
                  <a:cxn ang="T52">
                    <a:pos x="T12" y="T13"/>
                  </a:cxn>
                  <a:cxn ang="T53">
                    <a:pos x="T14" y="T15"/>
                  </a:cxn>
                  <a:cxn ang="T54">
                    <a:pos x="T16" y="T17"/>
                  </a:cxn>
                  <a:cxn ang="T55">
                    <a:pos x="T18" y="T19"/>
                  </a:cxn>
                  <a:cxn ang="T56">
                    <a:pos x="T20" y="T21"/>
                  </a:cxn>
                  <a:cxn ang="T57">
                    <a:pos x="T22" y="T23"/>
                  </a:cxn>
                  <a:cxn ang="T58">
                    <a:pos x="T24" y="T25"/>
                  </a:cxn>
                  <a:cxn ang="T59">
                    <a:pos x="T26" y="T27"/>
                  </a:cxn>
                  <a:cxn ang="T60">
                    <a:pos x="T28" y="T29"/>
                  </a:cxn>
                  <a:cxn ang="T61">
                    <a:pos x="T30" y="T31"/>
                  </a:cxn>
                  <a:cxn ang="T62">
                    <a:pos x="T32" y="T33"/>
                  </a:cxn>
                  <a:cxn ang="T63">
                    <a:pos x="T34" y="T35"/>
                  </a:cxn>
                  <a:cxn ang="T64">
                    <a:pos x="T36" y="T37"/>
                  </a:cxn>
                  <a:cxn ang="T65">
                    <a:pos x="T38" y="T39"/>
                  </a:cxn>
                  <a:cxn ang="T66">
                    <a:pos x="T40" y="T41"/>
                  </a:cxn>
                  <a:cxn ang="T67">
                    <a:pos x="T42" y="T43"/>
                  </a:cxn>
                  <a:cxn ang="T68">
                    <a:pos x="T44" y="T45"/>
                  </a:cxn>
                </a:cxnLst>
                <a:rect l="T69" t="T70" r="T71" b="T72"/>
                <a:pathLst>
                  <a:path w="47" h="26">
                    <a:moveTo>
                      <a:pt x="47" y="15"/>
                    </a:moveTo>
                    <a:lnTo>
                      <a:pt x="47" y="21"/>
                    </a:lnTo>
                    <a:lnTo>
                      <a:pt x="47" y="26"/>
                    </a:lnTo>
                    <a:lnTo>
                      <a:pt x="42" y="26"/>
                    </a:lnTo>
                    <a:lnTo>
                      <a:pt x="42" y="21"/>
                    </a:lnTo>
                    <a:lnTo>
                      <a:pt x="32" y="21"/>
                    </a:lnTo>
                    <a:lnTo>
                      <a:pt x="21" y="15"/>
                    </a:lnTo>
                    <a:lnTo>
                      <a:pt x="16" y="10"/>
                    </a:lnTo>
                    <a:lnTo>
                      <a:pt x="5" y="5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7" y="5"/>
                    </a:lnTo>
                    <a:lnTo>
                      <a:pt x="42" y="5"/>
                    </a:lnTo>
                    <a:lnTo>
                      <a:pt x="47" y="10"/>
                    </a:lnTo>
                    <a:lnTo>
                      <a:pt x="47" y="15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7" name="Freeform 131"/>
              <p:cNvSpPr>
                <a:spLocks/>
              </p:cNvSpPr>
              <p:nvPr/>
            </p:nvSpPr>
            <p:spPr bwMode="auto">
              <a:xfrm>
                <a:off x="7855358" y="4960485"/>
                <a:ext cx="90487" cy="25400"/>
              </a:xfrm>
              <a:custGeom>
                <a:avLst/>
                <a:gdLst>
                  <a:gd name="T0" fmla="*/ 2147483647 w 57"/>
                  <a:gd name="T1" fmla="*/ 0 h 16"/>
                  <a:gd name="T2" fmla="*/ 2147483647 w 57"/>
                  <a:gd name="T3" fmla="*/ 0 h 16"/>
                  <a:gd name="T4" fmla="*/ 2147483647 w 57"/>
                  <a:gd name="T5" fmla="*/ 0 h 16"/>
                  <a:gd name="T6" fmla="*/ 2147483647 w 57"/>
                  <a:gd name="T7" fmla="*/ 0 h 16"/>
                  <a:gd name="T8" fmla="*/ 2147483647 w 57"/>
                  <a:gd name="T9" fmla="*/ 0 h 16"/>
                  <a:gd name="T10" fmla="*/ 2147483647 w 57"/>
                  <a:gd name="T11" fmla="*/ 0 h 16"/>
                  <a:gd name="T12" fmla="*/ 2147483647 w 57"/>
                  <a:gd name="T13" fmla="*/ 2147483647 h 16"/>
                  <a:gd name="T14" fmla="*/ 2147483647 w 57"/>
                  <a:gd name="T15" fmla="*/ 2147483647 h 16"/>
                  <a:gd name="T16" fmla="*/ 2147483647 w 57"/>
                  <a:gd name="T17" fmla="*/ 2147483647 h 16"/>
                  <a:gd name="T18" fmla="*/ 2147483647 w 57"/>
                  <a:gd name="T19" fmla="*/ 2147483647 h 16"/>
                  <a:gd name="T20" fmla="*/ 2147483647 w 57"/>
                  <a:gd name="T21" fmla="*/ 2147483647 h 16"/>
                  <a:gd name="T22" fmla="*/ 2147483647 w 57"/>
                  <a:gd name="T23" fmla="*/ 2147483647 h 16"/>
                  <a:gd name="T24" fmla="*/ 2147483647 w 57"/>
                  <a:gd name="T25" fmla="*/ 2147483647 h 16"/>
                  <a:gd name="T26" fmla="*/ 2147483647 w 57"/>
                  <a:gd name="T27" fmla="*/ 2147483647 h 16"/>
                  <a:gd name="T28" fmla="*/ 0 w 57"/>
                  <a:gd name="T29" fmla="*/ 2147483647 h 16"/>
                  <a:gd name="T30" fmla="*/ 0 w 57"/>
                  <a:gd name="T31" fmla="*/ 2147483647 h 16"/>
                  <a:gd name="T32" fmla="*/ 2147483647 w 57"/>
                  <a:gd name="T33" fmla="*/ 2147483647 h 16"/>
                  <a:gd name="T34" fmla="*/ 2147483647 w 57"/>
                  <a:gd name="T35" fmla="*/ 0 h 16"/>
                  <a:gd name="T36" fmla="*/ 2147483647 w 57"/>
                  <a:gd name="T37" fmla="*/ 0 h 1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57"/>
                  <a:gd name="T58" fmla="*/ 0 h 16"/>
                  <a:gd name="T59" fmla="*/ 57 w 57"/>
                  <a:gd name="T60" fmla="*/ 16 h 1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57" h="16">
                    <a:moveTo>
                      <a:pt x="20" y="0"/>
                    </a:moveTo>
                    <a:lnTo>
                      <a:pt x="26" y="0"/>
                    </a:lnTo>
                    <a:lnTo>
                      <a:pt x="31" y="0"/>
                    </a:lnTo>
                    <a:lnTo>
                      <a:pt x="41" y="0"/>
                    </a:lnTo>
                    <a:lnTo>
                      <a:pt x="47" y="0"/>
                    </a:lnTo>
                    <a:lnTo>
                      <a:pt x="57" y="0"/>
                    </a:lnTo>
                    <a:lnTo>
                      <a:pt x="52" y="6"/>
                    </a:lnTo>
                    <a:lnTo>
                      <a:pt x="52" y="11"/>
                    </a:lnTo>
                    <a:lnTo>
                      <a:pt x="47" y="11"/>
                    </a:lnTo>
                    <a:lnTo>
                      <a:pt x="41" y="11"/>
                    </a:lnTo>
                    <a:lnTo>
                      <a:pt x="36" y="11"/>
                    </a:lnTo>
                    <a:lnTo>
                      <a:pt x="31" y="11"/>
                    </a:lnTo>
                    <a:lnTo>
                      <a:pt x="15" y="16"/>
                    </a:lnTo>
                    <a:lnTo>
                      <a:pt x="0" y="16"/>
                    </a:lnTo>
                    <a:lnTo>
                      <a:pt x="0" y="6"/>
                    </a:lnTo>
                    <a:lnTo>
                      <a:pt x="10" y="6"/>
                    </a:lnTo>
                    <a:lnTo>
                      <a:pt x="20" y="0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8" name="Freeform 132"/>
              <p:cNvSpPr>
                <a:spLocks/>
              </p:cNvSpPr>
              <p:nvPr/>
            </p:nvSpPr>
            <p:spPr bwMode="auto">
              <a:xfrm>
                <a:off x="7863296" y="5019223"/>
                <a:ext cx="115887" cy="15875"/>
              </a:xfrm>
              <a:custGeom>
                <a:avLst/>
                <a:gdLst>
                  <a:gd name="T0" fmla="*/ 2147483647 w 73"/>
                  <a:gd name="T1" fmla="*/ 0 h 10"/>
                  <a:gd name="T2" fmla="*/ 2147483647 w 73"/>
                  <a:gd name="T3" fmla="*/ 2147483647 h 10"/>
                  <a:gd name="T4" fmla="*/ 2147483647 w 73"/>
                  <a:gd name="T5" fmla="*/ 2147483647 h 10"/>
                  <a:gd name="T6" fmla="*/ 2147483647 w 73"/>
                  <a:gd name="T7" fmla="*/ 2147483647 h 10"/>
                  <a:gd name="T8" fmla="*/ 2147483647 w 73"/>
                  <a:gd name="T9" fmla="*/ 2147483647 h 10"/>
                  <a:gd name="T10" fmla="*/ 2147483647 w 73"/>
                  <a:gd name="T11" fmla="*/ 2147483647 h 10"/>
                  <a:gd name="T12" fmla="*/ 2147483647 w 73"/>
                  <a:gd name="T13" fmla="*/ 2147483647 h 10"/>
                  <a:gd name="T14" fmla="*/ 2147483647 w 73"/>
                  <a:gd name="T15" fmla="*/ 2147483647 h 10"/>
                  <a:gd name="T16" fmla="*/ 2147483647 w 73"/>
                  <a:gd name="T17" fmla="*/ 2147483647 h 10"/>
                  <a:gd name="T18" fmla="*/ 2147483647 w 73"/>
                  <a:gd name="T19" fmla="*/ 2147483647 h 10"/>
                  <a:gd name="T20" fmla="*/ 2147483647 w 73"/>
                  <a:gd name="T21" fmla="*/ 2147483647 h 10"/>
                  <a:gd name="T22" fmla="*/ 0 w 73"/>
                  <a:gd name="T23" fmla="*/ 2147483647 h 10"/>
                  <a:gd name="T24" fmla="*/ 2147483647 w 73"/>
                  <a:gd name="T25" fmla="*/ 0 h 10"/>
                  <a:gd name="T26" fmla="*/ 2147483647 w 73"/>
                  <a:gd name="T27" fmla="*/ 0 h 10"/>
                  <a:gd name="T28" fmla="*/ 2147483647 w 73"/>
                  <a:gd name="T29" fmla="*/ 0 h 10"/>
                  <a:gd name="T30" fmla="*/ 2147483647 w 73"/>
                  <a:gd name="T31" fmla="*/ 0 h 10"/>
                  <a:gd name="T32" fmla="*/ 2147483647 w 73"/>
                  <a:gd name="T33" fmla="*/ 0 h 10"/>
                  <a:gd name="T34" fmla="*/ 2147483647 w 73"/>
                  <a:gd name="T35" fmla="*/ 0 h 10"/>
                  <a:gd name="T36" fmla="*/ 2147483647 w 73"/>
                  <a:gd name="T37" fmla="*/ 0 h 10"/>
                  <a:gd name="T38" fmla="*/ 2147483647 w 73"/>
                  <a:gd name="T39" fmla="*/ 0 h 10"/>
                  <a:gd name="T40" fmla="*/ 2147483647 w 73"/>
                  <a:gd name="T41" fmla="*/ 0 h 10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73"/>
                  <a:gd name="T64" fmla="*/ 0 h 10"/>
                  <a:gd name="T65" fmla="*/ 73 w 73"/>
                  <a:gd name="T66" fmla="*/ 10 h 10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73" h="10">
                    <a:moveTo>
                      <a:pt x="73" y="0"/>
                    </a:moveTo>
                    <a:lnTo>
                      <a:pt x="73" y="5"/>
                    </a:lnTo>
                    <a:lnTo>
                      <a:pt x="73" y="10"/>
                    </a:lnTo>
                    <a:lnTo>
                      <a:pt x="68" y="10"/>
                    </a:lnTo>
                    <a:lnTo>
                      <a:pt x="63" y="10"/>
                    </a:lnTo>
                    <a:lnTo>
                      <a:pt x="57" y="10"/>
                    </a:lnTo>
                    <a:lnTo>
                      <a:pt x="47" y="10"/>
                    </a:lnTo>
                    <a:lnTo>
                      <a:pt x="36" y="10"/>
                    </a:lnTo>
                    <a:lnTo>
                      <a:pt x="21" y="10"/>
                    </a:lnTo>
                    <a:lnTo>
                      <a:pt x="5" y="10"/>
                    </a:lnTo>
                    <a:lnTo>
                      <a:pt x="0" y="5"/>
                    </a:lnTo>
                    <a:lnTo>
                      <a:pt x="21" y="0"/>
                    </a:lnTo>
                    <a:lnTo>
                      <a:pt x="31" y="0"/>
                    </a:lnTo>
                    <a:lnTo>
                      <a:pt x="47" y="0"/>
                    </a:lnTo>
                    <a:lnTo>
                      <a:pt x="57" y="0"/>
                    </a:lnTo>
                    <a:lnTo>
                      <a:pt x="63" y="0"/>
                    </a:lnTo>
                    <a:lnTo>
                      <a:pt x="73" y="0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9" name="Freeform 133"/>
              <p:cNvSpPr>
                <a:spLocks/>
              </p:cNvSpPr>
              <p:nvPr/>
            </p:nvSpPr>
            <p:spPr bwMode="auto">
              <a:xfrm>
                <a:off x="7804558" y="5043035"/>
                <a:ext cx="82550" cy="73025"/>
              </a:xfrm>
              <a:custGeom>
                <a:avLst/>
                <a:gdLst>
                  <a:gd name="T0" fmla="*/ 2147483647 w 52"/>
                  <a:gd name="T1" fmla="*/ 2147483647 h 46"/>
                  <a:gd name="T2" fmla="*/ 2147483647 w 52"/>
                  <a:gd name="T3" fmla="*/ 2147483647 h 46"/>
                  <a:gd name="T4" fmla="*/ 2147483647 w 52"/>
                  <a:gd name="T5" fmla="*/ 2147483647 h 46"/>
                  <a:gd name="T6" fmla="*/ 2147483647 w 52"/>
                  <a:gd name="T7" fmla="*/ 2147483647 h 46"/>
                  <a:gd name="T8" fmla="*/ 2147483647 w 52"/>
                  <a:gd name="T9" fmla="*/ 2147483647 h 46"/>
                  <a:gd name="T10" fmla="*/ 2147483647 w 52"/>
                  <a:gd name="T11" fmla="*/ 2147483647 h 46"/>
                  <a:gd name="T12" fmla="*/ 2147483647 w 52"/>
                  <a:gd name="T13" fmla="*/ 0 h 46"/>
                  <a:gd name="T14" fmla="*/ 2147483647 w 52"/>
                  <a:gd name="T15" fmla="*/ 0 h 46"/>
                  <a:gd name="T16" fmla="*/ 2147483647 w 52"/>
                  <a:gd name="T17" fmla="*/ 0 h 46"/>
                  <a:gd name="T18" fmla="*/ 2147483647 w 52"/>
                  <a:gd name="T19" fmla="*/ 2147483647 h 46"/>
                  <a:gd name="T20" fmla="*/ 2147483647 w 52"/>
                  <a:gd name="T21" fmla="*/ 2147483647 h 46"/>
                  <a:gd name="T22" fmla="*/ 2147483647 w 52"/>
                  <a:gd name="T23" fmla="*/ 2147483647 h 46"/>
                  <a:gd name="T24" fmla="*/ 2147483647 w 52"/>
                  <a:gd name="T25" fmla="*/ 2147483647 h 46"/>
                  <a:gd name="T26" fmla="*/ 2147483647 w 52"/>
                  <a:gd name="T27" fmla="*/ 2147483647 h 46"/>
                  <a:gd name="T28" fmla="*/ 2147483647 w 52"/>
                  <a:gd name="T29" fmla="*/ 2147483647 h 46"/>
                  <a:gd name="T30" fmla="*/ 2147483647 w 52"/>
                  <a:gd name="T31" fmla="*/ 2147483647 h 46"/>
                  <a:gd name="T32" fmla="*/ 2147483647 w 52"/>
                  <a:gd name="T33" fmla="*/ 2147483647 h 46"/>
                  <a:gd name="T34" fmla="*/ 2147483647 w 52"/>
                  <a:gd name="T35" fmla="*/ 2147483647 h 46"/>
                  <a:gd name="T36" fmla="*/ 2147483647 w 52"/>
                  <a:gd name="T37" fmla="*/ 2147483647 h 46"/>
                  <a:gd name="T38" fmla="*/ 2147483647 w 52"/>
                  <a:gd name="T39" fmla="*/ 2147483647 h 46"/>
                  <a:gd name="T40" fmla="*/ 2147483647 w 52"/>
                  <a:gd name="T41" fmla="*/ 2147483647 h 46"/>
                  <a:gd name="T42" fmla="*/ 2147483647 w 52"/>
                  <a:gd name="T43" fmla="*/ 2147483647 h 46"/>
                  <a:gd name="T44" fmla="*/ 2147483647 w 52"/>
                  <a:gd name="T45" fmla="*/ 2147483647 h 46"/>
                  <a:gd name="T46" fmla="*/ 0 w 52"/>
                  <a:gd name="T47" fmla="*/ 2147483647 h 46"/>
                  <a:gd name="T48" fmla="*/ 0 w 52"/>
                  <a:gd name="T49" fmla="*/ 2147483647 h 46"/>
                  <a:gd name="T50" fmla="*/ 0 w 52"/>
                  <a:gd name="T51" fmla="*/ 2147483647 h 46"/>
                  <a:gd name="T52" fmla="*/ 0 w 52"/>
                  <a:gd name="T53" fmla="*/ 2147483647 h 46"/>
                  <a:gd name="T54" fmla="*/ 0 w 52"/>
                  <a:gd name="T55" fmla="*/ 2147483647 h 46"/>
                  <a:gd name="T56" fmla="*/ 2147483647 w 52"/>
                  <a:gd name="T57" fmla="*/ 2147483647 h 46"/>
                  <a:gd name="T58" fmla="*/ 2147483647 w 52"/>
                  <a:gd name="T59" fmla="*/ 2147483647 h 46"/>
                  <a:gd name="T60" fmla="*/ 2147483647 w 52"/>
                  <a:gd name="T61" fmla="*/ 2147483647 h 46"/>
                  <a:gd name="T62" fmla="*/ 2147483647 w 52"/>
                  <a:gd name="T63" fmla="*/ 2147483647 h 46"/>
                  <a:gd name="T64" fmla="*/ 2147483647 w 52"/>
                  <a:gd name="T65" fmla="*/ 2147483647 h 46"/>
                  <a:gd name="T66" fmla="*/ 2147483647 w 52"/>
                  <a:gd name="T67" fmla="*/ 2147483647 h 4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52"/>
                  <a:gd name="T103" fmla="*/ 0 h 46"/>
                  <a:gd name="T104" fmla="*/ 52 w 52"/>
                  <a:gd name="T105" fmla="*/ 46 h 46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52" h="46">
                    <a:moveTo>
                      <a:pt x="26" y="21"/>
                    </a:moveTo>
                    <a:lnTo>
                      <a:pt x="32" y="15"/>
                    </a:lnTo>
                    <a:lnTo>
                      <a:pt x="32" y="10"/>
                    </a:lnTo>
                    <a:lnTo>
                      <a:pt x="32" y="5"/>
                    </a:lnTo>
                    <a:lnTo>
                      <a:pt x="37" y="0"/>
                    </a:lnTo>
                    <a:lnTo>
                      <a:pt x="42" y="0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10"/>
                    </a:lnTo>
                    <a:lnTo>
                      <a:pt x="52" y="15"/>
                    </a:lnTo>
                    <a:lnTo>
                      <a:pt x="52" y="21"/>
                    </a:lnTo>
                    <a:lnTo>
                      <a:pt x="47" y="21"/>
                    </a:lnTo>
                    <a:lnTo>
                      <a:pt x="47" y="26"/>
                    </a:lnTo>
                    <a:lnTo>
                      <a:pt x="42" y="26"/>
                    </a:lnTo>
                    <a:lnTo>
                      <a:pt x="37" y="31"/>
                    </a:lnTo>
                    <a:lnTo>
                      <a:pt x="32" y="36"/>
                    </a:lnTo>
                    <a:lnTo>
                      <a:pt x="21" y="41"/>
                    </a:lnTo>
                    <a:lnTo>
                      <a:pt x="11" y="46"/>
                    </a:lnTo>
                    <a:lnTo>
                      <a:pt x="5" y="46"/>
                    </a:lnTo>
                    <a:lnTo>
                      <a:pt x="0" y="46"/>
                    </a:lnTo>
                    <a:lnTo>
                      <a:pt x="0" y="41"/>
                    </a:lnTo>
                    <a:lnTo>
                      <a:pt x="5" y="41"/>
                    </a:lnTo>
                    <a:lnTo>
                      <a:pt x="11" y="36"/>
                    </a:lnTo>
                    <a:lnTo>
                      <a:pt x="16" y="31"/>
                    </a:lnTo>
                    <a:lnTo>
                      <a:pt x="21" y="26"/>
                    </a:lnTo>
                    <a:lnTo>
                      <a:pt x="26" y="21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80" name="Freeform 134"/>
              <p:cNvSpPr>
                <a:spLocks/>
              </p:cNvSpPr>
              <p:nvPr/>
            </p:nvSpPr>
            <p:spPr bwMode="auto">
              <a:xfrm>
                <a:off x="7845833" y="5058910"/>
                <a:ext cx="233362" cy="279400"/>
              </a:xfrm>
              <a:custGeom>
                <a:avLst/>
                <a:gdLst>
                  <a:gd name="T0" fmla="*/ 2147483647 w 147"/>
                  <a:gd name="T1" fmla="*/ 2147483647 h 176"/>
                  <a:gd name="T2" fmla="*/ 2147483647 w 147"/>
                  <a:gd name="T3" fmla="*/ 2147483647 h 176"/>
                  <a:gd name="T4" fmla="*/ 2147483647 w 147"/>
                  <a:gd name="T5" fmla="*/ 2147483647 h 176"/>
                  <a:gd name="T6" fmla="*/ 2147483647 w 147"/>
                  <a:gd name="T7" fmla="*/ 2147483647 h 176"/>
                  <a:gd name="T8" fmla="*/ 2147483647 w 147"/>
                  <a:gd name="T9" fmla="*/ 2147483647 h 176"/>
                  <a:gd name="T10" fmla="*/ 2147483647 w 147"/>
                  <a:gd name="T11" fmla="*/ 2147483647 h 176"/>
                  <a:gd name="T12" fmla="*/ 2147483647 w 147"/>
                  <a:gd name="T13" fmla="*/ 2147483647 h 176"/>
                  <a:gd name="T14" fmla="*/ 2147483647 w 147"/>
                  <a:gd name="T15" fmla="*/ 2147483647 h 176"/>
                  <a:gd name="T16" fmla="*/ 2147483647 w 147"/>
                  <a:gd name="T17" fmla="*/ 2147483647 h 176"/>
                  <a:gd name="T18" fmla="*/ 2147483647 w 147"/>
                  <a:gd name="T19" fmla="*/ 2147483647 h 176"/>
                  <a:gd name="T20" fmla="*/ 2147483647 w 147"/>
                  <a:gd name="T21" fmla="*/ 2147483647 h 176"/>
                  <a:gd name="T22" fmla="*/ 2147483647 w 147"/>
                  <a:gd name="T23" fmla="*/ 2147483647 h 176"/>
                  <a:gd name="T24" fmla="*/ 2147483647 w 147"/>
                  <a:gd name="T25" fmla="*/ 2147483647 h 176"/>
                  <a:gd name="T26" fmla="*/ 2147483647 w 147"/>
                  <a:gd name="T27" fmla="*/ 2147483647 h 176"/>
                  <a:gd name="T28" fmla="*/ 0 w 147"/>
                  <a:gd name="T29" fmla="*/ 2147483647 h 176"/>
                  <a:gd name="T30" fmla="*/ 2147483647 w 147"/>
                  <a:gd name="T31" fmla="*/ 2147483647 h 176"/>
                  <a:gd name="T32" fmla="*/ 2147483647 w 147"/>
                  <a:gd name="T33" fmla="*/ 2147483647 h 176"/>
                  <a:gd name="T34" fmla="*/ 2147483647 w 147"/>
                  <a:gd name="T35" fmla="*/ 2147483647 h 176"/>
                  <a:gd name="T36" fmla="*/ 2147483647 w 147"/>
                  <a:gd name="T37" fmla="*/ 2147483647 h 176"/>
                  <a:gd name="T38" fmla="*/ 2147483647 w 147"/>
                  <a:gd name="T39" fmla="*/ 2147483647 h 176"/>
                  <a:gd name="T40" fmla="*/ 2147483647 w 147"/>
                  <a:gd name="T41" fmla="*/ 2147483647 h 176"/>
                  <a:gd name="T42" fmla="*/ 2147483647 w 147"/>
                  <a:gd name="T43" fmla="*/ 0 h 176"/>
                  <a:gd name="T44" fmla="*/ 2147483647 w 147"/>
                  <a:gd name="T45" fmla="*/ 0 h 176"/>
                  <a:gd name="T46" fmla="*/ 2147483647 w 147"/>
                  <a:gd name="T47" fmla="*/ 2147483647 h 176"/>
                  <a:gd name="T48" fmla="*/ 2147483647 w 147"/>
                  <a:gd name="T49" fmla="*/ 2147483647 h 176"/>
                  <a:gd name="T50" fmla="*/ 2147483647 w 147"/>
                  <a:gd name="T51" fmla="*/ 2147483647 h 176"/>
                  <a:gd name="T52" fmla="*/ 2147483647 w 147"/>
                  <a:gd name="T53" fmla="*/ 2147483647 h 176"/>
                  <a:gd name="T54" fmla="*/ 2147483647 w 147"/>
                  <a:gd name="T55" fmla="*/ 2147483647 h 176"/>
                  <a:gd name="T56" fmla="*/ 2147483647 w 147"/>
                  <a:gd name="T57" fmla="*/ 2147483647 h 176"/>
                  <a:gd name="T58" fmla="*/ 2147483647 w 147"/>
                  <a:gd name="T59" fmla="*/ 2147483647 h 176"/>
                  <a:gd name="T60" fmla="*/ 2147483647 w 147"/>
                  <a:gd name="T61" fmla="*/ 2147483647 h 176"/>
                  <a:gd name="T62" fmla="*/ 2147483647 w 147"/>
                  <a:gd name="T63" fmla="*/ 2147483647 h 176"/>
                  <a:gd name="T64" fmla="*/ 2147483647 w 147"/>
                  <a:gd name="T65" fmla="*/ 2147483647 h 176"/>
                  <a:gd name="T66" fmla="*/ 2147483647 w 147"/>
                  <a:gd name="T67" fmla="*/ 2147483647 h 176"/>
                  <a:gd name="T68" fmla="*/ 2147483647 w 147"/>
                  <a:gd name="T69" fmla="*/ 2147483647 h 176"/>
                  <a:gd name="T70" fmla="*/ 2147483647 w 147"/>
                  <a:gd name="T71" fmla="*/ 2147483647 h 176"/>
                  <a:gd name="T72" fmla="*/ 2147483647 w 147"/>
                  <a:gd name="T73" fmla="*/ 2147483647 h 176"/>
                  <a:gd name="T74" fmla="*/ 2147483647 w 147"/>
                  <a:gd name="T75" fmla="*/ 2147483647 h 176"/>
                  <a:gd name="T76" fmla="*/ 2147483647 w 147"/>
                  <a:gd name="T77" fmla="*/ 2147483647 h 176"/>
                  <a:gd name="T78" fmla="*/ 2147483647 w 147"/>
                  <a:gd name="T79" fmla="*/ 2147483647 h 176"/>
                  <a:gd name="T80" fmla="*/ 2147483647 w 147"/>
                  <a:gd name="T81" fmla="*/ 2147483647 h 176"/>
                  <a:gd name="T82" fmla="*/ 2147483647 w 147"/>
                  <a:gd name="T83" fmla="*/ 2147483647 h 176"/>
                  <a:gd name="T84" fmla="*/ 2147483647 w 147"/>
                  <a:gd name="T85" fmla="*/ 2147483647 h 176"/>
                  <a:gd name="T86" fmla="*/ 2147483647 w 147"/>
                  <a:gd name="T87" fmla="*/ 2147483647 h 176"/>
                  <a:gd name="T88" fmla="*/ 2147483647 w 147"/>
                  <a:gd name="T89" fmla="*/ 2147483647 h 176"/>
                  <a:gd name="T90" fmla="*/ 2147483647 w 147"/>
                  <a:gd name="T91" fmla="*/ 2147483647 h 176"/>
                  <a:gd name="T92" fmla="*/ 2147483647 w 147"/>
                  <a:gd name="T93" fmla="*/ 2147483647 h 176"/>
                  <a:gd name="T94" fmla="*/ 2147483647 w 147"/>
                  <a:gd name="T95" fmla="*/ 2147483647 h 17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w 147"/>
                  <a:gd name="T145" fmla="*/ 0 h 176"/>
                  <a:gd name="T146" fmla="*/ 147 w 147"/>
                  <a:gd name="T147" fmla="*/ 176 h 17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T144" t="T145" r="T146" b="T147"/>
                <a:pathLst>
                  <a:path w="147" h="176">
                    <a:moveTo>
                      <a:pt x="100" y="140"/>
                    </a:moveTo>
                    <a:lnTo>
                      <a:pt x="100" y="140"/>
                    </a:lnTo>
                    <a:lnTo>
                      <a:pt x="105" y="134"/>
                    </a:lnTo>
                    <a:lnTo>
                      <a:pt x="105" y="124"/>
                    </a:lnTo>
                    <a:lnTo>
                      <a:pt x="110" y="114"/>
                    </a:lnTo>
                    <a:lnTo>
                      <a:pt x="115" y="98"/>
                    </a:lnTo>
                    <a:lnTo>
                      <a:pt x="115" y="88"/>
                    </a:lnTo>
                    <a:lnTo>
                      <a:pt x="115" y="78"/>
                    </a:lnTo>
                    <a:lnTo>
                      <a:pt x="115" y="62"/>
                    </a:lnTo>
                    <a:lnTo>
                      <a:pt x="115" y="52"/>
                    </a:lnTo>
                    <a:lnTo>
                      <a:pt x="115" y="36"/>
                    </a:lnTo>
                    <a:lnTo>
                      <a:pt x="115" y="26"/>
                    </a:lnTo>
                    <a:lnTo>
                      <a:pt x="115" y="21"/>
                    </a:lnTo>
                    <a:lnTo>
                      <a:pt x="110" y="21"/>
                    </a:lnTo>
                    <a:lnTo>
                      <a:pt x="105" y="21"/>
                    </a:lnTo>
                    <a:lnTo>
                      <a:pt x="100" y="21"/>
                    </a:lnTo>
                    <a:lnTo>
                      <a:pt x="94" y="21"/>
                    </a:lnTo>
                    <a:lnTo>
                      <a:pt x="79" y="21"/>
                    </a:lnTo>
                    <a:lnTo>
                      <a:pt x="74" y="21"/>
                    </a:lnTo>
                    <a:lnTo>
                      <a:pt x="68" y="21"/>
                    </a:lnTo>
                    <a:lnTo>
                      <a:pt x="63" y="21"/>
                    </a:lnTo>
                    <a:lnTo>
                      <a:pt x="58" y="26"/>
                    </a:lnTo>
                    <a:lnTo>
                      <a:pt x="47" y="26"/>
                    </a:lnTo>
                    <a:lnTo>
                      <a:pt x="37" y="26"/>
                    </a:lnTo>
                    <a:lnTo>
                      <a:pt x="26" y="26"/>
                    </a:lnTo>
                    <a:lnTo>
                      <a:pt x="21" y="31"/>
                    </a:lnTo>
                    <a:lnTo>
                      <a:pt x="11" y="26"/>
                    </a:lnTo>
                    <a:lnTo>
                      <a:pt x="0" y="26"/>
                    </a:lnTo>
                    <a:lnTo>
                      <a:pt x="0" y="21"/>
                    </a:lnTo>
                    <a:lnTo>
                      <a:pt x="11" y="16"/>
                    </a:lnTo>
                    <a:lnTo>
                      <a:pt x="26" y="16"/>
                    </a:lnTo>
                    <a:lnTo>
                      <a:pt x="42" y="16"/>
                    </a:lnTo>
                    <a:lnTo>
                      <a:pt x="63" y="11"/>
                    </a:lnTo>
                    <a:lnTo>
                      <a:pt x="74" y="11"/>
                    </a:lnTo>
                    <a:lnTo>
                      <a:pt x="79" y="11"/>
                    </a:lnTo>
                    <a:lnTo>
                      <a:pt x="89" y="11"/>
                    </a:lnTo>
                    <a:lnTo>
                      <a:pt x="94" y="5"/>
                    </a:lnTo>
                    <a:lnTo>
                      <a:pt x="100" y="5"/>
                    </a:lnTo>
                    <a:lnTo>
                      <a:pt x="105" y="5"/>
                    </a:lnTo>
                    <a:lnTo>
                      <a:pt x="110" y="0"/>
                    </a:lnTo>
                    <a:lnTo>
                      <a:pt x="115" y="0"/>
                    </a:lnTo>
                    <a:lnTo>
                      <a:pt x="121" y="5"/>
                    </a:lnTo>
                    <a:lnTo>
                      <a:pt x="126" y="5"/>
                    </a:lnTo>
                    <a:lnTo>
                      <a:pt x="131" y="11"/>
                    </a:lnTo>
                    <a:lnTo>
                      <a:pt x="136" y="11"/>
                    </a:lnTo>
                    <a:lnTo>
                      <a:pt x="142" y="16"/>
                    </a:lnTo>
                    <a:lnTo>
                      <a:pt x="147" y="21"/>
                    </a:lnTo>
                    <a:lnTo>
                      <a:pt x="142" y="21"/>
                    </a:lnTo>
                    <a:lnTo>
                      <a:pt x="142" y="26"/>
                    </a:lnTo>
                    <a:lnTo>
                      <a:pt x="136" y="26"/>
                    </a:lnTo>
                    <a:lnTo>
                      <a:pt x="136" y="31"/>
                    </a:lnTo>
                    <a:lnTo>
                      <a:pt x="136" y="36"/>
                    </a:lnTo>
                    <a:lnTo>
                      <a:pt x="136" y="42"/>
                    </a:lnTo>
                    <a:lnTo>
                      <a:pt x="136" y="47"/>
                    </a:lnTo>
                    <a:lnTo>
                      <a:pt x="136" y="57"/>
                    </a:lnTo>
                    <a:lnTo>
                      <a:pt x="136" y="62"/>
                    </a:lnTo>
                    <a:lnTo>
                      <a:pt x="136" y="83"/>
                    </a:lnTo>
                    <a:lnTo>
                      <a:pt x="136" y="98"/>
                    </a:lnTo>
                    <a:lnTo>
                      <a:pt x="131" y="109"/>
                    </a:lnTo>
                    <a:lnTo>
                      <a:pt x="131" y="124"/>
                    </a:lnTo>
                    <a:lnTo>
                      <a:pt x="131" y="134"/>
                    </a:lnTo>
                    <a:lnTo>
                      <a:pt x="126" y="145"/>
                    </a:lnTo>
                    <a:lnTo>
                      <a:pt x="121" y="150"/>
                    </a:lnTo>
                    <a:lnTo>
                      <a:pt x="115" y="160"/>
                    </a:lnTo>
                    <a:lnTo>
                      <a:pt x="110" y="165"/>
                    </a:lnTo>
                    <a:lnTo>
                      <a:pt x="105" y="171"/>
                    </a:lnTo>
                    <a:lnTo>
                      <a:pt x="100" y="176"/>
                    </a:lnTo>
                    <a:lnTo>
                      <a:pt x="94" y="176"/>
                    </a:lnTo>
                    <a:lnTo>
                      <a:pt x="94" y="171"/>
                    </a:lnTo>
                    <a:lnTo>
                      <a:pt x="89" y="171"/>
                    </a:lnTo>
                    <a:lnTo>
                      <a:pt x="89" y="165"/>
                    </a:lnTo>
                    <a:lnTo>
                      <a:pt x="89" y="160"/>
                    </a:lnTo>
                    <a:lnTo>
                      <a:pt x="84" y="155"/>
                    </a:lnTo>
                    <a:lnTo>
                      <a:pt x="79" y="155"/>
                    </a:lnTo>
                    <a:lnTo>
                      <a:pt x="74" y="150"/>
                    </a:lnTo>
                    <a:lnTo>
                      <a:pt x="68" y="145"/>
                    </a:lnTo>
                    <a:lnTo>
                      <a:pt x="63" y="145"/>
                    </a:lnTo>
                    <a:lnTo>
                      <a:pt x="63" y="140"/>
                    </a:lnTo>
                    <a:lnTo>
                      <a:pt x="68" y="140"/>
                    </a:lnTo>
                    <a:lnTo>
                      <a:pt x="79" y="140"/>
                    </a:lnTo>
                    <a:lnTo>
                      <a:pt x="84" y="140"/>
                    </a:lnTo>
                    <a:lnTo>
                      <a:pt x="89" y="140"/>
                    </a:lnTo>
                    <a:lnTo>
                      <a:pt x="94" y="140"/>
                    </a:lnTo>
                    <a:lnTo>
                      <a:pt x="100" y="140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11" name="组合 135"/>
          <p:cNvGrpSpPr>
            <a:grpSpLocks noChangeAspect="1"/>
          </p:cNvGrpSpPr>
          <p:nvPr/>
        </p:nvGrpSpPr>
        <p:grpSpPr>
          <a:xfrm>
            <a:off x="1446930" y="4824379"/>
            <a:ext cx="216000" cy="236682"/>
            <a:chOff x="6408902" y="5886739"/>
            <a:chExt cx="149225" cy="163513"/>
          </a:xfrm>
          <a:solidFill>
            <a:srgbClr val="C00000"/>
          </a:solidFill>
        </p:grpSpPr>
        <p:sp>
          <p:nvSpPr>
            <p:cNvPr id="133" name="Freeform 123"/>
            <p:cNvSpPr>
              <a:spLocks/>
            </p:cNvSpPr>
            <p:nvPr/>
          </p:nvSpPr>
          <p:spPr bwMode="auto">
            <a:xfrm>
              <a:off x="6408902" y="5904202"/>
              <a:ext cx="50800" cy="146050"/>
            </a:xfrm>
            <a:custGeom>
              <a:avLst/>
              <a:gdLst/>
              <a:ahLst/>
              <a:cxnLst>
                <a:cxn ang="0">
                  <a:pos x="32" y="51"/>
                </a:cxn>
                <a:cxn ang="0">
                  <a:pos x="32" y="61"/>
                </a:cxn>
                <a:cxn ang="0">
                  <a:pos x="32" y="67"/>
                </a:cxn>
                <a:cxn ang="0">
                  <a:pos x="32" y="77"/>
                </a:cxn>
                <a:cxn ang="0">
                  <a:pos x="32" y="82"/>
                </a:cxn>
                <a:cxn ang="0">
                  <a:pos x="32" y="87"/>
                </a:cxn>
                <a:cxn ang="0">
                  <a:pos x="32" y="87"/>
                </a:cxn>
                <a:cxn ang="0">
                  <a:pos x="32" y="92"/>
                </a:cxn>
                <a:cxn ang="0">
                  <a:pos x="32" y="92"/>
                </a:cxn>
                <a:cxn ang="0">
                  <a:pos x="26" y="92"/>
                </a:cxn>
                <a:cxn ang="0">
                  <a:pos x="26" y="92"/>
                </a:cxn>
                <a:cxn ang="0">
                  <a:pos x="26" y="87"/>
                </a:cxn>
                <a:cxn ang="0">
                  <a:pos x="21" y="82"/>
                </a:cxn>
                <a:cxn ang="0">
                  <a:pos x="21" y="77"/>
                </a:cxn>
                <a:cxn ang="0">
                  <a:pos x="16" y="77"/>
                </a:cxn>
                <a:cxn ang="0">
                  <a:pos x="16" y="67"/>
                </a:cxn>
                <a:cxn ang="0">
                  <a:pos x="16" y="67"/>
                </a:cxn>
                <a:cxn ang="0">
                  <a:pos x="16" y="56"/>
                </a:cxn>
                <a:cxn ang="0">
                  <a:pos x="16" y="51"/>
                </a:cxn>
                <a:cxn ang="0">
                  <a:pos x="11" y="41"/>
                </a:cxn>
                <a:cxn ang="0">
                  <a:pos x="11" y="30"/>
                </a:cxn>
                <a:cxn ang="0">
                  <a:pos x="11" y="25"/>
                </a:cxn>
                <a:cxn ang="0">
                  <a:pos x="5" y="20"/>
                </a:cxn>
                <a:cxn ang="0">
                  <a:pos x="5" y="15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11" y="0"/>
                </a:cxn>
                <a:cxn ang="0">
                  <a:pos x="21" y="5"/>
                </a:cxn>
                <a:cxn ang="0">
                  <a:pos x="26" y="5"/>
                </a:cxn>
                <a:cxn ang="0">
                  <a:pos x="26" y="10"/>
                </a:cxn>
                <a:cxn ang="0">
                  <a:pos x="26" y="20"/>
                </a:cxn>
                <a:cxn ang="0">
                  <a:pos x="26" y="36"/>
                </a:cxn>
                <a:cxn ang="0">
                  <a:pos x="32" y="51"/>
                </a:cxn>
                <a:cxn ang="0">
                  <a:pos x="32" y="51"/>
                </a:cxn>
              </a:cxnLst>
              <a:rect l="0" t="0" r="r" b="b"/>
              <a:pathLst>
                <a:path w="32" h="92">
                  <a:moveTo>
                    <a:pt x="32" y="51"/>
                  </a:moveTo>
                  <a:lnTo>
                    <a:pt x="32" y="61"/>
                  </a:lnTo>
                  <a:lnTo>
                    <a:pt x="32" y="67"/>
                  </a:lnTo>
                  <a:lnTo>
                    <a:pt x="32" y="77"/>
                  </a:lnTo>
                  <a:lnTo>
                    <a:pt x="32" y="82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2" y="92"/>
                  </a:lnTo>
                  <a:lnTo>
                    <a:pt x="32" y="92"/>
                  </a:lnTo>
                  <a:lnTo>
                    <a:pt x="26" y="92"/>
                  </a:lnTo>
                  <a:lnTo>
                    <a:pt x="26" y="92"/>
                  </a:lnTo>
                  <a:lnTo>
                    <a:pt x="26" y="87"/>
                  </a:lnTo>
                  <a:lnTo>
                    <a:pt x="21" y="82"/>
                  </a:lnTo>
                  <a:lnTo>
                    <a:pt x="21" y="77"/>
                  </a:lnTo>
                  <a:lnTo>
                    <a:pt x="16" y="77"/>
                  </a:lnTo>
                  <a:lnTo>
                    <a:pt x="16" y="67"/>
                  </a:lnTo>
                  <a:lnTo>
                    <a:pt x="16" y="67"/>
                  </a:lnTo>
                  <a:lnTo>
                    <a:pt x="16" y="56"/>
                  </a:lnTo>
                  <a:lnTo>
                    <a:pt x="16" y="51"/>
                  </a:lnTo>
                  <a:lnTo>
                    <a:pt x="11" y="41"/>
                  </a:lnTo>
                  <a:lnTo>
                    <a:pt x="11" y="30"/>
                  </a:lnTo>
                  <a:lnTo>
                    <a:pt x="11" y="25"/>
                  </a:lnTo>
                  <a:lnTo>
                    <a:pt x="5" y="20"/>
                  </a:lnTo>
                  <a:lnTo>
                    <a:pt x="5" y="1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26" y="10"/>
                  </a:lnTo>
                  <a:lnTo>
                    <a:pt x="26" y="20"/>
                  </a:lnTo>
                  <a:lnTo>
                    <a:pt x="26" y="36"/>
                  </a:lnTo>
                  <a:lnTo>
                    <a:pt x="32" y="51"/>
                  </a:lnTo>
                  <a:lnTo>
                    <a:pt x="32" y="51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4" name="Freeform 124"/>
            <p:cNvSpPr>
              <a:spLocks/>
            </p:cNvSpPr>
            <p:nvPr/>
          </p:nvSpPr>
          <p:spPr bwMode="auto">
            <a:xfrm>
              <a:off x="6426365" y="5886739"/>
              <a:ext cx="131762" cy="106363"/>
            </a:xfrm>
            <a:custGeom>
              <a:avLst/>
              <a:gdLst/>
              <a:ahLst/>
              <a:cxnLst>
                <a:cxn ang="0">
                  <a:pos x="57" y="0"/>
                </a:cxn>
                <a:cxn ang="0">
                  <a:pos x="62" y="0"/>
                </a:cxn>
                <a:cxn ang="0">
                  <a:pos x="62" y="0"/>
                </a:cxn>
                <a:cxn ang="0">
                  <a:pos x="73" y="5"/>
                </a:cxn>
                <a:cxn ang="0">
                  <a:pos x="78" y="11"/>
                </a:cxn>
                <a:cxn ang="0">
                  <a:pos x="83" y="11"/>
                </a:cxn>
                <a:cxn ang="0">
                  <a:pos x="83" y="16"/>
                </a:cxn>
                <a:cxn ang="0">
                  <a:pos x="83" y="16"/>
                </a:cxn>
                <a:cxn ang="0">
                  <a:pos x="83" y="21"/>
                </a:cxn>
                <a:cxn ang="0">
                  <a:pos x="78" y="21"/>
                </a:cxn>
                <a:cxn ang="0">
                  <a:pos x="78" y="21"/>
                </a:cxn>
                <a:cxn ang="0">
                  <a:pos x="78" y="26"/>
                </a:cxn>
                <a:cxn ang="0">
                  <a:pos x="73" y="31"/>
                </a:cxn>
                <a:cxn ang="0">
                  <a:pos x="73" y="36"/>
                </a:cxn>
                <a:cxn ang="0">
                  <a:pos x="73" y="41"/>
                </a:cxn>
                <a:cxn ang="0">
                  <a:pos x="68" y="47"/>
                </a:cxn>
                <a:cxn ang="0">
                  <a:pos x="68" y="57"/>
                </a:cxn>
                <a:cxn ang="0">
                  <a:pos x="62" y="67"/>
                </a:cxn>
                <a:cxn ang="0">
                  <a:pos x="47" y="67"/>
                </a:cxn>
                <a:cxn ang="0">
                  <a:pos x="52" y="52"/>
                </a:cxn>
                <a:cxn ang="0">
                  <a:pos x="52" y="41"/>
                </a:cxn>
                <a:cxn ang="0">
                  <a:pos x="57" y="31"/>
                </a:cxn>
                <a:cxn ang="0">
                  <a:pos x="57" y="26"/>
                </a:cxn>
                <a:cxn ang="0">
                  <a:pos x="57" y="21"/>
                </a:cxn>
                <a:cxn ang="0">
                  <a:pos x="52" y="16"/>
                </a:cxn>
                <a:cxn ang="0">
                  <a:pos x="52" y="16"/>
                </a:cxn>
                <a:cxn ang="0">
                  <a:pos x="47" y="16"/>
                </a:cxn>
                <a:cxn ang="0">
                  <a:pos x="42" y="16"/>
                </a:cxn>
                <a:cxn ang="0">
                  <a:pos x="36" y="21"/>
                </a:cxn>
                <a:cxn ang="0">
                  <a:pos x="26" y="21"/>
                </a:cxn>
                <a:cxn ang="0">
                  <a:pos x="15" y="26"/>
                </a:cxn>
                <a:cxn ang="0">
                  <a:pos x="0" y="26"/>
                </a:cxn>
                <a:cxn ang="0">
                  <a:pos x="0" y="11"/>
                </a:cxn>
                <a:cxn ang="0">
                  <a:pos x="5" y="11"/>
                </a:cxn>
                <a:cxn ang="0">
                  <a:pos x="10" y="16"/>
                </a:cxn>
                <a:cxn ang="0">
                  <a:pos x="15" y="16"/>
                </a:cxn>
                <a:cxn ang="0">
                  <a:pos x="15" y="16"/>
                </a:cxn>
                <a:cxn ang="0">
                  <a:pos x="26" y="11"/>
                </a:cxn>
                <a:cxn ang="0">
                  <a:pos x="31" y="11"/>
                </a:cxn>
                <a:cxn ang="0">
                  <a:pos x="36" y="5"/>
                </a:cxn>
                <a:cxn ang="0">
                  <a:pos x="42" y="5"/>
                </a:cxn>
                <a:cxn ang="0">
                  <a:pos x="47" y="5"/>
                </a:cxn>
                <a:cxn ang="0">
                  <a:pos x="52" y="0"/>
                </a:cxn>
                <a:cxn ang="0">
                  <a:pos x="57" y="0"/>
                </a:cxn>
                <a:cxn ang="0">
                  <a:pos x="57" y="0"/>
                </a:cxn>
                <a:cxn ang="0">
                  <a:pos x="57" y="0"/>
                </a:cxn>
              </a:cxnLst>
              <a:rect l="0" t="0" r="r" b="b"/>
              <a:pathLst>
                <a:path w="83" h="67">
                  <a:moveTo>
                    <a:pt x="57" y="0"/>
                  </a:moveTo>
                  <a:lnTo>
                    <a:pt x="62" y="0"/>
                  </a:lnTo>
                  <a:lnTo>
                    <a:pt x="62" y="0"/>
                  </a:lnTo>
                  <a:lnTo>
                    <a:pt x="73" y="5"/>
                  </a:lnTo>
                  <a:lnTo>
                    <a:pt x="78" y="11"/>
                  </a:lnTo>
                  <a:lnTo>
                    <a:pt x="83" y="11"/>
                  </a:lnTo>
                  <a:lnTo>
                    <a:pt x="83" y="16"/>
                  </a:lnTo>
                  <a:lnTo>
                    <a:pt x="83" y="16"/>
                  </a:lnTo>
                  <a:lnTo>
                    <a:pt x="83" y="21"/>
                  </a:lnTo>
                  <a:lnTo>
                    <a:pt x="78" y="21"/>
                  </a:lnTo>
                  <a:lnTo>
                    <a:pt x="78" y="21"/>
                  </a:lnTo>
                  <a:lnTo>
                    <a:pt x="78" y="26"/>
                  </a:lnTo>
                  <a:lnTo>
                    <a:pt x="73" y="31"/>
                  </a:lnTo>
                  <a:lnTo>
                    <a:pt x="73" y="36"/>
                  </a:lnTo>
                  <a:lnTo>
                    <a:pt x="73" y="41"/>
                  </a:lnTo>
                  <a:lnTo>
                    <a:pt x="68" y="47"/>
                  </a:lnTo>
                  <a:lnTo>
                    <a:pt x="68" y="57"/>
                  </a:lnTo>
                  <a:lnTo>
                    <a:pt x="62" y="67"/>
                  </a:lnTo>
                  <a:lnTo>
                    <a:pt x="47" y="67"/>
                  </a:lnTo>
                  <a:lnTo>
                    <a:pt x="52" y="52"/>
                  </a:lnTo>
                  <a:lnTo>
                    <a:pt x="52" y="41"/>
                  </a:lnTo>
                  <a:lnTo>
                    <a:pt x="57" y="31"/>
                  </a:lnTo>
                  <a:lnTo>
                    <a:pt x="57" y="26"/>
                  </a:lnTo>
                  <a:lnTo>
                    <a:pt x="57" y="21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47" y="16"/>
                  </a:lnTo>
                  <a:lnTo>
                    <a:pt x="42" y="16"/>
                  </a:lnTo>
                  <a:lnTo>
                    <a:pt x="36" y="21"/>
                  </a:lnTo>
                  <a:lnTo>
                    <a:pt x="26" y="21"/>
                  </a:lnTo>
                  <a:lnTo>
                    <a:pt x="15" y="26"/>
                  </a:lnTo>
                  <a:lnTo>
                    <a:pt x="0" y="26"/>
                  </a:lnTo>
                  <a:lnTo>
                    <a:pt x="0" y="11"/>
                  </a:lnTo>
                  <a:lnTo>
                    <a:pt x="5" y="11"/>
                  </a:lnTo>
                  <a:lnTo>
                    <a:pt x="10" y="16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26" y="11"/>
                  </a:lnTo>
                  <a:lnTo>
                    <a:pt x="31" y="11"/>
                  </a:lnTo>
                  <a:lnTo>
                    <a:pt x="36" y="5"/>
                  </a:lnTo>
                  <a:lnTo>
                    <a:pt x="42" y="5"/>
                  </a:lnTo>
                  <a:lnTo>
                    <a:pt x="47" y="5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5" name="Freeform 125"/>
            <p:cNvSpPr>
              <a:spLocks/>
            </p:cNvSpPr>
            <p:nvPr/>
          </p:nvSpPr>
          <p:spPr bwMode="auto">
            <a:xfrm>
              <a:off x="6450177" y="5985164"/>
              <a:ext cx="92075" cy="33338"/>
            </a:xfrm>
            <a:custGeom>
              <a:avLst/>
              <a:gdLst/>
              <a:ahLst/>
              <a:cxnLst>
                <a:cxn ang="0">
                  <a:pos x="58" y="5"/>
                </a:cxn>
                <a:cxn ang="0">
                  <a:pos x="53" y="10"/>
                </a:cxn>
                <a:cxn ang="0">
                  <a:pos x="53" y="10"/>
                </a:cxn>
                <a:cxn ang="0">
                  <a:pos x="53" y="10"/>
                </a:cxn>
                <a:cxn ang="0">
                  <a:pos x="47" y="16"/>
                </a:cxn>
                <a:cxn ang="0">
                  <a:pos x="42" y="16"/>
                </a:cxn>
                <a:cxn ang="0">
                  <a:pos x="32" y="16"/>
                </a:cxn>
                <a:cxn ang="0">
                  <a:pos x="16" y="16"/>
                </a:cxn>
                <a:cxn ang="0">
                  <a:pos x="0" y="21"/>
                </a:cxn>
                <a:cxn ang="0">
                  <a:pos x="0" y="10"/>
                </a:cxn>
                <a:cxn ang="0">
                  <a:pos x="11" y="5"/>
                </a:cxn>
                <a:cxn ang="0">
                  <a:pos x="21" y="5"/>
                </a:cxn>
                <a:cxn ang="0">
                  <a:pos x="32" y="5"/>
                </a:cxn>
                <a:cxn ang="0">
                  <a:pos x="37" y="5"/>
                </a:cxn>
                <a:cxn ang="0">
                  <a:pos x="47" y="5"/>
                </a:cxn>
                <a:cxn ang="0">
                  <a:pos x="47" y="0"/>
                </a:cxn>
                <a:cxn ang="0">
                  <a:pos x="53" y="0"/>
                </a:cxn>
                <a:cxn ang="0">
                  <a:pos x="53" y="0"/>
                </a:cxn>
                <a:cxn ang="0">
                  <a:pos x="53" y="5"/>
                </a:cxn>
                <a:cxn ang="0">
                  <a:pos x="58" y="5"/>
                </a:cxn>
                <a:cxn ang="0">
                  <a:pos x="58" y="5"/>
                </a:cxn>
              </a:cxnLst>
              <a:rect l="0" t="0" r="r" b="b"/>
              <a:pathLst>
                <a:path w="58" h="21">
                  <a:moveTo>
                    <a:pt x="58" y="5"/>
                  </a:moveTo>
                  <a:lnTo>
                    <a:pt x="53" y="10"/>
                  </a:lnTo>
                  <a:lnTo>
                    <a:pt x="53" y="10"/>
                  </a:lnTo>
                  <a:lnTo>
                    <a:pt x="53" y="10"/>
                  </a:lnTo>
                  <a:lnTo>
                    <a:pt x="47" y="16"/>
                  </a:lnTo>
                  <a:lnTo>
                    <a:pt x="42" y="16"/>
                  </a:lnTo>
                  <a:lnTo>
                    <a:pt x="32" y="16"/>
                  </a:lnTo>
                  <a:lnTo>
                    <a:pt x="16" y="16"/>
                  </a:lnTo>
                  <a:lnTo>
                    <a:pt x="0" y="21"/>
                  </a:lnTo>
                  <a:lnTo>
                    <a:pt x="0" y="10"/>
                  </a:lnTo>
                  <a:lnTo>
                    <a:pt x="11" y="5"/>
                  </a:lnTo>
                  <a:lnTo>
                    <a:pt x="21" y="5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7" y="5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5"/>
                  </a:lnTo>
                  <a:lnTo>
                    <a:pt x="58" y="5"/>
                  </a:lnTo>
                  <a:lnTo>
                    <a:pt x="58" y="5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2" name="组合 143"/>
          <p:cNvGrpSpPr>
            <a:grpSpLocks noChangeAspect="1"/>
          </p:cNvGrpSpPr>
          <p:nvPr/>
        </p:nvGrpSpPr>
        <p:grpSpPr>
          <a:xfrm>
            <a:off x="1377918" y="3609119"/>
            <a:ext cx="252000" cy="426746"/>
            <a:chOff x="8976378" y="3038019"/>
            <a:chExt cx="217487" cy="368300"/>
          </a:xfrm>
          <a:solidFill>
            <a:srgbClr val="C00000"/>
          </a:solidFill>
        </p:grpSpPr>
        <p:sp>
          <p:nvSpPr>
            <p:cNvPr id="139" name="Freeform 80"/>
            <p:cNvSpPr>
              <a:spLocks/>
            </p:cNvSpPr>
            <p:nvPr/>
          </p:nvSpPr>
          <p:spPr bwMode="auto">
            <a:xfrm>
              <a:off x="8976378" y="3038019"/>
              <a:ext cx="158750" cy="238125"/>
            </a:xfrm>
            <a:custGeom>
              <a:avLst/>
              <a:gdLst/>
              <a:ahLst/>
              <a:cxnLst>
                <a:cxn ang="0">
                  <a:pos x="42" y="114"/>
                </a:cxn>
                <a:cxn ang="0">
                  <a:pos x="32" y="124"/>
                </a:cxn>
                <a:cxn ang="0">
                  <a:pos x="27" y="129"/>
                </a:cxn>
                <a:cxn ang="0">
                  <a:pos x="16" y="139"/>
                </a:cxn>
                <a:cxn ang="0">
                  <a:pos x="11" y="145"/>
                </a:cxn>
                <a:cxn ang="0">
                  <a:pos x="6" y="145"/>
                </a:cxn>
                <a:cxn ang="0">
                  <a:pos x="6" y="150"/>
                </a:cxn>
                <a:cxn ang="0">
                  <a:pos x="0" y="150"/>
                </a:cxn>
                <a:cxn ang="0">
                  <a:pos x="0" y="150"/>
                </a:cxn>
                <a:cxn ang="0">
                  <a:pos x="0" y="150"/>
                </a:cxn>
                <a:cxn ang="0">
                  <a:pos x="0" y="145"/>
                </a:cxn>
                <a:cxn ang="0">
                  <a:pos x="6" y="134"/>
                </a:cxn>
                <a:cxn ang="0">
                  <a:pos x="16" y="129"/>
                </a:cxn>
                <a:cxn ang="0">
                  <a:pos x="32" y="103"/>
                </a:cxn>
                <a:cxn ang="0">
                  <a:pos x="48" y="83"/>
                </a:cxn>
                <a:cxn ang="0">
                  <a:pos x="58" y="57"/>
                </a:cxn>
                <a:cxn ang="0">
                  <a:pos x="69" y="47"/>
                </a:cxn>
                <a:cxn ang="0">
                  <a:pos x="69" y="31"/>
                </a:cxn>
                <a:cxn ang="0">
                  <a:pos x="74" y="21"/>
                </a:cxn>
                <a:cxn ang="0">
                  <a:pos x="74" y="10"/>
                </a:cxn>
                <a:cxn ang="0">
                  <a:pos x="74" y="5"/>
                </a:cxn>
                <a:cxn ang="0">
                  <a:pos x="74" y="5"/>
                </a:cxn>
                <a:cxn ang="0">
                  <a:pos x="74" y="5"/>
                </a:cxn>
                <a:cxn ang="0">
                  <a:pos x="74" y="0"/>
                </a:cxn>
                <a:cxn ang="0">
                  <a:pos x="74" y="0"/>
                </a:cxn>
                <a:cxn ang="0">
                  <a:pos x="74" y="0"/>
                </a:cxn>
                <a:cxn ang="0">
                  <a:pos x="79" y="0"/>
                </a:cxn>
                <a:cxn ang="0">
                  <a:pos x="84" y="0"/>
                </a:cxn>
                <a:cxn ang="0">
                  <a:pos x="90" y="0"/>
                </a:cxn>
                <a:cxn ang="0">
                  <a:pos x="95" y="5"/>
                </a:cxn>
                <a:cxn ang="0">
                  <a:pos x="100" y="10"/>
                </a:cxn>
                <a:cxn ang="0">
                  <a:pos x="100" y="10"/>
                </a:cxn>
                <a:cxn ang="0">
                  <a:pos x="95" y="16"/>
                </a:cxn>
                <a:cxn ang="0">
                  <a:pos x="95" y="21"/>
                </a:cxn>
                <a:cxn ang="0">
                  <a:pos x="95" y="26"/>
                </a:cxn>
                <a:cxn ang="0">
                  <a:pos x="90" y="31"/>
                </a:cxn>
                <a:cxn ang="0">
                  <a:pos x="90" y="36"/>
                </a:cxn>
                <a:cxn ang="0">
                  <a:pos x="84" y="41"/>
                </a:cxn>
                <a:cxn ang="0">
                  <a:pos x="79" y="52"/>
                </a:cxn>
                <a:cxn ang="0">
                  <a:pos x="74" y="72"/>
                </a:cxn>
                <a:cxn ang="0">
                  <a:pos x="63" y="88"/>
                </a:cxn>
                <a:cxn ang="0">
                  <a:pos x="53" y="103"/>
                </a:cxn>
                <a:cxn ang="0">
                  <a:pos x="42" y="114"/>
                </a:cxn>
                <a:cxn ang="0">
                  <a:pos x="42" y="114"/>
                </a:cxn>
              </a:cxnLst>
              <a:rect l="0" t="0" r="r" b="b"/>
              <a:pathLst>
                <a:path w="100" h="150">
                  <a:moveTo>
                    <a:pt x="42" y="114"/>
                  </a:moveTo>
                  <a:lnTo>
                    <a:pt x="32" y="124"/>
                  </a:lnTo>
                  <a:lnTo>
                    <a:pt x="27" y="129"/>
                  </a:lnTo>
                  <a:lnTo>
                    <a:pt x="16" y="139"/>
                  </a:lnTo>
                  <a:lnTo>
                    <a:pt x="11" y="145"/>
                  </a:lnTo>
                  <a:lnTo>
                    <a:pt x="6" y="145"/>
                  </a:lnTo>
                  <a:lnTo>
                    <a:pt x="6" y="150"/>
                  </a:lnTo>
                  <a:lnTo>
                    <a:pt x="0" y="150"/>
                  </a:lnTo>
                  <a:lnTo>
                    <a:pt x="0" y="150"/>
                  </a:lnTo>
                  <a:lnTo>
                    <a:pt x="0" y="150"/>
                  </a:lnTo>
                  <a:lnTo>
                    <a:pt x="0" y="145"/>
                  </a:lnTo>
                  <a:lnTo>
                    <a:pt x="6" y="134"/>
                  </a:lnTo>
                  <a:lnTo>
                    <a:pt x="16" y="129"/>
                  </a:lnTo>
                  <a:lnTo>
                    <a:pt x="32" y="103"/>
                  </a:lnTo>
                  <a:lnTo>
                    <a:pt x="48" y="83"/>
                  </a:lnTo>
                  <a:lnTo>
                    <a:pt x="58" y="57"/>
                  </a:lnTo>
                  <a:lnTo>
                    <a:pt x="69" y="47"/>
                  </a:lnTo>
                  <a:lnTo>
                    <a:pt x="69" y="31"/>
                  </a:lnTo>
                  <a:lnTo>
                    <a:pt x="74" y="21"/>
                  </a:lnTo>
                  <a:lnTo>
                    <a:pt x="74" y="10"/>
                  </a:lnTo>
                  <a:lnTo>
                    <a:pt x="74" y="5"/>
                  </a:lnTo>
                  <a:lnTo>
                    <a:pt x="74" y="5"/>
                  </a:lnTo>
                  <a:lnTo>
                    <a:pt x="74" y="5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5"/>
                  </a:lnTo>
                  <a:lnTo>
                    <a:pt x="100" y="10"/>
                  </a:lnTo>
                  <a:lnTo>
                    <a:pt x="100" y="10"/>
                  </a:lnTo>
                  <a:lnTo>
                    <a:pt x="95" y="16"/>
                  </a:lnTo>
                  <a:lnTo>
                    <a:pt x="95" y="21"/>
                  </a:lnTo>
                  <a:lnTo>
                    <a:pt x="95" y="26"/>
                  </a:lnTo>
                  <a:lnTo>
                    <a:pt x="90" y="31"/>
                  </a:lnTo>
                  <a:lnTo>
                    <a:pt x="90" y="36"/>
                  </a:lnTo>
                  <a:lnTo>
                    <a:pt x="84" y="41"/>
                  </a:lnTo>
                  <a:lnTo>
                    <a:pt x="79" y="52"/>
                  </a:lnTo>
                  <a:lnTo>
                    <a:pt x="74" y="72"/>
                  </a:lnTo>
                  <a:lnTo>
                    <a:pt x="63" y="88"/>
                  </a:lnTo>
                  <a:lnTo>
                    <a:pt x="53" y="103"/>
                  </a:lnTo>
                  <a:lnTo>
                    <a:pt x="42" y="114"/>
                  </a:lnTo>
                  <a:lnTo>
                    <a:pt x="42" y="114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0" name="Freeform 81"/>
            <p:cNvSpPr>
              <a:spLocks/>
            </p:cNvSpPr>
            <p:nvPr/>
          </p:nvSpPr>
          <p:spPr bwMode="auto">
            <a:xfrm>
              <a:off x="9085915" y="3112631"/>
              <a:ext cx="107950" cy="31750"/>
            </a:xfrm>
            <a:custGeom>
              <a:avLst/>
              <a:gdLst/>
              <a:ahLst/>
              <a:cxnLst>
                <a:cxn ang="0">
                  <a:pos x="31" y="5"/>
                </a:cxn>
                <a:cxn ang="0">
                  <a:pos x="36" y="5"/>
                </a:cxn>
                <a:cxn ang="0">
                  <a:pos x="42" y="0"/>
                </a:cxn>
                <a:cxn ang="0">
                  <a:pos x="52" y="0"/>
                </a:cxn>
                <a:cxn ang="0">
                  <a:pos x="57" y="0"/>
                </a:cxn>
                <a:cxn ang="0">
                  <a:pos x="63" y="0"/>
                </a:cxn>
                <a:cxn ang="0">
                  <a:pos x="63" y="0"/>
                </a:cxn>
                <a:cxn ang="0">
                  <a:pos x="68" y="5"/>
                </a:cxn>
                <a:cxn ang="0">
                  <a:pos x="68" y="5"/>
                </a:cxn>
                <a:cxn ang="0">
                  <a:pos x="63" y="5"/>
                </a:cxn>
                <a:cxn ang="0">
                  <a:pos x="63" y="10"/>
                </a:cxn>
                <a:cxn ang="0">
                  <a:pos x="63" y="10"/>
                </a:cxn>
                <a:cxn ang="0">
                  <a:pos x="57" y="15"/>
                </a:cxn>
                <a:cxn ang="0">
                  <a:pos x="47" y="15"/>
                </a:cxn>
                <a:cxn ang="0">
                  <a:pos x="36" y="15"/>
                </a:cxn>
                <a:cxn ang="0">
                  <a:pos x="26" y="20"/>
                </a:cxn>
                <a:cxn ang="0">
                  <a:pos x="15" y="20"/>
                </a:cxn>
                <a:cxn ang="0">
                  <a:pos x="0" y="20"/>
                </a:cxn>
                <a:cxn ang="0">
                  <a:pos x="0" y="15"/>
                </a:cxn>
                <a:cxn ang="0">
                  <a:pos x="15" y="10"/>
                </a:cxn>
                <a:cxn ang="0">
                  <a:pos x="31" y="5"/>
                </a:cxn>
                <a:cxn ang="0">
                  <a:pos x="31" y="5"/>
                </a:cxn>
              </a:cxnLst>
              <a:rect l="0" t="0" r="r" b="b"/>
              <a:pathLst>
                <a:path w="68" h="20">
                  <a:moveTo>
                    <a:pt x="31" y="5"/>
                  </a:moveTo>
                  <a:lnTo>
                    <a:pt x="36" y="5"/>
                  </a:lnTo>
                  <a:lnTo>
                    <a:pt x="42" y="0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8" y="5"/>
                  </a:lnTo>
                  <a:lnTo>
                    <a:pt x="68" y="5"/>
                  </a:lnTo>
                  <a:lnTo>
                    <a:pt x="63" y="5"/>
                  </a:lnTo>
                  <a:lnTo>
                    <a:pt x="63" y="10"/>
                  </a:lnTo>
                  <a:lnTo>
                    <a:pt x="63" y="10"/>
                  </a:lnTo>
                  <a:lnTo>
                    <a:pt x="57" y="15"/>
                  </a:lnTo>
                  <a:lnTo>
                    <a:pt x="47" y="15"/>
                  </a:lnTo>
                  <a:lnTo>
                    <a:pt x="36" y="15"/>
                  </a:lnTo>
                  <a:lnTo>
                    <a:pt x="26" y="20"/>
                  </a:lnTo>
                  <a:lnTo>
                    <a:pt x="15" y="20"/>
                  </a:lnTo>
                  <a:lnTo>
                    <a:pt x="0" y="20"/>
                  </a:lnTo>
                  <a:lnTo>
                    <a:pt x="0" y="15"/>
                  </a:lnTo>
                  <a:lnTo>
                    <a:pt x="15" y="10"/>
                  </a:lnTo>
                  <a:lnTo>
                    <a:pt x="31" y="5"/>
                  </a:lnTo>
                  <a:lnTo>
                    <a:pt x="31" y="5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1" name="Freeform 86"/>
            <p:cNvSpPr>
              <a:spLocks/>
            </p:cNvSpPr>
            <p:nvPr/>
          </p:nvSpPr>
          <p:spPr bwMode="auto">
            <a:xfrm>
              <a:off x="9076390" y="3201531"/>
              <a:ext cx="117475" cy="204788"/>
            </a:xfrm>
            <a:custGeom>
              <a:avLst/>
              <a:gdLst/>
              <a:ahLst/>
              <a:cxnLst>
                <a:cxn ang="0">
                  <a:pos x="27" y="36"/>
                </a:cxn>
                <a:cxn ang="0">
                  <a:pos x="27" y="47"/>
                </a:cxn>
                <a:cxn ang="0">
                  <a:pos x="27" y="57"/>
                </a:cxn>
                <a:cxn ang="0">
                  <a:pos x="27" y="67"/>
                </a:cxn>
                <a:cxn ang="0">
                  <a:pos x="27" y="78"/>
                </a:cxn>
                <a:cxn ang="0">
                  <a:pos x="27" y="88"/>
                </a:cxn>
                <a:cxn ang="0">
                  <a:pos x="27" y="88"/>
                </a:cxn>
                <a:cxn ang="0">
                  <a:pos x="27" y="88"/>
                </a:cxn>
                <a:cxn ang="0">
                  <a:pos x="32" y="88"/>
                </a:cxn>
                <a:cxn ang="0">
                  <a:pos x="42" y="83"/>
                </a:cxn>
                <a:cxn ang="0">
                  <a:pos x="53" y="78"/>
                </a:cxn>
                <a:cxn ang="0">
                  <a:pos x="63" y="73"/>
                </a:cxn>
                <a:cxn ang="0">
                  <a:pos x="69" y="73"/>
                </a:cxn>
                <a:cxn ang="0">
                  <a:pos x="74" y="67"/>
                </a:cxn>
                <a:cxn ang="0">
                  <a:pos x="74" y="67"/>
                </a:cxn>
                <a:cxn ang="0">
                  <a:pos x="74" y="73"/>
                </a:cxn>
                <a:cxn ang="0">
                  <a:pos x="74" y="73"/>
                </a:cxn>
                <a:cxn ang="0">
                  <a:pos x="69" y="78"/>
                </a:cxn>
                <a:cxn ang="0">
                  <a:pos x="69" y="78"/>
                </a:cxn>
                <a:cxn ang="0">
                  <a:pos x="63" y="83"/>
                </a:cxn>
                <a:cxn ang="0">
                  <a:pos x="53" y="88"/>
                </a:cxn>
                <a:cxn ang="0">
                  <a:pos x="48" y="93"/>
                </a:cxn>
                <a:cxn ang="0">
                  <a:pos x="37" y="103"/>
                </a:cxn>
                <a:cxn ang="0">
                  <a:pos x="32" y="109"/>
                </a:cxn>
                <a:cxn ang="0">
                  <a:pos x="27" y="114"/>
                </a:cxn>
                <a:cxn ang="0">
                  <a:pos x="21" y="119"/>
                </a:cxn>
                <a:cxn ang="0">
                  <a:pos x="16" y="124"/>
                </a:cxn>
                <a:cxn ang="0">
                  <a:pos x="16" y="129"/>
                </a:cxn>
                <a:cxn ang="0">
                  <a:pos x="11" y="129"/>
                </a:cxn>
                <a:cxn ang="0">
                  <a:pos x="11" y="129"/>
                </a:cxn>
                <a:cxn ang="0">
                  <a:pos x="6" y="129"/>
                </a:cxn>
                <a:cxn ang="0">
                  <a:pos x="6" y="129"/>
                </a:cxn>
                <a:cxn ang="0">
                  <a:pos x="6" y="124"/>
                </a:cxn>
                <a:cxn ang="0">
                  <a:pos x="0" y="119"/>
                </a:cxn>
                <a:cxn ang="0">
                  <a:pos x="0" y="114"/>
                </a:cxn>
                <a:cxn ang="0">
                  <a:pos x="0" y="109"/>
                </a:cxn>
                <a:cxn ang="0">
                  <a:pos x="6" y="98"/>
                </a:cxn>
                <a:cxn ang="0">
                  <a:pos x="11" y="98"/>
                </a:cxn>
                <a:cxn ang="0">
                  <a:pos x="11" y="88"/>
                </a:cxn>
                <a:cxn ang="0">
                  <a:pos x="11" y="78"/>
                </a:cxn>
                <a:cxn ang="0">
                  <a:pos x="16" y="62"/>
                </a:cxn>
                <a:cxn ang="0">
                  <a:pos x="11" y="31"/>
                </a:cxn>
                <a:cxn ang="0">
                  <a:pos x="11" y="0"/>
                </a:cxn>
                <a:cxn ang="0">
                  <a:pos x="21" y="5"/>
                </a:cxn>
                <a:cxn ang="0">
                  <a:pos x="27" y="11"/>
                </a:cxn>
                <a:cxn ang="0">
                  <a:pos x="32" y="11"/>
                </a:cxn>
                <a:cxn ang="0">
                  <a:pos x="32" y="11"/>
                </a:cxn>
                <a:cxn ang="0">
                  <a:pos x="32" y="16"/>
                </a:cxn>
                <a:cxn ang="0">
                  <a:pos x="32" y="21"/>
                </a:cxn>
                <a:cxn ang="0">
                  <a:pos x="27" y="26"/>
                </a:cxn>
                <a:cxn ang="0">
                  <a:pos x="27" y="36"/>
                </a:cxn>
                <a:cxn ang="0">
                  <a:pos x="27" y="36"/>
                </a:cxn>
              </a:cxnLst>
              <a:rect l="0" t="0" r="r" b="b"/>
              <a:pathLst>
                <a:path w="74" h="129">
                  <a:moveTo>
                    <a:pt x="27" y="36"/>
                  </a:moveTo>
                  <a:lnTo>
                    <a:pt x="27" y="47"/>
                  </a:lnTo>
                  <a:lnTo>
                    <a:pt x="27" y="57"/>
                  </a:lnTo>
                  <a:lnTo>
                    <a:pt x="27" y="67"/>
                  </a:lnTo>
                  <a:lnTo>
                    <a:pt x="27" y="78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32" y="88"/>
                  </a:lnTo>
                  <a:lnTo>
                    <a:pt x="42" y="83"/>
                  </a:lnTo>
                  <a:lnTo>
                    <a:pt x="53" y="78"/>
                  </a:lnTo>
                  <a:lnTo>
                    <a:pt x="63" y="73"/>
                  </a:lnTo>
                  <a:lnTo>
                    <a:pt x="69" y="73"/>
                  </a:lnTo>
                  <a:lnTo>
                    <a:pt x="74" y="67"/>
                  </a:lnTo>
                  <a:lnTo>
                    <a:pt x="74" y="67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69" y="78"/>
                  </a:lnTo>
                  <a:lnTo>
                    <a:pt x="69" y="78"/>
                  </a:lnTo>
                  <a:lnTo>
                    <a:pt x="63" y="83"/>
                  </a:lnTo>
                  <a:lnTo>
                    <a:pt x="53" y="88"/>
                  </a:lnTo>
                  <a:lnTo>
                    <a:pt x="48" y="93"/>
                  </a:lnTo>
                  <a:lnTo>
                    <a:pt x="37" y="103"/>
                  </a:lnTo>
                  <a:lnTo>
                    <a:pt x="32" y="109"/>
                  </a:lnTo>
                  <a:lnTo>
                    <a:pt x="27" y="114"/>
                  </a:lnTo>
                  <a:lnTo>
                    <a:pt x="21" y="119"/>
                  </a:lnTo>
                  <a:lnTo>
                    <a:pt x="16" y="124"/>
                  </a:lnTo>
                  <a:lnTo>
                    <a:pt x="16" y="129"/>
                  </a:lnTo>
                  <a:lnTo>
                    <a:pt x="11" y="129"/>
                  </a:lnTo>
                  <a:lnTo>
                    <a:pt x="11" y="129"/>
                  </a:lnTo>
                  <a:lnTo>
                    <a:pt x="6" y="129"/>
                  </a:lnTo>
                  <a:lnTo>
                    <a:pt x="6" y="129"/>
                  </a:lnTo>
                  <a:lnTo>
                    <a:pt x="6" y="124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0" y="109"/>
                  </a:lnTo>
                  <a:lnTo>
                    <a:pt x="6" y="98"/>
                  </a:lnTo>
                  <a:lnTo>
                    <a:pt x="11" y="98"/>
                  </a:lnTo>
                  <a:lnTo>
                    <a:pt x="11" y="88"/>
                  </a:lnTo>
                  <a:lnTo>
                    <a:pt x="11" y="78"/>
                  </a:lnTo>
                  <a:lnTo>
                    <a:pt x="16" y="62"/>
                  </a:lnTo>
                  <a:lnTo>
                    <a:pt x="11" y="31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7" y="11"/>
                  </a:lnTo>
                  <a:lnTo>
                    <a:pt x="32" y="11"/>
                  </a:lnTo>
                  <a:lnTo>
                    <a:pt x="32" y="11"/>
                  </a:lnTo>
                  <a:lnTo>
                    <a:pt x="32" y="16"/>
                  </a:lnTo>
                  <a:lnTo>
                    <a:pt x="32" y="21"/>
                  </a:lnTo>
                  <a:lnTo>
                    <a:pt x="27" y="26"/>
                  </a:lnTo>
                  <a:lnTo>
                    <a:pt x="27" y="36"/>
                  </a:lnTo>
                  <a:lnTo>
                    <a:pt x="27" y="36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2" name="Freeform 87"/>
            <p:cNvSpPr>
              <a:spLocks/>
            </p:cNvSpPr>
            <p:nvPr/>
          </p:nvSpPr>
          <p:spPr bwMode="auto">
            <a:xfrm>
              <a:off x="9043053" y="3185656"/>
              <a:ext cx="125413" cy="33338"/>
            </a:xfrm>
            <a:custGeom>
              <a:avLst/>
              <a:gdLst/>
              <a:ahLst/>
              <a:cxnLst>
                <a:cxn ang="0">
                  <a:pos x="32" y="5"/>
                </a:cxn>
                <a:cxn ang="0">
                  <a:pos x="48" y="5"/>
                </a:cxn>
                <a:cxn ang="0">
                  <a:pos x="58" y="0"/>
                </a:cxn>
                <a:cxn ang="0">
                  <a:pos x="63" y="0"/>
                </a:cxn>
                <a:cxn ang="0">
                  <a:pos x="69" y="0"/>
                </a:cxn>
                <a:cxn ang="0">
                  <a:pos x="74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79" y="5"/>
                </a:cxn>
                <a:cxn ang="0">
                  <a:pos x="74" y="5"/>
                </a:cxn>
                <a:cxn ang="0">
                  <a:pos x="69" y="10"/>
                </a:cxn>
                <a:cxn ang="0">
                  <a:pos x="58" y="10"/>
                </a:cxn>
                <a:cxn ang="0">
                  <a:pos x="42" y="15"/>
                </a:cxn>
                <a:cxn ang="0">
                  <a:pos x="32" y="21"/>
                </a:cxn>
                <a:cxn ang="0">
                  <a:pos x="16" y="21"/>
                </a:cxn>
                <a:cxn ang="0">
                  <a:pos x="0" y="21"/>
                </a:cxn>
                <a:cxn ang="0">
                  <a:pos x="0" y="15"/>
                </a:cxn>
                <a:cxn ang="0">
                  <a:pos x="6" y="15"/>
                </a:cxn>
                <a:cxn ang="0">
                  <a:pos x="11" y="10"/>
                </a:cxn>
                <a:cxn ang="0">
                  <a:pos x="21" y="10"/>
                </a:cxn>
                <a:cxn ang="0">
                  <a:pos x="32" y="5"/>
                </a:cxn>
                <a:cxn ang="0">
                  <a:pos x="32" y="5"/>
                </a:cxn>
              </a:cxnLst>
              <a:rect l="0" t="0" r="r" b="b"/>
              <a:pathLst>
                <a:path w="79" h="21">
                  <a:moveTo>
                    <a:pt x="32" y="5"/>
                  </a:moveTo>
                  <a:lnTo>
                    <a:pt x="48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5"/>
                  </a:lnTo>
                  <a:lnTo>
                    <a:pt x="74" y="5"/>
                  </a:lnTo>
                  <a:lnTo>
                    <a:pt x="69" y="10"/>
                  </a:lnTo>
                  <a:lnTo>
                    <a:pt x="58" y="10"/>
                  </a:lnTo>
                  <a:lnTo>
                    <a:pt x="42" y="15"/>
                  </a:lnTo>
                  <a:lnTo>
                    <a:pt x="32" y="21"/>
                  </a:lnTo>
                  <a:lnTo>
                    <a:pt x="16" y="21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6" y="15"/>
                  </a:lnTo>
                  <a:lnTo>
                    <a:pt x="11" y="10"/>
                  </a:lnTo>
                  <a:lnTo>
                    <a:pt x="21" y="10"/>
                  </a:lnTo>
                  <a:lnTo>
                    <a:pt x="32" y="5"/>
                  </a:lnTo>
                  <a:lnTo>
                    <a:pt x="32" y="5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3" name="Freeform 88"/>
            <p:cNvSpPr>
              <a:spLocks/>
            </p:cNvSpPr>
            <p:nvPr/>
          </p:nvSpPr>
          <p:spPr bwMode="auto">
            <a:xfrm>
              <a:off x="9027178" y="3242806"/>
              <a:ext cx="149225" cy="49213"/>
            </a:xfrm>
            <a:custGeom>
              <a:avLst/>
              <a:gdLst/>
              <a:ahLst/>
              <a:cxnLst>
                <a:cxn ang="0">
                  <a:pos x="94" y="10"/>
                </a:cxn>
                <a:cxn ang="0">
                  <a:pos x="94" y="10"/>
                </a:cxn>
                <a:cxn ang="0">
                  <a:pos x="94" y="10"/>
                </a:cxn>
                <a:cxn ang="0">
                  <a:pos x="94" y="10"/>
                </a:cxn>
                <a:cxn ang="0">
                  <a:pos x="89" y="10"/>
                </a:cxn>
                <a:cxn ang="0">
                  <a:pos x="84" y="16"/>
                </a:cxn>
                <a:cxn ang="0">
                  <a:pos x="79" y="16"/>
                </a:cxn>
                <a:cxn ang="0">
                  <a:pos x="73" y="16"/>
                </a:cxn>
                <a:cxn ang="0">
                  <a:pos x="63" y="21"/>
                </a:cxn>
                <a:cxn ang="0">
                  <a:pos x="47" y="26"/>
                </a:cxn>
                <a:cxn ang="0">
                  <a:pos x="37" y="26"/>
                </a:cxn>
                <a:cxn ang="0">
                  <a:pos x="26" y="31"/>
                </a:cxn>
                <a:cxn ang="0">
                  <a:pos x="21" y="31"/>
                </a:cxn>
                <a:cxn ang="0">
                  <a:pos x="10" y="26"/>
                </a:cxn>
                <a:cxn ang="0">
                  <a:pos x="0" y="26"/>
                </a:cxn>
                <a:cxn ang="0">
                  <a:pos x="16" y="21"/>
                </a:cxn>
                <a:cxn ang="0">
                  <a:pos x="31" y="16"/>
                </a:cxn>
                <a:cxn ang="0">
                  <a:pos x="42" y="16"/>
                </a:cxn>
                <a:cxn ang="0">
                  <a:pos x="52" y="10"/>
                </a:cxn>
                <a:cxn ang="0">
                  <a:pos x="58" y="10"/>
                </a:cxn>
                <a:cxn ang="0">
                  <a:pos x="68" y="5"/>
                </a:cxn>
                <a:cxn ang="0">
                  <a:pos x="73" y="5"/>
                </a:cxn>
                <a:cxn ang="0">
                  <a:pos x="73" y="5"/>
                </a:cxn>
                <a:cxn ang="0">
                  <a:pos x="79" y="0"/>
                </a:cxn>
                <a:cxn ang="0">
                  <a:pos x="84" y="0"/>
                </a:cxn>
                <a:cxn ang="0">
                  <a:pos x="94" y="0"/>
                </a:cxn>
                <a:cxn ang="0">
                  <a:pos x="94" y="5"/>
                </a:cxn>
                <a:cxn ang="0">
                  <a:pos x="94" y="10"/>
                </a:cxn>
                <a:cxn ang="0">
                  <a:pos x="94" y="10"/>
                </a:cxn>
              </a:cxnLst>
              <a:rect l="0" t="0" r="r" b="b"/>
              <a:pathLst>
                <a:path w="94" h="31">
                  <a:moveTo>
                    <a:pt x="94" y="10"/>
                  </a:move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89" y="10"/>
                  </a:lnTo>
                  <a:lnTo>
                    <a:pt x="84" y="16"/>
                  </a:lnTo>
                  <a:lnTo>
                    <a:pt x="79" y="16"/>
                  </a:lnTo>
                  <a:lnTo>
                    <a:pt x="73" y="16"/>
                  </a:lnTo>
                  <a:lnTo>
                    <a:pt x="63" y="21"/>
                  </a:lnTo>
                  <a:lnTo>
                    <a:pt x="47" y="26"/>
                  </a:lnTo>
                  <a:lnTo>
                    <a:pt x="37" y="26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0" y="26"/>
                  </a:lnTo>
                  <a:lnTo>
                    <a:pt x="0" y="26"/>
                  </a:lnTo>
                  <a:lnTo>
                    <a:pt x="1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0"/>
                  </a:lnTo>
                  <a:lnTo>
                    <a:pt x="58" y="1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3" y="5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4" y="0"/>
                  </a:lnTo>
                  <a:lnTo>
                    <a:pt x="94" y="5"/>
                  </a:lnTo>
                  <a:lnTo>
                    <a:pt x="94" y="10"/>
                  </a:lnTo>
                  <a:lnTo>
                    <a:pt x="94" y="10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69660" name="组合 186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3. </a:t>
              </a:r>
              <a:r>
                <a:rPr lang="zh-CN" altLang="en-US" sz="2800" b="1" dirty="0"/>
                <a:t>汉字偏旁“  ”和“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4" name="组合 145"/>
            <p:cNvGrpSpPr>
              <a:grpSpLocks noChangeAspect="1"/>
            </p:cNvGrpSpPr>
            <p:nvPr/>
          </p:nvGrpSpPr>
          <p:grpSpPr>
            <a:xfrm>
              <a:off x="4014276" y="1123108"/>
              <a:ext cx="180000" cy="197235"/>
              <a:chOff x="6408902" y="5886739"/>
              <a:chExt cx="149225" cy="163513"/>
            </a:xfrm>
            <a:solidFill>
              <a:schemeClr val="tx1"/>
            </a:solidFill>
          </p:grpSpPr>
          <p:sp>
            <p:nvSpPr>
              <p:cNvPr id="147" name="Freeform 123"/>
              <p:cNvSpPr>
                <a:spLocks/>
              </p:cNvSpPr>
              <p:nvPr/>
            </p:nvSpPr>
            <p:spPr bwMode="auto">
              <a:xfrm>
                <a:off x="6408902" y="5904202"/>
                <a:ext cx="50800" cy="146050"/>
              </a:xfrm>
              <a:custGeom>
                <a:avLst/>
                <a:gdLst/>
                <a:ahLst/>
                <a:cxnLst>
                  <a:cxn ang="0">
                    <a:pos x="32" y="51"/>
                  </a:cxn>
                  <a:cxn ang="0">
                    <a:pos x="32" y="61"/>
                  </a:cxn>
                  <a:cxn ang="0">
                    <a:pos x="32" y="67"/>
                  </a:cxn>
                  <a:cxn ang="0">
                    <a:pos x="32" y="77"/>
                  </a:cxn>
                  <a:cxn ang="0">
                    <a:pos x="32" y="82"/>
                  </a:cxn>
                  <a:cxn ang="0">
                    <a:pos x="32" y="87"/>
                  </a:cxn>
                  <a:cxn ang="0">
                    <a:pos x="32" y="87"/>
                  </a:cxn>
                  <a:cxn ang="0">
                    <a:pos x="32" y="92"/>
                  </a:cxn>
                  <a:cxn ang="0">
                    <a:pos x="32" y="92"/>
                  </a:cxn>
                  <a:cxn ang="0">
                    <a:pos x="26" y="92"/>
                  </a:cxn>
                  <a:cxn ang="0">
                    <a:pos x="26" y="92"/>
                  </a:cxn>
                  <a:cxn ang="0">
                    <a:pos x="26" y="87"/>
                  </a:cxn>
                  <a:cxn ang="0">
                    <a:pos x="21" y="82"/>
                  </a:cxn>
                  <a:cxn ang="0">
                    <a:pos x="21" y="77"/>
                  </a:cxn>
                  <a:cxn ang="0">
                    <a:pos x="16" y="77"/>
                  </a:cxn>
                  <a:cxn ang="0">
                    <a:pos x="16" y="67"/>
                  </a:cxn>
                  <a:cxn ang="0">
                    <a:pos x="16" y="67"/>
                  </a:cxn>
                  <a:cxn ang="0">
                    <a:pos x="16" y="56"/>
                  </a:cxn>
                  <a:cxn ang="0">
                    <a:pos x="16" y="51"/>
                  </a:cxn>
                  <a:cxn ang="0">
                    <a:pos x="11" y="41"/>
                  </a:cxn>
                  <a:cxn ang="0">
                    <a:pos x="11" y="30"/>
                  </a:cxn>
                  <a:cxn ang="0">
                    <a:pos x="11" y="25"/>
                  </a:cxn>
                  <a:cxn ang="0">
                    <a:pos x="5" y="20"/>
                  </a:cxn>
                  <a:cxn ang="0">
                    <a:pos x="5" y="15"/>
                  </a:cxn>
                  <a:cxn ang="0">
                    <a:pos x="0" y="10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6" y="5"/>
                  </a:cxn>
                  <a:cxn ang="0">
                    <a:pos x="26" y="10"/>
                  </a:cxn>
                  <a:cxn ang="0">
                    <a:pos x="26" y="20"/>
                  </a:cxn>
                  <a:cxn ang="0">
                    <a:pos x="26" y="36"/>
                  </a:cxn>
                  <a:cxn ang="0">
                    <a:pos x="32" y="51"/>
                  </a:cxn>
                  <a:cxn ang="0">
                    <a:pos x="32" y="51"/>
                  </a:cxn>
                </a:cxnLst>
                <a:rect l="0" t="0" r="r" b="b"/>
                <a:pathLst>
                  <a:path w="32" h="92">
                    <a:moveTo>
                      <a:pt x="32" y="51"/>
                    </a:moveTo>
                    <a:lnTo>
                      <a:pt x="32" y="61"/>
                    </a:lnTo>
                    <a:lnTo>
                      <a:pt x="32" y="67"/>
                    </a:lnTo>
                    <a:lnTo>
                      <a:pt x="32" y="77"/>
                    </a:lnTo>
                    <a:lnTo>
                      <a:pt x="32" y="82"/>
                    </a:lnTo>
                    <a:lnTo>
                      <a:pt x="32" y="87"/>
                    </a:lnTo>
                    <a:lnTo>
                      <a:pt x="32" y="87"/>
                    </a:lnTo>
                    <a:lnTo>
                      <a:pt x="32" y="92"/>
                    </a:lnTo>
                    <a:lnTo>
                      <a:pt x="32" y="92"/>
                    </a:lnTo>
                    <a:lnTo>
                      <a:pt x="26" y="92"/>
                    </a:lnTo>
                    <a:lnTo>
                      <a:pt x="26" y="92"/>
                    </a:lnTo>
                    <a:lnTo>
                      <a:pt x="26" y="87"/>
                    </a:lnTo>
                    <a:lnTo>
                      <a:pt x="21" y="82"/>
                    </a:lnTo>
                    <a:lnTo>
                      <a:pt x="21" y="77"/>
                    </a:lnTo>
                    <a:lnTo>
                      <a:pt x="16" y="77"/>
                    </a:lnTo>
                    <a:lnTo>
                      <a:pt x="16" y="67"/>
                    </a:lnTo>
                    <a:lnTo>
                      <a:pt x="16" y="67"/>
                    </a:lnTo>
                    <a:lnTo>
                      <a:pt x="16" y="56"/>
                    </a:lnTo>
                    <a:lnTo>
                      <a:pt x="16" y="51"/>
                    </a:lnTo>
                    <a:lnTo>
                      <a:pt x="11" y="41"/>
                    </a:lnTo>
                    <a:lnTo>
                      <a:pt x="11" y="30"/>
                    </a:lnTo>
                    <a:lnTo>
                      <a:pt x="11" y="25"/>
                    </a:lnTo>
                    <a:lnTo>
                      <a:pt x="5" y="20"/>
                    </a:lnTo>
                    <a:lnTo>
                      <a:pt x="5" y="15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6" y="5"/>
                    </a:lnTo>
                    <a:lnTo>
                      <a:pt x="26" y="10"/>
                    </a:lnTo>
                    <a:lnTo>
                      <a:pt x="26" y="20"/>
                    </a:lnTo>
                    <a:lnTo>
                      <a:pt x="26" y="36"/>
                    </a:lnTo>
                    <a:lnTo>
                      <a:pt x="32" y="51"/>
                    </a:lnTo>
                    <a:lnTo>
                      <a:pt x="32" y="5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8" name="Freeform 124"/>
              <p:cNvSpPr>
                <a:spLocks/>
              </p:cNvSpPr>
              <p:nvPr/>
            </p:nvSpPr>
            <p:spPr bwMode="auto">
              <a:xfrm>
                <a:off x="6426365" y="5886739"/>
                <a:ext cx="131762" cy="106363"/>
              </a:xfrm>
              <a:custGeom>
                <a:avLst/>
                <a:gdLst/>
                <a:ahLst/>
                <a:cxnLst>
                  <a:cxn ang="0">
                    <a:pos x="57" y="0"/>
                  </a:cxn>
                  <a:cxn ang="0">
                    <a:pos x="62" y="0"/>
                  </a:cxn>
                  <a:cxn ang="0">
                    <a:pos x="62" y="0"/>
                  </a:cxn>
                  <a:cxn ang="0">
                    <a:pos x="73" y="5"/>
                  </a:cxn>
                  <a:cxn ang="0">
                    <a:pos x="78" y="11"/>
                  </a:cxn>
                  <a:cxn ang="0">
                    <a:pos x="83" y="11"/>
                  </a:cxn>
                  <a:cxn ang="0">
                    <a:pos x="83" y="16"/>
                  </a:cxn>
                  <a:cxn ang="0">
                    <a:pos x="83" y="16"/>
                  </a:cxn>
                  <a:cxn ang="0">
                    <a:pos x="83" y="21"/>
                  </a:cxn>
                  <a:cxn ang="0">
                    <a:pos x="78" y="21"/>
                  </a:cxn>
                  <a:cxn ang="0">
                    <a:pos x="78" y="21"/>
                  </a:cxn>
                  <a:cxn ang="0">
                    <a:pos x="78" y="26"/>
                  </a:cxn>
                  <a:cxn ang="0">
                    <a:pos x="73" y="31"/>
                  </a:cxn>
                  <a:cxn ang="0">
                    <a:pos x="73" y="36"/>
                  </a:cxn>
                  <a:cxn ang="0">
                    <a:pos x="73" y="41"/>
                  </a:cxn>
                  <a:cxn ang="0">
                    <a:pos x="68" y="47"/>
                  </a:cxn>
                  <a:cxn ang="0">
                    <a:pos x="68" y="57"/>
                  </a:cxn>
                  <a:cxn ang="0">
                    <a:pos x="62" y="67"/>
                  </a:cxn>
                  <a:cxn ang="0">
                    <a:pos x="47" y="67"/>
                  </a:cxn>
                  <a:cxn ang="0">
                    <a:pos x="52" y="52"/>
                  </a:cxn>
                  <a:cxn ang="0">
                    <a:pos x="52" y="41"/>
                  </a:cxn>
                  <a:cxn ang="0">
                    <a:pos x="57" y="31"/>
                  </a:cxn>
                  <a:cxn ang="0">
                    <a:pos x="57" y="26"/>
                  </a:cxn>
                  <a:cxn ang="0">
                    <a:pos x="57" y="21"/>
                  </a:cxn>
                  <a:cxn ang="0">
                    <a:pos x="52" y="16"/>
                  </a:cxn>
                  <a:cxn ang="0">
                    <a:pos x="52" y="16"/>
                  </a:cxn>
                  <a:cxn ang="0">
                    <a:pos x="47" y="16"/>
                  </a:cxn>
                  <a:cxn ang="0">
                    <a:pos x="42" y="16"/>
                  </a:cxn>
                  <a:cxn ang="0">
                    <a:pos x="36" y="21"/>
                  </a:cxn>
                  <a:cxn ang="0">
                    <a:pos x="26" y="21"/>
                  </a:cxn>
                  <a:cxn ang="0">
                    <a:pos x="15" y="26"/>
                  </a:cxn>
                  <a:cxn ang="0">
                    <a:pos x="0" y="26"/>
                  </a:cxn>
                  <a:cxn ang="0">
                    <a:pos x="0" y="11"/>
                  </a:cxn>
                  <a:cxn ang="0">
                    <a:pos x="5" y="11"/>
                  </a:cxn>
                  <a:cxn ang="0">
                    <a:pos x="10" y="16"/>
                  </a:cxn>
                  <a:cxn ang="0">
                    <a:pos x="15" y="16"/>
                  </a:cxn>
                  <a:cxn ang="0">
                    <a:pos x="15" y="16"/>
                  </a:cxn>
                  <a:cxn ang="0">
                    <a:pos x="26" y="11"/>
                  </a:cxn>
                  <a:cxn ang="0">
                    <a:pos x="31" y="11"/>
                  </a:cxn>
                  <a:cxn ang="0">
                    <a:pos x="36" y="5"/>
                  </a:cxn>
                  <a:cxn ang="0">
                    <a:pos x="42" y="5"/>
                  </a:cxn>
                  <a:cxn ang="0">
                    <a:pos x="47" y="5"/>
                  </a:cxn>
                  <a:cxn ang="0">
                    <a:pos x="52" y="0"/>
                  </a:cxn>
                  <a:cxn ang="0">
                    <a:pos x="57" y="0"/>
                  </a:cxn>
                  <a:cxn ang="0">
                    <a:pos x="57" y="0"/>
                  </a:cxn>
                  <a:cxn ang="0">
                    <a:pos x="57" y="0"/>
                  </a:cxn>
                </a:cxnLst>
                <a:rect l="0" t="0" r="r" b="b"/>
                <a:pathLst>
                  <a:path w="83" h="67">
                    <a:moveTo>
                      <a:pt x="57" y="0"/>
                    </a:moveTo>
                    <a:lnTo>
                      <a:pt x="62" y="0"/>
                    </a:lnTo>
                    <a:lnTo>
                      <a:pt x="62" y="0"/>
                    </a:lnTo>
                    <a:lnTo>
                      <a:pt x="73" y="5"/>
                    </a:lnTo>
                    <a:lnTo>
                      <a:pt x="78" y="11"/>
                    </a:lnTo>
                    <a:lnTo>
                      <a:pt x="83" y="11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21"/>
                    </a:lnTo>
                    <a:lnTo>
                      <a:pt x="78" y="21"/>
                    </a:lnTo>
                    <a:lnTo>
                      <a:pt x="78" y="21"/>
                    </a:lnTo>
                    <a:lnTo>
                      <a:pt x="78" y="26"/>
                    </a:lnTo>
                    <a:lnTo>
                      <a:pt x="73" y="31"/>
                    </a:lnTo>
                    <a:lnTo>
                      <a:pt x="73" y="36"/>
                    </a:lnTo>
                    <a:lnTo>
                      <a:pt x="73" y="41"/>
                    </a:lnTo>
                    <a:lnTo>
                      <a:pt x="68" y="47"/>
                    </a:lnTo>
                    <a:lnTo>
                      <a:pt x="68" y="57"/>
                    </a:lnTo>
                    <a:lnTo>
                      <a:pt x="62" y="67"/>
                    </a:lnTo>
                    <a:lnTo>
                      <a:pt x="47" y="67"/>
                    </a:lnTo>
                    <a:lnTo>
                      <a:pt x="52" y="52"/>
                    </a:lnTo>
                    <a:lnTo>
                      <a:pt x="52" y="41"/>
                    </a:lnTo>
                    <a:lnTo>
                      <a:pt x="57" y="31"/>
                    </a:lnTo>
                    <a:lnTo>
                      <a:pt x="57" y="26"/>
                    </a:lnTo>
                    <a:lnTo>
                      <a:pt x="57" y="21"/>
                    </a:lnTo>
                    <a:lnTo>
                      <a:pt x="52" y="16"/>
                    </a:lnTo>
                    <a:lnTo>
                      <a:pt x="52" y="16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6" y="21"/>
                    </a:lnTo>
                    <a:lnTo>
                      <a:pt x="26" y="21"/>
                    </a:lnTo>
                    <a:lnTo>
                      <a:pt x="15" y="26"/>
                    </a:lnTo>
                    <a:lnTo>
                      <a:pt x="0" y="26"/>
                    </a:lnTo>
                    <a:lnTo>
                      <a:pt x="0" y="11"/>
                    </a:lnTo>
                    <a:lnTo>
                      <a:pt x="5" y="11"/>
                    </a:lnTo>
                    <a:lnTo>
                      <a:pt x="10" y="16"/>
                    </a:lnTo>
                    <a:lnTo>
                      <a:pt x="15" y="16"/>
                    </a:lnTo>
                    <a:lnTo>
                      <a:pt x="15" y="16"/>
                    </a:lnTo>
                    <a:lnTo>
                      <a:pt x="26" y="11"/>
                    </a:lnTo>
                    <a:lnTo>
                      <a:pt x="31" y="11"/>
                    </a:lnTo>
                    <a:lnTo>
                      <a:pt x="36" y="5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0"/>
                    </a:lnTo>
                    <a:lnTo>
                      <a:pt x="57" y="0"/>
                    </a:lnTo>
                    <a:lnTo>
                      <a:pt x="57" y="0"/>
                    </a:lnTo>
                    <a:lnTo>
                      <a:pt x="57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9" name="Freeform 125"/>
              <p:cNvSpPr>
                <a:spLocks/>
              </p:cNvSpPr>
              <p:nvPr/>
            </p:nvSpPr>
            <p:spPr bwMode="auto">
              <a:xfrm>
                <a:off x="6450177" y="5985164"/>
                <a:ext cx="92075" cy="33338"/>
              </a:xfrm>
              <a:custGeom>
                <a:avLst/>
                <a:gdLst/>
                <a:ahLst/>
                <a:cxnLst>
                  <a:cxn ang="0">
                    <a:pos x="58" y="5"/>
                  </a:cxn>
                  <a:cxn ang="0">
                    <a:pos x="53" y="10"/>
                  </a:cxn>
                  <a:cxn ang="0">
                    <a:pos x="53" y="10"/>
                  </a:cxn>
                  <a:cxn ang="0">
                    <a:pos x="53" y="10"/>
                  </a:cxn>
                  <a:cxn ang="0">
                    <a:pos x="47" y="16"/>
                  </a:cxn>
                  <a:cxn ang="0">
                    <a:pos x="42" y="16"/>
                  </a:cxn>
                  <a:cxn ang="0">
                    <a:pos x="32" y="16"/>
                  </a:cxn>
                  <a:cxn ang="0">
                    <a:pos x="16" y="16"/>
                  </a:cxn>
                  <a:cxn ang="0">
                    <a:pos x="0" y="21"/>
                  </a:cxn>
                  <a:cxn ang="0">
                    <a:pos x="0" y="10"/>
                  </a:cxn>
                  <a:cxn ang="0">
                    <a:pos x="11" y="5"/>
                  </a:cxn>
                  <a:cxn ang="0">
                    <a:pos x="21" y="5"/>
                  </a:cxn>
                  <a:cxn ang="0">
                    <a:pos x="32" y="5"/>
                  </a:cxn>
                  <a:cxn ang="0">
                    <a:pos x="37" y="5"/>
                  </a:cxn>
                  <a:cxn ang="0">
                    <a:pos x="47" y="5"/>
                  </a:cxn>
                  <a:cxn ang="0">
                    <a:pos x="47" y="0"/>
                  </a:cxn>
                  <a:cxn ang="0">
                    <a:pos x="53" y="0"/>
                  </a:cxn>
                  <a:cxn ang="0">
                    <a:pos x="53" y="0"/>
                  </a:cxn>
                  <a:cxn ang="0">
                    <a:pos x="53" y="5"/>
                  </a:cxn>
                  <a:cxn ang="0">
                    <a:pos x="58" y="5"/>
                  </a:cxn>
                  <a:cxn ang="0">
                    <a:pos x="58" y="5"/>
                  </a:cxn>
                </a:cxnLst>
                <a:rect l="0" t="0" r="r" b="b"/>
                <a:pathLst>
                  <a:path w="58" h="21">
                    <a:moveTo>
                      <a:pt x="58" y="5"/>
                    </a:moveTo>
                    <a:lnTo>
                      <a:pt x="53" y="10"/>
                    </a:lnTo>
                    <a:lnTo>
                      <a:pt x="53" y="10"/>
                    </a:lnTo>
                    <a:lnTo>
                      <a:pt x="53" y="10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2" y="16"/>
                    </a:lnTo>
                    <a:lnTo>
                      <a:pt x="16" y="16"/>
                    </a:lnTo>
                    <a:lnTo>
                      <a:pt x="0" y="21"/>
                    </a:lnTo>
                    <a:lnTo>
                      <a:pt x="0" y="10"/>
                    </a:lnTo>
                    <a:lnTo>
                      <a:pt x="11" y="5"/>
                    </a:lnTo>
                    <a:lnTo>
                      <a:pt x="21" y="5"/>
                    </a:lnTo>
                    <a:lnTo>
                      <a:pt x="32" y="5"/>
                    </a:lnTo>
                    <a:lnTo>
                      <a:pt x="37" y="5"/>
                    </a:lnTo>
                    <a:lnTo>
                      <a:pt x="47" y="5"/>
                    </a:lnTo>
                    <a:lnTo>
                      <a:pt x="47" y="0"/>
                    </a:lnTo>
                    <a:lnTo>
                      <a:pt x="53" y="0"/>
                    </a:lnTo>
                    <a:lnTo>
                      <a:pt x="53" y="0"/>
                    </a:lnTo>
                    <a:lnTo>
                      <a:pt x="53" y="5"/>
                    </a:lnTo>
                    <a:lnTo>
                      <a:pt x="58" y="5"/>
                    </a:lnTo>
                    <a:lnTo>
                      <a:pt x="58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149"/>
            <p:cNvGrpSpPr>
              <a:grpSpLocks noChangeAspect="1"/>
            </p:cNvGrpSpPr>
            <p:nvPr/>
          </p:nvGrpSpPr>
          <p:grpSpPr>
            <a:xfrm>
              <a:off x="2717923" y="1047288"/>
              <a:ext cx="191327" cy="324000"/>
              <a:chOff x="8976378" y="3038019"/>
              <a:chExt cx="217487" cy="368300"/>
            </a:xfrm>
            <a:solidFill>
              <a:schemeClr val="tx1"/>
            </a:solidFill>
          </p:grpSpPr>
          <p:sp>
            <p:nvSpPr>
              <p:cNvPr id="151" name="Freeform 80"/>
              <p:cNvSpPr>
                <a:spLocks/>
              </p:cNvSpPr>
              <p:nvPr/>
            </p:nvSpPr>
            <p:spPr bwMode="auto">
              <a:xfrm>
                <a:off x="8976378" y="3038019"/>
                <a:ext cx="158750" cy="238125"/>
              </a:xfrm>
              <a:custGeom>
                <a:avLst/>
                <a:gdLst/>
                <a:ahLst/>
                <a:cxnLst>
                  <a:cxn ang="0">
                    <a:pos x="42" y="114"/>
                  </a:cxn>
                  <a:cxn ang="0">
                    <a:pos x="32" y="124"/>
                  </a:cxn>
                  <a:cxn ang="0">
                    <a:pos x="27" y="129"/>
                  </a:cxn>
                  <a:cxn ang="0">
                    <a:pos x="16" y="139"/>
                  </a:cxn>
                  <a:cxn ang="0">
                    <a:pos x="11" y="145"/>
                  </a:cxn>
                  <a:cxn ang="0">
                    <a:pos x="6" y="145"/>
                  </a:cxn>
                  <a:cxn ang="0">
                    <a:pos x="6" y="150"/>
                  </a:cxn>
                  <a:cxn ang="0">
                    <a:pos x="0" y="150"/>
                  </a:cxn>
                  <a:cxn ang="0">
                    <a:pos x="0" y="150"/>
                  </a:cxn>
                  <a:cxn ang="0">
                    <a:pos x="0" y="150"/>
                  </a:cxn>
                  <a:cxn ang="0">
                    <a:pos x="0" y="145"/>
                  </a:cxn>
                  <a:cxn ang="0">
                    <a:pos x="6" y="134"/>
                  </a:cxn>
                  <a:cxn ang="0">
                    <a:pos x="16" y="129"/>
                  </a:cxn>
                  <a:cxn ang="0">
                    <a:pos x="32" y="103"/>
                  </a:cxn>
                  <a:cxn ang="0">
                    <a:pos x="48" y="83"/>
                  </a:cxn>
                  <a:cxn ang="0">
                    <a:pos x="58" y="57"/>
                  </a:cxn>
                  <a:cxn ang="0">
                    <a:pos x="69" y="47"/>
                  </a:cxn>
                  <a:cxn ang="0">
                    <a:pos x="69" y="31"/>
                  </a:cxn>
                  <a:cxn ang="0">
                    <a:pos x="74" y="21"/>
                  </a:cxn>
                  <a:cxn ang="0">
                    <a:pos x="74" y="10"/>
                  </a:cxn>
                  <a:cxn ang="0">
                    <a:pos x="74" y="5"/>
                  </a:cxn>
                  <a:cxn ang="0">
                    <a:pos x="74" y="5"/>
                  </a:cxn>
                  <a:cxn ang="0">
                    <a:pos x="74" y="5"/>
                  </a:cxn>
                  <a:cxn ang="0">
                    <a:pos x="74" y="0"/>
                  </a:cxn>
                  <a:cxn ang="0">
                    <a:pos x="74" y="0"/>
                  </a:cxn>
                  <a:cxn ang="0">
                    <a:pos x="74" y="0"/>
                  </a:cxn>
                  <a:cxn ang="0">
                    <a:pos x="79" y="0"/>
                  </a:cxn>
                  <a:cxn ang="0">
                    <a:pos x="84" y="0"/>
                  </a:cxn>
                  <a:cxn ang="0">
                    <a:pos x="90" y="0"/>
                  </a:cxn>
                  <a:cxn ang="0">
                    <a:pos x="95" y="5"/>
                  </a:cxn>
                  <a:cxn ang="0">
                    <a:pos x="100" y="10"/>
                  </a:cxn>
                  <a:cxn ang="0">
                    <a:pos x="100" y="10"/>
                  </a:cxn>
                  <a:cxn ang="0">
                    <a:pos x="95" y="16"/>
                  </a:cxn>
                  <a:cxn ang="0">
                    <a:pos x="95" y="21"/>
                  </a:cxn>
                  <a:cxn ang="0">
                    <a:pos x="95" y="26"/>
                  </a:cxn>
                  <a:cxn ang="0">
                    <a:pos x="90" y="31"/>
                  </a:cxn>
                  <a:cxn ang="0">
                    <a:pos x="90" y="36"/>
                  </a:cxn>
                  <a:cxn ang="0">
                    <a:pos x="84" y="41"/>
                  </a:cxn>
                  <a:cxn ang="0">
                    <a:pos x="79" y="52"/>
                  </a:cxn>
                  <a:cxn ang="0">
                    <a:pos x="74" y="72"/>
                  </a:cxn>
                  <a:cxn ang="0">
                    <a:pos x="63" y="88"/>
                  </a:cxn>
                  <a:cxn ang="0">
                    <a:pos x="53" y="103"/>
                  </a:cxn>
                  <a:cxn ang="0">
                    <a:pos x="42" y="114"/>
                  </a:cxn>
                  <a:cxn ang="0">
                    <a:pos x="42" y="114"/>
                  </a:cxn>
                </a:cxnLst>
                <a:rect l="0" t="0" r="r" b="b"/>
                <a:pathLst>
                  <a:path w="100" h="150">
                    <a:moveTo>
                      <a:pt x="42" y="114"/>
                    </a:moveTo>
                    <a:lnTo>
                      <a:pt x="32" y="124"/>
                    </a:lnTo>
                    <a:lnTo>
                      <a:pt x="27" y="129"/>
                    </a:lnTo>
                    <a:lnTo>
                      <a:pt x="16" y="139"/>
                    </a:lnTo>
                    <a:lnTo>
                      <a:pt x="11" y="145"/>
                    </a:lnTo>
                    <a:lnTo>
                      <a:pt x="6" y="145"/>
                    </a:lnTo>
                    <a:lnTo>
                      <a:pt x="6" y="150"/>
                    </a:lnTo>
                    <a:lnTo>
                      <a:pt x="0" y="150"/>
                    </a:lnTo>
                    <a:lnTo>
                      <a:pt x="0" y="150"/>
                    </a:lnTo>
                    <a:lnTo>
                      <a:pt x="0" y="150"/>
                    </a:lnTo>
                    <a:lnTo>
                      <a:pt x="0" y="145"/>
                    </a:lnTo>
                    <a:lnTo>
                      <a:pt x="6" y="134"/>
                    </a:lnTo>
                    <a:lnTo>
                      <a:pt x="16" y="129"/>
                    </a:lnTo>
                    <a:lnTo>
                      <a:pt x="32" y="103"/>
                    </a:lnTo>
                    <a:lnTo>
                      <a:pt x="48" y="83"/>
                    </a:lnTo>
                    <a:lnTo>
                      <a:pt x="58" y="57"/>
                    </a:lnTo>
                    <a:lnTo>
                      <a:pt x="69" y="47"/>
                    </a:lnTo>
                    <a:lnTo>
                      <a:pt x="69" y="31"/>
                    </a:lnTo>
                    <a:lnTo>
                      <a:pt x="74" y="21"/>
                    </a:lnTo>
                    <a:lnTo>
                      <a:pt x="74" y="10"/>
                    </a:lnTo>
                    <a:lnTo>
                      <a:pt x="74" y="5"/>
                    </a:lnTo>
                    <a:lnTo>
                      <a:pt x="74" y="5"/>
                    </a:lnTo>
                    <a:lnTo>
                      <a:pt x="74" y="5"/>
                    </a:lnTo>
                    <a:lnTo>
                      <a:pt x="74" y="0"/>
                    </a:lnTo>
                    <a:lnTo>
                      <a:pt x="74" y="0"/>
                    </a:lnTo>
                    <a:lnTo>
                      <a:pt x="74" y="0"/>
                    </a:lnTo>
                    <a:lnTo>
                      <a:pt x="79" y="0"/>
                    </a:lnTo>
                    <a:lnTo>
                      <a:pt x="84" y="0"/>
                    </a:lnTo>
                    <a:lnTo>
                      <a:pt x="90" y="0"/>
                    </a:lnTo>
                    <a:lnTo>
                      <a:pt x="95" y="5"/>
                    </a:lnTo>
                    <a:lnTo>
                      <a:pt x="100" y="10"/>
                    </a:lnTo>
                    <a:lnTo>
                      <a:pt x="100" y="10"/>
                    </a:lnTo>
                    <a:lnTo>
                      <a:pt x="95" y="16"/>
                    </a:lnTo>
                    <a:lnTo>
                      <a:pt x="95" y="21"/>
                    </a:lnTo>
                    <a:lnTo>
                      <a:pt x="95" y="26"/>
                    </a:lnTo>
                    <a:lnTo>
                      <a:pt x="90" y="31"/>
                    </a:lnTo>
                    <a:lnTo>
                      <a:pt x="90" y="36"/>
                    </a:lnTo>
                    <a:lnTo>
                      <a:pt x="84" y="41"/>
                    </a:lnTo>
                    <a:lnTo>
                      <a:pt x="79" y="52"/>
                    </a:lnTo>
                    <a:lnTo>
                      <a:pt x="74" y="72"/>
                    </a:lnTo>
                    <a:lnTo>
                      <a:pt x="63" y="88"/>
                    </a:lnTo>
                    <a:lnTo>
                      <a:pt x="53" y="103"/>
                    </a:lnTo>
                    <a:lnTo>
                      <a:pt x="42" y="114"/>
                    </a:lnTo>
                    <a:lnTo>
                      <a:pt x="42" y="114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2" name="Freeform 81"/>
              <p:cNvSpPr>
                <a:spLocks/>
              </p:cNvSpPr>
              <p:nvPr/>
            </p:nvSpPr>
            <p:spPr bwMode="auto">
              <a:xfrm>
                <a:off x="9085915" y="3112631"/>
                <a:ext cx="107950" cy="31750"/>
              </a:xfrm>
              <a:custGeom>
                <a:avLst/>
                <a:gdLst/>
                <a:ahLst/>
                <a:cxnLst>
                  <a:cxn ang="0">
                    <a:pos x="31" y="5"/>
                  </a:cxn>
                  <a:cxn ang="0">
                    <a:pos x="36" y="5"/>
                  </a:cxn>
                  <a:cxn ang="0">
                    <a:pos x="42" y="0"/>
                  </a:cxn>
                  <a:cxn ang="0">
                    <a:pos x="52" y="0"/>
                  </a:cxn>
                  <a:cxn ang="0">
                    <a:pos x="57" y="0"/>
                  </a:cxn>
                  <a:cxn ang="0">
                    <a:pos x="63" y="0"/>
                  </a:cxn>
                  <a:cxn ang="0">
                    <a:pos x="63" y="0"/>
                  </a:cxn>
                  <a:cxn ang="0">
                    <a:pos x="68" y="5"/>
                  </a:cxn>
                  <a:cxn ang="0">
                    <a:pos x="68" y="5"/>
                  </a:cxn>
                  <a:cxn ang="0">
                    <a:pos x="63" y="5"/>
                  </a:cxn>
                  <a:cxn ang="0">
                    <a:pos x="63" y="10"/>
                  </a:cxn>
                  <a:cxn ang="0">
                    <a:pos x="63" y="10"/>
                  </a:cxn>
                  <a:cxn ang="0">
                    <a:pos x="57" y="15"/>
                  </a:cxn>
                  <a:cxn ang="0">
                    <a:pos x="47" y="15"/>
                  </a:cxn>
                  <a:cxn ang="0">
                    <a:pos x="36" y="15"/>
                  </a:cxn>
                  <a:cxn ang="0">
                    <a:pos x="26" y="20"/>
                  </a:cxn>
                  <a:cxn ang="0">
                    <a:pos x="15" y="20"/>
                  </a:cxn>
                  <a:cxn ang="0">
                    <a:pos x="0" y="20"/>
                  </a:cxn>
                  <a:cxn ang="0">
                    <a:pos x="0" y="15"/>
                  </a:cxn>
                  <a:cxn ang="0">
                    <a:pos x="15" y="10"/>
                  </a:cxn>
                  <a:cxn ang="0">
                    <a:pos x="31" y="5"/>
                  </a:cxn>
                  <a:cxn ang="0">
                    <a:pos x="31" y="5"/>
                  </a:cxn>
                </a:cxnLst>
                <a:rect l="0" t="0" r="r" b="b"/>
                <a:pathLst>
                  <a:path w="68" h="20">
                    <a:moveTo>
                      <a:pt x="31" y="5"/>
                    </a:moveTo>
                    <a:lnTo>
                      <a:pt x="36" y="5"/>
                    </a:lnTo>
                    <a:lnTo>
                      <a:pt x="42" y="0"/>
                    </a:lnTo>
                    <a:lnTo>
                      <a:pt x="52" y="0"/>
                    </a:lnTo>
                    <a:lnTo>
                      <a:pt x="57" y="0"/>
                    </a:lnTo>
                    <a:lnTo>
                      <a:pt x="63" y="0"/>
                    </a:lnTo>
                    <a:lnTo>
                      <a:pt x="63" y="0"/>
                    </a:lnTo>
                    <a:lnTo>
                      <a:pt x="68" y="5"/>
                    </a:lnTo>
                    <a:lnTo>
                      <a:pt x="68" y="5"/>
                    </a:lnTo>
                    <a:lnTo>
                      <a:pt x="63" y="5"/>
                    </a:lnTo>
                    <a:lnTo>
                      <a:pt x="63" y="10"/>
                    </a:lnTo>
                    <a:lnTo>
                      <a:pt x="63" y="10"/>
                    </a:lnTo>
                    <a:lnTo>
                      <a:pt x="57" y="15"/>
                    </a:lnTo>
                    <a:lnTo>
                      <a:pt x="47" y="15"/>
                    </a:lnTo>
                    <a:lnTo>
                      <a:pt x="36" y="15"/>
                    </a:lnTo>
                    <a:lnTo>
                      <a:pt x="26" y="20"/>
                    </a:lnTo>
                    <a:lnTo>
                      <a:pt x="15" y="20"/>
                    </a:lnTo>
                    <a:lnTo>
                      <a:pt x="0" y="20"/>
                    </a:lnTo>
                    <a:lnTo>
                      <a:pt x="0" y="15"/>
                    </a:lnTo>
                    <a:lnTo>
                      <a:pt x="15" y="10"/>
                    </a:lnTo>
                    <a:lnTo>
                      <a:pt x="31" y="5"/>
                    </a:lnTo>
                    <a:lnTo>
                      <a:pt x="31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3" name="Freeform 86"/>
              <p:cNvSpPr>
                <a:spLocks/>
              </p:cNvSpPr>
              <p:nvPr/>
            </p:nvSpPr>
            <p:spPr bwMode="auto">
              <a:xfrm>
                <a:off x="9076390" y="3201531"/>
                <a:ext cx="117475" cy="204788"/>
              </a:xfrm>
              <a:custGeom>
                <a:avLst/>
                <a:gdLst/>
                <a:ahLst/>
                <a:cxnLst>
                  <a:cxn ang="0">
                    <a:pos x="27" y="36"/>
                  </a:cxn>
                  <a:cxn ang="0">
                    <a:pos x="27" y="47"/>
                  </a:cxn>
                  <a:cxn ang="0">
                    <a:pos x="27" y="57"/>
                  </a:cxn>
                  <a:cxn ang="0">
                    <a:pos x="27" y="67"/>
                  </a:cxn>
                  <a:cxn ang="0">
                    <a:pos x="27" y="78"/>
                  </a:cxn>
                  <a:cxn ang="0">
                    <a:pos x="27" y="88"/>
                  </a:cxn>
                  <a:cxn ang="0">
                    <a:pos x="27" y="88"/>
                  </a:cxn>
                  <a:cxn ang="0">
                    <a:pos x="27" y="88"/>
                  </a:cxn>
                  <a:cxn ang="0">
                    <a:pos x="32" y="88"/>
                  </a:cxn>
                  <a:cxn ang="0">
                    <a:pos x="42" y="83"/>
                  </a:cxn>
                  <a:cxn ang="0">
                    <a:pos x="53" y="78"/>
                  </a:cxn>
                  <a:cxn ang="0">
                    <a:pos x="63" y="73"/>
                  </a:cxn>
                  <a:cxn ang="0">
                    <a:pos x="69" y="73"/>
                  </a:cxn>
                  <a:cxn ang="0">
                    <a:pos x="74" y="67"/>
                  </a:cxn>
                  <a:cxn ang="0">
                    <a:pos x="74" y="67"/>
                  </a:cxn>
                  <a:cxn ang="0">
                    <a:pos x="74" y="73"/>
                  </a:cxn>
                  <a:cxn ang="0">
                    <a:pos x="74" y="73"/>
                  </a:cxn>
                  <a:cxn ang="0">
                    <a:pos x="69" y="78"/>
                  </a:cxn>
                  <a:cxn ang="0">
                    <a:pos x="69" y="78"/>
                  </a:cxn>
                  <a:cxn ang="0">
                    <a:pos x="63" y="83"/>
                  </a:cxn>
                  <a:cxn ang="0">
                    <a:pos x="53" y="88"/>
                  </a:cxn>
                  <a:cxn ang="0">
                    <a:pos x="48" y="93"/>
                  </a:cxn>
                  <a:cxn ang="0">
                    <a:pos x="37" y="103"/>
                  </a:cxn>
                  <a:cxn ang="0">
                    <a:pos x="32" y="109"/>
                  </a:cxn>
                  <a:cxn ang="0">
                    <a:pos x="27" y="114"/>
                  </a:cxn>
                  <a:cxn ang="0">
                    <a:pos x="21" y="119"/>
                  </a:cxn>
                  <a:cxn ang="0">
                    <a:pos x="16" y="124"/>
                  </a:cxn>
                  <a:cxn ang="0">
                    <a:pos x="16" y="129"/>
                  </a:cxn>
                  <a:cxn ang="0">
                    <a:pos x="11" y="129"/>
                  </a:cxn>
                  <a:cxn ang="0">
                    <a:pos x="11" y="129"/>
                  </a:cxn>
                  <a:cxn ang="0">
                    <a:pos x="6" y="129"/>
                  </a:cxn>
                  <a:cxn ang="0">
                    <a:pos x="6" y="129"/>
                  </a:cxn>
                  <a:cxn ang="0">
                    <a:pos x="6" y="124"/>
                  </a:cxn>
                  <a:cxn ang="0">
                    <a:pos x="0" y="119"/>
                  </a:cxn>
                  <a:cxn ang="0">
                    <a:pos x="0" y="114"/>
                  </a:cxn>
                  <a:cxn ang="0">
                    <a:pos x="0" y="109"/>
                  </a:cxn>
                  <a:cxn ang="0">
                    <a:pos x="6" y="98"/>
                  </a:cxn>
                  <a:cxn ang="0">
                    <a:pos x="11" y="98"/>
                  </a:cxn>
                  <a:cxn ang="0">
                    <a:pos x="11" y="88"/>
                  </a:cxn>
                  <a:cxn ang="0">
                    <a:pos x="11" y="78"/>
                  </a:cxn>
                  <a:cxn ang="0">
                    <a:pos x="16" y="62"/>
                  </a:cxn>
                  <a:cxn ang="0">
                    <a:pos x="11" y="31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7" y="11"/>
                  </a:cxn>
                  <a:cxn ang="0">
                    <a:pos x="32" y="11"/>
                  </a:cxn>
                  <a:cxn ang="0">
                    <a:pos x="32" y="11"/>
                  </a:cxn>
                  <a:cxn ang="0">
                    <a:pos x="32" y="16"/>
                  </a:cxn>
                  <a:cxn ang="0">
                    <a:pos x="32" y="21"/>
                  </a:cxn>
                  <a:cxn ang="0">
                    <a:pos x="27" y="26"/>
                  </a:cxn>
                  <a:cxn ang="0">
                    <a:pos x="27" y="36"/>
                  </a:cxn>
                  <a:cxn ang="0">
                    <a:pos x="27" y="36"/>
                  </a:cxn>
                </a:cxnLst>
                <a:rect l="0" t="0" r="r" b="b"/>
                <a:pathLst>
                  <a:path w="74" h="129">
                    <a:moveTo>
                      <a:pt x="27" y="36"/>
                    </a:moveTo>
                    <a:lnTo>
                      <a:pt x="27" y="47"/>
                    </a:lnTo>
                    <a:lnTo>
                      <a:pt x="27" y="57"/>
                    </a:lnTo>
                    <a:lnTo>
                      <a:pt x="27" y="67"/>
                    </a:lnTo>
                    <a:lnTo>
                      <a:pt x="27" y="78"/>
                    </a:lnTo>
                    <a:lnTo>
                      <a:pt x="27" y="88"/>
                    </a:lnTo>
                    <a:lnTo>
                      <a:pt x="27" y="88"/>
                    </a:lnTo>
                    <a:lnTo>
                      <a:pt x="27" y="88"/>
                    </a:lnTo>
                    <a:lnTo>
                      <a:pt x="32" y="88"/>
                    </a:lnTo>
                    <a:lnTo>
                      <a:pt x="42" y="83"/>
                    </a:lnTo>
                    <a:lnTo>
                      <a:pt x="53" y="78"/>
                    </a:lnTo>
                    <a:lnTo>
                      <a:pt x="63" y="73"/>
                    </a:lnTo>
                    <a:lnTo>
                      <a:pt x="69" y="73"/>
                    </a:lnTo>
                    <a:lnTo>
                      <a:pt x="74" y="67"/>
                    </a:lnTo>
                    <a:lnTo>
                      <a:pt x="74" y="67"/>
                    </a:lnTo>
                    <a:lnTo>
                      <a:pt x="74" y="73"/>
                    </a:lnTo>
                    <a:lnTo>
                      <a:pt x="74" y="73"/>
                    </a:lnTo>
                    <a:lnTo>
                      <a:pt x="69" y="78"/>
                    </a:lnTo>
                    <a:lnTo>
                      <a:pt x="69" y="78"/>
                    </a:lnTo>
                    <a:lnTo>
                      <a:pt x="63" y="83"/>
                    </a:lnTo>
                    <a:lnTo>
                      <a:pt x="53" y="88"/>
                    </a:lnTo>
                    <a:lnTo>
                      <a:pt x="48" y="93"/>
                    </a:lnTo>
                    <a:lnTo>
                      <a:pt x="37" y="103"/>
                    </a:lnTo>
                    <a:lnTo>
                      <a:pt x="32" y="109"/>
                    </a:lnTo>
                    <a:lnTo>
                      <a:pt x="27" y="114"/>
                    </a:lnTo>
                    <a:lnTo>
                      <a:pt x="21" y="119"/>
                    </a:lnTo>
                    <a:lnTo>
                      <a:pt x="16" y="124"/>
                    </a:lnTo>
                    <a:lnTo>
                      <a:pt x="16" y="129"/>
                    </a:lnTo>
                    <a:lnTo>
                      <a:pt x="11" y="129"/>
                    </a:lnTo>
                    <a:lnTo>
                      <a:pt x="11" y="129"/>
                    </a:lnTo>
                    <a:lnTo>
                      <a:pt x="6" y="129"/>
                    </a:lnTo>
                    <a:lnTo>
                      <a:pt x="6" y="129"/>
                    </a:lnTo>
                    <a:lnTo>
                      <a:pt x="6" y="124"/>
                    </a:lnTo>
                    <a:lnTo>
                      <a:pt x="0" y="119"/>
                    </a:lnTo>
                    <a:lnTo>
                      <a:pt x="0" y="114"/>
                    </a:lnTo>
                    <a:lnTo>
                      <a:pt x="0" y="109"/>
                    </a:lnTo>
                    <a:lnTo>
                      <a:pt x="6" y="98"/>
                    </a:lnTo>
                    <a:lnTo>
                      <a:pt x="11" y="98"/>
                    </a:lnTo>
                    <a:lnTo>
                      <a:pt x="11" y="88"/>
                    </a:lnTo>
                    <a:lnTo>
                      <a:pt x="11" y="78"/>
                    </a:lnTo>
                    <a:lnTo>
                      <a:pt x="16" y="62"/>
                    </a:lnTo>
                    <a:lnTo>
                      <a:pt x="11" y="31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7" y="11"/>
                    </a:lnTo>
                    <a:lnTo>
                      <a:pt x="32" y="11"/>
                    </a:lnTo>
                    <a:lnTo>
                      <a:pt x="32" y="11"/>
                    </a:lnTo>
                    <a:lnTo>
                      <a:pt x="32" y="16"/>
                    </a:lnTo>
                    <a:lnTo>
                      <a:pt x="32" y="21"/>
                    </a:lnTo>
                    <a:lnTo>
                      <a:pt x="27" y="26"/>
                    </a:lnTo>
                    <a:lnTo>
                      <a:pt x="27" y="36"/>
                    </a:lnTo>
                    <a:lnTo>
                      <a:pt x="27" y="36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4" name="Freeform 87"/>
              <p:cNvSpPr>
                <a:spLocks/>
              </p:cNvSpPr>
              <p:nvPr/>
            </p:nvSpPr>
            <p:spPr bwMode="auto">
              <a:xfrm>
                <a:off x="9043053" y="3185656"/>
                <a:ext cx="125413" cy="33338"/>
              </a:xfrm>
              <a:custGeom>
                <a:avLst/>
                <a:gdLst/>
                <a:ahLst/>
                <a:cxnLst>
                  <a:cxn ang="0">
                    <a:pos x="32" y="5"/>
                  </a:cxn>
                  <a:cxn ang="0">
                    <a:pos x="48" y="5"/>
                  </a:cxn>
                  <a:cxn ang="0">
                    <a:pos x="58" y="0"/>
                  </a:cxn>
                  <a:cxn ang="0">
                    <a:pos x="63" y="0"/>
                  </a:cxn>
                  <a:cxn ang="0">
                    <a:pos x="69" y="0"/>
                  </a:cxn>
                  <a:cxn ang="0">
                    <a:pos x="74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79" y="5"/>
                  </a:cxn>
                  <a:cxn ang="0">
                    <a:pos x="74" y="5"/>
                  </a:cxn>
                  <a:cxn ang="0">
                    <a:pos x="69" y="10"/>
                  </a:cxn>
                  <a:cxn ang="0">
                    <a:pos x="58" y="10"/>
                  </a:cxn>
                  <a:cxn ang="0">
                    <a:pos x="42" y="15"/>
                  </a:cxn>
                  <a:cxn ang="0">
                    <a:pos x="32" y="21"/>
                  </a:cxn>
                  <a:cxn ang="0">
                    <a:pos x="16" y="21"/>
                  </a:cxn>
                  <a:cxn ang="0">
                    <a:pos x="0" y="21"/>
                  </a:cxn>
                  <a:cxn ang="0">
                    <a:pos x="0" y="15"/>
                  </a:cxn>
                  <a:cxn ang="0">
                    <a:pos x="6" y="15"/>
                  </a:cxn>
                  <a:cxn ang="0">
                    <a:pos x="11" y="10"/>
                  </a:cxn>
                  <a:cxn ang="0">
                    <a:pos x="21" y="10"/>
                  </a:cxn>
                  <a:cxn ang="0">
                    <a:pos x="32" y="5"/>
                  </a:cxn>
                  <a:cxn ang="0">
                    <a:pos x="32" y="5"/>
                  </a:cxn>
                </a:cxnLst>
                <a:rect l="0" t="0" r="r" b="b"/>
                <a:pathLst>
                  <a:path w="79" h="21">
                    <a:moveTo>
                      <a:pt x="32" y="5"/>
                    </a:moveTo>
                    <a:lnTo>
                      <a:pt x="48" y="5"/>
                    </a:lnTo>
                    <a:lnTo>
                      <a:pt x="58" y="0"/>
                    </a:lnTo>
                    <a:lnTo>
                      <a:pt x="63" y="0"/>
                    </a:lnTo>
                    <a:lnTo>
                      <a:pt x="69" y="0"/>
                    </a:lnTo>
                    <a:lnTo>
                      <a:pt x="74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79" y="5"/>
                    </a:lnTo>
                    <a:lnTo>
                      <a:pt x="74" y="5"/>
                    </a:lnTo>
                    <a:lnTo>
                      <a:pt x="69" y="10"/>
                    </a:lnTo>
                    <a:lnTo>
                      <a:pt x="58" y="10"/>
                    </a:lnTo>
                    <a:lnTo>
                      <a:pt x="42" y="15"/>
                    </a:lnTo>
                    <a:lnTo>
                      <a:pt x="32" y="21"/>
                    </a:lnTo>
                    <a:lnTo>
                      <a:pt x="16" y="21"/>
                    </a:lnTo>
                    <a:lnTo>
                      <a:pt x="0" y="21"/>
                    </a:lnTo>
                    <a:lnTo>
                      <a:pt x="0" y="15"/>
                    </a:lnTo>
                    <a:lnTo>
                      <a:pt x="6" y="15"/>
                    </a:lnTo>
                    <a:lnTo>
                      <a:pt x="11" y="10"/>
                    </a:lnTo>
                    <a:lnTo>
                      <a:pt x="21" y="10"/>
                    </a:lnTo>
                    <a:lnTo>
                      <a:pt x="32" y="5"/>
                    </a:lnTo>
                    <a:lnTo>
                      <a:pt x="32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5" name="Freeform 88"/>
              <p:cNvSpPr>
                <a:spLocks/>
              </p:cNvSpPr>
              <p:nvPr/>
            </p:nvSpPr>
            <p:spPr bwMode="auto">
              <a:xfrm>
                <a:off x="9027178" y="3242806"/>
                <a:ext cx="149225" cy="49213"/>
              </a:xfrm>
              <a:custGeom>
                <a:avLst/>
                <a:gdLst/>
                <a:ahLst/>
                <a:cxnLst>
                  <a:cxn ang="0">
                    <a:pos x="94" y="10"/>
                  </a:cxn>
                  <a:cxn ang="0">
                    <a:pos x="94" y="10"/>
                  </a:cxn>
                  <a:cxn ang="0">
                    <a:pos x="94" y="10"/>
                  </a:cxn>
                  <a:cxn ang="0">
                    <a:pos x="94" y="10"/>
                  </a:cxn>
                  <a:cxn ang="0">
                    <a:pos x="89" y="10"/>
                  </a:cxn>
                  <a:cxn ang="0">
                    <a:pos x="84" y="16"/>
                  </a:cxn>
                  <a:cxn ang="0">
                    <a:pos x="79" y="16"/>
                  </a:cxn>
                  <a:cxn ang="0">
                    <a:pos x="73" y="16"/>
                  </a:cxn>
                  <a:cxn ang="0">
                    <a:pos x="63" y="21"/>
                  </a:cxn>
                  <a:cxn ang="0">
                    <a:pos x="47" y="26"/>
                  </a:cxn>
                  <a:cxn ang="0">
                    <a:pos x="37" y="26"/>
                  </a:cxn>
                  <a:cxn ang="0">
                    <a:pos x="26" y="31"/>
                  </a:cxn>
                  <a:cxn ang="0">
                    <a:pos x="21" y="31"/>
                  </a:cxn>
                  <a:cxn ang="0">
                    <a:pos x="10" y="26"/>
                  </a:cxn>
                  <a:cxn ang="0">
                    <a:pos x="0" y="26"/>
                  </a:cxn>
                  <a:cxn ang="0">
                    <a:pos x="16" y="21"/>
                  </a:cxn>
                  <a:cxn ang="0">
                    <a:pos x="31" y="16"/>
                  </a:cxn>
                  <a:cxn ang="0">
                    <a:pos x="42" y="16"/>
                  </a:cxn>
                  <a:cxn ang="0">
                    <a:pos x="52" y="10"/>
                  </a:cxn>
                  <a:cxn ang="0">
                    <a:pos x="58" y="10"/>
                  </a:cxn>
                  <a:cxn ang="0">
                    <a:pos x="68" y="5"/>
                  </a:cxn>
                  <a:cxn ang="0">
                    <a:pos x="73" y="5"/>
                  </a:cxn>
                  <a:cxn ang="0">
                    <a:pos x="73" y="5"/>
                  </a:cxn>
                  <a:cxn ang="0">
                    <a:pos x="79" y="0"/>
                  </a:cxn>
                  <a:cxn ang="0">
                    <a:pos x="84" y="0"/>
                  </a:cxn>
                  <a:cxn ang="0">
                    <a:pos x="94" y="0"/>
                  </a:cxn>
                  <a:cxn ang="0">
                    <a:pos x="94" y="5"/>
                  </a:cxn>
                  <a:cxn ang="0">
                    <a:pos x="94" y="10"/>
                  </a:cxn>
                  <a:cxn ang="0">
                    <a:pos x="94" y="10"/>
                  </a:cxn>
                </a:cxnLst>
                <a:rect l="0" t="0" r="r" b="b"/>
                <a:pathLst>
                  <a:path w="94" h="31">
                    <a:moveTo>
                      <a:pt x="94" y="10"/>
                    </a:moveTo>
                    <a:lnTo>
                      <a:pt x="94" y="10"/>
                    </a:lnTo>
                    <a:lnTo>
                      <a:pt x="94" y="10"/>
                    </a:lnTo>
                    <a:lnTo>
                      <a:pt x="94" y="10"/>
                    </a:lnTo>
                    <a:lnTo>
                      <a:pt x="89" y="10"/>
                    </a:lnTo>
                    <a:lnTo>
                      <a:pt x="84" y="16"/>
                    </a:lnTo>
                    <a:lnTo>
                      <a:pt x="79" y="16"/>
                    </a:lnTo>
                    <a:lnTo>
                      <a:pt x="73" y="16"/>
                    </a:lnTo>
                    <a:lnTo>
                      <a:pt x="63" y="21"/>
                    </a:lnTo>
                    <a:lnTo>
                      <a:pt x="47" y="26"/>
                    </a:lnTo>
                    <a:lnTo>
                      <a:pt x="37" y="26"/>
                    </a:lnTo>
                    <a:lnTo>
                      <a:pt x="26" y="31"/>
                    </a:lnTo>
                    <a:lnTo>
                      <a:pt x="21" y="31"/>
                    </a:lnTo>
                    <a:lnTo>
                      <a:pt x="10" y="26"/>
                    </a:lnTo>
                    <a:lnTo>
                      <a:pt x="0" y="26"/>
                    </a:lnTo>
                    <a:lnTo>
                      <a:pt x="16" y="21"/>
                    </a:lnTo>
                    <a:lnTo>
                      <a:pt x="31" y="16"/>
                    </a:lnTo>
                    <a:lnTo>
                      <a:pt x="42" y="16"/>
                    </a:lnTo>
                    <a:lnTo>
                      <a:pt x="52" y="10"/>
                    </a:lnTo>
                    <a:lnTo>
                      <a:pt x="58" y="10"/>
                    </a:lnTo>
                    <a:lnTo>
                      <a:pt x="68" y="5"/>
                    </a:lnTo>
                    <a:lnTo>
                      <a:pt x="73" y="5"/>
                    </a:lnTo>
                    <a:lnTo>
                      <a:pt x="73" y="5"/>
                    </a:lnTo>
                    <a:lnTo>
                      <a:pt x="79" y="0"/>
                    </a:lnTo>
                    <a:lnTo>
                      <a:pt x="84" y="0"/>
                    </a:lnTo>
                    <a:lnTo>
                      <a:pt x="94" y="0"/>
                    </a:lnTo>
                    <a:lnTo>
                      <a:pt x="94" y="5"/>
                    </a:lnTo>
                    <a:lnTo>
                      <a:pt x="94" y="10"/>
                    </a:lnTo>
                    <a:lnTo>
                      <a:pt x="94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165"/>
            <p:cNvGrpSpPr>
              <a:grpSpLocks noChangeAspect="1"/>
            </p:cNvGrpSpPr>
            <p:nvPr/>
          </p:nvGrpSpPr>
          <p:grpSpPr>
            <a:xfrm>
              <a:off x="7508929" y="1193780"/>
              <a:ext cx="108000" cy="118341"/>
              <a:chOff x="6408902" y="5886739"/>
              <a:chExt cx="149340" cy="163513"/>
            </a:xfrm>
            <a:solidFill>
              <a:schemeClr val="tx1"/>
            </a:solidFill>
          </p:grpSpPr>
          <p:sp>
            <p:nvSpPr>
              <p:cNvPr id="167" name="Freeform 123"/>
              <p:cNvSpPr>
                <a:spLocks/>
              </p:cNvSpPr>
              <p:nvPr/>
            </p:nvSpPr>
            <p:spPr bwMode="auto">
              <a:xfrm>
                <a:off x="6408902" y="5904202"/>
                <a:ext cx="50800" cy="146050"/>
              </a:xfrm>
              <a:custGeom>
                <a:avLst/>
                <a:gdLst/>
                <a:ahLst/>
                <a:cxnLst>
                  <a:cxn ang="0">
                    <a:pos x="32" y="51"/>
                  </a:cxn>
                  <a:cxn ang="0">
                    <a:pos x="32" y="61"/>
                  </a:cxn>
                  <a:cxn ang="0">
                    <a:pos x="32" y="67"/>
                  </a:cxn>
                  <a:cxn ang="0">
                    <a:pos x="32" y="77"/>
                  </a:cxn>
                  <a:cxn ang="0">
                    <a:pos x="32" y="82"/>
                  </a:cxn>
                  <a:cxn ang="0">
                    <a:pos x="32" y="87"/>
                  </a:cxn>
                  <a:cxn ang="0">
                    <a:pos x="32" y="87"/>
                  </a:cxn>
                  <a:cxn ang="0">
                    <a:pos x="32" y="92"/>
                  </a:cxn>
                  <a:cxn ang="0">
                    <a:pos x="32" y="92"/>
                  </a:cxn>
                  <a:cxn ang="0">
                    <a:pos x="26" y="92"/>
                  </a:cxn>
                  <a:cxn ang="0">
                    <a:pos x="26" y="92"/>
                  </a:cxn>
                  <a:cxn ang="0">
                    <a:pos x="26" y="87"/>
                  </a:cxn>
                  <a:cxn ang="0">
                    <a:pos x="21" y="82"/>
                  </a:cxn>
                  <a:cxn ang="0">
                    <a:pos x="21" y="77"/>
                  </a:cxn>
                  <a:cxn ang="0">
                    <a:pos x="16" y="77"/>
                  </a:cxn>
                  <a:cxn ang="0">
                    <a:pos x="16" y="67"/>
                  </a:cxn>
                  <a:cxn ang="0">
                    <a:pos x="16" y="67"/>
                  </a:cxn>
                  <a:cxn ang="0">
                    <a:pos x="16" y="56"/>
                  </a:cxn>
                  <a:cxn ang="0">
                    <a:pos x="16" y="51"/>
                  </a:cxn>
                  <a:cxn ang="0">
                    <a:pos x="11" y="41"/>
                  </a:cxn>
                  <a:cxn ang="0">
                    <a:pos x="11" y="30"/>
                  </a:cxn>
                  <a:cxn ang="0">
                    <a:pos x="11" y="25"/>
                  </a:cxn>
                  <a:cxn ang="0">
                    <a:pos x="5" y="20"/>
                  </a:cxn>
                  <a:cxn ang="0">
                    <a:pos x="5" y="15"/>
                  </a:cxn>
                  <a:cxn ang="0">
                    <a:pos x="0" y="10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6" y="5"/>
                  </a:cxn>
                  <a:cxn ang="0">
                    <a:pos x="26" y="10"/>
                  </a:cxn>
                  <a:cxn ang="0">
                    <a:pos x="26" y="20"/>
                  </a:cxn>
                  <a:cxn ang="0">
                    <a:pos x="26" y="36"/>
                  </a:cxn>
                  <a:cxn ang="0">
                    <a:pos x="32" y="51"/>
                  </a:cxn>
                  <a:cxn ang="0">
                    <a:pos x="32" y="51"/>
                  </a:cxn>
                </a:cxnLst>
                <a:rect l="0" t="0" r="r" b="b"/>
                <a:pathLst>
                  <a:path w="32" h="92">
                    <a:moveTo>
                      <a:pt x="32" y="51"/>
                    </a:moveTo>
                    <a:lnTo>
                      <a:pt x="32" y="61"/>
                    </a:lnTo>
                    <a:lnTo>
                      <a:pt x="32" y="67"/>
                    </a:lnTo>
                    <a:lnTo>
                      <a:pt x="32" y="77"/>
                    </a:lnTo>
                    <a:lnTo>
                      <a:pt x="32" y="82"/>
                    </a:lnTo>
                    <a:lnTo>
                      <a:pt x="32" y="87"/>
                    </a:lnTo>
                    <a:lnTo>
                      <a:pt x="32" y="87"/>
                    </a:lnTo>
                    <a:lnTo>
                      <a:pt x="32" y="92"/>
                    </a:lnTo>
                    <a:lnTo>
                      <a:pt x="32" y="92"/>
                    </a:lnTo>
                    <a:lnTo>
                      <a:pt x="26" y="92"/>
                    </a:lnTo>
                    <a:lnTo>
                      <a:pt x="26" y="92"/>
                    </a:lnTo>
                    <a:lnTo>
                      <a:pt x="26" y="87"/>
                    </a:lnTo>
                    <a:lnTo>
                      <a:pt x="21" y="82"/>
                    </a:lnTo>
                    <a:lnTo>
                      <a:pt x="21" y="77"/>
                    </a:lnTo>
                    <a:lnTo>
                      <a:pt x="16" y="77"/>
                    </a:lnTo>
                    <a:lnTo>
                      <a:pt x="16" y="67"/>
                    </a:lnTo>
                    <a:lnTo>
                      <a:pt x="16" y="67"/>
                    </a:lnTo>
                    <a:lnTo>
                      <a:pt x="16" y="56"/>
                    </a:lnTo>
                    <a:lnTo>
                      <a:pt x="16" y="51"/>
                    </a:lnTo>
                    <a:lnTo>
                      <a:pt x="11" y="41"/>
                    </a:lnTo>
                    <a:lnTo>
                      <a:pt x="11" y="30"/>
                    </a:lnTo>
                    <a:lnTo>
                      <a:pt x="11" y="25"/>
                    </a:lnTo>
                    <a:lnTo>
                      <a:pt x="5" y="20"/>
                    </a:lnTo>
                    <a:lnTo>
                      <a:pt x="5" y="15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6" y="5"/>
                    </a:lnTo>
                    <a:lnTo>
                      <a:pt x="26" y="10"/>
                    </a:lnTo>
                    <a:lnTo>
                      <a:pt x="26" y="20"/>
                    </a:lnTo>
                    <a:lnTo>
                      <a:pt x="26" y="36"/>
                    </a:lnTo>
                    <a:lnTo>
                      <a:pt x="32" y="51"/>
                    </a:lnTo>
                    <a:lnTo>
                      <a:pt x="32" y="5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8" name="Freeform 124"/>
              <p:cNvSpPr>
                <a:spLocks/>
              </p:cNvSpPr>
              <p:nvPr/>
            </p:nvSpPr>
            <p:spPr bwMode="auto">
              <a:xfrm>
                <a:off x="6426478" y="5886739"/>
                <a:ext cx="131764" cy="106363"/>
              </a:xfrm>
              <a:custGeom>
                <a:avLst/>
                <a:gdLst/>
                <a:ahLst/>
                <a:cxnLst>
                  <a:cxn ang="0">
                    <a:pos x="57" y="0"/>
                  </a:cxn>
                  <a:cxn ang="0">
                    <a:pos x="62" y="0"/>
                  </a:cxn>
                  <a:cxn ang="0">
                    <a:pos x="62" y="0"/>
                  </a:cxn>
                  <a:cxn ang="0">
                    <a:pos x="73" y="5"/>
                  </a:cxn>
                  <a:cxn ang="0">
                    <a:pos x="78" y="11"/>
                  </a:cxn>
                  <a:cxn ang="0">
                    <a:pos x="83" y="11"/>
                  </a:cxn>
                  <a:cxn ang="0">
                    <a:pos x="83" y="16"/>
                  </a:cxn>
                  <a:cxn ang="0">
                    <a:pos x="83" y="16"/>
                  </a:cxn>
                  <a:cxn ang="0">
                    <a:pos x="83" y="21"/>
                  </a:cxn>
                  <a:cxn ang="0">
                    <a:pos x="78" y="21"/>
                  </a:cxn>
                  <a:cxn ang="0">
                    <a:pos x="78" y="21"/>
                  </a:cxn>
                  <a:cxn ang="0">
                    <a:pos x="78" y="26"/>
                  </a:cxn>
                  <a:cxn ang="0">
                    <a:pos x="73" y="31"/>
                  </a:cxn>
                  <a:cxn ang="0">
                    <a:pos x="73" y="36"/>
                  </a:cxn>
                  <a:cxn ang="0">
                    <a:pos x="73" y="41"/>
                  </a:cxn>
                  <a:cxn ang="0">
                    <a:pos x="68" y="47"/>
                  </a:cxn>
                  <a:cxn ang="0">
                    <a:pos x="68" y="57"/>
                  </a:cxn>
                  <a:cxn ang="0">
                    <a:pos x="62" y="67"/>
                  </a:cxn>
                  <a:cxn ang="0">
                    <a:pos x="47" y="67"/>
                  </a:cxn>
                  <a:cxn ang="0">
                    <a:pos x="52" y="52"/>
                  </a:cxn>
                  <a:cxn ang="0">
                    <a:pos x="52" y="41"/>
                  </a:cxn>
                  <a:cxn ang="0">
                    <a:pos x="57" y="31"/>
                  </a:cxn>
                  <a:cxn ang="0">
                    <a:pos x="57" y="26"/>
                  </a:cxn>
                  <a:cxn ang="0">
                    <a:pos x="57" y="21"/>
                  </a:cxn>
                  <a:cxn ang="0">
                    <a:pos x="52" y="16"/>
                  </a:cxn>
                  <a:cxn ang="0">
                    <a:pos x="52" y="16"/>
                  </a:cxn>
                  <a:cxn ang="0">
                    <a:pos x="47" y="16"/>
                  </a:cxn>
                  <a:cxn ang="0">
                    <a:pos x="42" y="16"/>
                  </a:cxn>
                  <a:cxn ang="0">
                    <a:pos x="36" y="21"/>
                  </a:cxn>
                  <a:cxn ang="0">
                    <a:pos x="26" y="21"/>
                  </a:cxn>
                  <a:cxn ang="0">
                    <a:pos x="15" y="26"/>
                  </a:cxn>
                  <a:cxn ang="0">
                    <a:pos x="0" y="26"/>
                  </a:cxn>
                  <a:cxn ang="0">
                    <a:pos x="0" y="11"/>
                  </a:cxn>
                  <a:cxn ang="0">
                    <a:pos x="5" y="11"/>
                  </a:cxn>
                  <a:cxn ang="0">
                    <a:pos x="10" y="16"/>
                  </a:cxn>
                  <a:cxn ang="0">
                    <a:pos x="15" y="16"/>
                  </a:cxn>
                  <a:cxn ang="0">
                    <a:pos x="15" y="16"/>
                  </a:cxn>
                  <a:cxn ang="0">
                    <a:pos x="26" y="11"/>
                  </a:cxn>
                  <a:cxn ang="0">
                    <a:pos x="31" y="11"/>
                  </a:cxn>
                  <a:cxn ang="0">
                    <a:pos x="36" y="5"/>
                  </a:cxn>
                  <a:cxn ang="0">
                    <a:pos x="42" y="5"/>
                  </a:cxn>
                  <a:cxn ang="0">
                    <a:pos x="47" y="5"/>
                  </a:cxn>
                  <a:cxn ang="0">
                    <a:pos x="52" y="0"/>
                  </a:cxn>
                  <a:cxn ang="0">
                    <a:pos x="57" y="0"/>
                  </a:cxn>
                  <a:cxn ang="0">
                    <a:pos x="57" y="0"/>
                  </a:cxn>
                  <a:cxn ang="0">
                    <a:pos x="57" y="0"/>
                  </a:cxn>
                </a:cxnLst>
                <a:rect l="0" t="0" r="r" b="b"/>
                <a:pathLst>
                  <a:path w="83" h="67">
                    <a:moveTo>
                      <a:pt x="57" y="0"/>
                    </a:moveTo>
                    <a:lnTo>
                      <a:pt x="62" y="0"/>
                    </a:lnTo>
                    <a:lnTo>
                      <a:pt x="62" y="0"/>
                    </a:lnTo>
                    <a:lnTo>
                      <a:pt x="73" y="5"/>
                    </a:lnTo>
                    <a:lnTo>
                      <a:pt x="78" y="11"/>
                    </a:lnTo>
                    <a:lnTo>
                      <a:pt x="83" y="11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21"/>
                    </a:lnTo>
                    <a:lnTo>
                      <a:pt x="78" y="21"/>
                    </a:lnTo>
                    <a:lnTo>
                      <a:pt x="78" y="21"/>
                    </a:lnTo>
                    <a:lnTo>
                      <a:pt x="78" y="26"/>
                    </a:lnTo>
                    <a:lnTo>
                      <a:pt x="73" y="31"/>
                    </a:lnTo>
                    <a:lnTo>
                      <a:pt x="73" y="36"/>
                    </a:lnTo>
                    <a:lnTo>
                      <a:pt x="73" y="41"/>
                    </a:lnTo>
                    <a:lnTo>
                      <a:pt x="68" y="47"/>
                    </a:lnTo>
                    <a:lnTo>
                      <a:pt x="68" y="57"/>
                    </a:lnTo>
                    <a:lnTo>
                      <a:pt x="62" y="67"/>
                    </a:lnTo>
                    <a:lnTo>
                      <a:pt x="47" y="67"/>
                    </a:lnTo>
                    <a:lnTo>
                      <a:pt x="52" y="52"/>
                    </a:lnTo>
                    <a:lnTo>
                      <a:pt x="52" y="41"/>
                    </a:lnTo>
                    <a:lnTo>
                      <a:pt x="57" y="31"/>
                    </a:lnTo>
                    <a:lnTo>
                      <a:pt x="57" y="26"/>
                    </a:lnTo>
                    <a:lnTo>
                      <a:pt x="57" y="21"/>
                    </a:lnTo>
                    <a:lnTo>
                      <a:pt x="52" y="16"/>
                    </a:lnTo>
                    <a:lnTo>
                      <a:pt x="52" y="16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6" y="21"/>
                    </a:lnTo>
                    <a:lnTo>
                      <a:pt x="26" y="21"/>
                    </a:lnTo>
                    <a:lnTo>
                      <a:pt x="15" y="26"/>
                    </a:lnTo>
                    <a:lnTo>
                      <a:pt x="0" y="26"/>
                    </a:lnTo>
                    <a:lnTo>
                      <a:pt x="0" y="11"/>
                    </a:lnTo>
                    <a:lnTo>
                      <a:pt x="5" y="11"/>
                    </a:lnTo>
                    <a:lnTo>
                      <a:pt x="10" y="16"/>
                    </a:lnTo>
                    <a:lnTo>
                      <a:pt x="15" y="16"/>
                    </a:lnTo>
                    <a:lnTo>
                      <a:pt x="15" y="16"/>
                    </a:lnTo>
                    <a:lnTo>
                      <a:pt x="26" y="11"/>
                    </a:lnTo>
                    <a:lnTo>
                      <a:pt x="31" y="11"/>
                    </a:lnTo>
                    <a:lnTo>
                      <a:pt x="36" y="5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0"/>
                    </a:lnTo>
                    <a:lnTo>
                      <a:pt x="57" y="0"/>
                    </a:lnTo>
                    <a:lnTo>
                      <a:pt x="57" y="0"/>
                    </a:lnTo>
                    <a:lnTo>
                      <a:pt x="57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9" name="Freeform 125"/>
              <p:cNvSpPr>
                <a:spLocks/>
              </p:cNvSpPr>
              <p:nvPr/>
            </p:nvSpPr>
            <p:spPr bwMode="auto">
              <a:xfrm>
                <a:off x="6450177" y="5985164"/>
                <a:ext cx="92075" cy="33338"/>
              </a:xfrm>
              <a:custGeom>
                <a:avLst/>
                <a:gdLst/>
                <a:ahLst/>
                <a:cxnLst>
                  <a:cxn ang="0">
                    <a:pos x="58" y="5"/>
                  </a:cxn>
                  <a:cxn ang="0">
                    <a:pos x="53" y="10"/>
                  </a:cxn>
                  <a:cxn ang="0">
                    <a:pos x="53" y="10"/>
                  </a:cxn>
                  <a:cxn ang="0">
                    <a:pos x="53" y="10"/>
                  </a:cxn>
                  <a:cxn ang="0">
                    <a:pos x="47" y="16"/>
                  </a:cxn>
                  <a:cxn ang="0">
                    <a:pos x="42" y="16"/>
                  </a:cxn>
                  <a:cxn ang="0">
                    <a:pos x="32" y="16"/>
                  </a:cxn>
                  <a:cxn ang="0">
                    <a:pos x="16" y="16"/>
                  </a:cxn>
                  <a:cxn ang="0">
                    <a:pos x="0" y="21"/>
                  </a:cxn>
                  <a:cxn ang="0">
                    <a:pos x="0" y="10"/>
                  </a:cxn>
                  <a:cxn ang="0">
                    <a:pos x="11" y="5"/>
                  </a:cxn>
                  <a:cxn ang="0">
                    <a:pos x="21" y="5"/>
                  </a:cxn>
                  <a:cxn ang="0">
                    <a:pos x="32" y="5"/>
                  </a:cxn>
                  <a:cxn ang="0">
                    <a:pos x="37" y="5"/>
                  </a:cxn>
                  <a:cxn ang="0">
                    <a:pos x="47" y="5"/>
                  </a:cxn>
                  <a:cxn ang="0">
                    <a:pos x="47" y="0"/>
                  </a:cxn>
                  <a:cxn ang="0">
                    <a:pos x="53" y="0"/>
                  </a:cxn>
                  <a:cxn ang="0">
                    <a:pos x="53" y="0"/>
                  </a:cxn>
                  <a:cxn ang="0">
                    <a:pos x="53" y="5"/>
                  </a:cxn>
                  <a:cxn ang="0">
                    <a:pos x="58" y="5"/>
                  </a:cxn>
                  <a:cxn ang="0">
                    <a:pos x="58" y="5"/>
                  </a:cxn>
                </a:cxnLst>
                <a:rect l="0" t="0" r="r" b="b"/>
                <a:pathLst>
                  <a:path w="58" h="21">
                    <a:moveTo>
                      <a:pt x="58" y="5"/>
                    </a:moveTo>
                    <a:lnTo>
                      <a:pt x="53" y="10"/>
                    </a:lnTo>
                    <a:lnTo>
                      <a:pt x="53" y="10"/>
                    </a:lnTo>
                    <a:lnTo>
                      <a:pt x="53" y="10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2" y="16"/>
                    </a:lnTo>
                    <a:lnTo>
                      <a:pt x="16" y="16"/>
                    </a:lnTo>
                    <a:lnTo>
                      <a:pt x="0" y="21"/>
                    </a:lnTo>
                    <a:lnTo>
                      <a:pt x="0" y="10"/>
                    </a:lnTo>
                    <a:lnTo>
                      <a:pt x="11" y="5"/>
                    </a:lnTo>
                    <a:lnTo>
                      <a:pt x="21" y="5"/>
                    </a:lnTo>
                    <a:lnTo>
                      <a:pt x="32" y="5"/>
                    </a:lnTo>
                    <a:lnTo>
                      <a:pt x="37" y="5"/>
                    </a:lnTo>
                    <a:lnTo>
                      <a:pt x="47" y="5"/>
                    </a:lnTo>
                    <a:lnTo>
                      <a:pt x="47" y="0"/>
                    </a:lnTo>
                    <a:lnTo>
                      <a:pt x="53" y="0"/>
                    </a:lnTo>
                    <a:lnTo>
                      <a:pt x="53" y="0"/>
                    </a:lnTo>
                    <a:lnTo>
                      <a:pt x="53" y="5"/>
                    </a:lnTo>
                    <a:lnTo>
                      <a:pt x="58" y="5"/>
                    </a:lnTo>
                    <a:lnTo>
                      <a:pt x="58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7" name="组合 169"/>
            <p:cNvGrpSpPr>
              <a:grpSpLocks noChangeAspect="1"/>
            </p:cNvGrpSpPr>
            <p:nvPr/>
          </p:nvGrpSpPr>
          <p:grpSpPr>
            <a:xfrm>
              <a:off x="6599942" y="1125609"/>
              <a:ext cx="127551" cy="216000"/>
              <a:chOff x="8976378" y="3038019"/>
              <a:chExt cx="217487" cy="368300"/>
            </a:xfrm>
            <a:solidFill>
              <a:schemeClr val="tx1"/>
            </a:solidFill>
          </p:grpSpPr>
          <p:sp>
            <p:nvSpPr>
              <p:cNvPr id="171" name="Freeform 80"/>
              <p:cNvSpPr>
                <a:spLocks/>
              </p:cNvSpPr>
              <p:nvPr/>
            </p:nvSpPr>
            <p:spPr bwMode="auto">
              <a:xfrm>
                <a:off x="8976378" y="3038019"/>
                <a:ext cx="158750" cy="238125"/>
              </a:xfrm>
              <a:custGeom>
                <a:avLst/>
                <a:gdLst/>
                <a:ahLst/>
                <a:cxnLst>
                  <a:cxn ang="0">
                    <a:pos x="42" y="114"/>
                  </a:cxn>
                  <a:cxn ang="0">
                    <a:pos x="32" y="124"/>
                  </a:cxn>
                  <a:cxn ang="0">
                    <a:pos x="27" y="129"/>
                  </a:cxn>
                  <a:cxn ang="0">
                    <a:pos x="16" y="139"/>
                  </a:cxn>
                  <a:cxn ang="0">
                    <a:pos x="11" y="145"/>
                  </a:cxn>
                  <a:cxn ang="0">
                    <a:pos x="6" y="145"/>
                  </a:cxn>
                  <a:cxn ang="0">
                    <a:pos x="6" y="150"/>
                  </a:cxn>
                  <a:cxn ang="0">
                    <a:pos x="0" y="150"/>
                  </a:cxn>
                  <a:cxn ang="0">
                    <a:pos x="0" y="150"/>
                  </a:cxn>
                  <a:cxn ang="0">
                    <a:pos x="0" y="150"/>
                  </a:cxn>
                  <a:cxn ang="0">
                    <a:pos x="0" y="145"/>
                  </a:cxn>
                  <a:cxn ang="0">
                    <a:pos x="6" y="134"/>
                  </a:cxn>
                  <a:cxn ang="0">
                    <a:pos x="16" y="129"/>
                  </a:cxn>
                  <a:cxn ang="0">
                    <a:pos x="32" y="103"/>
                  </a:cxn>
                  <a:cxn ang="0">
                    <a:pos x="48" y="83"/>
                  </a:cxn>
                  <a:cxn ang="0">
                    <a:pos x="58" y="57"/>
                  </a:cxn>
                  <a:cxn ang="0">
                    <a:pos x="69" y="47"/>
                  </a:cxn>
                  <a:cxn ang="0">
                    <a:pos x="69" y="31"/>
                  </a:cxn>
                  <a:cxn ang="0">
                    <a:pos x="74" y="21"/>
                  </a:cxn>
                  <a:cxn ang="0">
                    <a:pos x="74" y="10"/>
                  </a:cxn>
                  <a:cxn ang="0">
                    <a:pos x="74" y="5"/>
                  </a:cxn>
                  <a:cxn ang="0">
                    <a:pos x="74" y="5"/>
                  </a:cxn>
                  <a:cxn ang="0">
                    <a:pos x="74" y="5"/>
                  </a:cxn>
                  <a:cxn ang="0">
                    <a:pos x="74" y="0"/>
                  </a:cxn>
                  <a:cxn ang="0">
                    <a:pos x="74" y="0"/>
                  </a:cxn>
                  <a:cxn ang="0">
                    <a:pos x="74" y="0"/>
                  </a:cxn>
                  <a:cxn ang="0">
                    <a:pos x="79" y="0"/>
                  </a:cxn>
                  <a:cxn ang="0">
                    <a:pos x="84" y="0"/>
                  </a:cxn>
                  <a:cxn ang="0">
                    <a:pos x="90" y="0"/>
                  </a:cxn>
                  <a:cxn ang="0">
                    <a:pos x="95" y="5"/>
                  </a:cxn>
                  <a:cxn ang="0">
                    <a:pos x="100" y="10"/>
                  </a:cxn>
                  <a:cxn ang="0">
                    <a:pos x="100" y="10"/>
                  </a:cxn>
                  <a:cxn ang="0">
                    <a:pos x="95" y="16"/>
                  </a:cxn>
                  <a:cxn ang="0">
                    <a:pos x="95" y="21"/>
                  </a:cxn>
                  <a:cxn ang="0">
                    <a:pos x="95" y="26"/>
                  </a:cxn>
                  <a:cxn ang="0">
                    <a:pos x="90" y="31"/>
                  </a:cxn>
                  <a:cxn ang="0">
                    <a:pos x="90" y="36"/>
                  </a:cxn>
                  <a:cxn ang="0">
                    <a:pos x="84" y="41"/>
                  </a:cxn>
                  <a:cxn ang="0">
                    <a:pos x="79" y="52"/>
                  </a:cxn>
                  <a:cxn ang="0">
                    <a:pos x="74" y="72"/>
                  </a:cxn>
                  <a:cxn ang="0">
                    <a:pos x="63" y="88"/>
                  </a:cxn>
                  <a:cxn ang="0">
                    <a:pos x="53" y="103"/>
                  </a:cxn>
                  <a:cxn ang="0">
                    <a:pos x="42" y="114"/>
                  </a:cxn>
                  <a:cxn ang="0">
                    <a:pos x="42" y="114"/>
                  </a:cxn>
                </a:cxnLst>
                <a:rect l="0" t="0" r="r" b="b"/>
                <a:pathLst>
                  <a:path w="100" h="150">
                    <a:moveTo>
                      <a:pt x="42" y="114"/>
                    </a:moveTo>
                    <a:lnTo>
                      <a:pt x="32" y="124"/>
                    </a:lnTo>
                    <a:lnTo>
                      <a:pt x="27" y="129"/>
                    </a:lnTo>
                    <a:lnTo>
                      <a:pt x="16" y="139"/>
                    </a:lnTo>
                    <a:lnTo>
                      <a:pt x="11" y="145"/>
                    </a:lnTo>
                    <a:lnTo>
                      <a:pt x="6" y="145"/>
                    </a:lnTo>
                    <a:lnTo>
                      <a:pt x="6" y="150"/>
                    </a:lnTo>
                    <a:lnTo>
                      <a:pt x="0" y="150"/>
                    </a:lnTo>
                    <a:lnTo>
                      <a:pt x="0" y="150"/>
                    </a:lnTo>
                    <a:lnTo>
                      <a:pt x="0" y="150"/>
                    </a:lnTo>
                    <a:lnTo>
                      <a:pt x="0" y="145"/>
                    </a:lnTo>
                    <a:lnTo>
                      <a:pt x="6" y="134"/>
                    </a:lnTo>
                    <a:lnTo>
                      <a:pt x="16" y="129"/>
                    </a:lnTo>
                    <a:lnTo>
                      <a:pt x="32" y="103"/>
                    </a:lnTo>
                    <a:lnTo>
                      <a:pt x="48" y="83"/>
                    </a:lnTo>
                    <a:lnTo>
                      <a:pt x="58" y="57"/>
                    </a:lnTo>
                    <a:lnTo>
                      <a:pt x="69" y="47"/>
                    </a:lnTo>
                    <a:lnTo>
                      <a:pt x="69" y="31"/>
                    </a:lnTo>
                    <a:lnTo>
                      <a:pt x="74" y="21"/>
                    </a:lnTo>
                    <a:lnTo>
                      <a:pt x="74" y="10"/>
                    </a:lnTo>
                    <a:lnTo>
                      <a:pt x="74" y="5"/>
                    </a:lnTo>
                    <a:lnTo>
                      <a:pt x="74" y="5"/>
                    </a:lnTo>
                    <a:lnTo>
                      <a:pt x="74" y="5"/>
                    </a:lnTo>
                    <a:lnTo>
                      <a:pt x="74" y="0"/>
                    </a:lnTo>
                    <a:lnTo>
                      <a:pt x="74" y="0"/>
                    </a:lnTo>
                    <a:lnTo>
                      <a:pt x="74" y="0"/>
                    </a:lnTo>
                    <a:lnTo>
                      <a:pt x="79" y="0"/>
                    </a:lnTo>
                    <a:lnTo>
                      <a:pt x="84" y="0"/>
                    </a:lnTo>
                    <a:lnTo>
                      <a:pt x="90" y="0"/>
                    </a:lnTo>
                    <a:lnTo>
                      <a:pt x="95" y="5"/>
                    </a:lnTo>
                    <a:lnTo>
                      <a:pt x="100" y="10"/>
                    </a:lnTo>
                    <a:lnTo>
                      <a:pt x="100" y="10"/>
                    </a:lnTo>
                    <a:lnTo>
                      <a:pt x="95" y="16"/>
                    </a:lnTo>
                    <a:lnTo>
                      <a:pt x="95" y="21"/>
                    </a:lnTo>
                    <a:lnTo>
                      <a:pt x="95" y="26"/>
                    </a:lnTo>
                    <a:lnTo>
                      <a:pt x="90" y="31"/>
                    </a:lnTo>
                    <a:lnTo>
                      <a:pt x="90" y="36"/>
                    </a:lnTo>
                    <a:lnTo>
                      <a:pt x="84" y="41"/>
                    </a:lnTo>
                    <a:lnTo>
                      <a:pt x="79" y="52"/>
                    </a:lnTo>
                    <a:lnTo>
                      <a:pt x="74" y="72"/>
                    </a:lnTo>
                    <a:lnTo>
                      <a:pt x="63" y="88"/>
                    </a:lnTo>
                    <a:lnTo>
                      <a:pt x="53" y="103"/>
                    </a:lnTo>
                    <a:lnTo>
                      <a:pt x="42" y="114"/>
                    </a:lnTo>
                    <a:lnTo>
                      <a:pt x="42" y="114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72" name="Freeform 81"/>
              <p:cNvSpPr>
                <a:spLocks/>
              </p:cNvSpPr>
              <p:nvPr/>
            </p:nvSpPr>
            <p:spPr bwMode="auto">
              <a:xfrm>
                <a:off x="9085915" y="3112631"/>
                <a:ext cx="107950" cy="31750"/>
              </a:xfrm>
              <a:custGeom>
                <a:avLst/>
                <a:gdLst/>
                <a:ahLst/>
                <a:cxnLst>
                  <a:cxn ang="0">
                    <a:pos x="31" y="5"/>
                  </a:cxn>
                  <a:cxn ang="0">
                    <a:pos x="36" y="5"/>
                  </a:cxn>
                  <a:cxn ang="0">
                    <a:pos x="42" y="0"/>
                  </a:cxn>
                  <a:cxn ang="0">
                    <a:pos x="52" y="0"/>
                  </a:cxn>
                  <a:cxn ang="0">
                    <a:pos x="57" y="0"/>
                  </a:cxn>
                  <a:cxn ang="0">
                    <a:pos x="63" y="0"/>
                  </a:cxn>
                  <a:cxn ang="0">
                    <a:pos x="63" y="0"/>
                  </a:cxn>
                  <a:cxn ang="0">
                    <a:pos x="68" y="5"/>
                  </a:cxn>
                  <a:cxn ang="0">
                    <a:pos x="68" y="5"/>
                  </a:cxn>
                  <a:cxn ang="0">
                    <a:pos x="63" y="5"/>
                  </a:cxn>
                  <a:cxn ang="0">
                    <a:pos x="63" y="10"/>
                  </a:cxn>
                  <a:cxn ang="0">
                    <a:pos x="63" y="10"/>
                  </a:cxn>
                  <a:cxn ang="0">
                    <a:pos x="57" y="15"/>
                  </a:cxn>
                  <a:cxn ang="0">
                    <a:pos x="47" y="15"/>
                  </a:cxn>
                  <a:cxn ang="0">
                    <a:pos x="36" y="15"/>
                  </a:cxn>
                  <a:cxn ang="0">
                    <a:pos x="26" y="20"/>
                  </a:cxn>
                  <a:cxn ang="0">
                    <a:pos x="15" y="20"/>
                  </a:cxn>
                  <a:cxn ang="0">
                    <a:pos x="0" y="20"/>
                  </a:cxn>
                  <a:cxn ang="0">
                    <a:pos x="0" y="15"/>
                  </a:cxn>
                  <a:cxn ang="0">
                    <a:pos x="15" y="10"/>
                  </a:cxn>
                  <a:cxn ang="0">
                    <a:pos x="31" y="5"/>
                  </a:cxn>
                  <a:cxn ang="0">
                    <a:pos x="31" y="5"/>
                  </a:cxn>
                </a:cxnLst>
                <a:rect l="0" t="0" r="r" b="b"/>
                <a:pathLst>
                  <a:path w="68" h="20">
                    <a:moveTo>
                      <a:pt x="31" y="5"/>
                    </a:moveTo>
                    <a:lnTo>
                      <a:pt x="36" y="5"/>
                    </a:lnTo>
                    <a:lnTo>
                      <a:pt x="42" y="0"/>
                    </a:lnTo>
                    <a:lnTo>
                      <a:pt x="52" y="0"/>
                    </a:lnTo>
                    <a:lnTo>
                      <a:pt x="57" y="0"/>
                    </a:lnTo>
                    <a:lnTo>
                      <a:pt x="63" y="0"/>
                    </a:lnTo>
                    <a:lnTo>
                      <a:pt x="63" y="0"/>
                    </a:lnTo>
                    <a:lnTo>
                      <a:pt x="68" y="5"/>
                    </a:lnTo>
                    <a:lnTo>
                      <a:pt x="68" y="5"/>
                    </a:lnTo>
                    <a:lnTo>
                      <a:pt x="63" y="5"/>
                    </a:lnTo>
                    <a:lnTo>
                      <a:pt x="63" y="10"/>
                    </a:lnTo>
                    <a:lnTo>
                      <a:pt x="63" y="10"/>
                    </a:lnTo>
                    <a:lnTo>
                      <a:pt x="57" y="15"/>
                    </a:lnTo>
                    <a:lnTo>
                      <a:pt x="47" y="15"/>
                    </a:lnTo>
                    <a:lnTo>
                      <a:pt x="36" y="15"/>
                    </a:lnTo>
                    <a:lnTo>
                      <a:pt x="26" y="20"/>
                    </a:lnTo>
                    <a:lnTo>
                      <a:pt x="15" y="20"/>
                    </a:lnTo>
                    <a:lnTo>
                      <a:pt x="0" y="20"/>
                    </a:lnTo>
                    <a:lnTo>
                      <a:pt x="0" y="15"/>
                    </a:lnTo>
                    <a:lnTo>
                      <a:pt x="15" y="10"/>
                    </a:lnTo>
                    <a:lnTo>
                      <a:pt x="31" y="5"/>
                    </a:lnTo>
                    <a:lnTo>
                      <a:pt x="31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73" name="Freeform 86"/>
              <p:cNvSpPr>
                <a:spLocks/>
              </p:cNvSpPr>
              <p:nvPr/>
            </p:nvSpPr>
            <p:spPr bwMode="auto">
              <a:xfrm>
                <a:off x="9076390" y="3201531"/>
                <a:ext cx="117475" cy="204788"/>
              </a:xfrm>
              <a:custGeom>
                <a:avLst/>
                <a:gdLst/>
                <a:ahLst/>
                <a:cxnLst>
                  <a:cxn ang="0">
                    <a:pos x="27" y="36"/>
                  </a:cxn>
                  <a:cxn ang="0">
                    <a:pos x="27" y="47"/>
                  </a:cxn>
                  <a:cxn ang="0">
                    <a:pos x="27" y="57"/>
                  </a:cxn>
                  <a:cxn ang="0">
                    <a:pos x="27" y="67"/>
                  </a:cxn>
                  <a:cxn ang="0">
                    <a:pos x="27" y="78"/>
                  </a:cxn>
                  <a:cxn ang="0">
                    <a:pos x="27" y="88"/>
                  </a:cxn>
                  <a:cxn ang="0">
                    <a:pos x="27" y="88"/>
                  </a:cxn>
                  <a:cxn ang="0">
                    <a:pos x="27" y="88"/>
                  </a:cxn>
                  <a:cxn ang="0">
                    <a:pos x="32" y="88"/>
                  </a:cxn>
                  <a:cxn ang="0">
                    <a:pos x="42" y="83"/>
                  </a:cxn>
                  <a:cxn ang="0">
                    <a:pos x="53" y="78"/>
                  </a:cxn>
                  <a:cxn ang="0">
                    <a:pos x="63" y="73"/>
                  </a:cxn>
                  <a:cxn ang="0">
                    <a:pos x="69" y="73"/>
                  </a:cxn>
                  <a:cxn ang="0">
                    <a:pos x="74" y="67"/>
                  </a:cxn>
                  <a:cxn ang="0">
                    <a:pos x="74" y="67"/>
                  </a:cxn>
                  <a:cxn ang="0">
                    <a:pos x="74" y="73"/>
                  </a:cxn>
                  <a:cxn ang="0">
                    <a:pos x="74" y="73"/>
                  </a:cxn>
                  <a:cxn ang="0">
                    <a:pos x="69" y="78"/>
                  </a:cxn>
                  <a:cxn ang="0">
                    <a:pos x="69" y="78"/>
                  </a:cxn>
                  <a:cxn ang="0">
                    <a:pos x="63" y="83"/>
                  </a:cxn>
                  <a:cxn ang="0">
                    <a:pos x="53" y="88"/>
                  </a:cxn>
                  <a:cxn ang="0">
                    <a:pos x="48" y="93"/>
                  </a:cxn>
                  <a:cxn ang="0">
                    <a:pos x="37" y="103"/>
                  </a:cxn>
                  <a:cxn ang="0">
                    <a:pos x="32" y="109"/>
                  </a:cxn>
                  <a:cxn ang="0">
                    <a:pos x="27" y="114"/>
                  </a:cxn>
                  <a:cxn ang="0">
                    <a:pos x="21" y="119"/>
                  </a:cxn>
                  <a:cxn ang="0">
                    <a:pos x="16" y="124"/>
                  </a:cxn>
                  <a:cxn ang="0">
                    <a:pos x="16" y="129"/>
                  </a:cxn>
                  <a:cxn ang="0">
                    <a:pos x="11" y="129"/>
                  </a:cxn>
                  <a:cxn ang="0">
                    <a:pos x="11" y="129"/>
                  </a:cxn>
                  <a:cxn ang="0">
                    <a:pos x="6" y="129"/>
                  </a:cxn>
                  <a:cxn ang="0">
                    <a:pos x="6" y="129"/>
                  </a:cxn>
                  <a:cxn ang="0">
                    <a:pos x="6" y="124"/>
                  </a:cxn>
                  <a:cxn ang="0">
                    <a:pos x="0" y="119"/>
                  </a:cxn>
                  <a:cxn ang="0">
                    <a:pos x="0" y="114"/>
                  </a:cxn>
                  <a:cxn ang="0">
                    <a:pos x="0" y="109"/>
                  </a:cxn>
                  <a:cxn ang="0">
                    <a:pos x="6" y="98"/>
                  </a:cxn>
                  <a:cxn ang="0">
                    <a:pos x="11" y="98"/>
                  </a:cxn>
                  <a:cxn ang="0">
                    <a:pos x="11" y="88"/>
                  </a:cxn>
                  <a:cxn ang="0">
                    <a:pos x="11" y="78"/>
                  </a:cxn>
                  <a:cxn ang="0">
                    <a:pos x="16" y="62"/>
                  </a:cxn>
                  <a:cxn ang="0">
                    <a:pos x="11" y="31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7" y="11"/>
                  </a:cxn>
                  <a:cxn ang="0">
                    <a:pos x="32" y="11"/>
                  </a:cxn>
                  <a:cxn ang="0">
                    <a:pos x="32" y="11"/>
                  </a:cxn>
                  <a:cxn ang="0">
                    <a:pos x="32" y="16"/>
                  </a:cxn>
                  <a:cxn ang="0">
                    <a:pos x="32" y="21"/>
                  </a:cxn>
                  <a:cxn ang="0">
                    <a:pos x="27" y="26"/>
                  </a:cxn>
                  <a:cxn ang="0">
                    <a:pos x="27" y="36"/>
                  </a:cxn>
                  <a:cxn ang="0">
                    <a:pos x="27" y="36"/>
                  </a:cxn>
                </a:cxnLst>
                <a:rect l="0" t="0" r="r" b="b"/>
                <a:pathLst>
                  <a:path w="74" h="129">
                    <a:moveTo>
                      <a:pt x="27" y="36"/>
                    </a:moveTo>
                    <a:lnTo>
                      <a:pt x="27" y="47"/>
                    </a:lnTo>
                    <a:lnTo>
                      <a:pt x="27" y="57"/>
                    </a:lnTo>
                    <a:lnTo>
                      <a:pt x="27" y="67"/>
                    </a:lnTo>
                    <a:lnTo>
                      <a:pt x="27" y="78"/>
                    </a:lnTo>
                    <a:lnTo>
                      <a:pt x="27" y="88"/>
                    </a:lnTo>
                    <a:lnTo>
                      <a:pt x="27" y="88"/>
                    </a:lnTo>
                    <a:lnTo>
                      <a:pt x="27" y="88"/>
                    </a:lnTo>
                    <a:lnTo>
                      <a:pt x="32" y="88"/>
                    </a:lnTo>
                    <a:lnTo>
                      <a:pt x="42" y="83"/>
                    </a:lnTo>
                    <a:lnTo>
                      <a:pt x="53" y="78"/>
                    </a:lnTo>
                    <a:lnTo>
                      <a:pt x="63" y="73"/>
                    </a:lnTo>
                    <a:lnTo>
                      <a:pt x="69" y="73"/>
                    </a:lnTo>
                    <a:lnTo>
                      <a:pt x="74" y="67"/>
                    </a:lnTo>
                    <a:lnTo>
                      <a:pt x="74" y="67"/>
                    </a:lnTo>
                    <a:lnTo>
                      <a:pt x="74" y="73"/>
                    </a:lnTo>
                    <a:lnTo>
                      <a:pt x="74" y="73"/>
                    </a:lnTo>
                    <a:lnTo>
                      <a:pt x="69" y="78"/>
                    </a:lnTo>
                    <a:lnTo>
                      <a:pt x="69" y="78"/>
                    </a:lnTo>
                    <a:lnTo>
                      <a:pt x="63" y="83"/>
                    </a:lnTo>
                    <a:lnTo>
                      <a:pt x="53" y="88"/>
                    </a:lnTo>
                    <a:lnTo>
                      <a:pt x="48" y="93"/>
                    </a:lnTo>
                    <a:lnTo>
                      <a:pt x="37" y="103"/>
                    </a:lnTo>
                    <a:lnTo>
                      <a:pt x="32" y="109"/>
                    </a:lnTo>
                    <a:lnTo>
                      <a:pt x="27" y="114"/>
                    </a:lnTo>
                    <a:lnTo>
                      <a:pt x="21" y="119"/>
                    </a:lnTo>
                    <a:lnTo>
                      <a:pt x="16" y="124"/>
                    </a:lnTo>
                    <a:lnTo>
                      <a:pt x="16" y="129"/>
                    </a:lnTo>
                    <a:lnTo>
                      <a:pt x="11" y="129"/>
                    </a:lnTo>
                    <a:lnTo>
                      <a:pt x="11" y="129"/>
                    </a:lnTo>
                    <a:lnTo>
                      <a:pt x="6" y="129"/>
                    </a:lnTo>
                    <a:lnTo>
                      <a:pt x="6" y="129"/>
                    </a:lnTo>
                    <a:lnTo>
                      <a:pt x="6" y="124"/>
                    </a:lnTo>
                    <a:lnTo>
                      <a:pt x="0" y="119"/>
                    </a:lnTo>
                    <a:lnTo>
                      <a:pt x="0" y="114"/>
                    </a:lnTo>
                    <a:lnTo>
                      <a:pt x="0" y="109"/>
                    </a:lnTo>
                    <a:lnTo>
                      <a:pt x="6" y="98"/>
                    </a:lnTo>
                    <a:lnTo>
                      <a:pt x="11" y="98"/>
                    </a:lnTo>
                    <a:lnTo>
                      <a:pt x="11" y="88"/>
                    </a:lnTo>
                    <a:lnTo>
                      <a:pt x="11" y="78"/>
                    </a:lnTo>
                    <a:lnTo>
                      <a:pt x="16" y="62"/>
                    </a:lnTo>
                    <a:lnTo>
                      <a:pt x="11" y="31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7" y="11"/>
                    </a:lnTo>
                    <a:lnTo>
                      <a:pt x="32" y="11"/>
                    </a:lnTo>
                    <a:lnTo>
                      <a:pt x="32" y="11"/>
                    </a:lnTo>
                    <a:lnTo>
                      <a:pt x="32" y="16"/>
                    </a:lnTo>
                    <a:lnTo>
                      <a:pt x="32" y="21"/>
                    </a:lnTo>
                    <a:lnTo>
                      <a:pt x="27" y="26"/>
                    </a:lnTo>
                    <a:lnTo>
                      <a:pt x="27" y="36"/>
                    </a:lnTo>
                    <a:lnTo>
                      <a:pt x="27" y="36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74" name="Freeform 87"/>
              <p:cNvSpPr>
                <a:spLocks/>
              </p:cNvSpPr>
              <p:nvPr/>
            </p:nvSpPr>
            <p:spPr bwMode="auto">
              <a:xfrm>
                <a:off x="9043053" y="3185656"/>
                <a:ext cx="125413" cy="33338"/>
              </a:xfrm>
              <a:custGeom>
                <a:avLst/>
                <a:gdLst/>
                <a:ahLst/>
                <a:cxnLst>
                  <a:cxn ang="0">
                    <a:pos x="32" y="5"/>
                  </a:cxn>
                  <a:cxn ang="0">
                    <a:pos x="48" y="5"/>
                  </a:cxn>
                  <a:cxn ang="0">
                    <a:pos x="58" y="0"/>
                  </a:cxn>
                  <a:cxn ang="0">
                    <a:pos x="63" y="0"/>
                  </a:cxn>
                  <a:cxn ang="0">
                    <a:pos x="69" y="0"/>
                  </a:cxn>
                  <a:cxn ang="0">
                    <a:pos x="74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79" y="5"/>
                  </a:cxn>
                  <a:cxn ang="0">
                    <a:pos x="74" y="5"/>
                  </a:cxn>
                  <a:cxn ang="0">
                    <a:pos x="69" y="10"/>
                  </a:cxn>
                  <a:cxn ang="0">
                    <a:pos x="58" y="10"/>
                  </a:cxn>
                  <a:cxn ang="0">
                    <a:pos x="42" y="15"/>
                  </a:cxn>
                  <a:cxn ang="0">
                    <a:pos x="32" y="21"/>
                  </a:cxn>
                  <a:cxn ang="0">
                    <a:pos x="16" y="21"/>
                  </a:cxn>
                  <a:cxn ang="0">
                    <a:pos x="0" y="21"/>
                  </a:cxn>
                  <a:cxn ang="0">
                    <a:pos x="0" y="15"/>
                  </a:cxn>
                  <a:cxn ang="0">
                    <a:pos x="6" y="15"/>
                  </a:cxn>
                  <a:cxn ang="0">
                    <a:pos x="11" y="10"/>
                  </a:cxn>
                  <a:cxn ang="0">
                    <a:pos x="21" y="10"/>
                  </a:cxn>
                  <a:cxn ang="0">
                    <a:pos x="32" y="5"/>
                  </a:cxn>
                  <a:cxn ang="0">
                    <a:pos x="32" y="5"/>
                  </a:cxn>
                </a:cxnLst>
                <a:rect l="0" t="0" r="r" b="b"/>
                <a:pathLst>
                  <a:path w="79" h="21">
                    <a:moveTo>
                      <a:pt x="32" y="5"/>
                    </a:moveTo>
                    <a:lnTo>
                      <a:pt x="48" y="5"/>
                    </a:lnTo>
                    <a:lnTo>
                      <a:pt x="58" y="0"/>
                    </a:lnTo>
                    <a:lnTo>
                      <a:pt x="63" y="0"/>
                    </a:lnTo>
                    <a:lnTo>
                      <a:pt x="69" y="0"/>
                    </a:lnTo>
                    <a:lnTo>
                      <a:pt x="74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79" y="5"/>
                    </a:lnTo>
                    <a:lnTo>
                      <a:pt x="74" y="5"/>
                    </a:lnTo>
                    <a:lnTo>
                      <a:pt x="69" y="10"/>
                    </a:lnTo>
                    <a:lnTo>
                      <a:pt x="58" y="10"/>
                    </a:lnTo>
                    <a:lnTo>
                      <a:pt x="42" y="15"/>
                    </a:lnTo>
                    <a:lnTo>
                      <a:pt x="32" y="21"/>
                    </a:lnTo>
                    <a:lnTo>
                      <a:pt x="16" y="21"/>
                    </a:lnTo>
                    <a:lnTo>
                      <a:pt x="0" y="21"/>
                    </a:lnTo>
                    <a:lnTo>
                      <a:pt x="0" y="15"/>
                    </a:lnTo>
                    <a:lnTo>
                      <a:pt x="6" y="15"/>
                    </a:lnTo>
                    <a:lnTo>
                      <a:pt x="11" y="10"/>
                    </a:lnTo>
                    <a:lnTo>
                      <a:pt x="21" y="10"/>
                    </a:lnTo>
                    <a:lnTo>
                      <a:pt x="32" y="5"/>
                    </a:lnTo>
                    <a:lnTo>
                      <a:pt x="32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75" name="Freeform 88"/>
              <p:cNvSpPr>
                <a:spLocks/>
              </p:cNvSpPr>
              <p:nvPr/>
            </p:nvSpPr>
            <p:spPr bwMode="auto">
              <a:xfrm>
                <a:off x="9027178" y="3242806"/>
                <a:ext cx="149225" cy="49213"/>
              </a:xfrm>
              <a:custGeom>
                <a:avLst/>
                <a:gdLst/>
                <a:ahLst/>
                <a:cxnLst>
                  <a:cxn ang="0">
                    <a:pos x="94" y="10"/>
                  </a:cxn>
                  <a:cxn ang="0">
                    <a:pos x="94" y="10"/>
                  </a:cxn>
                  <a:cxn ang="0">
                    <a:pos x="94" y="10"/>
                  </a:cxn>
                  <a:cxn ang="0">
                    <a:pos x="94" y="10"/>
                  </a:cxn>
                  <a:cxn ang="0">
                    <a:pos x="89" y="10"/>
                  </a:cxn>
                  <a:cxn ang="0">
                    <a:pos x="84" y="16"/>
                  </a:cxn>
                  <a:cxn ang="0">
                    <a:pos x="79" y="16"/>
                  </a:cxn>
                  <a:cxn ang="0">
                    <a:pos x="73" y="16"/>
                  </a:cxn>
                  <a:cxn ang="0">
                    <a:pos x="63" y="21"/>
                  </a:cxn>
                  <a:cxn ang="0">
                    <a:pos x="47" y="26"/>
                  </a:cxn>
                  <a:cxn ang="0">
                    <a:pos x="37" y="26"/>
                  </a:cxn>
                  <a:cxn ang="0">
                    <a:pos x="26" y="31"/>
                  </a:cxn>
                  <a:cxn ang="0">
                    <a:pos x="21" y="31"/>
                  </a:cxn>
                  <a:cxn ang="0">
                    <a:pos x="10" y="26"/>
                  </a:cxn>
                  <a:cxn ang="0">
                    <a:pos x="0" y="26"/>
                  </a:cxn>
                  <a:cxn ang="0">
                    <a:pos x="16" y="21"/>
                  </a:cxn>
                  <a:cxn ang="0">
                    <a:pos x="31" y="16"/>
                  </a:cxn>
                  <a:cxn ang="0">
                    <a:pos x="42" y="16"/>
                  </a:cxn>
                  <a:cxn ang="0">
                    <a:pos x="52" y="10"/>
                  </a:cxn>
                  <a:cxn ang="0">
                    <a:pos x="58" y="10"/>
                  </a:cxn>
                  <a:cxn ang="0">
                    <a:pos x="68" y="5"/>
                  </a:cxn>
                  <a:cxn ang="0">
                    <a:pos x="73" y="5"/>
                  </a:cxn>
                  <a:cxn ang="0">
                    <a:pos x="73" y="5"/>
                  </a:cxn>
                  <a:cxn ang="0">
                    <a:pos x="79" y="0"/>
                  </a:cxn>
                  <a:cxn ang="0">
                    <a:pos x="84" y="0"/>
                  </a:cxn>
                  <a:cxn ang="0">
                    <a:pos x="94" y="0"/>
                  </a:cxn>
                  <a:cxn ang="0">
                    <a:pos x="94" y="5"/>
                  </a:cxn>
                  <a:cxn ang="0">
                    <a:pos x="94" y="10"/>
                  </a:cxn>
                  <a:cxn ang="0">
                    <a:pos x="94" y="10"/>
                  </a:cxn>
                </a:cxnLst>
                <a:rect l="0" t="0" r="r" b="b"/>
                <a:pathLst>
                  <a:path w="94" h="31">
                    <a:moveTo>
                      <a:pt x="94" y="10"/>
                    </a:moveTo>
                    <a:lnTo>
                      <a:pt x="94" y="10"/>
                    </a:lnTo>
                    <a:lnTo>
                      <a:pt x="94" y="10"/>
                    </a:lnTo>
                    <a:lnTo>
                      <a:pt x="94" y="10"/>
                    </a:lnTo>
                    <a:lnTo>
                      <a:pt x="89" y="10"/>
                    </a:lnTo>
                    <a:lnTo>
                      <a:pt x="84" y="16"/>
                    </a:lnTo>
                    <a:lnTo>
                      <a:pt x="79" y="16"/>
                    </a:lnTo>
                    <a:lnTo>
                      <a:pt x="73" y="16"/>
                    </a:lnTo>
                    <a:lnTo>
                      <a:pt x="63" y="21"/>
                    </a:lnTo>
                    <a:lnTo>
                      <a:pt x="47" y="26"/>
                    </a:lnTo>
                    <a:lnTo>
                      <a:pt x="37" y="26"/>
                    </a:lnTo>
                    <a:lnTo>
                      <a:pt x="26" y="31"/>
                    </a:lnTo>
                    <a:lnTo>
                      <a:pt x="21" y="31"/>
                    </a:lnTo>
                    <a:lnTo>
                      <a:pt x="10" y="26"/>
                    </a:lnTo>
                    <a:lnTo>
                      <a:pt x="0" y="26"/>
                    </a:lnTo>
                    <a:lnTo>
                      <a:pt x="16" y="21"/>
                    </a:lnTo>
                    <a:lnTo>
                      <a:pt x="31" y="16"/>
                    </a:lnTo>
                    <a:lnTo>
                      <a:pt x="42" y="16"/>
                    </a:lnTo>
                    <a:lnTo>
                      <a:pt x="52" y="10"/>
                    </a:lnTo>
                    <a:lnTo>
                      <a:pt x="58" y="10"/>
                    </a:lnTo>
                    <a:lnTo>
                      <a:pt x="68" y="5"/>
                    </a:lnTo>
                    <a:lnTo>
                      <a:pt x="73" y="5"/>
                    </a:lnTo>
                    <a:lnTo>
                      <a:pt x="73" y="5"/>
                    </a:lnTo>
                    <a:lnTo>
                      <a:pt x="79" y="0"/>
                    </a:lnTo>
                    <a:lnTo>
                      <a:pt x="84" y="0"/>
                    </a:lnTo>
                    <a:lnTo>
                      <a:pt x="94" y="0"/>
                    </a:lnTo>
                    <a:lnTo>
                      <a:pt x="94" y="5"/>
                    </a:lnTo>
                    <a:lnTo>
                      <a:pt x="94" y="10"/>
                    </a:lnTo>
                    <a:lnTo>
                      <a:pt x="94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  <p:grpSp>
        <p:nvGrpSpPr>
          <p:cNvPr id="18" name="组合 175"/>
          <p:cNvGrpSpPr>
            <a:grpSpLocks noChangeAspect="1"/>
          </p:cNvGrpSpPr>
          <p:nvPr/>
        </p:nvGrpSpPr>
        <p:grpSpPr>
          <a:xfrm>
            <a:off x="3887619" y="4915296"/>
            <a:ext cx="144000" cy="157788"/>
            <a:chOff x="6408902" y="5886739"/>
            <a:chExt cx="149225" cy="163513"/>
          </a:xfrm>
          <a:solidFill>
            <a:schemeClr val="tx1"/>
          </a:solidFill>
        </p:grpSpPr>
        <p:sp>
          <p:nvSpPr>
            <p:cNvPr id="177" name="Freeform 123"/>
            <p:cNvSpPr>
              <a:spLocks/>
            </p:cNvSpPr>
            <p:nvPr/>
          </p:nvSpPr>
          <p:spPr bwMode="auto">
            <a:xfrm>
              <a:off x="6408902" y="5904202"/>
              <a:ext cx="50800" cy="146050"/>
            </a:xfrm>
            <a:custGeom>
              <a:avLst/>
              <a:gdLst/>
              <a:ahLst/>
              <a:cxnLst>
                <a:cxn ang="0">
                  <a:pos x="32" y="51"/>
                </a:cxn>
                <a:cxn ang="0">
                  <a:pos x="32" y="61"/>
                </a:cxn>
                <a:cxn ang="0">
                  <a:pos x="32" y="67"/>
                </a:cxn>
                <a:cxn ang="0">
                  <a:pos x="32" y="77"/>
                </a:cxn>
                <a:cxn ang="0">
                  <a:pos x="32" y="82"/>
                </a:cxn>
                <a:cxn ang="0">
                  <a:pos x="32" y="87"/>
                </a:cxn>
                <a:cxn ang="0">
                  <a:pos x="32" y="87"/>
                </a:cxn>
                <a:cxn ang="0">
                  <a:pos x="32" y="92"/>
                </a:cxn>
                <a:cxn ang="0">
                  <a:pos x="32" y="92"/>
                </a:cxn>
                <a:cxn ang="0">
                  <a:pos x="26" y="92"/>
                </a:cxn>
                <a:cxn ang="0">
                  <a:pos x="26" y="92"/>
                </a:cxn>
                <a:cxn ang="0">
                  <a:pos x="26" y="87"/>
                </a:cxn>
                <a:cxn ang="0">
                  <a:pos x="21" y="82"/>
                </a:cxn>
                <a:cxn ang="0">
                  <a:pos x="21" y="77"/>
                </a:cxn>
                <a:cxn ang="0">
                  <a:pos x="16" y="77"/>
                </a:cxn>
                <a:cxn ang="0">
                  <a:pos x="16" y="67"/>
                </a:cxn>
                <a:cxn ang="0">
                  <a:pos x="16" y="67"/>
                </a:cxn>
                <a:cxn ang="0">
                  <a:pos x="16" y="56"/>
                </a:cxn>
                <a:cxn ang="0">
                  <a:pos x="16" y="51"/>
                </a:cxn>
                <a:cxn ang="0">
                  <a:pos x="11" y="41"/>
                </a:cxn>
                <a:cxn ang="0">
                  <a:pos x="11" y="30"/>
                </a:cxn>
                <a:cxn ang="0">
                  <a:pos x="11" y="25"/>
                </a:cxn>
                <a:cxn ang="0">
                  <a:pos x="5" y="20"/>
                </a:cxn>
                <a:cxn ang="0">
                  <a:pos x="5" y="15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11" y="0"/>
                </a:cxn>
                <a:cxn ang="0">
                  <a:pos x="21" y="5"/>
                </a:cxn>
                <a:cxn ang="0">
                  <a:pos x="26" y="5"/>
                </a:cxn>
                <a:cxn ang="0">
                  <a:pos x="26" y="10"/>
                </a:cxn>
                <a:cxn ang="0">
                  <a:pos x="26" y="20"/>
                </a:cxn>
                <a:cxn ang="0">
                  <a:pos x="26" y="36"/>
                </a:cxn>
                <a:cxn ang="0">
                  <a:pos x="32" y="51"/>
                </a:cxn>
                <a:cxn ang="0">
                  <a:pos x="32" y="51"/>
                </a:cxn>
              </a:cxnLst>
              <a:rect l="0" t="0" r="r" b="b"/>
              <a:pathLst>
                <a:path w="32" h="92">
                  <a:moveTo>
                    <a:pt x="32" y="51"/>
                  </a:moveTo>
                  <a:lnTo>
                    <a:pt x="32" y="61"/>
                  </a:lnTo>
                  <a:lnTo>
                    <a:pt x="32" y="67"/>
                  </a:lnTo>
                  <a:lnTo>
                    <a:pt x="32" y="77"/>
                  </a:lnTo>
                  <a:lnTo>
                    <a:pt x="32" y="82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2" y="92"/>
                  </a:lnTo>
                  <a:lnTo>
                    <a:pt x="32" y="92"/>
                  </a:lnTo>
                  <a:lnTo>
                    <a:pt x="26" y="92"/>
                  </a:lnTo>
                  <a:lnTo>
                    <a:pt x="26" y="92"/>
                  </a:lnTo>
                  <a:lnTo>
                    <a:pt x="26" y="87"/>
                  </a:lnTo>
                  <a:lnTo>
                    <a:pt x="21" y="82"/>
                  </a:lnTo>
                  <a:lnTo>
                    <a:pt x="21" y="77"/>
                  </a:lnTo>
                  <a:lnTo>
                    <a:pt x="16" y="77"/>
                  </a:lnTo>
                  <a:lnTo>
                    <a:pt x="16" y="67"/>
                  </a:lnTo>
                  <a:lnTo>
                    <a:pt x="16" y="67"/>
                  </a:lnTo>
                  <a:lnTo>
                    <a:pt x="16" y="56"/>
                  </a:lnTo>
                  <a:lnTo>
                    <a:pt x="16" y="51"/>
                  </a:lnTo>
                  <a:lnTo>
                    <a:pt x="11" y="41"/>
                  </a:lnTo>
                  <a:lnTo>
                    <a:pt x="11" y="30"/>
                  </a:lnTo>
                  <a:lnTo>
                    <a:pt x="11" y="25"/>
                  </a:lnTo>
                  <a:lnTo>
                    <a:pt x="5" y="20"/>
                  </a:lnTo>
                  <a:lnTo>
                    <a:pt x="5" y="1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26" y="10"/>
                  </a:lnTo>
                  <a:lnTo>
                    <a:pt x="26" y="20"/>
                  </a:lnTo>
                  <a:lnTo>
                    <a:pt x="26" y="36"/>
                  </a:lnTo>
                  <a:lnTo>
                    <a:pt x="32" y="51"/>
                  </a:lnTo>
                  <a:lnTo>
                    <a:pt x="32" y="51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78" name="Freeform 124"/>
            <p:cNvSpPr>
              <a:spLocks/>
            </p:cNvSpPr>
            <p:nvPr/>
          </p:nvSpPr>
          <p:spPr bwMode="auto">
            <a:xfrm>
              <a:off x="6426365" y="5886739"/>
              <a:ext cx="131762" cy="106363"/>
            </a:xfrm>
            <a:custGeom>
              <a:avLst/>
              <a:gdLst/>
              <a:ahLst/>
              <a:cxnLst>
                <a:cxn ang="0">
                  <a:pos x="57" y="0"/>
                </a:cxn>
                <a:cxn ang="0">
                  <a:pos x="62" y="0"/>
                </a:cxn>
                <a:cxn ang="0">
                  <a:pos x="62" y="0"/>
                </a:cxn>
                <a:cxn ang="0">
                  <a:pos x="73" y="5"/>
                </a:cxn>
                <a:cxn ang="0">
                  <a:pos x="78" y="11"/>
                </a:cxn>
                <a:cxn ang="0">
                  <a:pos x="83" y="11"/>
                </a:cxn>
                <a:cxn ang="0">
                  <a:pos x="83" y="16"/>
                </a:cxn>
                <a:cxn ang="0">
                  <a:pos x="83" y="16"/>
                </a:cxn>
                <a:cxn ang="0">
                  <a:pos x="83" y="21"/>
                </a:cxn>
                <a:cxn ang="0">
                  <a:pos x="78" y="21"/>
                </a:cxn>
                <a:cxn ang="0">
                  <a:pos x="78" y="21"/>
                </a:cxn>
                <a:cxn ang="0">
                  <a:pos x="78" y="26"/>
                </a:cxn>
                <a:cxn ang="0">
                  <a:pos x="73" y="31"/>
                </a:cxn>
                <a:cxn ang="0">
                  <a:pos x="73" y="36"/>
                </a:cxn>
                <a:cxn ang="0">
                  <a:pos x="73" y="41"/>
                </a:cxn>
                <a:cxn ang="0">
                  <a:pos x="68" y="47"/>
                </a:cxn>
                <a:cxn ang="0">
                  <a:pos x="68" y="57"/>
                </a:cxn>
                <a:cxn ang="0">
                  <a:pos x="62" y="67"/>
                </a:cxn>
                <a:cxn ang="0">
                  <a:pos x="47" y="67"/>
                </a:cxn>
                <a:cxn ang="0">
                  <a:pos x="52" y="52"/>
                </a:cxn>
                <a:cxn ang="0">
                  <a:pos x="52" y="41"/>
                </a:cxn>
                <a:cxn ang="0">
                  <a:pos x="57" y="31"/>
                </a:cxn>
                <a:cxn ang="0">
                  <a:pos x="57" y="26"/>
                </a:cxn>
                <a:cxn ang="0">
                  <a:pos x="57" y="21"/>
                </a:cxn>
                <a:cxn ang="0">
                  <a:pos x="52" y="16"/>
                </a:cxn>
                <a:cxn ang="0">
                  <a:pos x="52" y="16"/>
                </a:cxn>
                <a:cxn ang="0">
                  <a:pos x="47" y="16"/>
                </a:cxn>
                <a:cxn ang="0">
                  <a:pos x="42" y="16"/>
                </a:cxn>
                <a:cxn ang="0">
                  <a:pos x="36" y="21"/>
                </a:cxn>
                <a:cxn ang="0">
                  <a:pos x="26" y="21"/>
                </a:cxn>
                <a:cxn ang="0">
                  <a:pos x="15" y="26"/>
                </a:cxn>
                <a:cxn ang="0">
                  <a:pos x="0" y="26"/>
                </a:cxn>
                <a:cxn ang="0">
                  <a:pos x="0" y="11"/>
                </a:cxn>
                <a:cxn ang="0">
                  <a:pos x="5" y="11"/>
                </a:cxn>
                <a:cxn ang="0">
                  <a:pos x="10" y="16"/>
                </a:cxn>
                <a:cxn ang="0">
                  <a:pos x="15" y="16"/>
                </a:cxn>
                <a:cxn ang="0">
                  <a:pos x="15" y="16"/>
                </a:cxn>
                <a:cxn ang="0">
                  <a:pos x="26" y="11"/>
                </a:cxn>
                <a:cxn ang="0">
                  <a:pos x="31" y="11"/>
                </a:cxn>
                <a:cxn ang="0">
                  <a:pos x="36" y="5"/>
                </a:cxn>
                <a:cxn ang="0">
                  <a:pos x="42" y="5"/>
                </a:cxn>
                <a:cxn ang="0">
                  <a:pos x="47" y="5"/>
                </a:cxn>
                <a:cxn ang="0">
                  <a:pos x="52" y="0"/>
                </a:cxn>
                <a:cxn ang="0">
                  <a:pos x="57" y="0"/>
                </a:cxn>
                <a:cxn ang="0">
                  <a:pos x="57" y="0"/>
                </a:cxn>
                <a:cxn ang="0">
                  <a:pos x="57" y="0"/>
                </a:cxn>
              </a:cxnLst>
              <a:rect l="0" t="0" r="r" b="b"/>
              <a:pathLst>
                <a:path w="83" h="67">
                  <a:moveTo>
                    <a:pt x="57" y="0"/>
                  </a:moveTo>
                  <a:lnTo>
                    <a:pt x="62" y="0"/>
                  </a:lnTo>
                  <a:lnTo>
                    <a:pt x="62" y="0"/>
                  </a:lnTo>
                  <a:lnTo>
                    <a:pt x="73" y="5"/>
                  </a:lnTo>
                  <a:lnTo>
                    <a:pt x="78" y="11"/>
                  </a:lnTo>
                  <a:lnTo>
                    <a:pt x="83" y="11"/>
                  </a:lnTo>
                  <a:lnTo>
                    <a:pt x="83" y="16"/>
                  </a:lnTo>
                  <a:lnTo>
                    <a:pt x="83" y="16"/>
                  </a:lnTo>
                  <a:lnTo>
                    <a:pt x="83" y="21"/>
                  </a:lnTo>
                  <a:lnTo>
                    <a:pt x="78" y="21"/>
                  </a:lnTo>
                  <a:lnTo>
                    <a:pt x="78" y="21"/>
                  </a:lnTo>
                  <a:lnTo>
                    <a:pt x="78" y="26"/>
                  </a:lnTo>
                  <a:lnTo>
                    <a:pt x="73" y="31"/>
                  </a:lnTo>
                  <a:lnTo>
                    <a:pt x="73" y="36"/>
                  </a:lnTo>
                  <a:lnTo>
                    <a:pt x="73" y="41"/>
                  </a:lnTo>
                  <a:lnTo>
                    <a:pt x="68" y="47"/>
                  </a:lnTo>
                  <a:lnTo>
                    <a:pt x="68" y="57"/>
                  </a:lnTo>
                  <a:lnTo>
                    <a:pt x="62" y="67"/>
                  </a:lnTo>
                  <a:lnTo>
                    <a:pt x="47" y="67"/>
                  </a:lnTo>
                  <a:lnTo>
                    <a:pt x="52" y="52"/>
                  </a:lnTo>
                  <a:lnTo>
                    <a:pt x="52" y="41"/>
                  </a:lnTo>
                  <a:lnTo>
                    <a:pt x="57" y="31"/>
                  </a:lnTo>
                  <a:lnTo>
                    <a:pt x="57" y="26"/>
                  </a:lnTo>
                  <a:lnTo>
                    <a:pt x="57" y="21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47" y="16"/>
                  </a:lnTo>
                  <a:lnTo>
                    <a:pt x="42" y="16"/>
                  </a:lnTo>
                  <a:lnTo>
                    <a:pt x="36" y="21"/>
                  </a:lnTo>
                  <a:lnTo>
                    <a:pt x="26" y="21"/>
                  </a:lnTo>
                  <a:lnTo>
                    <a:pt x="15" y="26"/>
                  </a:lnTo>
                  <a:lnTo>
                    <a:pt x="0" y="26"/>
                  </a:lnTo>
                  <a:lnTo>
                    <a:pt x="0" y="11"/>
                  </a:lnTo>
                  <a:lnTo>
                    <a:pt x="5" y="11"/>
                  </a:lnTo>
                  <a:lnTo>
                    <a:pt x="10" y="16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26" y="11"/>
                  </a:lnTo>
                  <a:lnTo>
                    <a:pt x="31" y="11"/>
                  </a:lnTo>
                  <a:lnTo>
                    <a:pt x="36" y="5"/>
                  </a:lnTo>
                  <a:lnTo>
                    <a:pt x="42" y="5"/>
                  </a:lnTo>
                  <a:lnTo>
                    <a:pt x="47" y="5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79" name="Freeform 125"/>
            <p:cNvSpPr>
              <a:spLocks/>
            </p:cNvSpPr>
            <p:nvPr/>
          </p:nvSpPr>
          <p:spPr bwMode="auto">
            <a:xfrm>
              <a:off x="6450177" y="5985164"/>
              <a:ext cx="92075" cy="33338"/>
            </a:xfrm>
            <a:custGeom>
              <a:avLst/>
              <a:gdLst/>
              <a:ahLst/>
              <a:cxnLst>
                <a:cxn ang="0">
                  <a:pos x="58" y="5"/>
                </a:cxn>
                <a:cxn ang="0">
                  <a:pos x="53" y="10"/>
                </a:cxn>
                <a:cxn ang="0">
                  <a:pos x="53" y="10"/>
                </a:cxn>
                <a:cxn ang="0">
                  <a:pos x="53" y="10"/>
                </a:cxn>
                <a:cxn ang="0">
                  <a:pos x="47" y="16"/>
                </a:cxn>
                <a:cxn ang="0">
                  <a:pos x="42" y="16"/>
                </a:cxn>
                <a:cxn ang="0">
                  <a:pos x="32" y="16"/>
                </a:cxn>
                <a:cxn ang="0">
                  <a:pos x="16" y="16"/>
                </a:cxn>
                <a:cxn ang="0">
                  <a:pos x="0" y="21"/>
                </a:cxn>
                <a:cxn ang="0">
                  <a:pos x="0" y="10"/>
                </a:cxn>
                <a:cxn ang="0">
                  <a:pos x="11" y="5"/>
                </a:cxn>
                <a:cxn ang="0">
                  <a:pos x="21" y="5"/>
                </a:cxn>
                <a:cxn ang="0">
                  <a:pos x="32" y="5"/>
                </a:cxn>
                <a:cxn ang="0">
                  <a:pos x="37" y="5"/>
                </a:cxn>
                <a:cxn ang="0">
                  <a:pos x="47" y="5"/>
                </a:cxn>
                <a:cxn ang="0">
                  <a:pos x="47" y="0"/>
                </a:cxn>
                <a:cxn ang="0">
                  <a:pos x="53" y="0"/>
                </a:cxn>
                <a:cxn ang="0">
                  <a:pos x="53" y="0"/>
                </a:cxn>
                <a:cxn ang="0">
                  <a:pos x="53" y="5"/>
                </a:cxn>
                <a:cxn ang="0">
                  <a:pos x="58" y="5"/>
                </a:cxn>
                <a:cxn ang="0">
                  <a:pos x="58" y="5"/>
                </a:cxn>
              </a:cxnLst>
              <a:rect l="0" t="0" r="r" b="b"/>
              <a:pathLst>
                <a:path w="58" h="21">
                  <a:moveTo>
                    <a:pt x="58" y="5"/>
                  </a:moveTo>
                  <a:lnTo>
                    <a:pt x="53" y="10"/>
                  </a:lnTo>
                  <a:lnTo>
                    <a:pt x="53" y="10"/>
                  </a:lnTo>
                  <a:lnTo>
                    <a:pt x="53" y="10"/>
                  </a:lnTo>
                  <a:lnTo>
                    <a:pt x="47" y="16"/>
                  </a:lnTo>
                  <a:lnTo>
                    <a:pt x="42" y="16"/>
                  </a:lnTo>
                  <a:lnTo>
                    <a:pt x="32" y="16"/>
                  </a:lnTo>
                  <a:lnTo>
                    <a:pt x="16" y="16"/>
                  </a:lnTo>
                  <a:lnTo>
                    <a:pt x="0" y="21"/>
                  </a:lnTo>
                  <a:lnTo>
                    <a:pt x="0" y="10"/>
                  </a:lnTo>
                  <a:lnTo>
                    <a:pt x="11" y="5"/>
                  </a:lnTo>
                  <a:lnTo>
                    <a:pt x="21" y="5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7" y="5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5"/>
                  </a:lnTo>
                  <a:lnTo>
                    <a:pt x="58" y="5"/>
                  </a:lnTo>
                  <a:lnTo>
                    <a:pt x="58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9" name="组合 179"/>
          <p:cNvGrpSpPr>
            <a:grpSpLocks noChangeAspect="1"/>
          </p:cNvGrpSpPr>
          <p:nvPr/>
        </p:nvGrpSpPr>
        <p:grpSpPr>
          <a:xfrm>
            <a:off x="3871057" y="3796813"/>
            <a:ext cx="148810" cy="252000"/>
            <a:chOff x="8976378" y="3038019"/>
            <a:chExt cx="217487" cy="368300"/>
          </a:xfrm>
          <a:solidFill>
            <a:schemeClr val="tx1"/>
          </a:solidFill>
        </p:grpSpPr>
        <p:sp>
          <p:nvSpPr>
            <p:cNvPr id="181" name="Freeform 80"/>
            <p:cNvSpPr>
              <a:spLocks/>
            </p:cNvSpPr>
            <p:nvPr/>
          </p:nvSpPr>
          <p:spPr bwMode="auto">
            <a:xfrm>
              <a:off x="8976378" y="3038019"/>
              <a:ext cx="158750" cy="238125"/>
            </a:xfrm>
            <a:custGeom>
              <a:avLst/>
              <a:gdLst/>
              <a:ahLst/>
              <a:cxnLst>
                <a:cxn ang="0">
                  <a:pos x="42" y="114"/>
                </a:cxn>
                <a:cxn ang="0">
                  <a:pos x="32" y="124"/>
                </a:cxn>
                <a:cxn ang="0">
                  <a:pos x="27" y="129"/>
                </a:cxn>
                <a:cxn ang="0">
                  <a:pos x="16" y="139"/>
                </a:cxn>
                <a:cxn ang="0">
                  <a:pos x="11" y="145"/>
                </a:cxn>
                <a:cxn ang="0">
                  <a:pos x="6" y="145"/>
                </a:cxn>
                <a:cxn ang="0">
                  <a:pos x="6" y="150"/>
                </a:cxn>
                <a:cxn ang="0">
                  <a:pos x="0" y="150"/>
                </a:cxn>
                <a:cxn ang="0">
                  <a:pos x="0" y="150"/>
                </a:cxn>
                <a:cxn ang="0">
                  <a:pos x="0" y="150"/>
                </a:cxn>
                <a:cxn ang="0">
                  <a:pos x="0" y="145"/>
                </a:cxn>
                <a:cxn ang="0">
                  <a:pos x="6" y="134"/>
                </a:cxn>
                <a:cxn ang="0">
                  <a:pos x="16" y="129"/>
                </a:cxn>
                <a:cxn ang="0">
                  <a:pos x="32" y="103"/>
                </a:cxn>
                <a:cxn ang="0">
                  <a:pos x="48" y="83"/>
                </a:cxn>
                <a:cxn ang="0">
                  <a:pos x="58" y="57"/>
                </a:cxn>
                <a:cxn ang="0">
                  <a:pos x="69" y="47"/>
                </a:cxn>
                <a:cxn ang="0">
                  <a:pos x="69" y="31"/>
                </a:cxn>
                <a:cxn ang="0">
                  <a:pos x="74" y="21"/>
                </a:cxn>
                <a:cxn ang="0">
                  <a:pos x="74" y="10"/>
                </a:cxn>
                <a:cxn ang="0">
                  <a:pos x="74" y="5"/>
                </a:cxn>
                <a:cxn ang="0">
                  <a:pos x="74" y="5"/>
                </a:cxn>
                <a:cxn ang="0">
                  <a:pos x="74" y="5"/>
                </a:cxn>
                <a:cxn ang="0">
                  <a:pos x="74" y="0"/>
                </a:cxn>
                <a:cxn ang="0">
                  <a:pos x="74" y="0"/>
                </a:cxn>
                <a:cxn ang="0">
                  <a:pos x="74" y="0"/>
                </a:cxn>
                <a:cxn ang="0">
                  <a:pos x="79" y="0"/>
                </a:cxn>
                <a:cxn ang="0">
                  <a:pos x="84" y="0"/>
                </a:cxn>
                <a:cxn ang="0">
                  <a:pos x="90" y="0"/>
                </a:cxn>
                <a:cxn ang="0">
                  <a:pos x="95" y="5"/>
                </a:cxn>
                <a:cxn ang="0">
                  <a:pos x="100" y="10"/>
                </a:cxn>
                <a:cxn ang="0">
                  <a:pos x="100" y="10"/>
                </a:cxn>
                <a:cxn ang="0">
                  <a:pos x="95" y="16"/>
                </a:cxn>
                <a:cxn ang="0">
                  <a:pos x="95" y="21"/>
                </a:cxn>
                <a:cxn ang="0">
                  <a:pos x="95" y="26"/>
                </a:cxn>
                <a:cxn ang="0">
                  <a:pos x="90" y="31"/>
                </a:cxn>
                <a:cxn ang="0">
                  <a:pos x="90" y="36"/>
                </a:cxn>
                <a:cxn ang="0">
                  <a:pos x="84" y="41"/>
                </a:cxn>
                <a:cxn ang="0">
                  <a:pos x="79" y="52"/>
                </a:cxn>
                <a:cxn ang="0">
                  <a:pos x="74" y="72"/>
                </a:cxn>
                <a:cxn ang="0">
                  <a:pos x="63" y="88"/>
                </a:cxn>
                <a:cxn ang="0">
                  <a:pos x="53" y="103"/>
                </a:cxn>
                <a:cxn ang="0">
                  <a:pos x="42" y="114"/>
                </a:cxn>
                <a:cxn ang="0">
                  <a:pos x="42" y="114"/>
                </a:cxn>
              </a:cxnLst>
              <a:rect l="0" t="0" r="r" b="b"/>
              <a:pathLst>
                <a:path w="100" h="150">
                  <a:moveTo>
                    <a:pt x="42" y="114"/>
                  </a:moveTo>
                  <a:lnTo>
                    <a:pt x="32" y="124"/>
                  </a:lnTo>
                  <a:lnTo>
                    <a:pt x="27" y="129"/>
                  </a:lnTo>
                  <a:lnTo>
                    <a:pt x="16" y="139"/>
                  </a:lnTo>
                  <a:lnTo>
                    <a:pt x="11" y="145"/>
                  </a:lnTo>
                  <a:lnTo>
                    <a:pt x="6" y="145"/>
                  </a:lnTo>
                  <a:lnTo>
                    <a:pt x="6" y="150"/>
                  </a:lnTo>
                  <a:lnTo>
                    <a:pt x="0" y="150"/>
                  </a:lnTo>
                  <a:lnTo>
                    <a:pt x="0" y="150"/>
                  </a:lnTo>
                  <a:lnTo>
                    <a:pt x="0" y="150"/>
                  </a:lnTo>
                  <a:lnTo>
                    <a:pt x="0" y="145"/>
                  </a:lnTo>
                  <a:lnTo>
                    <a:pt x="6" y="134"/>
                  </a:lnTo>
                  <a:lnTo>
                    <a:pt x="16" y="129"/>
                  </a:lnTo>
                  <a:lnTo>
                    <a:pt x="32" y="103"/>
                  </a:lnTo>
                  <a:lnTo>
                    <a:pt x="48" y="83"/>
                  </a:lnTo>
                  <a:lnTo>
                    <a:pt x="58" y="57"/>
                  </a:lnTo>
                  <a:lnTo>
                    <a:pt x="69" y="47"/>
                  </a:lnTo>
                  <a:lnTo>
                    <a:pt x="69" y="31"/>
                  </a:lnTo>
                  <a:lnTo>
                    <a:pt x="74" y="21"/>
                  </a:lnTo>
                  <a:lnTo>
                    <a:pt x="74" y="10"/>
                  </a:lnTo>
                  <a:lnTo>
                    <a:pt x="74" y="5"/>
                  </a:lnTo>
                  <a:lnTo>
                    <a:pt x="74" y="5"/>
                  </a:lnTo>
                  <a:lnTo>
                    <a:pt x="74" y="5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5"/>
                  </a:lnTo>
                  <a:lnTo>
                    <a:pt x="100" y="10"/>
                  </a:lnTo>
                  <a:lnTo>
                    <a:pt x="100" y="10"/>
                  </a:lnTo>
                  <a:lnTo>
                    <a:pt x="95" y="16"/>
                  </a:lnTo>
                  <a:lnTo>
                    <a:pt x="95" y="21"/>
                  </a:lnTo>
                  <a:lnTo>
                    <a:pt x="95" y="26"/>
                  </a:lnTo>
                  <a:lnTo>
                    <a:pt x="90" y="31"/>
                  </a:lnTo>
                  <a:lnTo>
                    <a:pt x="90" y="36"/>
                  </a:lnTo>
                  <a:lnTo>
                    <a:pt x="84" y="41"/>
                  </a:lnTo>
                  <a:lnTo>
                    <a:pt x="79" y="52"/>
                  </a:lnTo>
                  <a:lnTo>
                    <a:pt x="74" y="72"/>
                  </a:lnTo>
                  <a:lnTo>
                    <a:pt x="63" y="88"/>
                  </a:lnTo>
                  <a:lnTo>
                    <a:pt x="53" y="103"/>
                  </a:lnTo>
                  <a:lnTo>
                    <a:pt x="42" y="114"/>
                  </a:lnTo>
                  <a:lnTo>
                    <a:pt x="42" y="114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82" name="Freeform 81"/>
            <p:cNvSpPr>
              <a:spLocks/>
            </p:cNvSpPr>
            <p:nvPr/>
          </p:nvSpPr>
          <p:spPr bwMode="auto">
            <a:xfrm>
              <a:off x="9085915" y="3112631"/>
              <a:ext cx="107950" cy="31750"/>
            </a:xfrm>
            <a:custGeom>
              <a:avLst/>
              <a:gdLst/>
              <a:ahLst/>
              <a:cxnLst>
                <a:cxn ang="0">
                  <a:pos x="31" y="5"/>
                </a:cxn>
                <a:cxn ang="0">
                  <a:pos x="36" y="5"/>
                </a:cxn>
                <a:cxn ang="0">
                  <a:pos x="42" y="0"/>
                </a:cxn>
                <a:cxn ang="0">
                  <a:pos x="52" y="0"/>
                </a:cxn>
                <a:cxn ang="0">
                  <a:pos x="57" y="0"/>
                </a:cxn>
                <a:cxn ang="0">
                  <a:pos x="63" y="0"/>
                </a:cxn>
                <a:cxn ang="0">
                  <a:pos x="63" y="0"/>
                </a:cxn>
                <a:cxn ang="0">
                  <a:pos x="68" y="5"/>
                </a:cxn>
                <a:cxn ang="0">
                  <a:pos x="68" y="5"/>
                </a:cxn>
                <a:cxn ang="0">
                  <a:pos x="63" y="5"/>
                </a:cxn>
                <a:cxn ang="0">
                  <a:pos x="63" y="10"/>
                </a:cxn>
                <a:cxn ang="0">
                  <a:pos x="63" y="10"/>
                </a:cxn>
                <a:cxn ang="0">
                  <a:pos x="57" y="15"/>
                </a:cxn>
                <a:cxn ang="0">
                  <a:pos x="47" y="15"/>
                </a:cxn>
                <a:cxn ang="0">
                  <a:pos x="36" y="15"/>
                </a:cxn>
                <a:cxn ang="0">
                  <a:pos x="26" y="20"/>
                </a:cxn>
                <a:cxn ang="0">
                  <a:pos x="15" y="20"/>
                </a:cxn>
                <a:cxn ang="0">
                  <a:pos x="0" y="20"/>
                </a:cxn>
                <a:cxn ang="0">
                  <a:pos x="0" y="15"/>
                </a:cxn>
                <a:cxn ang="0">
                  <a:pos x="15" y="10"/>
                </a:cxn>
                <a:cxn ang="0">
                  <a:pos x="31" y="5"/>
                </a:cxn>
                <a:cxn ang="0">
                  <a:pos x="31" y="5"/>
                </a:cxn>
              </a:cxnLst>
              <a:rect l="0" t="0" r="r" b="b"/>
              <a:pathLst>
                <a:path w="68" h="20">
                  <a:moveTo>
                    <a:pt x="31" y="5"/>
                  </a:moveTo>
                  <a:lnTo>
                    <a:pt x="36" y="5"/>
                  </a:lnTo>
                  <a:lnTo>
                    <a:pt x="42" y="0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8" y="5"/>
                  </a:lnTo>
                  <a:lnTo>
                    <a:pt x="68" y="5"/>
                  </a:lnTo>
                  <a:lnTo>
                    <a:pt x="63" y="5"/>
                  </a:lnTo>
                  <a:lnTo>
                    <a:pt x="63" y="10"/>
                  </a:lnTo>
                  <a:lnTo>
                    <a:pt x="63" y="10"/>
                  </a:lnTo>
                  <a:lnTo>
                    <a:pt x="57" y="15"/>
                  </a:lnTo>
                  <a:lnTo>
                    <a:pt x="47" y="15"/>
                  </a:lnTo>
                  <a:lnTo>
                    <a:pt x="36" y="15"/>
                  </a:lnTo>
                  <a:lnTo>
                    <a:pt x="26" y="20"/>
                  </a:lnTo>
                  <a:lnTo>
                    <a:pt x="15" y="20"/>
                  </a:lnTo>
                  <a:lnTo>
                    <a:pt x="0" y="20"/>
                  </a:lnTo>
                  <a:lnTo>
                    <a:pt x="0" y="15"/>
                  </a:lnTo>
                  <a:lnTo>
                    <a:pt x="15" y="10"/>
                  </a:lnTo>
                  <a:lnTo>
                    <a:pt x="31" y="5"/>
                  </a:lnTo>
                  <a:lnTo>
                    <a:pt x="31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83" name="Freeform 86"/>
            <p:cNvSpPr>
              <a:spLocks/>
            </p:cNvSpPr>
            <p:nvPr/>
          </p:nvSpPr>
          <p:spPr bwMode="auto">
            <a:xfrm>
              <a:off x="9076390" y="3201531"/>
              <a:ext cx="117475" cy="204788"/>
            </a:xfrm>
            <a:custGeom>
              <a:avLst/>
              <a:gdLst/>
              <a:ahLst/>
              <a:cxnLst>
                <a:cxn ang="0">
                  <a:pos x="27" y="36"/>
                </a:cxn>
                <a:cxn ang="0">
                  <a:pos x="27" y="47"/>
                </a:cxn>
                <a:cxn ang="0">
                  <a:pos x="27" y="57"/>
                </a:cxn>
                <a:cxn ang="0">
                  <a:pos x="27" y="67"/>
                </a:cxn>
                <a:cxn ang="0">
                  <a:pos x="27" y="78"/>
                </a:cxn>
                <a:cxn ang="0">
                  <a:pos x="27" y="88"/>
                </a:cxn>
                <a:cxn ang="0">
                  <a:pos x="27" y="88"/>
                </a:cxn>
                <a:cxn ang="0">
                  <a:pos x="27" y="88"/>
                </a:cxn>
                <a:cxn ang="0">
                  <a:pos x="32" y="88"/>
                </a:cxn>
                <a:cxn ang="0">
                  <a:pos x="42" y="83"/>
                </a:cxn>
                <a:cxn ang="0">
                  <a:pos x="53" y="78"/>
                </a:cxn>
                <a:cxn ang="0">
                  <a:pos x="63" y="73"/>
                </a:cxn>
                <a:cxn ang="0">
                  <a:pos x="69" y="73"/>
                </a:cxn>
                <a:cxn ang="0">
                  <a:pos x="74" y="67"/>
                </a:cxn>
                <a:cxn ang="0">
                  <a:pos x="74" y="67"/>
                </a:cxn>
                <a:cxn ang="0">
                  <a:pos x="74" y="73"/>
                </a:cxn>
                <a:cxn ang="0">
                  <a:pos x="74" y="73"/>
                </a:cxn>
                <a:cxn ang="0">
                  <a:pos x="69" y="78"/>
                </a:cxn>
                <a:cxn ang="0">
                  <a:pos x="69" y="78"/>
                </a:cxn>
                <a:cxn ang="0">
                  <a:pos x="63" y="83"/>
                </a:cxn>
                <a:cxn ang="0">
                  <a:pos x="53" y="88"/>
                </a:cxn>
                <a:cxn ang="0">
                  <a:pos x="48" y="93"/>
                </a:cxn>
                <a:cxn ang="0">
                  <a:pos x="37" y="103"/>
                </a:cxn>
                <a:cxn ang="0">
                  <a:pos x="32" y="109"/>
                </a:cxn>
                <a:cxn ang="0">
                  <a:pos x="27" y="114"/>
                </a:cxn>
                <a:cxn ang="0">
                  <a:pos x="21" y="119"/>
                </a:cxn>
                <a:cxn ang="0">
                  <a:pos x="16" y="124"/>
                </a:cxn>
                <a:cxn ang="0">
                  <a:pos x="16" y="129"/>
                </a:cxn>
                <a:cxn ang="0">
                  <a:pos x="11" y="129"/>
                </a:cxn>
                <a:cxn ang="0">
                  <a:pos x="11" y="129"/>
                </a:cxn>
                <a:cxn ang="0">
                  <a:pos x="6" y="129"/>
                </a:cxn>
                <a:cxn ang="0">
                  <a:pos x="6" y="129"/>
                </a:cxn>
                <a:cxn ang="0">
                  <a:pos x="6" y="124"/>
                </a:cxn>
                <a:cxn ang="0">
                  <a:pos x="0" y="119"/>
                </a:cxn>
                <a:cxn ang="0">
                  <a:pos x="0" y="114"/>
                </a:cxn>
                <a:cxn ang="0">
                  <a:pos x="0" y="109"/>
                </a:cxn>
                <a:cxn ang="0">
                  <a:pos x="6" y="98"/>
                </a:cxn>
                <a:cxn ang="0">
                  <a:pos x="11" y="98"/>
                </a:cxn>
                <a:cxn ang="0">
                  <a:pos x="11" y="88"/>
                </a:cxn>
                <a:cxn ang="0">
                  <a:pos x="11" y="78"/>
                </a:cxn>
                <a:cxn ang="0">
                  <a:pos x="16" y="62"/>
                </a:cxn>
                <a:cxn ang="0">
                  <a:pos x="11" y="31"/>
                </a:cxn>
                <a:cxn ang="0">
                  <a:pos x="11" y="0"/>
                </a:cxn>
                <a:cxn ang="0">
                  <a:pos x="21" y="5"/>
                </a:cxn>
                <a:cxn ang="0">
                  <a:pos x="27" y="11"/>
                </a:cxn>
                <a:cxn ang="0">
                  <a:pos x="32" y="11"/>
                </a:cxn>
                <a:cxn ang="0">
                  <a:pos x="32" y="11"/>
                </a:cxn>
                <a:cxn ang="0">
                  <a:pos x="32" y="16"/>
                </a:cxn>
                <a:cxn ang="0">
                  <a:pos x="32" y="21"/>
                </a:cxn>
                <a:cxn ang="0">
                  <a:pos x="27" y="26"/>
                </a:cxn>
                <a:cxn ang="0">
                  <a:pos x="27" y="36"/>
                </a:cxn>
                <a:cxn ang="0">
                  <a:pos x="27" y="36"/>
                </a:cxn>
              </a:cxnLst>
              <a:rect l="0" t="0" r="r" b="b"/>
              <a:pathLst>
                <a:path w="74" h="129">
                  <a:moveTo>
                    <a:pt x="27" y="36"/>
                  </a:moveTo>
                  <a:lnTo>
                    <a:pt x="27" y="47"/>
                  </a:lnTo>
                  <a:lnTo>
                    <a:pt x="27" y="57"/>
                  </a:lnTo>
                  <a:lnTo>
                    <a:pt x="27" y="67"/>
                  </a:lnTo>
                  <a:lnTo>
                    <a:pt x="27" y="78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32" y="88"/>
                  </a:lnTo>
                  <a:lnTo>
                    <a:pt x="42" y="83"/>
                  </a:lnTo>
                  <a:lnTo>
                    <a:pt x="53" y="78"/>
                  </a:lnTo>
                  <a:lnTo>
                    <a:pt x="63" y="73"/>
                  </a:lnTo>
                  <a:lnTo>
                    <a:pt x="69" y="73"/>
                  </a:lnTo>
                  <a:lnTo>
                    <a:pt x="74" y="67"/>
                  </a:lnTo>
                  <a:lnTo>
                    <a:pt x="74" y="67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69" y="78"/>
                  </a:lnTo>
                  <a:lnTo>
                    <a:pt x="69" y="78"/>
                  </a:lnTo>
                  <a:lnTo>
                    <a:pt x="63" y="83"/>
                  </a:lnTo>
                  <a:lnTo>
                    <a:pt x="53" y="88"/>
                  </a:lnTo>
                  <a:lnTo>
                    <a:pt x="48" y="93"/>
                  </a:lnTo>
                  <a:lnTo>
                    <a:pt x="37" y="103"/>
                  </a:lnTo>
                  <a:lnTo>
                    <a:pt x="32" y="109"/>
                  </a:lnTo>
                  <a:lnTo>
                    <a:pt x="27" y="114"/>
                  </a:lnTo>
                  <a:lnTo>
                    <a:pt x="21" y="119"/>
                  </a:lnTo>
                  <a:lnTo>
                    <a:pt x="16" y="124"/>
                  </a:lnTo>
                  <a:lnTo>
                    <a:pt x="16" y="129"/>
                  </a:lnTo>
                  <a:lnTo>
                    <a:pt x="11" y="129"/>
                  </a:lnTo>
                  <a:lnTo>
                    <a:pt x="11" y="129"/>
                  </a:lnTo>
                  <a:lnTo>
                    <a:pt x="6" y="129"/>
                  </a:lnTo>
                  <a:lnTo>
                    <a:pt x="6" y="129"/>
                  </a:lnTo>
                  <a:lnTo>
                    <a:pt x="6" y="124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0" y="109"/>
                  </a:lnTo>
                  <a:lnTo>
                    <a:pt x="6" y="98"/>
                  </a:lnTo>
                  <a:lnTo>
                    <a:pt x="11" y="98"/>
                  </a:lnTo>
                  <a:lnTo>
                    <a:pt x="11" y="88"/>
                  </a:lnTo>
                  <a:lnTo>
                    <a:pt x="11" y="78"/>
                  </a:lnTo>
                  <a:lnTo>
                    <a:pt x="16" y="62"/>
                  </a:lnTo>
                  <a:lnTo>
                    <a:pt x="11" y="31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7" y="11"/>
                  </a:lnTo>
                  <a:lnTo>
                    <a:pt x="32" y="11"/>
                  </a:lnTo>
                  <a:lnTo>
                    <a:pt x="32" y="11"/>
                  </a:lnTo>
                  <a:lnTo>
                    <a:pt x="32" y="16"/>
                  </a:lnTo>
                  <a:lnTo>
                    <a:pt x="32" y="21"/>
                  </a:lnTo>
                  <a:lnTo>
                    <a:pt x="27" y="26"/>
                  </a:lnTo>
                  <a:lnTo>
                    <a:pt x="27" y="36"/>
                  </a:lnTo>
                  <a:lnTo>
                    <a:pt x="27" y="36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84" name="Freeform 87"/>
            <p:cNvSpPr>
              <a:spLocks/>
            </p:cNvSpPr>
            <p:nvPr/>
          </p:nvSpPr>
          <p:spPr bwMode="auto">
            <a:xfrm>
              <a:off x="9043053" y="3185656"/>
              <a:ext cx="125413" cy="33338"/>
            </a:xfrm>
            <a:custGeom>
              <a:avLst/>
              <a:gdLst/>
              <a:ahLst/>
              <a:cxnLst>
                <a:cxn ang="0">
                  <a:pos x="32" y="5"/>
                </a:cxn>
                <a:cxn ang="0">
                  <a:pos x="48" y="5"/>
                </a:cxn>
                <a:cxn ang="0">
                  <a:pos x="58" y="0"/>
                </a:cxn>
                <a:cxn ang="0">
                  <a:pos x="63" y="0"/>
                </a:cxn>
                <a:cxn ang="0">
                  <a:pos x="69" y="0"/>
                </a:cxn>
                <a:cxn ang="0">
                  <a:pos x="74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79" y="5"/>
                </a:cxn>
                <a:cxn ang="0">
                  <a:pos x="74" y="5"/>
                </a:cxn>
                <a:cxn ang="0">
                  <a:pos x="69" y="10"/>
                </a:cxn>
                <a:cxn ang="0">
                  <a:pos x="58" y="10"/>
                </a:cxn>
                <a:cxn ang="0">
                  <a:pos x="42" y="15"/>
                </a:cxn>
                <a:cxn ang="0">
                  <a:pos x="32" y="21"/>
                </a:cxn>
                <a:cxn ang="0">
                  <a:pos x="16" y="21"/>
                </a:cxn>
                <a:cxn ang="0">
                  <a:pos x="0" y="21"/>
                </a:cxn>
                <a:cxn ang="0">
                  <a:pos x="0" y="15"/>
                </a:cxn>
                <a:cxn ang="0">
                  <a:pos x="6" y="15"/>
                </a:cxn>
                <a:cxn ang="0">
                  <a:pos x="11" y="10"/>
                </a:cxn>
                <a:cxn ang="0">
                  <a:pos x="21" y="10"/>
                </a:cxn>
                <a:cxn ang="0">
                  <a:pos x="32" y="5"/>
                </a:cxn>
                <a:cxn ang="0">
                  <a:pos x="32" y="5"/>
                </a:cxn>
              </a:cxnLst>
              <a:rect l="0" t="0" r="r" b="b"/>
              <a:pathLst>
                <a:path w="79" h="21">
                  <a:moveTo>
                    <a:pt x="32" y="5"/>
                  </a:moveTo>
                  <a:lnTo>
                    <a:pt x="48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5"/>
                  </a:lnTo>
                  <a:lnTo>
                    <a:pt x="74" y="5"/>
                  </a:lnTo>
                  <a:lnTo>
                    <a:pt x="69" y="10"/>
                  </a:lnTo>
                  <a:lnTo>
                    <a:pt x="58" y="10"/>
                  </a:lnTo>
                  <a:lnTo>
                    <a:pt x="42" y="15"/>
                  </a:lnTo>
                  <a:lnTo>
                    <a:pt x="32" y="21"/>
                  </a:lnTo>
                  <a:lnTo>
                    <a:pt x="16" y="21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6" y="15"/>
                  </a:lnTo>
                  <a:lnTo>
                    <a:pt x="11" y="10"/>
                  </a:lnTo>
                  <a:lnTo>
                    <a:pt x="21" y="10"/>
                  </a:lnTo>
                  <a:lnTo>
                    <a:pt x="32" y="5"/>
                  </a:lnTo>
                  <a:lnTo>
                    <a:pt x="32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85" name="Freeform 88"/>
            <p:cNvSpPr>
              <a:spLocks/>
            </p:cNvSpPr>
            <p:nvPr/>
          </p:nvSpPr>
          <p:spPr bwMode="auto">
            <a:xfrm>
              <a:off x="9027178" y="3242806"/>
              <a:ext cx="149225" cy="49213"/>
            </a:xfrm>
            <a:custGeom>
              <a:avLst/>
              <a:gdLst/>
              <a:ahLst/>
              <a:cxnLst>
                <a:cxn ang="0">
                  <a:pos x="94" y="10"/>
                </a:cxn>
                <a:cxn ang="0">
                  <a:pos x="94" y="10"/>
                </a:cxn>
                <a:cxn ang="0">
                  <a:pos x="94" y="10"/>
                </a:cxn>
                <a:cxn ang="0">
                  <a:pos x="94" y="10"/>
                </a:cxn>
                <a:cxn ang="0">
                  <a:pos x="89" y="10"/>
                </a:cxn>
                <a:cxn ang="0">
                  <a:pos x="84" y="16"/>
                </a:cxn>
                <a:cxn ang="0">
                  <a:pos x="79" y="16"/>
                </a:cxn>
                <a:cxn ang="0">
                  <a:pos x="73" y="16"/>
                </a:cxn>
                <a:cxn ang="0">
                  <a:pos x="63" y="21"/>
                </a:cxn>
                <a:cxn ang="0">
                  <a:pos x="47" y="26"/>
                </a:cxn>
                <a:cxn ang="0">
                  <a:pos x="37" y="26"/>
                </a:cxn>
                <a:cxn ang="0">
                  <a:pos x="26" y="31"/>
                </a:cxn>
                <a:cxn ang="0">
                  <a:pos x="21" y="31"/>
                </a:cxn>
                <a:cxn ang="0">
                  <a:pos x="10" y="26"/>
                </a:cxn>
                <a:cxn ang="0">
                  <a:pos x="0" y="26"/>
                </a:cxn>
                <a:cxn ang="0">
                  <a:pos x="16" y="21"/>
                </a:cxn>
                <a:cxn ang="0">
                  <a:pos x="31" y="16"/>
                </a:cxn>
                <a:cxn ang="0">
                  <a:pos x="42" y="16"/>
                </a:cxn>
                <a:cxn ang="0">
                  <a:pos x="52" y="10"/>
                </a:cxn>
                <a:cxn ang="0">
                  <a:pos x="58" y="10"/>
                </a:cxn>
                <a:cxn ang="0">
                  <a:pos x="68" y="5"/>
                </a:cxn>
                <a:cxn ang="0">
                  <a:pos x="73" y="5"/>
                </a:cxn>
                <a:cxn ang="0">
                  <a:pos x="73" y="5"/>
                </a:cxn>
                <a:cxn ang="0">
                  <a:pos x="79" y="0"/>
                </a:cxn>
                <a:cxn ang="0">
                  <a:pos x="84" y="0"/>
                </a:cxn>
                <a:cxn ang="0">
                  <a:pos x="94" y="0"/>
                </a:cxn>
                <a:cxn ang="0">
                  <a:pos x="94" y="5"/>
                </a:cxn>
                <a:cxn ang="0">
                  <a:pos x="94" y="10"/>
                </a:cxn>
                <a:cxn ang="0">
                  <a:pos x="94" y="10"/>
                </a:cxn>
              </a:cxnLst>
              <a:rect l="0" t="0" r="r" b="b"/>
              <a:pathLst>
                <a:path w="94" h="31">
                  <a:moveTo>
                    <a:pt x="94" y="10"/>
                  </a:move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89" y="10"/>
                  </a:lnTo>
                  <a:lnTo>
                    <a:pt x="84" y="16"/>
                  </a:lnTo>
                  <a:lnTo>
                    <a:pt x="79" y="16"/>
                  </a:lnTo>
                  <a:lnTo>
                    <a:pt x="73" y="16"/>
                  </a:lnTo>
                  <a:lnTo>
                    <a:pt x="63" y="21"/>
                  </a:lnTo>
                  <a:lnTo>
                    <a:pt x="47" y="26"/>
                  </a:lnTo>
                  <a:lnTo>
                    <a:pt x="37" y="26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0" y="26"/>
                  </a:lnTo>
                  <a:lnTo>
                    <a:pt x="0" y="26"/>
                  </a:lnTo>
                  <a:lnTo>
                    <a:pt x="1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0"/>
                  </a:lnTo>
                  <a:lnTo>
                    <a:pt x="58" y="1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3" y="5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4" y="0"/>
                  </a:lnTo>
                  <a:lnTo>
                    <a:pt x="94" y="5"/>
                  </a:lnTo>
                  <a:lnTo>
                    <a:pt x="94" y="10"/>
                  </a:lnTo>
                  <a:lnTo>
                    <a:pt x="94" y="1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658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066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Zhōnɡɡuó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cài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</a:rPr>
              <a:t>⑤  中国   菜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70661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30400" y="1741488"/>
            <a:ext cx="1260475" cy="1368425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</p:pic>
      <p:sp>
        <p:nvSpPr>
          <p:cNvPr id="70662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Hànzì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⑥汉字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1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306513" y="3475038"/>
            <a:ext cx="215900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mǐfàn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米饭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1331913" y="5226050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6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chá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④茶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54525" y="5202238"/>
            <a:ext cx="2160588" cy="13668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8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qián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①钱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467225" y="1722438"/>
            <a:ext cx="216058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7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err="1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bēizi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③杯子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5" name="Picture 9" descr="C:\Documents and Settings\Administrator.CAOFAN\桌面\hsk一级\2课\2-09菜-前图22657124（20）.jpg"/>
          <p:cNvPicPr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4481513" y="3465513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067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73" name="TextBox 27"/>
          <p:cNvSpPr txBox="1">
            <a:spLocks/>
          </p:cNvSpPr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0674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0675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0676" name="TextBox 30"/>
          <p:cNvSpPr txBox="1">
            <a:spLocks/>
          </p:cNvSpPr>
          <p:nvPr/>
        </p:nvSpPr>
        <p:spPr bwMode="auto">
          <a:xfrm>
            <a:off x="444023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0677" name="TextBox 31"/>
          <p:cNvSpPr txBox="1">
            <a:spLocks/>
          </p:cNvSpPr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0678" name="TextBox 32"/>
          <p:cNvSpPr txBox="1">
            <a:spLocks/>
          </p:cNvSpPr>
          <p:nvPr/>
        </p:nvSpPr>
        <p:spPr bwMode="auto">
          <a:xfrm>
            <a:off x="4456113" y="5187950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10026650" y="5311775"/>
            <a:ext cx="400050" cy="4603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9247188" y="6173788"/>
            <a:ext cx="40005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72575" y="3508375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8915400" y="1689100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224963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8818563" y="4427538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B</a:t>
            </a:r>
            <a:endParaRPr lang="zh-CN" altLang="en-US" sz="2400" b="1"/>
          </a:p>
        </p:txBody>
      </p:sp>
      <p:sp>
        <p:nvSpPr>
          <p:cNvPr id="31" name="矩形 30"/>
          <p:cNvSpPr/>
          <p:nvPr/>
        </p:nvSpPr>
        <p:spPr>
          <a:xfrm>
            <a:off x="1279525" y="1724025"/>
            <a:ext cx="2159000" cy="1368425"/>
          </a:xfrm>
          <a:prstGeom prst="rect">
            <a:avLst/>
          </a:prstGeom>
          <a:noFill/>
          <a:ln w="381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368550" y="1516063"/>
            <a:ext cx="10906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363788" y="2384425"/>
            <a:ext cx="728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chī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2363788" y="3227388"/>
            <a:ext cx="18161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shānɡdiàn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866775" y="1516063"/>
            <a:ext cx="1338263" cy="546100"/>
            <a:chOff x="682668" y="3939837"/>
            <a:chExt cx="1338943" cy="545509"/>
          </a:xfrm>
        </p:grpSpPr>
        <p:sp>
          <p:nvSpPr>
            <p:cNvPr id="7174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4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想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866775" y="2360613"/>
            <a:ext cx="1338263" cy="536575"/>
            <a:chOff x="682668" y="4792841"/>
            <a:chExt cx="1338943" cy="536981"/>
          </a:xfrm>
        </p:grpSpPr>
        <p:sp>
          <p:nvSpPr>
            <p:cNvPr id="7174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4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吃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868363" y="3222625"/>
            <a:ext cx="1338262" cy="530225"/>
            <a:chOff x="683984" y="5619216"/>
            <a:chExt cx="1338943" cy="529187"/>
          </a:xfrm>
        </p:grpSpPr>
        <p:sp>
          <p:nvSpPr>
            <p:cNvPr id="7174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41" name="文本框 110"/>
            <p:cNvSpPr>
              <a:spLocks noChangeArrowheads="1"/>
            </p:cNvSpPr>
            <p:nvPr/>
          </p:nvSpPr>
          <p:spPr bwMode="auto">
            <a:xfrm>
              <a:off x="895960" y="5622652"/>
              <a:ext cx="90391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商店</a:t>
              </a:r>
            </a:p>
          </p:txBody>
        </p:sp>
      </p:grp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10188575" y="1536700"/>
            <a:ext cx="1573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chá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10188575" y="2405063"/>
            <a:ext cx="1104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xiàwǔ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10188575" y="3248025"/>
            <a:ext cx="5476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ɡe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8737600" y="1536700"/>
            <a:ext cx="1338263" cy="546100"/>
            <a:chOff x="682668" y="3939837"/>
            <a:chExt cx="1338943" cy="545509"/>
          </a:xfrm>
        </p:grpSpPr>
        <p:sp>
          <p:nvSpPr>
            <p:cNvPr id="7173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茶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8737600" y="2381250"/>
            <a:ext cx="1338263" cy="536575"/>
            <a:chOff x="682668" y="4792841"/>
            <a:chExt cx="1338943" cy="536981"/>
          </a:xfrm>
        </p:grpSpPr>
        <p:sp>
          <p:nvSpPr>
            <p:cNvPr id="7173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5" name="文本框 107"/>
            <p:cNvSpPr>
              <a:spLocks noChangeArrowheads="1"/>
            </p:cNvSpPr>
            <p:nvPr/>
          </p:nvSpPr>
          <p:spPr bwMode="auto">
            <a:xfrm>
              <a:off x="922892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下午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8739188" y="3243263"/>
            <a:ext cx="1338262" cy="530225"/>
            <a:chOff x="683984" y="5619216"/>
            <a:chExt cx="1338943" cy="531110"/>
          </a:xfrm>
        </p:grpSpPr>
        <p:sp>
          <p:nvSpPr>
            <p:cNvPr id="717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3" name="文本框 110"/>
            <p:cNvSpPr>
              <a:spLocks noChangeArrowheads="1"/>
            </p:cNvSpPr>
            <p:nvPr/>
          </p:nvSpPr>
          <p:spPr bwMode="auto">
            <a:xfrm>
              <a:off x="1111562" y="5622654"/>
              <a:ext cx="543053" cy="5276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个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357438" y="4121150"/>
            <a:ext cx="10906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bēizi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863600" y="4116388"/>
            <a:ext cx="1338263" cy="530225"/>
            <a:chOff x="683984" y="5619216"/>
            <a:chExt cx="1338943" cy="531110"/>
          </a:xfrm>
        </p:grpSpPr>
        <p:sp>
          <p:nvSpPr>
            <p:cNvPr id="7173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1" name="文本框 110"/>
            <p:cNvSpPr>
              <a:spLocks noChangeArrowheads="1"/>
            </p:cNvSpPr>
            <p:nvPr/>
          </p:nvSpPr>
          <p:spPr bwMode="auto">
            <a:xfrm>
              <a:off x="931148" y="5622654"/>
              <a:ext cx="903912" cy="5276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杯子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10183813" y="4141788"/>
            <a:ext cx="1452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duōshao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8734425" y="4137025"/>
            <a:ext cx="1338263" cy="546100"/>
            <a:chOff x="683984" y="5619216"/>
            <a:chExt cx="1338943" cy="546281"/>
          </a:xfrm>
        </p:grpSpPr>
        <p:sp>
          <p:nvSpPr>
            <p:cNvPr id="717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9" name="文本框 110"/>
            <p:cNvSpPr>
              <a:spLocks noChangeArrowheads="1"/>
            </p:cNvSpPr>
            <p:nvPr/>
          </p:nvSpPr>
          <p:spPr bwMode="auto">
            <a:xfrm>
              <a:off x="941449" y="5638443"/>
              <a:ext cx="903911" cy="5270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多少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879475" y="4999038"/>
            <a:ext cx="1338263" cy="530225"/>
            <a:chOff x="683984" y="5619216"/>
            <a:chExt cx="1338943" cy="529187"/>
          </a:xfrm>
        </p:grpSpPr>
        <p:sp>
          <p:nvSpPr>
            <p:cNvPr id="7172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7" name="文本框 110"/>
            <p:cNvSpPr>
              <a:spLocks noChangeArrowheads="1"/>
            </p:cNvSpPr>
            <p:nvPr/>
          </p:nvSpPr>
          <p:spPr bwMode="auto">
            <a:xfrm>
              <a:off x="1080201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钱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10236200" y="5008563"/>
            <a:ext cx="5476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nà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8732838" y="5003800"/>
            <a:ext cx="1338262" cy="530225"/>
            <a:chOff x="683984" y="5619216"/>
            <a:chExt cx="1338943" cy="529187"/>
          </a:xfrm>
        </p:grpSpPr>
        <p:sp>
          <p:nvSpPr>
            <p:cNvPr id="7172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5" name="文本框 110"/>
            <p:cNvSpPr>
              <a:spLocks noChangeArrowheads="1"/>
            </p:cNvSpPr>
            <p:nvPr/>
          </p:nvSpPr>
          <p:spPr bwMode="auto">
            <a:xfrm>
              <a:off x="110364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那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6207125" y="1562100"/>
            <a:ext cx="5461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hē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4641850" y="1557338"/>
            <a:ext cx="1338263" cy="530225"/>
            <a:chOff x="683984" y="5619216"/>
            <a:chExt cx="1338943" cy="529187"/>
          </a:xfrm>
        </p:grpSpPr>
        <p:sp>
          <p:nvSpPr>
            <p:cNvPr id="7172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3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喝</a:t>
              </a: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6181725" y="2409825"/>
            <a:ext cx="10906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mǐfàn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4" name="组合 7"/>
          <p:cNvGrpSpPr>
            <a:grpSpLocks/>
          </p:cNvGrpSpPr>
          <p:nvPr/>
        </p:nvGrpSpPr>
        <p:grpSpPr bwMode="auto">
          <a:xfrm>
            <a:off x="4641850" y="2405063"/>
            <a:ext cx="1338263" cy="530225"/>
            <a:chOff x="683984" y="5619216"/>
            <a:chExt cx="1338943" cy="529187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857325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米饭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357438" y="4989513"/>
            <a:ext cx="9096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qián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4" name="文本框 149"/>
          <p:cNvSpPr>
            <a:spLocks noChangeArrowheads="1"/>
          </p:cNvSpPr>
          <p:nvPr/>
        </p:nvSpPr>
        <p:spPr bwMode="auto">
          <a:xfrm>
            <a:off x="6186488" y="3227388"/>
            <a:ext cx="728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5" name="组合 44"/>
          <p:cNvGrpSpPr>
            <a:grpSpLocks/>
          </p:cNvGrpSpPr>
          <p:nvPr/>
        </p:nvGrpSpPr>
        <p:grpSpPr bwMode="auto">
          <a:xfrm>
            <a:off x="4648200" y="3222625"/>
            <a:ext cx="1338263" cy="530225"/>
            <a:chOff x="683984" y="5619216"/>
            <a:chExt cx="1338943" cy="531110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1058781" y="5622654"/>
              <a:ext cx="543053" cy="5276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买</a:t>
              </a:r>
            </a:p>
          </p:txBody>
        </p:sp>
      </p:grpSp>
      <p:sp>
        <p:nvSpPr>
          <p:cNvPr id="59" name="文本框 149"/>
          <p:cNvSpPr>
            <a:spLocks noChangeArrowheads="1"/>
          </p:cNvSpPr>
          <p:nvPr/>
        </p:nvSpPr>
        <p:spPr bwMode="auto">
          <a:xfrm>
            <a:off x="6181725" y="4121150"/>
            <a:ext cx="7286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zhè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6" name="组合 44"/>
          <p:cNvGrpSpPr>
            <a:grpSpLocks/>
          </p:cNvGrpSpPr>
          <p:nvPr/>
        </p:nvGrpSpPr>
        <p:grpSpPr bwMode="auto">
          <a:xfrm>
            <a:off x="4643438" y="4116388"/>
            <a:ext cx="1338262" cy="546100"/>
            <a:chOff x="683984" y="5619216"/>
            <a:chExt cx="1338943" cy="546281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1064606" y="5638443"/>
              <a:ext cx="543053" cy="5270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这</a:t>
              </a:r>
            </a:p>
          </p:txBody>
        </p:sp>
      </p:grpSp>
      <p:sp>
        <p:nvSpPr>
          <p:cNvPr id="63" name="文本框 149"/>
          <p:cNvSpPr>
            <a:spLocks noChangeArrowheads="1"/>
          </p:cNvSpPr>
          <p:nvPr/>
        </p:nvSpPr>
        <p:spPr bwMode="auto">
          <a:xfrm>
            <a:off x="6199188" y="4987925"/>
            <a:ext cx="9096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kuài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7" name="组合 7"/>
          <p:cNvGrpSpPr>
            <a:grpSpLocks/>
          </p:cNvGrpSpPr>
          <p:nvPr/>
        </p:nvGrpSpPr>
        <p:grpSpPr bwMode="auto">
          <a:xfrm>
            <a:off x="4641850" y="4983163"/>
            <a:ext cx="1338263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块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6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3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0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3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4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4" grpId="0" bldLvl="0" autoUpdateAnimBg="0"/>
      <p:bldP spid="54" grpId="1" bldLvl="0" autoUpdateAnimBg="0"/>
      <p:bldP spid="54" grpId="2" bldLvl="0" autoUpdateAnimBg="0"/>
      <p:bldP spid="54" grpId="3" bldLvl="0" autoUpdateAnimBg="0"/>
      <p:bldP spid="54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63" grpId="5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AutoShape 25"/>
          <p:cNvSpPr>
            <a:spLocks noChangeArrowheads="1"/>
          </p:cNvSpPr>
          <p:nvPr/>
        </p:nvSpPr>
        <p:spPr bwMode="auto">
          <a:xfrm>
            <a:off x="2755900" y="1298575"/>
            <a:ext cx="54387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8" name="圆角矩形 32"/>
          <p:cNvSpPr>
            <a:spLocks noChangeArrowheads="1"/>
          </p:cNvSpPr>
          <p:nvPr/>
        </p:nvSpPr>
        <p:spPr bwMode="auto">
          <a:xfrm>
            <a:off x="1155700" y="12811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喝</a:t>
            </a:r>
          </a:p>
        </p:txBody>
      </p:sp>
      <p:sp>
        <p:nvSpPr>
          <p:cNvPr id="72710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</a:t>
            </a:r>
          </a:p>
        </p:txBody>
      </p:sp>
      <p:sp>
        <p:nvSpPr>
          <p:cNvPr id="72711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下午</a:t>
            </a:r>
          </a:p>
        </p:txBody>
      </p:sp>
      <p:grpSp>
        <p:nvGrpSpPr>
          <p:cNvPr id="7271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喝茶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你喝什么？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我喝茶。</a:t>
            </a:r>
          </a:p>
        </p:txBody>
      </p:sp>
      <p:sp>
        <p:nvSpPr>
          <p:cNvPr id="72715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买</a:t>
            </a:r>
          </a:p>
        </p:txBody>
      </p:sp>
      <p:sp>
        <p:nvSpPr>
          <p:cNvPr id="72716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商店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28" grpId="0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55900" y="1984375"/>
            <a:ext cx="7319963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2" name="圆角矩形 32"/>
          <p:cNvSpPr>
            <a:spLocks noChangeArrowheads="1"/>
          </p:cNvSpPr>
          <p:nvPr/>
        </p:nvSpPr>
        <p:spPr bwMode="auto">
          <a:xfrm>
            <a:off x="1155700" y="19843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喝</a:t>
            </a:r>
          </a:p>
        </p:txBody>
      </p:sp>
      <p:sp>
        <p:nvSpPr>
          <p:cNvPr id="73734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</a:t>
            </a:r>
          </a:p>
        </p:txBody>
      </p:sp>
      <p:sp>
        <p:nvSpPr>
          <p:cNvPr id="73735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下午</a:t>
            </a:r>
          </a:p>
        </p:txBody>
      </p:sp>
      <p:grpSp>
        <p:nvGrpSpPr>
          <p:cNvPr id="7373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37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喝茶</a:t>
            </a:r>
          </a:p>
        </p:txBody>
      </p:sp>
      <p:sp>
        <p:nvSpPr>
          <p:cNvPr id="73738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你喝什么？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我喝茶。</a:t>
            </a:r>
          </a:p>
        </p:txBody>
      </p:sp>
      <p:sp>
        <p:nvSpPr>
          <p:cNvPr id="73739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买</a:t>
            </a:r>
          </a:p>
        </p:txBody>
      </p:sp>
      <p:sp>
        <p:nvSpPr>
          <p:cNvPr id="73740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商店</a:t>
            </a:r>
          </a:p>
        </p:txBody>
      </p:sp>
      <p:sp>
        <p:nvSpPr>
          <p:cNvPr id="15" name="文本框 152"/>
          <p:cNvSpPr>
            <a:spLocks noChangeArrowheads="1"/>
          </p:cNvSpPr>
          <p:nvPr/>
        </p:nvSpPr>
        <p:spPr bwMode="auto">
          <a:xfrm>
            <a:off x="2840038" y="20145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吃饭</a:t>
            </a:r>
          </a:p>
        </p:txBody>
      </p: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4424363" y="2032000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吃米饭</a:t>
            </a:r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6292850" y="2052638"/>
            <a:ext cx="3783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我吃米饭。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15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55900" y="2670175"/>
            <a:ext cx="5192713" cy="11461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475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6" name="圆角矩形 32"/>
          <p:cNvSpPr>
            <a:spLocks noChangeArrowheads="1"/>
          </p:cNvSpPr>
          <p:nvPr/>
        </p:nvSpPr>
        <p:spPr bwMode="auto">
          <a:xfrm>
            <a:off x="1155700" y="26701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7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喝</a:t>
            </a:r>
          </a:p>
        </p:txBody>
      </p:sp>
      <p:sp>
        <p:nvSpPr>
          <p:cNvPr id="74758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</a:t>
            </a:r>
          </a:p>
        </p:txBody>
      </p:sp>
      <p:sp>
        <p:nvSpPr>
          <p:cNvPr id="74759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下午</a:t>
            </a:r>
          </a:p>
        </p:txBody>
      </p:sp>
      <p:grpSp>
        <p:nvGrpSpPr>
          <p:cNvPr id="7476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1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喝茶</a:t>
            </a:r>
          </a:p>
        </p:txBody>
      </p:sp>
      <p:sp>
        <p:nvSpPr>
          <p:cNvPr id="74762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你喝什么？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我喝茶。</a:t>
            </a:r>
          </a:p>
        </p:txBody>
      </p:sp>
      <p:sp>
        <p:nvSpPr>
          <p:cNvPr id="74763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买</a:t>
            </a:r>
          </a:p>
        </p:txBody>
      </p:sp>
      <p:sp>
        <p:nvSpPr>
          <p:cNvPr id="74764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商店</a:t>
            </a:r>
          </a:p>
        </p:txBody>
      </p: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2840038" y="20145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吃饭</a:t>
            </a: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4424363" y="2032000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吃米饭</a:t>
            </a:r>
          </a:p>
        </p:txBody>
      </p:sp>
      <p:sp>
        <p:nvSpPr>
          <p:cNvPr id="74767" name="文本框 152"/>
          <p:cNvSpPr>
            <a:spLocks noChangeArrowheads="1"/>
          </p:cNvSpPr>
          <p:nvPr/>
        </p:nvSpPr>
        <p:spPr bwMode="auto">
          <a:xfrm>
            <a:off x="6292850" y="2052638"/>
            <a:ext cx="3783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我吃米饭。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2833688" y="27146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今天下午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4452938" y="273208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昨天下午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6288088" y="27352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明天下午</a:t>
            </a:r>
          </a:p>
        </p:txBody>
      </p:sp>
      <p:grpSp>
        <p:nvGrpSpPr>
          <p:cNvPr id="3" name="组合 28"/>
          <p:cNvGrpSpPr>
            <a:grpSpLocks/>
          </p:cNvGrpSpPr>
          <p:nvPr/>
        </p:nvGrpSpPr>
        <p:grpSpPr bwMode="auto">
          <a:xfrm>
            <a:off x="2827338" y="3319463"/>
            <a:ext cx="4803775" cy="461962"/>
            <a:chOff x="2826609" y="3319027"/>
            <a:chExt cx="4805114" cy="461665"/>
          </a:xfrm>
        </p:grpSpPr>
        <p:sp>
          <p:nvSpPr>
            <p:cNvPr id="74772" name="文本框 152"/>
            <p:cNvSpPr>
              <a:spLocks noChangeArrowheads="1"/>
            </p:cNvSpPr>
            <p:nvPr/>
          </p:nvSpPr>
          <p:spPr bwMode="auto">
            <a:xfrm>
              <a:off x="2886315" y="3319027"/>
              <a:ext cx="474540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400" b="1">
                  <a:latin typeface="华文楷体" pitchFamily="2" charset="-122"/>
                  <a:ea typeface="华文楷体" pitchFamily="2" charset="-122"/>
                  <a:sym typeface="Times New Roman" pitchFamily="18" charset="0"/>
                </a:rPr>
                <a:t>   上午     中午     早上     晚上 </a:t>
              </a:r>
            </a:p>
          </p:txBody>
        </p:sp>
        <p:cxnSp>
          <p:nvCxnSpPr>
            <p:cNvPr id="23" name="直接箭头连接符 22"/>
            <p:cNvCxnSpPr/>
            <p:nvPr/>
          </p:nvCxnSpPr>
          <p:spPr>
            <a:xfrm>
              <a:off x="2826609" y="3556999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箭头连接符 24"/>
            <p:cNvCxnSpPr/>
            <p:nvPr/>
          </p:nvCxnSpPr>
          <p:spPr>
            <a:xfrm>
              <a:off x="3820661" y="3555412"/>
              <a:ext cx="335055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>
              <a:off x="4805185" y="3553826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>
              <a:off x="5797649" y="3552239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18" grpId="0"/>
      <p:bldP spid="19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55900" y="4041775"/>
            <a:ext cx="5438775" cy="534988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577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0" name="圆角矩形 32"/>
          <p:cNvSpPr>
            <a:spLocks noChangeArrowheads="1"/>
          </p:cNvSpPr>
          <p:nvPr/>
        </p:nvSpPr>
        <p:spPr bwMode="auto">
          <a:xfrm>
            <a:off x="1155700" y="40417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1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喝</a:t>
            </a:r>
          </a:p>
        </p:txBody>
      </p:sp>
      <p:sp>
        <p:nvSpPr>
          <p:cNvPr id="75782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</a:t>
            </a:r>
          </a:p>
        </p:txBody>
      </p:sp>
      <p:sp>
        <p:nvSpPr>
          <p:cNvPr id="75783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下午</a:t>
            </a:r>
          </a:p>
        </p:txBody>
      </p:sp>
      <p:grpSp>
        <p:nvGrpSpPr>
          <p:cNvPr id="7578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5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喝茶</a:t>
            </a:r>
          </a:p>
        </p:txBody>
      </p:sp>
      <p:sp>
        <p:nvSpPr>
          <p:cNvPr id="75786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你喝什么？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我喝茶。</a:t>
            </a:r>
          </a:p>
        </p:txBody>
      </p:sp>
      <p:sp>
        <p:nvSpPr>
          <p:cNvPr id="75787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买</a:t>
            </a:r>
          </a:p>
        </p:txBody>
      </p:sp>
      <p:sp>
        <p:nvSpPr>
          <p:cNvPr id="75788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商店</a:t>
            </a:r>
          </a:p>
        </p:txBody>
      </p:sp>
      <p:sp>
        <p:nvSpPr>
          <p:cNvPr id="75789" name="文本框 152"/>
          <p:cNvSpPr>
            <a:spLocks noChangeArrowheads="1"/>
          </p:cNvSpPr>
          <p:nvPr/>
        </p:nvSpPr>
        <p:spPr bwMode="auto">
          <a:xfrm>
            <a:off x="2840038" y="20145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吃饭</a:t>
            </a: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4424363" y="2032000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吃米饭</a:t>
            </a:r>
          </a:p>
        </p:txBody>
      </p:sp>
      <p:sp>
        <p:nvSpPr>
          <p:cNvPr id="75791" name="文本框 152"/>
          <p:cNvSpPr>
            <a:spLocks noChangeArrowheads="1"/>
          </p:cNvSpPr>
          <p:nvPr/>
        </p:nvSpPr>
        <p:spPr bwMode="auto">
          <a:xfrm>
            <a:off x="6292850" y="2052638"/>
            <a:ext cx="3783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我吃米饭。</a:t>
            </a:r>
          </a:p>
        </p:txBody>
      </p:sp>
      <p:sp>
        <p:nvSpPr>
          <p:cNvPr id="75792" name="文本框 152"/>
          <p:cNvSpPr>
            <a:spLocks noChangeArrowheads="1"/>
          </p:cNvSpPr>
          <p:nvPr/>
        </p:nvSpPr>
        <p:spPr bwMode="auto">
          <a:xfrm>
            <a:off x="2833688" y="27146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今天下午</a:t>
            </a:r>
          </a:p>
        </p:txBody>
      </p:sp>
      <p:sp>
        <p:nvSpPr>
          <p:cNvPr id="75793" name="文本框 152"/>
          <p:cNvSpPr>
            <a:spLocks noChangeArrowheads="1"/>
          </p:cNvSpPr>
          <p:nvPr/>
        </p:nvSpPr>
        <p:spPr bwMode="auto">
          <a:xfrm>
            <a:off x="4452938" y="273208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昨天下午</a:t>
            </a:r>
          </a:p>
        </p:txBody>
      </p:sp>
      <p:sp>
        <p:nvSpPr>
          <p:cNvPr id="75794" name="文本框 152"/>
          <p:cNvSpPr>
            <a:spLocks noChangeArrowheads="1"/>
          </p:cNvSpPr>
          <p:nvPr/>
        </p:nvSpPr>
        <p:spPr bwMode="auto">
          <a:xfrm>
            <a:off x="6288088" y="27352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明天下午</a:t>
            </a:r>
          </a:p>
        </p:txBody>
      </p:sp>
      <p:grpSp>
        <p:nvGrpSpPr>
          <p:cNvPr id="75795" name="组合 28"/>
          <p:cNvGrpSpPr>
            <a:grpSpLocks/>
          </p:cNvGrpSpPr>
          <p:nvPr/>
        </p:nvGrpSpPr>
        <p:grpSpPr bwMode="auto">
          <a:xfrm>
            <a:off x="2827338" y="3319463"/>
            <a:ext cx="4803775" cy="461962"/>
            <a:chOff x="2826609" y="3319027"/>
            <a:chExt cx="4805114" cy="461665"/>
          </a:xfrm>
        </p:grpSpPr>
        <p:sp>
          <p:nvSpPr>
            <p:cNvPr id="75798" name="文本框 152"/>
            <p:cNvSpPr>
              <a:spLocks noChangeArrowheads="1"/>
            </p:cNvSpPr>
            <p:nvPr/>
          </p:nvSpPr>
          <p:spPr bwMode="auto">
            <a:xfrm>
              <a:off x="2886315" y="3319027"/>
              <a:ext cx="474540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400" b="1">
                  <a:latin typeface="华文楷体" pitchFamily="2" charset="-122"/>
                  <a:ea typeface="华文楷体" pitchFamily="2" charset="-122"/>
                  <a:sym typeface="Times New Roman" pitchFamily="18" charset="0"/>
                </a:rPr>
                <a:t>   上午     中午     早上     晚上 </a:t>
              </a:r>
            </a:p>
          </p:txBody>
        </p:sp>
        <p:cxnSp>
          <p:nvCxnSpPr>
            <p:cNvPr id="23" name="直接箭头连接符 22"/>
            <p:cNvCxnSpPr/>
            <p:nvPr/>
          </p:nvCxnSpPr>
          <p:spPr>
            <a:xfrm>
              <a:off x="2826609" y="3556999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箭头连接符 24"/>
            <p:cNvCxnSpPr/>
            <p:nvPr/>
          </p:nvCxnSpPr>
          <p:spPr>
            <a:xfrm>
              <a:off x="3820661" y="3555412"/>
              <a:ext cx="335055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>
              <a:off x="4805185" y="3553826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>
              <a:off x="5797649" y="3552239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2868613" y="40973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去商店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4452938" y="409733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我去商店。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9" grpId="0"/>
      <p:bldP spid="3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55900" y="4692650"/>
            <a:ext cx="5438775" cy="534988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4" name="圆角矩形 32"/>
          <p:cNvSpPr>
            <a:spLocks noChangeArrowheads="1"/>
          </p:cNvSpPr>
          <p:nvPr/>
        </p:nvSpPr>
        <p:spPr bwMode="auto">
          <a:xfrm>
            <a:off x="1155700" y="469265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喝</a:t>
            </a:r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</a:t>
            </a:r>
          </a:p>
        </p:txBody>
      </p:sp>
      <p:sp>
        <p:nvSpPr>
          <p:cNvPr id="76807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下午</a:t>
            </a:r>
          </a:p>
        </p:txBody>
      </p:sp>
      <p:grpSp>
        <p:nvGrpSpPr>
          <p:cNvPr id="7680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09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喝茶</a:t>
            </a:r>
          </a:p>
        </p:txBody>
      </p:sp>
      <p:sp>
        <p:nvSpPr>
          <p:cNvPr id="76810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你喝什么？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我喝茶。</a:t>
            </a:r>
          </a:p>
        </p:txBody>
      </p:sp>
      <p:sp>
        <p:nvSpPr>
          <p:cNvPr id="76811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买</a:t>
            </a:r>
          </a:p>
        </p:txBody>
      </p:sp>
      <p:sp>
        <p:nvSpPr>
          <p:cNvPr id="76812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商店</a:t>
            </a:r>
          </a:p>
        </p:txBody>
      </p:sp>
      <p:sp>
        <p:nvSpPr>
          <p:cNvPr id="76813" name="文本框 152"/>
          <p:cNvSpPr>
            <a:spLocks noChangeArrowheads="1"/>
          </p:cNvSpPr>
          <p:nvPr/>
        </p:nvSpPr>
        <p:spPr bwMode="auto">
          <a:xfrm>
            <a:off x="2840038" y="20145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吃饭</a:t>
            </a:r>
          </a:p>
        </p:txBody>
      </p:sp>
      <p:sp>
        <p:nvSpPr>
          <p:cNvPr id="76814" name="文本框 152"/>
          <p:cNvSpPr>
            <a:spLocks noChangeArrowheads="1"/>
          </p:cNvSpPr>
          <p:nvPr/>
        </p:nvSpPr>
        <p:spPr bwMode="auto">
          <a:xfrm>
            <a:off x="4424363" y="2032000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吃米饭</a:t>
            </a:r>
          </a:p>
        </p:txBody>
      </p:sp>
      <p:sp>
        <p:nvSpPr>
          <p:cNvPr id="76815" name="文本框 152"/>
          <p:cNvSpPr>
            <a:spLocks noChangeArrowheads="1"/>
          </p:cNvSpPr>
          <p:nvPr/>
        </p:nvSpPr>
        <p:spPr bwMode="auto">
          <a:xfrm>
            <a:off x="6292850" y="2052638"/>
            <a:ext cx="3783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我吃米饭。</a:t>
            </a:r>
          </a:p>
        </p:txBody>
      </p:sp>
      <p:sp>
        <p:nvSpPr>
          <p:cNvPr id="76816" name="文本框 152"/>
          <p:cNvSpPr>
            <a:spLocks noChangeArrowheads="1"/>
          </p:cNvSpPr>
          <p:nvPr/>
        </p:nvSpPr>
        <p:spPr bwMode="auto">
          <a:xfrm>
            <a:off x="2833688" y="27146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今天下午</a:t>
            </a:r>
          </a:p>
        </p:txBody>
      </p:sp>
      <p:sp>
        <p:nvSpPr>
          <p:cNvPr id="76817" name="文本框 152"/>
          <p:cNvSpPr>
            <a:spLocks noChangeArrowheads="1"/>
          </p:cNvSpPr>
          <p:nvPr/>
        </p:nvSpPr>
        <p:spPr bwMode="auto">
          <a:xfrm>
            <a:off x="4452938" y="273208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昨天下午</a:t>
            </a:r>
          </a:p>
        </p:txBody>
      </p:sp>
      <p:sp>
        <p:nvSpPr>
          <p:cNvPr id="76818" name="文本框 152"/>
          <p:cNvSpPr>
            <a:spLocks noChangeArrowheads="1"/>
          </p:cNvSpPr>
          <p:nvPr/>
        </p:nvSpPr>
        <p:spPr bwMode="auto">
          <a:xfrm>
            <a:off x="6288088" y="27352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明天下午</a:t>
            </a:r>
          </a:p>
        </p:txBody>
      </p:sp>
      <p:grpSp>
        <p:nvGrpSpPr>
          <p:cNvPr id="76819" name="组合 28"/>
          <p:cNvGrpSpPr>
            <a:grpSpLocks/>
          </p:cNvGrpSpPr>
          <p:nvPr/>
        </p:nvGrpSpPr>
        <p:grpSpPr bwMode="auto">
          <a:xfrm>
            <a:off x="2827338" y="3319463"/>
            <a:ext cx="4803775" cy="461962"/>
            <a:chOff x="2826609" y="3319027"/>
            <a:chExt cx="4805114" cy="461665"/>
          </a:xfrm>
        </p:grpSpPr>
        <p:sp>
          <p:nvSpPr>
            <p:cNvPr id="76824" name="文本框 152"/>
            <p:cNvSpPr>
              <a:spLocks noChangeArrowheads="1"/>
            </p:cNvSpPr>
            <p:nvPr/>
          </p:nvSpPr>
          <p:spPr bwMode="auto">
            <a:xfrm>
              <a:off x="2886315" y="3319027"/>
              <a:ext cx="474540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400" b="1">
                  <a:latin typeface="华文楷体" pitchFamily="2" charset="-122"/>
                  <a:ea typeface="华文楷体" pitchFamily="2" charset="-122"/>
                  <a:sym typeface="Times New Roman" pitchFamily="18" charset="0"/>
                </a:rPr>
                <a:t>   上午     中午     早上     晚上 </a:t>
              </a:r>
            </a:p>
          </p:txBody>
        </p:sp>
        <p:cxnSp>
          <p:nvCxnSpPr>
            <p:cNvPr id="23" name="直接箭头连接符 22"/>
            <p:cNvCxnSpPr/>
            <p:nvPr/>
          </p:nvCxnSpPr>
          <p:spPr>
            <a:xfrm>
              <a:off x="2826609" y="3556999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箭头连接符 24"/>
            <p:cNvCxnSpPr/>
            <p:nvPr/>
          </p:nvCxnSpPr>
          <p:spPr>
            <a:xfrm>
              <a:off x="3820661" y="3555412"/>
              <a:ext cx="335055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>
              <a:off x="4805185" y="3553826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>
              <a:off x="5797649" y="3552239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20" name="文本框 152"/>
          <p:cNvSpPr>
            <a:spLocks noChangeArrowheads="1"/>
          </p:cNvSpPr>
          <p:nvPr/>
        </p:nvSpPr>
        <p:spPr bwMode="auto">
          <a:xfrm>
            <a:off x="2868613" y="40973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去商店</a:t>
            </a:r>
          </a:p>
        </p:txBody>
      </p:sp>
      <p:sp>
        <p:nvSpPr>
          <p:cNvPr id="76821" name="文本框 152"/>
          <p:cNvSpPr>
            <a:spLocks noChangeArrowheads="1"/>
          </p:cNvSpPr>
          <p:nvPr/>
        </p:nvSpPr>
        <p:spPr bwMode="auto">
          <a:xfrm>
            <a:off x="4452938" y="409733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我去商店。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2862263" y="47609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买杯子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4446588" y="476091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你买什么？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我买杯子。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3" grpId="0"/>
      <p:bldP spid="3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AutoShape 25"/>
          <p:cNvSpPr>
            <a:spLocks noChangeArrowheads="1"/>
          </p:cNvSpPr>
          <p:nvPr/>
        </p:nvSpPr>
        <p:spPr bwMode="auto">
          <a:xfrm>
            <a:off x="2668588" y="2317750"/>
            <a:ext cx="7400925" cy="1093788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7827" name="圆角矩形 32"/>
          <p:cNvSpPr>
            <a:spLocks noChangeArrowheads="1"/>
          </p:cNvSpPr>
          <p:nvPr/>
        </p:nvSpPr>
        <p:spPr bwMode="auto">
          <a:xfrm>
            <a:off x="1068388" y="230028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782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782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0" name="文本框 107"/>
          <p:cNvSpPr>
            <a:spLocks noChangeArrowheads="1"/>
          </p:cNvSpPr>
          <p:nvPr/>
        </p:nvSpPr>
        <p:spPr bwMode="auto">
          <a:xfrm>
            <a:off x="1427163" y="231298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</a:t>
            </a:r>
          </a:p>
        </p:txBody>
      </p:sp>
      <p:sp>
        <p:nvSpPr>
          <p:cNvPr id="77831" name="文本框 107"/>
          <p:cNvSpPr>
            <a:spLocks noChangeArrowheads="1"/>
          </p:cNvSpPr>
          <p:nvPr/>
        </p:nvSpPr>
        <p:spPr bwMode="auto">
          <a:xfrm>
            <a:off x="1438275" y="481965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2887663" y="2370138"/>
            <a:ext cx="3783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这是杯子。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2833688" y="2908300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这个杯子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4822825" y="29257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这个人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6288088" y="2928938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这个学生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8269288" y="2916238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这个老师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816922" y="1576502"/>
            <a:ext cx="235699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这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量词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20" grpId="0"/>
      <p:bldP spid="21" grpId="0"/>
      <p:bldP spid="22" grpId="0"/>
      <p:bldP spid="23" grpId="0"/>
      <p:bldP spid="2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AutoShape 25"/>
          <p:cNvSpPr>
            <a:spLocks noChangeArrowheads="1"/>
          </p:cNvSpPr>
          <p:nvPr/>
        </p:nvSpPr>
        <p:spPr bwMode="auto">
          <a:xfrm>
            <a:off x="2668588" y="4851400"/>
            <a:ext cx="7400925" cy="10922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8851" name="圆角矩形 32"/>
          <p:cNvSpPr>
            <a:spLocks noChangeArrowheads="1"/>
          </p:cNvSpPr>
          <p:nvPr/>
        </p:nvSpPr>
        <p:spPr bwMode="auto">
          <a:xfrm>
            <a:off x="1068388" y="483235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885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885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4" name="文本框 107"/>
          <p:cNvSpPr>
            <a:spLocks noChangeArrowheads="1"/>
          </p:cNvSpPr>
          <p:nvPr/>
        </p:nvSpPr>
        <p:spPr bwMode="auto">
          <a:xfrm>
            <a:off x="1427163" y="231298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</a:t>
            </a:r>
          </a:p>
        </p:txBody>
      </p:sp>
      <p:sp>
        <p:nvSpPr>
          <p:cNvPr id="78855" name="文本框 107"/>
          <p:cNvSpPr>
            <a:spLocks noChangeArrowheads="1"/>
          </p:cNvSpPr>
          <p:nvPr/>
        </p:nvSpPr>
        <p:spPr bwMode="auto">
          <a:xfrm>
            <a:off x="1438275" y="481965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</a:t>
            </a:r>
          </a:p>
        </p:txBody>
      </p:sp>
      <p:sp>
        <p:nvSpPr>
          <p:cNvPr id="78856" name="文本框 152"/>
          <p:cNvSpPr>
            <a:spLocks noChangeArrowheads="1"/>
          </p:cNvSpPr>
          <p:nvPr/>
        </p:nvSpPr>
        <p:spPr bwMode="auto">
          <a:xfrm>
            <a:off x="2887663" y="2370138"/>
            <a:ext cx="3783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这是杯子。</a:t>
            </a:r>
          </a:p>
        </p:txBody>
      </p:sp>
      <p:sp>
        <p:nvSpPr>
          <p:cNvPr id="78857" name="文本框 152"/>
          <p:cNvSpPr>
            <a:spLocks noChangeArrowheads="1"/>
          </p:cNvSpPr>
          <p:nvPr/>
        </p:nvSpPr>
        <p:spPr bwMode="auto">
          <a:xfrm>
            <a:off x="2833688" y="2908300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这个杯子</a:t>
            </a:r>
          </a:p>
        </p:txBody>
      </p:sp>
      <p:sp>
        <p:nvSpPr>
          <p:cNvPr id="78858" name="文本框 152"/>
          <p:cNvSpPr>
            <a:spLocks noChangeArrowheads="1"/>
          </p:cNvSpPr>
          <p:nvPr/>
        </p:nvSpPr>
        <p:spPr bwMode="auto">
          <a:xfrm>
            <a:off x="4822825" y="29257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这个人</a:t>
            </a:r>
          </a:p>
        </p:txBody>
      </p:sp>
      <p:sp>
        <p:nvSpPr>
          <p:cNvPr id="78859" name="文本框 152"/>
          <p:cNvSpPr>
            <a:spLocks noChangeArrowheads="1"/>
          </p:cNvSpPr>
          <p:nvPr/>
        </p:nvSpPr>
        <p:spPr bwMode="auto">
          <a:xfrm>
            <a:off x="6288088" y="2928938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这个学生</a:t>
            </a:r>
          </a:p>
        </p:txBody>
      </p:sp>
      <p:sp>
        <p:nvSpPr>
          <p:cNvPr id="78860" name="文本框 152"/>
          <p:cNvSpPr>
            <a:spLocks noChangeArrowheads="1"/>
          </p:cNvSpPr>
          <p:nvPr/>
        </p:nvSpPr>
        <p:spPr bwMode="auto">
          <a:xfrm>
            <a:off x="8269288" y="2916238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这个老师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816922" y="1576502"/>
            <a:ext cx="235699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这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量词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2887663" y="4905375"/>
            <a:ext cx="45148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那是什么？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那是汉语书。</a:t>
            </a:r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2833688" y="54435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那个杯子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4822825" y="5461000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那个人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6288088" y="5464175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那个学生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8269288" y="54530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那个老师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816922" y="4129860"/>
            <a:ext cx="235699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那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量词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16" grpId="0"/>
      <p:bldP spid="17" grpId="0"/>
      <p:bldP spid="26" grpId="0"/>
      <p:bldP spid="27" grpId="0"/>
      <p:bldP spid="2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圆角矩形 32"/>
          <p:cNvSpPr>
            <a:spLocks noChangeArrowheads="1"/>
          </p:cNvSpPr>
          <p:nvPr/>
        </p:nvSpPr>
        <p:spPr bwMode="auto">
          <a:xfrm>
            <a:off x="1084263" y="30257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5" name="圆角矩形 32"/>
          <p:cNvSpPr>
            <a:spLocks noChangeArrowheads="1"/>
          </p:cNvSpPr>
          <p:nvPr/>
        </p:nvSpPr>
        <p:spPr bwMode="auto">
          <a:xfrm>
            <a:off x="1084263" y="198120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6" name="圆角矩形 32"/>
          <p:cNvSpPr>
            <a:spLocks noChangeArrowheads="1"/>
          </p:cNvSpPr>
          <p:nvPr/>
        </p:nvSpPr>
        <p:spPr bwMode="auto">
          <a:xfrm>
            <a:off x="1092200" y="13843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7" name="圆角矩形 32"/>
          <p:cNvSpPr>
            <a:spLocks noChangeArrowheads="1"/>
          </p:cNvSpPr>
          <p:nvPr/>
        </p:nvSpPr>
        <p:spPr bwMode="auto">
          <a:xfrm>
            <a:off x="1092200" y="76676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8" name="圆角矩形 32"/>
          <p:cNvSpPr>
            <a:spLocks noChangeArrowheads="1"/>
          </p:cNvSpPr>
          <p:nvPr/>
        </p:nvSpPr>
        <p:spPr bwMode="auto">
          <a:xfrm>
            <a:off x="1084263" y="437515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987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80" name="圆角矩形 32"/>
          <p:cNvSpPr>
            <a:spLocks noChangeArrowheads="1"/>
          </p:cNvSpPr>
          <p:nvPr/>
        </p:nvSpPr>
        <p:spPr bwMode="auto">
          <a:xfrm>
            <a:off x="1092200" y="365442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81" name="文本框 88"/>
          <p:cNvSpPr>
            <a:spLocks noChangeArrowheads="1"/>
          </p:cNvSpPr>
          <p:nvPr/>
        </p:nvSpPr>
        <p:spPr bwMode="auto">
          <a:xfrm>
            <a:off x="1335088" y="755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喝</a:t>
            </a:r>
          </a:p>
        </p:txBody>
      </p:sp>
      <p:sp>
        <p:nvSpPr>
          <p:cNvPr id="79882" name="文本框 88"/>
          <p:cNvSpPr>
            <a:spLocks noChangeArrowheads="1"/>
          </p:cNvSpPr>
          <p:nvPr/>
        </p:nvSpPr>
        <p:spPr bwMode="auto">
          <a:xfrm>
            <a:off x="1319213" y="13811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</a:t>
            </a:r>
          </a:p>
        </p:txBody>
      </p:sp>
      <p:sp>
        <p:nvSpPr>
          <p:cNvPr id="79883" name="文本框 107"/>
          <p:cNvSpPr>
            <a:spLocks noChangeArrowheads="1"/>
          </p:cNvSpPr>
          <p:nvPr/>
        </p:nvSpPr>
        <p:spPr bwMode="auto">
          <a:xfrm>
            <a:off x="1335088" y="202088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下午</a:t>
            </a:r>
          </a:p>
        </p:txBody>
      </p:sp>
      <p:grpSp>
        <p:nvGrpSpPr>
          <p:cNvPr id="7988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5" name="文本框 152"/>
          <p:cNvSpPr>
            <a:spLocks noChangeArrowheads="1"/>
          </p:cNvSpPr>
          <p:nvPr/>
        </p:nvSpPr>
        <p:spPr bwMode="auto">
          <a:xfrm>
            <a:off x="2827338" y="7667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喝茶</a:t>
            </a:r>
          </a:p>
        </p:txBody>
      </p:sp>
      <p:sp>
        <p:nvSpPr>
          <p:cNvPr id="79886" name="文本框 152"/>
          <p:cNvSpPr>
            <a:spLocks noChangeArrowheads="1"/>
          </p:cNvSpPr>
          <p:nvPr/>
        </p:nvSpPr>
        <p:spPr bwMode="auto">
          <a:xfrm>
            <a:off x="4411663" y="76676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你喝什么？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我喝茶。</a:t>
            </a:r>
          </a:p>
        </p:txBody>
      </p:sp>
      <p:sp>
        <p:nvSpPr>
          <p:cNvPr id="79887" name="文本框 107"/>
          <p:cNvSpPr>
            <a:spLocks noChangeArrowheads="1"/>
          </p:cNvSpPr>
          <p:nvPr/>
        </p:nvSpPr>
        <p:spPr bwMode="auto">
          <a:xfrm>
            <a:off x="1495425" y="36655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买</a:t>
            </a:r>
          </a:p>
        </p:txBody>
      </p:sp>
      <p:sp>
        <p:nvSpPr>
          <p:cNvPr id="79888" name="文本框 107"/>
          <p:cNvSpPr>
            <a:spLocks noChangeArrowheads="1"/>
          </p:cNvSpPr>
          <p:nvPr/>
        </p:nvSpPr>
        <p:spPr bwMode="auto">
          <a:xfrm>
            <a:off x="1292225" y="30305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商店</a:t>
            </a:r>
          </a:p>
        </p:txBody>
      </p:sp>
      <p:sp>
        <p:nvSpPr>
          <p:cNvPr id="79889" name="文本框 152"/>
          <p:cNvSpPr>
            <a:spLocks noChangeArrowheads="1"/>
          </p:cNvSpPr>
          <p:nvPr/>
        </p:nvSpPr>
        <p:spPr bwMode="auto">
          <a:xfrm>
            <a:off x="2840038" y="13811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吃饭</a:t>
            </a:r>
          </a:p>
        </p:txBody>
      </p:sp>
      <p:sp>
        <p:nvSpPr>
          <p:cNvPr id="79890" name="文本框 152"/>
          <p:cNvSpPr>
            <a:spLocks noChangeArrowheads="1"/>
          </p:cNvSpPr>
          <p:nvPr/>
        </p:nvSpPr>
        <p:spPr bwMode="auto">
          <a:xfrm>
            <a:off x="4424363" y="13636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吃米饭</a:t>
            </a:r>
          </a:p>
        </p:txBody>
      </p:sp>
      <p:sp>
        <p:nvSpPr>
          <p:cNvPr id="79891" name="文本框 152"/>
          <p:cNvSpPr>
            <a:spLocks noChangeArrowheads="1"/>
          </p:cNvSpPr>
          <p:nvPr/>
        </p:nvSpPr>
        <p:spPr bwMode="auto">
          <a:xfrm>
            <a:off x="6292850" y="1384300"/>
            <a:ext cx="3783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我吃米饭。</a:t>
            </a:r>
          </a:p>
        </p:txBody>
      </p:sp>
      <p:sp>
        <p:nvSpPr>
          <p:cNvPr id="79892" name="文本框 152"/>
          <p:cNvSpPr>
            <a:spLocks noChangeArrowheads="1"/>
          </p:cNvSpPr>
          <p:nvPr/>
        </p:nvSpPr>
        <p:spPr bwMode="auto">
          <a:xfrm>
            <a:off x="2833688" y="20462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今天下午</a:t>
            </a:r>
          </a:p>
        </p:txBody>
      </p:sp>
      <p:sp>
        <p:nvSpPr>
          <p:cNvPr id="79893" name="文本框 152"/>
          <p:cNvSpPr>
            <a:spLocks noChangeArrowheads="1"/>
          </p:cNvSpPr>
          <p:nvPr/>
        </p:nvSpPr>
        <p:spPr bwMode="auto">
          <a:xfrm>
            <a:off x="4452938" y="204628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昨天下午</a:t>
            </a:r>
          </a:p>
        </p:txBody>
      </p:sp>
      <p:sp>
        <p:nvSpPr>
          <p:cNvPr id="79894" name="文本框 152"/>
          <p:cNvSpPr>
            <a:spLocks noChangeArrowheads="1"/>
          </p:cNvSpPr>
          <p:nvPr/>
        </p:nvSpPr>
        <p:spPr bwMode="auto">
          <a:xfrm>
            <a:off x="6288088" y="20494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明天下午</a:t>
            </a:r>
          </a:p>
        </p:txBody>
      </p:sp>
      <p:grpSp>
        <p:nvGrpSpPr>
          <p:cNvPr id="79895" name="组合 28"/>
          <p:cNvGrpSpPr>
            <a:grpSpLocks/>
          </p:cNvGrpSpPr>
          <p:nvPr/>
        </p:nvGrpSpPr>
        <p:grpSpPr bwMode="auto">
          <a:xfrm>
            <a:off x="2827338" y="2457450"/>
            <a:ext cx="4803775" cy="461963"/>
            <a:chOff x="2826609" y="3319027"/>
            <a:chExt cx="4805114" cy="461665"/>
          </a:xfrm>
        </p:grpSpPr>
        <p:sp>
          <p:nvSpPr>
            <p:cNvPr id="79913" name="文本框 152"/>
            <p:cNvSpPr>
              <a:spLocks noChangeArrowheads="1"/>
            </p:cNvSpPr>
            <p:nvPr/>
          </p:nvSpPr>
          <p:spPr bwMode="auto">
            <a:xfrm>
              <a:off x="2886315" y="3319027"/>
              <a:ext cx="474540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400" b="1">
                  <a:latin typeface="华文楷体" pitchFamily="2" charset="-122"/>
                  <a:ea typeface="华文楷体" pitchFamily="2" charset="-122"/>
                  <a:sym typeface="Times New Roman" pitchFamily="18" charset="0"/>
                </a:rPr>
                <a:t>   上午     中午     早上     晚上 </a:t>
              </a:r>
            </a:p>
          </p:txBody>
        </p:sp>
        <p:cxnSp>
          <p:nvCxnSpPr>
            <p:cNvPr id="23" name="直接箭头连接符 22"/>
            <p:cNvCxnSpPr/>
            <p:nvPr/>
          </p:nvCxnSpPr>
          <p:spPr>
            <a:xfrm>
              <a:off x="2826609" y="3556998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箭头连接符 24"/>
            <p:cNvCxnSpPr/>
            <p:nvPr/>
          </p:nvCxnSpPr>
          <p:spPr>
            <a:xfrm>
              <a:off x="3820661" y="3555412"/>
              <a:ext cx="335055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>
              <a:off x="4805185" y="3553825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>
              <a:off x="5797649" y="3552239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96" name="文本框 152"/>
          <p:cNvSpPr>
            <a:spLocks noChangeArrowheads="1"/>
          </p:cNvSpPr>
          <p:nvPr/>
        </p:nvSpPr>
        <p:spPr bwMode="auto">
          <a:xfrm>
            <a:off x="2868613" y="30591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去商店</a:t>
            </a:r>
          </a:p>
        </p:txBody>
      </p:sp>
      <p:sp>
        <p:nvSpPr>
          <p:cNvPr id="79897" name="文本框 152"/>
          <p:cNvSpPr>
            <a:spLocks noChangeArrowheads="1"/>
          </p:cNvSpPr>
          <p:nvPr/>
        </p:nvSpPr>
        <p:spPr bwMode="auto">
          <a:xfrm>
            <a:off x="4452938" y="305911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我去商店。</a:t>
            </a:r>
          </a:p>
        </p:txBody>
      </p:sp>
      <p:sp>
        <p:nvSpPr>
          <p:cNvPr id="79898" name="文本框 152"/>
          <p:cNvSpPr>
            <a:spLocks noChangeArrowheads="1"/>
          </p:cNvSpPr>
          <p:nvPr/>
        </p:nvSpPr>
        <p:spPr bwMode="auto">
          <a:xfrm>
            <a:off x="2862263" y="37226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买杯子</a:t>
            </a:r>
          </a:p>
        </p:txBody>
      </p:sp>
      <p:sp>
        <p:nvSpPr>
          <p:cNvPr id="79899" name="文本框 152"/>
          <p:cNvSpPr>
            <a:spLocks noChangeArrowheads="1"/>
          </p:cNvSpPr>
          <p:nvPr/>
        </p:nvSpPr>
        <p:spPr bwMode="auto">
          <a:xfrm>
            <a:off x="4446588" y="372268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你买什么？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我买杯子。</a:t>
            </a:r>
          </a:p>
        </p:txBody>
      </p:sp>
      <p:sp>
        <p:nvSpPr>
          <p:cNvPr id="79900" name="文本框 107"/>
          <p:cNvSpPr>
            <a:spLocks noChangeArrowheads="1"/>
          </p:cNvSpPr>
          <p:nvPr/>
        </p:nvSpPr>
        <p:spPr bwMode="auto">
          <a:xfrm>
            <a:off x="1462088" y="437038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</a:t>
            </a:r>
          </a:p>
        </p:txBody>
      </p:sp>
      <p:sp>
        <p:nvSpPr>
          <p:cNvPr id="79901" name="文本框 152"/>
          <p:cNvSpPr>
            <a:spLocks noChangeArrowheads="1"/>
          </p:cNvSpPr>
          <p:nvPr/>
        </p:nvSpPr>
        <p:spPr bwMode="auto">
          <a:xfrm>
            <a:off x="2887663" y="440848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这是杯子。</a:t>
            </a:r>
          </a:p>
        </p:txBody>
      </p:sp>
      <p:sp>
        <p:nvSpPr>
          <p:cNvPr id="79902" name="文本框 152"/>
          <p:cNvSpPr>
            <a:spLocks noChangeArrowheads="1"/>
          </p:cNvSpPr>
          <p:nvPr/>
        </p:nvSpPr>
        <p:spPr bwMode="auto">
          <a:xfrm>
            <a:off x="2868613" y="48244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这个杯子</a:t>
            </a:r>
          </a:p>
        </p:txBody>
      </p:sp>
      <p:sp>
        <p:nvSpPr>
          <p:cNvPr id="79903" name="文本框 152"/>
          <p:cNvSpPr>
            <a:spLocks noChangeArrowheads="1"/>
          </p:cNvSpPr>
          <p:nvPr/>
        </p:nvSpPr>
        <p:spPr bwMode="auto">
          <a:xfrm>
            <a:off x="4822825" y="4841875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这个人</a:t>
            </a:r>
          </a:p>
        </p:txBody>
      </p:sp>
      <p:sp>
        <p:nvSpPr>
          <p:cNvPr id="79904" name="文本框 152"/>
          <p:cNvSpPr>
            <a:spLocks noChangeArrowheads="1"/>
          </p:cNvSpPr>
          <p:nvPr/>
        </p:nvSpPr>
        <p:spPr bwMode="auto">
          <a:xfrm>
            <a:off x="6288088" y="4845050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这个学生</a:t>
            </a:r>
          </a:p>
        </p:txBody>
      </p:sp>
      <p:sp>
        <p:nvSpPr>
          <p:cNvPr id="79905" name="文本框 152"/>
          <p:cNvSpPr>
            <a:spLocks noChangeArrowheads="1"/>
          </p:cNvSpPr>
          <p:nvPr/>
        </p:nvSpPr>
        <p:spPr bwMode="auto">
          <a:xfrm>
            <a:off x="8269288" y="4833938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这个老师</a:t>
            </a:r>
          </a:p>
        </p:txBody>
      </p:sp>
      <p:sp>
        <p:nvSpPr>
          <p:cNvPr id="79906" name="圆角矩形 32"/>
          <p:cNvSpPr>
            <a:spLocks noChangeArrowheads="1"/>
          </p:cNvSpPr>
          <p:nvPr/>
        </p:nvSpPr>
        <p:spPr bwMode="auto">
          <a:xfrm>
            <a:off x="1052513" y="53959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907" name="文本框 107"/>
          <p:cNvSpPr>
            <a:spLocks noChangeArrowheads="1"/>
          </p:cNvSpPr>
          <p:nvPr/>
        </p:nvSpPr>
        <p:spPr bwMode="auto">
          <a:xfrm>
            <a:off x="1438275" y="538321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</a:t>
            </a:r>
          </a:p>
        </p:txBody>
      </p:sp>
      <p:sp>
        <p:nvSpPr>
          <p:cNvPr id="79908" name="文本框 152"/>
          <p:cNvSpPr>
            <a:spLocks noChangeArrowheads="1"/>
          </p:cNvSpPr>
          <p:nvPr/>
        </p:nvSpPr>
        <p:spPr bwMode="auto">
          <a:xfrm>
            <a:off x="2887663" y="5467350"/>
            <a:ext cx="45148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那是什么？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那是汉语书。</a:t>
            </a:r>
          </a:p>
        </p:txBody>
      </p:sp>
      <p:sp>
        <p:nvSpPr>
          <p:cNvPr id="79909" name="文本框 152"/>
          <p:cNvSpPr>
            <a:spLocks noChangeArrowheads="1"/>
          </p:cNvSpPr>
          <p:nvPr/>
        </p:nvSpPr>
        <p:spPr bwMode="auto">
          <a:xfrm>
            <a:off x="2833688" y="59182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那个杯子</a:t>
            </a:r>
          </a:p>
        </p:txBody>
      </p:sp>
      <p:sp>
        <p:nvSpPr>
          <p:cNvPr id="79910" name="文本框 152"/>
          <p:cNvSpPr>
            <a:spLocks noChangeArrowheads="1"/>
          </p:cNvSpPr>
          <p:nvPr/>
        </p:nvSpPr>
        <p:spPr bwMode="auto">
          <a:xfrm>
            <a:off x="4822825" y="59356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那个人</a:t>
            </a:r>
          </a:p>
        </p:txBody>
      </p:sp>
      <p:sp>
        <p:nvSpPr>
          <p:cNvPr id="79911" name="文本框 152"/>
          <p:cNvSpPr>
            <a:spLocks noChangeArrowheads="1"/>
          </p:cNvSpPr>
          <p:nvPr/>
        </p:nvSpPr>
        <p:spPr bwMode="auto">
          <a:xfrm>
            <a:off x="6288088" y="5938838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那个学生</a:t>
            </a:r>
          </a:p>
        </p:txBody>
      </p:sp>
      <p:sp>
        <p:nvSpPr>
          <p:cNvPr id="79912" name="文本框 152"/>
          <p:cNvSpPr>
            <a:spLocks noChangeArrowheads="1"/>
          </p:cNvSpPr>
          <p:nvPr/>
        </p:nvSpPr>
        <p:spPr bwMode="auto">
          <a:xfrm>
            <a:off x="8269288" y="5927725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那个老师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089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能愿动词“想” </a:t>
            </a:r>
            <a:r>
              <a:rPr lang="en-US" altLang="zh-CN" dirty="0">
                <a:latin typeface="+mn-ea"/>
                <a:ea typeface="+mn-ea"/>
              </a:rPr>
              <a:t>The Modal Verb</a:t>
            </a:r>
            <a:r>
              <a:rPr lang="zh-CN" altLang="en-US" dirty="0">
                <a:latin typeface="+mn-ea"/>
                <a:ea typeface="+mn-ea"/>
              </a:rPr>
              <a:t>“想”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87787" y="1576502"/>
            <a:ext cx="348421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（不）想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动词。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2630488" y="27638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703638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）我想学汉语。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67506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）明天我想去学校看书。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702050" y="4371975"/>
            <a:ext cx="3943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）我想买一个杯子。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疑问代词“多少”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“多少”</a:t>
            </a: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7" name="圆角矩形 6"/>
          <p:cNvSpPr/>
          <p:nvPr/>
        </p:nvSpPr>
        <p:spPr>
          <a:xfrm>
            <a:off x="2454275" y="2219325"/>
            <a:ext cx="7224713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3246438" y="2554288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）你们学校有多少（个）学生？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217863" y="3263900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）你有多少（个）汉语老师？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244850" y="3879850"/>
            <a:ext cx="39433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）这个杯子多少钱？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294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量词“个”“口” </a:t>
            </a:r>
            <a:r>
              <a:rPr lang="en-US" altLang="zh-CN" dirty="0">
                <a:latin typeface="+mn-ea"/>
                <a:ea typeface="+mn-ea"/>
              </a:rPr>
              <a:t>The Measure Words</a:t>
            </a:r>
            <a:r>
              <a:rPr lang="zh-CN" altLang="en-US" dirty="0">
                <a:latin typeface="+mn-ea"/>
                <a:ea typeface="+mn-ea"/>
              </a:rPr>
              <a:t>“个”</a:t>
            </a:r>
            <a:r>
              <a:rPr lang="en-US" altLang="zh-CN" dirty="0">
                <a:latin typeface="+mn-ea"/>
                <a:ea typeface="+mn-ea"/>
              </a:rPr>
              <a:t>and</a:t>
            </a:r>
            <a:r>
              <a:rPr lang="zh-CN" altLang="en-US" dirty="0">
                <a:latin typeface="+mn-ea"/>
                <a:ea typeface="+mn-ea"/>
              </a:rPr>
              <a:t>“口”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073150" y="1968500"/>
            <a:ext cx="3503613" cy="34480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370013" y="2525713"/>
            <a:ext cx="3189287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）三个学生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358900" y="3375025"/>
            <a:ext cx="29019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）五个学生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1368425" y="4097338"/>
            <a:ext cx="21478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）一杯子</a:t>
            </a:r>
          </a:p>
        </p:txBody>
      </p:sp>
      <p:sp>
        <p:nvSpPr>
          <p:cNvPr id="14" name="圆角矩形 13"/>
          <p:cNvSpPr/>
          <p:nvPr/>
        </p:nvSpPr>
        <p:spPr>
          <a:xfrm>
            <a:off x="5926138" y="1968500"/>
            <a:ext cx="5380037" cy="34480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6429375" y="2525713"/>
            <a:ext cx="438467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）李老师家有六口人。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418263" y="3375025"/>
            <a:ext cx="43957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）你家有几口人？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6427788" y="4097338"/>
            <a:ext cx="35845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）我家有三口人。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5" grpId="0"/>
      <p:bldP spid="17" grpId="0"/>
      <p:bldP spid="1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3971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钱数的表达 </a:t>
            </a:r>
            <a:r>
              <a:rPr lang="en-US" altLang="zh-CN" dirty="0">
                <a:latin typeface="+mn-ea"/>
                <a:ea typeface="+mn-ea"/>
              </a:rPr>
              <a:t>Expression of the Amount of Money</a:t>
            </a:r>
            <a:endParaRPr lang="zh-CN" altLang="en-US" dirty="0">
              <a:latin typeface="+mn-ea"/>
              <a:ea typeface="+mn-ea"/>
            </a:endParaRPr>
          </a:p>
        </p:txBody>
      </p:sp>
      <p:pic>
        <p:nvPicPr>
          <p:cNvPr id="83973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4200" y="1784350"/>
            <a:ext cx="2160588" cy="144145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pic>
        <p:nvPicPr>
          <p:cNvPr id="83974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51438" y="1784350"/>
            <a:ext cx="2160587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pic>
        <p:nvPicPr>
          <p:cNvPr id="83975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5" cstate="print">
            <a:lum bright="10000"/>
          </a:blip>
          <a:srcRect/>
          <a:stretch>
            <a:fillRect/>
          </a:stretch>
        </p:blipFill>
        <p:spPr bwMode="auto">
          <a:xfrm>
            <a:off x="8489950" y="17859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pic>
        <p:nvPicPr>
          <p:cNvPr id="83976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37400" y="4457700"/>
            <a:ext cx="2160588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83977" name="TextBox 28"/>
          <p:cNvSpPr txBox="1">
            <a:spLocks noChangeArrowheads="1"/>
          </p:cNvSpPr>
          <p:nvPr/>
        </p:nvSpPr>
        <p:spPr bwMode="auto">
          <a:xfrm>
            <a:off x="1057275" y="3230563"/>
            <a:ext cx="37147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一元（块）</a:t>
            </a:r>
            <a:endParaRPr lang="en-US" altLang="zh-CN" sz="2400" b="1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one 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yuan</a:t>
            </a:r>
            <a:r>
              <a:rPr lang="en-US" altLang="zh-CN" sz="2000" b="1" i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/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kuai</a:t>
            </a:r>
            <a:endParaRPr lang="zh-CN" altLang="en-US" sz="2000" i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83978" name="TextBox 29"/>
          <p:cNvSpPr txBox="1">
            <a:spLocks noChangeArrowheads="1"/>
          </p:cNvSpPr>
          <p:nvPr/>
        </p:nvSpPr>
        <p:spPr bwMode="auto">
          <a:xfrm>
            <a:off x="4913313" y="3254375"/>
            <a:ext cx="278923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五元（块）</a:t>
            </a:r>
            <a:endParaRPr lang="en-US" altLang="zh-CN" sz="2400" b="1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five 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yuan</a:t>
            </a:r>
            <a:r>
              <a:rPr lang="en-US" altLang="zh-CN" sz="2000" b="1" i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/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kuai</a:t>
            </a:r>
            <a:endParaRPr lang="zh-CN" altLang="en-US" sz="2000" i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83979" name="TextBox 30"/>
          <p:cNvSpPr txBox="1">
            <a:spLocks noChangeArrowheads="1"/>
          </p:cNvSpPr>
          <p:nvPr/>
        </p:nvSpPr>
        <p:spPr bwMode="auto">
          <a:xfrm>
            <a:off x="7950200" y="3224213"/>
            <a:ext cx="3468688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十元（块）</a:t>
            </a:r>
            <a:endParaRPr lang="en-US" altLang="zh-CN" sz="2400" b="1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ten 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yuan</a:t>
            </a:r>
            <a:r>
              <a:rPr lang="en-US" altLang="zh-CN" sz="2000" b="1" i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/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kuai</a:t>
            </a:r>
            <a:endParaRPr lang="zh-CN" altLang="en-US" sz="2000" i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83980" name="TextBox 31"/>
          <p:cNvSpPr txBox="1">
            <a:spLocks noChangeArrowheads="1"/>
          </p:cNvSpPr>
          <p:nvPr/>
        </p:nvSpPr>
        <p:spPr bwMode="auto">
          <a:xfrm>
            <a:off x="5399088" y="5915025"/>
            <a:ext cx="560705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一百元（块）</a:t>
            </a:r>
            <a:endParaRPr lang="en-US" altLang="zh-CN" sz="2400" b="1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one hundred 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yuan</a:t>
            </a:r>
            <a:r>
              <a:rPr lang="en-US" altLang="zh-CN" sz="2000" b="1" i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/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kuai</a:t>
            </a:r>
            <a:endParaRPr lang="zh-CN" altLang="en-US" sz="2000" i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83981" name="TextBox 31"/>
          <p:cNvSpPr txBox="1">
            <a:spLocks noChangeArrowheads="1"/>
          </p:cNvSpPr>
          <p:nvPr/>
        </p:nvSpPr>
        <p:spPr bwMode="auto">
          <a:xfrm>
            <a:off x="2444750" y="5911850"/>
            <a:ext cx="4043363" cy="113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五十元（块）</a:t>
            </a:r>
            <a:endParaRPr lang="en-US" altLang="zh-CN" sz="2400" b="1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fifty 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yuan</a:t>
            </a:r>
            <a:r>
              <a:rPr lang="en-US" altLang="zh-CN" sz="2000" b="1" i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/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kuai</a:t>
            </a:r>
            <a:endParaRPr lang="zh-CN" altLang="en-US" sz="2000" i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endParaRPr lang="zh-CN" altLang="en-US" sz="24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grpSp>
        <p:nvGrpSpPr>
          <p:cNvPr id="83982" name="组合 17"/>
          <p:cNvGrpSpPr>
            <a:grpSpLocks/>
          </p:cNvGrpSpPr>
          <p:nvPr/>
        </p:nvGrpSpPr>
        <p:grpSpPr bwMode="auto">
          <a:xfrm>
            <a:off x="3182938" y="4475163"/>
            <a:ext cx="2197100" cy="1439862"/>
            <a:chOff x="3182856" y="4475163"/>
            <a:chExt cx="2197182" cy="1440000"/>
          </a:xfrm>
        </p:grpSpPr>
        <p:pic>
          <p:nvPicPr>
            <p:cNvPr id="83983" name="Picture 9" descr="E:\HSK1\新建文件夹\1课\1-11花-前图bigstock-yellow-flower-14475059（利用）替换.jpg"/>
            <p:cNvPicPr preferRelativeResize="0"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3221038" y="4695024"/>
              <a:ext cx="2159000" cy="9907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" name="矩形 16"/>
            <p:cNvSpPr/>
            <p:nvPr/>
          </p:nvSpPr>
          <p:spPr>
            <a:xfrm>
              <a:off x="3182856" y="4475163"/>
              <a:ext cx="2160668" cy="1440000"/>
            </a:xfrm>
            <a:prstGeom prst="rect">
              <a:avLst/>
            </a:prstGeom>
            <a:noFill/>
            <a:ln w="25400"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499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877050" y="2259013"/>
            <a:ext cx="270510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660525"/>
            <a:ext cx="7323137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hē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想   喝  什么？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hē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chá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 想    喝 茶。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xiǎnɡ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想   吃  什么？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xiǎnɡ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mǐfàn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 想    吃 米饭。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4999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在饭馆儿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restaurant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877050" y="2259013"/>
            <a:ext cx="270510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660525"/>
            <a:ext cx="7323137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想   喝  什么？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 想    喝 茶。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想   吃  什么？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 想    吃 米饭。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4999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在饭馆儿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restaurant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755650" y="1620838"/>
            <a:ext cx="10358438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94700" y="2160588"/>
            <a:ext cx="1979613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在客厅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living 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36725" y="1660525"/>
            <a:ext cx="7323138" cy="46593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Xiàwǔ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zuò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下午你  想   去  做  什么？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Xiàwǔ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xiǎnɡ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shānɡdiàn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.</a:t>
            </a:r>
            <a:endParaRPr lang="en-US" altLang="zh-CN" sz="2400" dirty="0" err="1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下午 我   想   去    商  店。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xiǎnɡ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mǎi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想    买   什么？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yí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ɡe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bēizi</a:t>
            </a:r>
            <a:r>
              <a:rPr lang="zh-CN" altLang="en-US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dirty="0" err="1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想   买 一个 杯子。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755650" y="1620838"/>
            <a:ext cx="10358438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94700" y="2160588"/>
            <a:ext cx="1979613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在客厅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living 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36725" y="1660525"/>
            <a:ext cx="7323138" cy="46593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下午你  想   去  做  什么？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.</a:t>
            </a:r>
            <a:endParaRPr lang="en-US" altLang="zh-CN" sz="2400" dirty="0" err="1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下午 我   想   去    商  店。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想    买   什么？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想   买 一个 杯子。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61313" y="2190750"/>
            <a:ext cx="27114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766888" y="1727200"/>
            <a:ext cx="7323137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Nǐhǎo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zhèɡe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bēizi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duōshao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qián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你好！这个 杯子  多少    钱？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zh-CN" altLang="zh-CN" sz="1800" cap="all" dirty="0" smtClean="0">
                <a:solidFill>
                  <a:schemeClr val="bg1">
                    <a:lumMod val="50000"/>
                  </a:schemeClr>
                </a:solidFill>
              </a:rPr>
              <a:t>è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rshíbā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kuài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28    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块。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Nàɡe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bēizi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duōshao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qián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那个 杯子 多少     钱？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Nàɡe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bēizi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shíbā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kuài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qián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那个杯子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18 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块    钱。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909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在商店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store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61313" y="2190750"/>
            <a:ext cx="27114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766888" y="1727200"/>
            <a:ext cx="7323137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你好！这个 杯子  多少    钱？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1800" cap="all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28    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块。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那个 杯子 多少     钱？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那个杯子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18 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块    钱。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909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在商店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store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1021458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114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4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你想吃什么？    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chī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你想喝什么？    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hē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明天下午你想做什么？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Mínɡtiān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xiàwǔ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zuò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你去哪个商店买杯子？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nǎɡe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shānɡdiàn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bēizi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一个杯子多少钱？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Yí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ɡe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bēizi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duōshao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qián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? </a:t>
            </a:r>
            <a:endParaRPr lang="zh-CN" altLang="en-US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56202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216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41913" y="2816225"/>
            <a:ext cx="9096375" cy="37861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xiǎnɡ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   天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想   去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mǎi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买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66888" y="2759075"/>
            <a:ext cx="2665412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73787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732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248275" y="2992438"/>
            <a:ext cx="9097963" cy="258603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 wǒ xiǎnɡ chī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 我  想   吃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73787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38763" y="2992438"/>
            <a:ext cx="9097962" cy="378618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Xiàwǔ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xiǎn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下午 我   想   去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endParaRPr lang="en-US" altLang="zh-CN" sz="24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看</a:t>
            </a: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0700" y="2759075"/>
            <a:ext cx="2701925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73787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sp>
        <p:nvSpPr>
          <p:cNvPr id="15" name="矩形 14"/>
          <p:cNvSpPr/>
          <p:nvPr/>
        </p:nvSpPr>
        <p:spPr>
          <a:xfrm>
            <a:off x="1712913" y="2759075"/>
            <a:ext cx="2663825" cy="18002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9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5240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70125" y="2776538"/>
            <a:ext cx="1619250" cy="1728787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4903788" y="3370263"/>
            <a:ext cx="9097962" cy="258445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Nǐhǎo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zh-CN" altLang="en-US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qǐn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wèn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zhè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e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bēizi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你好，请问    这个 杯子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625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59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2" y="1608707"/>
            <a:ext cx="9770538" cy="4431983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/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              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     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Jīntiān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xiàwǔ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xiǎn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zuò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shénme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例如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1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下午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想   做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什么？                       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              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     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Mín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tiān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xiǎn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zuò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shénme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A: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  天  你   想   做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什么？                                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B:  ……</a:t>
            </a:r>
            <a:endParaRPr lang="en-US" altLang="zh-CN" sz="2800" dirty="0"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78740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728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3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2" y="1608707"/>
            <a:ext cx="9770538" cy="4431983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/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              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Nǐmen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bān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yǒu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duōshao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e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xuéshen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例如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2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你们   班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有   多  少  个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学生？                       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               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     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Nǐmen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xuéxiào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yǒu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duōshao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e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lǎoshī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A: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你们 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学校   有   多少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个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老师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                                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B:  ……</a:t>
            </a:r>
            <a:endParaRPr lang="en-US" altLang="zh-CN" sz="2800" dirty="0"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78740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表格 17"/>
          <p:cNvGraphicFramePr>
            <a:graphicFrameLocks noGrp="1"/>
          </p:cNvGraphicFramePr>
          <p:nvPr/>
        </p:nvGraphicFramePr>
        <p:xfrm>
          <a:off x="731838" y="2060575"/>
          <a:ext cx="10873276" cy="3413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6558"/>
                <a:gridCol w="1112378"/>
                <a:gridCol w="1424694"/>
                <a:gridCol w="1213339"/>
                <a:gridCol w="1389184"/>
                <a:gridCol w="1125416"/>
                <a:gridCol w="1143000"/>
                <a:gridCol w="1652953"/>
                <a:gridCol w="119575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dirty="0" smtClean="0"/>
                        <a:t>姓名</a:t>
                      </a:r>
                      <a:r>
                        <a:rPr lang="en-US" altLang="zh-CN" sz="2000" b="0" dirty="0" smtClean="0"/>
                        <a:t>Name</a:t>
                      </a:r>
                      <a:r>
                        <a:rPr lang="en-US" altLang="zh-CN" sz="2000" b="1" dirty="0" smtClean="0"/>
                        <a:t> </a:t>
                      </a: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星期一</a:t>
                      </a:r>
                      <a:endParaRPr lang="en-US" altLang="zh-CN" sz="2400" dirty="0" smtClean="0"/>
                    </a:p>
                    <a:p>
                      <a:pPr algn="ctr"/>
                      <a:r>
                        <a:rPr lang="en-US" altLang="zh-CN" sz="2000" b="0" dirty="0" smtClean="0">
                          <a:latin typeface="+mn-lt"/>
                          <a:ea typeface="华文楷体" pitchFamily="2" charset="-122"/>
                        </a:rPr>
                        <a:t>Monday </a:t>
                      </a:r>
                      <a:endParaRPr lang="zh-CN" altLang="en-US" sz="2000" b="0" dirty="0">
                        <a:latin typeface="+mn-lt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星期二</a:t>
                      </a:r>
                      <a:r>
                        <a:rPr lang="en-US" altLang="zh-CN" sz="2000" b="0" kern="1200" dirty="0" smtClean="0">
                          <a:solidFill>
                            <a:schemeClr val="lt1"/>
                          </a:solidFill>
                          <a:latin typeface="+mn-lt"/>
                          <a:ea typeface="华文楷体" pitchFamily="2" charset="-122"/>
                          <a:cs typeface="+mn-cs"/>
                        </a:rPr>
                        <a:t>Tuesday </a:t>
                      </a:r>
                      <a:endParaRPr lang="zh-CN" altLang="en-US" sz="2000" b="0" kern="1200" dirty="0" smtClean="0">
                        <a:solidFill>
                          <a:schemeClr val="lt1"/>
                        </a:solidFill>
                        <a:latin typeface="+mn-lt"/>
                        <a:ea typeface="华文楷体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2400" dirty="0" smtClean="0"/>
                        <a:t>星期三</a:t>
                      </a:r>
                      <a:r>
                        <a:rPr lang="en-US" altLang="zh-CN" sz="2000" b="0" kern="1200" dirty="0" smtClean="0">
                          <a:solidFill>
                            <a:schemeClr val="lt1"/>
                          </a:solidFill>
                          <a:latin typeface="+mn-lt"/>
                          <a:ea typeface="华文楷体" pitchFamily="2" charset="-122"/>
                          <a:cs typeface="+mn-cs"/>
                        </a:rPr>
                        <a:t>Wednesday</a:t>
                      </a:r>
                      <a:endParaRPr lang="zh-CN" altLang="en-US" sz="2000" b="0" kern="1200" dirty="0" smtClean="0">
                        <a:solidFill>
                          <a:schemeClr val="lt1"/>
                        </a:solidFill>
                        <a:latin typeface="+mn-lt"/>
                        <a:ea typeface="华文楷体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dirty="0" smtClean="0"/>
                        <a:t>星期四</a:t>
                      </a:r>
                      <a:r>
                        <a:rPr lang="en-US" altLang="zh-CN" sz="2000" b="0" kern="1200" dirty="0" smtClean="0">
                          <a:solidFill>
                            <a:schemeClr val="lt1"/>
                          </a:solidFill>
                          <a:latin typeface="+mn-lt"/>
                          <a:ea typeface="华文楷体" pitchFamily="2" charset="-122"/>
                          <a:cs typeface="+mn-cs"/>
                        </a:rPr>
                        <a:t>Thursday</a:t>
                      </a:r>
                      <a:endParaRPr lang="zh-CN" altLang="en-US" sz="2000" b="0" kern="1200" dirty="0" smtClean="0">
                        <a:solidFill>
                          <a:schemeClr val="lt1"/>
                        </a:solidFill>
                        <a:latin typeface="+mn-lt"/>
                        <a:ea typeface="华文楷体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星期五</a:t>
                      </a:r>
                      <a:r>
                        <a:rPr lang="en-US" altLang="zh-CN" sz="2000" b="0" kern="1200" dirty="0" smtClean="0">
                          <a:solidFill>
                            <a:schemeClr val="lt1"/>
                          </a:solidFill>
                          <a:latin typeface="+mn-lt"/>
                          <a:ea typeface="华文楷体" pitchFamily="2" charset="-122"/>
                          <a:cs typeface="+mn-cs"/>
                        </a:rPr>
                        <a:t>Friday</a:t>
                      </a:r>
                      <a:endParaRPr lang="zh-CN" altLang="en-US" sz="2000" b="0" kern="1200" dirty="0" smtClean="0">
                        <a:solidFill>
                          <a:schemeClr val="lt1"/>
                        </a:solidFill>
                        <a:latin typeface="+mn-lt"/>
                        <a:ea typeface="华文楷体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星期六</a:t>
                      </a:r>
                      <a:r>
                        <a:rPr lang="en-US" altLang="zh-CN" sz="2000" b="0" kern="1200" dirty="0" smtClean="0">
                          <a:solidFill>
                            <a:schemeClr val="lt1"/>
                          </a:solidFill>
                          <a:latin typeface="+mn-lt"/>
                          <a:ea typeface="华文楷体" pitchFamily="2" charset="-122"/>
                          <a:cs typeface="+mn-cs"/>
                        </a:rPr>
                        <a:t>Saturday</a:t>
                      </a:r>
                      <a:endParaRPr lang="zh-CN" altLang="en-US" sz="2000" b="0" kern="1200" dirty="0" smtClean="0">
                        <a:solidFill>
                          <a:schemeClr val="lt1"/>
                        </a:solidFill>
                        <a:latin typeface="+mn-lt"/>
                        <a:ea typeface="华文楷体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dirty="0" smtClean="0"/>
                        <a:t>星期日</a:t>
                      </a:r>
                      <a:r>
                        <a:rPr lang="en-US" altLang="zh-CN" sz="2000" b="0" kern="1200" dirty="0" smtClean="0">
                          <a:solidFill>
                            <a:schemeClr val="lt1"/>
                          </a:solidFill>
                          <a:latin typeface="+mn-lt"/>
                          <a:ea typeface="华文楷体" pitchFamily="2" charset="-122"/>
                          <a:cs typeface="+mn-cs"/>
                        </a:rPr>
                        <a:t>Sunday</a:t>
                      </a:r>
                      <a:endParaRPr lang="zh-CN" altLang="en-US" sz="2000" b="0" kern="1200" dirty="0" smtClean="0">
                        <a:solidFill>
                          <a:schemeClr val="lt1"/>
                        </a:solidFill>
                        <a:latin typeface="+mn-lt"/>
                        <a:ea typeface="华文楷体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smtClean="0"/>
                        <a:t>1</a:t>
                      </a:r>
                      <a:endParaRPr lang="zh-CN" altLang="en-US" sz="24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en-US" altLang="zh-CN" sz="24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cxnSp>
        <p:nvCxnSpPr>
          <p:cNvPr id="9837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1071563"/>
            <a:ext cx="1064101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cxnSp>
        <p:nvCxnSpPr>
          <p:cNvPr id="15" name="直接连接符 14"/>
          <p:cNvCxnSpPr/>
          <p:nvPr/>
        </p:nvCxnSpPr>
        <p:spPr>
          <a:xfrm rot="16200000" flipH="1">
            <a:off x="-630238" y="4197351"/>
            <a:ext cx="2733675" cy="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 rot="5400000">
            <a:off x="1089025" y="4130675"/>
            <a:ext cx="2732088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cxnSp>
        <p:nvCxnSpPr>
          <p:cNvPr id="26" name="直接连接符 25"/>
          <p:cNvCxnSpPr/>
          <p:nvPr/>
        </p:nvCxnSpPr>
        <p:spPr>
          <a:xfrm rot="16200000" flipH="1">
            <a:off x="10237787" y="4197351"/>
            <a:ext cx="2733675" cy="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 rot="5400000">
            <a:off x="7399338" y="4129088"/>
            <a:ext cx="2732087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 rot="5400000">
            <a:off x="6249194" y="4144169"/>
            <a:ext cx="2730500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 rot="5400000">
            <a:off x="5124450" y="4140200"/>
            <a:ext cx="2732088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 rot="5400000">
            <a:off x="3738563" y="4140200"/>
            <a:ext cx="2732088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 rot="5400000">
            <a:off x="2527300" y="4130675"/>
            <a:ext cx="2732088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rot="5400000">
            <a:off x="-3175" y="4129088"/>
            <a:ext cx="2732087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 rot="5400000">
            <a:off x="9037638" y="4130675"/>
            <a:ext cx="2732088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接连接符 59"/>
          <p:cNvCxnSpPr/>
          <p:nvPr/>
        </p:nvCxnSpPr>
        <p:spPr>
          <a:xfrm flipV="1">
            <a:off x="735013" y="5473700"/>
            <a:ext cx="10869612" cy="158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1358281" y="2879725"/>
            <a:ext cx="117500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谢鹏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Xiè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Pén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2533282" y="2879725"/>
            <a:ext cx="1356462" cy="1138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去学校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xuéxiào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endParaRPr lang="zh-CN" altLang="en-US" sz="2400" dirty="0"/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8836310" y="2868613"/>
            <a:ext cx="1713931" cy="1138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去商店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shān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diàn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endParaRPr lang="zh-CN" altLang="en-US" sz="2400" dirty="0"/>
          </a:p>
        </p:txBody>
      </p:sp>
      <p:cxnSp>
        <p:nvCxnSpPr>
          <p:cNvPr id="27" name="直接连接符 26"/>
          <p:cNvCxnSpPr/>
          <p:nvPr/>
        </p:nvCxnSpPr>
        <p:spPr>
          <a:xfrm flipV="1">
            <a:off x="758825" y="3630613"/>
            <a:ext cx="10869613" cy="1587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 flipV="1">
            <a:off x="731838" y="4087813"/>
            <a:ext cx="10869612" cy="1587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 flipV="1">
            <a:off x="735013" y="4554538"/>
            <a:ext cx="10869612" cy="1587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 flipV="1">
            <a:off x="731838" y="5011738"/>
            <a:ext cx="10869612" cy="1587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Text Box 11"/>
          <p:cNvSpPr txBox="1">
            <a:spLocks noChangeArrowheads="1"/>
          </p:cNvSpPr>
          <p:nvPr/>
        </p:nvSpPr>
        <p:spPr bwMode="auto">
          <a:xfrm>
            <a:off x="4035425" y="266700"/>
            <a:ext cx="4316413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排排队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3692525" y="266700"/>
            <a:ext cx="4938713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933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99333" name="Text Box 9"/>
          <p:cNvSpPr txBox="1">
            <a:spLocks noChangeArrowheads="1"/>
          </p:cNvSpPr>
          <p:nvPr/>
        </p:nvSpPr>
        <p:spPr bwMode="auto">
          <a:xfrm>
            <a:off x="561975" y="1069975"/>
            <a:ext cx="4819650" cy="133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把词语卡片排列在可以搭配的动词后边。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判读是否正确。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用“我想</a:t>
            </a:r>
            <a:r>
              <a:rPr lang="en-US" altLang="zh-CN" b="1"/>
              <a:t>……</a:t>
            </a:r>
            <a:r>
              <a:rPr lang="zh-CN" altLang="en-US" b="1"/>
              <a:t>”说一个句子。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7685088" y="3321050"/>
            <a:ext cx="901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老师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8339138" y="2846388"/>
            <a:ext cx="903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汉语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7437438" y="2268538"/>
            <a:ext cx="901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汉字</a:t>
            </a:r>
          </a:p>
        </p:txBody>
      </p:sp>
      <p:sp>
        <p:nvSpPr>
          <p:cNvPr id="13" name="圆角矩形 12"/>
          <p:cNvSpPr/>
          <p:nvPr/>
        </p:nvSpPr>
        <p:spPr>
          <a:xfrm>
            <a:off x="6791325" y="1895475"/>
            <a:ext cx="4479925" cy="429418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9939338" y="4478338"/>
            <a:ext cx="901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同学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8432800" y="3632200"/>
            <a:ext cx="16208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中国朋友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9761538" y="3059113"/>
            <a:ext cx="1260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朋友家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9309100" y="5392738"/>
            <a:ext cx="903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学校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9309100" y="2317750"/>
            <a:ext cx="1260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汉语书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7529513" y="4043363"/>
            <a:ext cx="903287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杯子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8858250" y="4478338"/>
            <a:ext cx="903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商店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986588" y="3370263"/>
            <a:ext cx="5445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茶</a:t>
            </a: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7999413" y="5002213"/>
            <a:ext cx="12636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中国菜</a:t>
            </a: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6985000" y="4608513"/>
            <a:ext cx="903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米饭</a:t>
            </a:r>
          </a:p>
        </p:txBody>
      </p:sp>
      <p:sp>
        <p:nvSpPr>
          <p:cNvPr id="24" name="Text Box 3"/>
          <p:cNvSpPr txBox="1">
            <a:spLocks noChangeArrowheads="1"/>
          </p:cNvSpPr>
          <p:nvPr/>
        </p:nvSpPr>
        <p:spPr bwMode="auto">
          <a:xfrm>
            <a:off x="3511550" y="2841625"/>
            <a:ext cx="2085975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</a:pPr>
            <a:r>
              <a:rPr lang="zh-CN" altLang="en-US" sz="3200" b="1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吃</a:t>
            </a:r>
            <a:r>
              <a:rPr lang="en-US" altLang="zh-CN" sz="3200" b="1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</a:t>
            </a:r>
            <a:r>
              <a:rPr lang="zh-CN" altLang="en-US" sz="3200" b="1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喝</a:t>
            </a:r>
            <a:endParaRPr lang="en-US" altLang="zh-CN" sz="3200" b="1">
              <a:solidFill>
                <a:srgbClr val="660066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3200" b="1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买</a:t>
            </a:r>
            <a:r>
              <a:rPr lang="en-US" altLang="zh-CN" sz="3200" b="1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</a:t>
            </a:r>
            <a:r>
              <a:rPr lang="zh-CN" altLang="en-US" sz="3200" b="1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去</a:t>
            </a:r>
            <a:endParaRPr lang="en-US" altLang="zh-CN" sz="3200" b="1">
              <a:solidFill>
                <a:srgbClr val="660066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3200" b="1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说</a:t>
            </a:r>
            <a:r>
              <a:rPr lang="en-US" altLang="zh-CN" sz="3200" b="1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</a:t>
            </a:r>
            <a:r>
              <a:rPr lang="zh-CN" altLang="en-US" sz="3200" b="1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看</a:t>
            </a:r>
            <a:r>
              <a:rPr lang="en-US" altLang="zh-CN" sz="3200" b="1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</a:t>
            </a:r>
            <a:r>
              <a:rPr lang="zh-CN" altLang="en-US" sz="3200" b="1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写</a:t>
            </a:r>
          </a:p>
        </p:txBody>
      </p:sp>
      <p:sp>
        <p:nvSpPr>
          <p:cNvPr id="25" name="圆角矩形 24"/>
          <p:cNvSpPr/>
          <p:nvPr/>
        </p:nvSpPr>
        <p:spPr>
          <a:xfrm>
            <a:off x="3175000" y="2647950"/>
            <a:ext cx="2420938" cy="2613025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99350" name="TextBox 25"/>
          <p:cNvSpPr txBox="1">
            <a:spLocks noChangeArrowheads="1"/>
          </p:cNvSpPr>
          <p:nvPr/>
        </p:nvSpPr>
        <p:spPr bwMode="auto">
          <a:xfrm>
            <a:off x="809625" y="3632200"/>
            <a:ext cx="1825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我想</a:t>
            </a:r>
            <a:r>
              <a:rPr lang="en-US" altLang="zh-CN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endParaRPr lang="zh-CN" altLang="en-US" sz="3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500"/>
                            </p:stCondLst>
                            <p:childTnLst>
                              <p:par>
                                <p:cTn id="5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500"/>
                            </p:stCondLst>
                            <p:childTnLst>
                              <p:par>
                                <p:cTn id="6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0"/>
                            </p:stCondLst>
                            <p:childTnLst>
                              <p:par>
                                <p:cTn id="6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500"/>
                            </p:stCondLst>
                            <p:childTnLst>
                              <p:par>
                                <p:cTn id="7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6000"/>
                            </p:stCondLst>
                            <p:childTnLst>
                              <p:par>
                                <p:cTn id="7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7267847c30225c175b5420d8a3d74587866c5e69"/>
  <p:tag name="ISPRING_RESOURCE_PATHS_HASH_2" val="353f5a4bc622fa9d3568d181a98bc625db23b5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7248</TotalTime>
  <Pages>0</Pages>
  <Words>1817</Words>
  <Characters>0</Characters>
  <Application>Microsoft Macintosh PowerPoint</Application>
  <DocSecurity>0</DocSecurity>
  <PresentationFormat>宽屏</PresentationFormat>
  <Lines>0</Lines>
  <Paragraphs>468</Paragraphs>
  <Slides>36</Slides>
  <Notes>21</Notes>
  <HiddenSlides>0</HiddenSlides>
  <MMClips>0</MMClips>
  <ScaleCrop>false</ScaleCrop>
  <HeadingPairs>
    <vt:vector size="6" baseType="variant">
      <vt:variant>
        <vt:lpstr>已用的字体</vt:lpstr>
      </vt:variant>
      <vt:variant>
        <vt:i4>17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36</vt:i4>
      </vt:variant>
    </vt:vector>
  </HeadingPairs>
  <TitlesOfParts>
    <vt:vector size="59" baseType="lpstr">
      <vt:lpstr>Wingdings</vt:lpstr>
      <vt:lpstr>华文新魏</vt:lpstr>
      <vt:lpstr>幼圆</vt:lpstr>
      <vt:lpstr>楷体_GB2312</vt:lpstr>
      <vt:lpstr>Times New Roman</vt:lpstr>
      <vt:lpstr>Calibri</vt:lpstr>
      <vt:lpstr>华文楷体</vt:lpstr>
      <vt:lpstr>楷体</vt:lpstr>
      <vt:lpstr>微软雅黑</vt:lpstr>
      <vt:lpstr>华文细黑</vt:lpstr>
      <vt:lpstr>Bradley Hand ITC</vt:lpstr>
      <vt:lpstr>宋体</vt:lpstr>
      <vt:lpstr>GB Pinyinok-D</vt:lpstr>
      <vt:lpstr>Arial</vt:lpstr>
      <vt:lpstr>方正舒体</vt:lpstr>
      <vt:lpstr>SimSun-ExtB</vt:lpstr>
      <vt:lpstr>Calibri Light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8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Microsoft Office 用户</cp:lastModifiedBy>
  <cp:revision>766</cp:revision>
  <dcterms:created xsi:type="dcterms:W3CDTF">2013-01-25T01:44:32Z</dcterms:created>
  <dcterms:modified xsi:type="dcterms:W3CDTF">2020-05-28T10:09:32Z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