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6" r:id="rId6"/>
    <p:sldId id="268" r:id="rId7"/>
    <p:sldId id="267" r:id="rId8"/>
    <p:sldId id="270" r:id="rId9"/>
    <p:sldId id="272" r:id="rId10"/>
    <p:sldId id="265" r:id="rId11"/>
    <p:sldId id="271"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D5883B-7977-E04A-004D-948593EFB0E9}" v="521" dt="2026-02-16T01:01:21.649"/>
    <p1510:client id="{9CA1528A-F6D3-AC0D-84AA-A5030C444583}" v="440" dt="2026-02-16T01:41:32.138"/>
    <p1510:client id="{BD2F9243-3664-97B1-393E-397DA1065EC0}" v="791" dt="2026-02-15T18:26:12.7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eemuddin Syed (2512862)" userId="S::2512862@student.uwtsd.ac.uk::29a705b5-7e2e-44cf-9437-fa757d23c942" providerId="AD" clId="Web-{66D5883B-7977-E04A-004D-948593EFB0E9}"/>
    <pc:docChg chg="addSld delSld modSld sldOrd">
      <pc:chgData name="Naeemuddin Syed (2512862)" userId="S::2512862@student.uwtsd.ac.uk::29a705b5-7e2e-44cf-9437-fa757d23c942" providerId="AD" clId="Web-{66D5883B-7977-E04A-004D-948593EFB0E9}" dt="2026-02-16T01:04:07.557" v="2070" actId="20577"/>
      <pc:docMkLst>
        <pc:docMk/>
      </pc:docMkLst>
      <pc:sldChg chg="delSp modSp new">
        <pc:chgData name="Naeemuddin Syed (2512862)" userId="S::2512862@student.uwtsd.ac.uk::29a705b5-7e2e-44cf-9437-fa757d23c942" providerId="AD" clId="Web-{66D5883B-7977-E04A-004D-948593EFB0E9}" dt="2026-02-12T11:46:51.470" v="243" actId="20577"/>
        <pc:sldMkLst>
          <pc:docMk/>
          <pc:sldMk cId="3746913545" sldId="257"/>
        </pc:sldMkLst>
        <pc:spChg chg="mod">
          <ac:chgData name="Naeemuddin Syed (2512862)" userId="S::2512862@student.uwtsd.ac.uk::29a705b5-7e2e-44cf-9437-fa757d23c942" providerId="AD" clId="Web-{66D5883B-7977-E04A-004D-948593EFB0E9}" dt="2026-02-12T11:46:51.470" v="243" actId="20577"/>
          <ac:spMkLst>
            <pc:docMk/>
            <pc:sldMk cId="3746913545" sldId="257"/>
            <ac:spMk id="3" creationId="{CB1747C2-2C20-6827-53FE-B2986615F7D3}"/>
          </ac:spMkLst>
        </pc:spChg>
      </pc:sldChg>
      <pc:sldChg chg="addSp delSp modSp new mod setBg">
        <pc:chgData name="Naeemuddin Syed (2512862)" userId="S::2512862@student.uwtsd.ac.uk::29a705b5-7e2e-44cf-9437-fa757d23c942" providerId="AD" clId="Web-{66D5883B-7977-E04A-004D-948593EFB0E9}" dt="2026-02-12T11:51:58.721" v="316" actId="20577"/>
        <pc:sldMkLst>
          <pc:docMk/>
          <pc:sldMk cId="3562501026" sldId="258"/>
        </pc:sldMkLst>
        <pc:spChg chg="mod">
          <ac:chgData name="Naeemuddin Syed (2512862)" userId="S::2512862@student.uwtsd.ac.uk::29a705b5-7e2e-44cf-9437-fa757d23c942" providerId="AD" clId="Web-{66D5883B-7977-E04A-004D-948593EFB0E9}" dt="2026-02-12T11:51:58.721" v="316" actId="20577"/>
          <ac:spMkLst>
            <pc:docMk/>
            <pc:sldMk cId="3562501026" sldId="258"/>
            <ac:spMk id="3" creationId="{A51AE21A-ABAB-65D3-E962-ED6ADB2896F8}"/>
          </ac:spMkLst>
        </pc:spChg>
        <pc:spChg chg="add">
          <ac:chgData name="Naeemuddin Syed (2512862)" userId="S::2512862@student.uwtsd.ac.uk::29a705b5-7e2e-44cf-9437-fa757d23c942" providerId="AD" clId="Web-{66D5883B-7977-E04A-004D-948593EFB0E9}" dt="2026-02-12T11:50:24.592" v="271"/>
          <ac:spMkLst>
            <pc:docMk/>
            <pc:sldMk cId="3562501026" sldId="258"/>
            <ac:spMk id="51" creationId="{04812C46-200A-4DEB-A05E-3ED6C68C2387}"/>
          </ac:spMkLst>
        </pc:spChg>
        <pc:spChg chg="add">
          <ac:chgData name="Naeemuddin Syed (2512862)" userId="S::2512862@student.uwtsd.ac.uk::29a705b5-7e2e-44cf-9437-fa757d23c942" providerId="AD" clId="Web-{66D5883B-7977-E04A-004D-948593EFB0E9}" dt="2026-02-12T11:50:24.592" v="271"/>
          <ac:spMkLst>
            <pc:docMk/>
            <pc:sldMk cId="3562501026" sldId="258"/>
            <ac:spMk id="52" creationId="{D1EA859B-E555-4109-94F3-6700E046E008}"/>
          </ac:spMkLst>
        </pc:spChg>
        <pc:picChg chg="add mod ord">
          <ac:chgData name="Naeemuddin Syed (2512862)" userId="S::2512862@student.uwtsd.ac.uk::29a705b5-7e2e-44cf-9437-fa757d23c942" providerId="AD" clId="Web-{66D5883B-7977-E04A-004D-948593EFB0E9}" dt="2026-02-12T11:50:42.499" v="272" actId="14100"/>
          <ac:picMkLst>
            <pc:docMk/>
            <pc:sldMk cId="3562501026" sldId="258"/>
            <ac:picMk id="14" creationId="{05A97CDA-DBBB-2127-8DB6-D82A46AF0EBF}"/>
          </ac:picMkLst>
        </pc:picChg>
      </pc:sldChg>
      <pc:sldChg chg="addSp delSp modSp new mod setBg">
        <pc:chgData name="Naeemuddin Syed (2512862)" userId="S::2512862@student.uwtsd.ac.uk::29a705b5-7e2e-44cf-9437-fa757d23c942" providerId="AD" clId="Web-{66D5883B-7977-E04A-004D-948593EFB0E9}" dt="2026-02-12T12:07:30.438" v="587"/>
        <pc:sldMkLst>
          <pc:docMk/>
          <pc:sldMk cId="3812180698" sldId="259"/>
        </pc:sldMkLst>
        <pc:spChg chg="mod">
          <ac:chgData name="Naeemuddin Syed (2512862)" userId="S::2512862@student.uwtsd.ac.uk::29a705b5-7e2e-44cf-9437-fa757d23c942" providerId="AD" clId="Web-{66D5883B-7977-E04A-004D-948593EFB0E9}" dt="2026-02-12T12:07:30.438" v="587"/>
          <ac:spMkLst>
            <pc:docMk/>
            <pc:sldMk cId="3812180698" sldId="259"/>
            <ac:spMk id="2" creationId="{833FA6D6-5E25-9D18-7DBF-D583FD0F71ED}"/>
          </ac:spMkLst>
        </pc:spChg>
        <pc:spChg chg="add">
          <ac:chgData name="Naeemuddin Syed (2512862)" userId="S::2512862@student.uwtsd.ac.uk::29a705b5-7e2e-44cf-9437-fa757d23c942" providerId="AD" clId="Web-{66D5883B-7977-E04A-004D-948593EFB0E9}" dt="2026-02-12T12:07:30.438" v="587"/>
          <ac:spMkLst>
            <pc:docMk/>
            <pc:sldMk cId="3812180698" sldId="259"/>
            <ac:spMk id="19" creationId="{8B9AA7C6-5E5A-498E-A6DF-A943376E09BC}"/>
          </ac:spMkLst>
        </pc:spChg>
        <pc:spChg chg="add">
          <ac:chgData name="Naeemuddin Syed (2512862)" userId="S::2512862@student.uwtsd.ac.uk::29a705b5-7e2e-44cf-9437-fa757d23c942" providerId="AD" clId="Web-{66D5883B-7977-E04A-004D-948593EFB0E9}" dt="2026-02-12T12:07:30.438" v="587"/>
          <ac:spMkLst>
            <pc:docMk/>
            <pc:sldMk cId="3812180698" sldId="259"/>
            <ac:spMk id="22" creationId="{81E140AE-0ABF-47C8-BF32-7D2F0CF2BA44}"/>
          </ac:spMkLst>
        </pc:spChg>
        <pc:spChg chg="add">
          <ac:chgData name="Naeemuddin Syed (2512862)" userId="S::2512862@student.uwtsd.ac.uk::29a705b5-7e2e-44cf-9437-fa757d23c942" providerId="AD" clId="Web-{66D5883B-7977-E04A-004D-948593EFB0E9}" dt="2026-02-12T12:07:30.438" v="587"/>
          <ac:spMkLst>
            <pc:docMk/>
            <pc:sldMk cId="3812180698" sldId="259"/>
            <ac:spMk id="23" creationId="{CBC4F608-B4B8-48C3-9572-C0F061B1CD99}"/>
          </ac:spMkLst>
        </pc:spChg>
        <pc:spChg chg="add">
          <ac:chgData name="Naeemuddin Syed (2512862)" userId="S::2512862@student.uwtsd.ac.uk::29a705b5-7e2e-44cf-9437-fa757d23c942" providerId="AD" clId="Web-{66D5883B-7977-E04A-004D-948593EFB0E9}" dt="2026-02-12T12:07:30.438" v="587"/>
          <ac:spMkLst>
            <pc:docMk/>
            <pc:sldMk cId="3812180698" sldId="259"/>
            <ac:spMk id="24" creationId="{E83528B8-0294-9F47-96D6-BDE9742357E9}"/>
          </ac:spMkLst>
        </pc:spChg>
        <pc:grpChg chg="add">
          <ac:chgData name="Naeemuddin Syed (2512862)" userId="S::2512862@student.uwtsd.ac.uk::29a705b5-7e2e-44cf-9437-fa757d23c942" providerId="AD" clId="Web-{66D5883B-7977-E04A-004D-948593EFB0E9}" dt="2026-02-12T12:07:30.438" v="587"/>
          <ac:grpSpMkLst>
            <pc:docMk/>
            <pc:sldMk cId="3812180698" sldId="259"/>
            <ac:grpSpMk id="20" creationId="{83EAB11A-76F7-48F4-9B4F-5BFDF4BF9670}"/>
          </ac:grpSpMkLst>
        </pc:grpChg>
      </pc:sldChg>
      <pc:sldChg chg="modSp new">
        <pc:chgData name="Naeemuddin Syed (2512862)" userId="S::2512862@student.uwtsd.ac.uk::29a705b5-7e2e-44cf-9437-fa757d23c942" providerId="AD" clId="Web-{66D5883B-7977-E04A-004D-948593EFB0E9}" dt="2026-02-12T12:23:31.469" v="974" actId="20577"/>
        <pc:sldMkLst>
          <pc:docMk/>
          <pc:sldMk cId="3911330228" sldId="260"/>
        </pc:sldMkLst>
        <pc:spChg chg="mod">
          <ac:chgData name="Naeemuddin Syed (2512862)" userId="S::2512862@student.uwtsd.ac.uk::29a705b5-7e2e-44cf-9437-fa757d23c942" providerId="AD" clId="Web-{66D5883B-7977-E04A-004D-948593EFB0E9}" dt="2026-02-12T12:08:30.191" v="596" actId="20577"/>
          <ac:spMkLst>
            <pc:docMk/>
            <pc:sldMk cId="3911330228" sldId="260"/>
            <ac:spMk id="2" creationId="{614BADF2-4466-321D-4DFD-5D78B071EB68}"/>
          </ac:spMkLst>
        </pc:spChg>
        <pc:spChg chg="mod">
          <ac:chgData name="Naeemuddin Syed (2512862)" userId="S::2512862@student.uwtsd.ac.uk::29a705b5-7e2e-44cf-9437-fa757d23c942" providerId="AD" clId="Web-{66D5883B-7977-E04A-004D-948593EFB0E9}" dt="2026-02-12T12:23:31.469" v="974" actId="20577"/>
          <ac:spMkLst>
            <pc:docMk/>
            <pc:sldMk cId="3911330228" sldId="260"/>
            <ac:spMk id="3" creationId="{558458EE-7ABD-511B-76A7-5BAE97D5F962}"/>
          </ac:spMkLst>
        </pc:spChg>
      </pc:sldChg>
      <pc:sldChg chg="modSp new">
        <pc:chgData name="Naeemuddin Syed (2512862)" userId="S::2512862@student.uwtsd.ac.uk::29a705b5-7e2e-44cf-9437-fa757d23c942" providerId="AD" clId="Web-{66D5883B-7977-E04A-004D-948593EFB0E9}" dt="2026-02-16T01:04:07.557" v="2070" actId="20577"/>
        <pc:sldMkLst>
          <pc:docMk/>
          <pc:sldMk cId="3581007196" sldId="265"/>
        </pc:sldMkLst>
        <pc:spChg chg="mod">
          <ac:chgData name="Naeemuddin Syed (2512862)" userId="S::2512862@student.uwtsd.ac.uk::29a705b5-7e2e-44cf-9437-fa757d23c942" providerId="AD" clId="Web-{66D5883B-7977-E04A-004D-948593EFB0E9}" dt="2026-02-12T16:49:20.570" v="1304" actId="20577"/>
          <ac:spMkLst>
            <pc:docMk/>
            <pc:sldMk cId="3581007196" sldId="265"/>
            <ac:spMk id="2" creationId="{4C7CE7A2-D268-E661-E342-F00E6045D011}"/>
          </ac:spMkLst>
        </pc:spChg>
        <pc:graphicFrameChg chg="modGraphic">
          <ac:chgData name="Naeemuddin Syed (2512862)" userId="S::2512862@student.uwtsd.ac.uk::29a705b5-7e2e-44cf-9437-fa757d23c942" providerId="AD" clId="Web-{66D5883B-7977-E04A-004D-948593EFB0E9}" dt="2026-02-16T01:04:07.557" v="2070" actId="20577"/>
          <ac:graphicFrameMkLst>
            <pc:docMk/>
            <pc:sldMk cId="3581007196" sldId="265"/>
            <ac:graphicFrameMk id="29" creationId="{FACA6DD3-2598-BCA3-1D21-F64C22AC7FDA}"/>
          </ac:graphicFrameMkLst>
        </pc:graphicFrameChg>
      </pc:sldChg>
      <pc:sldChg chg="modSp new">
        <pc:chgData name="Naeemuddin Syed (2512862)" userId="S::2512862@student.uwtsd.ac.uk::29a705b5-7e2e-44cf-9437-fa757d23c942" providerId="AD" clId="Web-{66D5883B-7977-E04A-004D-948593EFB0E9}" dt="2026-02-15T23:22:52.169" v="1476" actId="20577"/>
        <pc:sldMkLst>
          <pc:docMk/>
          <pc:sldMk cId="809742239" sldId="266"/>
        </pc:sldMkLst>
        <pc:spChg chg="mod">
          <ac:chgData name="Naeemuddin Syed (2512862)" userId="S::2512862@student.uwtsd.ac.uk::29a705b5-7e2e-44cf-9437-fa757d23c942" providerId="AD" clId="Web-{66D5883B-7977-E04A-004D-948593EFB0E9}" dt="2026-02-12T12:39:56.923" v="1160" actId="20577"/>
          <ac:spMkLst>
            <pc:docMk/>
            <pc:sldMk cId="809742239" sldId="266"/>
            <ac:spMk id="2" creationId="{041B38A1-DC86-74C1-A1C6-AD2A071C313D}"/>
          </ac:spMkLst>
        </pc:spChg>
        <pc:graphicFrameChg chg="modGraphic">
          <ac:chgData name="Naeemuddin Syed (2512862)" userId="S::2512862@student.uwtsd.ac.uk::29a705b5-7e2e-44cf-9437-fa757d23c942" providerId="AD" clId="Web-{66D5883B-7977-E04A-004D-948593EFB0E9}" dt="2026-02-15T23:22:52.169" v="1476" actId="20577"/>
          <ac:graphicFrameMkLst>
            <pc:docMk/>
            <pc:sldMk cId="809742239" sldId="266"/>
            <ac:graphicFrameMk id="28" creationId="{D389D444-D710-16EE-B9D0-5E7944E771E5}"/>
          </ac:graphicFrameMkLst>
        </pc:graphicFrameChg>
      </pc:sldChg>
      <pc:sldChg chg="modSp">
        <pc:chgData name="Naeemuddin Syed (2512862)" userId="S::2512862@student.uwtsd.ac.uk::29a705b5-7e2e-44cf-9437-fa757d23c942" providerId="AD" clId="Web-{66D5883B-7977-E04A-004D-948593EFB0E9}" dt="2026-02-16T00:41:09.960" v="1879" actId="20577"/>
        <pc:sldMkLst>
          <pc:docMk/>
          <pc:sldMk cId="2043415439" sldId="267"/>
        </pc:sldMkLst>
        <pc:spChg chg="mod">
          <ac:chgData name="Naeemuddin Syed (2512862)" userId="S::2512862@student.uwtsd.ac.uk::29a705b5-7e2e-44cf-9437-fa757d23c942" providerId="AD" clId="Web-{66D5883B-7977-E04A-004D-948593EFB0E9}" dt="2026-02-16T00:41:09.960" v="1879" actId="20577"/>
          <ac:spMkLst>
            <pc:docMk/>
            <pc:sldMk cId="2043415439" sldId="267"/>
            <ac:spMk id="41" creationId="{AE837071-697C-A1A6-F6E9-B53F0B915F34}"/>
          </ac:spMkLst>
        </pc:spChg>
      </pc:sldChg>
      <pc:sldChg chg="modSp">
        <pc:chgData name="Naeemuddin Syed (2512862)" userId="S::2512862@student.uwtsd.ac.uk::29a705b5-7e2e-44cf-9437-fa757d23c942" providerId="AD" clId="Web-{66D5883B-7977-E04A-004D-948593EFB0E9}" dt="2026-02-15T23:32:17.557" v="1521" actId="20577"/>
        <pc:sldMkLst>
          <pc:docMk/>
          <pc:sldMk cId="2753565622" sldId="268"/>
        </pc:sldMkLst>
        <pc:spChg chg="mod">
          <ac:chgData name="Naeemuddin Syed (2512862)" userId="S::2512862@student.uwtsd.ac.uk::29a705b5-7e2e-44cf-9437-fa757d23c942" providerId="AD" clId="Web-{66D5883B-7977-E04A-004D-948593EFB0E9}" dt="2026-02-15T23:32:17.557" v="1521" actId="20577"/>
          <ac:spMkLst>
            <pc:docMk/>
            <pc:sldMk cId="2753565622" sldId="268"/>
            <ac:spMk id="3" creationId="{6E8BB7C6-D5F4-3B10-8DB1-02CE15EA6745}"/>
          </ac:spMkLst>
        </pc:spChg>
      </pc:sldChg>
      <pc:sldChg chg="del">
        <pc:chgData name="Naeemuddin Syed (2512862)" userId="S::2512862@student.uwtsd.ac.uk::29a705b5-7e2e-44cf-9437-fa757d23c942" providerId="AD" clId="Web-{66D5883B-7977-E04A-004D-948593EFB0E9}" dt="2026-02-15T23:15:09.284" v="1389"/>
        <pc:sldMkLst>
          <pc:docMk/>
          <pc:sldMk cId="517718359" sldId="269"/>
        </pc:sldMkLst>
      </pc:sldChg>
      <pc:sldChg chg="modSp new">
        <pc:chgData name="Naeemuddin Syed (2512862)" userId="S::2512862@student.uwtsd.ac.uk::29a705b5-7e2e-44cf-9437-fa757d23c942" providerId="AD" clId="Web-{66D5883B-7977-E04A-004D-948593EFB0E9}" dt="2026-02-16T01:01:21.649" v="2011" actId="20577"/>
        <pc:sldMkLst>
          <pc:docMk/>
          <pc:sldMk cId="818883580" sldId="271"/>
        </pc:sldMkLst>
        <pc:spChg chg="mod">
          <ac:chgData name="Naeemuddin Syed (2512862)" userId="S::2512862@student.uwtsd.ac.uk::29a705b5-7e2e-44cf-9437-fa757d23c942" providerId="AD" clId="Web-{66D5883B-7977-E04A-004D-948593EFB0E9}" dt="2026-02-15T17:33:27.434" v="1314" actId="20577"/>
          <ac:spMkLst>
            <pc:docMk/>
            <pc:sldMk cId="818883580" sldId="271"/>
            <ac:spMk id="2" creationId="{00076986-1D86-CEAD-1DAD-4B3ACA9B0622}"/>
          </ac:spMkLst>
        </pc:spChg>
        <pc:spChg chg="mod">
          <ac:chgData name="Naeemuddin Syed (2512862)" userId="S::2512862@student.uwtsd.ac.uk::29a705b5-7e2e-44cf-9437-fa757d23c942" providerId="AD" clId="Web-{66D5883B-7977-E04A-004D-948593EFB0E9}" dt="2026-02-16T01:01:21.649" v="2011" actId="20577"/>
          <ac:spMkLst>
            <pc:docMk/>
            <pc:sldMk cId="818883580" sldId="271"/>
            <ac:spMk id="3" creationId="{F718BB1F-F23E-DC47-7D8F-04F61DC64983}"/>
          </ac:spMkLst>
        </pc:spChg>
      </pc:sldChg>
    </pc:docChg>
  </pc:docChgLst>
  <pc:docChgLst>
    <pc:chgData name="Naeemuddin Syed (2512862)" userId="S::2512862@student.uwtsd.ac.uk::29a705b5-7e2e-44cf-9437-fa757d23c942" providerId="AD" clId="Web-{9CA1528A-F6D3-AC0D-84AA-A5030C444583}"/>
    <pc:docChg chg="addSld modSld">
      <pc:chgData name="Naeemuddin Syed (2512862)" userId="S::2512862@student.uwtsd.ac.uk::29a705b5-7e2e-44cf-9437-fa757d23c942" providerId="AD" clId="Web-{9CA1528A-F6D3-AC0D-84AA-A5030C444583}" dt="2026-02-16T01:41:32.138" v="464" actId="20577"/>
      <pc:docMkLst>
        <pc:docMk/>
      </pc:docMkLst>
      <pc:sldChg chg="modSp">
        <pc:chgData name="Naeemuddin Syed (2512862)" userId="S::2512862@student.uwtsd.ac.uk::29a705b5-7e2e-44cf-9437-fa757d23c942" providerId="AD" clId="Web-{9CA1528A-F6D3-AC0D-84AA-A5030C444583}" dt="2026-02-16T01:41:32.138" v="464" actId="20577"/>
        <pc:sldMkLst>
          <pc:docMk/>
          <pc:sldMk cId="3746913545" sldId="257"/>
        </pc:sldMkLst>
        <pc:spChg chg="mod">
          <ac:chgData name="Naeemuddin Syed (2512862)" userId="S::2512862@student.uwtsd.ac.uk::29a705b5-7e2e-44cf-9437-fa757d23c942" providerId="AD" clId="Web-{9CA1528A-F6D3-AC0D-84AA-A5030C444583}" dt="2026-02-16T01:41:32.138" v="464" actId="20577"/>
          <ac:spMkLst>
            <pc:docMk/>
            <pc:sldMk cId="3746913545" sldId="257"/>
            <ac:spMk id="3" creationId="{CB1747C2-2C20-6827-53FE-B2986615F7D3}"/>
          </ac:spMkLst>
        </pc:spChg>
      </pc:sldChg>
      <pc:sldChg chg="addSp delSp modSp">
        <pc:chgData name="Naeemuddin Syed (2512862)" userId="S::2512862@student.uwtsd.ac.uk::29a705b5-7e2e-44cf-9437-fa757d23c942" providerId="AD" clId="Web-{9CA1528A-F6D3-AC0D-84AA-A5030C444583}" dt="2026-02-16T01:09:29.535" v="24"/>
        <pc:sldMkLst>
          <pc:docMk/>
          <pc:sldMk cId="2043415439" sldId="267"/>
        </pc:sldMkLst>
        <pc:spChg chg="mod">
          <ac:chgData name="Naeemuddin Syed (2512862)" userId="S::2512862@student.uwtsd.ac.uk::29a705b5-7e2e-44cf-9437-fa757d23c942" providerId="AD" clId="Web-{9CA1528A-F6D3-AC0D-84AA-A5030C444583}" dt="2026-02-16T01:09:29.535" v="24"/>
          <ac:spMkLst>
            <pc:docMk/>
            <pc:sldMk cId="2043415439" sldId="267"/>
            <ac:spMk id="2" creationId="{E2C88A6C-9F30-24B9-90FF-B20515E78850}"/>
          </ac:spMkLst>
        </pc:spChg>
        <pc:spChg chg="add del">
          <ac:chgData name="Naeemuddin Syed (2512862)" userId="S::2512862@student.uwtsd.ac.uk::29a705b5-7e2e-44cf-9437-fa757d23c942" providerId="AD" clId="Web-{9CA1528A-F6D3-AC0D-84AA-A5030C444583}" dt="2026-02-16T01:08:24.768" v="13"/>
          <ac:spMkLst>
            <pc:docMk/>
            <pc:sldMk cId="2043415439" sldId="267"/>
            <ac:spMk id="12" creationId="{CD9FE4EF-C4D8-49A0-B2FF-81D8DB7D8A24}"/>
          </ac:spMkLst>
        </pc:spChg>
        <pc:spChg chg="add del">
          <ac:chgData name="Naeemuddin Syed (2512862)" userId="S::2512862@student.uwtsd.ac.uk::29a705b5-7e2e-44cf-9437-fa757d23c942" providerId="AD" clId="Web-{9CA1528A-F6D3-AC0D-84AA-A5030C444583}" dt="2026-02-16T01:08:24.768" v="13"/>
          <ac:spMkLst>
            <pc:docMk/>
            <pc:sldMk cId="2043415439" sldId="267"/>
            <ac:spMk id="18" creationId="{38FAA1A1-D861-433F-88FA-1E9D6FD31D11}"/>
          </ac:spMkLst>
        </pc:spChg>
        <pc:spChg chg="add del">
          <ac:chgData name="Naeemuddin Syed (2512862)" userId="S::2512862@student.uwtsd.ac.uk::29a705b5-7e2e-44cf-9437-fa757d23c942" providerId="AD" clId="Web-{9CA1528A-F6D3-AC0D-84AA-A5030C444583}" dt="2026-02-16T01:08:24.768" v="13"/>
          <ac:spMkLst>
            <pc:docMk/>
            <pc:sldMk cId="2043415439" sldId="267"/>
            <ac:spMk id="20" creationId="{8D71EDA1-87BF-4D5D-AB79-F346FD19278A}"/>
          </ac:spMkLst>
        </pc:spChg>
        <pc:spChg chg="add del">
          <ac:chgData name="Naeemuddin Syed (2512862)" userId="S::2512862@student.uwtsd.ac.uk::29a705b5-7e2e-44cf-9437-fa757d23c942" providerId="AD" clId="Web-{9CA1528A-F6D3-AC0D-84AA-A5030C444583}" dt="2026-02-16T01:08:24.768" v="13"/>
          <ac:spMkLst>
            <pc:docMk/>
            <pc:sldMk cId="2043415439" sldId="267"/>
            <ac:spMk id="37" creationId="{09588DA8-065E-4F6F-8EFD-43104AB2E0CF}"/>
          </ac:spMkLst>
        </pc:spChg>
        <pc:spChg chg="add del">
          <ac:chgData name="Naeemuddin Syed (2512862)" userId="S::2512862@student.uwtsd.ac.uk::29a705b5-7e2e-44cf-9437-fa757d23c942" providerId="AD" clId="Web-{9CA1528A-F6D3-AC0D-84AA-A5030C444583}" dt="2026-02-16T01:08:24.768" v="13"/>
          <ac:spMkLst>
            <pc:docMk/>
            <pc:sldMk cId="2043415439" sldId="267"/>
            <ac:spMk id="38" creationId="{C4285719-470E-454C-AF62-8323075F1F5B}"/>
          </ac:spMkLst>
        </pc:spChg>
        <pc:spChg chg="add del">
          <ac:chgData name="Naeemuddin Syed (2512862)" userId="S::2512862@student.uwtsd.ac.uk::29a705b5-7e2e-44cf-9437-fa757d23c942" providerId="AD" clId="Web-{9CA1528A-F6D3-AC0D-84AA-A5030C444583}" dt="2026-02-16T01:08:24.706" v="12"/>
          <ac:spMkLst>
            <pc:docMk/>
            <pc:sldMk cId="2043415439" sldId="267"/>
            <ac:spMk id="39" creationId="{4300840D-0A0B-4512-BACA-B439D5B9C57C}"/>
          </ac:spMkLst>
        </pc:spChg>
        <pc:spChg chg="add del">
          <ac:chgData name="Naeemuddin Syed (2512862)" userId="S::2512862@student.uwtsd.ac.uk::29a705b5-7e2e-44cf-9437-fa757d23c942" providerId="AD" clId="Web-{9CA1528A-F6D3-AC0D-84AA-A5030C444583}" dt="2026-02-16T01:08:24.768" v="13"/>
          <ac:spMkLst>
            <pc:docMk/>
            <pc:sldMk cId="2043415439" sldId="267"/>
            <ac:spMk id="40" creationId="{D2B78728-A580-49A7-84F9-6EF6F583ADE0}"/>
          </ac:spMkLst>
        </pc:spChg>
        <pc:spChg chg="mod ord">
          <ac:chgData name="Naeemuddin Syed (2512862)" userId="S::2512862@student.uwtsd.ac.uk::29a705b5-7e2e-44cf-9437-fa757d23c942" providerId="AD" clId="Web-{9CA1528A-F6D3-AC0D-84AA-A5030C444583}" dt="2026-02-16T01:09:29.535" v="24"/>
          <ac:spMkLst>
            <pc:docMk/>
            <pc:sldMk cId="2043415439" sldId="267"/>
            <ac:spMk id="41" creationId="{AE837071-697C-A1A6-F6E9-B53F0B915F34}"/>
          </ac:spMkLst>
        </pc:spChg>
        <pc:spChg chg="add del">
          <ac:chgData name="Naeemuddin Syed (2512862)" userId="S::2512862@student.uwtsd.ac.uk::29a705b5-7e2e-44cf-9437-fa757d23c942" providerId="AD" clId="Web-{9CA1528A-F6D3-AC0D-84AA-A5030C444583}" dt="2026-02-16T01:08:22.175" v="10"/>
          <ac:spMkLst>
            <pc:docMk/>
            <pc:sldMk cId="2043415439" sldId="267"/>
            <ac:spMk id="47" creationId="{C0763A76-9F1C-4FC5-82B7-DD475DA461B2}"/>
          </ac:spMkLst>
        </pc:spChg>
        <pc:spChg chg="add del">
          <ac:chgData name="Naeemuddin Syed (2512862)" userId="S::2512862@student.uwtsd.ac.uk::29a705b5-7e2e-44cf-9437-fa757d23c942" providerId="AD" clId="Web-{9CA1528A-F6D3-AC0D-84AA-A5030C444583}" dt="2026-02-16T01:08:22.175" v="10"/>
          <ac:spMkLst>
            <pc:docMk/>
            <pc:sldMk cId="2043415439" sldId="267"/>
            <ac:spMk id="49" creationId="{E81BF4F6-F2CF-4984-9D14-D6966D92F99F}"/>
          </ac:spMkLst>
        </pc:spChg>
        <pc:spChg chg="add del">
          <ac:chgData name="Naeemuddin Syed (2512862)" userId="S::2512862@student.uwtsd.ac.uk::29a705b5-7e2e-44cf-9437-fa757d23c942" providerId="AD" clId="Web-{9CA1528A-F6D3-AC0D-84AA-A5030C444583}" dt="2026-02-16T01:08:24.706" v="12"/>
          <ac:spMkLst>
            <pc:docMk/>
            <pc:sldMk cId="2043415439" sldId="267"/>
            <ac:spMk id="51" creationId="{9F7D5CDA-D291-4307-BF55-1381FED29634}"/>
          </ac:spMkLst>
        </pc:spChg>
        <pc:spChg chg="add del">
          <ac:chgData name="Naeemuddin Syed (2512862)" userId="S::2512862@student.uwtsd.ac.uk::29a705b5-7e2e-44cf-9437-fa757d23c942" providerId="AD" clId="Web-{9CA1528A-F6D3-AC0D-84AA-A5030C444583}" dt="2026-02-16T01:09:29.535" v="24"/>
          <ac:spMkLst>
            <pc:docMk/>
            <pc:sldMk cId="2043415439" sldId="267"/>
            <ac:spMk id="54" creationId="{C0763A76-9F1C-4FC5-82B7-DD475DA461B2}"/>
          </ac:spMkLst>
        </pc:spChg>
        <pc:spChg chg="add del">
          <ac:chgData name="Naeemuddin Syed (2512862)" userId="S::2512862@student.uwtsd.ac.uk::29a705b5-7e2e-44cf-9437-fa757d23c942" providerId="AD" clId="Web-{9CA1528A-F6D3-AC0D-84AA-A5030C444583}" dt="2026-02-16T01:09:29.535" v="24"/>
          <ac:spMkLst>
            <pc:docMk/>
            <pc:sldMk cId="2043415439" sldId="267"/>
            <ac:spMk id="55" creationId="{E81BF4F6-F2CF-4984-9D14-D6966D92F99F}"/>
          </ac:spMkLst>
        </pc:spChg>
        <pc:spChg chg="add del">
          <ac:chgData name="Naeemuddin Syed (2512862)" userId="S::2512862@student.uwtsd.ac.uk::29a705b5-7e2e-44cf-9437-fa757d23c942" providerId="AD" clId="Web-{9CA1528A-F6D3-AC0D-84AA-A5030C444583}" dt="2026-02-16T01:09:22.082" v="19"/>
          <ac:spMkLst>
            <pc:docMk/>
            <pc:sldMk cId="2043415439" sldId="267"/>
            <ac:spMk id="61" creationId="{D009D6D5-DAC2-4A8B-A17A-E206B9012D09}"/>
          </ac:spMkLst>
        </pc:spChg>
        <pc:spChg chg="add del">
          <ac:chgData name="Naeemuddin Syed (2512862)" userId="S::2512862@student.uwtsd.ac.uk::29a705b5-7e2e-44cf-9437-fa757d23c942" providerId="AD" clId="Web-{9CA1528A-F6D3-AC0D-84AA-A5030C444583}" dt="2026-02-16T01:09:24.567" v="21"/>
          <ac:spMkLst>
            <pc:docMk/>
            <pc:sldMk cId="2043415439" sldId="267"/>
            <ac:spMk id="63" creationId="{D1EA859B-E555-4109-94F3-6700E046E008}"/>
          </ac:spMkLst>
        </pc:spChg>
        <pc:spChg chg="add del">
          <ac:chgData name="Naeemuddin Syed (2512862)" userId="S::2512862@student.uwtsd.ac.uk::29a705b5-7e2e-44cf-9437-fa757d23c942" providerId="AD" clId="Web-{9CA1528A-F6D3-AC0D-84AA-A5030C444583}" dt="2026-02-16T01:09:24.567" v="21"/>
          <ac:spMkLst>
            <pc:docMk/>
            <pc:sldMk cId="2043415439" sldId="267"/>
            <ac:spMk id="64" creationId="{04812C46-200A-4DEB-A05E-3ED6C68C2387}"/>
          </ac:spMkLst>
        </pc:spChg>
        <pc:spChg chg="add del">
          <ac:chgData name="Naeemuddin Syed (2512862)" userId="S::2512862@student.uwtsd.ac.uk::29a705b5-7e2e-44cf-9437-fa757d23c942" providerId="AD" clId="Web-{9CA1528A-F6D3-AC0D-84AA-A5030C444583}" dt="2026-02-16T01:09:29.520" v="23"/>
          <ac:spMkLst>
            <pc:docMk/>
            <pc:sldMk cId="2043415439" sldId="267"/>
            <ac:spMk id="66" creationId="{D009D6D5-DAC2-4A8B-A17A-E206B9012D09}"/>
          </ac:spMkLst>
        </pc:spChg>
        <pc:spChg chg="add">
          <ac:chgData name="Naeemuddin Syed (2512862)" userId="S::2512862@student.uwtsd.ac.uk::29a705b5-7e2e-44cf-9437-fa757d23c942" providerId="AD" clId="Web-{9CA1528A-F6D3-AC0D-84AA-A5030C444583}" dt="2026-02-16T01:09:29.535" v="24"/>
          <ac:spMkLst>
            <pc:docMk/>
            <pc:sldMk cId="2043415439" sldId="267"/>
            <ac:spMk id="68" creationId="{79BB35BC-D5C2-4C8B-A22A-A71E6191913B}"/>
          </ac:spMkLst>
        </pc:spChg>
        <pc:picChg chg="mod ord">
          <ac:chgData name="Naeemuddin Syed (2512862)" userId="S::2512862@student.uwtsd.ac.uk::29a705b5-7e2e-44cf-9437-fa757d23c942" providerId="AD" clId="Web-{9CA1528A-F6D3-AC0D-84AA-A5030C444583}" dt="2026-02-16T01:09:29.535" v="24"/>
          <ac:picMkLst>
            <pc:docMk/>
            <pc:sldMk cId="2043415439" sldId="267"/>
            <ac:picMk id="56" creationId="{13810A29-7B79-76CD-D3A6-664383D3AE72}"/>
          </ac:picMkLst>
        </pc:picChg>
      </pc:sldChg>
      <pc:sldChg chg="modSp">
        <pc:chgData name="Naeemuddin Syed (2512862)" userId="S::2512862@student.uwtsd.ac.uk::29a705b5-7e2e-44cf-9437-fa757d23c942" providerId="AD" clId="Web-{9CA1528A-F6D3-AC0D-84AA-A5030C444583}" dt="2026-02-16T01:10:40.155" v="34" actId="20577"/>
        <pc:sldMkLst>
          <pc:docMk/>
          <pc:sldMk cId="418720902" sldId="270"/>
        </pc:sldMkLst>
        <pc:spChg chg="mod">
          <ac:chgData name="Naeemuddin Syed (2512862)" userId="S::2512862@student.uwtsd.ac.uk::29a705b5-7e2e-44cf-9437-fa757d23c942" providerId="AD" clId="Web-{9CA1528A-F6D3-AC0D-84AA-A5030C444583}" dt="2026-02-16T01:10:40.155" v="34" actId="20577"/>
          <ac:spMkLst>
            <pc:docMk/>
            <pc:sldMk cId="418720902" sldId="270"/>
            <ac:spMk id="2" creationId="{B380283B-86A8-4978-904F-AF70C861ED51}"/>
          </ac:spMkLst>
        </pc:spChg>
      </pc:sldChg>
      <pc:sldChg chg="addSp delSp modSp mod setBg">
        <pc:chgData name="Naeemuddin Syed (2512862)" userId="S::2512862@student.uwtsd.ac.uk::29a705b5-7e2e-44cf-9437-fa757d23c942" providerId="AD" clId="Web-{9CA1528A-F6D3-AC0D-84AA-A5030C444583}" dt="2026-02-16T01:07:55.252" v="8"/>
        <pc:sldMkLst>
          <pc:docMk/>
          <pc:sldMk cId="818883580" sldId="271"/>
        </pc:sldMkLst>
        <pc:spChg chg="mod">
          <ac:chgData name="Naeemuddin Syed (2512862)" userId="S::2512862@student.uwtsd.ac.uk::29a705b5-7e2e-44cf-9437-fa757d23c942" providerId="AD" clId="Web-{9CA1528A-F6D3-AC0D-84AA-A5030C444583}" dt="2026-02-16T01:07:55.252" v="8"/>
          <ac:spMkLst>
            <pc:docMk/>
            <pc:sldMk cId="818883580" sldId="271"/>
            <ac:spMk id="2" creationId="{00076986-1D86-CEAD-1DAD-4B3ACA9B0622}"/>
          </ac:spMkLst>
        </pc:spChg>
        <pc:spChg chg="mod">
          <ac:chgData name="Naeemuddin Syed (2512862)" userId="S::2512862@student.uwtsd.ac.uk::29a705b5-7e2e-44cf-9437-fa757d23c942" providerId="AD" clId="Web-{9CA1528A-F6D3-AC0D-84AA-A5030C444583}" dt="2026-02-16T01:07:55.252" v="8"/>
          <ac:spMkLst>
            <pc:docMk/>
            <pc:sldMk cId="818883580" sldId="271"/>
            <ac:spMk id="3" creationId="{F718BB1F-F23E-DC47-7D8F-04F61DC64983}"/>
          </ac:spMkLst>
        </pc:spChg>
        <pc:spChg chg="add del">
          <ac:chgData name="Naeemuddin Syed (2512862)" userId="S::2512862@student.uwtsd.ac.uk::29a705b5-7e2e-44cf-9437-fa757d23c942" providerId="AD" clId="Web-{9CA1528A-F6D3-AC0D-84AA-A5030C444583}" dt="2026-02-16T01:07:51.080" v="5"/>
          <ac:spMkLst>
            <pc:docMk/>
            <pc:sldMk cId="818883580" sldId="271"/>
            <ac:spMk id="8" creationId="{09588DA8-065E-4F6F-8EFD-43104AB2E0CF}"/>
          </ac:spMkLst>
        </pc:spChg>
        <pc:spChg chg="add del">
          <ac:chgData name="Naeemuddin Syed (2512862)" userId="S::2512862@student.uwtsd.ac.uk::29a705b5-7e2e-44cf-9437-fa757d23c942" providerId="AD" clId="Web-{9CA1528A-F6D3-AC0D-84AA-A5030C444583}" dt="2026-02-16T01:07:51.080" v="5"/>
          <ac:spMkLst>
            <pc:docMk/>
            <pc:sldMk cId="818883580" sldId="271"/>
            <ac:spMk id="10" creationId="{C4285719-470E-454C-AF62-8323075F1F5B}"/>
          </ac:spMkLst>
        </pc:spChg>
        <pc:spChg chg="add del">
          <ac:chgData name="Naeemuddin Syed (2512862)" userId="S::2512862@student.uwtsd.ac.uk::29a705b5-7e2e-44cf-9437-fa757d23c942" providerId="AD" clId="Web-{9CA1528A-F6D3-AC0D-84AA-A5030C444583}" dt="2026-02-16T01:07:51.080" v="5"/>
          <ac:spMkLst>
            <pc:docMk/>
            <pc:sldMk cId="818883580" sldId="271"/>
            <ac:spMk id="12" creationId="{CD9FE4EF-C4D8-49A0-B2FF-81D8DB7D8A24}"/>
          </ac:spMkLst>
        </pc:spChg>
        <pc:spChg chg="add del">
          <ac:chgData name="Naeemuddin Syed (2512862)" userId="S::2512862@student.uwtsd.ac.uk::29a705b5-7e2e-44cf-9437-fa757d23c942" providerId="AD" clId="Web-{9CA1528A-F6D3-AC0D-84AA-A5030C444583}" dt="2026-02-16T01:07:51.080" v="5"/>
          <ac:spMkLst>
            <pc:docMk/>
            <pc:sldMk cId="818883580" sldId="271"/>
            <ac:spMk id="14" creationId="{4300840D-0A0B-4512-BACA-B439D5B9C57C}"/>
          </ac:spMkLst>
        </pc:spChg>
        <pc:spChg chg="add del">
          <ac:chgData name="Naeemuddin Syed (2512862)" userId="S::2512862@student.uwtsd.ac.uk::29a705b5-7e2e-44cf-9437-fa757d23c942" providerId="AD" clId="Web-{9CA1528A-F6D3-AC0D-84AA-A5030C444583}" dt="2026-02-16T01:07:55.236" v="7"/>
          <ac:spMkLst>
            <pc:docMk/>
            <pc:sldMk cId="818883580" sldId="271"/>
            <ac:spMk id="15" creationId="{D5B0017B-2ECA-49AF-B397-DC140825DF8D}"/>
          </ac:spMkLst>
        </pc:spChg>
        <pc:spChg chg="add del">
          <ac:chgData name="Naeemuddin Syed (2512862)" userId="S::2512862@student.uwtsd.ac.uk::29a705b5-7e2e-44cf-9437-fa757d23c942" providerId="AD" clId="Web-{9CA1528A-F6D3-AC0D-84AA-A5030C444583}" dt="2026-02-16T01:07:51.080" v="5"/>
          <ac:spMkLst>
            <pc:docMk/>
            <pc:sldMk cId="818883580" sldId="271"/>
            <ac:spMk id="16" creationId="{D2B78728-A580-49A7-84F9-6EF6F583ADE0}"/>
          </ac:spMkLst>
        </pc:spChg>
        <pc:spChg chg="add del">
          <ac:chgData name="Naeemuddin Syed (2512862)" userId="S::2512862@student.uwtsd.ac.uk::29a705b5-7e2e-44cf-9437-fa757d23c942" providerId="AD" clId="Web-{9CA1528A-F6D3-AC0D-84AA-A5030C444583}" dt="2026-02-16T01:07:51.080" v="5"/>
          <ac:spMkLst>
            <pc:docMk/>
            <pc:sldMk cId="818883580" sldId="271"/>
            <ac:spMk id="18" creationId="{38FAA1A1-D861-433F-88FA-1E9D6FD31D11}"/>
          </ac:spMkLst>
        </pc:spChg>
        <pc:spChg chg="add del">
          <ac:chgData name="Naeemuddin Syed (2512862)" userId="S::2512862@student.uwtsd.ac.uk::29a705b5-7e2e-44cf-9437-fa757d23c942" providerId="AD" clId="Web-{9CA1528A-F6D3-AC0D-84AA-A5030C444583}" dt="2026-02-16T01:07:51.080" v="5"/>
          <ac:spMkLst>
            <pc:docMk/>
            <pc:sldMk cId="818883580" sldId="271"/>
            <ac:spMk id="20" creationId="{8D71EDA1-87BF-4D5D-AB79-F346FD19278A}"/>
          </ac:spMkLst>
        </pc:spChg>
        <pc:spChg chg="add del">
          <ac:chgData name="Naeemuddin Syed (2512862)" userId="S::2512862@student.uwtsd.ac.uk::29a705b5-7e2e-44cf-9437-fa757d23c942" providerId="AD" clId="Web-{9CA1528A-F6D3-AC0D-84AA-A5030C444583}" dt="2026-02-16T01:07:55.236" v="7"/>
          <ac:spMkLst>
            <pc:docMk/>
            <pc:sldMk cId="818883580" sldId="271"/>
            <ac:spMk id="22" creationId="{B6CDA21F-E7AF-4C75-8395-33F58D5B0E45}"/>
          </ac:spMkLst>
        </pc:spChg>
        <pc:spChg chg="add">
          <ac:chgData name="Naeemuddin Syed (2512862)" userId="S::2512862@student.uwtsd.ac.uk::29a705b5-7e2e-44cf-9437-fa757d23c942" providerId="AD" clId="Web-{9CA1528A-F6D3-AC0D-84AA-A5030C444583}" dt="2026-02-16T01:07:55.252" v="8"/>
          <ac:spMkLst>
            <pc:docMk/>
            <pc:sldMk cId="818883580" sldId="271"/>
            <ac:spMk id="26" creationId="{09588DA8-065E-4F6F-8EFD-43104AB2E0CF}"/>
          </ac:spMkLst>
        </pc:spChg>
        <pc:spChg chg="add">
          <ac:chgData name="Naeemuddin Syed (2512862)" userId="S::2512862@student.uwtsd.ac.uk::29a705b5-7e2e-44cf-9437-fa757d23c942" providerId="AD" clId="Web-{9CA1528A-F6D3-AC0D-84AA-A5030C444583}" dt="2026-02-16T01:07:55.252" v="8"/>
          <ac:spMkLst>
            <pc:docMk/>
            <pc:sldMk cId="818883580" sldId="271"/>
            <ac:spMk id="27" creationId="{C4285719-470E-454C-AF62-8323075F1F5B}"/>
          </ac:spMkLst>
        </pc:spChg>
        <pc:spChg chg="add">
          <ac:chgData name="Naeemuddin Syed (2512862)" userId="S::2512862@student.uwtsd.ac.uk::29a705b5-7e2e-44cf-9437-fa757d23c942" providerId="AD" clId="Web-{9CA1528A-F6D3-AC0D-84AA-A5030C444583}" dt="2026-02-16T01:07:55.252" v="8"/>
          <ac:spMkLst>
            <pc:docMk/>
            <pc:sldMk cId="818883580" sldId="271"/>
            <ac:spMk id="28" creationId="{CD9FE4EF-C4D8-49A0-B2FF-81D8DB7D8A24}"/>
          </ac:spMkLst>
        </pc:spChg>
        <pc:spChg chg="add">
          <ac:chgData name="Naeemuddin Syed (2512862)" userId="S::2512862@student.uwtsd.ac.uk::29a705b5-7e2e-44cf-9437-fa757d23c942" providerId="AD" clId="Web-{9CA1528A-F6D3-AC0D-84AA-A5030C444583}" dt="2026-02-16T01:07:55.252" v="8"/>
          <ac:spMkLst>
            <pc:docMk/>
            <pc:sldMk cId="818883580" sldId="271"/>
            <ac:spMk id="29" creationId="{4300840D-0A0B-4512-BACA-B439D5B9C57C}"/>
          </ac:spMkLst>
        </pc:spChg>
        <pc:spChg chg="add">
          <ac:chgData name="Naeemuddin Syed (2512862)" userId="S::2512862@student.uwtsd.ac.uk::29a705b5-7e2e-44cf-9437-fa757d23c942" providerId="AD" clId="Web-{9CA1528A-F6D3-AC0D-84AA-A5030C444583}" dt="2026-02-16T01:07:55.252" v="8"/>
          <ac:spMkLst>
            <pc:docMk/>
            <pc:sldMk cId="818883580" sldId="271"/>
            <ac:spMk id="30" creationId="{D2B78728-A580-49A7-84F9-6EF6F583ADE0}"/>
          </ac:spMkLst>
        </pc:spChg>
        <pc:spChg chg="add">
          <ac:chgData name="Naeemuddin Syed (2512862)" userId="S::2512862@student.uwtsd.ac.uk::29a705b5-7e2e-44cf-9437-fa757d23c942" providerId="AD" clId="Web-{9CA1528A-F6D3-AC0D-84AA-A5030C444583}" dt="2026-02-16T01:07:55.252" v="8"/>
          <ac:spMkLst>
            <pc:docMk/>
            <pc:sldMk cId="818883580" sldId="271"/>
            <ac:spMk id="31" creationId="{38FAA1A1-D861-433F-88FA-1E9D6FD31D11}"/>
          </ac:spMkLst>
        </pc:spChg>
        <pc:spChg chg="add">
          <ac:chgData name="Naeemuddin Syed (2512862)" userId="S::2512862@student.uwtsd.ac.uk::29a705b5-7e2e-44cf-9437-fa757d23c942" providerId="AD" clId="Web-{9CA1528A-F6D3-AC0D-84AA-A5030C444583}" dt="2026-02-16T01:07:55.252" v="8"/>
          <ac:spMkLst>
            <pc:docMk/>
            <pc:sldMk cId="818883580" sldId="271"/>
            <ac:spMk id="32" creationId="{8D71EDA1-87BF-4D5D-AB79-F346FD19278A}"/>
          </ac:spMkLst>
        </pc:spChg>
        <pc:grpChg chg="add del">
          <ac:chgData name="Naeemuddin Syed (2512862)" userId="S::2512862@student.uwtsd.ac.uk::29a705b5-7e2e-44cf-9437-fa757d23c942" providerId="AD" clId="Web-{9CA1528A-F6D3-AC0D-84AA-A5030C444583}" dt="2026-02-16T01:07:55.236" v="7"/>
          <ac:grpSpMkLst>
            <pc:docMk/>
            <pc:sldMk cId="818883580" sldId="271"/>
            <ac:grpSpMk id="23" creationId="{AE1C45F0-260A-458C-96ED-C1F6D2151219}"/>
          </ac:grpSpMkLst>
        </pc:grpChg>
        <pc:cxnChg chg="add del">
          <ac:chgData name="Naeemuddin Syed (2512862)" userId="S::2512862@student.uwtsd.ac.uk::29a705b5-7e2e-44cf-9437-fa757d23c942" providerId="AD" clId="Web-{9CA1528A-F6D3-AC0D-84AA-A5030C444583}" dt="2026-02-16T01:07:55.236" v="7"/>
          <ac:cxnSpMkLst>
            <pc:docMk/>
            <pc:sldMk cId="818883580" sldId="271"/>
            <ac:cxnSpMk id="17" creationId="{6CF1BAF6-AD41-4082-B212-8A1F9A2E8779}"/>
          </ac:cxnSpMkLst>
        </pc:cxnChg>
      </pc:sldChg>
      <pc:sldChg chg="addSp delSp modSp new mod setBg">
        <pc:chgData name="Naeemuddin Syed (2512862)" userId="S::2512862@student.uwtsd.ac.uk::29a705b5-7e2e-44cf-9437-fa757d23c942" providerId="AD" clId="Web-{9CA1528A-F6D3-AC0D-84AA-A5030C444583}" dt="2026-02-16T01:35:13.524" v="459"/>
        <pc:sldMkLst>
          <pc:docMk/>
          <pc:sldMk cId="3085111975" sldId="272"/>
        </pc:sldMkLst>
        <pc:spChg chg="mod">
          <ac:chgData name="Naeemuddin Syed (2512862)" userId="S::2512862@student.uwtsd.ac.uk::29a705b5-7e2e-44cf-9437-fa757d23c942" providerId="AD" clId="Web-{9CA1528A-F6D3-AC0D-84AA-A5030C444583}" dt="2026-02-16T01:35:13.524" v="459"/>
          <ac:spMkLst>
            <pc:docMk/>
            <pc:sldMk cId="3085111975" sldId="272"/>
            <ac:spMk id="2" creationId="{34DF0589-755A-F5B6-F33C-ABACC26FC52E}"/>
          </ac:spMkLst>
        </pc:spChg>
        <pc:spChg chg="mod">
          <ac:chgData name="Naeemuddin Syed (2512862)" userId="S::2512862@student.uwtsd.ac.uk::29a705b5-7e2e-44cf-9437-fa757d23c942" providerId="AD" clId="Web-{9CA1528A-F6D3-AC0D-84AA-A5030C444583}" dt="2026-02-16T01:35:13.524" v="459"/>
          <ac:spMkLst>
            <pc:docMk/>
            <pc:sldMk cId="3085111975" sldId="272"/>
            <ac:spMk id="3" creationId="{7F54201C-8059-522C-3F5B-5A869B1E4778}"/>
          </ac:spMkLst>
        </pc:spChg>
        <pc:spChg chg="add del">
          <ac:chgData name="Naeemuddin Syed (2512862)" userId="S::2512862@student.uwtsd.ac.uk::29a705b5-7e2e-44cf-9437-fa757d23c942" providerId="AD" clId="Web-{9CA1528A-F6D3-AC0D-84AA-A5030C444583}" dt="2026-02-16T01:34:59.897" v="454"/>
          <ac:spMkLst>
            <pc:docMk/>
            <pc:sldMk cId="3085111975" sldId="272"/>
            <ac:spMk id="8" creationId="{081EA652-8C6A-4E69-BEB9-170809474553}"/>
          </ac:spMkLst>
        </pc:spChg>
        <pc:spChg chg="add del">
          <ac:chgData name="Naeemuddin Syed (2512862)" userId="S::2512862@student.uwtsd.ac.uk::29a705b5-7e2e-44cf-9437-fa757d23c942" providerId="AD" clId="Web-{9CA1528A-F6D3-AC0D-84AA-A5030C444583}" dt="2026-02-16T01:34:59.897" v="454"/>
          <ac:spMkLst>
            <pc:docMk/>
            <pc:sldMk cId="3085111975" sldId="272"/>
            <ac:spMk id="10" creationId="{5298780A-33B9-4EA2-8F67-DE68AD62841B}"/>
          </ac:spMkLst>
        </pc:spChg>
        <pc:spChg chg="add del">
          <ac:chgData name="Naeemuddin Syed (2512862)" userId="S::2512862@student.uwtsd.ac.uk::29a705b5-7e2e-44cf-9437-fa757d23c942" providerId="AD" clId="Web-{9CA1528A-F6D3-AC0D-84AA-A5030C444583}" dt="2026-02-16T01:34:59.897" v="454"/>
          <ac:spMkLst>
            <pc:docMk/>
            <pc:sldMk cId="3085111975" sldId="272"/>
            <ac:spMk id="12" creationId="{7F488E8B-4E1E-4402-8935-D4E6C02615C7}"/>
          </ac:spMkLst>
        </pc:spChg>
        <pc:spChg chg="add del">
          <ac:chgData name="Naeemuddin Syed (2512862)" userId="S::2512862@student.uwtsd.ac.uk::29a705b5-7e2e-44cf-9437-fa757d23c942" providerId="AD" clId="Web-{9CA1528A-F6D3-AC0D-84AA-A5030C444583}" dt="2026-02-16T01:35:02.788" v="456"/>
          <ac:spMkLst>
            <pc:docMk/>
            <pc:sldMk cId="3085111975" sldId="272"/>
            <ac:spMk id="14" creationId="{CB299CAB-C506-454B-90FC-4065728297D3}"/>
          </ac:spMkLst>
        </pc:spChg>
        <pc:spChg chg="add del">
          <ac:chgData name="Naeemuddin Syed (2512862)" userId="S::2512862@student.uwtsd.ac.uk::29a705b5-7e2e-44cf-9437-fa757d23c942" providerId="AD" clId="Web-{9CA1528A-F6D3-AC0D-84AA-A5030C444583}" dt="2026-02-16T01:35:02.788" v="456"/>
          <ac:spMkLst>
            <pc:docMk/>
            <pc:sldMk cId="3085111975" sldId="272"/>
            <ac:spMk id="15" creationId="{C8D99311-F254-40F1-8AB5-EE3E7B9B6872}"/>
          </ac:spMkLst>
        </pc:spChg>
        <pc:spChg chg="add del">
          <ac:chgData name="Naeemuddin Syed (2512862)" userId="S::2512862@student.uwtsd.ac.uk::29a705b5-7e2e-44cf-9437-fa757d23c942" providerId="AD" clId="Web-{9CA1528A-F6D3-AC0D-84AA-A5030C444583}" dt="2026-02-16T01:35:02.788" v="456"/>
          <ac:spMkLst>
            <pc:docMk/>
            <pc:sldMk cId="3085111975" sldId="272"/>
            <ac:spMk id="16" creationId="{7D89E3CB-00ED-4691-9F0F-F23EA3564705}"/>
          </ac:spMkLst>
        </pc:spChg>
        <pc:spChg chg="add del">
          <ac:chgData name="Naeemuddin Syed (2512862)" userId="S::2512862@student.uwtsd.ac.uk::29a705b5-7e2e-44cf-9437-fa757d23c942" providerId="AD" clId="Web-{9CA1528A-F6D3-AC0D-84AA-A5030C444583}" dt="2026-02-16T01:35:13.508" v="458"/>
          <ac:spMkLst>
            <pc:docMk/>
            <pc:sldMk cId="3085111975" sldId="272"/>
            <ac:spMk id="18" creationId="{979E27D9-03C7-44E2-9FF8-15D0C8506AF7}"/>
          </ac:spMkLst>
        </pc:spChg>
        <pc:spChg chg="add del">
          <ac:chgData name="Naeemuddin Syed (2512862)" userId="S::2512862@student.uwtsd.ac.uk::29a705b5-7e2e-44cf-9437-fa757d23c942" providerId="AD" clId="Web-{9CA1528A-F6D3-AC0D-84AA-A5030C444583}" dt="2026-02-16T01:35:13.508" v="458"/>
          <ac:spMkLst>
            <pc:docMk/>
            <pc:sldMk cId="3085111975" sldId="272"/>
            <ac:spMk id="19" creationId="{EEBF1590-3B36-48EE-A89D-3B6F3CB256AB}"/>
          </ac:spMkLst>
        </pc:spChg>
        <pc:spChg chg="add del">
          <ac:chgData name="Naeemuddin Syed (2512862)" userId="S::2512862@student.uwtsd.ac.uk::29a705b5-7e2e-44cf-9437-fa757d23c942" providerId="AD" clId="Web-{9CA1528A-F6D3-AC0D-84AA-A5030C444583}" dt="2026-02-16T01:35:13.508" v="458"/>
          <ac:spMkLst>
            <pc:docMk/>
            <pc:sldMk cId="3085111975" sldId="272"/>
            <ac:spMk id="20" creationId="{AC8F6C8C-AB5A-4548-942D-E3FD40ACBC49}"/>
          </ac:spMkLst>
        </pc:spChg>
        <pc:spChg chg="add">
          <ac:chgData name="Naeemuddin Syed (2512862)" userId="S::2512862@student.uwtsd.ac.uk::29a705b5-7e2e-44cf-9437-fa757d23c942" providerId="AD" clId="Web-{9CA1528A-F6D3-AC0D-84AA-A5030C444583}" dt="2026-02-16T01:35:13.524" v="459"/>
          <ac:spMkLst>
            <pc:docMk/>
            <pc:sldMk cId="3085111975" sldId="272"/>
            <ac:spMk id="22" creationId="{081EA652-8C6A-4E69-BEB9-170809474553}"/>
          </ac:spMkLst>
        </pc:spChg>
        <pc:spChg chg="add">
          <ac:chgData name="Naeemuddin Syed (2512862)" userId="S::2512862@student.uwtsd.ac.uk::29a705b5-7e2e-44cf-9437-fa757d23c942" providerId="AD" clId="Web-{9CA1528A-F6D3-AC0D-84AA-A5030C444583}" dt="2026-02-16T01:35:13.524" v="459"/>
          <ac:spMkLst>
            <pc:docMk/>
            <pc:sldMk cId="3085111975" sldId="272"/>
            <ac:spMk id="23" creationId="{5298780A-33B9-4EA2-8F67-DE68AD62841B}"/>
          </ac:spMkLst>
        </pc:spChg>
        <pc:spChg chg="add">
          <ac:chgData name="Naeemuddin Syed (2512862)" userId="S::2512862@student.uwtsd.ac.uk::29a705b5-7e2e-44cf-9437-fa757d23c942" providerId="AD" clId="Web-{9CA1528A-F6D3-AC0D-84AA-A5030C444583}" dt="2026-02-16T01:35:13.524" v="459"/>
          <ac:spMkLst>
            <pc:docMk/>
            <pc:sldMk cId="3085111975" sldId="272"/>
            <ac:spMk id="24" creationId="{7F488E8B-4E1E-4402-8935-D4E6C02615C7}"/>
          </ac:spMkLst>
        </pc:spChg>
        <pc:cxnChg chg="add">
          <ac:chgData name="Naeemuddin Syed (2512862)" userId="S::2512862@student.uwtsd.ac.uk::29a705b5-7e2e-44cf-9437-fa757d23c942" providerId="AD" clId="Web-{9CA1528A-F6D3-AC0D-84AA-A5030C444583}" dt="2026-02-16T01:35:13.524" v="459"/>
          <ac:cxnSpMkLst>
            <pc:docMk/>
            <pc:sldMk cId="3085111975" sldId="272"/>
            <ac:cxnSpMk id="25" creationId="{23AAC9B5-8015-485C-ACF9-A750390E9A56}"/>
          </ac:cxnSpMkLst>
        </pc:cxnChg>
      </pc:sldChg>
    </pc:docChg>
  </pc:docChgLst>
  <pc:docChgLst>
    <pc:chgData name="Naeemuddin Syed (2512862)" userId="S::2512862@student.uwtsd.ac.uk::29a705b5-7e2e-44cf-9437-fa757d23c942" providerId="AD" clId="Web-{DDE5F03D-980F-AF88-4619-7C4672A07EF6}"/>
    <pc:docChg chg="addSld modSld sldOrd">
      <pc:chgData name="Naeemuddin Syed (2512862)" userId="S::2512862@student.uwtsd.ac.uk::29a705b5-7e2e-44cf-9437-fa757d23c942" providerId="AD" clId="Web-{DDE5F03D-980F-AF88-4619-7C4672A07EF6}" dt="2026-02-12T18:31:35.316" v="412" actId="20577"/>
      <pc:docMkLst>
        <pc:docMk/>
      </pc:docMkLst>
      <pc:sldChg chg="modSp">
        <pc:chgData name="Naeemuddin Syed (2512862)" userId="S::2512862@student.uwtsd.ac.uk::29a705b5-7e2e-44cf-9437-fa757d23c942" providerId="AD" clId="Web-{DDE5F03D-980F-AF88-4619-7C4672A07EF6}" dt="2026-02-12T18:31:35.316" v="412" actId="20577"/>
        <pc:sldMkLst>
          <pc:docMk/>
          <pc:sldMk cId="3746913545" sldId="257"/>
        </pc:sldMkLst>
        <pc:spChg chg="mod">
          <ac:chgData name="Naeemuddin Syed (2512862)" userId="S::2512862@student.uwtsd.ac.uk::29a705b5-7e2e-44cf-9437-fa757d23c942" providerId="AD" clId="Web-{DDE5F03D-980F-AF88-4619-7C4672A07EF6}" dt="2026-02-12T18:31:35.316" v="412" actId="20577"/>
          <ac:spMkLst>
            <pc:docMk/>
            <pc:sldMk cId="3746913545" sldId="257"/>
            <ac:spMk id="3" creationId="{CB1747C2-2C20-6827-53FE-B2986615F7D3}"/>
          </ac:spMkLst>
        </pc:spChg>
      </pc:sldChg>
      <pc:sldChg chg="addSp modSp mod setBg">
        <pc:chgData name="Naeemuddin Syed (2512862)" userId="S::2512862@student.uwtsd.ac.uk::29a705b5-7e2e-44cf-9437-fa757d23c942" providerId="AD" clId="Web-{DDE5F03D-980F-AF88-4619-7C4672A07EF6}" dt="2026-02-12T18:25:34.703" v="371"/>
        <pc:sldMkLst>
          <pc:docMk/>
          <pc:sldMk cId="3911330228" sldId="260"/>
        </pc:sldMkLst>
        <pc:spChg chg="mod">
          <ac:chgData name="Naeemuddin Syed (2512862)" userId="S::2512862@student.uwtsd.ac.uk::29a705b5-7e2e-44cf-9437-fa757d23c942" providerId="AD" clId="Web-{DDE5F03D-980F-AF88-4619-7C4672A07EF6}" dt="2026-02-12T18:25:34.703" v="371"/>
          <ac:spMkLst>
            <pc:docMk/>
            <pc:sldMk cId="3911330228" sldId="260"/>
            <ac:spMk id="2" creationId="{614BADF2-4466-321D-4DFD-5D78B071EB68}"/>
          </ac:spMkLst>
        </pc:spChg>
        <pc:spChg chg="mod">
          <ac:chgData name="Naeemuddin Syed (2512862)" userId="S::2512862@student.uwtsd.ac.uk::29a705b5-7e2e-44cf-9437-fa757d23c942" providerId="AD" clId="Web-{DDE5F03D-980F-AF88-4619-7C4672A07EF6}" dt="2026-02-12T18:25:34.703" v="371"/>
          <ac:spMkLst>
            <pc:docMk/>
            <pc:sldMk cId="3911330228" sldId="260"/>
            <ac:spMk id="3" creationId="{558458EE-7ABD-511B-76A7-5BAE97D5F962}"/>
          </ac:spMkLst>
        </pc:spChg>
        <pc:spChg chg="add">
          <ac:chgData name="Naeemuddin Syed (2512862)" userId="S::2512862@student.uwtsd.ac.uk::29a705b5-7e2e-44cf-9437-fa757d23c942" providerId="AD" clId="Web-{DDE5F03D-980F-AF88-4619-7C4672A07EF6}" dt="2026-02-12T18:25:34.703" v="371"/>
          <ac:spMkLst>
            <pc:docMk/>
            <pc:sldMk cId="3911330228" sldId="260"/>
            <ac:spMk id="9" creationId="{9F7D5CDA-D291-4307-BF55-1381FED29634}"/>
          </ac:spMkLst>
        </pc:spChg>
        <pc:picChg chg="add">
          <ac:chgData name="Naeemuddin Syed (2512862)" userId="S::2512862@student.uwtsd.ac.uk::29a705b5-7e2e-44cf-9437-fa757d23c942" providerId="AD" clId="Web-{DDE5F03D-980F-AF88-4619-7C4672A07EF6}" dt="2026-02-12T18:25:34.703" v="371"/>
          <ac:picMkLst>
            <pc:docMk/>
            <pc:sldMk cId="3911330228" sldId="260"/>
            <ac:picMk id="5" creationId="{A00CE5F9-9EAA-DF24-CEED-2B04E61371AC}"/>
          </ac:picMkLst>
        </pc:picChg>
      </pc:sldChg>
      <pc:sldChg chg="addSp delSp modSp mod setBg">
        <pc:chgData name="Naeemuddin Syed (2512862)" userId="S::2512862@student.uwtsd.ac.uk::29a705b5-7e2e-44cf-9437-fa757d23c942" providerId="AD" clId="Web-{DDE5F03D-980F-AF88-4619-7C4672A07EF6}" dt="2026-02-12T18:31:00.486" v="410"/>
        <pc:sldMkLst>
          <pc:docMk/>
          <pc:sldMk cId="3581007196" sldId="265"/>
        </pc:sldMkLst>
        <pc:spChg chg="mod">
          <ac:chgData name="Naeemuddin Syed (2512862)" userId="S::2512862@student.uwtsd.ac.uk::29a705b5-7e2e-44cf-9437-fa757d23c942" providerId="AD" clId="Web-{DDE5F03D-980F-AF88-4619-7C4672A07EF6}" dt="2026-02-12T18:31:00.486" v="410"/>
          <ac:spMkLst>
            <pc:docMk/>
            <pc:sldMk cId="3581007196" sldId="265"/>
            <ac:spMk id="2" creationId="{4C7CE7A2-D268-E661-E342-F00E6045D011}"/>
          </ac:spMkLst>
        </pc:spChg>
        <pc:spChg chg="add">
          <ac:chgData name="Naeemuddin Syed (2512862)" userId="S::2512862@student.uwtsd.ac.uk::29a705b5-7e2e-44cf-9437-fa757d23c942" providerId="AD" clId="Web-{DDE5F03D-980F-AF88-4619-7C4672A07EF6}" dt="2026-02-12T18:31:00.486" v="410"/>
          <ac:spMkLst>
            <pc:docMk/>
            <pc:sldMk cId="3581007196" sldId="265"/>
            <ac:spMk id="23" creationId="{BACC6370-2D7E-4714-9D71-7542949D7D5D}"/>
          </ac:spMkLst>
        </pc:spChg>
        <pc:spChg chg="add">
          <ac:chgData name="Naeemuddin Syed (2512862)" userId="S::2512862@student.uwtsd.ac.uk::29a705b5-7e2e-44cf-9437-fa757d23c942" providerId="AD" clId="Web-{DDE5F03D-980F-AF88-4619-7C4672A07EF6}" dt="2026-02-12T18:31:00.486" v="410"/>
          <ac:spMkLst>
            <pc:docMk/>
            <pc:sldMk cId="3581007196" sldId="265"/>
            <ac:spMk id="24" creationId="{256B2C21-A230-48C0-8DF1-C46611373C44}"/>
          </ac:spMkLst>
        </pc:spChg>
        <pc:spChg chg="add">
          <ac:chgData name="Naeemuddin Syed (2512862)" userId="S::2512862@student.uwtsd.ac.uk::29a705b5-7e2e-44cf-9437-fa757d23c942" providerId="AD" clId="Web-{DDE5F03D-980F-AF88-4619-7C4672A07EF6}" dt="2026-02-12T18:31:00.486" v="410"/>
          <ac:spMkLst>
            <pc:docMk/>
            <pc:sldMk cId="3581007196" sldId="265"/>
            <ac:spMk id="25" creationId="{3847E18C-932D-4C95-AABA-FEC7C9499AD7}"/>
          </ac:spMkLst>
        </pc:spChg>
        <pc:spChg chg="add">
          <ac:chgData name="Naeemuddin Syed (2512862)" userId="S::2512862@student.uwtsd.ac.uk::29a705b5-7e2e-44cf-9437-fa757d23c942" providerId="AD" clId="Web-{DDE5F03D-980F-AF88-4619-7C4672A07EF6}" dt="2026-02-12T18:31:00.486" v="410"/>
          <ac:spMkLst>
            <pc:docMk/>
            <pc:sldMk cId="3581007196" sldId="265"/>
            <ac:spMk id="26" creationId="{3150CB11-0C61-439E-910F-5787759E72A0}"/>
          </ac:spMkLst>
        </pc:spChg>
        <pc:spChg chg="add">
          <ac:chgData name="Naeemuddin Syed (2512862)" userId="S::2512862@student.uwtsd.ac.uk::29a705b5-7e2e-44cf-9437-fa757d23c942" providerId="AD" clId="Web-{DDE5F03D-980F-AF88-4619-7C4672A07EF6}" dt="2026-02-12T18:31:00.486" v="410"/>
          <ac:spMkLst>
            <pc:docMk/>
            <pc:sldMk cId="3581007196" sldId="265"/>
            <ac:spMk id="27" creationId="{43F8A58B-5155-44CE-A5FF-7647B47D0A7A}"/>
          </ac:spMkLst>
        </pc:spChg>
        <pc:spChg chg="add">
          <ac:chgData name="Naeemuddin Syed (2512862)" userId="S::2512862@student.uwtsd.ac.uk::29a705b5-7e2e-44cf-9437-fa757d23c942" providerId="AD" clId="Web-{DDE5F03D-980F-AF88-4619-7C4672A07EF6}" dt="2026-02-12T18:31:00.486" v="410"/>
          <ac:spMkLst>
            <pc:docMk/>
            <pc:sldMk cId="3581007196" sldId="265"/>
            <ac:spMk id="28" creationId="{443F2ACA-E6D6-4028-82DD-F03C262D5DE6}"/>
          </ac:spMkLst>
        </pc:spChg>
        <pc:graphicFrameChg chg="add">
          <ac:chgData name="Naeemuddin Syed (2512862)" userId="S::2512862@student.uwtsd.ac.uk::29a705b5-7e2e-44cf-9437-fa757d23c942" providerId="AD" clId="Web-{DDE5F03D-980F-AF88-4619-7C4672A07EF6}" dt="2026-02-12T18:31:00.486" v="410"/>
          <ac:graphicFrameMkLst>
            <pc:docMk/>
            <pc:sldMk cId="3581007196" sldId="265"/>
            <ac:graphicFrameMk id="29" creationId="{FACA6DD3-2598-BCA3-1D21-F64C22AC7FDA}"/>
          </ac:graphicFrameMkLst>
        </pc:graphicFrameChg>
      </pc:sldChg>
      <pc:sldChg chg="addSp delSp modSp mod setBg">
        <pc:chgData name="Naeemuddin Syed (2512862)" userId="S::2512862@student.uwtsd.ac.uk::29a705b5-7e2e-44cf-9437-fa757d23c942" providerId="AD" clId="Web-{DDE5F03D-980F-AF88-4619-7C4672A07EF6}" dt="2026-02-12T18:26:40.595" v="378"/>
        <pc:sldMkLst>
          <pc:docMk/>
          <pc:sldMk cId="809742239" sldId="266"/>
        </pc:sldMkLst>
        <pc:spChg chg="mod">
          <ac:chgData name="Naeemuddin Syed (2512862)" userId="S::2512862@student.uwtsd.ac.uk::29a705b5-7e2e-44cf-9437-fa757d23c942" providerId="AD" clId="Web-{DDE5F03D-980F-AF88-4619-7C4672A07EF6}" dt="2026-02-12T18:26:40.548" v="377"/>
          <ac:spMkLst>
            <pc:docMk/>
            <pc:sldMk cId="809742239" sldId="266"/>
            <ac:spMk id="2" creationId="{041B38A1-DC86-74C1-A1C6-AD2A071C313D}"/>
          </ac:spMkLst>
        </pc:spChg>
        <pc:graphicFrameChg chg="add">
          <ac:chgData name="Naeemuddin Syed (2512862)" userId="S::2512862@student.uwtsd.ac.uk::29a705b5-7e2e-44cf-9437-fa757d23c942" providerId="AD" clId="Web-{DDE5F03D-980F-AF88-4619-7C4672A07EF6}" dt="2026-02-12T18:26:40.595" v="378"/>
          <ac:graphicFrameMkLst>
            <pc:docMk/>
            <pc:sldMk cId="809742239" sldId="266"/>
            <ac:graphicFrameMk id="28" creationId="{D389D444-D710-16EE-B9D0-5E7944E771E5}"/>
          </ac:graphicFrameMkLst>
        </pc:graphicFrameChg>
      </pc:sldChg>
      <pc:sldChg chg="addSp delSp modSp new mod ord setBg">
        <pc:chgData name="Naeemuddin Syed (2512862)" userId="S::2512862@student.uwtsd.ac.uk::29a705b5-7e2e-44cf-9437-fa757d23c942" providerId="AD" clId="Web-{DDE5F03D-980F-AF88-4619-7C4672A07EF6}" dt="2026-02-12T18:29:03.058" v="392"/>
        <pc:sldMkLst>
          <pc:docMk/>
          <pc:sldMk cId="2043415439" sldId="267"/>
        </pc:sldMkLst>
        <pc:spChg chg="mod">
          <ac:chgData name="Naeemuddin Syed (2512862)" userId="S::2512862@student.uwtsd.ac.uk::29a705b5-7e2e-44cf-9437-fa757d23c942" providerId="AD" clId="Web-{DDE5F03D-980F-AF88-4619-7C4672A07EF6}" dt="2026-02-12T18:29:03.058" v="392"/>
          <ac:spMkLst>
            <pc:docMk/>
            <pc:sldMk cId="2043415439" sldId="267"/>
            <ac:spMk id="2" creationId="{E2C88A6C-9F30-24B9-90FF-B20515E78850}"/>
          </ac:spMkLst>
        </pc:spChg>
        <pc:spChg chg="add">
          <ac:chgData name="Naeemuddin Syed (2512862)" userId="S::2512862@student.uwtsd.ac.uk::29a705b5-7e2e-44cf-9437-fa757d23c942" providerId="AD" clId="Web-{DDE5F03D-980F-AF88-4619-7C4672A07EF6}" dt="2026-02-12T18:29:03.058" v="392"/>
          <ac:spMkLst>
            <pc:docMk/>
            <pc:sldMk cId="2043415439" sldId="267"/>
            <ac:spMk id="41" creationId="{AE837071-697C-A1A6-F6E9-B53F0B915F34}"/>
          </ac:spMkLst>
        </pc:spChg>
      </pc:sldChg>
      <pc:sldChg chg="addSp delSp modSp new mod setBg">
        <pc:chgData name="Naeemuddin Syed (2512862)" userId="S::2512862@student.uwtsd.ac.uk::29a705b5-7e2e-44cf-9437-fa757d23c942" providerId="AD" clId="Web-{DDE5F03D-980F-AF88-4619-7C4672A07EF6}" dt="2026-02-12T18:27:04.939" v="381"/>
        <pc:sldMkLst>
          <pc:docMk/>
          <pc:sldMk cId="2753565622" sldId="268"/>
        </pc:sldMkLst>
        <pc:spChg chg="mod">
          <ac:chgData name="Naeemuddin Syed (2512862)" userId="S::2512862@student.uwtsd.ac.uk::29a705b5-7e2e-44cf-9437-fa757d23c942" providerId="AD" clId="Web-{DDE5F03D-980F-AF88-4619-7C4672A07EF6}" dt="2026-02-12T18:27:04.939" v="381"/>
          <ac:spMkLst>
            <pc:docMk/>
            <pc:sldMk cId="2753565622" sldId="268"/>
            <ac:spMk id="2" creationId="{8F2B07DD-15BB-6D54-79F9-6F562A8134F1}"/>
          </ac:spMkLst>
        </pc:spChg>
        <pc:spChg chg="mod">
          <ac:chgData name="Naeemuddin Syed (2512862)" userId="S::2512862@student.uwtsd.ac.uk::29a705b5-7e2e-44cf-9437-fa757d23c942" providerId="AD" clId="Web-{DDE5F03D-980F-AF88-4619-7C4672A07EF6}" dt="2026-02-12T18:27:04.939" v="381"/>
          <ac:spMkLst>
            <pc:docMk/>
            <pc:sldMk cId="2753565622" sldId="268"/>
            <ac:spMk id="3" creationId="{6E8BB7C6-D5F4-3B10-8DB1-02CE15EA6745}"/>
          </ac:spMkLst>
        </pc:spChg>
        <pc:spChg chg="add">
          <ac:chgData name="Naeemuddin Syed (2512862)" userId="S::2512862@student.uwtsd.ac.uk::29a705b5-7e2e-44cf-9437-fa757d23c942" providerId="AD" clId="Web-{DDE5F03D-980F-AF88-4619-7C4672A07EF6}" dt="2026-02-12T18:27:04.939" v="381"/>
          <ac:spMkLst>
            <pc:docMk/>
            <pc:sldMk cId="2753565622" sldId="268"/>
            <ac:spMk id="13" creationId="{C0763A76-9F1C-4FC5-82B7-DD475DA461B2}"/>
          </ac:spMkLst>
        </pc:spChg>
        <pc:spChg chg="add">
          <ac:chgData name="Naeemuddin Syed (2512862)" userId="S::2512862@student.uwtsd.ac.uk::29a705b5-7e2e-44cf-9437-fa757d23c942" providerId="AD" clId="Web-{DDE5F03D-980F-AF88-4619-7C4672A07EF6}" dt="2026-02-12T18:27:04.939" v="381"/>
          <ac:spMkLst>
            <pc:docMk/>
            <pc:sldMk cId="2753565622" sldId="268"/>
            <ac:spMk id="14" creationId="{E81BF4F6-F2CF-4984-9D14-D6966D92F99F}"/>
          </ac:spMkLst>
        </pc:spChg>
        <pc:picChg chg="add">
          <ac:chgData name="Naeemuddin Syed (2512862)" userId="S::2512862@student.uwtsd.ac.uk::29a705b5-7e2e-44cf-9437-fa757d23c942" providerId="AD" clId="Web-{DDE5F03D-980F-AF88-4619-7C4672A07EF6}" dt="2026-02-12T18:27:04.939" v="381"/>
          <ac:picMkLst>
            <pc:docMk/>
            <pc:sldMk cId="2753565622" sldId="268"/>
            <ac:picMk id="15" creationId="{5180251A-644E-15FA-1822-92F6C3A9FF23}"/>
          </ac:picMkLst>
        </pc:picChg>
      </pc:sldChg>
    </pc:docChg>
  </pc:docChgLst>
  <pc:docChgLst>
    <pc:chgData name="Naeemuddin Syed (2512862)" userId="S::2512862@student.uwtsd.ac.uk::29a705b5-7e2e-44cf-9437-fa757d23c942" providerId="AD" clId="Web-{BD2F9243-3664-97B1-393E-397DA1065EC0}"/>
    <pc:docChg chg="addSld modSld">
      <pc:chgData name="Naeemuddin Syed (2512862)" userId="S::2512862@student.uwtsd.ac.uk::29a705b5-7e2e-44cf-9437-fa757d23c942" providerId="AD" clId="Web-{BD2F9243-3664-97B1-393E-397DA1065EC0}" dt="2026-02-15T18:26:12.782" v="868" actId="20577"/>
      <pc:docMkLst>
        <pc:docMk/>
      </pc:docMkLst>
      <pc:sldChg chg="modSp">
        <pc:chgData name="Naeemuddin Syed (2512862)" userId="S::2512862@student.uwtsd.ac.uk::29a705b5-7e2e-44cf-9437-fa757d23c942" providerId="AD" clId="Web-{BD2F9243-3664-97B1-393E-397DA1065EC0}" dt="2026-02-15T17:05:12.454" v="7" actId="20577"/>
        <pc:sldMkLst>
          <pc:docMk/>
          <pc:sldMk cId="3746913545" sldId="257"/>
        </pc:sldMkLst>
        <pc:spChg chg="mod">
          <ac:chgData name="Naeemuddin Syed (2512862)" userId="S::2512862@student.uwtsd.ac.uk::29a705b5-7e2e-44cf-9437-fa757d23c942" providerId="AD" clId="Web-{BD2F9243-3664-97B1-393E-397DA1065EC0}" dt="2026-02-15T17:05:12.454" v="7" actId="20577"/>
          <ac:spMkLst>
            <pc:docMk/>
            <pc:sldMk cId="3746913545" sldId="257"/>
            <ac:spMk id="3" creationId="{CB1747C2-2C20-6827-53FE-B2986615F7D3}"/>
          </ac:spMkLst>
        </pc:spChg>
      </pc:sldChg>
      <pc:sldChg chg="modSp">
        <pc:chgData name="Naeemuddin Syed (2512862)" userId="S::2512862@student.uwtsd.ac.uk::29a705b5-7e2e-44cf-9437-fa757d23c942" providerId="AD" clId="Web-{BD2F9243-3664-97B1-393E-397DA1065EC0}" dt="2026-02-15T17:07:15.394" v="31" actId="20577"/>
        <pc:sldMkLst>
          <pc:docMk/>
          <pc:sldMk cId="3911330228" sldId="260"/>
        </pc:sldMkLst>
        <pc:spChg chg="mod">
          <ac:chgData name="Naeemuddin Syed (2512862)" userId="S::2512862@student.uwtsd.ac.uk::29a705b5-7e2e-44cf-9437-fa757d23c942" providerId="AD" clId="Web-{BD2F9243-3664-97B1-393E-397DA1065EC0}" dt="2026-02-15T17:07:15.394" v="31" actId="20577"/>
          <ac:spMkLst>
            <pc:docMk/>
            <pc:sldMk cId="3911330228" sldId="260"/>
            <ac:spMk id="2" creationId="{614BADF2-4466-321D-4DFD-5D78B071EB68}"/>
          </ac:spMkLst>
        </pc:spChg>
        <pc:spChg chg="mod">
          <ac:chgData name="Naeemuddin Syed (2512862)" userId="S::2512862@student.uwtsd.ac.uk::29a705b5-7e2e-44cf-9437-fa757d23c942" providerId="AD" clId="Web-{BD2F9243-3664-97B1-393E-397DA1065EC0}" dt="2026-02-15T17:06:52.503" v="26" actId="14100"/>
          <ac:spMkLst>
            <pc:docMk/>
            <pc:sldMk cId="3911330228" sldId="260"/>
            <ac:spMk id="3" creationId="{558458EE-7ABD-511B-76A7-5BAE97D5F962}"/>
          </ac:spMkLst>
        </pc:spChg>
      </pc:sldChg>
      <pc:sldChg chg="modSp">
        <pc:chgData name="Naeemuddin Syed (2512862)" userId="S::2512862@student.uwtsd.ac.uk::29a705b5-7e2e-44cf-9437-fa757d23c942" providerId="AD" clId="Web-{BD2F9243-3664-97B1-393E-397DA1065EC0}" dt="2026-02-15T18:20:41.381" v="858" actId="20577"/>
        <pc:sldMkLst>
          <pc:docMk/>
          <pc:sldMk cId="3581007196" sldId="265"/>
        </pc:sldMkLst>
        <pc:graphicFrameChg chg="modGraphic">
          <ac:chgData name="Naeemuddin Syed (2512862)" userId="S::2512862@student.uwtsd.ac.uk::29a705b5-7e2e-44cf-9437-fa757d23c942" providerId="AD" clId="Web-{BD2F9243-3664-97B1-393E-397DA1065EC0}" dt="2026-02-15T18:20:41.381" v="858" actId="20577"/>
          <ac:graphicFrameMkLst>
            <pc:docMk/>
            <pc:sldMk cId="3581007196" sldId="265"/>
            <ac:graphicFrameMk id="29" creationId="{FACA6DD3-2598-BCA3-1D21-F64C22AC7FDA}"/>
          </ac:graphicFrameMkLst>
        </pc:graphicFrameChg>
      </pc:sldChg>
      <pc:sldChg chg="modSp">
        <pc:chgData name="Naeemuddin Syed (2512862)" userId="S::2512862@student.uwtsd.ac.uk::29a705b5-7e2e-44cf-9437-fa757d23c942" providerId="AD" clId="Web-{BD2F9243-3664-97B1-393E-397DA1065EC0}" dt="2026-02-15T17:08:56.349" v="35" actId="20577"/>
        <pc:sldMkLst>
          <pc:docMk/>
          <pc:sldMk cId="809742239" sldId="266"/>
        </pc:sldMkLst>
        <pc:spChg chg="mod">
          <ac:chgData name="Naeemuddin Syed (2512862)" userId="S::2512862@student.uwtsd.ac.uk::29a705b5-7e2e-44cf-9437-fa757d23c942" providerId="AD" clId="Web-{BD2F9243-3664-97B1-393E-397DA1065EC0}" dt="2026-02-15T17:08:56.349" v="35" actId="20577"/>
          <ac:spMkLst>
            <pc:docMk/>
            <pc:sldMk cId="809742239" sldId="266"/>
            <ac:spMk id="2" creationId="{041B38A1-DC86-74C1-A1C6-AD2A071C313D}"/>
          </ac:spMkLst>
        </pc:spChg>
      </pc:sldChg>
      <pc:sldChg chg="modSp">
        <pc:chgData name="Naeemuddin Syed (2512862)" userId="S::2512862@student.uwtsd.ac.uk::29a705b5-7e2e-44cf-9437-fa757d23c942" providerId="AD" clId="Web-{BD2F9243-3664-97B1-393E-397DA1065EC0}" dt="2026-02-15T17:12:59.106" v="54" actId="20577"/>
        <pc:sldMkLst>
          <pc:docMk/>
          <pc:sldMk cId="2043415439" sldId="267"/>
        </pc:sldMkLst>
        <pc:spChg chg="mod">
          <ac:chgData name="Naeemuddin Syed (2512862)" userId="S::2512862@student.uwtsd.ac.uk::29a705b5-7e2e-44cf-9437-fa757d23c942" providerId="AD" clId="Web-{BD2F9243-3664-97B1-393E-397DA1065EC0}" dt="2026-02-15T17:12:59.106" v="54" actId="20577"/>
          <ac:spMkLst>
            <pc:docMk/>
            <pc:sldMk cId="2043415439" sldId="267"/>
            <ac:spMk id="41" creationId="{AE837071-697C-A1A6-F6E9-B53F0B915F34}"/>
          </ac:spMkLst>
        </pc:spChg>
      </pc:sldChg>
      <pc:sldChg chg="modSp">
        <pc:chgData name="Naeemuddin Syed (2512862)" userId="S::2512862@student.uwtsd.ac.uk::29a705b5-7e2e-44cf-9437-fa757d23c942" providerId="AD" clId="Web-{BD2F9243-3664-97B1-393E-397DA1065EC0}" dt="2026-02-15T17:11:37.592" v="47" actId="20577"/>
        <pc:sldMkLst>
          <pc:docMk/>
          <pc:sldMk cId="2753565622" sldId="268"/>
        </pc:sldMkLst>
        <pc:spChg chg="mod">
          <ac:chgData name="Naeemuddin Syed (2512862)" userId="S::2512862@student.uwtsd.ac.uk::29a705b5-7e2e-44cf-9437-fa757d23c942" providerId="AD" clId="Web-{BD2F9243-3664-97B1-393E-397DA1065EC0}" dt="2026-02-15T17:08:36.833" v="33" actId="20577"/>
          <ac:spMkLst>
            <pc:docMk/>
            <pc:sldMk cId="2753565622" sldId="268"/>
            <ac:spMk id="2" creationId="{8F2B07DD-15BB-6D54-79F9-6F562A8134F1}"/>
          </ac:spMkLst>
        </pc:spChg>
        <pc:spChg chg="mod">
          <ac:chgData name="Naeemuddin Syed (2512862)" userId="S::2512862@student.uwtsd.ac.uk::29a705b5-7e2e-44cf-9437-fa757d23c942" providerId="AD" clId="Web-{BD2F9243-3664-97B1-393E-397DA1065EC0}" dt="2026-02-15T17:11:37.592" v="47" actId="20577"/>
          <ac:spMkLst>
            <pc:docMk/>
            <pc:sldMk cId="2753565622" sldId="268"/>
            <ac:spMk id="3" creationId="{6E8BB7C6-D5F4-3B10-8DB1-02CE15EA6745}"/>
          </ac:spMkLst>
        </pc:spChg>
      </pc:sldChg>
      <pc:sldChg chg="addSp delSp modSp new">
        <pc:chgData name="Naeemuddin Syed (2512862)" userId="S::2512862@student.uwtsd.ac.uk::29a705b5-7e2e-44cf-9437-fa757d23c942" providerId="AD" clId="Web-{BD2F9243-3664-97B1-393E-397DA1065EC0}" dt="2026-02-15T18:26:12.782" v="868" actId="20577"/>
        <pc:sldMkLst>
          <pc:docMk/>
          <pc:sldMk cId="418720902" sldId="270"/>
        </pc:sldMkLst>
        <pc:spChg chg="mod">
          <ac:chgData name="Naeemuddin Syed (2512862)" userId="S::2512862@student.uwtsd.ac.uk::29a705b5-7e2e-44cf-9437-fa757d23c942" providerId="AD" clId="Web-{BD2F9243-3664-97B1-393E-397DA1065EC0}" dt="2026-02-15T18:26:12.782" v="868" actId="20577"/>
          <ac:spMkLst>
            <pc:docMk/>
            <pc:sldMk cId="418720902" sldId="270"/>
            <ac:spMk id="2" creationId="{B380283B-86A8-4978-904F-AF70C861ED51}"/>
          </ac:spMkLst>
        </pc:spChg>
        <pc:spChg chg="mod">
          <ac:chgData name="Naeemuddin Syed (2512862)" userId="S::2512862@student.uwtsd.ac.uk::29a705b5-7e2e-44cf-9437-fa757d23c942" providerId="AD" clId="Web-{BD2F9243-3664-97B1-393E-397DA1065EC0}" dt="2026-02-15T17:25:02.875" v="76" actId="20577"/>
          <ac:spMkLst>
            <pc:docMk/>
            <pc:sldMk cId="418720902" sldId="270"/>
            <ac:spMk id="3" creationId="{C33C4D42-F5EC-3D94-9689-A596D47BD254}"/>
          </ac:spMkLst>
        </pc:spChg>
        <pc:spChg chg="add mod">
          <ac:chgData name="Naeemuddin Syed (2512862)" userId="S::2512862@student.uwtsd.ac.uk::29a705b5-7e2e-44cf-9437-fa757d23c942" providerId="AD" clId="Web-{BD2F9243-3664-97B1-393E-397DA1065EC0}" dt="2026-02-15T17:52:41.503" v="324" actId="14100"/>
          <ac:spMkLst>
            <pc:docMk/>
            <pc:sldMk cId="418720902" sldId="270"/>
            <ac:spMk id="5" creationId="{86797903-34A5-1765-2101-F930E1BAE000}"/>
          </ac:spMkLst>
        </pc:spChg>
        <pc:spChg chg="add mod">
          <ac:chgData name="Naeemuddin Syed (2512862)" userId="S::2512862@student.uwtsd.ac.uk::29a705b5-7e2e-44cf-9437-fa757d23c942" providerId="AD" clId="Web-{BD2F9243-3664-97B1-393E-397DA1065EC0}" dt="2026-02-15T17:30:42.921" v="104" actId="14100"/>
          <ac:spMkLst>
            <pc:docMk/>
            <pc:sldMk cId="418720902" sldId="270"/>
            <ac:spMk id="12" creationId="{D3569147-8B94-45D4-7171-FCBC9563227D}"/>
          </ac:spMkLst>
        </pc:spChg>
        <pc:spChg chg="add mod">
          <ac:chgData name="Naeemuddin Syed (2512862)" userId="S::2512862@student.uwtsd.ac.uk::29a705b5-7e2e-44cf-9437-fa757d23c942" providerId="AD" clId="Web-{BD2F9243-3664-97B1-393E-397DA1065EC0}" dt="2026-02-15T17:30:36.233" v="103" actId="14100"/>
          <ac:spMkLst>
            <pc:docMk/>
            <pc:sldMk cId="418720902" sldId="270"/>
            <ac:spMk id="13" creationId="{3BCAA24A-91A8-4F1F-2B50-A66B37D73EAB}"/>
          </ac:spMkLst>
        </pc:spChg>
        <pc:spChg chg="add del">
          <ac:chgData name="Naeemuddin Syed (2512862)" userId="S::2512862@student.uwtsd.ac.uk::29a705b5-7e2e-44cf-9437-fa757d23c942" providerId="AD" clId="Web-{BD2F9243-3664-97B1-393E-397DA1065EC0}" dt="2026-02-15T17:25:07.969" v="77"/>
          <ac:spMkLst>
            <pc:docMk/>
            <pc:sldMk cId="418720902" sldId="270"/>
            <ac:spMk id="14" creationId="{151E6635-8B4B-0100-9019-A1B2CFE44C53}"/>
          </ac:spMkLst>
        </pc:spChg>
        <pc:spChg chg="add mod">
          <ac:chgData name="Naeemuddin Syed (2512862)" userId="S::2512862@student.uwtsd.ac.uk::29a705b5-7e2e-44cf-9437-fa757d23c942" providerId="AD" clId="Web-{BD2F9243-3664-97B1-393E-397DA1065EC0}" dt="2026-02-15T17:30:52.297" v="106" actId="14100"/>
          <ac:spMkLst>
            <pc:docMk/>
            <pc:sldMk cId="418720902" sldId="270"/>
            <ac:spMk id="15" creationId="{841F1276-2435-D724-7858-65C55C916564}"/>
          </ac:spMkLst>
        </pc:spChg>
        <pc:spChg chg="add mod">
          <ac:chgData name="Naeemuddin Syed (2512862)" userId="S::2512862@student.uwtsd.ac.uk::29a705b5-7e2e-44cf-9437-fa757d23c942" providerId="AD" clId="Web-{BD2F9243-3664-97B1-393E-397DA1065EC0}" dt="2026-02-15T17:49:02.631" v="294" actId="14100"/>
          <ac:spMkLst>
            <pc:docMk/>
            <pc:sldMk cId="418720902" sldId="270"/>
            <ac:spMk id="16" creationId="{16FAE813-EE12-7749-C5F6-C053BD396604}"/>
          </ac:spMkLst>
        </pc:spChg>
        <pc:spChg chg="add mod">
          <ac:chgData name="Naeemuddin Syed (2512862)" userId="S::2512862@student.uwtsd.ac.uk::29a705b5-7e2e-44cf-9437-fa757d23c942" providerId="AD" clId="Web-{BD2F9243-3664-97B1-393E-397DA1065EC0}" dt="2026-02-15T17:49:54.634" v="302" actId="688"/>
          <ac:spMkLst>
            <pc:docMk/>
            <pc:sldMk cId="418720902" sldId="270"/>
            <ac:spMk id="17" creationId="{BCE9ECC5-7EF8-51EE-F9B5-1A84A0B6BBAB}"/>
          </ac:spMkLst>
        </pc:spChg>
        <pc:spChg chg="add mod">
          <ac:chgData name="Naeemuddin Syed (2512862)" userId="S::2512862@student.uwtsd.ac.uk::29a705b5-7e2e-44cf-9437-fa757d23c942" providerId="AD" clId="Web-{BD2F9243-3664-97B1-393E-397DA1065EC0}" dt="2026-02-15T17:49:09.287" v="296" actId="14100"/>
          <ac:spMkLst>
            <pc:docMk/>
            <pc:sldMk cId="418720902" sldId="270"/>
            <ac:spMk id="18" creationId="{82BE30C5-32F5-35F1-34E6-849EFDFD7420}"/>
          </ac:spMkLst>
        </pc:spChg>
        <pc:spChg chg="add mod">
          <ac:chgData name="Naeemuddin Syed (2512862)" userId="S::2512862@student.uwtsd.ac.uk::29a705b5-7e2e-44cf-9437-fa757d23c942" providerId="AD" clId="Web-{BD2F9243-3664-97B1-393E-397DA1065EC0}" dt="2026-02-15T17:42:39.315" v="224" actId="20577"/>
          <ac:spMkLst>
            <pc:docMk/>
            <pc:sldMk cId="418720902" sldId="270"/>
            <ac:spMk id="20" creationId="{B6AEC76B-B145-0FCF-6644-7966906520E5}"/>
          </ac:spMkLst>
        </pc:spChg>
        <pc:spChg chg="add mod">
          <ac:chgData name="Naeemuddin Syed (2512862)" userId="S::2512862@student.uwtsd.ac.uk::29a705b5-7e2e-44cf-9437-fa757d23c942" providerId="AD" clId="Web-{BD2F9243-3664-97B1-393E-397DA1065EC0}" dt="2026-02-15T17:45:34.546" v="236" actId="20577"/>
          <ac:spMkLst>
            <pc:docMk/>
            <pc:sldMk cId="418720902" sldId="270"/>
            <ac:spMk id="21" creationId="{BFF0BB3F-03BC-FC42-63CB-CEA92849D2F6}"/>
          </ac:spMkLst>
        </pc:spChg>
        <pc:spChg chg="add mod">
          <ac:chgData name="Naeemuddin Syed (2512862)" userId="S::2512862@student.uwtsd.ac.uk::29a705b5-7e2e-44cf-9437-fa757d23c942" providerId="AD" clId="Web-{BD2F9243-3664-97B1-393E-397DA1065EC0}" dt="2026-02-15T17:54:50.148" v="375" actId="20577"/>
          <ac:spMkLst>
            <pc:docMk/>
            <pc:sldMk cId="418720902" sldId="270"/>
            <ac:spMk id="22" creationId="{DB9A9E3E-CB90-AD88-F7B6-6FB0A0740575}"/>
          </ac:spMkLst>
        </pc:spChg>
        <pc:spChg chg="add mod">
          <ac:chgData name="Naeemuddin Syed (2512862)" userId="S::2512862@student.uwtsd.ac.uk::29a705b5-7e2e-44cf-9437-fa757d23c942" providerId="AD" clId="Web-{BD2F9243-3664-97B1-393E-397DA1065EC0}" dt="2026-02-15T18:00:45.040" v="477" actId="20577"/>
          <ac:spMkLst>
            <pc:docMk/>
            <pc:sldMk cId="418720902" sldId="270"/>
            <ac:spMk id="23" creationId="{8711F25B-F43F-7E52-C402-5BB1CB7B3251}"/>
          </ac:spMkLst>
        </pc:spChg>
        <pc:spChg chg="add mod">
          <ac:chgData name="Naeemuddin Syed (2512862)" userId="S::2512862@student.uwtsd.ac.uk::29a705b5-7e2e-44cf-9437-fa757d23c942" providerId="AD" clId="Web-{BD2F9243-3664-97B1-393E-397DA1065EC0}" dt="2026-02-15T17:48:05.016" v="268" actId="20577"/>
          <ac:spMkLst>
            <pc:docMk/>
            <pc:sldMk cId="418720902" sldId="270"/>
            <ac:spMk id="24" creationId="{0857B167-9227-2CA0-3058-B85163427DAC}"/>
          </ac:spMkLst>
        </pc:spChg>
        <pc:spChg chg="add mod">
          <ac:chgData name="Naeemuddin Syed (2512862)" userId="S::2512862@student.uwtsd.ac.uk::29a705b5-7e2e-44cf-9437-fa757d23c942" providerId="AD" clId="Web-{BD2F9243-3664-97B1-393E-397DA1065EC0}" dt="2026-02-15T17:48:44.223" v="292" actId="20577"/>
          <ac:spMkLst>
            <pc:docMk/>
            <pc:sldMk cId="418720902" sldId="270"/>
            <ac:spMk id="25" creationId="{14B98AFF-E570-BBDD-BFFA-91E30E3F2496}"/>
          </ac:spMkLst>
        </pc:spChg>
        <pc:spChg chg="add mod">
          <ac:chgData name="Naeemuddin Syed (2512862)" userId="S::2512862@student.uwtsd.ac.uk::29a705b5-7e2e-44cf-9437-fa757d23c942" providerId="AD" clId="Web-{BD2F9243-3664-97B1-393E-397DA1065EC0}" dt="2026-02-15T17:56:23.822" v="416" actId="20577"/>
          <ac:spMkLst>
            <pc:docMk/>
            <pc:sldMk cId="418720902" sldId="270"/>
            <ac:spMk id="26" creationId="{069CC642-56A1-EFAA-1C38-084365E1752E}"/>
          </ac:spMkLst>
        </pc:spChg>
        <pc:spChg chg="add mod">
          <ac:chgData name="Naeemuddin Syed (2512862)" userId="S::2512862@student.uwtsd.ac.uk::29a705b5-7e2e-44cf-9437-fa757d23c942" providerId="AD" clId="Web-{BD2F9243-3664-97B1-393E-397DA1065EC0}" dt="2026-02-15T17:56:54.511" v="430" actId="20577"/>
          <ac:spMkLst>
            <pc:docMk/>
            <pc:sldMk cId="418720902" sldId="270"/>
            <ac:spMk id="27" creationId="{6C5A0017-8E70-4043-D077-91BA5EFD24CE}"/>
          </ac:spMkLst>
        </pc:spChg>
        <pc:spChg chg="add mod">
          <ac:chgData name="Naeemuddin Syed (2512862)" userId="S::2512862@student.uwtsd.ac.uk::29a705b5-7e2e-44cf-9437-fa757d23c942" providerId="AD" clId="Web-{BD2F9243-3664-97B1-393E-397DA1065EC0}" dt="2026-02-15T17:57:47.340" v="450" actId="20577"/>
          <ac:spMkLst>
            <pc:docMk/>
            <pc:sldMk cId="418720902" sldId="270"/>
            <ac:spMk id="28" creationId="{D3CB7790-4ACC-9407-6DB3-F72CAAC0E156}"/>
          </ac:spMkLst>
        </pc:spChg>
        <pc:spChg chg="add mod">
          <ac:chgData name="Naeemuddin Syed (2512862)" userId="S::2512862@student.uwtsd.ac.uk::29a705b5-7e2e-44cf-9437-fa757d23c942" providerId="AD" clId="Web-{BD2F9243-3664-97B1-393E-397DA1065EC0}" dt="2026-02-15T17:58:07.106" v="464" actId="20577"/>
          <ac:spMkLst>
            <pc:docMk/>
            <pc:sldMk cId="418720902" sldId="270"/>
            <ac:spMk id="29" creationId="{45CB2929-6607-CE52-89E5-1EC8F2A2F9AD}"/>
          </ac:spMkLst>
        </pc:spChg>
        <pc:spChg chg="add mod">
          <ac:chgData name="Naeemuddin Syed (2512862)" userId="S::2512862@student.uwtsd.ac.uk::29a705b5-7e2e-44cf-9437-fa757d23c942" providerId="AD" clId="Web-{BD2F9243-3664-97B1-393E-397DA1065EC0}" dt="2026-02-15T17:53:30.458" v="350" actId="20577"/>
          <ac:spMkLst>
            <pc:docMk/>
            <pc:sldMk cId="418720902" sldId="270"/>
            <ac:spMk id="30" creationId="{0CE304DC-323E-95F6-BF72-75E580CD930F}"/>
          </ac:spMkLst>
        </pc:spChg>
        <pc:spChg chg="add mod">
          <ac:chgData name="Naeemuddin Syed (2512862)" userId="S::2512862@student.uwtsd.ac.uk::29a705b5-7e2e-44cf-9437-fa757d23c942" providerId="AD" clId="Web-{BD2F9243-3664-97B1-393E-397DA1065EC0}" dt="2026-02-15T17:53:50.130" v="362" actId="20577"/>
          <ac:spMkLst>
            <pc:docMk/>
            <pc:sldMk cId="418720902" sldId="270"/>
            <ac:spMk id="31" creationId="{08105241-A8FA-073E-A3C3-AF506AC5D137}"/>
          </ac:spMkLst>
        </pc:spChg>
        <pc:spChg chg="add mod">
          <ac:chgData name="Naeemuddin Syed (2512862)" userId="S::2512862@student.uwtsd.ac.uk::29a705b5-7e2e-44cf-9437-fa757d23c942" providerId="AD" clId="Web-{BD2F9243-3664-97B1-393E-397DA1065EC0}" dt="2026-02-15T18:03:18.941" v="512" actId="20577"/>
          <ac:spMkLst>
            <pc:docMk/>
            <pc:sldMk cId="418720902" sldId="270"/>
            <ac:spMk id="33" creationId="{497F1A70-A7E0-3F8A-8CF3-83289FBE82F6}"/>
          </ac:spMkLst>
        </pc:spChg>
        <pc:cxnChg chg="add mod">
          <ac:chgData name="Naeemuddin Syed (2512862)" userId="S::2512862@student.uwtsd.ac.uk::29a705b5-7e2e-44cf-9437-fa757d23c942" providerId="AD" clId="Web-{BD2F9243-3664-97B1-393E-397DA1065EC0}" dt="2026-02-15T17:52:31.674" v="322" actId="14100"/>
          <ac:cxnSpMkLst>
            <pc:docMk/>
            <pc:sldMk cId="418720902" sldId="270"/>
            <ac:cxnSpMk id="4" creationId="{51A26EEC-B676-0C96-A207-981D1671C96B}"/>
          </ac:cxnSpMkLst>
        </pc:cxnChg>
        <pc:cxnChg chg="add">
          <ac:chgData name="Naeemuddin Syed (2512862)" userId="S::2512862@student.uwtsd.ac.uk::29a705b5-7e2e-44cf-9437-fa757d23c942" providerId="AD" clId="Web-{BD2F9243-3664-97B1-393E-397DA1065EC0}" dt="2026-02-15T17:20:42.446" v="59"/>
          <ac:cxnSpMkLst>
            <pc:docMk/>
            <pc:sldMk cId="418720902" sldId="270"/>
            <ac:cxnSpMk id="6" creationId="{FB1DC9E0-1EA6-2F37-09B3-77E280C165E7}"/>
          </ac:cxnSpMkLst>
        </pc:cxnChg>
        <pc:cxnChg chg="add mod">
          <ac:chgData name="Naeemuddin Syed (2512862)" userId="S::2512862@student.uwtsd.ac.uk::29a705b5-7e2e-44cf-9437-fa757d23c942" providerId="AD" clId="Web-{BD2F9243-3664-97B1-393E-397DA1065EC0}" dt="2026-02-15T17:21:16.494" v="62" actId="14100"/>
          <ac:cxnSpMkLst>
            <pc:docMk/>
            <pc:sldMk cId="418720902" sldId="270"/>
            <ac:cxnSpMk id="7" creationId="{82E524FF-872F-9D99-F4AA-EA55A7287237}"/>
          </ac:cxnSpMkLst>
        </pc:cxnChg>
        <pc:cxnChg chg="add">
          <ac:chgData name="Naeemuddin Syed (2512862)" userId="S::2512862@student.uwtsd.ac.uk::29a705b5-7e2e-44cf-9437-fa757d23c942" providerId="AD" clId="Web-{BD2F9243-3664-97B1-393E-397DA1065EC0}" dt="2026-02-15T17:21:35.416" v="63"/>
          <ac:cxnSpMkLst>
            <pc:docMk/>
            <pc:sldMk cId="418720902" sldId="270"/>
            <ac:cxnSpMk id="8" creationId="{F241E5D2-9289-DEF0-C75F-B61AEBE9BB44}"/>
          </ac:cxnSpMkLst>
        </pc:cxnChg>
        <pc:cxnChg chg="add mod">
          <ac:chgData name="Naeemuddin Syed (2512862)" userId="S::2512862@student.uwtsd.ac.uk::29a705b5-7e2e-44cf-9437-fa757d23c942" providerId="AD" clId="Web-{BD2F9243-3664-97B1-393E-397DA1065EC0}" dt="2026-02-15T17:50:09.760" v="303" actId="14100"/>
          <ac:cxnSpMkLst>
            <pc:docMk/>
            <pc:sldMk cId="418720902" sldId="270"/>
            <ac:cxnSpMk id="9" creationId="{ED1A6D72-5A1E-C826-46AB-CEECB4367411}"/>
          </ac:cxnSpMkLst>
        </pc:cxnChg>
        <pc:cxnChg chg="add mod">
          <ac:chgData name="Naeemuddin Syed (2512862)" userId="S::2512862@student.uwtsd.ac.uk::29a705b5-7e2e-44cf-9437-fa757d23c942" providerId="AD" clId="Web-{BD2F9243-3664-97B1-393E-397DA1065EC0}" dt="2026-02-15T17:49:19.788" v="298" actId="1076"/>
          <ac:cxnSpMkLst>
            <pc:docMk/>
            <pc:sldMk cId="418720902" sldId="270"/>
            <ac:cxnSpMk id="10" creationId="{85F933BA-34C1-EBD9-F0FC-4C423137771B}"/>
          </ac:cxnSpMkLst>
        </pc:cxnChg>
        <pc:cxnChg chg="add mod">
          <ac:chgData name="Naeemuddin Syed (2512862)" userId="S::2512862@student.uwtsd.ac.uk::29a705b5-7e2e-44cf-9437-fa757d23c942" providerId="AD" clId="Web-{BD2F9243-3664-97B1-393E-397DA1065EC0}" dt="2026-02-15T17:49:28.664" v="299" actId="14100"/>
          <ac:cxnSpMkLst>
            <pc:docMk/>
            <pc:sldMk cId="418720902" sldId="270"/>
            <ac:cxnSpMk id="11" creationId="{E7BA7644-27B2-D39C-BD68-1F84FABF17A1}"/>
          </ac:cxnSpMkLst>
        </pc:cxnChg>
        <pc:cxnChg chg="add mod">
          <ac:chgData name="Naeemuddin Syed (2512862)" userId="S::2512862@student.uwtsd.ac.uk::29a705b5-7e2e-44cf-9437-fa757d23c942" providerId="AD" clId="Web-{BD2F9243-3664-97B1-393E-397DA1065EC0}" dt="2026-02-15T17:41:45.751" v="200" actId="14100"/>
          <ac:cxnSpMkLst>
            <pc:docMk/>
            <pc:sldMk cId="418720902" sldId="270"/>
            <ac:cxnSpMk id="19" creationId="{49D16BE7-CF85-A43C-6C88-09FCB192F840}"/>
          </ac:cxnSpMkLst>
        </pc:cxnChg>
        <pc:cxnChg chg="add del mod">
          <ac:chgData name="Naeemuddin Syed (2512862)" userId="S::2512862@student.uwtsd.ac.uk::29a705b5-7e2e-44cf-9437-fa757d23c942" providerId="AD" clId="Web-{BD2F9243-3664-97B1-393E-397DA1065EC0}" dt="2026-02-15T17:52:19.298" v="321"/>
          <ac:cxnSpMkLst>
            <pc:docMk/>
            <pc:sldMk cId="418720902" sldId="270"/>
            <ac:cxnSpMk id="32" creationId="{441668B9-8605-CF64-5597-B59FB0DF8717}"/>
          </ac:cxnSpMkLst>
        </pc:cxnChg>
      </pc:sldChg>
      <pc:sldChg chg="modSp">
        <pc:chgData name="Naeemuddin Syed (2512862)" userId="S::2512862@student.uwtsd.ac.uk::29a705b5-7e2e-44cf-9437-fa757d23c942" providerId="AD" clId="Web-{BD2F9243-3664-97B1-393E-397DA1065EC0}" dt="2026-02-15T18:13:58.218" v="766" actId="20577"/>
        <pc:sldMkLst>
          <pc:docMk/>
          <pc:sldMk cId="818883580" sldId="271"/>
        </pc:sldMkLst>
        <pc:spChg chg="mod">
          <ac:chgData name="Naeemuddin Syed (2512862)" userId="S::2512862@student.uwtsd.ac.uk::29a705b5-7e2e-44cf-9437-fa757d23c942" providerId="AD" clId="Web-{BD2F9243-3664-97B1-393E-397DA1065EC0}" dt="2026-02-15T18:13:58.218" v="766" actId="20577"/>
          <ac:spMkLst>
            <pc:docMk/>
            <pc:sldMk cId="818883580" sldId="271"/>
            <ac:spMk id="3" creationId="{F718BB1F-F23E-DC47-7D8F-04F61DC64983}"/>
          </ac:spMkLst>
        </pc:sp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hyperlink" Target="https://doi.org/10.2478/amns-2024-0776" TargetMode="External"/><Relationship Id="rId1" Type="http://schemas.openxmlformats.org/officeDocument/2006/relationships/hyperlink" Target="https://doi.org/10.1080/02723638.2013.790642" TargetMode="External"/></Relationships>
</file>

<file path=ppt/diagrams/_rels/drawing2.xml.rels><?xml version="1.0" encoding="UTF-8" standalone="yes"?>
<Relationships xmlns="http://schemas.openxmlformats.org/package/2006/relationships"><Relationship Id="rId2" Type="http://schemas.openxmlformats.org/officeDocument/2006/relationships/hyperlink" Target="https://doi.org/10.2478/amns-2024-0776" TargetMode="External"/><Relationship Id="rId1" Type="http://schemas.openxmlformats.org/officeDocument/2006/relationships/hyperlink" Target="https://doi.org/10.1080/02723638.2013.790642"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769F54-4859-40CF-B0F4-E9B649352CC4}"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68A93877-819F-4EE7-A2B9-82E94F9B85A8}">
      <dgm:prSet/>
      <dgm:spPr/>
      <dgm:t>
        <a:bodyPr/>
        <a:lstStyle/>
        <a:p>
          <a:r>
            <a:rPr lang="en-GB" b="1" dirty="0"/>
            <a:t>What:</a:t>
          </a:r>
          <a:r>
            <a:rPr lang="en-GB" dirty="0"/>
            <a:t> The business needs to move from relying only on walk-in customers to a hybrid model that includes online ordering and digital marketing.</a:t>
          </a:r>
          <a:endParaRPr lang="en-US" dirty="0"/>
        </a:p>
      </dgm:t>
    </dgm:pt>
    <dgm:pt modelId="{E04047C6-EBA0-45E7-BF5B-4DD5E3EE5586}" type="parTrans" cxnId="{3B04027F-FFA9-436E-8CB6-DB89C9F79550}">
      <dgm:prSet/>
      <dgm:spPr/>
      <dgm:t>
        <a:bodyPr/>
        <a:lstStyle/>
        <a:p>
          <a:endParaRPr lang="en-US"/>
        </a:p>
      </dgm:t>
    </dgm:pt>
    <dgm:pt modelId="{05571CF9-2EF4-4B08-B8CE-EF11EBB2EB0C}" type="sibTrans" cxnId="{3B04027F-FFA9-436E-8CB6-DB89C9F79550}">
      <dgm:prSet/>
      <dgm:spPr/>
      <dgm:t>
        <a:bodyPr/>
        <a:lstStyle/>
        <a:p>
          <a:endParaRPr lang="en-US"/>
        </a:p>
      </dgm:t>
    </dgm:pt>
    <dgm:pt modelId="{ED53E554-D342-4C53-8129-25C4B10FD735}">
      <dgm:prSet/>
      <dgm:spPr/>
      <dgm:t>
        <a:bodyPr/>
        <a:lstStyle/>
        <a:p>
          <a:r>
            <a:rPr lang="en-GB" b="1" dirty="0"/>
            <a:t>Why:</a:t>
          </a:r>
          <a:r>
            <a:rPr lang="en-GB" dirty="0"/>
            <a:t> Customers today prefer convenience, online browsing, and price comparison. Without an online presence, Green Heaven risks losing more market share</a:t>
          </a:r>
          <a:r>
            <a:rPr lang="en-GB" dirty="0">
              <a:latin typeface="Aptos Display" panose="020F0302020204030204"/>
            </a:rPr>
            <a:t>.</a:t>
          </a:r>
          <a:endParaRPr lang="en-US" dirty="0"/>
        </a:p>
      </dgm:t>
    </dgm:pt>
    <dgm:pt modelId="{59A13658-BFE0-440B-B52A-E0223C6D981E}" type="parTrans" cxnId="{11D46155-35F1-4470-AB1A-0A34D86AFD8B}">
      <dgm:prSet/>
      <dgm:spPr/>
      <dgm:t>
        <a:bodyPr/>
        <a:lstStyle/>
        <a:p>
          <a:endParaRPr lang="en-US"/>
        </a:p>
      </dgm:t>
    </dgm:pt>
    <dgm:pt modelId="{B8541E8E-9E66-4870-90A2-E25512DCD9DE}" type="sibTrans" cxnId="{11D46155-35F1-4470-AB1A-0A34D86AFD8B}">
      <dgm:prSet/>
      <dgm:spPr/>
      <dgm:t>
        <a:bodyPr/>
        <a:lstStyle/>
        <a:p>
          <a:endParaRPr lang="en-US"/>
        </a:p>
      </dgm:t>
    </dgm:pt>
    <dgm:pt modelId="{16EC8501-6D73-4449-8987-02D05B135BBA}">
      <dgm:prSet/>
      <dgm:spPr/>
      <dgm:t>
        <a:bodyPr/>
        <a:lstStyle/>
        <a:p>
          <a:r>
            <a:rPr lang="en-GB" b="1" dirty="0"/>
            <a:t>Where:</a:t>
          </a:r>
          <a:r>
            <a:rPr lang="en-GB" dirty="0"/>
            <a:t> The shift should happen both online (website, Instagram, Facebook, WhatsApp) and in-store by improving customer experience and showcasing  arrangements.</a:t>
          </a:r>
          <a:endParaRPr lang="en-US" dirty="0"/>
        </a:p>
      </dgm:t>
    </dgm:pt>
    <dgm:pt modelId="{DE5283A4-2661-45C2-A9B9-DF1FB1AAE23A}" type="parTrans" cxnId="{2FFE676B-FF39-499F-B50B-1D8E7658F7F1}">
      <dgm:prSet/>
      <dgm:spPr/>
      <dgm:t>
        <a:bodyPr/>
        <a:lstStyle/>
        <a:p>
          <a:endParaRPr lang="en-US"/>
        </a:p>
      </dgm:t>
    </dgm:pt>
    <dgm:pt modelId="{2D405B12-76E1-4ABF-B745-0DEB649212F5}" type="sibTrans" cxnId="{2FFE676B-FF39-499F-B50B-1D8E7658F7F1}">
      <dgm:prSet/>
      <dgm:spPr/>
      <dgm:t>
        <a:bodyPr/>
        <a:lstStyle/>
        <a:p>
          <a:endParaRPr lang="en-US"/>
        </a:p>
      </dgm:t>
    </dgm:pt>
    <dgm:pt modelId="{93E4E68B-C9C0-480D-B278-A973FB907CDB}">
      <dgm:prSet/>
      <dgm:spPr/>
      <dgm:t>
        <a:bodyPr/>
        <a:lstStyle/>
        <a:p>
          <a:r>
            <a:rPr lang="en-GB" b="1" dirty="0"/>
            <a:t>When:</a:t>
          </a:r>
          <a:r>
            <a:rPr lang="en-GB" dirty="0"/>
            <a:t> The transition should begin immediately, with a basic online setup within 3–6 months.</a:t>
          </a:r>
          <a:endParaRPr lang="en-US" dirty="0"/>
        </a:p>
      </dgm:t>
    </dgm:pt>
    <dgm:pt modelId="{07EF6BC9-13B5-40D8-A85A-C6916B7D826A}" type="parTrans" cxnId="{D26B2394-451B-4A9D-A153-AC1E92FA58CC}">
      <dgm:prSet/>
      <dgm:spPr/>
      <dgm:t>
        <a:bodyPr/>
        <a:lstStyle/>
        <a:p>
          <a:endParaRPr lang="en-US"/>
        </a:p>
      </dgm:t>
    </dgm:pt>
    <dgm:pt modelId="{35DB7159-7715-4CD6-9321-18F236921586}" type="sibTrans" cxnId="{D26B2394-451B-4A9D-A153-AC1E92FA58CC}">
      <dgm:prSet/>
      <dgm:spPr/>
      <dgm:t>
        <a:bodyPr/>
        <a:lstStyle/>
        <a:p>
          <a:endParaRPr lang="en-US"/>
        </a:p>
      </dgm:t>
    </dgm:pt>
    <dgm:pt modelId="{E43375F4-30A6-4B1D-897E-28A4101FFBD1}">
      <dgm:prSet/>
      <dgm:spPr/>
      <dgm:t>
        <a:bodyPr/>
        <a:lstStyle/>
        <a:p>
          <a:r>
            <a:rPr lang="en-GB" b="1" dirty="0"/>
            <a:t>Who:</a:t>
          </a:r>
          <a:r>
            <a:rPr lang="en-GB" dirty="0"/>
            <a:t> The owner should lead the change, supported by a web developer, digital marketer, and trained staff.</a:t>
          </a:r>
          <a:endParaRPr lang="en-US" dirty="0"/>
        </a:p>
      </dgm:t>
    </dgm:pt>
    <dgm:pt modelId="{DD4802FB-8AF4-4226-AFB4-AC3D034E7970}" type="parTrans" cxnId="{86371F0A-A4F2-4433-B1BC-19D36AA22A2A}">
      <dgm:prSet/>
      <dgm:spPr/>
      <dgm:t>
        <a:bodyPr/>
        <a:lstStyle/>
        <a:p>
          <a:endParaRPr lang="en-US"/>
        </a:p>
      </dgm:t>
    </dgm:pt>
    <dgm:pt modelId="{085C03E9-19C4-401D-8949-05F5015FDA00}" type="sibTrans" cxnId="{86371F0A-A4F2-4433-B1BC-19D36AA22A2A}">
      <dgm:prSet/>
      <dgm:spPr/>
      <dgm:t>
        <a:bodyPr/>
        <a:lstStyle/>
        <a:p>
          <a:endParaRPr lang="en-US"/>
        </a:p>
      </dgm:t>
    </dgm:pt>
    <dgm:pt modelId="{9CCA1BAE-2182-440F-BA7D-0DD6C6C4D2FA}">
      <dgm:prSet/>
      <dgm:spPr/>
      <dgm:t>
        <a:bodyPr/>
        <a:lstStyle/>
        <a:p>
          <a:r>
            <a:rPr lang="en-GB" b="1" dirty="0"/>
            <a:t>How:</a:t>
          </a:r>
          <a:r>
            <a:rPr lang="en-GB" dirty="0"/>
            <a:t> Create a simple e-commerce website, offer online payments, promote wedding expertise, highlight fresh local flowers, and focus on personalized service to differentiate from low-cost competitors</a:t>
          </a:r>
          <a:r>
            <a:rPr lang="en-GB" dirty="0">
              <a:latin typeface="Aptos Display" panose="020F0302020204030204"/>
            </a:rPr>
            <a:t>.</a:t>
          </a:r>
          <a:endParaRPr lang="en-US" dirty="0"/>
        </a:p>
      </dgm:t>
    </dgm:pt>
    <dgm:pt modelId="{7241F89F-9137-4395-B332-B45BFD7EE108}" type="parTrans" cxnId="{2628546E-2CA2-4FBE-B9C1-4BDC3AD62CDF}">
      <dgm:prSet/>
      <dgm:spPr/>
      <dgm:t>
        <a:bodyPr/>
        <a:lstStyle/>
        <a:p>
          <a:endParaRPr lang="en-US"/>
        </a:p>
      </dgm:t>
    </dgm:pt>
    <dgm:pt modelId="{9976BD59-67C4-4371-9D6B-976C9921C844}" type="sibTrans" cxnId="{2628546E-2CA2-4FBE-B9C1-4BDC3AD62CDF}">
      <dgm:prSet/>
      <dgm:spPr/>
      <dgm:t>
        <a:bodyPr/>
        <a:lstStyle/>
        <a:p>
          <a:endParaRPr lang="en-US"/>
        </a:p>
      </dgm:t>
    </dgm:pt>
    <dgm:pt modelId="{6B7D5AA4-99D0-47F0-9AAD-4384C763F570}">
      <dgm:prSet/>
      <dgm:spPr/>
      <dgm:t>
        <a:bodyPr/>
        <a:lstStyle/>
        <a:p>
          <a:pPr rtl="0"/>
          <a:r>
            <a:rPr lang="en-GB" b="1" dirty="0"/>
            <a:t>How Much:</a:t>
          </a:r>
          <a:r>
            <a:rPr lang="en-GB" dirty="0"/>
            <a:t> Although there will be initial costs for website development and marketing, these are investments necessary for long-term survival and growth</a:t>
          </a:r>
          <a:r>
            <a:rPr lang="en-GB" dirty="0">
              <a:latin typeface="Aptos Display" panose="020F0302020204030204"/>
            </a:rPr>
            <a:t> (Lei, </a:t>
          </a:r>
          <a:r>
            <a:rPr lang="en-GB" dirty="0" err="1">
              <a:latin typeface="Aptos Display" panose="020F0302020204030204"/>
            </a:rPr>
            <a:t>Qingyu</a:t>
          </a:r>
          <a:r>
            <a:rPr lang="en-GB" dirty="0">
              <a:latin typeface="Aptos Display" panose="020F0302020204030204"/>
            </a:rPr>
            <a:t> &amp;Ming, 2024)</a:t>
          </a:r>
          <a:endParaRPr lang="en-US" dirty="0"/>
        </a:p>
      </dgm:t>
    </dgm:pt>
    <dgm:pt modelId="{66EB64F7-B6A7-47AB-AD47-C6B188D33D8E}" type="parTrans" cxnId="{D062E90C-EFE3-42DA-AE3F-2ACC7C662B19}">
      <dgm:prSet/>
      <dgm:spPr/>
      <dgm:t>
        <a:bodyPr/>
        <a:lstStyle/>
        <a:p>
          <a:endParaRPr lang="en-US"/>
        </a:p>
      </dgm:t>
    </dgm:pt>
    <dgm:pt modelId="{5480F8AC-B43C-460A-8A26-DDB9D7E14528}" type="sibTrans" cxnId="{D062E90C-EFE3-42DA-AE3F-2ACC7C662B19}">
      <dgm:prSet/>
      <dgm:spPr/>
      <dgm:t>
        <a:bodyPr/>
        <a:lstStyle/>
        <a:p>
          <a:endParaRPr lang="en-US"/>
        </a:p>
      </dgm:t>
    </dgm:pt>
    <dgm:pt modelId="{5BB8AAFA-E706-4B26-8F85-A5CE1AB618D5}" type="pres">
      <dgm:prSet presAssocID="{5A769F54-4859-40CF-B0F4-E9B649352CC4}" presName="Name0" presStyleCnt="0">
        <dgm:presLayoutVars>
          <dgm:dir/>
          <dgm:resizeHandles val="exact"/>
        </dgm:presLayoutVars>
      </dgm:prSet>
      <dgm:spPr/>
    </dgm:pt>
    <dgm:pt modelId="{4EC1E391-D907-408E-A968-A4C4783099F6}" type="pres">
      <dgm:prSet presAssocID="{68A93877-819F-4EE7-A2B9-82E94F9B85A8}" presName="node" presStyleLbl="node1" presStyleIdx="0" presStyleCnt="7">
        <dgm:presLayoutVars>
          <dgm:bulletEnabled val="1"/>
        </dgm:presLayoutVars>
      </dgm:prSet>
      <dgm:spPr/>
    </dgm:pt>
    <dgm:pt modelId="{9E6A1B85-B15D-40C0-A591-984456B11373}" type="pres">
      <dgm:prSet presAssocID="{05571CF9-2EF4-4B08-B8CE-EF11EBB2EB0C}" presName="sibTrans" presStyleLbl="sibTrans1D1" presStyleIdx="0" presStyleCnt="6"/>
      <dgm:spPr/>
    </dgm:pt>
    <dgm:pt modelId="{41804C46-2B3E-4D20-8E61-AD2840602FA4}" type="pres">
      <dgm:prSet presAssocID="{05571CF9-2EF4-4B08-B8CE-EF11EBB2EB0C}" presName="connectorText" presStyleLbl="sibTrans1D1" presStyleIdx="0" presStyleCnt="6"/>
      <dgm:spPr/>
    </dgm:pt>
    <dgm:pt modelId="{E4FB4A53-DA8C-4F23-83D4-72C7D78B8C37}" type="pres">
      <dgm:prSet presAssocID="{ED53E554-D342-4C53-8129-25C4B10FD735}" presName="node" presStyleLbl="node1" presStyleIdx="1" presStyleCnt="7">
        <dgm:presLayoutVars>
          <dgm:bulletEnabled val="1"/>
        </dgm:presLayoutVars>
      </dgm:prSet>
      <dgm:spPr/>
    </dgm:pt>
    <dgm:pt modelId="{E78DA96F-BFD4-478D-AE2C-B9672201D7AB}" type="pres">
      <dgm:prSet presAssocID="{B8541E8E-9E66-4870-90A2-E25512DCD9DE}" presName="sibTrans" presStyleLbl="sibTrans1D1" presStyleIdx="1" presStyleCnt="6"/>
      <dgm:spPr/>
    </dgm:pt>
    <dgm:pt modelId="{24ED5C7D-DBC9-4894-88F3-D0309FFE025F}" type="pres">
      <dgm:prSet presAssocID="{B8541E8E-9E66-4870-90A2-E25512DCD9DE}" presName="connectorText" presStyleLbl="sibTrans1D1" presStyleIdx="1" presStyleCnt="6"/>
      <dgm:spPr/>
    </dgm:pt>
    <dgm:pt modelId="{7F9E0958-7DD0-44AF-9126-96BD6DD22A52}" type="pres">
      <dgm:prSet presAssocID="{16EC8501-6D73-4449-8987-02D05B135BBA}" presName="node" presStyleLbl="node1" presStyleIdx="2" presStyleCnt="7">
        <dgm:presLayoutVars>
          <dgm:bulletEnabled val="1"/>
        </dgm:presLayoutVars>
      </dgm:prSet>
      <dgm:spPr/>
    </dgm:pt>
    <dgm:pt modelId="{FBB16346-7E17-4A37-B207-C398FA8C71E5}" type="pres">
      <dgm:prSet presAssocID="{2D405B12-76E1-4ABF-B745-0DEB649212F5}" presName="sibTrans" presStyleLbl="sibTrans1D1" presStyleIdx="2" presStyleCnt="6"/>
      <dgm:spPr/>
    </dgm:pt>
    <dgm:pt modelId="{F760C77E-A537-4349-98A5-32DC27FF6A30}" type="pres">
      <dgm:prSet presAssocID="{2D405B12-76E1-4ABF-B745-0DEB649212F5}" presName="connectorText" presStyleLbl="sibTrans1D1" presStyleIdx="2" presStyleCnt="6"/>
      <dgm:spPr/>
    </dgm:pt>
    <dgm:pt modelId="{98C906E1-D0E4-4179-A591-E3B0047E9E85}" type="pres">
      <dgm:prSet presAssocID="{93E4E68B-C9C0-480D-B278-A973FB907CDB}" presName="node" presStyleLbl="node1" presStyleIdx="3" presStyleCnt="7">
        <dgm:presLayoutVars>
          <dgm:bulletEnabled val="1"/>
        </dgm:presLayoutVars>
      </dgm:prSet>
      <dgm:spPr/>
    </dgm:pt>
    <dgm:pt modelId="{C43558C3-6A5B-4621-9564-1C7D5360BA9C}" type="pres">
      <dgm:prSet presAssocID="{35DB7159-7715-4CD6-9321-18F236921586}" presName="sibTrans" presStyleLbl="sibTrans1D1" presStyleIdx="3" presStyleCnt="6"/>
      <dgm:spPr/>
    </dgm:pt>
    <dgm:pt modelId="{A58D1593-4427-4DEE-B5C9-F99DBCCC8491}" type="pres">
      <dgm:prSet presAssocID="{35DB7159-7715-4CD6-9321-18F236921586}" presName="connectorText" presStyleLbl="sibTrans1D1" presStyleIdx="3" presStyleCnt="6"/>
      <dgm:spPr/>
    </dgm:pt>
    <dgm:pt modelId="{87522855-BD62-43E9-A9B1-76A1F28C6201}" type="pres">
      <dgm:prSet presAssocID="{E43375F4-30A6-4B1D-897E-28A4101FFBD1}" presName="node" presStyleLbl="node1" presStyleIdx="4" presStyleCnt="7">
        <dgm:presLayoutVars>
          <dgm:bulletEnabled val="1"/>
        </dgm:presLayoutVars>
      </dgm:prSet>
      <dgm:spPr/>
    </dgm:pt>
    <dgm:pt modelId="{7AB4A64F-982A-4FE2-B7E4-EBA0A12B12E1}" type="pres">
      <dgm:prSet presAssocID="{085C03E9-19C4-401D-8949-05F5015FDA00}" presName="sibTrans" presStyleLbl="sibTrans1D1" presStyleIdx="4" presStyleCnt="6"/>
      <dgm:spPr/>
    </dgm:pt>
    <dgm:pt modelId="{32D31E30-8C30-4025-ACA8-66FA65484611}" type="pres">
      <dgm:prSet presAssocID="{085C03E9-19C4-401D-8949-05F5015FDA00}" presName="connectorText" presStyleLbl="sibTrans1D1" presStyleIdx="4" presStyleCnt="6"/>
      <dgm:spPr/>
    </dgm:pt>
    <dgm:pt modelId="{E0A9A723-0E6D-4876-AD55-56A7C55FD151}" type="pres">
      <dgm:prSet presAssocID="{9CCA1BAE-2182-440F-BA7D-0DD6C6C4D2FA}" presName="node" presStyleLbl="node1" presStyleIdx="5" presStyleCnt="7">
        <dgm:presLayoutVars>
          <dgm:bulletEnabled val="1"/>
        </dgm:presLayoutVars>
      </dgm:prSet>
      <dgm:spPr/>
    </dgm:pt>
    <dgm:pt modelId="{361FDC94-49AA-4771-9E2B-D4D7B92F2C6E}" type="pres">
      <dgm:prSet presAssocID="{9976BD59-67C4-4371-9D6B-976C9921C844}" presName="sibTrans" presStyleLbl="sibTrans1D1" presStyleIdx="5" presStyleCnt="6"/>
      <dgm:spPr/>
    </dgm:pt>
    <dgm:pt modelId="{59396A69-0163-4B98-B408-968640D2D324}" type="pres">
      <dgm:prSet presAssocID="{9976BD59-67C4-4371-9D6B-976C9921C844}" presName="connectorText" presStyleLbl="sibTrans1D1" presStyleIdx="5" presStyleCnt="6"/>
      <dgm:spPr/>
    </dgm:pt>
    <dgm:pt modelId="{6CD9E5F3-7E06-4AA5-8AB4-72FD544AEE2E}" type="pres">
      <dgm:prSet presAssocID="{6B7D5AA4-99D0-47F0-9AAD-4384C763F570}" presName="node" presStyleLbl="node1" presStyleIdx="6" presStyleCnt="7">
        <dgm:presLayoutVars>
          <dgm:bulletEnabled val="1"/>
        </dgm:presLayoutVars>
      </dgm:prSet>
      <dgm:spPr/>
    </dgm:pt>
  </dgm:ptLst>
  <dgm:cxnLst>
    <dgm:cxn modelId="{A1915007-1BF4-42CE-83B9-81050379F8FA}" type="presOf" srcId="{35DB7159-7715-4CD6-9321-18F236921586}" destId="{C43558C3-6A5B-4621-9564-1C7D5360BA9C}" srcOrd="0" destOrd="0" presId="urn:microsoft.com/office/officeart/2016/7/layout/RepeatingBendingProcessNew"/>
    <dgm:cxn modelId="{86371F0A-A4F2-4433-B1BC-19D36AA22A2A}" srcId="{5A769F54-4859-40CF-B0F4-E9B649352CC4}" destId="{E43375F4-30A6-4B1D-897E-28A4101FFBD1}" srcOrd="4" destOrd="0" parTransId="{DD4802FB-8AF4-4226-AFB4-AC3D034E7970}" sibTransId="{085C03E9-19C4-401D-8949-05F5015FDA00}"/>
    <dgm:cxn modelId="{D062E90C-EFE3-42DA-AE3F-2ACC7C662B19}" srcId="{5A769F54-4859-40CF-B0F4-E9B649352CC4}" destId="{6B7D5AA4-99D0-47F0-9AAD-4384C763F570}" srcOrd="6" destOrd="0" parTransId="{66EB64F7-B6A7-47AB-AD47-C6B188D33D8E}" sibTransId="{5480F8AC-B43C-460A-8A26-DDB9D7E14528}"/>
    <dgm:cxn modelId="{8CD99711-3EFE-4E5A-84C6-EEC3602DCC5B}" type="presOf" srcId="{9976BD59-67C4-4371-9D6B-976C9921C844}" destId="{59396A69-0163-4B98-B408-968640D2D324}" srcOrd="1" destOrd="0" presId="urn:microsoft.com/office/officeart/2016/7/layout/RepeatingBendingProcessNew"/>
    <dgm:cxn modelId="{D8B15714-7E99-4AF1-A848-7CE25D73815F}" type="presOf" srcId="{E43375F4-30A6-4B1D-897E-28A4101FFBD1}" destId="{87522855-BD62-43E9-A9B1-76A1F28C6201}" srcOrd="0" destOrd="0" presId="urn:microsoft.com/office/officeart/2016/7/layout/RepeatingBendingProcessNew"/>
    <dgm:cxn modelId="{32B7F715-1000-4DB0-8384-3FDC07DCFAEB}" type="presOf" srcId="{16EC8501-6D73-4449-8987-02D05B135BBA}" destId="{7F9E0958-7DD0-44AF-9126-96BD6DD22A52}" srcOrd="0" destOrd="0" presId="urn:microsoft.com/office/officeart/2016/7/layout/RepeatingBendingProcessNew"/>
    <dgm:cxn modelId="{7AF33B19-6E3A-4733-AB56-EC4E6B12FEF5}" type="presOf" srcId="{9CCA1BAE-2182-440F-BA7D-0DD6C6C4D2FA}" destId="{E0A9A723-0E6D-4876-AD55-56A7C55FD151}" srcOrd="0" destOrd="0" presId="urn:microsoft.com/office/officeart/2016/7/layout/RepeatingBendingProcessNew"/>
    <dgm:cxn modelId="{0623B21F-1C56-4C19-87EA-D6895F2146BF}" type="presOf" srcId="{9976BD59-67C4-4371-9D6B-976C9921C844}" destId="{361FDC94-49AA-4771-9E2B-D4D7B92F2C6E}" srcOrd="0" destOrd="0" presId="urn:microsoft.com/office/officeart/2016/7/layout/RepeatingBendingProcessNew"/>
    <dgm:cxn modelId="{6F23A927-450F-4AF8-BD00-AD5BC307C6F9}" type="presOf" srcId="{085C03E9-19C4-401D-8949-05F5015FDA00}" destId="{7AB4A64F-982A-4FE2-B7E4-EBA0A12B12E1}" srcOrd="0" destOrd="0" presId="urn:microsoft.com/office/officeart/2016/7/layout/RepeatingBendingProcessNew"/>
    <dgm:cxn modelId="{A9DF7D2E-35C2-4D79-BB47-AD073C98511B}" type="presOf" srcId="{B8541E8E-9E66-4870-90A2-E25512DCD9DE}" destId="{E78DA96F-BFD4-478D-AE2C-B9672201D7AB}" srcOrd="0" destOrd="0" presId="urn:microsoft.com/office/officeart/2016/7/layout/RepeatingBendingProcessNew"/>
    <dgm:cxn modelId="{208C222F-DC60-4D5F-AF97-341482DF5830}" type="presOf" srcId="{2D405B12-76E1-4ABF-B745-0DEB649212F5}" destId="{FBB16346-7E17-4A37-B207-C398FA8C71E5}" srcOrd="0" destOrd="0" presId="urn:microsoft.com/office/officeart/2016/7/layout/RepeatingBendingProcessNew"/>
    <dgm:cxn modelId="{7B4C5E4A-A0B3-47BE-800C-CB071ED8A618}" type="presOf" srcId="{68A93877-819F-4EE7-A2B9-82E94F9B85A8}" destId="{4EC1E391-D907-408E-A968-A4C4783099F6}" srcOrd="0" destOrd="0" presId="urn:microsoft.com/office/officeart/2016/7/layout/RepeatingBendingProcessNew"/>
    <dgm:cxn modelId="{71A8464B-D760-47E0-96F3-FF51F0F9BAFB}" type="presOf" srcId="{5A769F54-4859-40CF-B0F4-E9B649352CC4}" destId="{5BB8AAFA-E706-4B26-8F85-A5CE1AB618D5}" srcOrd="0" destOrd="0" presId="urn:microsoft.com/office/officeart/2016/7/layout/RepeatingBendingProcessNew"/>
    <dgm:cxn modelId="{2FFE676B-FF39-499F-B50B-1D8E7658F7F1}" srcId="{5A769F54-4859-40CF-B0F4-E9B649352CC4}" destId="{16EC8501-6D73-4449-8987-02D05B135BBA}" srcOrd="2" destOrd="0" parTransId="{DE5283A4-2661-45C2-A9B9-DF1FB1AAE23A}" sibTransId="{2D405B12-76E1-4ABF-B745-0DEB649212F5}"/>
    <dgm:cxn modelId="{2628546E-2CA2-4FBE-B9C1-4BDC3AD62CDF}" srcId="{5A769F54-4859-40CF-B0F4-E9B649352CC4}" destId="{9CCA1BAE-2182-440F-BA7D-0DD6C6C4D2FA}" srcOrd="5" destOrd="0" parTransId="{7241F89F-9137-4395-B332-B45BFD7EE108}" sibTransId="{9976BD59-67C4-4371-9D6B-976C9921C844}"/>
    <dgm:cxn modelId="{11D46155-35F1-4470-AB1A-0A34D86AFD8B}" srcId="{5A769F54-4859-40CF-B0F4-E9B649352CC4}" destId="{ED53E554-D342-4C53-8129-25C4B10FD735}" srcOrd="1" destOrd="0" parTransId="{59A13658-BFE0-440B-B52A-E0223C6D981E}" sibTransId="{B8541E8E-9E66-4870-90A2-E25512DCD9DE}"/>
    <dgm:cxn modelId="{3B04027F-FFA9-436E-8CB6-DB89C9F79550}" srcId="{5A769F54-4859-40CF-B0F4-E9B649352CC4}" destId="{68A93877-819F-4EE7-A2B9-82E94F9B85A8}" srcOrd="0" destOrd="0" parTransId="{E04047C6-EBA0-45E7-BF5B-4DD5E3EE5586}" sibTransId="{05571CF9-2EF4-4B08-B8CE-EF11EBB2EB0C}"/>
    <dgm:cxn modelId="{D26B2394-451B-4A9D-A153-AC1E92FA58CC}" srcId="{5A769F54-4859-40CF-B0F4-E9B649352CC4}" destId="{93E4E68B-C9C0-480D-B278-A973FB907CDB}" srcOrd="3" destOrd="0" parTransId="{07EF6BC9-13B5-40D8-A85A-C6916B7D826A}" sibTransId="{35DB7159-7715-4CD6-9321-18F236921586}"/>
    <dgm:cxn modelId="{47457894-E7AC-45A7-B97F-E99AE48FF69C}" type="presOf" srcId="{B8541E8E-9E66-4870-90A2-E25512DCD9DE}" destId="{24ED5C7D-DBC9-4894-88F3-D0309FFE025F}" srcOrd="1" destOrd="0" presId="urn:microsoft.com/office/officeart/2016/7/layout/RepeatingBendingProcessNew"/>
    <dgm:cxn modelId="{9A1B65B5-3171-4023-9D87-044C833CB54B}" type="presOf" srcId="{05571CF9-2EF4-4B08-B8CE-EF11EBB2EB0C}" destId="{9E6A1B85-B15D-40C0-A591-984456B11373}" srcOrd="0" destOrd="0" presId="urn:microsoft.com/office/officeart/2016/7/layout/RepeatingBendingProcessNew"/>
    <dgm:cxn modelId="{5F1D56CF-6844-4BA1-A4AF-9A568826C8C1}" type="presOf" srcId="{93E4E68B-C9C0-480D-B278-A973FB907CDB}" destId="{98C906E1-D0E4-4179-A591-E3B0047E9E85}" srcOrd="0" destOrd="0" presId="urn:microsoft.com/office/officeart/2016/7/layout/RepeatingBendingProcessNew"/>
    <dgm:cxn modelId="{4355C1CF-328C-4BE5-AE1A-244635FA1D7E}" type="presOf" srcId="{6B7D5AA4-99D0-47F0-9AAD-4384C763F570}" destId="{6CD9E5F3-7E06-4AA5-8AB4-72FD544AEE2E}" srcOrd="0" destOrd="0" presId="urn:microsoft.com/office/officeart/2016/7/layout/RepeatingBendingProcessNew"/>
    <dgm:cxn modelId="{AC5793D2-C41B-4D92-9E11-8B1FFDE18D5B}" type="presOf" srcId="{05571CF9-2EF4-4B08-B8CE-EF11EBB2EB0C}" destId="{41804C46-2B3E-4D20-8E61-AD2840602FA4}" srcOrd="1" destOrd="0" presId="urn:microsoft.com/office/officeart/2016/7/layout/RepeatingBendingProcessNew"/>
    <dgm:cxn modelId="{734E97D2-BD33-4058-9E58-62E3D92C1575}" type="presOf" srcId="{35DB7159-7715-4CD6-9321-18F236921586}" destId="{A58D1593-4427-4DEE-B5C9-F99DBCCC8491}" srcOrd="1" destOrd="0" presId="urn:microsoft.com/office/officeart/2016/7/layout/RepeatingBendingProcessNew"/>
    <dgm:cxn modelId="{E07037D8-5E18-4339-A87E-CB991A8A5285}" type="presOf" srcId="{085C03E9-19C4-401D-8949-05F5015FDA00}" destId="{32D31E30-8C30-4025-ACA8-66FA65484611}" srcOrd="1" destOrd="0" presId="urn:microsoft.com/office/officeart/2016/7/layout/RepeatingBendingProcessNew"/>
    <dgm:cxn modelId="{23106FEE-6679-4BA4-81F3-392EA06578B2}" type="presOf" srcId="{2D405B12-76E1-4ABF-B745-0DEB649212F5}" destId="{F760C77E-A537-4349-98A5-32DC27FF6A30}" srcOrd="1" destOrd="0" presId="urn:microsoft.com/office/officeart/2016/7/layout/RepeatingBendingProcessNew"/>
    <dgm:cxn modelId="{C7DE35F5-17B6-4A11-8FDD-FF667E83868A}" type="presOf" srcId="{ED53E554-D342-4C53-8129-25C4B10FD735}" destId="{E4FB4A53-DA8C-4F23-83D4-72C7D78B8C37}" srcOrd="0" destOrd="0" presId="urn:microsoft.com/office/officeart/2016/7/layout/RepeatingBendingProcessNew"/>
    <dgm:cxn modelId="{D7DD6280-2B73-42DD-8468-4525E82884B8}" type="presParOf" srcId="{5BB8AAFA-E706-4B26-8F85-A5CE1AB618D5}" destId="{4EC1E391-D907-408E-A968-A4C4783099F6}" srcOrd="0" destOrd="0" presId="urn:microsoft.com/office/officeart/2016/7/layout/RepeatingBendingProcessNew"/>
    <dgm:cxn modelId="{A1F3238C-0204-4F9E-8E1D-AF617A188C0A}" type="presParOf" srcId="{5BB8AAFA-E706-4B26-8F85-A5CE1AB618D5}" destId="{9E6A1B85-B15D-40C0-A591-984456B11373}" srcOrd="1" destOrd="0" presId="urn:microsoft.com/office/officeart/2016/7/layout/RepeatingBendingProcessNew"/>
    <dgm:cxn modelId="{9DB2CA44-28C9-4750-A9E7-E8CE135F1DD2}" type="presParOf" srcId="{9E6A1B85-B15D-40C0-A591-984456B11373}" destId="{41804C46-2B3E-4D20-8E61-AD2840602FA4}" srcOrd="0" destOrd="0" presId="urn:microsoft.com/office/officeart/2016/7/layout/RepeatingBendingProcessNew"/>
    <dgm:cxn modelId="{E71F4495-F60D-4BD1-9647-37E3B66DB743}" type="presParOf" srcId="{5BB8AAFA-E706-4B26-8F85-A5CE1AB618D5}" destId="{E4FB4A53-DA8C-4F23-83D4-72C7D78B8C37}" srcOrd="2" destOrd="0" presId="urn:microsoft.com/office/officeart/2016/7/layout/RepeatingBendingProcessNew"/>
    <dgm:cxn modelId="{97B935B9-3274-482D-85ED-F250D12E5245}" type="presParOf" srcId="{5BB8AAFA-E706-4B26-8F85-A5CE1AB618D5}" destId="{E78DA96F-BFD4-478D-AE2C-B9672201D7AB}" srcOrd="3" destOrd="0" presId="urn:microsoft.com/office/officeart/2016/7/layout/RepeatingBendingProcessNew"/>
    <dgm:cxn modelId="{FEFE31EA-FAB1-44A5-9701-A03727685CE2}" type="presParOf" srcId="{E78DA96F-BFD4-478D-AE2C-B9672201D7AB}" destId="{24ED5C7D-DBC9-4894-88F3-D0309FFE025F}" srcOrd="0" destOrd="0" presId="urn:microsoft.com/office/officeart/2016/7/layout/RepeatingBendingProcessNew"/>
    <dgm:cxn modelId="{CAD2345A-F8A2-4853-81A2-71FD744A2586}" type="presParOf" srcId="{5BB8AAFA-E706-4B26-8F85-A5CE1AB618D5}" destId="{7F9E0958-7DD0-44AF-9126-96BD6DD22A52}" srcOrd="4" destOrd="0" presId="urn:microsoft.com/office/officeart/2016/7/layout/RepeatingBendingProcessNew"/>
    <dgm:cxn modelId="{43F38F0F-87AA-44FA-A70F-D5AB8F252855}" type="presParOf" srcId="{5BB8AAFA-E706-4B26-8F85-A5CE1AB618D5}" destId="{FBB16346-7E17-4A37-B207-C398FA8C71E5}" srcOrd="5" destOrd="0" presId="urn:microsoft.com/office/officeart/2016/7/layout/RepeatingBendingProcessNew"/>
    <dgm:cxn modelId="{A5402219-A29F-4DB5-AB87-C5666E4613A9}" type="presParOf" srcId="{FBB16346-7E17-4A37-B207-C398FA8C71E5}" destId="{F760C77E-A537-4349-98A5-32DC27FF6A30}" srcOrd="0" destOrd="0" presId="urn:microsoft.com/office/officeart/2016/7/layout/RepeatingBendingProcessNew"/>
    <dgm:cxn modelId="{44AAEA07-95AB-4C03-8575-805429718C85}" type="presParOf" srcId="{5BB8AAFA-E706-4B26-8F85-A5CE1AB618D5}" destId="{98C906E1-D0E4-4179-A591-E3B0047E9E85}" srcOrd="6" destOrd="0" presId="urn:microsoft.com/office/officeart/2016/7/layout/RepeatingBendingProcessNew"/>
    <dgm:cxn modelId="{0B1AD89B-17A5-4B0D-A51D-748CE8890C86}" type="presParOf" srcId="{5BB8AAFA-E706-4B26-8F85-A5CE1AB618D5}" destId="{C43558C3-6A5B-4621-9564-1C7D5360BA9C}" srcOrd="7" destOrd="0" presId="urn:microsoft.com/office/officeart/2016/7/layout/RepeatingBendingProcessNew"/>
    <dgm:cxn modelId="{E959277E-40BC-4E4E-B84E-C26146EC4126}" type="presParOf" srcId="{C43558C3-6A5B-4621-9564-1C7D5360BA9C}" destId="{A58D1593-4427-4DEE-B5C9-F99DBCCC8491}" srcOrd="0" destOrd="0" presId="urn:microsoft.com/office/officeart/2016/7/layout/RepeatingBendingProcessNew"/>
    <dgm:cxn modelId="{C49CEBA5-612C-4F5F-9CFF-F98302673A1E}" type="presParOf" srcId="{5BB8AAFA-E706-4B26-8F85-A5CE1AB618D5}" destId="{87522855-BD62-43E9-A9B1-76A1F28C6201}" srcOrd="8" destOrd="0" presId="urn:microsoft.com/office/officeart/2016/7/layout/RepeatingBendingProcessNew"/>
    <dgm:cxn modelId="{02747BC1-D06D-4087-B2EA-F68752FFFB9A}" type="presParOf" srcId="{5BB8AAFA-E706-4B26-8F85-A5CE1AB618D5}" destId="{7AB4A64F-982A-4FE2-B7E4-EBA0A12B12E1}" srcOrd="9" destOrd="0" presId="urn:microsoft.com/office/officeart/2016/7/layout/RepeatingBendingProcessNew"/>
    <dgm:cxn modelId="{EA1A8785-73BA-4C5A-95B1-7F44A3C10434}" type="presParOf" srcId="{7AB4A64F-982A-4FE2-B7E4-EBA0A12B12E1}" destId="{32D31E30-8C30-4025-ACA8-66FA65484611}" srcOrd="0" destOrd="0" presId="urn:microsoft.com/office/officeart/2016/7/layout/RepeatingBendingProcessNew"/>
    <dgm:cxn modelId="{C68FA131-EBEA-4074-8177-21DA3314AFB4}" type="presParOf" srcId="{5BB8AAFA-E706-4B26-8F85-A5CE1AB618D5}" destId="{E0A9A723-0E6D-4876-AD55-56A7C55FD151}" srcOrd="10" destOrd="0" presId="urn:microsoft.com/office/officeart/2016/7/layout/RepeatingBendingProcessNew"/>
    <dgm:cxn modelId="{0FF8BCEF-3AFC-462C-BA54-C402B55A57BE}" type="presParOf" srcId="{5BB8AAFA-E706-4B26-8F85-A5CE1AB618D5}" destId="{361FDC94-49AA-4771-9E2B-D4D7B92F2C6E}" srcOrd="11" destOrd="0" presId="urn:microsoft.com/office/officeart/2016/7/layout/RepeatingBendingProcessNew"/>
    <dgm:cxn modelId="{54030CB3-A554-4C37-8FAE-8A1977751645}" type="presParOf" srcId="{361FDC94-49AA-4771-9E2B-D4D7B92F2C6E}" destId="{59396A69-0163-4B98-B408-968640D2D324}" srcOrd="0" destOrd="0" presId="urn:microsoft.com/office/officeart/2016/7/layout/RepeatingBendingProcessNew"/>
    <dgm:cxn modelId="{37FB42DA-AC21-440F-9C17-B07DB06DFFA5}" type="presParOf" srcId="{5BB8AAFA-E706-4B26-8F85-A5CE1AB618D5}" destId="{6CD9E5F3-7E06-4AA5-8AB4-72FD544AEE2E}"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7588CE-D430-4C0B-A837-7EDC102137D1}"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34F56607-3E84-43D9-95D6-20F0105FC4A6}">
      <dgm:prSet/>
      <dgm:spPr/>
      <dgm:t>
        <a:bodyPr/>
        <a:lstStyle/>
        <a:p>
          <a:pPr rtl="0"/>
          <a:r>
            <a:rPr lang="en-GB" dirty="0"/>
            <a:t>Parker, B. and Weber, R. (2013</a:t>
          </a:r>
          <a:r>
            <a:rPr lang="en-GB" dirty="0">
              <a:latin typeface="Aptos Display" panose="020F0302020204030204"/>
            </a:rPr>
            <a:t>)  'Second-Hand</a:t>
          </a:r>
          <a:r>
            <a:rPr lang="en-GB" dirty="0"/>
            <a:t> Spaces: Reconstructing Retail Geographies in an  Era of E-Commerce</a:t>
          </a:r>
          <a:r>
            <a:rPr lang="en-GB" dirty="0">
              <a:latin typeface="Aptos Display" panose="020F0302020204030204"/>
            </a:rPr>
            <a:t>':</a:t>
          </a:r>
          <a:r>
            <a:rPr lang="en-GB" i="1" dirty="0"/>
            <a:t> Urban Geography</a:t>
          </a:r>
          <a:r>
            <a:rPr lang="en-GB" i="1" dirty="0">
              <a:latin typeface="Aptos Display" panose="020F0302020204030204"/>
            </a:rPr>
            <a:t>,</a:t>
          </a:r>
          <a:r>
            <a:rPr lang="en-GB" dirty="0"/>
            <a:t> Vol. </a:t>
          </a:r>
          <a:r>
            <a:rPr lang="en-GB" dirty="0">
              <a:latin typeface="Aptos Display" panose="020F0302020204030204"/>
            </a:rPr>
            <a:t>34 (8</a:t>
          </a:r>
          <a:r>
            <a:rPr lang="en-GB" dirty="0"/>
            <a:t>) p.p. 1096-118: </a:t>
          </a:r>
          <a:r>
            <a:rPr lang="en-GB" dirty="0">
              <a:hlinkClick xmlns:r="http://schemas.openxmlformats.org/officeDocument/2006/relationships" r:id="rId1"/>
            </a:rPr>
            <a:t>https://doi.org/10.1080/02723638.2013.790642</a:t>
          </a:r>
          <a:endParaRPr lang="en-US" dirty="0"/>
        </a:p>
      </dgm:t>
    </dgm:pt>
    <dgm:pt modelId="{102148B7-6A4E-4646-B6A3-7A0C8C997256}" type="parTrans" cxnId="{71225540-22DD-4357-9383-5CAA16E94795}">
      <dgm:prSet/>
      <dgm:spPr/>
      <dgm:t>
        <a:bodyPr/>
        <a:lstStyle/>
        <a:p>
          <a:endParaRPr lang="en-US"/>
        </a:p>
      </dgm:t>
    </dgm:pt>
    <dgm:pt modelId="{53CD2297-17B2-4174-AEED-3964F459991D}" type="sibTrans" cxnId="{71225540-22DD-4357-9383-5CAA16E94795}">
      <dgm:prSet/>
      <dgm:spPr/>
      <dgm:t>
        <a:bodyPr/>
        <a:lstStyle/>
        <a:p>
          <a:endParaRPr lang="en-US"/>
        </a:p>
      </dgm:t>
    </dgm:pt>
    <dgm:pt modelId="{B63E1658-BD2A-49DE-ADF6-250BA358698A}">
      <dgm:prSet/>
      <dgm:spPr/>
      <dgm:t>
        <a:bodyPr/>
        <a:lstStyle/>
        <a:p>
          <a:pPr rtl="0"/>
          <a:r>
            <a:rPr lang="en-GB" dirty="0">
              <a:latin typeface="Aptos Display" panose="020F0302020204030204"/>
            </a:rPr>
            <a:t>Lei</a:t>
          </a:r>
          <a:r>
            <a:rPr lang="en-GB" dirty="0"/>
            <a:t>, L., </a:t>
          </a:r>
          <a:r>
            <a:rPr lang="en-GB" dirty="0" err="1">
              <a:latin typeface="Aptos Display" panose="020F0302020204030204"/>
            </a:rPr>
            <a:t>Qingyu</a:t>
          </a:r>
          <a:r>
            <a:rPr lang="en-GB" dirty="0">
              <a:latin typeface="Aptos Display" panose="020F0302020204030204"/>
            </a:rPr>
            <a:t>,</a:t>
          </a:r>
          <a:r>
            <a:rPr lang="en-GB" dirty="0"/>
            <a:t> </a:t>
          </a:r>
          <a:r>
            <a:rPr lang="en-GB" dirty="0">
              <a:latin typeface="Aptos Display" panose="020F0302020204030204"/>
            </a:rPr>
            <a:t>H. </a:t>
          </a:r>
          <a:r>
            <a:rPr lang="en-GB" dirty="0"/>
            <a:t>&amp; </a:t>
          </a:r>
          <a:r>
            <a:rPr lang="en-GB" dirty="0">
              <a:latin typeface="Aptos Display" panose="020F0302020204030204"/>
            </a:rPr>
            <a:t>Ming Z</a:t>
          </a:r>
          <a:r>
            <a:rPr lang="en-GB" dirty="0"/>
            <a:t>. (2024</a:t>
          </a:r>
          <a:r>
            <a:rPr lang="en-GB" dirty="0">
              <a:latin typeface="Aptos Display" panose="020F0302020204030204"/>
            </a:rPr>
            <a:t>) 'The</a:t>
          </a:r>
          <a:r>
            <a:rPr lang="en-GB" dirty="0"/>
            <a:t> application of 5W2H management model in the construction of enterprise economic and strategic management system</a:t>
          </a:r>
          <a:r>
            <a:rPr lang="en-GB" dirty="0">
              <a:latin typeface="Aptos Display" panose="020F0302020204030204"/>
            </a:rPr>
            <a:t>':</a:t>
          </a:r>
          <a:r>
            <a:rPr lang="en-GB" dirty="0"/>
            <a:t> </a:t>
          </a:r>
          <a:r>
            <a:rPr lang="en-GB" i="1" dirty="0"/>
            <a:t>Applied Mathematics and Nonlinear Sciences</a:t>
          </a:r>
          <a:r>
            <a:rPr lang="en-GB" dirty="0"/>
            <a:t>, Vol. </a:t>
          </a:r>
          <a:r>
            <a:rPr lang="en-GB" i="1" dirty="0"/>
            <a:t>9</a:t>
          </a:r>
          <a:r>
            <a:rPr lang="en-GB" dirty="0"/>
            <a:t>(1). </a:t>
          </a:r>
          <a:r>
            <a:rPr lang="en-GB" dirty="0">
              <a:hlinkClick xmlns:r="http://schemas.openxmlformats.org/officeDocument/2006/relationships" r:id="rId2"/>
            </a:rPr>
            <a:t>https://doi.org/10.2478/amns-2024-0776</a:t>
          </a:r>
          <a:endParaRPr lang="en-US" dirty="0"/>
        </a:p>
      </dgm:t>
    </dgm:pt>
    <dgm:pt modelId="{25E2F9EC-D7D8-43F3-B577-8B905BD569A7}" type="parTrans" cxnId="{10F939F4-D463-44F9-BFF4-DC9DA73E8EF0}">
      <dgm:prSet/>
      <dgm:spPr/>
      <dgm:t>
        <a:bodyPr/>
        <a:lstStyle/>
        <a:p>
          <a:endParaRPr lang="en-US"/>
        </a:p>
      </dgm:t>
    </dgm:pt>
    <dgm:pt modelId="{BB550D42-9894-4F5D-BD1A-41C622506A41}" type="sibTrans" cxnId="{10F939F4-D463-44F9-BFF4-DC9DA73E8EF0}">
      <dgm:prSet/>
      <dgm:spPr/>
      <dgm:t>
        <a:bodyPr/>
        <a:lstStyle/>
        <a:p>
          <a:endParaRPr lang="en-US"/>
        </a:p>
      </dgm:t>
    </dgm:pt>
    <dgm:pt modelId="{B20B5D3D-8D6B-4ADA-B44A-88B25F21CAE6}" type="pres">
      <dgm:prSet presAssocID="{8F7588CE-D430-4C0B-A837-7EDC102137D1}" presName="vert0" presStyleCnt="0">
        <dgm:presLayoutVars>
          <dgm:dir/>
          <dgm:animOne val="branch"/>
          <dgm:animLvl val="lvl"/>
        </dgm:presLayoutVars>
      </dgm:prSet>
      <dgm:spPr/>
    </dgm:pt>
    <dgm:pt modelId="{01266384-D743-4ACC-BBA8-D25A6F5549C7}" type="pres">
      <dgm:prSet presAssocID="{34F56607-3E84-43D9-95D6-20F0105FC4A6}" presName="thickLine" presStyleLbl="alignNode1" presStyleIdx="0" presStyleCnt="2"/>
      <dgm:spPr/>
    </dgm:pt>
    <dgm:pt modelId="{60E514EE-7C8B-40D5-B7F0-53639A98CA2B}" type="pres">
      <dgm:prSet presAssocID="{34F56607-3E84-43D9-95D6-20F0105FC4A6}" presName="horz1" presStyleCnt="0"/>
      <dgm:spPr/>
    </dgm:pt>
    <dgm:pt modelId="{5DCD66F7-0D06-4678-A962-F234E0FE69B6}" type="pres">
      <dgm:prSet presAssocID="{34F56607-3E84-43D9-95D6-20F0105FC4A6}" presName="tx1" presStyleLbl="revTx" presStyleIdx="0" presStyleCnt="2"/>
      <dgm:spPr/>
    </dgm:pt>
    <dgm:pt modelId="{F88E84B8-A5B0-4026-945B-01C2AC684E34}" type="pres">
      <dgm:prSet presAssocID="{34F56607-3E84-43D9-95D6-20F0105FC4A6}" presName="vert1" presStyleCnt="0"/>
      <dgm:spPr/>
    </dgm:pt>
    <dgm:pt modelId="{008E3253-EB68-4A8F-A2D7-92EBC1463B2D}" type="pres">
      <dgm:prSet presAssocID="{B63E1658-BD2A-49DE-ADF6-250BA358698A}" presName="thickLine" presStyleLbl="alignNode1" presStyleIdx="1" presStyleCnt="2"/>
      <dgm:spPr/>
    </dgm:pt>
    <dgm:pt modelId="{EBBF437E-47A5-4D6D-BC6F-1B2D062633AC}" type="pres">
      <dgm:prSet presAssocID="{B63E1658-BD2A-49DE-ADF6-250BA358698A}" presName="horz1" presStyleCnt="0"/>
      <dgm:spPr/>
    </dgm:pt>
    <dgm:pt modelId="{970FA8E6-5494-41AC-922E-D717E28A6B35}" type="pres">
      <dgm:prSet presAssocID="{B63E1658-BD2A-49DE-ADF6-250BA358698A}" presName="tx1" presStyleLbl="revTx" presStyleIdx="1" presStyleCnt="2"/>
      <dgm:spPr/>
    </dgm:pt>
    <dgm:pt modelId="{534B42AD-0984-4F38-8683-58784A78BA7F}" type="pres">
      <dgm:prSet presAssocID="{B63E1658-BD2A-49DE-ADF6-250BA358698A}" presName="vert1" presStyleCnt="0"/>
      <dgm:spPr/>
    </dgm:pt>
  </dgm:ptLst>
  <dgm:cxnLst>
    <dgm:cxn modelId="{71225540-22DD-4357-9383-5CAA16E94795}" srcId="{8F7588CE-D430-4C0B-A837-7EDC102137D1}" destId="{34F56607-3E84-43D9-95D6-20F0105FC4A6}" srcOrd="0" destOrd="0" parTransId="{102148B7-6A4E-4646-B6A3-7A0C8C997256}" sibTransId="{53CD2297-17B2-4174-AEED-3964F459991D}"/>
    <dgm:cxn modelId="{E469F643-6E5D-40A4-9E3F-C8FB979468E9}" type="presOf" srcId="{34F56607-3E84-43D9-95D6-20F0105FC4A6}" destId="{5DCD66F7-0D06-4678-A962-F234E0FE69B6}" srcOrd="0" destOrd="0" presId="urn:microsoft.com/office/officeart/2008/layout/LinedList"/>
    <dgm:cxn modelId="{7CF9F8C1-AAF7-4A63-AC21-B10285D66859}" type="presOf" srcId="{8F7588CE-D430-4C0B-A837-7EDC102137D1}" destId="{B20B5D3D-8D6B-4ADA-B44A-88B25F21CAE6}" srcOrd="0" destOrd="0" presId="urn:microsoft.com/office/officeart/2008/layout/LinedList"/>
    <dgm:cxn modelId="{E9616AF2-8A33-48F4-ACCC-12217DCD1CEE}" type="presOf" srcId="{B63E1658-BD2A-49DE-ADF6-250BA358698A}" destId="{970FA8E6-5494-41AC-922E-D717E28A6B35}" srcOrd="0" destOrd="0" presId="urn:microsoft.com/office/officeart/2008/layout/LinedList"/>
    <dgm:cxn modelId="{10F939F4-D463-44F9-BFF4-DC9DA73E8EF0}" srcId="{8F7588CE-D430-4C0B-A837-7EDC102137D1}" destId="{B63E1658-BD2A-49DE-ADF6-250BA358698A}" srcOrd="1" destOrd="0" parTransId="{25E2F9EC-D7D8-43F3-B577-8B905BD569A7}" sibTransId="{BB550D42-9894-4F5D-BD1A-41C622506A41}"/>
    <dgm:cxn modelId="{8366FB9B-0502-4825-ACF4-57E2EE06742B}" type="presParOf" srcId="{B20B5D3D-8D6B-4ADA-B44A-88B25F21CAE6}" destId="{01266384-D743-4ACC-BBA8-D25A6F5549C7}" srcOrd="0" destOrd="0" presId="urn:microsoft.com/office/officeart/2008/layout/LinedList"/>
    <dgm:cxn modelId="{60DDE824-8F68-4439-AF08-AB05146AA046}" type="presParOf" srcId="{B20B5D3D-8D6B-4ADA-B44A-88B25F21CAE6}" destId="{60E514EE-7C8B-40D5-B7F0-53639A98CA2B}" srcOrd="1" destOrd="0" presId="urn:microsoft.com/office/officeart/2008/layout/LinedList"/>
    <dgm:cxn modelId="{17145D34-C6FD-428F-B80C-DA48FE69A785}" type="presParOf" srcId="{60E514EE-7C8B-40D5-B7F0-53639A98CA2B}" destId="{5DCD66F7-0D06-4678-A962-F234E0FE69B6}" srcOrd="0" destOrd="0" presId="urn:microsoft.com/office/officeart/2008/layout/LinedList"/>
    <dgm:cxn modelId="{929605F6-C4EF-44CF-8BC3-0D7625320E69}" type="presParOf" srcId="{60E514EE-7C8B-40D5-B7F0-53639A98CA2B}" destId="{F88E84B8-A5B0-4026-945B-01C2AC684E34}" srcOrd="1" destOrd="0" presId="urn:microsoft.com/office/officeart/2008/layout/LinedList"/>
    <dgm:cxn modelId="{D822029F-EA0E-48BE-9D95-58A1900291AA}" type="presParOf" srcId="{B20B5D3D-8D6B-4ADA-B44A-88B25F21CAE6}" destId="{008E3253-EB68-4A8F-A2D7-92EBC1463B2D}" srcOrd="2" destOrd="0" presId="urn:microsoft.com/office/officeart/2008/layout/LinedList"/>
    <dgm:cxn modelId="{6881753C-A6D0-429C-8445-9D55B5558DE6}" type="presParOf" srcId="{B20B5D3D-8D6B-4ADA-B44A-88B25F21CAE6}" destId="{EBBF437E-47A5-4D6D-BC6F-1B2D062633AC}" srcOrd="3" destOrd="0" presId="urn:microsoft.com/office/officeart/2008/layout/LinedList"/>
    <dgm:cxn modelId="{4AE3D78E-CC24-4F41-B790-91F79C80A497}" type="presParOf" srcId="{EBBF437E-47A5-4D6D-BC6F-1B2D062633AC}" destId="{970FA8E6-5494-41AC-922E-D717E28A6B35}" srcOrd="0" destOrd="0" presId="urn:microsoft.com/office/officeart/2008/layout/LinedList"/>
    <dgm:cxn modelId="{36E6A418-9FFD-4AE5-B2B4-FF002B7CE920}" type="presParOf" srcId="{EBBF437E-47A5-4D6D-BC6F-1B2D062633AC}" destId="{534B42AD-0984-4F38-8683-58784A78BA7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6A1B85-B15D-40C0-A591-984456B11373}">
      <dsp:nvSpPr>
        <dsp:cNvPr id="0" name=""/>
        <dsp:cNvSpPr/>
      </dsp:nvSpPr>
      <dsp:spPr>
        <a:xfrm>
          <a:off x="2244476" y="1200742"/>
          <a:ext cx="484381" cy="91440"/>
        </a:xfrm>
        <a:custGeom>
          <a:avLst/>
          <a:gdLst/>
          <a:ahLst/>
          <a:cxnLst/>
          <a:rect l="0" t="0" r="0" b="0"/>
          <a:pathLst>
            <a:path>
              <a:moveTo>
                <a:pt x="0" y="45720"/>
              </a:moveTo>
              <a:lnTo>
                <a:pt x="484381"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3792" y="1243885"/>
        <a:ext cx="25749" cy="5154"/>
      </dsp:txXfrm>
    </dsp:sp>
    <dsp:sp modelId="{4EC1E391-D907-408E-A968-A4C4783099F6}">
      <dsp:nvSpPr>
        <dsp:cNvPr id="0" name=""/>
        <dsp:cNvSpPr/>
      </dsp:nvSpPr>
      <dsp:spPr>
        <a:xfrm>
          <a:off x="7224" y="574747"/>
          <a:ext cx="2239051" cy="13434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GB" sz="1200" b="1" kern="1200" dirty="0"/>
            <a:t>What:</a:t>
          </a:r>
          <a:r>
            <a:rPr lang="en-GB" sz="1200" kern="1200" dirty="0"/>
            <a:t> The business needs to move from relying only on walk-in customers to a hybrid model that includes online ordering and digital marketing.</a:t>
          </a:r>
          <a:endParaRPr lang="en-US" sz="1200" kern="1200" dirty="0"/>
        </a:p>
      </dsp:txBody>
      <dsp:txXfrm>
        <a:off x="7224" y="574747"/>
        <a:ext cx="2239051" cy="1343430"/>
      </dsp:txXfrm>
    </dsp:sp>
    <dsp:sp modelId="{E78DA96F-BFD4-478D-AE2C-B9672201D7AB}">
      <dsp:nvSpPr>
        <dsp:cNvPr id="0" name=""/>
        <dsp:cNvSpPr/>
      </dsp:nvSpPr>
      <dsp:spPr>
        <a:xfrm>
          <a:off x="4998509" y="1200742"/>
          <a:ext cx="484381" cy="91440"/>
        </a:xfrm>
        <a:custGeom>
          <a:avLst/>
          <a:gdLst/>
          <a:ahLst/>
          <a:cxnLst/>
          <a:rect l="0" t="0" r="0" b="0"/>
          <a:pathLst>
            <a:path>
              <a:moveTo>
                <a:pt x="0" y="45720"/>
              </a:moveTo>
              <a:lnTo>
                <a:pt x="484381"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25" y="1243885"/>
        <a:ext cx="25749" cy="5154"/>
      </dsp:txXfrm>
    </dsp:sp>
    <dsp:sp modelId="{E4FB4A53-DA8C-4F23-83D4-72C7D78B8C37}">
      <dsp:nvSpPr>
        <dsp:cNvPr id="0" name=""/>
        <dsp:cNvSpPr/>
      </dsp:nvSpPr>
      <dsp:spPr>
        <a:xfrm>
          <a:off x="2761257" y="574747"/>
          <a:ext cx="2239051" cy="13434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GB" sz="1200" b="1" kern="1200" dirty="0"/>
            <a:t>Why:</a:t>
          </a:r>
          <a:r>
            <a:rPr lang="en-GB" sz="1200" kern="1200" dirty="0"/>
            <a:t> Customers today prefer convenience, online browsing, and price comparison. Without an online presence, Green Heaven risks losing more market share</a:t>
          </a:r>
          <a:r>
            <a:rPr lang="en-GB" sz="1200" kern="1200" dirty="0">
              <a:latin typeface="Aptos Display" panose="020F0302020204030204"/>
            </a:rPr>
            <a:t>.</a:t>
          </a:r>
          <a:endParaRPr lang="en-US" sz="1200" kern="1200" dirty="0"/>
        </a:p>
      </dsp:txBody>
      <dsp:txXfrm>
        <a:off x="2761257" y="574747"/>
        <a:ext cx="2239051" cy="1343430"/>
      </dsp:txXfrm>
    </dsp:sp>
    <dsp:sp modelId="{FBB16346-7E17-4A37-B207-C398FA8C71E5}">
      <dsp:nvSpPr>
        <dsp:cNvPr id="0" name=""/>
        <dsp:cNvSpPr/>
      </dsp:nvSpPr>
      <dsp:spPr>
        <a:xfrm>
          <a:off x="7752542" y="1200742"/>
          <a:ext cx="484381" cy="91440"/>
        </a:xfrm>
        <a:custGeom>
          <a:avLst/>
          <a:gdLst/>
          <a:ahLst/>
          <a:cxnLst/>
          <a:rect l="0" t="0" r="0" b="0"/>
          <a:pathLst>
            <a:path>
              <a:moveTo>
                <a:pt x="0" y="45720"/>
              </a:moveTo>
              <a:lnTo>
                <a:pt x="484381"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1858" y="1243885"/>
        <a:ext cx="25749" cy="5154"/>
      </dsp:txXfrm>
    </dsp:sp>
    <dsp:sp modelId="{7F9E0958-7DD0-44AF-9126-96BD6DD22A52}">
      <dsp:nvSpPr>
        <dsp:cNvPr id="0" name=""/>
        <dsp:cNvSpPr/>
      </dsp:nvSpPr>
      <dsp:spPr>
        <a:xfrm>
          <a:off x="5515290" y="574747"/>
          <a:ext cx="2239051" cy="13434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GB" sz="1200" b="1" kern="1200" dirty="0"/>
            <a:t>Where:</a:t>
          </a:r>
          <a:r>
            <a:rPr lang="en-GB" sz="1200" kern="1200" dirty="0"/>
            <a:t> The shift should happen both online (website, Instagram, Facebook, WhatsApp) and in-store by improving customer experience and showcasing  arrangements.</a:t>
          </a:r>
          <a:endParaRPr lang="en-US" sz="1200" kern="1200" dirty="0"/>
        </a:p>
      </dsp:txBody>
      <dsp:txXfrm>
        <a:off x="5515290" y="574747"/>
        <a:ext cx="2239051" cy="1343430"/>
      </dsp:txXfrm>
    </dsp:sp>
    <dsp:sp modelId="{C43558C3-6A5B-4621-9564-1C7D5360BA9C}">
      <dsp:nvSpPr>
        <dsp:cNvPr id="0" name=""/>
        <dsp:cNvSpPr/>
      </dsp:nvSpPr>
      <dsp:spPr>
        <a:xfrm>
          <a:off x="1126750" y="1916378"/>
          <a:ext cx="8262099" cy="484381"/>
        </a:xfrm>
        <a:custGeom>
          <a:avLst/>
          <a:gdLst/>
          <a:ahLst/>
          <a:cxnLst/>
          <a:rect l="0" t="0" r="0" b="0"/>
          <a:pathLst>
            <a:path>
              <a:moveTo>
                <a:pt x="8262099" y="0"/>
              </a:moveTo>
              <a:lnTo>
                <a:pt x="8262099" y="259290"/>
              </a:lnTo>
              <a:lnTo>
                <a:pt x="0" y="259290"/>
              </a:lnTo>
              <a:lnTo>
                <a:pt x="0" y="484381"/>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0846" y="2155991"/>
        <a:ext cx="413906" cy="5154"/>
      </dsp:txXfrm>
    </dsp:sp>
    <dsp:sp modelId="{98C906E1-D0E4-4179-A591-E3B0047E9E85}">
      <dsp:nvSpPr>
        <dsp:cNvPr id="0" name=""/>
        <dsp:cNvSpPr/>
      </dsp:nvSpPr>
      <dsp:spPr>
        <a:xfrm>
          <a:off x="8269323" y="574747"/>
          <a:ext cx="2239051" cy="13434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GB" sz="1200" b="1" kern="1200" dirty="0"/>
            <a:t>When:</a:t>
          </a:r>
          <a:r>
            <a:rPr lang="en-GB" sz="1200" kern="1200" dirty="0"/>
            <a:t> The transition should begin immediately, with a basic online setup within 3–6 months.</a:t>
          </a:r>
          <a:endParaRPr lang="en-US" sz="1200" kern="1200" dirty="0"/>
        </a:p>
      </dsp:txBody>
      <dsp:txXfrm>
        <a:off x="8269323" y="574747"/>
        <a:ext cx="2239051" cy="1343430"/>
      </dsp:txXfrm>
    </dsp:sp>
    <dsp:sp modelId="{7AB4A64F-982A-4FE2-B7E4-EBA0A12B12E1}">
      <dsp:nvSpPr>
        <dsp:cNvPr id="0" name=""/>
        <dsp:cNvSpPr/>
      </dsp:nvSpPr>
      <dsp:spPr>
        <a:xfrm>
          <a:off x="2244476" y="3059155"/>
          <a:ext cx="484381" cy="91440"/>
        </a:xfrm>
        <a:custGeom>
          <a:avLst/>
          <a:gdLst/>
          <a:ahLst/>
          <a:cxnLst/>
          <a:rect l="0" t="0" r="0" b="0"/>
          <a:pathLst>
            <a:path>
              <a:moveTo>
                <a:pt x="0" y="45720"/>
              </a:moveTo>
              <a:lnTo>
                <a:pt x="484381"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3792" y="3102297"/>
        <a:ext cx="25749" cy="5154"/>
      </dsp:txXfrm>
    </dsp:sp>
    <dsp:sp modelId="{87522855-BD62-43E9-A9B1-76A1F28C6201}">
      <dsp:nvSpPr>
        <dsp:cNvPr id="0" name=""/>
        <dsp:cNvSpPr/>
      </dsp:nvSpPr>
      <dsp:spPr>
        <a:xfrm>
          <a:off x="7224" y="2433159"/>
          <a:ext cx="2239051" cy="13434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GB" sz="1200" b="1" kern="1200" dirty="0"/>
            <a:t>Who:</a:t>
          </a:r>
          <a:r>
            <a:rPr lang="en-GB" sz="1200" kern="1200" dirty="0"/>
            <a:t> The owner should lead the change, supported by a web developer, digital marketer, and trained staff.</a:t>
          </a:r>
          <a:endParaRPr lang="en-US" sz="1200" kern="1200" dirty="0"/>
        </a:p>
      </dsp:txBody>
      <dsp:txXfrm>
        <a:off x="7224" y="2433159"/>
        <a:ext cx="2239051" cy="1343430"/>
      </dsp:txXfrm>
    </dsp:sp>
    <dsp:sp modelId="{361FDC94-49AA-4771-9E2B-D4D7B92F2C6E}">
      <dsp:nvSpPr>
        <dsp:cNvPr id="0" name=""/>
        <dsp:cNvSpPr/>
      </dsp:nvSpPr>
      <dsp:spPr>
        <a:xfrm>
          <a:off x="4998509" y="3059155"/>
          <a:ext cx="484381" cy="91440"/>
        </a:xfrm>
        <a:custGeom>
          <a:avLst/>
          <a:gdLst/>
          <a:ahLst/>
          <a:cxnLst/>
          <a:rect l="0" t="0" r="0" b="0"/>
          <a:pathLst>
            <a:path>
              <a:moveTo>
                <a:pt x="0" y="45720"/>
              </a:moveTo>
              <a:lnTo>
                <a:pt x="484381"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25" y="3102297"/>
        <a:ext cx="25749" cy="5154"/>
      </dsp:txXfrm>
    </dsp:sp>
    <dsp:sp modelId="{E0A9A723-0E6D-4876-AD55-56A7C55FD151}">
      <dsp:nvSpPr>
        <dsp:cNvPr id="0" name=""/>
        <dsp:cNvSpPr/>
      </dsp:nvSpPr>
      <dsp:spPr>
        <a:xfrm>
          <a:off x="2761257" y="2433159"/>
          <a:ext cx="2239051" cy="13434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GB" sz="1200" b="1" kern="1200" dirty="0"/>
            <a:t>How:</a:t>
          </a:r>
          <a:r>
            <a:rPr lang="en-GB" sz="1200" kern="1200" dirty="0"/>
            <a:t> Create a simple e-commerce website, offer online payments, promote wedding expertise, highlight fresh local flowers, and focus on personalized service to differentiate from low-cost competitors</a:t>
          </a:r>
          <a:r>
            <a:rPr lang="en-GB" sz="1200" kern="1200" dirty="0">
              <a:latin typeface="Aptos Display" panose="020F0302020204030204"/>
            </a:rPr>
            <a:t>.</a:t>
          </a:r>
          <a:endParaRPr lang="en-US" sz="1200" kern="1200" dirty="0"/>
        </a:p>
      </dsp:txBody>
      <dsp:txXfrm>
        <a:off x="2761257" y="2433159"/>
        <a:ext cx="2239051" cy="1343430"/>
      </dsp:txXfrm>
    </dsp:sp>
    <dsp:sp modelId="{6CD9E5F3-7E06-4AA5-8AB4-72FD544AEE2E}">
      <dsp:nvSpPr>
        <dsp:cNvPr id="0" name=""/>
        <dsp:cNvSpPr/>
      </dsp:nvSpPr>
      <dsp:spPr>
        <a:xfrm>
          <a:off x="5515290" y="2433159"/>
          <a:ext cx="2239051" cy="13434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rtl="0">
            <a:lnSpc>
              <a:spcPct val="90000"/>
            </a:lnSpc>
            <a:spcBef>
              <a:spcPct val="0"/>
            </a:spcBef>
            <a:spcAft>
              <a:spcPct val="35000"/>
            </a:spcAft>
            <a:buNone/>
          </a:pPr>
          <a:r>
            <a:rPr lang="en-GB" sz="1200" b="1" kern="1200" dirty="0"/>
            <a:t>How Much:</a:t>
          </a:r>
          <a:r>
            <a:rPr lang="en-GB" sz="1200" kern="1200" dirty="0"/>
            <a:t> Although there will be initial costs for website development and marketing, these are investments necessary for long-term survival and growth</a:t>
          </a:r>
          <a:r>
            <a:rPr lang="en-GB" sz="1200" kern="1200" dirty="0">
              <a:latin typeface="Aptos Display" panose="020F0302020204030204"/>
            </a:rPr>
            <a:t> (Lei, </a:t>
          </a:r>
          <a:r>
            <a:rPr lang="en-GB" sz="1200" kern="1200" dirty="0" err="1">
              <a:latin typeface="Aptos Display" panose="020F0302020204030204"/>
            </a:rPr>
            <a:t>Qingyu</a:t>
          </a:r>
          <a:r>
            <a:rPr lang="en-GB" sz="1200" kern="1200" dirty="0">
              <a:latin typeface="Aptos Display" panose="020F0302020204030204"/>
            </a:rPr>
            <a:t> &amp;Ming, 2024)</a:t>
          </a:r>
          <a:endParaRPr lang="en-US" sz="1200" kern="1200" dirty="0"/>
        </a:p>
      </dsp:txBody>
      <dsp:txXfrm>
        <a:off x="5515290" y="2433159"/>
        <a:ext cx="2239051" cy="13434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266384-D743-4ACC-BBA8-D25A6F5549C7}">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DCD66F7-0D06-4678-A962-F234E0FE69B6}">
      <dsp:nvSpPr>
        <dsp:cNvPr id="0" name=""/>
        <dsp:cNvSpPr/>
      </dsp:nvSpPr>
      <dsp:spPr>
        <a:xfrm>
          <a:off x="0" y="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t>Parker, B. and Weber, R. (2013</a:t>
          </a:r>
          <a:r>
            <a:rPr lang="en-GB" sz="2400" kern="1200" dirty="0">
              <a:latin typeface="Aptos Display" panose="020F0302020204030204"/>
            </a:rPr>
            <a:t>)  'Second-Hand</a:t>
          </a:r>
          <a:r>
            <a:rPr lang="en-GB" sz="2400" kern="1200" dirty="0"/>
            <a:t> Spaces: Reconstructing Retail Geographies in an  Era of E-Commerce</a:t>
          </a:r>
          <a:r>
            <a:rPr lang="en-GB" sz="2400" kern="1200" dirty="0">
              <a:latin typeface="Aptos Display" panose="020F0302020204030204"/>
            </a:rPr>
            <a:t>':</a:t>
          </a:r>
          <a:r>
            <a:rPr lang="en-GB" sz="2400" i="1" kern="1200" dirty="0"/>
            <a:t> Urban Geography</a:t>
          </a:r>
          <a:r>
            <a:rPr lang="en-GB" sz="2400" i="1" kern="1200" dirty="0">
              <a:latin typeface="Aptos Display" panose="020F0302020204030204"/>
            </a:rPr>
            <a:t>,</a:t>
          </a:r>
          <a:r>
            <a:rPr lang="en-GB" sz="2400" kern="1200" dirty="0"/>
            <a:t> Vol. </a:t>
          </a:r>
          <a:r>
            <a:rPr lang="en-GB" sz="2400" kern="1200" dirty="0">
              <a:latin typeface="Aptos Display" panose="020F0302020204030204"/>
            </a:rPr>
            <a:t>34 (8</a:t>
          </a:r>
          <a:r>
            <a:rPr lang="en-GB" sz="2400" kern="1200" dirty="0"/>
            <a:t>) p.p. 1096-118: </a:t>
          </a:r>
          <a:r>
            <a:rPr lang="en-GB" sz="2400" kern="1200" dirty="0">
              <a:hlinkClick xmlns:r="http://schemas.openxmlformats.org/officeDocument/2006/relationships" r:id="rId1"/>
            </a:rPr>
            <a:t>https://doi.org/10.1080/02723638.2013.790642</a:t>
          </a:r>
          <a:endParaRPr lang="en-US" sz="2400" kern="1200" dirty="0"/>
        </a:p>
      </dsp:txBody>
      <dsp:txXfrm>
        <a:off x="0" y="0"/>
        <a:ext cx="6666833" cy="2726960"/>
      </dsp:txXfrm>
    </dsp:sp>
    <dsp:sp modelId="{008E3253-EB68-4A8F-A2D7-92EBC1463B2D}">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70FA8E6-5494-41AC-922E-D717E28A6B35}">
      <dsp:nvSpPr>
        <dsp:cNvPr id="0" name=""/>
        <dsp:cNvSpPr/>
      </dsp:nvSpPr>
      <dsp:spPr>
        <a:xfrm>
          <a:off x="0" y="272696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latin typeface="Aptos Display" panose="020F0302020204030204"/>
            </a:rPr>
            <a:t>Lei</a:t>
          </a:r>
          <a:r>
            <a:rPr lang="en-GB" sz="2400" kern="1200" dirty="0"/>
            <a:t>, L., </a:t>
          </a:r>
          <a:r>
            <a:rPr lang="en-GB" sz="2400" kern="1200" dirty="0" err="1">
              <a:latin typeface="Aptos Display" panose="020F0302020204030204"/>
            </a:rPr>
            <a:t>Qingyu</a:t>
          </a:r>
          <a:r>
            <a:rPr lang="en-GB" sz="2400" kern="1200" dirty="0">
              <a:latin typeface="Aptos Display" panose="020F0302020204030204"/>
            </a:rPr>
            <a:t>,</a:t>
          </a:r>
          <a:r>
            <a:rPr lang="en-GB" sz="2400" kern="1200" dirty="0"/>
            <a:t> </a:t>
          </a:r>
          <a:r>
            <a:rPr lang="en-GB" sz="2400" kern="1200" dirty="0">
              <a:latin typeface="Aptos Display" panose="020F0302020204030204"/>
            </a:rPr>
            <a:t>H. </a:t>
          </a:r>
          <a:r>
            <a:rPr lang="en-GB" sz="2400" kern="1200" dirty="0"/>
            <a:t>&amp; </a:t>
          </a:r>
          <a:r>
            <a:rPr lang="en-GB" sz="2400" kern="1200" dirty="0">
              <a:latin typeface="Aptos Display" panose="020F0302020204030204"/>
            </a:rPr>
            <a:t>Ming Z</a:t>
          </a:r>
          <a:r>
            <a:rPr lang="en-GB" sz="2400" kern="1200" dirty="0"/>
            <a:t>. (2024</a:t>
          </a:r>
          <a:r>
            <a:rPr lang="en-GB" sz="2400" kern="1200" dirty="0">
              <a:latin typeface="Aptos Display" panose="020F0302020204030204"/>
            </a:rPr>
            <a:t>) 'The</a:t>
          </a:r>
          <a:r>
            <a:rPr lang="en-GB" sz="2400" kern="1200" dirty="0"/>
            <a:t> application of 5W2H management model in the construction of enterprise economic and strategic management system</a:t>
          </a:r>
          <a:r>
            <a:rPr lang="en-GB" sz="2400" kern="1200" dirty="0">
              <a:latin typeface="Aptos Display" panose="020F0302020204030204"/>
            </a:rPr>
            <a:t>':</a:t>
          </a:r>
          <a:r>
            <a:rPr lang="en-GB" sz="2400" kern="1200" dirty="0"/>
            <a:t> </a:t>
          </a:r>
          <a:r>
            <a:rPr lang="en-GB" sz="2400" i="1" kern="1200" dirty="0"/>
            <a:t>Applied Mathematics and Nonlinear Sciences</a:t>
          </a:r>
          <a:r>
            <a:rPr lang="en-GB" sz="2400" kern="1200" dirty="0"/>
            <a:t>, Vol. </a:t>
          </a:r>
          <a:r>
            <a:rPr lang="en-GB" sz="2400" i="1" kern="1200" dirty="0"/>
            <a:t>9</a:t>
          </a:r>
          <a:r>
            <a:rPr lang="en-GB" sz="2400" kern="1200" dirty="0"/>
            <a:t>(1). </a:t>
          </a:r>
          <a:r>
            <a:rPr lang="en-GB" sz="2400" kern="1200" dirty="0">
              <a:hlinkClick xmlns:r="http://schemas.openxmlformats.org/officeDocument/2006/relationships" r:id="rId2"/>
            </a:rPr>
            <a:t>https://doi.org/10.2478/amns-2024-0776</a:t>
          </a:r>
          <a:endParaRPr lang="en-US" sz="2400" kern="1200" dirty="0"/>
        </a:p>
      </dsp:txBody>
      <dsp:txXfrm>
        <a:off x="0" y="2726960"/>
        <a:ext cx="6666833" cy="272696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hyperlink" Target="https://doi.10.4018/978-1-7998-2559-3" TargetMode="External"/><Relationship Id="rId2" Type="http://schemas.openxmlformats.org/officeDocument/2006/relationships/hyperlink" Target="https://equatorscience.com/index.php/jabter/article/view/103" TargetMode="External"/><Relationship Id="rId1" Type="http://schemas.openxmlformats.org/officeDocument/2006/relationships/slideLayout" Target="../slideLayouts/slideLayout2.xml"/><Relationship Id="rId5" Type="http://schemas.openxmlformats.org/officeDocument/2006/relationships/hyperlink" Target="https://www.isca.me" TargetMode="External"/><Relationship Id="rId4" Type="http://schemas.openxmlformats.org/officeDocument/2006/relationships/hyperlink" Target="https://doi.org/10.51601/ijse.v5i4.27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1747C2-2C20-6827-53FE-B2986615F7D3}"/>
              </a:ext>
            </a:extLst>
          </p:cNvPr>
          <p:cNvSpPr>
            <a:spLocks noGrp="1"/>
          </p:cNvSpPr>
          <p:nvPr>
            <p:ph idx="1"/>
          </p:nvPr>
        </p:nvSpPr>
        <p:spPr>
          <a:xfrm>
            <a:off x="838200" y="574795"/>
            <a:ext cx="10515600" cy="5602168"/>
          </a:xfrm>
        </p:spPr>
        <p:txBody>
          <a:bodyPr vert="horz" lIns="91440" tIns="45720" rIns="91440" bIns="45720" rtlCol="0" anchor="t">
            <a:normAutofit/>
          </a:bodyPr>
          <a:lstStyle/>
          <a:p>
            <a:endParaRPr lang="en-GB"/>
          </a:p>
          <a:p>
            <a:endParaRPr lang="en-GB"/>
          </a:p>
          <a:p>
            <a:r>
              <a:rPr lang="en-GB"/>
              <a:t>Student Name: Naeem Uddin Syed</a:t>
            </a:r>
          </a:p>
          <a:p>
            <a:r>
              <a:rPr lang="en-GB"/>
              <a:t>Student Number: 2512862</a:t>
            </a:r>
          </a:p>
          <a:p>
            <a:r>
              <a:rPr lang="en-GB"/>
              <a:t>Module Title: Problem solving and decision making (LCLM 4004)</a:t>
            </a:r>
          </a:p>
          <a:p>
            <a:r>
              <a:rPr lang="en-GB"/>
              <a:t>Lecturer Name: Mucahit Ozden</a:t>
            </a:r>
          </a:p>
          <a:p>
            <a:r>
              <a:rPr lang="en-GB"/>
              <a:t>Lecturer Lead: Anita Nan</a:t>
            </a:r>
          </a:p>
          <a:p>
            <a:r>
              <a:rPr lang="en-GB"/>
              <a:t>Assignment Title: Presentation on Green Heaven Florist</a:t>
            </a:r>
          </a:p>
          <a:p>
            <a:r>
              <a:rPr lang="en-GB"/>
              <a:t>Date:   16-02-2026</a:t>
            </a:r>
          </a:p>
          <a:p>
            <a:pPr marL="0" indent="0">
              <a:buNone/>
            </a:pPr>
            <a:endParaRPr lang="en-GB"/>
          </a:p>
        </p:txBody>
      </p:sp>
    </p:spTree>
    <p:extLst>
      <p:ext uri="{BB962C8B-B14F-4D97-AF65-F5344CB8AC3E}">
        <p14:creationId xmlns:p14="http://schemas.microsoft.com/office/powerpoint/2010/main" val="3746913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loseup of flowers on top of a coffin">
            <a:extLst>
              <a:ext uri="{FF2B5EF4-FFF2-40B4-BE49-F238E27FC236}">
                <a16:creationId xmlns:a16="http://schemas.microsoft.com/office/drawing/2014/main" id="{05A97CDA-DBBB-2127-8DB6-D82A46AF0EBF}"/>
              </a:ext>
            </a:extLst>
          </p:cNvPr>
          <p:cNvPicPr>
            <a:picLocks noChangeAspect="1"/>
          </p:cNvPicPr>
          <p:nvPr/>
        </p:nvPicPr>
        <p:blipFill>
          <a:blip r:embed="rId2"/>
          <a:srcRect l="6236"/>
          <a:stretch>
            <a:fillRect/>
          </a:stretch>
        </p:blipFill>
        <p:spPr>
          <a:xfrm>
            <a:off x="1" y="10"/>
            <a:ext cx="10949226" cy="6857990"/>
          </a:xfrm>
          <a:prstGeom prst="rect">
            <a:avLst/>
          </a:prstGeom>
        </p:spPr>
      </p:pic>
      <p:sp>
        <p:nvSpPr>
          <p:cNvPr id="52" name="Rectangle 5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1AE21A-ABAB-65D3-E962-ED6ADB2896F8}"/>
              </a:ext>
            </a:extLst>
          </p:cNvPr>
          <p:cNvSpPr>
            <a:spLocks noGrp="1"/>
          </p:cNvSpPr>
          <p:nvPr>
            <p:ph idx="1"/>
          </p:nvPr>
        </p:nvSpPr>
        <p:spPr>
          <a:xfrm>
            <a:off x="7531610" y="2434201"/>
            <a:ext cx="3822189" cy="3742762"/>
          </a:xfrm>
        </p:spPr>
        <p:txBody>
          <a:bodyPr vert="horz" lIns="91440" tIns="45720" rIns="91440" bIns="45720" rtlCol="0" anchor="t">
            <a:normAutofit/>
          </a:bodyPr>
          <a:lstStyle/>
          <a:p>
            <a:pPr marL="0" indent="0">
              <a:buNone/>
            </a:pPr>
            <a:r>
              <a:rPr lang="en-GB" sz="2000" u="sng"/>
              <a:t> PRESENTATION</a:t>
            </a:r>
            <a:endParaRPr lang="en-GB" sz="2000"/>
          </a:p>
          <a:p>
            <a:pPr marL="0" indent="0">
              <a:buNone/>
            </a:pPr>
            <a:r>
              <a:rPr lang="en-GB" sz="2000"/>
              <a:t>        </a:t>
            </a:r>
          </a:p>
          <a:p>
            <a:pPr marL="0" indent="0">
              <a:buNone/>
            </a:pPr>
            <a:r>
              <a:rPr lang="en-GB" sz="2000"/>
              <a:t> </a:t>
            </a:r>
            <a:r>
              <a:rPr lang="en-GB" sz="2000" u="sng"/>
              <a:t>GREEN HEAVEN  FLORIST</a:t>
            </a:r>
            <a:endParaRPr lang="en-GB" sz="2000"/>
          </a:p>
        </p:txBody>
      </p:sp>
    </p:spTree>
    <p:extLst>
      <p:ext uri="{BB962C8B-B14F-4D97-AF65-F5344CB8AC3E}">
        <p14:creationId xmlns:p14="http://schemas.microsoft.com/office/powerpoint/2010/main" val="3562501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3FA6D6-5E25-9D18-7DBF-D583FD0F71ED}"/>
              </a:ext>
            </a:extLst>
          </p:cNvPr>
          <p:cNvSpPr>
            <a:spLocks noGrp="1"/>
          </p:cNvSpPr>
          <p:nvPr>
            <p:ph type="title"/>
          </p:nvPr>
        </p:nvSpPr>
        <p:spPr>
          <a:xfrm>
            <a:off x="1153618" y="1239927"/>
            <a:ext cx="4008586" cy="4680583"/>
          </a:xfrm>
        </p:spPr>
        <p:txBody>
          <a:bodyPr anchor="ctr">
            <a:normAutofit/>
          </a:bodyPr>
          <a:lstStyle/>
          <a:p>
            <a:r>
              <a:rPr lang="en-GB" sz="5200"/>
              <a:t>Table of Content</a:t>
            </a:r>
          </a:p>
        </p:txBody>
      </p:sp>
      <p:sp>
        <p:nvSpPr>
          <p:cNvPr id="24" name="Content Placeholder 2">
            <a:extLst>
              <a:ext uri="{FF2B5EF4-FFF2-40B4-BE49-F238E27FC236}">
                <a16:creationId xmlns:a16="http://schemas.microsoft.com/office/drawing/2014/main" id="{E83528B8-0294-9F47-96D6-BDE9742357E9}"/>
              </a:ext>
            </a:extLst>
          </p:cNvPr>
          <p:cNvSpPr>
            <a:spLocks noGrp="1"/>
          </p:cNvSpPr>
          <p:nvPr>
            <p:ph idx="1"/>
          </p:nvPr>
        </p:nvSpPr>
        <p:spPr>
          <a:xfrm>
            <a:off x="6291923" y="1239927"/>
            <a:ext cx="4971824" cy="4680583"/>
          </a:xfrm>
        </p:spPr>
        <p:txBody>
          <a:bodyPr vert="horz" lIns="91440" tIns="45720" rIns="91440" bIns="45720" rtlCol="0" anchor="ctr">
            <a:normAutofit/>
          </a:bodyPr>
          <a:lstStyle/>
          <a:p>
            <a:pPr marL="457200" indent="-457200"/>
            <a:r>
              <a:rPr lang="en-GB" sz="2000"/>
              <a:t>Introduction</a:t>
            </a:r>
            <a:endParaRPr lang="en-US" sz="2000"/>
          </a:p>
          <a:p>
            <a:pPr marL="457200" indent="-457200"/>
            <a:r>
              <a:rPr lang="en-GB" sz="2000"/>
              <a:t>Identify and provide insight into the nature and scoop of the issue impacting Green Heaven Florist store sales.</a:t>
            </a:r>
          </a:p>
          <a:p>
            <a:pPr marL="457200" indent="-457200"/>
            <a:r>
              <a:rPr lang="en-GB" sz="2000"/>
              <a:t>Create and apply a 5W2H model that capture the discussion.</a:t>
            </a:r>
          </a:p>
          <a:p>
            <a:pPr marL="457200" indent="-457200"/>
            <a:r>
              <a:rPr lang="en-GB" sz="2000"/>
              <a:t>Explain, create and apply a PESTAL Analysis of Green Heaven Florist.</a:t>
            </a:r>
          </a:p>
          <a:p>
            <a:pPr marL="457200" indent="-457200"/>
            <a:r>
              <a:rPr lang="en-GB" sz="2000"/>
              <a:t>Explain, create and apply fish bone diagram to Green Heaven florist.</a:t>
            </a:r>
          </a:p>
          <a:p>
            <a:pPr marL="457200" indent="-457200"/>
            <a:r>
              <a:rPr lang="en-GB" sz="2000"/>
              <a:t>Provide a bullet pointed summary of key findings from presentation.</a:t>
            </a:r>
          </a:p>
        </p:txBody>
      </p:sp>
    </p:spTree>
    <p:extLst>
      <p:ext uri="{BB962C8B-B14F-4D97-AF65-F5344CB8AC3E}">
        <p14:creationId xmlns:p14="http://schemas.microsoft.com/office/powerpoint/2010/main" val="3812180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4BADF2-4466-321D-4DFD-5D78B071EB68}"/>
              </a:ext>
            </a:extLst>
          </p:cNvPr>
          <p:cNvSpPr>
            <a:spLocks noGrp="1"/>
          </p:cNvSpPr>
          <p:nvPr>
            <p:ph type="title"/>
          </p:nvPr>
        </p:nvSpPr>
        <p:spPr>
          <a:xfrm>
            <a:off x="761800" y="762001"/>
            <a:ext cx="5334197" cy="1708242"/>
          </a:xfrm>
        </p:spPr>
        <p:txBody>
          <a:bodyPr anchor="ctr">
            <a:normAutofit/>
          </a:bodyPr>
          <a:lstStyle/>
          <a:p>
            <a:r>
              <a:rPr lang="en-GB" sz="3200" u="sng">
                <a:latin typeface="Arial"/>
                <a:cs typeface="Arial"/>
              </a:rPr>
              <a:t>Introduction</a:t>
            </a:r>
          </a:p>
        </p:txBody>
      </p:sp>
      <p:sp>
        <p:nvSpPr>
          <p:cNvPr id="3" name="Content Placeholder 2">
            <a:extLst>
              <a:ext uri="{FF2B5EF4-FFF2-40B4-BE49-F238E27FC236}">
                <a16:creationId xmlns:a16="http://schemas.microsoft.com/office/drawing/2014/main" id="{558458EE-7ABD-511B-76A7-5BAE97D5F962}"/>
              </a:ext>
            </a:extLst>
          </p:cNvPr>
          <p:cNvSpPr>
            <a:spLocks noGrp="1"/>
          </p:cNvSpPr>
          <p:nvPr>
            <p:ph idx="1"/>
          </p:nvPr>
        </p:nvSpPr>
        <p:spPr>
          <a:xfrm>
            <a:off x="761800" y="2470244"/>
            <a:ext cx="5334197" cy="2587759"/>
          </a:xfrm>
        </p:spPr>
        <p:txBody>
          <a:bodyPr vert="horz" lIns="91440" tIns="45720" rIns="91440" bIns="45720" rtlCol="0" anchor="ctr">
            <a:normAutofit/>
          </a:bodyPr>
          <a:lstStyle/>
          <a:p>
            <a:r>
              <a:rPr lang="en-GB" sz="1100">
                <a:latin typeface="Arial"/>
                <a:cs typeface="Arial"/>
              </a:rPr>
              <a:t>Green heaven Florist is an independent retail business owner by Liam and Priya Patel in Norwich UK. They primarily serves walk-in customers and provide floral arrangements for occasion is facing operational and financial challenges due to rising competition from online floral retailers (Parker and weber, 2013).</a:t>
            </a:r>
          </a:p>
          <a:p>
            <a:r>
              <a:rPr lang="en-GB" sz="1100">
                <a:latin typeface="Arial"/>
                <a:cs typeface="Arial"/>
              </a:rPr>
              <a:t>They shift forward e- commerce has changed customer's expectations for convenience, price and delivery, pressuring digital florist. Online competitors leverage digital marketing and scalable logistic, reducing cost and attracting customers away from brick-and-motor shop (Parker and weber, 2013).</a:t>
            </a:r>
          </a:p>
          <a:p>
            <a:r>
              <a:rPr lang="en-GB" sz="1100">
                <a:latin typeface="Arial"/>
                <a:cs typeface="Arial"/>
              </a:rPr>
              <a:t>This evolving retail environment demand adaptation through digital interaction to maintain competitiveness and reduce cost pressure (Parker and weber, 2013).</a:t>
            </a:r>
            <a:endParaRPr lang="en-GB"/>
          </a:p>
          <a:p>
            <a:endParaRPr lang="en-GB" sz="1700"/>
          </a:p>
        </p:txBody>
      </p:sp>
      <p:pic>
        <p:nvPicPr>
          <p:cNvPr id="5" name="Picture 4" descr="Different coloured tulips">
            <a:extLst>
              <a:ext uri="{FF2B5EF4-FFF2-40B4-BE49-F238E27FC236}">
                <a16:creationId xmlns:a16="http://schemas.microsoft.com/office/drawing/2014/main" id="{A00CE5F9-9EAA-DF24-CEED-2B04E61371AC}"/>
              </a:ext>
            </a:extLst>
          </p:cNvPr>
          <p:cNvPicPr>
            <a:picLocks noChangeAspect="1"/>
          </p:cNvPicPr>
          <p:nvPr/>
        </p:nvPicPr>
        <p:blipFill>
          <a:blip r:embed="rId2"/>
          <a:srcRect l="18052" r="30115" b="4"/>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911330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B38A1-DC86-74C1-A1C6-AD2A071C313D}"/>
              </a:ext>
            </a:extLst>
          </p:cNvPr>
          <p:cNvSpPr>
            <a:spLocks noGrp="1"/>
          </p:cNvSpPr>
          <p:nvPr>
            <p:ph type="title"/>
          </p:nvPr>
        </p:nvSpPr>
        <p:spPr/>
        <p:txBody>
          <a:bodyPr>
            <a:normAutofit/>
          </a:bodyPr>
          <a:lstStyle/>
          <a:p>
            <a:r>
              <a:rPr lang="en-GB" sz="3200" u="sng">
                <a:latin typeface="Arial"/>
                <a:cs typeface="Arial"/>
              </a:rPr>
              <a:t>5W2H Model:</a:t>
            </a:r>
          </a:p>
        </p:txBody>
      </p:sp>
      <p:graphicFrame>
        <p:nvGraphicFramePr>
          <p:cNvPr id="28" name="Content Placeholder 2">
            <a:extLst>
              <a:ext uri="{FF2B5EF4-FFF2-40B4-BE49-F238E27FC236}">
                <a16:creationId xmlns:a16="http://schemas.microsoft.com/office/drawing/2014/main" id="{D389D444-D710-16EE-B9D0-5E7944E771E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97422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2B07DD-15BB-6D54-79F9-6F562A8134F1}"/>
              </a:ext>
            </a:extLst>
          </p:cNvPr>
          <p:cNvSpPr>
            <a:spLocks noGrp="1"/>
          </p:cNvSpPr>
          <p:nvPr>
            <p:ph type="title"/>
          </p:nvPr>
        </p:nvSpPr>
        <p:spPr>
          <a:xfrm>
            <a:off x="761803" y="350196"/>
            <a:ext cx="4646904" cy="1624520"/>
          </a:xfrm>
        </p:spPr>
        <p:txBody>
          <a:bodyPr anchor="ctr">
            <a:normAutofit/>
          </a:bodyPr>
          <a:lstStyle/>
          <a:p>
            <a:r>
              <a:rPr lang="en-GB" sz="3200" u="sng">
                <a:latin typeface="Arial"/>
                <a:cs typeface="Arial"/>
              </a:rPr>
              <a:t>Pestel Analysis</a:t>
            </a:r>
            <a:r>
              <a:rPr lang="en-GB" sz="3200">
                <a:latin typeface="Arial"/>
                <a:cs typeface="Arial"/>
              </a:rPr>
              <a:t>:</a:t>
            </a:r>
          </a:p>
        </p:txBody>
      </p:sp>
      <p:sp>
        <p:nvSpPr>
          <p:cNvPr id="3" name="Content Placeholder 2">
            <a:extLst>
              <a:ext uri="{FF2B5EF4-FFF2-40B4-BE49-F238E27FC236}">
                <a16:creationId xmlns:a16="http://schemas.microsoft.com/office/drawing/2014/main" id="{6E8BB7C6-D5F4-3B10-8DB1-02CE15EA6745}"/>
              </a:ext>
            </a:extLst>
          </p:cNvPr>
          <p:cNvSpPr>
            <a:spLocks noGrp="1"/>
          </p:cNvSpPr>
          <p:nvPr>
            <p:ph idx="1"/>
          </p:nvPr>
        </p:nvSpPr>
        <p:spPr>
          <a:xfrm>
            <a:off x="761802" y="2743200"/>
            <a:ext cx="4646905" cy="2137996"/>
          </a:xfrm>
        </p:spPr>
        <p:txBody>
          <a:bodyPr vert="horz" lIns="91440" tIns="45720" rIns="91440" bIns="45720" rtlCol="0" anchor="ctr">
            <a:normAutofit/>
          </a:bodyPr>
          <a:lstStyle/>
          <a:p>
            <a:r>
              <a:rPr lang="en-GB" sz="1100" dirty="0">
                <a:latin typeface="Arial"/>
                <a:cs typeface="Arial"/>
              </a:rPr>
              <a:t>Pestel Analysis is a strategic tool used to examine the macro-environmental factors that influence business  performance. Green heaven florist has declining sales and increased competition from online, price focused, competitors support that external environment factors are significantly affecting operations (Dincer, Yuksel, 2020).</a:t>
            </a:r>
          </a:p>
          <a:p>
            <a:r>
              <a:rPr lang="en-GB" sz="1100" dirty="0">
                <a:latin typeface="Arial"/>
                <a:cs typeface="Arial"/>
              </a:rPr>
              <a:t>Pestel Analysis means (political, economic, social, technical, environmental and legal factors impacting the business (Dinser, Yuksel,2020).</a:t>
            </a:r>
            <a:endParaRPr lang="en-GB" dirty="0"/>
          </a:p>
          <a:p>
            <a:endParaRPr lang="en-GB" sz="1700"/>
          </a:p>
        </p:txBody>
      </p:sp>
      <p:pic>
        <p:nvPicPr>
          <p:cNvPr id="15" name="Picture 14" descr="Flower in a glass container">
            <a:extLst>
              <a:ext uri="{FF2B5EF4-FFF2-40B4-BE49-F238E27FC236}">
                <a16:creationId xmlns:a16="http://schemas.microsoft.com/office/drawing/2014/main" id="{5180251A-644E-15FA-1822-92F6C3A9FF23}"/>
              </a:ext>
            </a:extLst>
          </p:cNvPr>
          <p:cNvPicPr>
            <a:picLocks noChangeAspect="1"/>
          </p:cNvPicPr>
          <p:nvPr/>
        </p:nvPicPr>
        <p:blipFill>
          <a:blip r:embed="rId2"/>
          <a:srcRect l="20456" r="20148" b="3"/>
          <a:stretch>
            <a:fillRect/>
          </a:stretch>
        </p:blipFill>
        <p:spPr>
          <a:xfrm>
            <a:off x="6096000" y="1"/>
            <a:ext cx="6102825" cy="6858000"/>
          </a:xfrm>
          <a:prstGeom prst="rect">
            <a:avLst/>
          </a:prstGeom>
        </p:spPr>
      </p:pic>
    </p:spTree>
    <p:extLst>
      <p:ext uri="{BB962C8B-B14F-4D97-AF65-F5344CB8AC3E}">
        <p14:creationId xmlns:p14="http://schemas.microsoft.com/office/powerpoint/2010/main" val="27535656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C88A6C-9F30-24B9-90FF-B20515E78850}"/>
              </a:ext>
            </a:extLst>
          </p:cNvPr>
          <p:cNvSpPr>
            <a:spLocks noGrp="1"/>
          </p:cNvSpPr>
          <p:nvPr>
            <p:ph type="title"/>
          </p:nvPr>
        </p:nvSpPr>
        <p:spPr>
          <a:xfrm>
            <a:off x="6513788" y="365125"/>
            <a:ext cx="4840010" cy="1807305"/>
          </a:xfrm>
        </p:spPr>
        <p:txBody>
          <a:bodyPr>
            <a:normAutofit/>
          </a:bodyPr>
          <a:lstStyle/>
          <a:p>
            <a:r>
              <a:rPr lang="en-GB" u="sng"/>
              <a:t>Pestel Analysis</a:t>
            </a:r>
            <a:r>
              <a:rPr lang="en-GB"/>
              <a:t>: </a:t>
            </a:r>
          </a:p>
        </p:txBody>
      </p:sp>
      <p:pic>
        <p:nvPicPr>
          <p:cNvPr id="56" name="Picture 55" descr="Different types of flowers">
            <a:extLst>
              <a:ext uri="{FF2B5EF4-FFF2-40B4-BE49-F238E27FC236}">
                <a16:creationId xmlns:a16="http://schemas.microsoft.com/office/drawing/2014/main" id="{13810A29-7B79-76CD-D3A6-664383D3AE72}"/>
              </a:ext>
            </a:extLst>
          </p:cNvPr>
          <p:cNvPicPr>
            <a:picLocks noChangeAspect="1"/>
          </p:cNvPicPr>
          <p:nvPr/>
        </p:nvPicPr>
        <p:blipFill>
          <a:blip r:embed="rId2"/>
          <a:srcRect l="24097" r="16369"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41" name="Content Placeholder 2">
            <a:extLst>
              <a:ext uri="{FF2B5EF4-FFF2-40B4-BE49-F238E27FC236}">
                <a16:creationId xmlns:a16="http://schemas.microsoft.com/office/drawing/2014/main" id="{AE837071-697C-A1A6-F6E9-B53F0B915F34}"/>
              </a:ext>
            </a:extLst>
          </p:cNvPr>
          <p:cNvSpPr>
            <a:spLocks noGrp="1"/>
          </p:cNvSpPr>
          <p:nvPr>
            <p:ph idx="1"/>
          </p:nvPr>
        </p:nvSpPr>
        <p:spPr>
          <a:xfrm>
            <a:off x="6513788" y="2333297"/>
            <a:ext cx="4840010" cy="3843666"/>
          </a:xfrm>
        </p:spPr>
        <p:txBody>
          <a:bodyPr vert="horz" lIns="91440" tIns="45720" rIns="91440" bIns="45720" rtlCol="0">
            <a:normAutofit/>
          </a:bodyPr>
          <a:lstStyle/>
          <a:p>
            <a:r>
              <a:rPr lang="en-GB" sz="1000" b="1">
                <a:ea typeface="+mn-lt"/>
                <a:cs typeface="+mn-lt"/>
              </a:rPr>
              <a:t>Political:</a:t>
            </a:r>
            <a:r>
              <a:rPr lang="en-GB" sz="1000">
                <a:ea typeface="+mn-lt"/>
                <a:cs typeface="+mn-lt"/>
              </a:rPr>
              <a:t> Trade regulations and import policies may increase flower sourcing costs and affect supply reliability (Abhishek, 2013)</a:t>
            </a:r>
            <a:endParaRPr lang="en-GB" sz="1000"/>
          </a:p>
          <a:p>
            <a:r>
              <a:rPr lang="en-GB" sz="1000" b="1">
                <a:ea typeface="+mn-lt"/>
                <a:cs typeface="+mn-lt"/>
              </a:rPr>
              <a:t>Economic:</a:t>
            </a:r>
            <a:r>
              <a:rPr lang="en-GB" sz="1000">
                <a:ea typeface="+mn-lt"/>
                <a:cs typeface="+mn-lt"/>
              </a:rPr>
              <a:t> Inflation, rising operating costs and reduced consumer disposable income limit spending on non-essential products such as flowers. Price competition from online florists increases pressure (Khairunnisa, Dalimunthe, 2025).</a:t>
            </a:r>
            <a:endParaRPr lang="en-GB" sz="1000"/>
          </a:p>
          <a:p>
            <a:r>
              <a:rPr lang="en-GB" sz="1000" b="1">
                <a:ea typeface="+mn-lt"/>
                <a:cs typeface="+mn-lt"/>
              </a:rPr>
              <a:t>Social:</a:t>
            </a:r>
            <a:r>
              <a:rPr lang="en-GB" sz="1000">
                <a:ea typeface="+mn-lt"/>
                <a:cs typeface="+mn-lt"/>
              </a:rPr>
              <a:t> Consumers increasingly prefer online shopping and convenience. Social media influences purchasing decisions, particularly for weddings and events. There is also growing interest in supporting local and sustainable businesses (Khairunnisa, Dalimunthe, 2025)..</a:t>
            </a:r>
            <a:endParaRPr lang="en-GB" sz="1000"/>
          </a:p>
          <a:p>
            <a:r>
              <a:rPr lang="en-GB" sz="1000" b="1">
                <a:ea typeface="+mn-lt"/>
                <a:cs typeface="+mn-lt"/>
              </a:rPr>
              <a:t>Technological:</a:t>
            </a:r>
            <a:r>
              <a:rPr lang="en-GB" sz="1000">
                <a:ea typeface="+mn-lt"/>
                <a:cs typeface="+mn-lt"/>
              </a:rPr>
              <a:t> E-commerce platforms and digital marketing provide competitors with wider market reach. Green Heaven’s limited online presence reduces competitiveness.</a:t>
            </a:r>
            <a:endParaRPr lang="en-GB" sz="1000"/>
          </a:p>
          <a:p>
            <a:r>
              <a:rPr lang="en-GB" sz="1000" b="1">
                <a:ea typeface="+mn-lt"/>
                <a:cs typeface="+mn-lt"/>
              </a:rPr>
              <a:t>Environmental:</a:t>
            </a:r>
            <a:r>
              <a:rPr lang="en-GB" sz="1000">
                <a:ea typeface="+mn-lt"/>
                <a:cs typeface="+mn-lt"/>
              </a:rPr>
              <a:t> Demand for sustainable sourcing and eco-friendly packaging is increasing. Climate conditions may also impact flower supply and pricing.</a:t>
            </a:r>
            <a:endParaRPr lang="en-GB" sz="1000"/>
          </a:p>
          <a:p>
            <a:r>
              <a:rPr lang="en-GB" sz="1000" b="1">
                <a:ea typeface="+mn-lt"/>
                <a:cs typeface="+mn-lt"/>
              </a:rPr>
              <a:t>Legal:</a:t>
            </a:r>
            <a:r>
              <a:rPr lang="en-GB" sz="1000">
                <a:ea typeface="+mn-lt"/>
                <a:cs typeface="+mn-lt"/>
              </a:rPr>
              <a:t> Compliance with employment law, consumer protection and online trading regulations is necessary for business operations (Abhishek, 2013)</a:t>
            </a:r>
          </a:p>
          <a:p>
            <a:pPr marL="0" indent="0">
              <a:buNone/>
            </a:pPr>
            <a:r>
              <a:rPr lang="en-GB" sz="1000">
                <a:ea typeface="+mn-lt"/>
                <a:cs typeface="+mn-lt"/>
              </a:rPr>
              <a:t>     Overall, technological and social factors are the most significant drivers of change. Green Heaven must adapt digitally to remain competitive (Khairunnisa, Dalimunthe, 2025).</a:t>
            </a:r>
          </a:p>
          <a:p>
            <a:pPr marL="0" indent="0">
              <a:buNone/>
            </a:pPr>
            <a:endParaRPr lang="en-GB" sz="1000"/>
          </a:p>
          <a:p>
            <a:endParaRPr lang="en-US" sz="1000"/>
          </a:p>
          <a:p>
            <a:endParaRPr lang="en-GB" sz="1000"/>
          </a:p>
        </p:txBody>
      </p:sp>
    </p:spTree>
    <p:extLst>
      <p:ext uri="{BB962C8B-B14F-4D97-AF65-F5344CB8AC3E}">
        <p14:creationId xmlns:p14="http://schemas.microsoft.com/office/powerpoint/2010/main" val="2043415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0283B-86A8-4978-904F-AF70C861ED51}"/>
              </a:ext>
            </a:extLst>
          </p:cNvPr>
          <p:cNvSpPr>
            <a:spLocks noGrp="1"/>
          </p:cNvSpPr>
          <p:nvPr>
            <p:ph type="title"/>
          </p:nvPr>
        </p:nvSpPr>
        <p:spPr/>
        <p:txBody>
          <a:bodyPr/>
          <a:lstStyle/>
          <a:p>
            <a:r>
              <a:rPr lang="en-GB" u="sng" dirty="0"/>
              <a:t>Fishbone Model</a:t>
            </a:r>
          </a:p>
        </p:txBody>
      </p:sp>
      <p:sp>
        <p:nvSpPr>
          <p:cNvPr id="3" name="Content Placeholder 2">
            <a:extLst>
              <a:ext uri="{FF2B5EF4-FFF2-40B4-BE49-F238E27FC236}">
                <a16:creationId xmlns:a16="http://schemas.microsoft.com/office/drawing/2014/main" id="{C33C4D42-F5EC-3D94-9689-A596D47BD254}"/>
              </a:ext>
            </a:extLst>
          </p:cNvPr>
          <p:cNvSpPr>
            <a:spLocks noGrp="1"/>
          </p:cNvSpPr>
          <p:nvPr>
            <p:ph idx="1"/>
          </p:nvPr>
        </p:nvSpPr>
        <p:spPr/>
        <p:txBody>
          <a:bodyPr vert="horz" lIns="91440" tIns="45720" rIns="91440" bIns="45720" rtlCol="0" anchor="t">
            <a:normAutofit/>
          </a:bodyPr>
          <a:lstStyle/>
          <a:p>
            <a:pPr marL="0" indent="0">
              <a:buNone/>
            </a:pPr>
            <a:endParaRPr lang="en-GB"/>
          </a:p>
        </p:txBody>
      </p:sp>
      <p:cxnSp>
        <p:nvCxnSpPr>
          <p:cNvPr id="4" name="Straight Arrow Connector 3">
            <a:extLst>
              <a:ext uri="{FF2B5EF4-FFF2-40B4-BE49-F238E27FC236}">
                <a16:creationId xmlns:a16="http://schemas.microsoft.com/office/drawing/2014/main" id="{51A26EEC-B676-0C96-A207-981D1671C96B}"/>
              </a:ext>
            </a:extLst>
          </p:cNvPr>
          <p:cNvCxnSpPr/>
          <p:nvPr/>
        </p:nvCxnSpPr>
        <p:spPr>
          <a:xfrm flipV="1">
            <a:off x="1947333" y="3693583"/>
            <a:ext cx="6826249" cy="63500"/>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5" name="Rectangle 4">
            <a:extLst>
              <a:ext uri="{FF2B5EF4-FFF2-40B4-BE49-F238E27FC236}">
                <a16:creationId xmlns:a16="http://schemas.microsoft.com/office/drawing/2014/main" id="{86797903-34A5-1765-2101-F930E1BAE000}"/>
              </a:ext>
            </a:extLst>
          </p:cNvPr>
          <p:cNvSpPr/>
          <p:nvPr/>
        </p:nvSpPr>
        <p:spPr>
          <a:xfrm>
            <a:off x="8773583" y="3280833"/>
            <a:ext cx="1471082" cy="7302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Green Haven Florists</a:t>
            </a:r>
          </a:p>
        </p:txBody>
      </p:sp>
      <p:cxnSp>
        <p:nvCxnSpPr>
          <p:cNvPr id="6" name="Straight Arrow Connector 5">
            <a:extLst>
              <a:ext uri="{FF2B5EF4-FFF2-40B4-BE49-F238E27FC236}">
                <a16:creationId xmlns:a16="http://schemas.microsoft.com/office/drawing/2014/main" id="{FB1DC9E0-1EA6-2F37-09B3-77E280C165E7}"/>
              </a:ext>
            </a:extLst>
          </p:cNvPr>
          <p:cNvCxnSpPr/>
          <p:nvPr/>
        </p:nvCxnSpPr>
        <p:spPr>
          <a:xfrm>
            <a:off x="7672916" y="2328333"/>
            <a:ext cx="645583" cy="136525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7" name="Straight Arrow Connector 6">
            <a:extLst>
              <a:ext uri="{FF2B5EF4-FFF2-40B4-BE49-F238E27FC236}">
                <a16:creationId xmlns:a16="http://schemas.microsoft.com/office/drawing/2014/main" id="{82E524FF-872F-9D99-F4AA-EA55A7287237}"/>
              </a:ext>
            </a:extLst>
          </p:cNvPr>
          <p:cNvCxnSpPr/>
          <p:nvPr/>
        </p:nvCxnSpPr>
        <p:spPr>
          <a:xfrm flipH="1">
            <a:off x="7683499" y="3746499"/>
            <a:ext cx="624417" cy="1301749"/>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F241E5D2-9289-DEF0-C75F-B61AEBE9BB44}"/>
              </a:ext>
            </a:extLst>
          </p:cNvPr>
          <p:cNvCxnSpPr/>
          <p:nvPr/>
        </p:nvCxnSpPr>
        <p:spPr>
          <a:xfrm>
            <a:off x="5937249" y="2349500"/>
            <a:ext cx="740833" cy="1354666"/>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ED1A6D72-5A1E-C826-46AB-CEECB4367411}"/>
              </a:ext>
            </a:extLst>
          </p:cNvPr>
          <p:cNvCxnSpPr/>
          <p:nvPr/>
        </p:nvCxnSpPr>
        <p:spPr>
          <a:xfrm flipH="1">
            <a:off x="5905501" y="3746499"/>
            <a:ext cx="751416" cy="130175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85F933BA-34C1-EBD9-F0FC-4C423137771B}"/>
              </a:ext>
            </a:extLst>
          </p:cNvPr>
          <p:cNvCxnSpPr/>
          <p:nvPr/>
        </p:nvCxnSpPr>
        <p:spPr>
          <a:xfrm>
            <a:off x="4180416" y="2444750"/>
            <a:ext cx="740834" cy="123825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E7BA7644-27B2-D39C-BD68-1F84FABF17A1}"/>
              </a:ext>
            </a:extLst>
          </p:cNvPr>
          <p:cNvCxnSpPr/>
          <p:nvPr/>
        </p:nvCxnSpPr>
        <p:spPr>
          <a:xfrm flipH="1">
            <a:off x="4042835" y="3735917"/>
            <a:ext cx="899580" cy="1301748"/>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2" name="Rectangle 11">
            <a:extLst>
              <a:ext uri="{FF2B5EF4-FFF2-40B4-BE49-F238E27FC236}">
                <a16:creationId xmlns:a16="http://schemas.microsoft.com/office/drawing/2014/main" id="{D3569147-8B94-45D4-7171-FCBC9563227D}"/>
              </a:ext>
            </a:extLst>
          </p:cNvPr>
          <p:cNvSpPr/>
          <p:nvPr/>
        </p:nvSpPr>
        <p:spPr>
          <a:xfrm>
            <a:off x="7154333" y="1989667"/>
            <a:ext cx="1217082" cy="43391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Problem</a:t>
            </a:r>
          </a:p>
        </p:txBody>
      </p:sp>
      <p:sp>
        <p:nvSpPr>
          <p:cNvPr id="13" name="Rectangle 12">
            <a:extLst>
              <a:ext uri="{FF2B5EF4-FFF2-40B4-BE49-F238E27FC236}">
                <a16:creationId xmlns:a16="http://schemas.microsoft.com/office/drawing/2014/main" id="{3BCAA24A-91A8-4F1F-2B50-A66B37D73EAB}"/>
              </a:ext>
            </a:extLst>
          </p:cNvPr>
          <p:cNvSpPr/>
          <p:nvPr/>
        </p:nvSpPr>
        <p:spPr>
          <a:xfrm>
            <a:off x="5270499" y="1989667"/>
            <a:ext cx="1354667" cy="43391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People</a:t>
            </a:r>
          </a:p>
        </p:txBody>
      </p:sp>
      <p:sp>
        <p:nvSpPr>
          <p:cNvPr id="15" name="Rectangle 14">
            <a:extLst>
              <a:ext uri="{FF2B5EF4-FFF2-40B4-BE49-F238E27FC236}">
                <a16:creationId xmlns:a16="http://schemas.microsoft.com/office/drawing/2014/main" id="{841F1276-2435-D724-7858-65C55C916564}"/>
              </a:ext>
            </a:extLst>
          </p:cNvPr>
          <p:cNvSpPr/>
          <p:nvPr/>
        </p:nvSpPr>
        <p:spPr>
          <a:xfrm>
            <a:off x="3534832" y="1989666"/>
            <a:ext cx="1280584" cy="43391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Process</a:t>
            </a:r>
          </a:p>
        </p:txBody>
      </p:sp>
      <p:sp>
        <p:nvSpPr>
          <p:cNvPr id="16" name="Rectangle 15">
            <a:extLst>
              <a:ext uri="{FF2B5EF4-FFF2-40B4-BE49-F238E27FC236}">
                <a16:creationId xmlns:a16="http://schemas.microsoft.com/office/drawing/2014/main" id="{16FAE813-EE12-7749-C5F6-C053BD396604}"/>
              </a:ext>
            </a:extLst>
          </p:cNvPr>
          <p:cNvSpPr/>
          <p:nvPr/>
        </p:nvSpPr>
        <p:spPr>
          <a:xfrm>
            <a:off x="7143750" y="5069416"/>
            <a:ext cx="1396998" cy="38099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Technology</a:t>
            </a:r>
          </a:p>
        </p:txBody>
      </p:sp>
      <p:sp>
        <p:nvSpPr>
          <p:cNvPr id="17" name="Rectangle 16">
            <a:extLst>
              <a:ext uri="{FF2B5EF4-FFF2-40B4-BE49-F238E27FC236}">
                <a16:creationId xmlns:a16="http://schemas.microsoft.com/office/drawing/2014/main" id="{BCE9ECC5-7EF8-51EE-F9B5-1A84A0B6BBAB}"/>
              </a:ext>
            </a:extLst>
          </p:cNvPr>
          <p:cNvSpPr/>
          <p:nvPr/>
        </p:nvSpPr>
        <p:spPr>
          <a:xfrm>
            <a:off x="5292801" y="5059328"/>
            <a:ext cx="1397000" cy="4233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Market</a:t>
            </a:r>
          </a:p>
        </p:txBody>
      </p:sp>
      <p:sp>
        <p:nvSpPr>
          <p:cNvPr id="18" name="Rectangle 17">
            <a:extLst>
              <a:ext uri="{FF2B5EF4-FFF2-40B4-BE49-F238E27FC236}">
                <a16:creationId xmlns:a16="http://schemas.microsoft.com/office/drawing/2014/main" id="{82BE30C5-32F5-35F1-34E6-849EFDFD7420}"/>
              </a:ext>
            </a:extLst>
          </p:cNvPr>
          <p:cNvSpPr/>
          <p:nvPr/>
        </p:nvSpPr>
        <p:spPr>
          <a:xfrm>
            <a:off x="3534833" y="5069415"/>
            <a:ext cx="1354667" cy="3810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Material</a:t>
            </a:r>
          </a:p>
        </p:txBody>
      </p:sp>
      <p:cxnSp>
        <p:nvCxnSpPr>
          <p:cNvPr id="19" name="Straight Arrow Connector 18">
            <a:extLst>
              <a:ext uri="{FF2B5EF4-FFF2-40B4-BE49-F238E27FC236}">
                <a16:creationId xmlns:a16="http://schemas.microsoft.com/office/drawing/2014/main" id="{49D16BE7-CF85-A43C-6C88-09FCB192F840}"/>
              </a:ext>
            </a:extLst>
          </p:cNvPr>
          <p:cNvCxnSpPr/>
          <p:nvPr/>
        </p:nvCxnSpPr>
        <p:spPr>
          <a:xfrm>
            <a:off x="6307666" y="3026832"/>
            <a:ext cx="1682750" cy="0"/>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20" name="Rectangle 19">
            <a:extLst>
              <a:ext uri="{FF2B5EF4-FFF2-40B4-BE49-F238E27FC236}">
                <a16:creationId xmlns:a16="http://schemas.microsoft.com/office/drawing/2014/main" id="{B6AEC76B-B145-0FCF-6644-7966906520E5}"/>
              </a:ext>
            </a:extLst>
          </p:cNvPr>
          <p:cNvSpPr/>
          <p:nvPr/>
        </p:nvSpPr>
        <p:spPr>
          <a:xfrm>
            <a:off x="6307667" y="2592916"/>
            <a:ext cx="1449917" cy="381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a:latin typeface="Arial"/>
                <a:cs typeface="Arial"/>
              </a:rPr>
              <a:t>E-commerce competition</a:t>
            </a:r>
          </a:p>
        </p:txBody>
      </p:sp>
      <p:sp>
        <p:nvSpPr>
          <p:cNvPr id="21" name="Rectangle 20">
            <a:extLst>
              <a:ext uri="{FF2B5EF4-FFF2-40B4-BE49-F238E27FC236}">
                <a16:creationId xmlns:a16="http://schemas.microsoft.com/office/drawing/2014/main" id="{BFF0BB3F-03BC-FC42-63CB-CEA92849D2F6}"/>
              </a:ext>
            </a:extLst>
          </p:cNvPr>
          <p:cNvSpPr/>
          <p:nvPr/>
        </p:nvSpPr>
        <p:spPr>
          <a:xfrm>
            <a:off x="6688666" y="3206749"/>
            <a:ext cx="1428750" cy="32808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a:latin typeface="Arial"/>
                <a:cs typeface="Arial"/>
              </a:rPr>
              <a:t>Rising cost</a:t>
            </a:r>
            <a:endParaRPr lang="en-US" sz="1100">
              <a:latin typeface="Arial"/>
              <a:cs typeface="Arial"/>
            </a:endParaRPr>
          </a:p>
        </p:txBody>
      </p:sp>
      <p:sp>
        <p:nvSpPr>
          <p:cNvPr id="22" name="Rectangle 21">
            <a:extLst>
              <a:ext uri="{FF2B5EF4-FFF2-40B4-BE49-F238E27FC236}">
                <a16:creationId xmlns:a16="http://schemas.microsoft.com/office/drawing/2014/main" id="{DB9A9E3E-CB90-AD88-F7B6-6FB0A0740575}"/>
              </a:ext>
            </a:extLst>
          </p:cNvPr>
          <p:cNvSpPr/>
          <p:nvPr/>
        </p:nvSpPr>
        <p:spPr>
          <a:xfrm>
            <a:off x="4550833" y="2592916"/>
            <a:ext cx="1545166" cy="4233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a:latin typeface="Arial"/>
                <a:cs typeface="Arial"/>
              </a:rPr>
              <a:t>Untrained staff</a:t>
            </a:r>
          </a:p>
        </p:txBody>
      </p:sp>
      <p:sp>
        <p:nvSpPr>
          <p:cNvPr id="23" name="Rectangle 22">
            <a:extLst>
              <a:ext uri="{FF2B5EF4-FFF2-40B4-BE49-F238E27FC236}">
                <a16:creationId xmlns:a16="http://schemas.microsoft.com/office/drawing/2014/main" id="{8711F25B-F43F-7E52-C402-5BB1CB7B3251}"/>
              </a:ext>
            </a:extLst>
          </p:cNvPr>
          <p:cNvSpPr/>
          <p:nvPr/>
        </p:nvSpPr>
        <p:spPr>
          <a:xfrm>
            <a:off x="4762499" y="3206750"/>
            <a:ext cx="1587500" cy="32808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a:latin typeface="Arial"/>
                <a:cs typeface="Arial"/>
              </a:rPr>
              <a:t>Resistance to adopt new technology</a:t>
            </a:r>
          </a:p>
        </p:txBody>
      </p:sp>
      <p:sp>
        <p:nvSpPr>
          <p:cNvPr id="24" name="Rectangle 23">
            <a:extLst>
              <a:ext uri="{FF2B5EF4-FFF2-40B4-BE49-F238E27FC236}">
                <a16:creationId xmlns:a16="http://schemas.microsoft.com/office/drawing/2014/main" id="{0857B167-9227-2CA0-3058-B85163427DAC}"/>
              </a:ext>
            </a:extLst>
          </p:cNvPr>
          <p:cNvSpPr/>
          <p:nvPr/>
        </p:nvSpPr>
        <p:spPr>
          <a:xfrm>
            <a:off x="2667000" y="2592916"/>
            <a:ext cx="1545166" cy="4233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a:latin typeface="Arial"/>
                <a:cs typeface="Arial"/>
              </a:rPr>
              <a:t>Manul order, No delivery</a:t>
            </a:r>
          </a:p>
        </p:txBody>
      </p:sp>
      <p:sp>
        <p:nvSpPr>
          <p:cNvPr id="25" name="Rectangle 24">
            <a:extLst>
              <a:ext uri="{FF2B5EF4-FFF2-40B4-BE49-F238E27FC236}">
                <a16:creationId xmlns:a16="http://schemas.microsoft.com/office/drawing/2014/main" id="{14B98AFF-E570-BBDD-BFFA-91E30E3F2496}"/>
              </a:ext>
            </a:extLst>
          </p:cNvPr>
          <p:cNvSpPr/>
          <p:nvPr/>
        </p:nvSpPr>
        <p:spPr>
          <a:xfrm>
            <a:off x="2910417" y="3206750"/>
            <a:ext cx="1640416" cy="3280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a:latin typeface="Arial"/>
                <a:cs typeface="Arial"/>
              </a:rPr>
              <a:t>Inefficiency, walk in early</a:t>
            </a:r>
          </a:p>
        </p:txBody>
      </p:sp>
      <p:sp>
        <p:nvSpPr>
          <p:cNvPr id="26" name="Rectangle 25">
            <a:extLst>
              <a:ext uri="{FF2B5EF4-FFF2-40B4-BE49-F238E27FC236}">
                <a16:creationId xmlns:a16="http://schemas.microsoft.com/office/drawing/2014/main" id="{069CC642-56A1-EFAA-1C38-084365E1752E}"/>
              </a:ext>
            </a:extLst>
          </p:cNvPr>
          <p:cNvSpPr/>
          <p:nvPr/>
        </p:nvSpPr>
        <p:spPr>
          <a:xfrm>
            <a:off x="6540501" y="3915833"/>
            <a:ext cx="1449915" cy="37041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a:latin typeface="Arial"/>
                <a:cs typeface="Arial"/>
              </a:rPr>
              <a:t>No IT knowledge, </a:t>
            </a:r>
            <a:r>
              <a:rPr lang="en-GB" sz="1100" err="1">
                <a:latin typeface="Arial"/>
                <a:cs typeface="Arial"/>
              </a:rPr>
              <a:t>autormation</a:t>
            </a:r>
            <a:r>
              <a:rPr lang="en-GB" sz="1100">
                <a:latin typeface="Arial"/>
                <a:cs typeface="Arial"/>
              </a:rPr>
              <a:t> tools</a:t>
            </a:r>
          </a:p>
        </p:txBody>
      </p:sp>
      <p:sp>
        <p:nvSpPr>
          <p:cNvPr id="27" name="Rectangle 26">
            <a:extLst>
              <a:ext uri="{FF2B5EF4-FFF2-40B4-BE49-F238E27FC236}">
                <a16:creationId xmlns:a16="http://schemas.microsoft.com/office/drawing/2014/main" id="{6C5A0017-8E70-4043-D077-91BA5EFD24CE}"/>
              </a:ext>
            </a:extLst>
          </p:cNvPr>
          <p:cNvSpPr/>
          <p:nvPr/>
        </p:nvSpPr>
        <p:spPr>
          <a:xfrm>
            <a:off x="6286499" y="4497917"/>
            <a:ext cx="1481666" cy="40216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a:latin typeface="Arial"/>
                <a:cs typeface="Arial"/>
              </a:rPr>
              <a:t>No online payment</a:t>
            </a:r>
          </a:p>
        </p:txBody>
      </p:sp>
      <p:sp>
        <p:nvSpPr>
          <p:cNvPr id="28" name="Rectangle 27">
            <a:extLst>
              <a:ext uri="{FF2B5EF4-FFF2-40B4-BE49-F238E27FC236}">
                <a16:creationId xmlns:a16="http://schemas.microsoft.com/office/drawing/2014/main" id="{D3CB7790-4ACC-9407-6DB3-F72CAAC0E156}"/>
              </a:ext>
            </a:extLst>
          </p:cNvPr>
          <p:cNvSpPr/>
          <p:nvPr/>
        </p:nvSpPr>
        <p:spPr>
          <a:xfrm>
            <a:off x="4815416" y="3915833"/>
            <a:ext cx="1475316" cy="37465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a:latin typeface="Arial"/>
                <a:cs typeface="Arial"/>
              </a:rPr>
              <a:t>Competitors, No walk-in customers</a:t>
            </a:r>
            <a:endParaRPr lang="en-US" sz="1100">
              <a:latin typeface="Arial"/>
              <a:cs typeface="Arial"/>
            </a:endParaRPr>
          </a:p>
        </p:txBody>
      </p:sp>
      <p:sp>
        <p:nvSpPr>
          <p:cNvPr id="29" name="Rectangle 28">
            <a:extLst>
              <a:ext uri="{FF2B5EF4-FFF2-40B4-BE49-F238E27FC236}">
                <a16:creationId xmlns:a16="http://schemas.microsoft.com/office/drawing/2014/main" id="{45CB2929-6607-CE52-89E5-1EC8F2A2F9AD}"/>
              </a:ext>
            </a:extLst>
          </p:cNvPr>
          <p:cNvSpPr/>
          <p:nvPr/>
        </p:nvSpPr>
        <p:spPr>
          <a:xfrm>
            <a:off x="4402666" y="4497917"/>
            <a:ext cx="1587500" cy="40216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a:latin typeface="Arial"/>
                <a:cs typeface="Arial"/>
              </a:rPr>
              <a:t>Market Saturation</a:t>
            </a:r>
          </a:p>
        </p:txBody>
      </p:sp>
      <p:sp>
        <p:nvSpPr>
          <p:cNvPr id="30" name="Rectangle 29">
            <a:extLst>
              <a:ext uri="{FF2B5EF4-FFF2-40B4-BE49-F238E27FC236}">
                <a16:creationId xmlns:a16="http://schemas.microsoft.com/office/drawing/2014/main" id="{0CE304DC-323E-95F6-BF72-75E580CD930F}"/>
              </a:ext>
            </a:extLst>
          </p:cNvPr>
          <p:cNvSpPr/>
          <p:nvPr/>
        </p:nvSpPr>
        <p:spPr>
          <a:xfrm>
            <a:off x="2857500" y="3894667"/>
            <a:ext cx="1682750" cy="40216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a:latin typeface="Arial"/>
                <a:cs typeface="Arial"/>
              </a:rPr>
              <a:t>High Wholesale. Limited supply</a:t>
            </a:r>
          </a:p>
        </p:txBody>
      </p:sp>
      <p:sp>
        <p:nvSpPr>
          <p:cNvPr id="31" name="Rectangle 30">
            <a:extLst>
              <a:ext uri="{FF2B5EF4-FFF2-40B4-BE49-F238E27FC236}">
                <a16:creationId xmlns:a16="http://schemas.microsoft.com/office/drawing/2014/main" id="{08105241-A8FA-073E-A3C3-AF506AC5D137}"/>
              </a:ext>
            </a:extLst>
          </p:cNvPr>
          <p:cNvSpPr/>
          <p:nvPr/>
        </p:nvSpPr>
        <p:spPr>
          <a:xfrm>
            <a:off x="2571750" y="4497917"/>
            <a:ext cx="1566332" cy="40216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a:latin typeface="Arial"/>
                <a:cs typeface="Arial"/>
              </a:rPr>
              <a:t>No bulk buying</a:t>
            </a:r>
            <a:endParaRPr lang="en-US" sz="1100">
              <a:latin typeface="Arial"/>
              <a:cs typeface="Arial"/>
            </a:endParaRPr>
          </a:p>
        </p:txBody>
      </p:sp>
      <p:sp>
        <p:nvSpPr>
          <p:cNvPr id="33" name="Rectangle 32">
            <a:extLst>
              <a:ext uri="{FF2B5EF4-FFF2-40B4-BE49-F238E27FC236}">
                <a16:creationId xmlns:a16="http://schemas.microsoft.com/office/drawing/2014/main" id="{497F1A70-A7E0-3F8A-8CF3-83289FBE82F6}"/>
              </a:ext>
            </a:extLst>
          </p:cNvPr>
          <p:cNvSpPr/>
          <p:nvPr/>
        </p:nvSpPr>
        <p:spPr>
          <a:xfrm>
            <a:off x="4243916" y="5831417"/>
            <a:ext cx="3376083" cy="33866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a:latin typeface="Arial"/>
                <a:cs typeface="Arial"/>
              </a:rPr>
              <a:t>(</a:t>
            </a:r>
            <a:r>
              <a:rPr lang="en-GB" sz="1100" err="1">
                <a:latin typeface="Arial"/>
                <a:cs typeface="Arial"/>
              </a:rPr>
              <a:t>Sakdiyah</a:t>
            </a:r>
            <a:r>
              <a:rPr lang="en-GB" sz="1100">
                <a:latin typeface="Arial"/>
                <a:cs typeface="Arial"/>
              </a:rPr>
              <a:t>, </a:t>
            </a:r>
            <a:r>
              <a:rPr lang="en-GB" sz="1100" err="1">
                <a:latin typeface="Arial"/>
                <a:cs typeface="Arial"/>
              </a:rPr>
              <a:t>Eltivia</a:t>
            </a:r>
            <a:r>
              <a:rPr lang="en-GB" sz="1100">
                <a:latin typeface="Arial"/>
                <a:cs typeface="Arial"/>
              </a:rPr>
              <a:t> and Afandi, 2022)</a:t>
            </a:r>
          </a:p>
        </p:txBody>
      </p:sp>
    </p:spTree>
    <p:extLst>
      <p:ext uri="{BB962C8B-B14F-4D97-AF65-F5344CB8AC3E}">
        <p14:creationId xmlns:p14="http://schemas.microsoft.com/office/powerpoint/2010/main" val="418720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F0589-755A-F5B6-F33C-ABACC26FC52E}"/>
              </a:ext>
            </a:extLst>
          </p:cNvPr>
          <p:cNvSpPr>
            <a:spLocks noGrp="1"/>
          </p:cNvSpPr>
          <p:nvPr>
            <p:ph type="title"/>
          </p:nvPr>
        </p:nvSpPr>
        <p:spPr>
          <a:xfrm>
            <a:off x="1075767" y="1188637"/>
            <a:ext cx="2988234" cy="4480726"/>
          </a:xfrm>
        </p:spPr>
        <p:txBody>
          <a:bodyPr>
            <a:normAutofit/>
          </a:bodyPr>
          <a:lstStyle/>
          <a:p>
            <a:pPr algn="r"/>
            <a:r>
              <a:rPr lang="en-GB" sz="4600" u="sng"/>
              <a:t>Conclusion</a:t>
            </a:r>
          </a:p>
        </p:txBody>
      </p:sp>
      <p:cxnSp>
        <p:nvCxnSpPr>
          <p:cNvPr id="25" name="Straight Connector 2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F54201C-8059-522C-3F5B-5A869B1E4778}"/>
              </a:ext>
            </a:extLst>
          </p:cNvPr>
          <p:cNvSpPr>
            <a:spLocks noGrp="1"/>
          </p:cNvSpPr>
          <p:nvPr>
            <p:ph idx="1"/>
          </p:nvPr>
        </p:nvSpPr>
        <p:spPr>
          <a:xfrm>
            <a:off x="5255260" y="1648870"/>
            <a:ext cx="4702848" cy="3560260"/>
          </a:xfrm>
        </p:spPr>
        <p:txBody>
          <a:bodyPr vert="horz" lIns="91440" tIns="45720" rIns="91440" bIns="45720" rtlCol="0" anchor="ctr">
            <a:normAutofit/>
          </a:bodyPr>
          <a:lstStyle/>
          <a:p>
            <a:r>
              <a:rPr lang="en-GB" sz="1300"/>
              <a:t>Green Heaven Florist is facing declining sales and rising expenses due to strong online competition, free delivery services, and changing consumer preferences. The 5W2H model helped identify clear actions to improve operations, reduce costs, and strengthen marketing strategies. The PESTEL analysis highlighted external factors such as technological change, economic pressure, and competitive market trends affecting the business environment. Additionally, Fishbone (Ishikawa) model identified root cause of the problem, including pricing, promotion, processes, and limited digital presence. In conclusion, combining these strategies tools provides a structured recovery plan, enabling Green Heaven florist to adopt a hybrid model, improve competitiveness, and ensure long-term sustainability.</a:t>
            </a:r>
          </a:p>
        </p:txBody>
      </p:sp>
    </p:spTree>
    <p:extLst>
      <p:ext uri="{BB962C8B-B14F-4D97-AF65-F5344CB8AC3E}">
        <p14:creationId xmlns:p14="http://schemas.microsoft.com/office/powerpoint/2010/main" val="3085111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7CE7A2-D268-E661-E342-F00E6045D011}"/>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References:</a:t>
            </a:r>
          </a:p>
        </p:txBody>
      </p:sp>
      <p:graphicFrame>
        <p:nvGraphicFramePr>
          <p:cNvPr id="29" name="Content Placeholder 2">
            <a:extLst>
              <a:ext uri="{FF2B5EF4-FFF2-40B4-BE49-F238E27FC236}">
                <a16:creationId xmlns:a16="http://schemas.microsoft.com/office/drawing/2014/main" id="{FACA6DD3-2598-BCA3-1D21-F64C22AC7FDA}"/>
              </a:ext>
            </a:extLst>
          </p:cNvPr>
          <p:cNvGraphicFramePr>
            <a:graphicFrameLocks noGrp="1"/>
          </p:cNvGraphicFramePr>
          <p:nvPr>
            <p:ph idx="1"/>
            <p:extLst>
              <p:ext uri="{D42A27DB-BD31-4B8C-83A1-F6EECF244321}">
                <p14:modId xmlns:p14="http://schemas.microsoft.com/office/powerpoint/2010/main" val="246038665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1007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Rectangle 3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076986-1D86-CEAD-1DAD-4B3ACA9B062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F718BB1F-F23E-DC47-7D8F-04F61DC64983}"/>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1700">
                <a:latin typeface="Arial"/>
                <a:cs typeface="Arial"/>
              </a:rPr>
              <a:t>Sakdiyah, S.H., Eltivia, N. and Afandi, A. (2022) 'Root Cause Analysis Using Diagram: Company Management Decision Making': </a:t>
            </a:r>
            <a:r>
              <a:rPr lang="en-GB" sz="1700" i="1">
                <a:latin typeface="Arial"/>
                <a:cs typeface="Arial"/>
              </a:rPr>
              <a:t>Journal of Applied Business, Taxation and Economics Research (JABTER), </a:t>
            </a:r>
            <a:r>
              <a:rPr lang="en-GB" sz="1700">
                <a:latin typeface="Arial"/>
                <a:cs typeface="Arial"/>
              </a:rPr>
              <a:t>Vol. 1 (6), Available at: </a:t>
            </a:r>
            <a:r>
              <a:rPr lang="en-GB" sz="1700">
                <a:latin typeface="Arial"/>
                <a:ea typeface="+mn-lt"/>
                <a:cs typeface="+mn-lt"/>
                <a:hlinkClick r:id="rId2"/>
              </a:rPr>
              <a:t>https://equatorscience.com/index.php/jabter/article/view/103</a:t>
            </a:r>
            <a:r>
              <a:rPr lang="en-GB" sz="1700">
                <a:latin typeface="Arial"/>
                <a:ea typeface="+mn-lt"/>
                <a:cs typeface="Arial"/>
              </a:rPr>
              <a:t> (Accessed: 15th February 2026)</a:t>
            </a:r>
            <a:endParaRPr lang="en-GB" sz="1700">
              <a:latin typeface="Arial"/>
              <a:cs typeface="Arial"/>
            </a:endParaRPr>
          </a:p>
          <a:p>
            <a:r>
              <a:rPr lang="en-GB" sz="1700"/>
              <a:t>Dinser, H., Yuksel, S. (2019) 'Handbook of Research on Decision-Making Techniques in financial Marketing': </a:t>
            </a:r>
            <a:r>
              <a:rPr lang="en-GB" sz="1700" i="1"/>
              <a:t>Decision-Making Techniques in financial Marketing. </a:t>
            </a:r>
            <a:r>
              <a:rPr lang="en-GB" sz="1700"/>
              <a:t>P.p.646, Available at: </a:t>
            </a:r>
            <a:r>
              <a:rPr lang="en-GB" sz="1700">
                <a:hlinkClick r:id="rId3"/>
              </a:rPr>
              <a:t>https://doi.10.4018/978-1-7998-2559-3</a:t>
            </a:r>
            <a:endParaRPr lang="en-GB" sz="1700"/>
          </a:p>
          <a:p>
            <a:r>
              <a:rPr lang="en-GB" sz="1700">
                <a:highlight>
                  <a:srgbClr val="FFFFFF"/>
                </a:highlight>
                <a:latin typeface="Arial"/>
                <a:ea typeface="Tahoma"/>
                <a:cs typeface="Tahoma"/>
              </a:rPr>
              <a:t>khairunnisa, Z. N., &amp; Dalimunthe, G. P. (2025) 'Strategic Marketing Formulation Through External And Internal Analysis : A Case Study of Mekar Bersorai Florist': </a:t>
            </a:r>
            <a:r>
              <a:rPr lang="en-GB" sz="1700" i="1">
                <a:highlight>
                  <a:srgbClr val="FFFFFF"/>
                </a:highlight>
                <a:latin typeface="Arial"/>
                <a:ea typeface="Tahoma"/>
                <a:cs typeface="Tahoma"/>
              </a:rPr>
              <a:t>International Journal of Science and Environment (IJSE)</a:t>
            </a:r>
            <a:r>
              <a:rPr lang="en-GB" sz="1700">
                <a:highlight>
                  <a:srgbClr val="FFFFFF"/>
                </a:highlight>
                <a:latin typeface="Arial"/>
                <a:ea typeface="Tahoma"/>
                <a:cs typeface="Tahoma"/>
              </a:rPr>
              <a:t>, Vol.</a:t>
            </a:r>
            <a:r>
              <a:rPr lang="en-GB" sz="1700" i="1">
                <a:highlight>
                  <a:srgbClr val="FFFFFF"/>
                </a:highlight>
                <a:latin typeface="Arial"/>
                <a:ea typeface="Tahoma"/>
                <a:cs typeface="Tahoma"/>
              </a:rPr>
              <a:t>5</a:t>
            </a:r>
            <a:r>
              <a:rPr lang="en-GB" sz="1700">
                <a:highlight>
                  <a:srgbClr val="FFFFFF"/>
                </a:highlight>
                <a:latin typeface="Arial"/>
                <a:ea typeface="Tahoma"/>
                <a:cs typeface="Tahoma"/>
              </a:rPr>
              <a:t>(4), p.p. 277–281. </a:t>
            </a:r>
            <a:r>
              <a:rPr lang="en-GB" sz="1700">
                <a:highlight>
                  <a:srgbClr val="FFFFFF"/>
                </a:highlight>
                <a:latin typeface="Arial"/>
                <a:ea typeface="Tahoma"/>
                <a:cs typeface="Tahoma"/>
                <a:hlinkClick r:id="rId4"/>
              </a:rPr>
              <a:t>https://doi.org/10.51601/ijse.v5i4.273</a:t>
            </a:r>
            <a:endParaRPr lang="en-GB" sz="1700">
              <a:latin typeface="Arial"/>
              <a:cs typeface="Arial"/>
            </a:endParaRPr>
          </a:p>
          <a:p>
            <a:r>
              <a:rPr lang="en-US" sz="1700">
                <a:latin typeface="Arial"/>
                <a:cs typeface="Arial"/>
              </a:rPr>
              <a:t>Abhishek, G. (2013) 'international Business Environment: Challenges and Changes': </a:t>
            </a:r>
            <a:r>
              <a:rPr lang="en-US" sz="1700" i="1">
                <a:latin typeface="Arial"/>
                <a:cs typeface="Arial"/>
              </a:rPr>
              <a:t>Research Journal of Management science</a:t>
            </a:r>
            <a:r>
              <a:rPr lang="en-US" sz="1700">
                <a:latin typeface="Arial"/>
                <a:cs typeface="Arial"/>
              </a:rPr>
              <a:t>, Vol. 2(11), p.p. 34-38, Available at: </a:t>
            </a:r>
            <a:r>
              <a:rPr lang="en-US" sz="1700">
                <a:latin typeface="Arial"/>
                <a:cs typeface="Arial"/>
                <a:hlinkClick r:id="rId5"/>
              </a:rPr>
              <a:t>https://www.isca.me</a:t>
            </a:r>
            <a:r>
              <a:rPr lang="en-US" sz="1700">
                <a:latin typeface="Arial"/>
                <a:cs typeface="Arial"/>
              </a:rPr>
              <a:t> (Accessed: 16 february 2026)</a:t>
            </a:r>
          </a:p>
          <a:p>
            <a:pPr marL="0" indent="0">
              <a:buNone/>
            </a:pPr>
            <a:br>
              <a:rPr lang="en-US" sz="1700"/>
            </a:br>
            <a:endParaRPr lang="en-US" sz="1700"/>
          </a:p>
          <a:p>
            <a:pPr marL="0" indent="0">
              <a:buNone/>
            </a:pPr>
            <a:endParaRPr lang="en-GB" sz="1700"/>
          </a:p>
        </p:txBody>
      </p:sp>
    </p:spTree>
    <p:extLst>
      <p:ext uri="{BB962C8B-B14F-4D97-AF65-F5344CB8AC3E}">
        <p14:creationId xmlns:p14="http://schemas.microsoft.com/office/powerpoint/2010/main" val="8188835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Table of Content</vt:lpstr>
      <vt:lpstr>Introduction</vt:lpstr>
      <vt:lpstr>5W2H Model:</vt:lpstr>
      <vt:lpstr>Pestel Analysis:</vt:lpstr>
      <vt:lpstr>Pestel Analysis: </vt:lpstr>
      <vt:lpstr>Fishbone Model</vt:lpstr>
      <vt:lpstr>Conclusion</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349</cp:revision>
  <dcterms:created xsi:type="dcterms:W3CDTF">2026-02-12T11:25:59Z</dcterms:created>
  <dcterms:modified xsi:type="dcterms:W3CDTF">2026-02-16T01:41:36Z</dcterms:modified>
</cp:coreProperties>
</file>