
<file path=[Content_Types].xml><?xml version="1.0" encoding="utf-8"?>
<Types xmlns="http://schemas.openxmlformats.org/package/2006/content-types">
  <Default ContentType="image/jpeg" Extension="jpeg"/>
  <Default ContentType="image/png" Extension="png"/>
  <Default ContentType="application/vnd.openxmlformats-package.relationships+xml" Extension="rels"/>
  <Default ContentType="image/vnd.ms-photo" Extension="wdp"/>
  <Default ContentType="application/xml" Extension="xml"/>
  <Override ContentType="application/vnd.openxmlformats-officedocument.extended-properties+xml" PartName="/docProps/app.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10.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Override ContentType="application/vnd.openxmlformats-package.core-properties+xml" PartName="/docProps/core.xml"/>
</Types>
</file>

<file path=_rels/.rels><?xml version="1.0" encoding="UTF-8" standalone="yes"?><Relationships xmlns="http://schemas.openxmlformats.org/package/2006/relationships"><Relationship Id="rId4" Target="ppt/presentation.xml" Type="http://schemas.openxmlformats.org/officeDocument/2006/relationships/officeDocument"/><Relationship Id="rId3" Target="docProps/core.xml" Type="http://schemas.openxmlformats.org/package/2006/relationships/metadata/core-properties"/><Relationship Id="rId2" Target="docProps/app.xml" Type="http://schemas.openxmlformats.org/officeDocument/2006/relationships/extended-properties"/><Relationship Id="rId1" Target="docProps/thumbnail.jpeg" Type="http://schemas.openxmlformats.org/package/2006/relationships/metadata/thumbnai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Lst>
  <p:sldSz cx="9144000" cy="6858000" type="screen4x3"/>
  <p:notesSz cx="6858000" cy="9144000"/>
  <p:defaultText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autoAdjust="0" sz="89837"/>
  </p:normalViewPr>
  <p:slideViewPr>
    <p:cSldViewPr>
      <p:cViewPr varScale="1">
        <p:scale>
          <a:sx d="100" n="55"/>
          <a:sy d="100" n="55"/>
        </p:scale>
        <p:origin x="-96" y="-288"/>
      </p:cViewPr>
      <p:guideLst>
        <p:guide orient="horz" pos="2160"/>
        <p:guide pos="2880"/>
      </p:guideLst>
    </p:cSldViewPr>
  </p:slideViewPr>
  <p:notesTextViewPr>
    <p:cViewPr>
      <p:scale>
        <a:sx d="1" n="1"/>
        <a:sy d="1" n="1"/>
      </p:scale>
      <p:origin x="0" y="0"/>
    </p:cViewPr>
  </p:notesTextViewPr>
  <p:gridSpacing cx="72008" cy="72008"/>
</p:viewPr>
</file>

<file path=ppt/_rels/presentation.xml.rels><?xml version="1.0" encoding="UTF-8" standalone="yes"?><Relationships xmlns="http://schemas.openxmlformats.org/package/2006/relationships"><Relationship Id="rId17" Target="slides/slide11.xml" Type="http://schemas.openxmlformats.org/officeDocument/2006/relationships/slide"/><Relationship Id="rId16" Target="slides/slide10.xml" Type="http://schemas.openxmlformats.org/officeDocument/2006/relationships/slide"/><Relationship Id="rId15" Target="slides/slide9.xml" Type="http://schemas.openxmlformats.org/officeDocument/2006/relationships/slide"/><Relationship Id="rId14" Target="slides/slide8.xml" Type="http://schemas.openxmlformats.org/officeDocument/2006/relationships/slide"/><Relationship Id="rId13" Target="slides/slide7.xml" Type="http://schemas.openxmlformats.org/officeDocument/2006/relationships/slide"/><Relationship Id="rId12" Target="slides/slide6.xml" Type="http://schemas.openxmlformats.org/officeDocument/2006/relationships/slide"/><Relationship Id="rId11" Target="slides/slide5.xml" Type="http://schemas.openxmlformats.org/officeDocument/2006/relationships/slide"/><Relationship Id="rId10" Target="slides/slide4.xml" Type="http://schemas.openxmlformats.org/officeDocument/2006/relationships/slide"/><Relationship Id="rId9" Target="slides/slide3.xml" Type="http://schemas.openxmlformats.org/officeDocument/2006/relationships/slide"/><Relationship Id="rId8" Target="slides/slide2.xml" Type="http://schemas.openxmlformats.org/officeDocument/2006/relationships/slide"/><Relationship Id="rId7" Target="slides/slide1.xml" Type="http://schemas.openxmlformats.org/officeDocument/2006/relationships/slide"/><Relationship Id="rId6" Target="notesMasters/notesMaster1.xml" Type="http://schemas.openxmlformats.org/officeDocument/2006/relationships/notesMaster"/><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 Target="viewProps.xml" Type="http://schemas.openxmlformats.org/officeDocument/2006/relationships/viewProps"/><Relationship Id="rId1" Target="theme/theme1.xml" Type="http://schemas.openxmlformats.org/officeDocument/2006/relationships/theme"/></Relationships>
</file>

<file path=ppt/notesMasters/_rels/notesMaster1.xml.rels><?xml version="1.0" encoding="UTF-8" standalone="yes"?><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2971800" cy="457200"/>
          </a:xfrm>
          <a:prstGeom prst="rect">
            <a:avLst/>
          </a:prstGeom>
        </p:spPr>
        <p:txBody>
          <a:bodyPr bIns="45720" lIns="91440" numCol="1" rIns="91440" rtlCol="0" tIns="45720" vert="horz"/>
          <a:lstStyle>
            <a:lvl1pPr algn="l">
              <a:defRPr sz="1200"/>
            </a:lvl1pPr>
          </a:lstStyle>
          <a:p>
            <a:endParaRPr altLang="en-IN" lang="en-IN"/>
          </a:p>
        </p:txBody>
      </p:sp>
      <p:sp>
        <p:nvSpPr>
          <p:cNvPr id="3" name="Date Placeholder 2"/>
          <p:cNvSpPr>
            <a:spLocks noGrp="1"/>
          </p:cNvSpPr>
          <p:nvPr>
            <p:ph idx="1" type="dt"/>
          </p:nvPr>
        </p:nvSpPr>
        <p:spPr>
          <a:xfrm>
            <a:off x="3884613" y="0"/>
            <a:ext cx="2971800" cy="457200"/>
          </a:xfrm>
          <a:prstGeom prst="rect">
            <a:avLst/>
          </a:prstGeom>
        </p:spPr>
        <p:txBody>
          <a:bodyPr bIns="45720" lIns="91440" numCol="1" rIns="91440" rtlCol="0" tIns="45720" vert="horz"/>
          <a:lstStyle>
            <a:lvl1pPr algn="r">
              <a:defRPr sz="1200"/>
            </a:lvl1pPr>
          </a:lstStyle>
          <a:p>
            <a:fld id="{BC61F8A1-EFB3-4192-9C18-0D6831CB172B}" type="datetimeFigureOut">
              <a:rPr altLang="en-IN" lang="en-IN" smtClean="0"/>
              <a:t>23-01-2024</a:t>
            </a:fld>
            <a:endParaRPr altLang="en-IN" lang="en-IN"/>
          </a:p>
        </p:txBody>
      </p:sp>
      <p:sp>
        <p:nvSpPr>
          <p:cNvPr id="4" name="Slide Image Placeholder 3"/>
          <p:cNvSpPr>
            <a:spLocks noChangeAspect="1" noGrp="1" noRot="1"/>
          </p:cNvSpPr>
          <p:nvPr>
            <p:ph idx="2" type="sldImg"/>
          </p:nvPr>
        </p:nvSpPr>
        <p:spPr>
          <a:xfrm>
            <a:off x="1143000" y="685800"/>
            <a:ext cx="4572000" cy="3429000"/>
          </a:xfrm>
          <a:prstGeom prst="rect">
            <a:avLst/>
          </a:prstGeom>
          <a:noFill/>
          <a:ln w="12700">
            <a:solidFill>
              <a:prstClr val="black"/>
            </a:solidFill>
          </a:ln>
        </p:spPr>
        <p:txBody>
          <a:bodyPr anchor="ctr" bIns="45720" lIns="91440" numCol="1" rIns="91440" rtlCol="0" tIns="45720" vert="horz"/>
          <a:lstStyle/>
          <a:p>
            <a:endParaRPr altLang="en-IN" lang="en-IN"/>
          </a:p>
        </p:txBody>
      </p:sp>
      <p:sp>
        <p:nvSpPr>
          <p:cNvPr id="5" name="Notes Placeholder 4"/>
          <p:cNvSpPr>
            <a:spLocks noGrp="1"/>
          </p:cNvSpPr>
          <p:nvPr>
            <p:ph idx="3" sz="quarter" type="body"/>
          </p:nvPr>
        </p:nvSpPr>
        <p:spPr>
          <a:xfrm>
            <a:off x="685800" y="4343400"/>
            <a:ext cx="5486400" cy="4114800"/>
          </a:xfrm>
          <a:prstGeom prst="rect">
            <a:avLst/>
          </a:prstGeom>
        </p:spPr>
        <p:txBody>
          <a:bodyPr bIns="45720" lIns="91440" numCol="1" rIns="91440" rtlCol="0" tIns="45720" vert="horz"/>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ltLang="en-IN" lang="en-IN"/>
          </a:p>
        </p:txBody>
      </p:sp>
      <p:sp>
        <p:nvSpPr>
          <p:cNvPr id="6" name="Footer Placeholder 5"/>
          <p:cNvSpPr>
            <a:spLocks noGrp="1"/>
          </p:cNvSpPr>
          <p:nvPr>
            <p:ph idx="4" sz="quarter" type="ftr"/>
          </p:nvPr>
        </p:nvSpPr>
        <p:spPr>
          <a:xfrm>
            <a:off x="0" y="8685213"/>
            <a:ext cx="2971800" cy="457200"/>
          </a:xfrm>
          <a:prstGeom prst="rect">
            <a:avLst/>
          </a:prstGeom>
        </p:spPr>
        <p:txBody>
          <a:bodyPr anchor="b" bIns="45720" lIns="91440" numCol="1" rIns="91440" rtlCol="0" tIns="45720" vert="horz"/>
          <a:lstStyle>
            <a:lvl1pPr algn="l">
              <a:defRPr sz="1200"/>
            </a:lvl1pPr>
          </a:lstStyle>
          <a:p>
            <a:endParaRPr altLang="en-IN" lang="en-IN"/>
          </a:p>
        </p:txBody>
      </p:sp>
      <p:sp>
        <p:nvSpPr>
          <p:cNvPr id="7" name="Slide Number Placeholder 6"/>
          <p:cNvSpPr>
            <a:spLocks noGrp="1"/>
          </p:cNvSpPr>
          <p:nvPr>
            <p:ph idx="5" sz="quarter" type="sldNum"/>
          </p:nvPr>
        </p:nvSpPr>
        <p:spPr>
          <a:xfrm>
            <a:off x="3884613" y="8685213"/>
            <a:ext cx="2971800" cy="457200"/>
          </a:xfrm>
          <a:prstGeom prst="rect">
            <a:avLst/>
          </a:prstGeom>
        </p:spPr>
        <p:txBody>
          <a:bodyPr anchor="b" bIns="45720" lIns="91440" numCol="1" rIns="91440" rtlCol="0" tIns="45720" vert="horz"/>
          <a:lstStyle>
            <a:lvl1pPr algn="r">
              <a:defRPr sz="1200"/>
            </a:lvl1pPr>
          </a:lstStyle>
          <a:p>
            <a:fld id="{93456270-550A-4865-B81E-E2D4D7187DFC}" type="slidenum">
              <a:rPr altLang="en-IN" lang="en-IN" smtClean="0"/>
              <a:t>‹#›</a:t>
            </a:fld>
            <a:endParaRPr altLang="en-IN" lang="en-IN"/>
          </a:p>
        </p:txBody>
      </p:sp>
    </p:spTree>
    <p:extLst>
      <p:ext uri="{BB962C8B-B14F-4D97-AF65-F5344CB8AC3E}">
        <p14:creationId xmlns:p14="http://schemas.microsoft.com/office/powerpoint/2010/main" val="691630154"/>
      </p:ext>
    </p:extLst>
  </p:cSld>
  <p:clrMap accent1="accent1" accent2="accent2" accent3="accent3" accent4="accent4" accent5="accent5" accent6="accent6" bg1="lt1" bg2="lt2" folHlink="folHlink" hlink="hlink" tx1="dk1" tx2="dk2"/>
  <p:notesStyle>
    <a:lvl1pPr algn="l" defTabSz="914400" eaLnBrk="1" hangingPunct="1" latinLnBrk="0" marL="0" rtl="0">
      <a:defRPr kern="1200" sz="1200">
        <a:solidFill>
          <a:schemeClr val="tx1"/>
        </a:solidFill>
        <a:latin typeface="+mn-lt"/>
        <a:ea typeface="+mn-ea"/>
        <a:cs typeface="+mn-cs"/>
      </a:defRPr>
    </a:lvl1pPr>
    <a:lvl2pPr algn="l" defTabSz="914400" eaLnBrk="1" hangingPunct="1" latinLnBrk="0" marL="457200" rtl="0">
      <a:defRPr kern="1200" sz="1200">
        <a:solidFill>
          <a:schemeClr val="tx1"/>
        </a:solidFill>
        <a:latin typeface="+mn-lt"/>
        <a:ea typeface="+mn-ea"/>
        <a:cs typeface="+mn-cs"/>
      </a:defRPr>
    </a:lvl2pPr>
    <a:lvl3pPr algn="l" defTabSz="914400" eaLnBrk="1" hangingPunct="1" latinLnBrk="0" marL="914400" rtl="0">
      <a:defRPr kern="1200" sz="1200">
        <a:solidFill>
          <a:schemeClr val="tx1"/>
        </a:solidFill>
        <a:latin typeface="+mn-lt"/>
        <a:ea typeface="+mn-ea"/>
        <a:cs typeface="+mn-cs"/>
      </a:defRPr>
    </a:lvl3pPr>
    <a:lvl4pPr algn="l" defTabSz="914400" eaLnBrk="1" hangingPunct="1" latinLnBrk="0" marL="1371600" rtl="0">
      <a:defRPr kern="1200" sz="1200">
        <a:solidFill>
          <a:schemeClr val="tx1"/>
        </a:solidFill>
        <a:latin typeface="+mn-lt"/>
        <a:ea typeface="+mn-ea"/>
        <a:cs typeface="+mn-cs"/>
      </a:defRPr>
    </a:lvl4pPr>
    <a:lvl5pPr algn="l" defTabSz="914400" eaLnBrk="1" hangingPunct="1" latinLnBrk="0" marL="1828800" rtl="0">
      <a:defRPr kern="1200" sz="1200">
        <a:solidFill>
          <a:schemeClr val="tx1"/>
        </a:solidFill>
        <a:latin typeface="+mn-lt"/>
        <a:ea typeface="+mn-ea"/>
        <a:cs typeface="+mn-cs"/>
      </a:defRPr>
    </a:lvl5pPr>
    <a:lvl6pPr algn="l" defTabSz="914400" eaLnBrk="1" hangingPunct="1" latinLnBrk="0" marL="2286000" rtl="0">
      <a:defRPr kern="1200" sz="1200">
        <a:solidFill>
          <a:schemeClr val="tx1"/>
        </a:solidFill>
        <a:latin typeface="+mn-lt"/>
        <a:ea typeface="+mn-ea"/>
        <a:cs typeface="+mn-cs"/>
      </a:defRPr>
    </a:lvl6pPr>
    <a:lvl7pPr algn="l" defTabSz="914400" eaLnBrk="1" hangingPunct="1" latinLnBrk="0" marL="2743200" rtl="0">
      <a:defRPr kern="1200" sz="1200">
        <a:solidFill>
          <a:schemeClr val="tx1"/>
        </a:solidFill>
        <a:latin typeface="+mn-lt"/>
        <a:ea typeface="+mn-ea"/>
        <a:cs typeface="+mn-cs"/>
      </a:defRPr>
    </a:lvl7pPr>
    <a:lvl8pPr algn="l" defTabSz="914400" eaLnBrk="1" hangingPunct="1" latinLnBrk="0" marL="3200400" rtl="0">
      <a:defRPr kern="1200" sz="1200">
        <a:solidFill>
          <a:schemeClr val="tx1"/>
        </a:solidFill>
        <a:latin typeface="+mn-lt"/>
        <a:ea typeface="+mn-ea"/>
        <a:cs typeface="+mn-cs"/>
      </a:defRPr>
    </a:lvl8pPr>
    <a:lvl9pPr algn="l" defTabSz="914400" eaLnBrk="1" hangingPunct="1" latinLnBrk="0" marL="3657600" rtl="0">
      <a:defRPr kern="1200"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arget="../slides/slide2.xml" Type="http://schemas.openxmlformats.org/officeDocument/2006/relationships/slide"/><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2" Target="../slides/slide3.xml" Type="http://schemas.openxmlformats.org/officeDocument/2006/relationships/slide"/><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2" Target="../slides/slide4.xml" Type="http://schemas.openxmlformats.org/officeDocument/2006/relationships/slide"/><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2" Target="../slides/slide5.xml" Type="http://schemas.openxmlformats.org/officeDocument/2006/relationships/slide"/><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2" Target="../slides/slide6.xml" Type="http://schemas.openxmlformats.org/officeDocument/2006/relationships/slide"/><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2" Target="../slides/slide7.xml" Type="http://schemas.openxmlformats.org/officeDocument/2006/relationships/slide"/><Relationship Id="rId1" Target="../notesMasters/notesMaster1.xml" Type="http://schemas.openxmlformats.org/officeDocument/2006/relationships/notesMaster"/></Relationships>
</file>

<file path=ppt/notesSlides/_rels/notesSlide7.xml.rels><?xml version="1.0" encoding="UTF-8" standalone="yes"?><Relationships xmlns="http://schemas.openxmlformats.org/package/2006/relationships"><Relationship Id="rId2" Target="../slides/slide8.xml" Type="http://schemas.openxmlformats.org/officeDocument/2006/relationships/slide"/><Relationship Id="rId1" Target="../notesMasters/notesMaster1.xml" Type="http://schemas.openxmlformats.org/officeDocument/2006/relationships/notesMaster"/></Relationships>
</file>

<file path=ppt/notesSlides/_rels/notesSlide8.xml.rels><?xml version="1.0" encoding="UTF-8" standalone="yes"?><Relationships xmlns="http://schemas.openxmlformats.org/package/2006/relationships"><Relationship Id="rId2" Target="../slides/slide9.xml" Type="http://schemas.openxmlformats.org/officeDocument/2006/relationships/slide"/><Relationship Id="rId1" Target="../notesMasters/notesMaster1.xml" Type="http://schemas.openxmlformats.org/officeDocument/2006/relationships/notesMaster"/></Relationships>
</file>

<file path=ppt/notesSlides/_rels/notesSlide9.xml.rels><?xml version="1.0" encoding="UTF-8" standalone="yes"?><Relationships xmlns="http://schemas.openxmlformats.org/package/2006/relationships"><Relationship Id="rId2" Target="../slides/slide10.xml" Type="http://schemas.openxmlformats.org/officeDocument/2006/relationships/slide"/><Relationship Id="rId1" Target="../notesMasters/notesMaster1.xml" Type="http://schemas.openxmlformats.org/officeDocument/2006/relationships/notesMaster"/></Relationships>
</file>

<file path=ppt/notesSlides/_rels/notesSlide10.xml.rels><?xml version="1.0" encoding="UTF-8" standalone="yes"?><Relationships xmlns="http://schemas.openxmlformats.org/package/2006/relationships"><Relationship Id="rId2" Target="../slides/slide11.xml" Type="http://schemas.openxmlformats.org/officeDocument/2006/relationships/slide"/><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marL="0" marR="0" rtl="0">
              <a:lnSpc>
                <a:spcPct val="100000"/>
              </a:lnSpc>
              <a:spcBef>
                <a:spcPts val="0"/>
              </a:spcBef>
              <a:spcAft>
                <a:spcPts val="0"/>
              </a:spcAft>
              <a:buClrTx/>
              <a:buSzTx/>
              <a:buFontTx/>
              <a:buNone/>
              <a:tabLst/>
              <a:defRPr/>
            </a:pPr>
            <a:r>
              <a:rPr altLang="en-IN" b="1" dirty="0" kern="1200" lang="en-IN" smtClean="0" sz="1200">
                <a:solidFill>
                  <a:schemeClr val="tx1"/>
                </a:solidFill>
                <a:effectLst/>
                <a:latin typeface="+mn-lt"/>
                <a:ea typeface="+mn-ea"/>
                <a:cs typeface="+mn-cs"/>
              </a:rPr>
              <a:t>Introduction:</a:t>
            </a:r>
          </a:p>
          <a:p>
            <a:pPr algn="l" defTabSz="914400" eaLnBrk="1" hangingPunct="1" indent="0" latinLnBrk="0" marL="0" marR="0" rtl="0">
              <a:lnSpc>
                <a:spcPct val="100000"/>
              </a:lnSpc>
              <a:spcBef>
                <a:spcPts val="0"/>
              </a:spcBef>
              <a:spcAft>
                <a:spcPts val="0"/>
              </a:spcAft>
              <a:buClrTx/>
              <a:buSzTx/>
              <a:buFontTx/>
              <a:buNone/>
              <a:tabLst/>
              <a:defRPr/>
            </a:pPr>
            <a:r>
              <a:rPr altLang="en-IN" b="0" dirty="0" kern="1200" lang="en-IN" smtClean="0" sz="1200">
                <a:solidFill>
                  <a:schemeClr val="tx1"/>
                </a:solidFill>
                <a:effectLst/>
                <a:latin typeface="+mn-lt"/>
                <a:ea typeface="+mn-ea"/>
                <a:cs typeface="+mn-cs"/>
              </a:rPr>
              <a:t>As we dive into pivotal bits of health and safety, we mean to furnish each team part with the knowledge and instruments essential for add to a got and flourishing work environment. Your obligation to safety is essential, and together, we make an establishment for importance.</a:t>
            </a:r>
          </a:p>
          <a:p>
            <a:endParaRPr altLang="en-IN" b="0" dirty="0" lang="en-IN"/>
          </a:p>
        </p:txBody>
      </p:sp>
      <p:sp>
        <p:nvSpPr>
          <p:cNvPr id="4" name="Slide Number Placeholder 3"/>
          <p:cNvSpPr>
            <a:spLocks noGrp="1"/>
          </p:cNvSpPr>
          <p:nvPr>
            <p:ph idx="10" sz="quarter" type="sldNum"/>
          </p:nvPr>
        </p:nvSpPr>
        <p:spPr/>
        <p:txBody>
          <a:bodyPr numCol="1"/>
          <a:lstStyle/>
          <a:p>
            <a:fld id="{93456270-550A-4865-B81E-E2D4D7187DFC}" type="slidenum">
              <a:rPr altLang="en-IN" lang="en-IN" smtClean="0"/>
              <a:t>2</a:t>
            </a:fld>
            <a:endParaRPr altLang="en-IN" lang="en-IN"/>
          </a:p>
        </p:txBody>
      </p:sp>
    </p:spTree>
    <p:extLst>
      <p:ext uri="{BB962C8B-B14F-4D97-AF65-F5344CB8AC3E}">
        <p14:creationId xmlns:p14="http://schemas.microsoft.com/office/powerpoint/2010/main" val="1074059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altLang="en-IN" b="1" dirty="0" kern="1200" lang="en-IN" smtClean="0" sz="1200">
                <a:solidFill>
                  <a:schemeClr val="tx1"/>
                </a:solidFill>
                <a:effectLst/>
                <a:latin typeface="+mn-lt"/>
                <a:ea typeface="+mn-ea"/>
                <a:cs typeface="+mn-cs"/>
              </a:rPr>
              <a:t>Overview of Health and Safety Guide:</a:t>
            </a:r>
          </a:p>
          <a:p>
            <a:pPr algn="just"/>
            <a:r>
              <a:rPr altLang="en-IN" b="0" dirty="0" kern="1200" lang="en-IN" smtClean="0" sz="1200">
                <a:solidFill>
                  <a:schemeClr val="tx1"/>
                </a:solidFill>
                <a:effectLst/>
                <a:latin typeface="+mn-lt"/>
                <a:ea typeface="+mn-ea"/>
                <a:cs typeface="+mn-cs"/>
              </a:rPr>
              <a:t>In excess of a ton of rules, it fills in as a compass, straightforwardly impacting ordinary undertakings and adding to the overall prospering of our team. Through this guide, team individuals gain gigantic bits of knowledge into its significance, understanding the pivotal work it plays in lifting our safety norms. It epitomizes best practices, ensuring that each improvement lines up with the most fundamental safety guidelines, fostering a got and proactive work environment at Premier Inn Barnsley.</a:t>
            </a:r>
          </a:p>
          <a:p>
            <a:pPr algn="just"/>
            <a:r>
              <a:rPr altLang="en-IN" b="0" dirty="0" kern="1200" lang="en-IN" smtClean="0" sz="1200">
                <a:solidFill>
                  <a:schemeClr val="tx1"/>
                </a:solidFill>
                <a:effectLst/>
                <a:latin typeface="+mn-lt"/>
                <a:ea typeface="+mn-ea"/>
                <a:cs typeface="+mn-cs"/>
              </a:rPr>
              <a:t/>
            </a:r>
            <a:br>
              <a:rPr altLang="en-IN" b="0" dirty="0" kern="1200" lang="en-IN" smtClean="0" sz="1200">
                <a:solidFill>
                  <a:schemeClr val="tx1"/>
                </a:solidFill>
                <a:effectLst/>
                <a:latin typeface="+mn-lt"/>
                <a:ea typeface="+mn-ea"/>
                <a:cs typeface="+mn-cs"/>
              </a:rPr>
            </a:br>
            <a:r>
              <a:rPr altLang="en-IN" b="0" dirty="0" kern="1200" lang="en-IN" smtClean="0" sz="1200">
                <a:solidFill>
                  <a:schemeClr val="tx1"/>
                </a:solidFill>
                <a:effectLst/>
                <a:latin typeface="+mn-lt"/>
                <a:ea typeface="+mn-ea"/>
                <a:cs typeface="+mn-cs"/>
              </a:rPr>
              <a:t> </a:t>
            </a:r>
          </a:p>
          <a:p>
            <a:endParaRPr altLang="en-IN" b="1" dirty="0" kern="1200" lang="en-IN" sz="1200">
              <a:solidFill>
                <a:schemeClr val="tx1"/>
              </a:solidFill>
              <a:effectLst/>
              <a:latin typeface="+mn-lt"/>
              <a:ea typeface="+mn-ea"/>
              <a:cs typeface="+mn-cs"/>
            </a:endParaRPr>
          </a:p>
        </p:txBody>
      </p:sp>
      <p:sp>
        <p:nvSpPr>
          <p:cNvPr id="4" name="Slide Number Placeholder 3"/>
          <p:cNvSpPr>
            <a:spLocks noGrp="1"/>
          </p:cNvSpPr>
          <p:nvPr>
            <p:ph idx="10" sz="quarter" type="sldNum"/>
          </p:nvPr>
        </p:nvSpPr>
        <p:spPr/>
        <p:txBody>
          <a:bodyPr numCol="1"/>
          <a:lstStyle/>
          <a:p>
            <a:fld id="{93456270-550A-4865-B81E-E2D4D7187DFC}" type="slidenum">
              <a:rPr altLang="en-IN" lang="en-IN" smtClean="0"/>
              <a:t>3</a:t>
            </a:fld>
            <a:endParaRPr altLang="en-IN" lang="en-IN"/>
          </a:p>
        </p:txBody>
      </p:sp>
    </p:spTree>
    <p:extLst>
      <p:ext uri="{BB962C8B-B14F-4D97-AF65-F5344CB8AC3E}">
        <p14:creationId xmlns:p14="http://schemas.microsoft.com/office/powerpoint/2010/main" val="5376806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marL="0" marR="0" rtl="0">
              <a:lnSpc>
                <a:spcPct val="100000"/>
              </a:lnSpc>
              <a:spcBef>
                <a:spcPts val="0"/>
              </a:spcBef>
              <a:spcAft>
                <a:spcPts val="0"/>
              </a:spcAft>
              <a:buClrTx/>
              <a:buSzTx/>
              <a:buFontTx/>
              <a:buNone/>
              <a:tabLst/>
              <a:defRPr/>
            </a:pPr>
            <a:r>
              <a:rPr altLang="en-IN" b="1" dirty="0" kern="1200" lang="en-IN" smtClean="0" sz="1200">
                <a:solidFill>
                  <a:schemeClr val="tx1"/>
                </a:solidFill>
                <a:effectLst/>
                <a:latin typeface="+mn-lt"/>
                <a:ea typeface="+mn-ea"/>
                <a:cs typeface="+mn-cs"/>
              </a:rPr>
              <a:t>Identifying Potential Risks and Best Practices</a:t>
            </a:r>
          </a:p>
          <a:p>
            <a:pPr algn="just" defTabSz="914400" eaLnBrk="1" hangingPunct="1" indent="0" latinLnBrk="0" marL="0" marR="0" rtl="0">
              <a:lnSpc>
                <a:spcPct val="100000"/>
              </a:lnSpc>
              <a:spcBef>
                <a:spcPts val="0"/>
              </a:spcBef>
              <a:spcAft>
                <a:spcPts val="0"/>
              </a:spcAft>
              <a:buClrTx/>
              <a:buSzTx/>
              <a:buFontTx/>
              <a:buNone/>
              <a:tabLst/>
              <a:defRPr/>
            </a:pPr>
            <a:r>
              <a:rPr altLang="en-IN" b="0" dirty="0" kern="1200" lang="en-IN" smtClean="0" sz="1200">
                <a:solidFill>
                  <a:schemeClr val="tx1"/>
                </a:solidFill>
                <a:effectLst/>
                <a:latin typeface="+mn-lt"/>
                <a:ea typeface="+mn-ea"/>
                <a:cs typeface="+mn-cs"/>
              </a:rPr>
              <a:t>The joining of industry best practices transforms into a foundation, changing our procedures to the most extended safety suppositions overpowering in the field. This proactive procedure attracts our team to see potential risks proficiently as well as to limit break down them. Through an immovable comprehension of these risks and the execution of best practices, we fortify our obligation to making a workplace at Premier Inn Barnsley that splendid lights in the headway of our team, ensuring each part adds to serious strong regions for a thriving environment.</a:t>
            </a:r>
          </a:p>
          <a:p>
            <a:endParaRPr altLang="en-IN" dirty="0" lang="en-IN"/>
          </a:p>
        </p:txBody>
      </p:sp>
      <p:sp>
        <p:nvSpPr>
          <p:cNvPr id="4" name="Slide Number Placeholder 3"/>
          <p:cNvSpPr>
            <a:spLocks noGrp="1"/>
          </p:cNvSpPr>
          <p:nvPr>
            <p:ph idx="10" sz="quarter" type="sldNum"/>
          </p:nvPr>
        </p:nvSpPr>
        <p:spPr/>
        <p:txBody>
          <a:bodyPr numCol="1"/>
          <a:lstStyle/>
          <a:p>
            <a:fld id="{93456270-550A-4865-B81E-E2D4D7187DFC}" type="slidenum">
              <a:rPr altLang="en-IN" lang="en-IN" smtClean="0"/>
              <a:t>4</a:t>
            </a:fld>
            <a:endParaRPr altLang="en-IN" lang="en-IN"/>
          </a:p>
        </p:txBody>
      </p:sp>
    </p:spTree>
    <p:extLst>
      <p:ext uri="{BB962C8B-B14F-4D97-AF65-F5344CB8AC3E}">
        <p14:creationId xmlns:p14="http://schemas.microsoft.com/office/powerpoint/2010/main" val="5741115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altLang="en-IN" b="1" dirty="0" kern="1200" lang="en-IN" smtClean="0" sz="1200">
                <a:solidFill>
                  <a:schemeClr val="tx1"/>
                </a:solidFill>
                <a:effectLst/>
                <a:latin typeface="+mn-lt"/>
                <a:ea typeface="+mn-ea"/>
                <a:cs typeface="+mn-cs"/>
              </a:rPr>
              <a:t>Precautions for Accident Prevention</a:t>
            </a:r>
          </a:p>
          <a:p>
            <a:pPr algn="l" defTabSz="914400" eaLnBrk="1" hangingPunct="1" indent="0" latinLnBrk="0" marL="0" marR="0" rtl="0">
              <a:lnSpc>
                <a:spcPct val="100000"/>
              </a:lnSpc>
              <a:spcBef>
                <a:spcPts val="0"/>
              </a:spcBef>
              <a:spcAft>
                <a:spcPts val="0"/>
              </a:spcAft>
              <a:buClrTx/>
              <a:buSzTx/>
              <a:buFontTx/>
              <a:buNone/>
              <a:tabLst/>
              <a:defRPr/>
            </a:pPr>
            <a:r>
              <a:rPr altLang="en-IN" b="0" dirty="0" kern="1200" lang="en-IN" smtClean="0" sz="1200">
                <a:solidFill>
                  <a:schemeClr val="tx1"/>
                </a:solidFill>
                <a:effectLst/>
                <a:latin typeface="+mn-lt"/>
                <a:ea typeface="+mn-ea"/>
                <a:cs typeface="+mn-cs"/>
              </a:rPr>
              <a:t>Likewise, a blended energy of watchfulness towards slip and excursion hazards is given up, interfacing with team individuals to stay mindful of potential risks. By focusing in on focal precautions, for example, the utilization of PPE and certifiable training, we foster a proactive safety culture at Premier Inn Barnsley, fostering an environment where each team part truly adds to accident prevention and workplace achievement.</a:t>
            </a:r>
          </a:p>
          <a:p>
            <a:endParaRPr altLang="en-IN" b="1" dirty="0" kern="1200" lang="en-IN" sz="1200">
              <a:solidFill>
                <a:schemeClr val="tx1"/>
              </a:solidFill>
              <a:effectLst/>
              <a:latin typeface="+mn-lt"/>
              <a:ea typeface="+mn-ea"/>
              <a:cs typeface="+mn-cs"/>
            </a:endParaRPr>
          </a:p>
        </p:txBody>
      </p:sp>
      <p:sp>
        <p:nvSpPr>
          <p:cNvPr id="4" name="Slide Number Placeholder 3"/>
          <p:cNvSpPr>
            <a:spLocks noGrp="1"/>
          </p:cNvSpPr>
          <p:nvPr>
            <p:ph idx="10" sz="quarter" type="sldNum"/>
          </p:nvPr>
        </p:nvSpPr>
        <p:spPr/>
        <p:txBody>
          <a:bodyPr numCol="1"/>
          <a:lstStyle/>
          <a:p>
            <a:fld id="{93456270-550A-4865-B81E-E2D4D7187DFC}" type="slidenum">
              <a:rPr altLang="en-IN" lang="en-IN" smtClean="0"/>
              <a:t>5</a:t>
            </a:fld>
            <a:endParaRPr altLang="en-IN" lang="en-IN"/>
          </a:p>
        </p:txBody>
      </p:sp>
    </p:spTree>
    <p:extLst>
      <p:ext uri="{BB962C8B-B14F-4D97-AF65-F5344CB8AC3E}">
        <p14:creationId xmlns:p14="http://schemas.microsoft.com/office/powerpoint/2010/main" val="39469924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marL="0" marR="0" rtl="0">
              <a:lnSpc>
                <a:spcPct val="100000"/>
              </a:lnSpc>
              <a:spcBef>
                <a:spcPts val="0"/>
              </a:spcBef>
              <a:spcAft>
                <a:spcPts val="0"/>
              </a:spcAft>
              <a:buClrTx/>
              <a:buSzTx/>
              <a:buFontTx/>
              <a:buNone/>
              <a:tabLst/>
              <a:defRPr/>
            </a:pPr>
            <a:r>
              <a:rPr altLang="en-IN" b="1" dirty="0" kern="1200" lang="en-IN" smtClean="0" sz="1200">
                <a:solidFill>
                  <a:schemeClr val="tx1"/>
                </a:solidFill>
                <a:effectLst/>
                <a:latin typeface="+mn-lt"/>
                <a:ea typeface="+mn-ea"/>
                <a:cs typeface="+mn-cs"/>
              </a:rPr>
              <a:t>Procedures for Safe Room Cleaning</a:t>
            </a:r>
          </a:p>
          <a:p>
            <a:pPr algn="l" defTabSz="914400" eaLnBrk="1" hangingPunct="1" indent="0" latinLnBrk="0" marL="0" marR="0" rtl="0">
              <a:lnSpc>
                <a:spcPct val="100000"/>
              </a:lnSpc>
              <a:spcBef>
                <a:spcPts val="0"/>
              </a:spcBef>
              <a:spcAft>
                <a:spcPts val="0"/>
              </a:spcAft>
              <a:buClrTx/>
              <a:buSzTx/>
              <a:buFontTx/>
              <a:buNone/>
              <a:tabLst/>
              <a:defRPr/>
            </a:pPr>
            <a:r>
              <a:rPr altLang="en-IN" b="0" dirty="0" kern="1200" lang="en-IN" smtClean="0" sz="1200">
                <a:solidFill>
                  <a:schemeClr val="tx1"/>
                </a:solidFill>
                <a:effectLst/>
                <a:latin typeface="+mn-lt"/>
                <a:ea typeface="+mn-ea"/>
                <a:cs typeface="+mn-cs"/>
              </a:rPr>
              <a:t>Furthermore, the meaning of reliable ventilation during cleaning practices is solidified, highlighting the key for the improvement of outside air. This not just invigorates the general consequence of our team yet what's more limits their responsiveness to cleaning informed subject matter experts, changing our practices to the most raised safety guidelines. Through these dynamically procedures, we energize a culture of safety at Premier Inn Barnsley, ensuring each room cleaning task is drawn closer with precision and care.</a:t>
            </a:r>
          </a:p>
          <a:p>
            <a:endParaRPr altLang="en-IN" b="0" dirty="0" lang="en-IN"/>
          </a:p>
        </p:txBody>
      </p:sp>
      <p:sp>
        <p:nvSpPr>
          <p:cNvPr id="4" name="Slide Number Placeholder 3"/>
          <p:cNvSpPr>
            <a:spLocks noGrp="1"/>
          </p:cNvSpPr>
          <p:nvPr>
            <p:ph idx="10" sz="quarter" type="sldNum"/>
          </p:nvPr>
        </p:nvSpPr>
        <p:spPr/>
        <p:txBody>
          <a:bodyPr numCol="1"/>
          <a:lstStyle/>
          <a:p>
            <a:fld id="{93456270-550A-4865-B81E-E2D4D7187DFC}" type="slidenum">
              <a:rPr altLang="en-IN" lang="en-IN" smtClean="0"/>
              <a:t>6</a:t>
            </a:fld>
            <a:endParaRPr altLang="en-IN" lang="en-IN"/>
          </a:p>
        </p:txBody>
      </p:sp>
    </p:spTree>
    <p:extLst>
      <p:ext uri="{BB962C8B-B14F-4D97-AF65-F5344CB8AC3E}">
        <p14:creationId xmlns:p14="http://schemas.microsoft.com/office/powerpoint/2010/main" val="9345792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altLang="en-IN" b="1" dirty="0" kern="1200" lang="en-IN" smtClean="0" sz="1200">
                <a:solidFill>
                  <a:schemeClr val="tx1"/>
                </a:solidFill>
                <a:effectLst/>
                <a:latin typeface="+mn-lt"/>
                <a:ea typeface="+mn-ea"/>
                <a:cs typeface="+mn-cs"/>
              </a:rPr>
              <a:t>Equipment for Safe Room Cleaning</a:t>
            </a:r>
          </a:p>
          <a:p>
            <a:endParaRPr altLang="en-IN" b="1" dirty="0" kern="1200" lang="en-IN" smtClean="0" sz="1200">
              <a:solidFill>
                <a:schemeClr val="tx1"/>
              </a:solidFill>
              <a:effectLst/>
              <a:latin typeface="+mn-lt"/>
              <a:ea typeface="+mn-ea"/>
              <a:cs typeface="+mn-cs"/>
            </a:endParaRPr>
          </a:p>
          <a:p>
            <a:pPr algn="just" defTabSz="914400" eaLnBrk="1" hangingPunct="1" indent="0" latinLnBrk="0" marL="0" marR="0" rtl="0">
              <a:lnSpc>
                <a:spcPct val="100000"/>
              </a:lnSpc>
              <a:spcBef>
                <a:spcPts val="0"/>
              </a:spcBef>
              <a:spcAft>
                <a:spcPts val="0"/>
              </a:spcAft>
              <a:buClrTx/>
              <a:buSzTx/>
              <a:buFontTx/>
              <a:buNone/>
              <a:tabLst/>
              <a:defRPr/>
            </a:pPr>
            <a:r>
              <a:rPr altLang="en-IN" b="0" dirty="0" kern="1200" lang="en-IN" smtClean="0" sz="1200">
                <a:solidFill>
                  <a:schemeClr val="tx1"/>
                </a:solidFill>
                <a:effectLst/>
                <a:latin typeface="+mn-lt"/>
                <a:ea typeface="+mn-ea"/>
                <a:cs typeface="+mn-cs"/>
              </a:rPr>
              <a:t>The opportunity of microfiber cleaning surfaces and ergonomic mops supplements our obligation to mindful yet ergonomic cleaning practices, focusing in the thriving of our team. Likewise, the slide consolidates the meaning of ordinary equipment upkeep, ensuring that these instruments are sensible as well as safe for use. By presenting and featuring these sincere contraptions, we set the norm for importance in room cleaning, pushing a safe and health-careful environment for our housekeeping team.</a:t>
            </a:r>
          </a:p>
          <a:p>
            <a:pPr algn="just"/>
            <a:endParaRPr altLang="en-IN" b="0" dirty="0" kern="1200" lang="en-IN" sz="1200">
              <a:solidFill>
                <a:schemeClr val="tx1"/>
              </a:solidFill>
              <a:effectLst/>
              <a:latin typeface="+mn-lt"/>
              <a:ea typeface="+mn-ea"/>
              <a:cs typeface="+mn-cs"/>
            </a:endParaRPr>
          </a:p>
        </p:txBody>
      </p:sp>
      <p:sp>
        <p:nvSpPr>
          <p:cNvPr id="4" name="Slide Number Placeholder 3"/>
          <p:cNvSpPr>
            <a:spLocks noGrp="1"/>
          </p:cNvSpPr>
          <p:nvPr>
            <p:ph idx="10" sz="quarter" type="sldNum"/>
          </p:nvPr>
        </p:nvSpPr>
        <p:spPr/>
        <p:txBody>
          <a:bodyPr numCol="1"/>
          <a:lstStyle/>
          <a:p>
            <a:fld id="{93456270-550A-4865-B81E-E2D4D7187DFC}" type="slidenum">
              <a:rPr altLang="en-IN" lang="en-IN" smtClean="0"/>
              <a:t>7</a:t>
            </a:fld>
            <a:endParaRPr altLang="en-IN" lang="en-IN"/>
          </a:p>
        </p:txBody>
      </p:sp>
    </p:spTree>
    <p:extLst>
      <p:ext uri="{BB962C8B-B14F-4D97-AF65-F5344CB8AC3E}">
        <p14:creationId xmlns:p14="http://schemas.microsoft.com/office/powerpoint/2010/main" val="487520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marL="0" marR="0" rtl="0">
              <a:lnSpc>
                <a:spcPct val="100000"/>
              </a:lnSpc>
              <a:spcBef>
                <a:spcPts val="0"/>
              </a:spcBef>
              <a:spcAft>
                <a:spcPts val="0"/>
              </a:spcAft>
              <a:buClrTx/>
              <a:buSzTx/>
              <a:buFontTx/>
              <a:buNone/>
              <a:tabLst/>
              <a:defRPr/>
            </a:pPr>
            <a:r>
              <a:rPr altLang="en-IN" b="1" dirty="0" kern="1200" lang="en-IN" smtClean="0" sz="1200">
                <a:solidFill>
                  <a:schemeClr val="tx1"/>
                </a:solidFill>
                <a:effectLst/>
                <a:latin typeface="+mn-lt"/>
                <a:ea typeface="+mn-ea"/>
                <a:cs typeface="+mn-cs"/>
              </a:rPr>
              <a:t>Hazard Mitigation: Practical Solutions</a:t>
            </a:r>
          </a:p>
          <a:p>
            <a:pPr algn="l" defTabSz="914400" eaLnBrk="1" hangingPunct="1" indent="0" latinLnBrk="0" marL="0" marR="0" rtl="0">
              <a:lnSpc>
                <a:spcPct val="100000"/>
              </a:lnSpc>
              <a:spcBef>
                <a:spcPts val="0"/>
              </a:spcBef>
              <a:spcAft>
                <a:spcPts val="0"/>
              </a:spcAft>
              <a:buClrTx/>
              <a:buSzTx/>
              <a:buFontTx/>
              <a:buNone/>
              <a:tabLst/>
              <a:defRPr/>
            </a:pPr>
            <a:endParaRPr altLang="en-IN" b="1" dirty="0" kern="1200" lang="en-IN" smtClean="0" sz="1200">
              <a:solidFill>
                <a:schemeClr val="tx1"/>
              </a:solidFill>
              <a:effectLst/>
              <a:latin typeface="+mn-lt"/>
              <a:ea typeface="+mn-ea"/>
              <a:cs typeface="+mn-cs"/>
            </a:endParaRPr>
          </a:p>
          <a:p>
            <a:pPr algn="l" defTabSz="914400" eaLnBrk="1" hangingPunct="1" indent="0" latinLnBrk="0" marL="0" marR="0" rtl="0">
              <a:lnSpc>
                <a:spcPct val="100000"/>
              </a:lnSpc>
              <a:spcBef>
                <a:spcPts val="0"/>
              </a:spcBef>
              <a:spcAft>
                <a:spcPts val="0"/>
              </a:spcAft>
              <a:buClrTx/>
              <a:buSzTx/>
              <a:buFontTx/>
              <a:buNone/>
              <a:tabLst/>
              <a:defRPr/>
            </a:pPr>
            <a:r>
              <a:rPr altLang="en-IN" b="1" dirty="0" kern="1200" lang="en-IN" smtClean="0" sz="1200">
                <a:solidFill>
                  <a:schemeClr val="tx1"/>
                </a:solidFill>
                <a:effectLst/>
                <a:latin typeface="+mn-lt"/>
                <a:ea typeface="+mn-ea"/>
                <a:cs typeface="+mn-cs"/>
              </a:rPr>
              <a:t>Drawing in the use of posted advices for wet floors tends to our proactive procedure for managing forestalling accidents. Furthermore, the brief posting of equipment breakdowns is featured, fostering a culture of helpful development and complete bet. This slide ought to attract our team, ensuring each part really participates in hazard mitigation, reinforcing the significance of watchfulness and laid out effort in saving a safe environment for everybody at Premier Inn Barnsley.</a:t>
            </a:r>
          </a:p>
          <a:p>
            <a:endParaRPr altLang="en-IN" dirty="0" lang="en-IN" smtClean="0"/>
          </a:p>
        </p:txBody>
      </p:sp>
      <p:sp>
        <p:nvSpPr>
          <p:cNvPr id="4" name="Slide Number Placeholder 3"/>
          <p:cNvSpPr>
            <a:spLocks noGrp="1"/>
          </p:cNvSpPr>
          <p:nvPr>
            <p:ph idx="10" sz="quarter" type="sldNum"/>
          </p:nvPr>
        </p:nvSpPr>
        <p:spPr/>
        <p:txBody>
          <a:bodyPr numCol="1"/>
          <a:lstStyle/>
          <a:p>
            <a:fld id="{93456270-550A-4865-B81E-E2D4D7187DFC}" type="slidenum">
              <a:rPr altLang="en-IN" lang="en-IN" smtClean="0"/>
              <a:t>8</a:t>
            </a:fld>
            <a:endParaRPr altLang="en-IN" lang="en-IN"/>
          </a:p>
        </p:txBody>
      </p:sp>
    </p:spTree>
    <p:extLst>
      <p:ext uri="{BB962C8B-B14F-4D97-AF65-F5344CB8AC3E}">
        <p14:creationId xmlns:p14="http://schemas.microsoft.com/office/powerpoint/2010/main" val="22351506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marL="0" marR="0" rtl="0">
              <a:lnSpc>
                <a:spcPct val="100000"/>
              </a:lnSpc>
              <a:spcBef>
                <a:spcPts val="0"/>
              </a:spcBef>
              <a:spcAft>
                <a:spcPts val="0"/>
              </a:spcAft>
              <a:buClrTx/>
              <a:buSzTx/>
              <a:buFontTx/>
              <a:buNone/>
              <a:tabLst/>
              <a:defRPr/>
            </a:pPr>
            <a:r>
              <a:rPr altLang="en-IN" b="1" dirty="0" kern="1200" lang="en-IN" smtClean="0" sz="1200">
                <a:solidFill>
                  <a:schemeClr val="tx1"/>
                </a:solidFill>
                <a:effectLst/>
                <a:latin typeface="+mn-lt"/>
                <a:ea typeface="+mn-ea"/>
                <a:cs typeface="+mn-cs"/>
              </a:rPr>
              <a:t>Wider Reading and Industry Knowledge</a:t>
            </a:r>
          </a:p>
          <a:p>
            <a:endParaRPr altLang="en-IN" b="0" dirty="0" lang="en-IN" smtClean="0"/>
          </a:p>
          <a:p>
            <a:pPr algn="l" defTabSz="914400" eaLnBrk="1" hangingPunct="1" indent="0" latinLnBrk="0" marL="0" marR="0" rtl="0">
              <a:lnSpc>
                <a:spcPct val="100000"/>
              </a:lnSpc>
              <a:spcBef>
                <a:spcPts val="0"/>
              </a:spcBef>
              <a:spcAft>
                <a:spcPts val="0"/>
              </a:spcAft>
              <a:buClrTx/>
              <a:buSzTx/>
              <a:buFontTx/>
              <a:buNone/>
              <a:tabLst/>
              <a:defRPr/>
            </a:pPr>
            <a:r>
              <a:rPr altLang="en-IN" b="0" dirty="0" kern="1200" lang="en-IN" smtClean="0" sz="1200">
                <a:solidFill>
                  <a:schemeClr val="tx1"/>
                </a:solidFill>
                <a:effectLst/>
                <a:latin typeface="+mn-lt"/>
                <a:ea typeface="+mn-ea"/>
                <a:cs typeface="+mn-cs"/>
              </a:rPr>
              <a:t>The obligation to commonplace updates, concurring with arising safety norms and kinds of progress, reflects what's happening in extra mindful of the most raised safety guidelines. This slide fills in as a sign of the meaning of predictable learning and flexibility in a stand-out industry, ensuring that our practices stay at the forefront of safety importance.</a:t>
            </a:r>
          </a:p>
          <a:p>
            <a:endParaRPr altLang="en-IN" dirty="0" lang="en-IN"/>
          </a:p>
        </p:txBody>
      </p:sp>
      <p:sp>
        <p:nvSpPr>
          <p:cNvPr id="4" name="Slide Number Placeholder 3"/>
          <p:cNvSpPr>
            <a:spLocks noGrp="1"/>
          </p:cNvSpPr>
          <p:nvPr>
            <p:ph idx="10" sz="quarter" type="sldNum"/>
          </p:nvPr>
        </p:nvSpPr>
        <p:spPr/>
        <p:txBody>
          <a:bodyPr numCol="1"/>
          <a:lstStyle/>
          <a:p>
            <a:fld id="{93456270-550A-4865-B81E-E2D4D7187DFC}" type="slidenum">
              <a:rPr altLang="en-IN" lang="en-IN" smtClean="0"/>
              <a:t>9</a:t>
            </a:fld>
            <a:endParaRPr altLang="en-IN" lang="en-IN"/>
          </a:p>
        </p:txBody>
      </p:sp>
    </p:spTree>
    <p:extLst>
      <p:ext uri="{BB962C8B-B14F-4D97-AF65-F5344CB8AC3E}">
        <p14:creationId xmlns:p14="http://schemas.microsoft.com/office/powerpoint/2010/main" val="22624396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marL="0" marR="0" rtl="0">
              <a:lnSpc>
                <a:spcPct val="100000"/>
              </a:lnSpc>
              <a:spcBef>
                <a:spcPts val="0"/>
              </a:spcBef>
              <a:spcAft>
                <a:spcPts val="0"/>
              </a:spcAft>
              <a:buClrTx/>
              <a:buSzTx/>
              <a:buFontTx/>
              <a:buNone/>
              <a:tabLst/>
              <a:defRPr/>
            </a:pPr>
            <a:r>
              <a:rPr altLang="en-IN" b="1" dirty="0" kern="1200" lang="en-IN" smtClean="0" sz="1200">
                <a:solidFill>
                  <a:schemeClr val="tx1"/>
                </a:solidFill>
                <a:effectLst/>
                <a:latin typeface="+mn-lt"/>
                <a:ea typeface="+mn-ea"/>
                <a:cs typeface="+mn-cs"/>
              </a:rPr>
              <a:t>Conclusion</a:t>
            </a:r>
          </a:p>
          <a:p>
            <a:r>
              <a:rPr altLang="en-IN" dirty="0" kern="1200" lang="en-IN" smtClean="0" sz="1200">
                <a:solidFill>
                  <a:schemeClr val="tx1"/>
                </a:solidFill>
                <a:effectLst/>
                <a:latin typeface="+mn-lt"/>
                <a:ea typeface="+mn-ea"/>
                <a:cs typeface="+mn-cs"/>
              </a:rPr>
              <a:t>Connecting with adherence to showed precautions, procedures, and equipment guidelines, it mirrors our obligation to fostering a safe and secure work environment. As the team leaves on finishing these practices, we expand our certified appreciation for their obligation to making a safer workplace. This offer fills in as a hint, ensuring that each team part fathoms and truly executes the focal health and safety practices, adding to the complete consequence of Premier Inn Barnsley</a:t>
            </a:r>
            <a:endParaRPr altLang="en-IN" dirty="0" lang="en-IN"/>
          </a:p>
        </p:txBody>
      </p:sp>
      <p:sp>
        <p:nvSpPr>
          <p:cNvPr id="4" name="Slide Number Placeholder 3"/>
          <p:cNvSpPr>
            <a:spLocks noGrp="1"/>
          </p:cNvSpPr>
          <p:nvPr>
            <p:ph idx="10" sz="quarter" type="sldNum"/>
          </p:nvPr>
        </p:nvSpPr>
        <p:spPr/>
        <p:txBody>
          <a:bodyPr numCol="1"/>
          <a:lstStyle/>
          <a:p>
            <a:fld id="{93456270-550A-4865-B81E-E2D4D7187DFC}" type="slidenum">
              <a:rPr altLang="en-IN" lang="en-IN" smtClean="0"/>
              <a:t>10</a:t>
            </a:fld>
            <a:endParaRPr altLang="en-IN" lang="en-IN"/>
          </a:p>
        </p:txBody>
      </p:sp>
    </p:spTree>
    <p:extLst>
      <p:ext uri="{BB962C8B-B14F-4D97-AF65-F5344CB8AC3E}">
        <p14:creationId xmlns:p14="http://schemas.microsoft.com/office/powerpoint/2010/main" val="22346665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endParaRPr altLang="en-IN" dirty="0" lang="en-IN"/>
          </a:p>
        </p:txBody>
      </p:sp>
      <p:sp>
        <p:nvSpPr>
          <p:cNvPr id="4" name="Slide Number Placeholder 3"/>
          <p:cNvSpPr>
            <a:spLocks noGrp="1"/>
          </p:cNvSpPr>
          <p:nvPr>
            <p:ph idx="10" sz="quarter" type="sldNum"/>
          </p:nvPr>
        </p:nvSpPr>
        <p:spPr/>
        <p:txBody>
          <a:bodyPr numCol="1"/>
          <a:lstStyle/>
          <a:p>
            <a:fld id="{93456270-550A-4865-B81E-E2D4D7187DFC}" type="slidenum">
              <a:rPr altLang="en-IN" lang="en-IN" smtClean="0"/>
              <a:t>11</a:t>
            </a:fld>
            <a:endParaRPr altLang="en-IN" lang="en-IN"/>
          </a:p>
        </p:txBody>
      </p:sp>
    </p:spTree>
    <p:extLst>
      <p:ext uri="{BB962C8B-B14F-4D97-AF65-F5344CB8AC3E}">
        <p14:creationId xmlns:p14="http://schemas.microsoft.com/office/powerpoint/2010/main" val="2821237781"/>
      </p:ext>
    </p:extLst>
  </p:cSld>
  <p:clrMapOvr>
    <a:masterClrMapping/>
  </p:clrMapOvr>
</p:notes>
</file>

<file path=ppt/slideLayouts/_rels/slideLayout1.xml.rels><?xml version="1.0" encoding="UTF-8" standalone="yes"?><Relationships xmlns="http://schemas.openxmlformats.org/package/2006/relationships"><Relationship Id="rId3" Target="../media/image4.png" Type="http://schemas.openxmlformats.org/officeDocument/2006/relationships/image"/><Relationship Id="rId2" Target="../media/image3.jpeg" Type="http://schemas.openxmlformats.org/officeDocument/2006/relationships/image"/><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3" Target="../media/image4.png" Type="http://schemas.openxmlformats.org/officeDocument/2006/relationships/image"/><Relationship Id="rId2" Target="../media/image3.jpeg" Type="http://schemas.openxmlformats.org/officeDocument/2006/relationships/image"/><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3" Target="../media/image4.png" Type="http://schemas.openxmlformats.org/officeDocument/2006/relationships/image"/><Relationship Id="rId2" Target="../media/image3.jpeg" Type="http://schemas.openxmlformats.org/officeDocument/2006/relationships/image"/><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showMasterSp="0" type="title">
  <p:cSld name="Title Slide">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r="100000" t="100000"/>
              </a:path>
              <a:tileRect b="-100000" l="-10000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b="-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grpSp>
      <p:sp>
        <p:nvSpPr>
          <p:cNvPr id="10" name="Freeform 9"/>
          <p:cNvSpPr/>
          <p:nvPr/>
        </p:nvSpPr>
        <p:spPr>
          <a:xfrm rot="10800000">
            <a:off x="891821" y="5617774"/>
            <a:ext cx="7382935" cy="537210"/>
          </a:xfrm>
          <a:custGeom>
            <a:avLst/>
            <a:gdLst>
              <a:gd fmla="*/ 0 w 7955280" name="connsiteX0"/>
              <a:gd fmla="*/ 495300 h 495300" name="connsiteY0"/>
              <a:gd fmla="*/ 169546 w 7955280" name="connsiteX1"/>
              <a:gd fmla="*/ 0 h 495300" name="connsiteY1"/>
              <a:gd fmla="*/ 7785734 w 7955280" name="connsiteX2"/>
              <a:gd fmla="*/ 0 h 495300" name="connsiteY2"/>
              <a:gd fmla="*/ 7955280 w 7955280" name="connsiteX3"/>
              <a:gd fmla="*/ 495300 h 495300" name="connsiteY3"/>
              <a:gd fmla="*/ 0 w 7955280" name="connsiteX4"/>
              <a:gd fmla="*/ 495300 h 495300" name="connsiteY4"/>
              <a:gd fmla="*/ 0 w 7955280" name="connsiteX0"/>
              <a:gd fmla="*/ 495300 h 495300" name="connsiteY0"/>
              <a:gd fmla="*/ 169546 w 7955280" name="connsiteX1"/>
              <a:gd fmla="*/ 0 h 495300" name="connsiteY1"/>
              <a:gd fmla="*/ 3966210 w 7955280" name="connsiteX2"/>
              <a:gd fmla="*/ 95250 h 495300" name="connsiteY2"/>
              <a:gd fmla="*/ 7785734 w 7955280" name="connsiteX3"/>
              <a:gd fmla="*/ 0 h 495300" name="connsiteY3"/>
              <a:gd fmla="*/ 7955280 w 7955280" name="connsiteX4"/>
              <a:gd fmla="*/ 495300 h 495300" name="connsiteY4"/>
              <a:gd fmla="*/ 0 w 7955280" name="connsiteX5"/>
              <a:gd fmla="*/ 495300 h 495300" name="connsiteY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b="b" l="l" r="r" t="t"/>
            <a:pathLst>
              <a:path h="495300" w="795528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b="50000" l="50000" r="50000" t="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1" name="Rectangle 10"/>
          <p:cNvSpPr/>
          <p:nvPr/>
        </p:nvSpPr>
        <p:spPr>
          <a:xfrm>
            <a:off x="989952" y="1016990"/>
            <a:ext cx="7179733" cy="4831643"/>
          </a:xfrm>
          <a:prstGeom prst="rect">
            <a:avLst/>
          </a:prstGeom>
          <a:solidFill>
            <a:schemeClr val="bg1">
              <a:lumMod val="75000"/>
              <a:lumOff val="25000"/>
            </a:schemeClr>
          </a:solidFill>
          <a:ln w="6350">
            <a:noFill/>
          </a:ln>
          <a:effectLst>
            <a:outerShdw algn="t" blurRad="101600" dir="5400000" dist="50800"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2" name="Rectangle 11"/>
          <p:cNvSpPr/>
          <p:nvPr/>
        </p:nvSpPr>
        <p:spPr>
          <a:xfrm>
            <a:off x="990600" y="1009650"/>
            <a:ext cx="7179733" cy="4831643"/>
          </a:xfrm>
          <a:prstGeom prst="rect">
            <a:avLst/>
          </a:prstGeom>
          <a:blipFill rotWithShape="1">
            <a:blip cstate="print" r:embed="rId2">
              <a:alphaModFix amt="20000"/>
              <a:grayscl/>
              <a:lum contrast="12000"/>
            </a:blip>
            <a:srcRect/>
            <a:tile algn="tl" flip="none" sx="100000" sy="100000" tx="0" ty="0"/>
          </a:blipFill>
          <a:ln w="6350">
            <a:noFill/>
          </a:ln>
          <a:effectLst>
            <a:outerShdw algn="t" blurRad="101600" dir="5400000" dist="50800"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pic>
        <p:nvPicPr>
          <p:cNvPr descr="C:\Users\Administrator\Desktop\Pushpin Dev\Assets\pushpinLeft.png" id="13" name="Picture 2"/>
          <p:cNvPicPr>
            <a:picLocks noChangeArrowheads="1" noChangeAspect="1"/>
          </p:cNvPicPr>
          <p:nvPr/>
        </p:nvPicPr>
        <p:blipFill>
          <a:blip cstate="print" r:embed="rId3"/>
          <a:srcRect/>
          <a:stretch>
            <a:fillRect/>
          </a:stretch>
        </p:blipFill>
        <p:spPr>
          <a:xfrm rot="1435684">
            <a:off x="769521" y="702069"/>
            <a:ext cx="567831" cy="567830"/>
          </a:xfrm>
          <a:prstGeom prst="rect">
            <a:avLst/>
          </a:prstGeom>
          <a:noFill/>
        </p:spPr>
      </p:pic>
      <p:pic>
        <p:nvPicPr>
          <p:cNvPr descr="C:\Users\Administrator\Desktop\Pushpin Dev\Assets\pushpinLeft.png" id="14" name="Picture 2"/>
          <p:cNvPicPr>
            <a:picLocks noChangeArrowheads="1" noChangeAspect="1"/>
          </p:cNvPicPr>
          <p:nvPr/>
        </p:nvPicPr>
        <p:blipFill>
          <a:blip cstate="print" r:embed="rId3"/>
          <a:srcRect/>
          <a:stretch>
            <a:fillRect/>
          </a:stretch>
        </p:blipFill>
        <p:spPr>
          <a:xfrm rot="4096196">
            <a:off x="7855433" y="749720"/>
            <a:ext cx="566928" cy="566928"/>
          </a:xfrm>
          <a:prstGeom prst="rect">
            <a:avLst/>
          </a:prstGeom>
          <a:noFill/>
        </p:spPr>
      </p:pic>
      <p:sp>
        <p:nvSpPr>
          <p:cNvPr id="2" name="Title 1"/>
          <p:cNvSpPr>
            <a:spLocks noGrp="1"/>
          </p:cNvSpPr>
          <p:nvPr>
            <p:ph type="ctrTitle"/>
          </p:nvPr>
        </p:nvSpPr>
        <p:spPr>
          <a:xfrm>
            <a:off x="1727201" y="1794935"/>
            <a:ext cx="5723468" cy="1828090"/>
          </a:xfrm>
        </p:spPr>
        <p:txBody>
          <a:bodyPr anchor="b" numCol="1">
            <a:normAutofit/>
          </a:bodyPr>
          <a:lstStyle>
            <a:lvl1pPr>
              <a:defRPr sz="4800"/>
            </a:lvl1pPr>
          </a:lstStyle>
          <a:p>
            <a:r>
              <a:rPr lang="en-US" smtClean="0"/>
              <a:t>Click to edit Master title style</a:t>
            </a:r>
            <a:endParaRPr lang="en-US"/>
          </a:p>
        </p:txBody>
      </p:sp>
      <p:sp>
        <p:nvSpPr>
          <p:cNvPr id="3" name="Subtitle 2"/>
          <p:cNvSpPr>
            <a:spLocks noGrp="1"/>
          </p:cNvSpPr>
          <p:nvPr>
            <p:ph idx="1" type="subTitle"/>
          </p:nvPr>
        </p:nvSpPr>
        <p:spPr>
          <a:xfrm>
            <a:off x="1727200" y="3736622"/>
            <a:ext cx="5712179" cy="1524000"/>
          </a:xfrm>
        </p:spPr>
        <p:txBody>
          <a:bodyPr numCol="1"/>
          <a:lstStyle>
            <a:lvl1pPr algn="ctr" indent="0" marL="0">
              <a:buNone/>
              <a:defRPr>
                <a:solidFill>
                  <a:schemeClr val="tx2"/>
                </a:solidFill>
              </a:defRPr>
            </a:lvl1pPr>
            <a:lvl2pPr algn="ctr" indent="0" marL="457200">
              <a:buNone/>
              <a:defRPr>
                <a:solidFill>
                  <a:schemeClr val="tx1">
                    <a:tint val="75000"/>
                  </a:schemeClr>
                </a:solidFill>
              </a:defRPr>
            </a:lvl2pPr>
            <a:lvl3pPr algn="ctr" indent="0" marL="914400">
              <a:buNone/>
              <a:defRPr>
                <a:solidFill>
                  <a:schemeClr val="tx1">
                    <a:tint val="75000"/>
                  </a:schemeClr>
                </a:solidFill>
              </a:defRPr>
            </a:lvl3pPr>
            <a:lvl4pPr algn="ctr" indent="0" marL="1371600">
              <a:buNone/>
              <a:defRPr>
                <a:solidFill>
                  <a:schemeClr val="tx1">
                    <a:tint val="75000"/>
                  </a:schemeClr>
                </a:solidFill>
              </a:defRPr>
            </a:lvl4pPr>
            <a:lvl5pPr algn="ctr" indent="0" marL="1828800">
              <a:buNone/>
              <a:defRPr>
                <a:solidFill>
                  <a:schemeClr val="tx1">
                    <a:tint val="75000"/>
                  </a:schemeClr>
                </a:solidFill>
              </a:defRPr>
            </a:lvl5pPr>
            <a:lvl6pPr algn="ctr" indent="0" marL="2286000">
              <a:buNone/>
              <a:defRPr>
                <a:solidFill>
                  <a:schemeClr val="tx1">
                    <a:tint val="75000"/>
                  </a:schemeClr>
                </a:solidFill>
              </a:defRPr>
            </a:lvl6pPr>
            <a:lvl7pPr algn="ctr" indent="0" marL="2743200">
              <a:buNone/>
              <a:defRPr>
                <a:solidFill>
                  <a:schemeClr val="tx1">
                    <a:tint val="75000"/>
                  </a:schemeClr>
                </a:solidFill>
              </a:defRPr>
            </a:lvl7pPr>
            <a:lvl8pPr algn="ctr" indent="0" marL="3200400">
              <a:buNone/>
              <a:defRPr>
                <a:solidFill>
                  <a:schemeClr val="tx1">
                    <a:tint val="75000"/>
                  </a:schemeClr>
                </a:solidFill>
              </a:defRPr>
            </a:lvl8pPr>
            <a:lvl9pPr algn="ctr" indent="0" marL="3657600">
              <a:buNone/>
              <a:defRPr>
                <a:solidFill>
                  <a:schemeClr val="tx1">
                    <a:tint val="75000"/>
                  </a:schemeClr>
                </a:solidFill>
              </a:defRPr>
            </a:lvl9pPr>
          </a:lstStyle>
          <a:p>
            <a:r>
              <a:rPr lang="en-US" smtClean="0"/>
              <a:t>Click to edit Master subtitle style</a:t>
            </a:r>
            <a:endParaRPr dirty="0" lang="en-US"/>
          </a:p>
        </p:txBody>
      </p:sp>
      <p:sp>
        <p:nvSpPr>
          <p:cNvPr id="4" name="Date Placeholder 3"/>
          <p:cNvSpPr>
            <a:spLocks noGrp="1"/>
          </p:cNvSpPr>
          <p:nvPr>
            <p:ph idx="10" sz="half" type="dt"/>
          </p:nvPr>
        </p:nvSpPr>
        <p:spPr>
          <a:xfrm>
            <a:off x="6770676" y="5357592"/>
            <a:ext cx="1213821" cy="365125"/>
          </a:xfrm>
        </p:spPr>
        <p:txBody>
          <a:bodyPr numCol="1"/>
          <a:lstStyle/>
          <a:p>
            <a:fld id="{3A049D34-9C71-4C97-8F38-8B7B1474683C}" type="datetimeFigureOut">
              <a:rPr altLang="en-IN" lang="en-IN" smtClean="0"/>
              <a:t>23-01-2024</a:t>
            </a:fld>
            <a:endParaRPr altLang="en-IN" lang="en-IN"/>
          </a:p>
        </p:txBody>
      </p:sp>
      <p:sp>
        <p:nvSpPr>
          <p:cNvPr id="5" name="Footer Placeholder 4"/>
          <p:cNvSpPr>
            <a:spLocks noGrp="1"/>
          </p:cNvSpPr>
          <p:nvPr>
            <p:ph idx="11" sz="quarter" type="ftr"/>
          </p:nvPr>
        </p:nvSpPr>
        <p:spPr>
          <a:xfrm>
            <a:off x="1174044" y="5357592"/>
            <a:ext cx="5034845" cy="365125"/>
          </a:xfrm>
        </p:spPr>
        <p:txBody>
          <a:bodyPr numCol="1"/>
          <a:lstStyle/>
          <a:p>
            <a:endParaRPr altLang="en-IN" lang="en-IN"/>
          </a:p>
        </p:txBody>
      </p:sp>
      <p:sp>
        <p:nvSpPr>
          <p:cNvPr id="6" name="Slide Number Placeholder 5"/>
          <p:cNvSpPr>
            <a:spLocks noGrp="1"/>
          </p:cNvSpPr>
          <p:nvPr>
            <p:ph idx="12" sz="quarter" type="sldNum"/>
          </p:nvPr>
        </p:nvSpPr>
        <p:spPr>
          <a:xfrm>
            <a:off x="6213930" y="5357592"/>
            <a:ext cx="554023" cy="365125"/>
          </a:xfrm>
        </p:spPr>
        <p:txBody>
          <a:bodyPr numCol="1"/>
          <a:lstStyle>
            <a:lvl1pPr algn="ctr">
              <a:defRPr/>
            </a:lvl1pPr>
          </a:lstStyle>
          <a:p>
            <a:fld id="{C3A02123-9286-4C8E-B271-C3BAB09C4A57}" type="slidenum">
              <a:rPr altLang="en-IN" lang="en-IN" smtClean="0"/>
              <a:t>‹#›</a:t>
            </a:fld>
            <a:endParaRPr altLang="en-IN"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smtClean="0"/>
              <a:t>Click to edit Master title style</a:t>
            </a:r>
            <a:endParaRPr lang="en-US"/>
          </a:p>
        </p:txBody>
      </p:sp>
      <p:sp>
        <p:nvSpPr>
          <p:cNvPr id="3" name="Content Placeholder 2"/>
          <p:cNvSpPr>
            <a:spLocks noGrp="1"/>
          </p:cNvSpPr>
          <p:nvPr>
            <p:ph idx="1"/>
          </p:nvPr>
        </p:nvSpPr>
        <p:spPr/>
        <p:txBody>
          <a:bodyPr numCol="1"/>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idx="10" sz="half" type="dt"/>
          </p:nvPr>
        </p:nvSpPr>
        <p:spPr/>
        <p:txBody>
          <a:bodyPr numCol="1"/>
          <a:lstStyle/>
          <a:p>
            <a:fld id="{3A049D34-9C71-4C97-8F38-8B7B1474683C}" type="datetimeFigureOut">
              <a:rPr altLang="en-IN" lang="en-IN" smtClean="0"/>
              <a:t>23-01-2024</a:t>
            </a:fld>
            <a:endParaRPr altLang="en-IN" lang="en-IN"/>
          </a:p>
        </p:txBody>
      </p:sp>
      <p:sp>
        <p:nvSpPr>
          <p:cNvPr id="5" name="Footer Placeholder 4"/>
          <p:cNvSpPr>
            <a:spLocks noGrp="1"/>
          </p:cNvSpPr>
          <p:nvPr>
            <p:ph idx="11" sz="quarter" type="ftr"/>
          </p:nvPr>
        </p:nvSpPr>
        <p:spPr/>
        <p:txBody>
          <a:bodyPr numCol="1"/>
          <a:lstStyle/>
          <a:p>
            <a:endParaRPr altLang="en-IN" lang="en-IN"/>
          </a:p>
        </p:txBody>
      </p:sp>
      <p:sp>
        <p:nvSpPr>
          <p:cNvPr id="6" name="Slide Number Placeholder 5"/>
          <p:cNvSpPr>
            <a:spLocks noGrp="1"/>
          </p:cNvSpPr>
          <p:nvPr>
            <p:ph idx="12" sz="quarter" type="sldNum"/>
          </p:nvPr>
        </p:nvSpPr>
        <p:spPr/>
        <p:txBody>
          <a:bodyPr numCol="1"/>
          <a:lstStyle/>
          <a:p>
            <a:fld id="{C3A02123-9286-4C8E-B271-C3BAB09C4A57}" type="slidenum">
              <a:rPr altLang="en-IN" lang="en-IN" smtClean="0"/>
              <a:t>‹#›</a:t>
            </a:fld>
            <a:endParaRPr altLang="en-IN"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4979" y="2239430"/>
            <a:ext cx="6254044" cy="1362075"/>
          </a:xfrm>
        </p:spPr>
        <p:txBody>
          <a:bodyPr anchor="b" numCol="1"/>
          <a:lstStyle>
            <a:lvl1pPr algn="ctr">
              <a:defRPr b="0" baseline="0" cap="none" sz="4000"/>
            </a:lvl1pPr>
          </a:lstStyle>
          <a:p>
            <a:r>
              <a:rPr lang="en-US" smtClean="0"/>
              <a:t>Click to edit Master title style</a:t>
            </a:r>
            <a:endParaRPr dirty="0" lang="en-US"/>
          </a:p>
        </p:txBody>
      </p:sp>
      <p:sp>
        <p:nvSpPr>
          <p:cNvPr id="3" name="Text Placeholder 2"/>
          <p:cNvSpPr>
            <a:spLocks noGrp="1"/>
          </p:cNvSpPr>
          <p:nvPr>
            <p:ph idx="1" type="body"/>
          </p:nvPr>
        </p:nvSpPr>
        <p:spPr>
          <a:xfrm>
            <a:off x="1456267" y="3725334"/>
            <a:ext cx="6231467" cy="1309511"/>
          </a:xfrm>
        </p:spPr>
        <p:txBody>
          <a:bodyPr anchor="t" numCol="1"/>
          <a:lstStyle>
            <a:lvl1pPr algn="ctr" indent="0" marL="0">
              <a:buNone/>
              <a:defRPr sz="2000">
                <a:solidFill>
                  <a:schemeClr val="tx2"/>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idx="10" sz="half" type="dt"/>
          </p:nvPr>
        </p:nvSpPr>
        <p:spPr/>
        <p:txBody>
          <a:bodyPr numCol="1"/>
          <a:lstStyle/>
          <a:p>
            <a:fld id="{3A049D34-9C71-4C97-8F38-8B7B1474683C}" type="datetimeFigureOut">
              <a:rPr altLang="en-IN" lang="en-IN" smtClean="0"/>
              <a:t>23-01-2024</a:t>
            </a:fld>
            <a:endParaRPr altLang="en-IN" lang="en-IN"/>
          </a:p>
        </p:txBody>
      </p:sp>
      <p:sp>
        <p:nvSpPr>
          <p:cNvPr id="5" name="Footer Placeholder 4"/>
          <p:cNvSpPr>
            <a:spLocks noGrp="1"/>
          </p:cNvSpPr>
          <p:nvPr>
            <p:ph idx="11" sz="quarter" type="ftr"/>
          </p:nvPr>
        </p:nvSpPr>
        <p:spPr/>
        <p:txBody>
          <a:bodyPr numCol="1"/>
          <a:lstStyle/>
          <a:p>
            <a:endParaRPr altLang="en-IN" lang="en-IN"/>
          </a:p>
        </p:txBody>
      </p:sp>
      <p:sp>
        <p:nvSpPr>
          <p:cNvPr id="6" name="Slide Number Placeholder 5"/>
          <p:cNvSpPr>
            <a:spLocks noGrp="1"/>
          </p:cNvSpPr>
          <p:nvPr>
            <p:ph idx="12" sz="quarter" type="sldNum"/>
          </p:nvPr>
        </p:nvSpPr>
        <p:spPr/>
        <p:txBody>
          <a:bodyPr numCol="1"/>
          <a:lstStyle/>
          <a:p>
            <a:fld id="{C3A02123-9286-4C8E-B271-C3BAB09C4A57}" type="slidenum">
              <a:rPr altLang="en-IN" lang="en-IN" smtClean="0"/>
              <a:t>‹#›</a:t>
            </a:fld>
            <a:endParaRPr altLang="en-IN" lang="en-I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smtClean="0"/>
              <a:t>Click to edit Master title style</a:t>
            </a:r>
            <a:endParaRPr lang="en-US"/>
          </a:p>
        </p:txBody>
      </p:sp>
      <p:sp>
        <p:nvSpPr>
          <p:cNvPr id="5" name="Date Placeholder 4"/>
          <p:cNvSpPr>
            <a:spLocks noGrp="1"/>
          </p:cNvSpPr>
          <p:nvPr>
            <p:ph idx="10" sz="half" type="dt"/>
          </p:nvPr>
        </p:nvSpPr>
        <p:spPr/>
        <p:txBody>
          <a:bodyPr numCol="1"/>
          <a:lstStyle/>
          <a:p>
            <a:fld id="{3A049D34-9C71-4C97-8F38-8B7B1474683C}" type="datetimeFigureOut">
              <a:rPr altLang="en-IN" lang="en-IN" smtClean="0"/>
              <a:t>23-01-2024</a:t>
            </a:fld>
            <a:endParaRPr altLang="en-IN" lang="en-IN"/>
          </a:p>
        </p:txBody>
      </p:sp>
      <p:sp>
        <p:nvSpPr>
          <p:cNvPr id="6" name="Footer Placeholder 5"/>
          <p:cNvSpPr>
            <a:spLocks noGrp="1"/>
          </p:cNvSpPr>
          <p:nvPr>
            <p:ph idx="11" sz="quarter" type="ftr"/>
          </p:nvPr>
        </p:nvSpPr>
        <p:spPr/>
        <p:txBody>
          <a:bodyPr numCol="1"/>
          <a:lstStyle/>
          <a:p>
            <a:endParaRPr altLang="en-IN" lang="en-IN"/>
          </a:p>
        </p:txBody>
      </p:sp>
      <p:sp>
        <p:nvSpPr>
          <p:cNvPr id="7" name="Slide Number Placeholder 6"/>
          <p:cNvSpPr>
            <a:spLocks noGrp="1"/>
          </p:cNvSpPr>
          <p:nvPr>
            <p:ph idx="12" sz="quarter" type="sldNum"/>
          </p:nvPr>
        </p:nvSpPr>
        <p:spPr/>
        <p:txBody>
          <a:bodyPr numCol="1"/>
          <a:lstStyle/>
          <a:p>
            <a:fld id="{C3A02123-9286-4C8E-B271-C3BAB09C4A57}" type="slidenum">
              <a:rPr altLang="en-IN" lang="en-IN" smtClean="0"/>
              <a:t>‹#›</a:t>
            </a:fld>
            <a:endParaRPr altLang="en-IN" lang="en-IN"/>
          </a:p>
        </p:txBody>
      </p:sp>
      <p:sp>
        <p:nvSpPr>
          <p:cNvPr id="9" name="Content Placeholder 8"/>
          <p:cNvSpPr>
            <a:spLocks noGrp="1"/>
          </p:cNvSpPr>
          <p:nvPr>
            <p:ph idx="13" sz="quarter"/>
          </p:nvPr>
        </p:nvSpPr>
        <p:spPr>
          <a:xfrm>
            <a:off x="1298448" y="2121407"/>
            <a:ext cx="3200400" cy="3602736"/>
          </a:xfrm>
        </p:spPr>
        <p:txBody>
          <a:bodyPr numCol="1"/>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idx="14" sz="quarter"/>
          </p:nvPr>
        </p:nvSpPr>
        <p:spPr>
          <a:xfrm>
            <a:off x="4663440" y="2119313"/>
            <a:ext cx="3200400" cy="3605212"/>
          </a:xfrm>
        </p:spPr>
        <p:txBody>
          <a:bodyPr numCol="1"/>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lvl1pPr>
              <a:defRPr/>
            </a:lvl1pPr>
          </a:lstStyle>
          <a:p>
            <a:r>
              <a:rPr lang="en-US" smtClean="0"/>
              <a:t>Click to edit Master title style</a:t>
            </a:r>
            <a:endParaRPr lang="en-US"/>
          </a:p>
        </p:txBody>
      </p:sp>
      <p:sp>
        <p:nvSpPr>
          <p:cNvPr id="3" name="Text Placeholder 2"/>
          <p:cNvSpPr>
            <a:spLocks noGrp="1"/>
          </p:cNvSpPr>
          <p:nvPr>
            <p:ph idx="1" type="body"/>
          </p:nvPr>
        </p:nvSpPr>
        <p:spPr>
          <a:xfrm>
            <a:off x="1557869" y="2122312"/>
            <a:ext cx="2939521" cy="820208"/>
          </a:xfrm>
        </p:spPr>
        <p:txBody>
          <a:bodyPr anchor="b" numCol="1">
            <a:normAutofit/>
          </a:bodyPr>
          <a:lstStyle>
            <a:lvl1pPr algn="ctr" indent="0" marL="0">
              <a:buNone/>
              <a:defRPr b="1" sz="2000">
                <a:solidFill>
                  <a:schemeClr val="tx2"/>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smtClean="0"/>
              <a:t>Click to edit Master text styles</a:t>
            </a:r>
          </a:p>
        </p:txBody>
      </p:sp>
      <p:sp>
        <p:nvSpPr>
          <p:cNvPr id="5" name="Text Placeholder 4"/>
          <p:cNvSpPr>
            <a:spLocks noGrp="1"/>
          </p:cNvSpPr>
          <p:nvPr>
            <p:ph idx="3" sz="quarter" type="body"/>
          </p:nvPr>
        </p:nvSpPr>
        <p:spPr>
          <a:xfrm>
            <a:off x="4910669" y="2122311"/>
            <a:ext cx="2944368" cy="822960"/>
          </a:xfrm>
        </p:spPr>
        <p:txBody>
          <a:bodyPr anchor="b" numCol="1">
            <a:normAutofit/>
          </a:bodyPr>
          <a:lstStyle>
            <a:lvl1pPr algn="ctr" indent="0" marL="0">
              <a:buNone/>
              <a:defRPr b="1" sz="2000">
                <a:solidFill>
                  <a:schemeClr val="tx2"/>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smtClean="0"/>
              <a:t>Click to edit Master text styles</a:t>
            </a:r>
          </a:p>
        </p:txBody>
      </p:sp>
      <p:sp>
        <p:nvSpPr>
          <p:cNvPr id="7" name="Date Placeholder 6"/>
          <p:cNvSpPr>
            <a:spLocks noGrp="1"/>
          </p:cNvSpPr>
          <p:nvPr>
            <p:ph idx="10" sz="half" type="dt"/>
          </p:nvPr>
        </p:nvSpPr>
        <p:spPr/>
        <p:txBody>
          <a:bodyPr numCol="1"/>
          <a:lstStyle/>
          <a:p>
            <a:fld id="{3A049D34-9C71-4C97-8F38-8B7B1474683C}" type="datetimeFigureOut">
              <a:rPr altLang="en-IN" lang="en-IN" smtClean="0"/>
              <a:t>23-01-2024</a:t>
            </a:fld>
            <a:endParaRPr altLang="en-IN" lang="en-IN"/>
          </a:p>
        </p:txBody>
      </p:sp>
      <p:sp>
        <p:nvSpPr>
          <p:cNvPr id="8" name="Footer Placeholder 7"/>
          <p:cNvSpPr>
            <a:spLocks noGrp="1"/>
          </p:cNvSpPr>
          <p:nvPr>
            <p:ph idx="11" sz="quarter" type="ftr"/>
          </p:nvPr>
        </p:nvSpPr>
        <p:spPr/>
        <p:txBody>
          <a:bodyPr numCol="1"/>
          <a:lstStyle/>
          <a:p>
            <a:endParaRPr altLang="en-IN" lang="en-IN"/>
          </a:p>
        </p:txBody>
      </p:sp>
      <p:sp>
        <p:nvSpPr>
          <p:cNvPr id="9" name="Slide Number Placeholder 8"/>
          <p:cNvSpPr>
            <a:spLocks noGrp="1"/>
          </p:cNvSpPr>
          <p:nvPr>
            <p:ph idx="12" sz="quarter" type="sldNum"/>
          </p:nvPr>
        </p:nvSpPr>
        <p:spPr/>
        <p:txBody>
          <a:bodyPr numCol="1"/>
          <a:lstStyle/>
          <a:p>
            <a:fld id="{C3A02123-9286-4C8E-B271-C3BAB09C4A57}" type="slidenum">
              <a:rPr altLang="en-IN" lang="en-IN" smtClean="0"/>
              <a:t>‹#›</a:t>
            </a:fld>
            <a:endParaRPr altLang="en-IN" lang="en-IN"/>
          </a:p>
        </p:txBody>
      </p:sp>
      <p:sp>
        <p:nvSpPr>
          <p:cNvPr id="11" name="Content Placeholder 10"/>
          <p:cNvSpPr>
            <a:spLocks noGrp="1"/>
          </p:cNvSpPr>
          <p:nvPr>
            <p:ph idx="13" sz="quarter"/>
          </p:nvPr>
        </p:nvSpPr>
        <p:spPr>
          <a:xfrm>
            <a:off x="1298448" y="2944368"/>
            <a:ext cx="3227832" cy="2779776"/>
          </a:xfrm>
        </p:spPr>
        <p:txBody>
          <a:bodyPr numCol="1"/>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13" name="Content Placeholder 12"/>
          <p:cNvSpPr>
            <a:spLocks noGrp="1"/>
          </p:cNvSpPr>
          <p:nvPr>
            <p:ph idx="14" sz="quarter"/>
          </p:nvPr>
        </p:nvSpPr>
        <p:spPr>
          <a:xfrm>
            <a:off x="4645151" y="2944813"/>
            <a:ext cx="3227832" cy="2779776"/>
          </a:xfrm>
        </p:spPr>
        <p:txBody>
          <a:bodyPr numCol="1"/>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smtClean="0"/>
              <a:t>Click to edit Master title style</a:t>
            </a:r>
            <a:endParaRPr lang="en-US"/>
          </a:p>
        </p:txBody>
      </p:sp>
      <p:sp>
        <p:nvSpPr>
          <p:cNvPr id="3" name="Date Placeholder 2"/>
          <p:cNvSpPr>
            <a:spLocks noGrp="1"/>
          </p:cNvSpPr>
          <p:nvPr>
            <p:ph idx="10" sz="half" type="dt"/>
          </p:nvPr>
        </p:nvSpPr>
        <p:spPr/>
        <p:txBody>
          <a:bodyPr numCol="1"/>
          <a:lstStyle/>
          <a:p>
            <a:fld id="{3A049D34-9C71-4C97-8F38-8B7B1474683C}" type="datetimeFigureOut">
              <a:rPr altLang="en-IN" lang="en-IN" smtClean="0"/>
              <a:t>23-01-2024</a:t>
            </a:fld>
            <a:endParaRPr altLang="en-IN" lang="en-IN"/>
          </a:p>
        </p:txBody>
      </p:sp>
      <p:sp>
        <p:nvSpPr>
          <p:cNvPr id="4" name="Footer Placeholder 3"/>
          <p:cNvSpPr>
            <a:spLocks noGrp="1"/>
          </p:cNvSpPr>
          <p:nvPr>
            <p:ph idx="11" sz="quarter" type="ftr"/>
          </p:nvPr>
        </p:nvSpPr>
        <p:spPr/>
        <p:txBody>
          <a:bodyPr numCol="1"/>
          <a:lstStyle/>
          <a:p>
            <a:endParaRPr altLang="en-IN" lang="en-IN"/>
          </a:p>
        </p:txBody>
      </p:sp>
      <p:sp>
        <p:nvSpPr>
          <p:cNvPr id="5" name="Slide Number Placeholder 4"/>
          <p:cNvSpPr>
            <a:spLocks noGrp="1"/>
          </p:cNvSpPr>
          <p:nvPr>
            <p:ph idx="12" sz="quarter" type="sldNum"/>
          </p:nvPr>
        </p:nvSpPr>
        <p:spPr/>
        <p:txBody>
          <a:bodyPr numCol="1"/>
          <a:lstStyle/>
          <a:p>
            <a:fld id="{C3A02123-9286-4C8E-B271-C3BAB09C4A57}" type="slidenum">
              <a:rPr altLang="en-IN" lang="en-IN" smtClean="0"/>
              <a:t>‹#›</a:t>
            </a:fld>
            <a:endParaRPr altLang="en-IN"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1" name=""/>
        <p:cNvGrpSpPr/>
        <p:nvPr/>
      </p:nvGrpSpPr>
      <p:grpSpPr>
        <a:xfrm>
          <a:off x="0" y="0"/>
          <a:ext cx="0" cy="0"/>
          <a:chOff x="0" y="0"/>
          <a:chExt cx="0" cy="0"/>
        </a:xfrm>
      </p:grpSpPr>
      <p:sp>
        <p:nvSpPr>
          <p:cNvPr id="2" name="Date Placeholder 1"/>
          <p:cNvSpPr>
            <a:spLocks noGrp="1"/>
          </p:cNvSpPr>
          <p:nvPr>
            <p:ph idx="10" sz="half" type="dt"/>
          </p:nvPr>
        </p:nvSpPr>
        <p:spPr/>
        <p:txBody>
          <a:bodyPr numCol="1"/>
          <a:lstStyle/>
          <a:p>
            <a:fld id="{3A049D34-9C71-4C97-8F38-8B7B1474683C}" type="datetimeFigureOut">
              <a:rPr altLang="en-IN" lang="en-IN" smtClean="0"/>
              <a:t>23-01-2024</a:t>
            </a:fld>
            <a:endParaRPr altLang="en-IN" lang="en-IN"/>
          </a:p>
        </p:txBody>
      </p:sp>
      <p:sp>
        <p:nvSpPr>
          <p:cNvPr id="3" name="Footer Placeholder 2"/>
          <p:cNvSpPr>
            <a:spLocks noGrp="1"/>
          </p:cNvSpPr>
          <p:nvPr>
            <p:ph idx="11" sz="quarter" type="ftr"/>
          </p:nvPr>
        </p:nvSpPr>
        <p:spPr/>
        <p:txBody>
          <a:bodyPr numCol="1"/>
          <a:lstStyle/>
          <a:p>
            <a:endParaRPr altLang="en-IN" lang="en-IN"/>
          </a:p>
        </p:txBody>
      </p:sp>
      <p:sp>
        <p:nvSpPr>
          <p:cNvPr id="4" name="Slide Number Placeholder 3"/>
          <p:cNvSpPr>
            <a:spLocks noGrp="1"/>
          </p:cNvSpPr>
          <p:nvPr>
            <p:ph idx="12" sz="quarter" type="sldNum"/>
          </p:nvPr>
        </p:nvSpPr>
        <p:spPr/>
        <p:txBody>
          <a:bodyPr numCol="1"/>
          <a:lstStyle/>
          <a:p>
            <a:fld id="{C3A02123-9286-4C8E-B271-C3BAB09C4A57}" type="slidenum">
              <a:rPr altLang="en-IN" lang="en-IN" smtClean="0"/>
              <a:t>‹#›</a:t>
            </a:fld>
            <a:endParaRPr altLang="en-IN"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showMasterSp="0" type="objTx">
  <p:cSld name="Content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r="100000" t="100000"/>
              </a:path>
              <a:tileRect b="-100000" l="-10000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b="-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grpSp>
      <p:sp>
        <p:nvSpPr>
          <p:cNvPr id="11" name="Freeform 10"/>
          <p:cNvSpPr/>
          <p:nvPr/>
        </p:nvSpPr>
        <p:spPr>
          <a:xfrm rot="10800000">
            <a:off x="632177" y="6058038"/>
            <a:ext cx="7721601" cy="537210"/>
          </a:xfrm>
          <a:custGeom>
            <a:avLst/>
            <a:gdLst>
              <a:gd fmla="*/ 0 w 7955280" name="connsiteX0"/>
              <a:gd fmla="*/ 495300 h 495300" name="connsiteY0"/>
              <a:gd fmla="*/ 169546 w 7955280" name="connsiteX1"/>
              <a:gd fmla="*/ 0 h 495300" name="connsiteY1"/>
              <a:gd fmla="*/ 7785734 w 7955280" name="connsiteX2"/>
              <a:gd fmla="*/ 0 h 495300" name="connsiteY2"/>
              <a:gd fmla="*/ 7955280 w 7955280" name="connsiteX3"/>
              <a:gd fmla="*/ 495300 h 495300" name="connsiteY3"/>
              <a:gd fmla="*/ 0 w 7955280" name="connsiteX4"/>
              <a:gd fmla="*/ 495300 h 495300" name="connsiteY4"/>
              <a:gd fmla="*/ 0 w 7955280" name="connsiteX0"/>
              <a:gd fmla="*/ 495300 h 495300" name="connsiteY0"/>
              <a:gd fmla="*/ 169546 w 7955280" name="connsiteX1"/>
              <a:gd fmla="*/ 0 h 495300" name="connsiteY1"/>
              <a:gd fmla="*/ 3966210 w 7955280" name="connsiteX2"/>
              <a:gd fmla="*/ 95250 h 495300" name="connsiteY2"/>
              <a:gd fmla="*/ 7785734 w 7955280" name="connsiteX3"/>
              <a:gd fmla="*/ 0 h 495300" name="connsiteY3"/>
              <a:gd fmla="*/ 7955280 w 7955280" name="connsiteX4"/>
              <a:gd fmla="*/ 495300 h 495300" name="connsiteY4"/>
              <a:gd fmla="*/ 0 w 7955280" name="connsiteX5"/>
              <a:gd fmla="*/ 495300 h 495300" name="connsiteY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b="b" l="l" r="r" t="t"/>
            <a:pathLst>
              <a:path h="495300" w="795528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b="50000" l="50000" r="50000" t="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6" name="Rectangle 15"/>
          <p:cNvSpPr/>
          <p:nvPr/>
        </p:nvSpPr>
        <p:spPr>
          <a:xfrm rot="60000">
            <a:off x="4468872" y="605163"/>
            <a:ext cx="3788941" cy="5722296"/>
          </a:xfrm>
          <a:prstGeom prst="rect">
            <a:avLst/>
          </a:prstGeom>
          <a:solidFill>
            <a:schemeClr val="bg1"/>
          </a:solidFill>
          <a:ln w="6350">
            <a:noFill/>
          </a:ln>
          <a:effectLst>
            <a:outerShdw algn="t" blurRad="101600" dir="5400000" dist="50800"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7" name="Rectangle 16"/>
          <p:cNvSpPr/>
          <p:nvPr/>
        </p:nvSpPr>
        <p:spPr>
          <a:xfrm rot="60000">
            <a:off x="4471416" y="603504"/>
            <a:ext cx="3788941" cy="5722296"/>
          </a:xfrm>
          <a:prstGeom prst="rect">
            <a:avLst/>
          </a:prstGeom>
          <a:blipFill rotWithShape="1">
            <a:blip cstate="print" r:embed="rId2">
              <a:alphaModFix amt="20000"/>
              <a:grayscl/>
              <a:lum contrast="12000"/>
            </a:blip>
            <a:srcRect/>
            <a:tile algn="tl" flip="none" sx="100000" sy="100000" tx="0" ty="0"/>
          </a:blipFill>
          <a:ln w="6350">
            <a:noFill/>
          </a:ln>
          <a:effectLst>
            <a:outerShdw algn="t" blurRad="101600" dir="5400000" dist="50800"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3" name="Rectangle 12"/>
          <p:cNvSpPr/>
          <p:nvPr/>
        </p:nvSpPr>
        <p:spPr>
          <a:xfrm rot="21540000">
            <a:off x="749204" y="576868"/>
            <a:ext cx="3788941" cy="5722296"/>
          </a:xfrm>
          <a:prstGeom prst="rect">
            <a:avLst/>
          </a:prstGeom>
          <a:solidFill>
            <a:schemeClr val="bg1"/>
          </a:solidFill>
          <a:ln w="6350">
            <a:noFill/>
          </a:ln>
          <a:effectLst>
            <a:outerShdw algn="t" blurRad="101600" dir="5400000" dist="50800"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4" name="Rectangle 13"/>
          <p:cNvSpPr/>
          <p:nvPr/>
        </p:nvSpPr>
        <p:spPr>
          <a:xfrm rot="21540000">
            <a:off x="749808" y="576072"/>
            <a:ext cx="3788941" cy="5722296"/>
          </a:xfrm>
          <a:prstGeom prst="rect">
            <a:avLst/>
          </a:prstGeom>
          <a:blipFill rotWithShape="1">
            <a:blip cstate="print" r:embed="rId2">
              <a:alphaModFix amt="20000"/>
              <a:grayscl/>
              <a:lum contrast="12000"/>
            </a:blip>
            <a:srcRect/>
            <a:tile algn="tl" flip="none" sx="100000" sy="100000" tx="0" ty="0"/>
          </a:blipFill>
          <a:ln w="6350">
            <a:noFill/>
          </a:ln>
          <a:effectLst>
            <a:outerShdw algn="t" blurRad="101600" dir="5400000" dist="50800"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pic>
        <p:nvPicPr>
          <p:cNvPr descr="C:\Users\Administrator\Desktop\Pushpin Dev\Assets\pushpinLeft.png" id="18" name="Picture 2"/>
          <p:cNvPicPr>
            <a:picLocks noChangeArrowheads="1" noChangeAspect="1"/>
          </p:cNvPicPr>
          <p:nvPr/>
        </p:nvPicPr>
        <p:blipFill>
          <a:blip cstate="print" r:embed="rId3"/>
          <a:srcRect/>
          <a:stretch>
            <a:fillRect/>
          </a:stretch>
        </p:blipFill>
        <p:spPr>
          <a:xfrm rot="1435684">
            <a:off x="2371106" y="293953"/>
            <a:ext cx="567831" cy="567830"/>
          </a:xfrm>
          <a:prstGeom prst="rect">
            <a:avLst/>
          </a:prstGeom>
          <a:noFill/>
        </p:spPr>
      </p:pic>
      <p:pic>
        <p:nvPicPr>
          <p:cNvPr descr="C:\Users\Administrator\Desktop\Pushpin Dev\Assets\pushpinLeft.png" id="19" name="Picture 2"/>
          <p:cNvPicPr>
            <a:picLocks noChangeArrowheads="1" noChangeAspect="1"/>
          </p:cNvPicPr>
          <p:nvPr/>
        </p:nvPicPr>
        <p:blipFill>
          <a:blip cstate="print" r:embed="rId3"/>
          <a:srcRect/>
          <a:stretch>
            <a:fillRect/>
          </a:stretch>
        </p:blipFill>
        <p:spPr>
          <a:xfrm rot="4096196">
            <a:off x="6279647" y="333163"/>
            <a:ext cx="566928" cy="566928"/>
          </a:xfrm>
          <a:prstGeom prst="rect">
            <a:avLst/>
          </a:prstGeom>
          <a:noFill/>
        </p:spPr>
      </p:pic>
      <p:sp>
        <p:nvSpPr>
          <p:cNvPr id="2" name="Title 1"/>
          <p:cNvSpPr>
            <a:spLocks noGrp="1"/>
          </p:cNvSpPr>
          <p:nvPr>
            <p:ph type="title"/>
          </p:nvPr>
        </p:nvSpPr>
        <p:spPr>
          <a:xfrm rot="-60000">
            <a:off x="1108976" y="2020042"/>
            <a:ext cx="3064827" cy="1503037"/>
          </a:xfrm>
        </p:spPr>
        <p:txBody>
          <a:bodyPr anchor="b" numCol="1">
            <a:normAutofit/>
          </a:bodyPr>
          <a:lstStyle>
            <a:lvl1pPr algn="ctr">
              <a:defRPr b="0" sz="2400"/>
            </a:lvl1pPr>
          </a:lstStyle>
          <a:p>
            <a:r>
              <a:rPr lang="en-US" smtClean="0"/>
              <a:t>Click to edit Master title style</a:t>
            </a:r>
            <a:endParaRPr lang="en-US"/>
          </a:p>
        </p:txBody>
      </p:sp>
      <p:sp>
        <p:nvSpPr>
          <p:cNvPr id="3" name="Content Placeholder 2"/>
          <p:cNvSpPr>
            <a:spLocks noGrp="1"/>
          </p:cNvSpPr>
          <p:nvPr>
            <p:ph idx="1"/>
          </p:nvPr>
        </p:nvSpPr>
        <p:spPr>
          <a:xfrm rot="60000">
            <a:off x="4854291" y="1150993"/>
            <a:ext cx="3020792" cy="4625489"/>
          </a:xfrm>
        </p:spPr>
        <p:txBody>
          <a:bodyPr anchor="ctr" numCol="1"/>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4" name="Text Placeholder 3"/>
          <p:cNvSpPr>
            <a:spLocks noGrp="1"/>
          </p:cNvSpPr>
          <p:nvPr>
            <p:ph idx="2" sz="half" type="body"/>
          </p:nvPr>
        </p:nvSpPr>
        <p:spPr>
          <a:xfrm rot="-60000">
            <a:off x="1148125" y="3623748"/>
            <a:ext cx="3048891" cy="2100400"/>
          </a:xfrm>
        </p:spPr>
        <p:txBody>
          <a:bodyPr numCol="1">
            <a:normAutofit/>
          </a:bodyPr>
          <a:lstStyle>
            <a:lvl1pPr algn="ctr" indent="0" marL="0">
              <a:buNone/>
              <a:defRPr sz="16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smtClean="0"/>
              <a:t>Click to edit Master text styles</a:t>
            </a:r>
          </a:p>
        </p:txBody>
      </p:sp>
      <p:sp>
        <p:nvSpPr>
          <p:cNvPr id="5" name="Date Placeholder 4"/>
          <p:cNvSpPr>
            <a:spLocks noGrp="1"/>
          </p:cNvSpPr>
          <p:nvPr>
            <p:ph idx="10" sz="half" type="dt"/>
          </p:nvPr>
        </p:nvSpPr>
        <p:spPr>
          <a:xfrm rot="60000">
            <a:off x="6341698" y="5885672"/>
            <a:ext cx="1213821" cy="365125"/>
          </a:xfrm>
        </p:spPr>
        <p:txBody>
          <a:bodyPr numCol="1"/>
          <a:lstStyle/>
          <a:p>
            <a:fld id="{3A049D34-9C71-4C97-8F38-8B7B1474683C}" type="datetimeFigureOut">
              <a:rPr altLang="en-IN" lang="en-IN" smtClean="0"/>
              <a:t>23-01-2024</a:t>
            </a:fld>
            <a:endParaRPr altLang="en-IN" lang="en-IN"/>
          </a:p>
        </p:txBody>
      </p:sp>
      <p:sp>
        <p:nvSpPr>
          <p:cNvPr id="6" name="Footer Placeholder 5"/>
          <p:cNvSpPr>
            <a:spLocks noGrp="1"/>
          </p:cNvSpPr>
          <p:nvPr>
            <p:ph idx="11" sz="quarter" type="ftr"/>
          </p:nvPr>
        </p:nvSpPr>
        <p:spPr>
          <a:xfrm rot="-60000">
            <a:off x="914554" y="5829261"/>
            <a:ext cx="3522607" cy="365125"/>
          </a:xfrm>
        </p:spPr>
        <p:txBody>
          <a:bodyPr numCol="1"/>
          <a:lstStyle/>
          <a:p>
            <a:endParaRPr altLang="en-IN" lang="en-IN"/>
          </a:p>
        </p:txBody>
      </p:sp>
      <p:sp>
        <p:nvSpPr>
          <p:cNvPr id="7" name="Slide Number Placeholder 6"/>
          <p:cNvSpPr>
            <a:spLocks noGrp="1"/>
          </p:cNvSpPr>
          <p:nvPr>
            <p:ph idx="12" sz="quarter" type="sldNum"/>
          </p:nvPr>
        </p:nvSpPr>
        <p:spPr>
          <a:xfrm rot="60000">
            <a:off x="7557313" y="5896961"/>
            <a:ext cx="554023" cy="365125"/>
          </a:xfrm>
        </p:spPr>
        <p:txBody>
          <a:bodyPr numCol="1"/>
          <a:lstStyle/>
          <a:p>
            <a:fld id="{C3A02123-9286-4C8E-B271-C3BAB09C4A57}" type="slidenum">
              <a:rPr altLang="en-IN" lang="en-IN" smtClean="0"/>
              <a:t>‹#›</a:t>
            </a:fld>
            <a:endParaRPr altLang="en-IN"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showMasterSp="0" type="picTx">
  <p:cSld name="Picture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r="100000" t="100000"/>
              </a:path>
              <a:tileRect b="-100000" l="-10000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b="-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grpSp>
      <p:sp>
        <p:nvSpPr>
          <p:cNvPr id="31" name="Freeform 30"/>
          <p:cNvSpPr/>
          <p:nvPr/>
        </p:nvSpPr>
        <p:spPr>
          <a:xfrm rot="10800000">
            <a:off x="632177" y="6058038"/>
            <a:ext cx="7721601" cy="537210"/>
          </a:xfrm>
          <a:custGeom>
            <a:avLst/>
            <a:gdLst>
              <a:gd fmla="*/ 0 w 7955280" name="connsiteX0"/>
              <a:gd fmla="*/ 495300 h 495300" name="connsiteY0"/>
              <a:gd fmla="*/ 169546 w 7955280" name="connsiteX1"/>
              <a:gd fmla="*/ 0 h 495300" name="connsiteY1"/>
              <a:gd fmla="*/ 7785734 w 7955280" name="connsiteX2"/>
              <a:gd fmla="*/ 0 h 495300" name="connsiteY2"/>
              <a:gd fmla="*/ 7955280 w 7955280" name="connsiteX3"/>
              <a:gd fmla="*/ 495300 h 495300" name="connsiteY3"/>
              <a:gd fmla="*/ 0 w 7955280" name="connsiteX4"/>
              <a:gd fmla="*/ 495300 h 495300" name="connsiteY4"/>
              <a:gd fmla="*/ 0 w 7955280" name="connsiteX0"/>
              <a:gd fmla="*/ 495300 h 495300" name="connsiteY0"/>
              <a:gd fmla="*/ 169546 w 7955280" name="connsiteX1"/>
              <a:gd fmla="*/ 0 h 495300" name="connsiteY1"/>
              <a:gd fmla="*/ 3966210 w 7955280" name="connsiteX2"/>
              <a:gd fmla="*/ 95250 h 495300" name="connsiteY2"/>
              <a:gd fmla="*/ 7785734 w 7955280" name="connsiteX3"/>
              <a:gd fmla="*/ 0 h 495300" name="connsiteY3"/>
              <a:gd fmla="*/ 7955280 w 7955280" name="connsiteX4"/>
              <a:gd fmla="*/ 495300 h 495300" name="connsiteY4"/>
              <a:gd fmla="*/ 0 w 7955280" name="connsiteX5"/>
              <a:gd fmla="*/ 495300 h 495300" name="connsiteY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b="b" l="l" r="r" t="t"/>
            <a:pathLst>
              <a:path h="495300" w="795528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b="50000" l="50000" r="50000" t="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2" name="Rectangle 11"/>
          <p:cNvSpPr/>
          <p:nvPr/>
        </p:nvSpPr>
        <p:spPr>
          <a:xfrm rot="21540000">
            <a:off x="749204" y="576868"/>
            <a:ext cx="3788941" cy="5722296"/>
          </a:xfrm>
          <a:prstGeom prst="rect">
            <a:avLst/>
          </a:prstGeom>
          <a:solidFill>
            <a:schemeClr val="bg1"/>
          </a:solidFill>
          <a:ln w="6350">
            <a:noFill/>
          </a:ln>
          <a:effectLst>
            <a:outerShdw algn="t" blurRad="101600" dir="5400000" dist="50800"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3" name="Rectangle 12"/>
          <p:cNvSpPr/>
          <p:nvPr/>
        </p:nvSpPr>
        <p:spPr>
          <a:xfrm rot="21540000">
            <a:off x="745058" y="575769"/>
            <a:ext cx="3788941" cy="5722296"/>
          </a:xfrm>
          <a:prstGeom prst="rect">
            <a:avLst/>
          </a:prstGeom>
          <a:blipFill rotWithShape="1">
            <a:blip cstate="print" r:embed="rId2">
              <a:alphaModFix amt="20000"/>
              <a:grayscl/>
              <a:lum contrast="12000"/>
            </a:blip>
            <a:srcRect/>
            <a:tile algn="tl" flip="none" sx="100000" sy="100000" tx="0" ty="0"/>
          </a:blipFill>
          <a:ln w="6350">
            <a:noFill/>
          </a:ln>
          <a:effectLst>
            <a:outerShdw algn="t" blurRad="101600" dir="5400000" dist="50800"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9" name="Rectangle 28"/>
          <p:cNvSpPr/>
          <p:nvPr/>
        </p:nvSpPr>
        <p:spPr>
          <a:xfrm rot="60000">
            <a:off x="4468872" y="605163"/>
            <a:ext cx="3788941" cy="5722296"/>
          </a:xfrm>
          <a:prstGeom prst="rect">
            <a:avLst/>
          </a:prstGeom>
          <a:solidFill>
            <a:schemeClr val="bg1"/>
          </a:solidFill>
          <a:ln w="6350">
            <a:noFill/>
          </a:ln>
          <a:effectLst>
            <a:outerShdw algn="t" blurRad="101600" dir="5400000" dist="50800"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30" name="Rectangle 29"/>
          <p:cNvSpPr/>
          <p:nvPr/>
        </p:nvSpPr>
        <p:spPr>
          <a:xfrm rot="60000">
            <a:off x="4464768" y="603920"/>
            <a:ext cx="3788941" cy="5722296"/>
          </a:xfrm>
          <a:prstGeom prst="rect">
            <a:avLst/>
          </a:prstGeom>
          <a:blipFill rotWithShape="1">
            <a:blip cstate="print" r:embed="rId2">
              <a:alphaModFix amt="20000"/>
              <a:grayscl/>
              <a:lum contrast="12000"/>
            </a:blip>
            <a:srcRect/>
            <a:tile algn="tl" flip="none" sx="100000" sy="100000" tx="0" ty="0"/>
          </a:blipFill>
          <a:ln w="6350">
            <a:noFill/>
          </a:ln>
          <a:effectLst>
            <a:outerShdw algn="t" blurRad="101600" dir="5400000" dist="50800"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pic>
        <p:nvPicPr>
          <p:cNvPr descr="C:\Users\Administrator\Desktop\Pushpin Dev\Assets\pushpinLeft.png" id="14" name="Picture 2"/>
          <p:cNvPicPr>
            <a:picLocks noChangeArrowheads="1" noChangeAspect="1"/>
          </p:cNvPicPr>
          <p:nvPr/>
        </p:nvPicPr>
        <p:blipFill>
          <a:blip cstate="print" r:embed="rId3"/>
          <a:srcRect/>
          <a:stretch>
            <a:fillRect/>
          </a:stretch>
        </p:blipFill>
        <p:spPr>
          <a:xfrm rot="1435684">
            <a:off x="2371106" y="293953"/>
            <a:ext cx="567831" cy="567830"/>
          </a:xfrm>
          <a:prstGeom prst="rect">
            <a:avLst/>
          </a:prstGeom>
          <a:noFill/>
        </p:spPr>
      </p:pic>
      <p:pic>
        <p:nvPicPr>
          <p:cNvPr descr="C:\Users\Administrator\Desktop\Pushpin Dev\Assets\pushpinLeft.png" id="15" name="Picture 2"/>
          <p:cNvPicPr>
            <a:picLocks noChangeArrowheads="1" noChangeAspect="1"/>
          </p:cNvPicPr>
          <p:nvPr/>
        </p:nvPicPr>
        <p:blipFill>
          <a:blip cstate="print" r:embed="rId3"/>
          <a:srcRect/>
          <a:stretch>
            <a:fillRect/>
          </a:stretch>
        </p:blipFill>
        <p:spPr>
          <a:xfrm rot="4096196">
            <a:off x="6279647" y="333163"/>
            <a:ext cx="566928" cy="566928"/>
          </a:xfrm>
          <a:prstGeom prst="rect">
            <a:avLst/>
          </a:prstGeom>
          <a:noFill/>
        </p:spPr>
      </p:pic>
      <p:sp>
        <p:nvSpPr>
          <p:cNvPr id="2" name="Title 1"/>
          <p:cNvSpPr>
            <a:spLocks noGrp="1"/>
          </p:cNvSpPr>
          <p:nvPr>
            <p:ph type="title"/>
          </p:nvPr>
        </p:nvSpPr>
        <p:spPr>
          <a:xfrm rot="-60000">
            <a:off x="1106424" y="2020824"/>
            <a:ext cx="3063240" cy="1499616"/>
          </a:xfrm>
        </p:spPr>
        <p:txBody>
          <a:bodyPr anchor="b" numCol="1">
            <a:normAutofit/>
          </a:bodyPr>
          <a:lstStyle>
            <a:lvl1pPr algn="ctr">
              <a:defRPr b="0" sz="2400"/>
            </a:lvl1pPr>
          </a:lstStyle>
          <a:p>
            <a:r>
              <a:rPr lang="en-US" smtClean="0"/>
              <a:t>Click to edit Master title style</a:t>
            </a:r>
            <a:endParaRPr dirty="0" lang="en-US"/>
          </a:p>
        </p:txBody>
      </p:sp>
      <p:sp>
        <p:nvSpPr>
          <p:cNvPr id="3" name="Picture Placeholder 2"/>
          <p:cNvSpPr>
            <a:spLocks noGrp="1"/>
          </p:cNvSpPr>
          <p:nvPr>
            <p:ph idx="1" type="pic"/>
          </p:nvPr>
        </p:nvSpPr>
        <p:spPr>
          <a:xfrm rot="60000">
            <a:off x="4898615" y="1207272"/>
            <a:ext cx="2913863" cy="4539412"/>
          </a:xfrm>
          <a:ln cap="rnd" w="101600">
            <a:solidFill>
              <a:srgbClr val="FFFFFF"/>
            </a:solidFill>
          </a:ln>
          <a:effectLst>
            <a:outerShdw algn="tl" blurRad="88900" dir="2700000" rotWithShape="0">
              <a:prstClr val="black">
                <a:alpha val="40000"/>
              </a:prstClr>
            </a:outerShdw>
          </a:effectLst>
        </p:spPr>
        <p:txBody>
          <a:bodyPr numCol="1">
            <a:normAutofit/>
          </a:bodyPr>
          <a:lstStyle>
            <a:lvl1pPr indent="0" marL="0">
              <a:buNone/>
              <a:defRPr sz="24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r>
              <a:rPr lang="en-US" smtClean="0"/>
              <a:t>Click icon to add picture</a:t>
            </a:r>
            <a:endParaRPr lang="en-US"/>
          </a:p>
        </p:txBody>
      </p:sp>
      <p:sp>
        <p:nvSpPr>
          <p:cNvPr id="4" name="Text Placeholder 3"/>
          <p:cNvSpPr>
            <a:spLocks noGrp="1"/>
          </p:cNvSpPr>
          <p:nvPr>
            <p:ph idx="2" sz="half" type="body"/>
          </p:nvPr>
        </p:nvSpPr>
        <p:spPr>
          <a:xfrm rot="-60000">
            <a:off x="1152144" y="3621024"/>
            <a:ext cx="3044952" cy="2103120"/>
          </a:xfrm>
        </p:spPr>
        <p:txBody>
          <a:bodyPr numCol="1">
            <a:normAutofit/>
          </a:bodyPr>
          <a:lstStyle>
            <a:lvl1pPr algn="ctr" indent="0" marL="0">
              <a:buNone/>
              <a:defRPr sz="16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smtClean="0"/>
              <a:t>Click to edit Master text styles</a:t>
            </a:r>
          </a:p>
        </p:txBody>
      </p:sp>
      <p:sp>
        <p:nvSpPr>
          <p:cNvPr id="5" name="Date Placeholder 4"/>
          <p:cNvSpPr>
            <a:spLocks noGrp="1"/>
          </p:cNvSpPr>
          <p:nvPr>
            <p:ph idx="10" sz="half" type="dt"/>
          </p:nvPr>
        </p:nvSpPr>
        <p:spPr>
          <a:xfrm rot="60000">
            <a:off x="6345936" y="5888737"/>
            <a:ext cx="1213821" cy="365125"/>
          </a:xfrm>
        </p:spPr>
        <p:txBody>
          <a:bodyPr numCol="1"/>
          <a:lstStyle/>
          <a:p>
            <a:fld id="{3A049D34-9C71-4C97-8F38-8B7B1474683C}" type="datetimeFigureOut">
              <a:rPr altLang="en-IN" lang="en-IN" smtClean="0"/>
              <a:t>23-01-2024</a:t>
            </a:fld>
            <a:endParaRPr altLang="en-IN" lang="en-IN"/>
          </a:p>
        </p:txBody>
      </p:sp>
      <p:sp>
        <p:nvSpPr>
          <p:cNvPr id="6" name="Footer Placeholder 5"/>
          <p:cNvSpPr>
            <a:spLocks noGrp="1"/>
          </p:cNvSpPr>
          <p:nvPr>
            <p:ph idx="11" sz="quarter" type="ftr"/>
          </p:nvPr>
        </p:nvSpPr>
        <p:spPr>
          <a:xfrm rot="-60000">
            <a:off x="914569" y="5831037"/>
            <a:ext cx="3319043" cy="365125"/>
          </a:xfrm>
        </p:spPr>
        <p:txBody>
          <a:bodyPr numCol="1"/>
          <a:lstStyle/>
          <a:p>
            <a:endParaRPr altLang="en-IN" lang="en-IN"/>
          </a:p>
        </p:txBody>
      </p:sp>
      <p:sp>
        <p:nvSpPr>
          <p:cNvPr id="7" name="Slide Number Placeholder 6"/>
          <p:cNvSpPr>
            <a:spLocks noGrp="1"/>
          </p:cNvSpPr>
          <p:nvPr>
            <p:ph idx="12" sz="quarter" type="sldNum"/>
          </p:nvPr>
        </p:nvSpPr>
        <p:spPr>
          <a:xfrm rot="60000">
            <a:off x="7562089" y="5900026"/>
            <a:ext cx="554023" cy="365125"/>
          </a:xfrm>
        </p:spPr>
        <p:txBody>
          <a:bodyPr numCol="1"/>
          <a:lstStyle/>
          <a:p>
            <a:fld id="{C3A02123-9286-4C8E-B271-C3BAB09C4A57}" type="slidenum">
              <a:rPr altLang="en-IN" lang="en-IN" smtClean="0"/>
              <a:t>‹#›</a:t>
            </a:fld>
            <a:endParaRPr altLang="en-IN"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smtClean="0"/>
              <a:t>Click to edit Master title style</a:t>
            </a:r>
            <a:endParaRPr lang="en-US"/>
          </a:p>
        </p:txBody>
      </p:sp>
      <p:sp>
        <p:nvSpPr>
          <p:cNvPr id="3" name="Vertical Text Placeholder 2"/>
          <p:cNvSpPr>
            <a:spLocks noGrp="1"/>
          </p:cNvSpPr>
          <p:nvPr>
            <p:ph idx="1" orient="vert" type="body"/>
          </p:nvPr>
        </p:nvSpPr>
        <p:spPr/>
        <p:txBody>
          <a:bodyPr anchor="ctr" numCol="1"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idx="10" sz="half" type="dt"/>
          </p:nvPr>
        </p:nvSpPr>
        <p:spPr/>
        <p:txBody>
          <a:bodyPr numCol="1"/>
          <a:lstStyle/>
          <a:p>
            <a:fld id="{3A049D34-9C71-4C97-8F38-8B7B1474683C}" type="datetimeFigureOut">
              <a:rPr altLang="en-IN" lang="en-IN" smtClean="0"/>
              <a:t>23-01-2024</a:t>
            </a:fld>
            <a:endParaRPr altLang="en-IN" lang="en-IN"/>
          </a:p>
        </p:txBody>
      </p:sp>
      <p:sp>
        <p:nvSpPr>
          <p:cNvPr id="5" name="Footer Placeholder 4"/>
          <p:cNvSpPr>
            <a:spLocks noGrp="1"/>
          </p:cNvSpPr>
          <p:nvPr>
            <p:ph idx="11" sz="quarter" type="ftr"/>
          </p:nvPr>
        </p:nvSpPr>
        <p:spPr/>
        <p:txBody>
          <a:bodyPr numCol="1"/>
          <a:lstStyle/>
          <a:p>
            <a:endParaRPr altLang="en-IN" lang="en-IN"/>
          </a:p>
        </p:txBody>
      </p:sp>
      <p:sp>
        <p:nvSpPr>
          <p:cNvPr id="6" name="Slide Number Placeholder 5"/>
          <p:cNvSpPr>
            <a:spLocks noGrp="1"/>
          </p:cNvSpPr>
          <p:nvPr>
            <p:ph idx="12" sz="quarter" type="sldNum"/>
          </p:nvPr>
        </p:nvSpPr>
        <p:spPr/>
        <p:txBody>
          <a:bodyPr numCol="1"/>
          <a:lstStyle/>
          <a:p>
            <a:fld id="{C3A02123-9286-4C8E-B271-C3BAB09C4A57}" type="slidenum">
              <a:rPr altLang="en-IN" lang="en-IN" smtClean="0"/>
              <a:t>‹#›</a:t>
            </a:fld>
            <a:endParaRPr altLang="en-IN"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1" name=""/>
        <p:cNvGrpSpPr/>
        <p:nvPr/>
      </p:nvGrpSpPr>
      <p:grpSpPr>
        <a:xfrm>
          <a:off x="0" y="0"/>
          <a:ext cx="0" cy="0"/>
          <a:chOff x="0" y="0"/>
          <a:chExt cx="0" cy="0"/>
        </a:xfrm>
      </p:grpSpPr>
      <p:sp>
        <p:nvSpPr>
          <p:cNvPr id="2" name="Vertical Title 1"/>
          <p:cNvSpPr>
            <a:spLocks noGrp="1"/>
          </p:cNvSpPr>
          <p:nvPr>
            <p:ph orient="vert" type="title"/>
          </p:nvPr>
        </p:nvSpPr>
        <p:spPr>
          <a:xfrm>
            <a:off x="6629401" y="925690"/>
            <a:ext cx="1430867" cy="4763911"/>
          </a:xfrm>
        </p:spPr>
        <p:txBody>
          <a:bodyPr numCol="1" vert="eaVert"/>
          <a:lstStyle>
            <a:lvl1pPr algn="l">
              <a:defRPr/>
            </a:lvl1pPr>
          </a:lstStyle>
          <a:p>
            <a:r>
              <a:rPr lang="en-US" smtClean="0"/>
              <a:t>Click to edit Master title style</a:t>
            </a:r>
            <a:endParaRPr dirty="0" lang="en-US"/>
          </a:p>
        </p:txBody>
      </p:sp>
      <p:sp>
        <p:nvSpPr>
          <p:cNvPr id="3" name="Vertical Text Placeholder 2"/>
          <p:cNvSpPr>
            <a:spLocks noGrp="1"/>
          </p:cNvSpPr>
          <p:nvPr>
            <p:ph idx="1" orient="vert" type="body"/>
          </p:nvPr>
        </p:nvSpPr>
        <p:spPr>
          <a:xfrm>
            <a:off x="1298221" y="1106312"/>
            <a:ext cx="5178779" cy="4402667"/>
          </a:xfrm>
        </p:spPr>
        <p:txBody>
          <a:bodyPr numCol="1"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idx="10" sz="half" type="dt"/>
          </p:nvPr>
        </p:nvSpPr>
        <p:spPr/>
        <p:txBody>
          <a:bodyPr numCol="1"/>
          <a:lstStyle/>
          <a:p>
            <a:fld id="{3A049D34-9C71-4C97-8F38-8B7B1474683C}" type="datetimeFigureOut">
              <a:rPr altLang="en-IN" lang="en-IN" smtClean="0"/>
              <a:t>23-01-2024</a:t>
            </a:fld>
            <a:endParaRPr altLang="en-IN" lang="en-IN"/>
          </a:p>
        </p:txBody>
      </p:sp>
      <p:sp>
        <p:nvSpPr>
          <p:cNvPr id="5" name="Footer Placeholder 4"/>
          <p:cNvSpPr>
            <a:spLocks noGrp="1"/>
          </p:cNvSpPr>
          <p:nvPr>
            <p:ph idx="11" sz="quarter" type="ftr"/>
          </p:nvPr>
        </p:nvSpPr>
        <p:spPr/>
        <p:txBody>
          <a:bodyPr numCol="1"/>
          <a:lstStyle/>
          <a:p>
            <a:endParaRPr altLang="en-IN" lang="en-IN"/>
          </a:p>
        </p:txBody>
      </p:sp>
      <p:sp>
        <p:nvSpPr>
          <p:cNvPr id="6" name="Slide Number Placeholder 5"/>
          <p:cNvSpPr>
            <a:spLocks noGrp="1"/>
          </p:cNvSpPr>
          <p:nvPr>
            <p:ph idx="12" sz="quarter" type="sldNum"/>
          </p:nvPr>
        </p:nvSpPr>
        <p:spPr/>
        <p:txBody>
          <a:bodyPr numCol="1"/>
          <a:lstStyle/>
          <a:p>
            <a:fld id="{C3A02123-9286-4C8E-B271-C3BAB09C4A57}" type="slidenum">
              <a:rPr altLang="en-IN" lang="en-IN" smtClean="0"/>
              <a:t>‹#›</a:t>
            </a:fld>
            <a:endParaRPr altLang="en-IN" lang="en-IN"/>
          </a:p>
        </p:txBody>
      </p:sp>
    </p:spTree>
  </p:cSld>
  <p:clrMapOvr>
    <a:masterClrMapping/>
  </p:clrMapOvr>
</p:sldLayout>
</file>

<file path=ppt/slideMasters/_rels/slideMaster1.xml.rels><?xml version="1.0" encoding="UTF-8" standalone="yes"?><Relationships xmlns="http://schemas.openxmlformats.org/package/2006/relationships"><Relationship Id="rId14" Target="../slideLayouts/slideLayout11.xml" Type="http://schemas.openxmlformats.org/officeDocument/2006/relationships/slideLayout"/><Relationship Id="rId13" Target="../slideLayouts/slideLayout10.xml" Type="http://schemas.openxmlformats.org/officeDocument/2006/relationships/slideLayout"/><Relationship Id="rId12" Target="../slideLayouts/slideLayout9.xml" Type="http://schemas.openxmlformats.org/officeDocument/2006/relationships/slideLayout"/><Relationship Id="rId11" Target="../slideLayouts/slideLayout8.xml" Type="http://schemas.openxmlformats.org/officeDocument/2006/relationships/slideLayout"/><Relationship Id="rId9" Target="../slideLayouts/slideLayout6.xml" Type="http://schemas.openxmlformats.org/officeDocument/2006/relationships/slideLayout"/><Relationship Id="rId10" Target="../slideLayouts/slideLayout7.xml" Type="http://schemas.openxmlformats.org/officeDocument/2006/relationships/slideLayout"/><Relationship Id="rId8" Target="../slideLayouts/slideLayout5.xml" Type="http://schemas.openxmlformats.org/officeDocument/2006/relationships/slideLayout"/><Relationship Id="rId7" Target="../slideLayouts/slideLayout4.xml" Type="http://schemas.openxmlformats.org/officeDocument/2006/relationships/slideLayout"/><Relationship Id="rId6" Target="../slideLayouts/slideLayout3.xml" Type="http://schemas.openxmlformats.org/officeDocument/2006/relationships/slideLayout"/><Relationship Id="rId5" Target="../slideLayouts/slideLayout2.xml" Type="http://schemas.openxmlformats.org/officeDocument/2006/relationships/slideLayout"/><Relationship Id="rId4" Target="../slideLayouts/slideLayout1.xml" Type="http://schemas.openxmlformats.org/officeDocument/2006/relationships/slideLayout"/><Relationship Id="rId3" Target="../media/image4.png" Type="http://schemas.openxmlformats.org/officeDocument/2006/relationships/image"/><Relationship Id="rId2" Target="../media/image3.jpeg" Type="http://schemas.openxmlformats.org/officeDocument/2006/relationships/image"/><Relationship Id="rId1" Target="../theme/theme1.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r="100000" t="100000"/>
              </a:path>
              <a:tileRect b="-100000" l="-10000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b="-100000" r="-10000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grpSp>
      <p:sp>
        <p:nvSpPr>
          <p:cNvPr id="10" name="Freeform 9"/>
          <p:cNvSpPr/>
          <p:nvPr/>
        </p:nvSpPr>
        <p:spPr>
          <a:xfrm rot="10800000">
            <a:off x="628650" y="6069330"/>
            <a:ext cx="7920991" cy="537210"/>
          </a:xfrm>
          <a:custGeom>
            <a:avLst/>
            <a:gdLst>
              <a:gd fmla="*/ 0 w 7955280" name="connsiteX0"/>
              <a:gd fmla="*/ 495300 h 495300" name="connsiteY0"/>
              <a:gd fmla="*/ 169546 w 7955280" name="connsiteX1"/>
              <a:gd fmla="*/ 0 h 495300" name="connsiteY1"/>
              <a:gd fmla="*/ 7785734 w 7955280" name="connsiteX2"/>
              <a:gd fmla="*/ 0 h 495300" name="connsiteY2"/>
              <a:gd fmla="*/ 7955280 w 7955280" name="connsiteX3"/>
              <a:gd fmla="*/ 495300 h 495300" name="connsiteY3"/>
              <a:gd fmla="*/ 0 w 7955280" name="connsiteX4"/>
              <a:gd fmla="*/ 495300 h 495300" name="connsiteY4"/>
              <a:gd fmla="*/ 0 w 7955280" name="connsiteX0"/>
              <a:gd fmla="*/ 495300 h 495300" name="connsiteY0"/>
              <a:gd fmla="*/ 169546 w 7955280" name="connsiteX1"/>
              <a:gd fmla="*/ 0 h 495300" name="connsiteY1"/>
              <a:gd fmla="*/ 3966210 w 7955280" name="connsiteX2"/>
              <a:gd fmla="*/ 95250 h 495300" name="connsiteY2"/>
              <a:gd fmla="*/ 7785734 w 7955280" name="connsiteX3"/>
              <a:gd fmla="*/ 0 h 495300" name="connsiteY3"/>
              <a:gd fmla="*/ 7955280 w 7955280" name="connsiteX4"/>
              <a:gd fmla="*/ 495300 h 495300" name="connsiteY4"/>
              <a:gd fmla="*/ 0 w 7955280" name="connsiteX5"/>
              <a:gd fmla="*/ 495300 h 495300" name="connsiteY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b="b" l="l" r="r" t="t"/>
            <a:pathLst>
              <a:path h="495300" w="795528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b="50000" l="50000" r="50000" t="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1" name="Rectangle 10"/>
          <p:cNvSpPr/>
          <p:nvPr/>
        </p:nvSpPr>
        <p:spPr>
          <a:xfrm>
            <a:off x="731520" y="575310"/>
            <a:ext cx="7696200" cy="5715000"/>
          </a:xfrm>
          <a:prstGeom prst="rect">
            <a:avLst/>
          </a:prstGeom>
          <a:solidFill>
            <a:schemeClr val="bg1">
              <a:lumMod val="75000"/>
              <a:lumOff val="25000"/>
            </a:schemeClr>
          </a:solidFill>
          <a:ln w="6350">
            <a:noFill/>
          </a:ln>
          <a:effectLst>
            <a:outerShdw algn="t" blurRad="101600" dir="5400000" dist="50800"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2" name="Rectangle 11"/>
          <p:cNvSpPr/>
          <p:nvPr/>
        </p:nvSpPr>
        <p:spPr>
          <a:xfrm>
            <a:off x="731520" y="576072"/>
            <a:ext cx="7696200" cy="5715000"/>
          </a:xfrm>
          <a:prstGeom prst="rect">
            <a:avLst/>
          </a:prstGeom>
          <a:blipFill rotWithShape="1">
            <a:blip cstate="print" r:embed="rId2">
              <a:alphaModFix amt="20000"/>
              <a:grayscl/>
              <a:lum contrast="12000"/>
            </a:blip>
            <a:srcRect/>
            <a:tile algn="tl" flip="none" sx="100000" sy="100000" tx="0" ty="0"/>
          </a:blipFill>
          <a:ln w="6350">
            <a:noFill/>
          </a:ln>
          <a:effectLst>
            <a:outerShdw algn="t" blurRad="101600" dir="5400000" dist="50800"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pic>
        <p:nvPicPr>
          <p:cNvPr descr="C:\Users\Administrator\Desktop\Pushpin Dev\Assets\pushpinLeft.png" id="13" name="Picture 2"/>
          <p:cNvPicPr>
            <a:picLocks noChangeArrowheads="1" noChangeAspect="1"/>
          </p:cNvPicPr>
          <p:nvPr/>
        </p:nvPicPr>
        <p:blipFill>
          <a:blip cstate="print" r:embed="rId3"/>
          <a:srcRect/>
          <a:stretch>
            <a:fillRect/>
          </a:stretch>
        </p:blipFill>
        <p:spPr>
          <a:xfrm rot="1435684">
            <a:off x="543741" y="273091"/>
            <a:ext cx="567831" cy="567830"/>
          </a:xfrm>
          <a:prstGeom prst="rect">
            <a:avLst/>
          </a:prstGeom>
          <a:noFill/>
        </p:spPr>
      </p:pic>
      <p:pic>
        <p:nvPicPr>
          <p:cNvPr descr="C:\Users\Administrator\Desktop\Pushpin Dev\Assets\pushpinLeft.png" id="14" name="Picture 2"/>
          <p:cNvPicPr>
            <a:picLocks noChangeArrowheads="1" noChangeAspect="1"/>
          </p:cNvPicPr>
          <p:nvPr/>
        </p:nvPicPr>
        <p:blipFill>
          <a:blip cstate="print" r:embed="rId3"/>
          <a:srcRect/>
          <a:stretch>
            <a:fillRect/>
          </a:stretch>
        </p:blipFill>
        <p:spPr>
          <a:xfrm rot="4096196">
            <a:off x="8115079" y="298163"/>
            <a:ext cx="566928" cy="566928"/>
          </a:xfrm>
          <a:prstGeom prst="rect">
            <a:avLst/>
          </a:prstGeom>
          <a:noFill/>
        </p:spPr>
      </p:pic>
      <p:sp>
        <p:nvSpPr>
          <p:cNvPr id="2" name="Title Placeholder 1"/>
          <p:cNvSpPr>
            <a:spLocks noGrp="1"/>
          </p:cNvSpPr>
          <p:nvPr>
            <p:ph type="title"/>
          </p:nvPr>
        </p:nvSpPr>
        <p:spPr>
          <a:xfrm>
            <a:off x="1095023" y="817582"/>
            <a:ext cx="6965245" cy="1202485"/>
          </a:xfrm>
          <a:prstGeom prst="rect">
            <a:avLst/>
          </a:prstGeom>
        </p:spPr>
        <p:txBody>
          <a:bodyPr anchor="ctr" bIns="45720" lIns="91440" numCol="1" rIns="91440" rtlCol="0" tIns="45720" vert="horz">
            <a:normAutofit/>
          </a:bodyPr>
          <a:lstStyle/>
          <a:p>
            <a:r>
              <a:rPr lang="en-US" smtClean="0"/>
              <a:t>Click to edit Master title style</a:t>
            </a:r>
            <a:endParaRPr dirty="0" lang="en-US"/>
          </a:p>
        </p:txBody>
      </p:sp>
      <p:sp>
        <p:nvSpPr>
          <p:cNvPr id="3" name="Text Placeholder 2"/>
          <p:cNvSpPr>
            <a:spLocks noGrp="1"/>
          </p:cNvSpPr>
          <p:nvPr>
            <p:ph idx="1" type="body"/>
          </p:nvPr>
        </p:nvSpPr>
        <p:spPr>
          <a:xfrm>
            <a:off x="1463040" y="2119257"/>
            <a:ext cx="6196405" cy="3603812"/>
          </a:xfrm>
          <a:prstGeom prst="rect">
            <a:avLst/>
          </a:prstGeom>
        </p:spPr>
        <p:txBody>
          <a:bodyPr anchor="t" bIns="45720" lIns="91440" numCol="1" rIns="91440" rtlCol="0" tIns="45720" vert="horz">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lang="en-US"/>
          </a:p>
        </p:txBody>
      </p:sp>
      <p:sp>
        <p:nvSpPr>
          <p:cNvPr id="4" name="Date Placeholder 3"/>
          <p:cNvSpPr>
            <a:spLocks noGrp="1"/>
          </p:cNvSpPr>
          <p:nvPr>
            <p:ph idx="2" sz="half" type="dt"/>
          </p:nvPr>
        </p:nvSpPr>
        <p:spPr>
          <a:xfrm>
            <a:off x="6454588" y="5809152"/>
            <a:ext cx="1213821" cy="365125"/>
          </a:xfrm>
          <a:prstGeom prst="rect">
            <a:avLst/>
          </a:prstGeom>
        </p:spPr>
        <p:txBody>
          <a:bodyPr anchor="ctr" bIns="45720" lIns="91440" numCol="1" rIns="91440" rtlCol="0" tIns="45720" vert="horz"/>
          <a:lstStyle>
            <a:lvl1pPr algn="r">
              <a:defRPr sz="1200">
                <a:solidFill>
                  <a:schemeClr val="tx2"/>
                </a:solidFill>
                <a:latin charset="0" pitchFamily="66" typeface="Rage Italic"/>
              </a:defRPr>
            </a:lvl1pPr>
          </a:lstStyle>
          <a:p>
            <a:fld id="{3A049D34-9C71-4C97-8F38-8B7B1474683C}" type="datetimeFigureOut">
              <a:rPr altLang="en-IN" lang="en-IN" smtClean="0"/>
              <a:t>23-01-2024</a:t>
            </a:fld>
            <a:endParaRPr altLang="en-IN" lang="en-IN"/>
          </a:p>
        </p:txBody>
      </p:sp>
      <p:sp>
        <p:nvSpPr>
          <p:cNvPr id="5" name="Footer Placeholder 4"/>
          <p:cNvSpPr>
            <a:spLocks noGrp="1"/>
          </p:cNvSpPr>
          <p:nvPr>
            <p:ph idx="3" sz="quarter" type="ftr"/>
          </p:nvPr>
        </p:nvSpPr>
        <p:spPr>
          <a:xfrm>
            <a:off x="914401" y="5809152"/>
            <a:ext cx="5540188" cy="365125"/>
          </a:xfrm>
          <a:prstGeom prst="rect">
            <a:avLst/>
          </a:prstGeom>
        </p:spPr>
        <p:txBody>
          <a:bodyPr anchor="ctr" bIns="45720" lIns="91440" numCol="1" rIns="91440" rtlCol="0" tIns="45720" vert="horz"/>
          <a:lstStyle>
            <a:lvl1pPr algn="l">
              <a:defRPr sz="1400">
                <a:solidFill>
                  <a:schemeClr val="tx2"/>
                </a:solidFill>
                <a:latin charset="0" pitchFamily="66" typeface="Rage Italic"/>
              </a:defRPr>
            </a:lvl1pPr>
          </a:lstStyle>
          <a:p>
            <a:endParaRPr altLang="en-IN" lang="en-IN"/>
          </a:p>
        </p:txBody>
      </p:sp>
      <p:sp>
        <p:nvSpPr>
          <p:cNvPr id="6" name="Slide Number Placeholder 5"/>
          <p:cNvSpPr>
            <a:spLocks noGrp="1"/>
          </p:cNvSpPr>
          <p:nvPr>
            <p:ph idx="4" sz="quarter" type="sldNum"/>
          </p:nvPr>
        </p:nvSpPr>
        <p:spPr>
          <a:xfrm>
            <a:off x="7670202" y="5809152"/>
            <a:ext cx="554023" cy="365125"/>
          </a:xfrm>
          <a:prstGeom prst="rect">
            <a:avLst/>
          </a:prstGeom>
        </p:spPr>
        <p:txBody>
          <a:bodyPr anchor="ctr" bIns="45720" lIns="91440" numCol="1" rIns="91440" rtlCol="0" tIns="45720" vert="horz"/>
          <a:lstStyle>
            <a:lvl1pPr algn="r">
              <a:defRPr sz="1400">
                <a:solidFill>
                  <a:schemeClr val="tx2"/>
                </a:solidFill>
                <a:latin charset="0" pitchFamily="66" typeface="Rage Italic"/>
              </a:defRPr>
            </a:lvl1pPr>
          </a:lstStyle>
          <a:p>
            <a:fld id="{C3A02123-9286-4C8E-B271-C3BAB09C4A57}" type="slidenum">
              <a:rPr altLang="en-IN" lang="en-IN" smtClean="0"/>
              <a:t>‹#›</a:t>
            </a:fld>
            <a:endParaRPr altLang="en-IN" lang="en-IN"/>
          </a:p>
        </p:txBody>
      </p:sp>
    </p:spTree>
  </p:cSld>
  <p:clrMap accent1="accent1" accent2="accent2" accent3="accent3" accent4="accent4" accent5="accent5" accent6="accent6" bg1="lt1" bg2="lt2" folHlink="folHlink" hlink="hlink" tx1="dk1" tx2="dk2"/>
  <p:sldLayoutIdLst>
    <p:sldLayoutId id="2147483648" r:id="rId4"/>
    <p:sldLayoutId id="2147483649" r:id="rId5"/>
    <p:sldLayoutId id="2147483650" r:id="rId6"/>
    <p:sldLayoutId id="2147483651" r:id="rId7"/>
    <p:sldLayoutId id="2147483652" r:id="rId8"/>
    <p:sldLayoutId id="2147483653" r:id="rId9"/>
    <p:sldLayoutId id="2147483654" r:id="rId10"/>
    <p:sldLayoutId id="2147483655" r:id="rId11"/>
    <p:sldLayoutId id="2147483656" r:id="rId12"/>
    <p:sldLayoutId id="2147483657" r:id="rId13"/>
    <p:sldLayoutId id="2147483658" r:id="rId14"/>
  </p:sldLayoutIdLst>
  <p:txStyles>
    <p:titleStyle>
      <a:lvl1pPr algn="ctr" defTabSz="914400" eaLnBrk="1" hangingPunct="1" latinLnBrk="0" rtl="0">
        <a:spcBef>
          <a:spcPct val="0"/>
        </a:spcBef>
        <a:buNone/>
        <a:defRPr kern="1200" sz="440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algn="l" defTabSz="914400" eaLnBrk="1" hangingPunct="1" indent="-274320" latinLnBrk="0" marL="274320" rtl="0">
        <a:spcBef>
          <a:spcPct val="20000"/>
        </a:spcBef>
        <a:buClr>
          <a:schemeClr val="accent2"/>
        </a:buClr>
        <a:buSzPct val="85000"/>
        <a:buFont charset="0" pitchFamily="66" typeface="Brush Script MT"/>
        <a:buChar char="O"/>
        <a:defRPr kern="1200" sz="2400">
          <a:solidFill>
            <a:schemeClr val="tx1"/>
          </a:solidFill>
          <a:latin typeface="+mn-lt"/>
          <a:ea typeface="+mn-ea"/>
          <a:cs typeface="+mn-cs"/>
        </a:defRPr>
      </a:lvl1pPr>
      <a:lvl2pPr algn="l" defTabSz="914400" eaLnBrk="1" hangingPunct="1" indent="-274320" latinLnBrk="0" marL="640080" rtl="0">
        <a:spcBef>
          <a:spcPct val="20000"/>
        </a:spcBef>
        <a:buClr>
          <a:schemeClr val="accent2"/>
        </a:buClr>
        <a:buSzPct val="85000"/>
        <a:buFont charset="0" pitchFamily="66" typeface="Brush Script MT"/>
        <a:buChar char="O"/>
        <a:defRPr kern="1200" sz="2200">
          <a:solidFill>
            <a:schemeClr val="tx1"/>
          </a:solidFill>
          <a:latin typeface="+mn-lt"/>
          <a:ea typeface="+mn-ea"/>
          <a:cs typeface="+mn-cs"/>
        </a:defRPr>
      </a:lvl2pPr>
      <a:lvl3pPr algn="l" defTabSz="914400" eaLnBrk="1" hangingPunct="1" indent="-228600" latinLnBrk="0" marL="914400" rtl="0">
        <a:spcBef>
          <a:spcPct val="20000"/>
        </a:spcBef>
        <a:buClr>
          <a:schemeClr val="accent2"/>
        </a:buClr>
        <a:buSzPct val="85000"/>
        <a:buFont charset="0" pitchFamily="66" typeface="Brush Script MT"/>
        <a:buChar char="O"/>
        <a:defRPr kern="1200" sz="2000">
          <a:solidFill>
            <a:schemeClr val="tx1"/>
          </a:solidFill>
          <a:latin typeface="+mn-lt"/>
          <a:ea typeface="+mn-ea"/>
          <a:cs typeface="+mn-cs"/>
        </a:defRPr>
      </a:lvl3pPr>
      <a:lvl4pPr algn="l" defTabSz="914400" eaLnBrk="1" hangingPunct="1" indent="-228600" latinLnBrk="0" marL="1280160" rtl="0">
        <a:spcBef>
          <a:spcPct val="20000"/>
        </a:spcBef>
        <a:buClr>
          <a:schemeClr val="accent2"/>
        </a:buClr>
        <a:buSzPct val="85000"/>
        <a:buFont charset="0" pitchFamily="66" typeface="Brush Script MT"/>
        <a:buChar char="O"/>
        <a:defRPr kern="1200" sz="1800">
          <a:solidFill>
            <a:schemeClr val="tx1"/>
          </a:solidFill>
          <a:latin typeface="+mn-lt"/>
          <a:ea typeface="+mn-ea"/>
          <a:cs typeface="+mn-cs"/>
        </a:defRPr>
      </a:lvl4pPr>
      <a:lvl5pPr algn="l" defTabSz="914400" eaLnBrk="1" hangingPunct="1" indent="-228600" latinLnBrk="0" marL="1645920" rtl="0">
        <a:spcBef>
          <a:spcPct val="20000"/>
        </a:spcBef>
        <a:buClr>
          <a:schemeClr val="accent2"/>
        </a:buClr>
        <a:buSzPct val="85000"/>
        <a:buFont charset="0" pitchFamily="66" typeface="Brush Script MT"/>
        <a:buChar char="O"/>
        <a:defRPr kern="1200" sz="1600">
          <a:solidFill>
            <a:schemeClr val="tx1"/>
          </a:solidFill>
          <a:latin typeface="+mn-lt"/>
          <a:ea typeface="+mn-ea"/>
          <a:cs typeface="+mn-cs"/>
        </a:defRPr>
      </a:lvl5pPr>
      <a:lvl6pPr algn="l" defTabSz="914400" eaLnBrk="1" hangingPunct="1" indent="-228600" latinLnBrk="0" marL="2011680" rtl="0">
        <a:spcBef>
          <a:spcPct val="20000"/>
        </a:spcBef>
        <a:buClr>
          <a:schemeClr val="accent2"/>
        </a:buClr>
        <a:buSzPct val="85000"/>
        <a:buFont charset="0" pitchFamily="66" typeface="Brush Script MT"/>
        <a:buChar char="O"/>
        <a:defRPr kern="1200" sz="1600">
          <a:solidFill>
            <a:schemeClr val="tx1"/>
          </a:solidFill>
          <a:latin typeface="+mn-lt"/>
          <a:ea typeface="+mn-ea"/>
          <a:cs typeface="+mn-cs"/>
        </a:defRPr>
      </a:lvl6pPr>
      <a:lvl7pPr algn="l" defTabSz="914400" eaLnBrk="1" hangingPunct="1" indent="-228600" latinLnBrk="0" marL="2377440" rtl="0">
        <a:spcBef>
          <a:spcPct val="20000"/>
        </a:spcBef>
        <a:buClr>
          <a:schemeClr val="accent2"/>
        </a:buClr>
        <a:buSzPct val="85000"/>
        <a:buFont charset="0" pitchFamily="66" typeface="Brush Script MT"/>
        <a:buChar char="O"/>
        <a:defRPr kern="1200" sz="1600">
          <a:solidFill>
            <a:schemeClr val="tx1"/>
          </a:solidFill>
          <a:latin typeface="+mn-lt"/>
          <a:ea typeface="+mn-ea"/>
          <a:cs typeface="+mn-cs"/>
        </a:defRPr>
      </a:lvl7pPr>
      <a:lvl8pPr algn="l" defTabSz="914400" eaLnBrk="1" hangingPunct="1" indent="-228600" latinLnBrk="0" marL="2743200" rtl="0">
        <a:spcBef>
          <a:spcPct val="20000"/>
        </a:spcBef>
        <a:buClr>
          <a:schemeClr val="accent2"/>
        </a:buClr>
        <a:buSzPct val="85000"/>
        <a:buFont charset="0" pitchFamily="66" typeface="Brush Script MT"/>
        <a:buChar char="O"/>
        <a:defRPr kern="1200" sz="1600">
          <a:solidFill>
            <a:schemeClr val="tx1"/>
          </a:solidFill>
          <a:latin typeface="+mn-lt"/>
          <a:ea typeface="+mn-ea"/>
          <a:cs typeface="+mn-cs"/>
        </a:defRPr>
      </a:lvl8pPr>
      <a:lvl9pPr algn="l" defTabSz="914400" eaLnBrk="1" hangingPunct="1" indent="-228600" latinLnBrk="0" marL="3108960" rtl="0">
        <a:spcBef>
          <a:spcPct val="20000"/>
        </a:spcBef>
        <a:buClr>
          <a:schemeClr val="accent2"/>
        </a:buClr>
        <a:buSzPct val="85000"/>
        <a:buFont charset="0" pitchFamily="66" typeface="Brush Script MT"/>
        <a:buChar char="O"/>
        <a:defRPr kern="1200" sz="1600">
          <a:solidFill>
            <a:schemeClr val="tx1"/>
          </a:solidFill>
          <a:latin typeface="+mn-lt"/>
          <a:ea typeface="+mn-ea"/>
          <a:cs typeface="+mn-cs"/>
        </a:defRPr>
      </a:lvl9pPr>
    </p:bodyStyle>
    <p:other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3" Target="../media/image5.png" Type="http://schemas.openxmlformats.org/officeDocument/2006/relationships/image"/><Relationship Id="rId2" Target="../notesSlides/notesSlide1.xml" Type="http://schemas.openxmlformats.org/officeDocument/2006/relationships/notesSlide"/><Relationship Id="rId1" Target="../slideLayouts/slideLayout7.xml" Type="http://schemas.openxmlformats.org/officeDocument/2006/relationships/slideLayout"/></Relationships>
</file>

<file path=ppt/slides/_rels/slide3.xml.rels><?xml version="1.0" encoding="UTF-8" standalone="yes"?><Relationships xmlns="http://schemas.openxmlformats.org/package/2006/relationships"><Relationship Id="rId3" Target="../media/image6.png" Type="http://schemas.openxmlformats.org/officeDocument/2006/relationships/image"/><Relationship Id="rId2" Target="../notesSlides/notesSlide2.xml" Type="http://schemas.openxmlformats.org/officeDocument/2006/relationships/notesSlide"/><Relationship Id="rId1" Target="../slideLayouts/slideLayout7.xml" Type="http://schemas.openxmlformats.org/officeDocument/2006/relationships/slideLayout"/></Relationships>
</file>

<file path=ppt/slides/_rels/slide4.xml.rels><?xml version="1.0" encoding="UTF-8" standalone="yes"?><Relationships xmlns="http://schemas.openxmlformats.org/package/2006/relationships"><Relationship Id="rId3" Target="../media/image7.png" Type="http://schemas.openxmlformats.org/officeDocument/2006/relationships/image"/><Relationship Id="rId2" Target="../notesSlides/notesSlide3.xml" Type="http://schemas.openxmlformats.org/officeDocument/2006/relationships/notesSlide"/><Relationship Id="rId1" Target="../slideLayouts/slideLayout7.xml" Type="http://schemas.openxmlformats.org/officeDocument/2006/relationships/slideLayout"/></Relationships>
</file>

<file path=ppt/slides/_rels/slide5.xml.rels><?xml version="1.0" encoding="UTF-8" standalone="yes"?><Relationships xmlns="http://schemas.openxmlformats.org/package/2006/relationships"><Relationship Id="rId3" Target="../media/image8.png" Type="http://schemas.openxmlformats.org/officeDocument/2006/relationships/image"/><Relationship Id="rId2" Target="../notesSlides/notesSlide4.xml" Type="http://schemas.openxmlformats.org/officeDocument/2006/relationships/notesSlide"/><Relationship Id="rId1" Target="../slideLayouts/slideLayout7.xml" Type="http://schemas.openxmlformats.org/officeDocument/2006/relationships/slideLayout"/></Relationships>
</file>

<file path=ppt/slides/_rels/slide6.xml.rels><?xml version="1.0" encoding="UTF-8" standalone="yes"?><Relationships xmlns="http://schemas.openxmlformats.org/package/2006/relationships"><Relationship Id="rId3" Target="../media/image9.png" Type="http://schemas.openxmlformats.org/officeDocument/2006/relationships/image"/><Relationship Id="rId2" Target="../notesSlides/notesSlide5.xml" Type="http://schemas.openxmlformats.org/officeDocument/2006/relationships/notesSlide"/><Relationship Id="rId1" Target="../slideLayouts/slideLayout7.xml" Type="http://schemas.openxmlformats.org/officeDocument/2006/relationships/slideLayout"/></Relationships>
</file>

<file path=ppt/slides/_rels/slide7.xml.rels><?xml version="1.0" encoding="UTF-8" standalone="yes"?><Relationships xmlns="http://schemas.openxmlformats.org/package/2006/relationships"><Relationship Id="rId4" Target="../media/hdphoto1.wdp" Type="http://schemas.microsoft.com/office/2007/relationships/hdphoto"/><Relationship Id="rId3" Target="../media/image10.png" Type="http://schemas.openxmlformats.org/officeDocument/2006/relationships/image"/><Relationship Id="rId2" Target="../notesSlides/notesSlide6.xml" Type="http://schemas.openxmlformats.org/officeDocument/2006/relationships/notesSlide"/><Relationship Id="rId1" Target="../slideLayouts/slideLayout7.xml" Type="http://schemas.openxmlformats.org/officeDocument/2006/relationships/slideLayout"/></Relationships>
</file>

<file path=ppt/slides/_rels/slide8.xml.rels><?xml version="1.0" encoding="UTF-8" standalone="yes"?><Relationships xmlns="http://schemas.openxmlformats.org/package/2006/relationships"><Relationship Id="rId3" Target="../media/image11.png" Type="http://schemas.openxmlformats.org/officeDocument/2006/relationships/image"/><Relationship Id="rId2" Target="../notesSlides/notesSlide7.xml" Type="http://schemas.openxmlformats.org/officeDocument/2006/relationships/notesSlide"/><Relationship Id="rId1" Target="../slideLayouts/slideLayout7.xml" Type="http://schemas.openxmlformats.org/officeDocument/2006/relationships/slideLayout"/></Relationships>
</file>

<file path=ppt/slides/_rels/slide9.xml.rels><?xml version="1.0" encoding="UTF-8" standalone="yes"?><Relationships xmlns="http://schemas.openxmlformats.org/package/2006/relationships"><Relationship Id="rId4" Target="../media/hdphoto2.wdp" Type="http://schemas.microsoft.com/office/2007/relationships/hdphoto"/><Relationship Id="rId3" Target="../media/image12.png" Type="http://schemas.openxmlformats.org/officeDocument/2006/relationships/image"/><Relationship Id="rId2" Target="../notesSlides/notesSlide8.xml" Type="http://schemas.openxmlformats.org/officeDocument/2006/relationships/notesSlide"/><Relationship Id="rId1" Target="../slideLayouts/slideLayout7.xml" Type="http://schemas.openxmlformats.org/officeDocument/2006/relationships/slideLayout"/></Relationships>
</file>

<file path=ppt/slides/_rels/slide10.xml.rels><?xml version="1.0" encoding="UTF-8" standalone="yes"?><Relationships xmlns="http://schemas.openxmlformats.org/package/2006/relationships"><Relationship Id="rId3" Target="../media/image13.png" Type="http://schemas.openxmlformats.org/officeDocument/2006/relationships/image"/><Relationship Id="rId2" Target="../notesSlides/notesSlide9.xml" Type="http://schemas.openxmlformats.org/officeDocument/2006/relationships/notesSlide"/><Relationship Id="rId1" Target="../slideLayouts/slideLayout7.xml" Type="http://schemas.openxmlformats.org/officeDocument/2006/relationships/slideLayout"/></Relationships>
</file>

<file path=ppt/slides/_rels/slide11.xml.rels><?xml version="1.0" encoding="UTF-8" standalone="yes"?><Relationships xmlns="http://schemas.openxmlformats.org/package/2006/relationships"><Relationship Id="rId2" Target="../notesSlides/notesSlide10.xml" Type="http://schemas.openxmlformats.org/officeDocument/2006/relationships/notesSlide"/><Relationship Id="rId1" Target="../slideLayouts/slideLayout7.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numCol="1">
            <a:normAutofit fontScale="90000"/>
          </a:bodyPr>
          <a:lstStyle/>
          <a:p>
            <a:r>
              <a:rPr b="1" cap="all" dirty="0" lang="en-US"/>
              <a:t>HOTEL PLACEMENT </a:t>
            </a:r>
            <a:r>
              <a:rPr b="1" cap="all" dirty="0" lang="en-US" smtClean="0"/>
              <a:t>OPERATING </a:t>
            </a:r>
            <a:r>
              <a:rPr b="1" cap="all" dirty="0" lang="en-US"/>
              <a:t>HOTEL FACILITIES.</a:t>
            </a:r>
            <a:endParaRPr altLang="en-IN" dirty="0" lang="en-IN"/>
          </a:p>
        </p:txBody>
      </p:sp>
      <p:sp>
        <p:nvSpPr>
          <p:cNvPr id="3" name="Subtitle 2"/>
          <p:cNvSpPr>
            <a:spLocks noGrp="1"/>
          </p:cNvSpPr>
          <p:nvPr>
            <p:ph idx="1" type="subTitle"/>
          </p:nvPr>
        </p:nvSpPr>
        <p:spPr>
          <a:xfrm>
            <a:off x="1454395" y="3824479"/>
            <a:ext cx="5712171" cy="1524000"/>
          </a:xfrm>
        </p:spPr>
        <p:txBody>
          <a:bodyPr numCol="1"/>
          <a:lstStyle/>
          <a:p>
            <a:r>
              <a:rPr altLang="en-IN" b="1" dirty="0" lang="en-IN" smtClean="0">
                <a:latin charset="0" pitchFamily="18" typeface="Times New Roman"/>
                <a:cs charset="0" pitchFamily="18" typeface="Times New Roman"/>
              </a:rPr>
              <a:t>Student Name:Sabine Studane</a:t>
            </a:r>
          </a:p>
          <a:p>
            <a:r>
              <a:rPr altLang="en-IN" b="1" dirty="0" lang="en-IN" smtClean="0">
                <a:latin charset="0" pitchFamily="18" typeface="Times New Roman"/>
                <a:cs charset="0" pitchFamily="18" typeface="Times New Roman"/>
              </a:rPr>
              <a:t>Student Id:2246648</a:t>
            </a:r>
            <a:endParaRPr altLang="en-IN" b="1" dirty="0" lang="en-IN">
              <a:latin charset="0" pitchFamily="18" typeface="Times New Roman"/>
              <a:cs charset="0" pitchFamily="18" typeface="Times New Roman"/>
            </a:endParaRPr>
          </a:p>
        </p:txBody>
      </p:sp>
    </p:spTree>
    <p:extLst>
      <p:ext uri="{BB962C8B-B14F-4D97-AF65-F5344CB8AC3E}">
        <p14:creationId xmlns:p14="http://schemas.microsoft.com/office/powerpoint/2010/main" val="28431603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419872" y="660773"/>
            <a:ext cx="2135456" cy="523220"/>
          </a:xfrm>
          <a:prstGeom prst="rect">
            <a:avLst/>
          </a:prstGeom>
        </p:spPr>
        <p:txBody>
          <a:bodyPr numCol="1" wrap="none">
            <a:spAutoFit/>
          </a:bodyPr>
          <a:lstStyle/>
          <a:p>
            <a:r>
              <a:rPr altLang="en-IN" b="1" dirty="0" lang="en-IN" smtClean="0" sz="2800">
                <a:latin charset="0" pitchFamily="18" typeface="Times New Roman"/>
                <a:cs charset="0" pitchFamily="18" typeface="Times New Roman"/>
              </a:rPr>
              <a:t>Introduction</a:t>
            </a:r>
            <a:endParaRPr altLang="en-IN" b="1" dirty="0" lang="en-IN" sz="2800">
              <a:latin charset="0" pitchFamily="18" typeface="Times New Roman"/>
              <a:cs charset="0" pitchFamily="18" typeface="Times New Roman"/>
            </a:endParaRPr>
          </a:p>
        </p:txBody>
      </p:sp>
      <p:sp>
        <p:nvSpPr>
          <p:cNvPr id="3" name="Rectangle 2"/>
          <p:cNvSpPr/>
          <p:nvPr/>
        </p:nvSpPr>
        <p:spPr>
          <a:xfrm>
            <a:off x="917660" y="4437112"/>
            <a:ext cx="7272808" cy="1477328"/>
          </a:xfrm>
          <a:prstGeom prst="rect">
            <a:avLst/>
          </a:prstGeom>
        </p:spPr>
        <p:txBody>
          <a:bodyPr numCol="1" wrap="square">
            <a:spAutoFit/>
          </a:bodyPr>
          <a:lstStyle/>
          <a:p>
            <a:pPr algn="just"/>
            <a:r>
              <a:rPr dirty="0" lang="en-US" smtClean="0">
                <a:latin charset="0" pitchFamily="18" typeface="Times New Roman"/>
                <a:cs charset="0" pitchFamily="18" typeface="Times New Roman"/>
              </a:rPr>
              <a:t>A warm welcome to the regarded housekeeping team at Premier Inn </a:t>
            </a:r>
            <a:r>
              <a:rPr dirty="0" err="1" lang="en-US" smtClean="0">
                <a:latin charset="0" pitchFamily="18" typeface="Times New Roman"/>
                <a:cs charset="0" pitchFamily="18" typeface="Times New Roman"/>
              </a:rPr>
              <a:t>Barnsley</a:t>
            </a:r>
            <a:r>
              <a:rPr dirty="0" lang="en-US" smtClean="0">
                <a:latin charset="0" pitchFamily="18" typeface="Times New Roman"/>
                <a:cs charset="0" pitchFamily="18" typeface="Times New Roman"/>
              </a:rPr>
              <a:t>! In this pivotal health and safety training meeting, we acknowledge the key work each team part plays in ensuring strong regions for a. This party isn't just about guidelines; it's a trip to enable and inform, fostering a culture of safety inside our workplace.</a:t>
            </a:r>
            <a:endParaRPr altLang="en-IN" dirty="0" lang="en-IN">
              <a:latin charset="0" pitchFamily="18" typeface="Times New Roman"/>
              <a:cs charset="0" pitchFamily="18" typeface="Times New Roman"/>
            </a:endParaRPr>
          </a:p>
        </p:txBody>
      </p:sp>
      <p:pic>
        <p:nvPicPr>
          <p:cNvPr id="1027" name="Picture 3"/>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1619672" y="1387627"/>
            <a:ext cx="5832648" cy="2833461"/>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pic>
      <p:sp>
        <p:nvSpPr>
          <p:cNvPr id="4" name="Rectangle 3"/>
          <p:cNvSpPr/>
          <p:nvPr/>
        </p:nvSpPr>
        <p:spPr>
          <a:xfrm>
            <a:off x="3829228" y="4153247"/>
            <a:ext cx="1098891" cy="276999"/>
          </a:xfrm>
          <a:prstGeom prst="rect">
            <a:avLst/>
          </a:prstGeom>
        </p:spPr>
        <p:txBody>
          <a:bodyPr numCol="1" wrap="none">
            <a:spAutoFit/>
          </a:bodyPr>
          <a:lstStyle/>
          <a:p>
            <a:r>
              <a:rPr altLang="en-IN" dirty="0" lang="en-IN" smtClean="0" sz="1200"/>
              <a:t>(Street, 2024)</a:t>
            </a:r>
            <a:endParaRPr altLang="en-IN" dirty="0" lang="en-IN" sz="1200"/>
          </a:p>
        </p:txBody>
      </p:sp>
    </p:spTree>
    <p:extLst>
      <p:ext uri="{BB962C8B-B14F-4D97-AF65-F5344CB8AC3E}">
        <p14:creationId xmlns:p14="http://schemas.microsoft.com/office/powerpoint/2010/main" val="9545600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691680" y="692696"/>
            <a:ext cx="5920210" cy="523220"/>
          </a:xfrm>
          <a:prstGeom prst="rect">
            <a:avLst/>
          </a:prstGeom>
        </p:spPr>
        <p:txBody>
          <a:bodyPr numCol="1" wrap="none">
            <a:spAutoFit/>
          </a:bodyPr>
          <a:lstStyle/>
          <a:p>
            <a:r>
              <a:rPr b="1" dirty="0" lang="en-US" smtClean="0" sz="2800">
                <a:latin charset="0" pitchFamily="18" typeface="Times New Roman"/>
                <a:cs charset="0" pitchFamily="18" typeface="Times New Roman"/>
              </a:rPr>
              <a:t>Overview of Health and Safety Guide</a:t>
            </a:r>
            <a:endParaRPr altLang="en-IN" b="1" dirty="0" lang="en-IN" sz="2800">
              <a:latin charset="0" pitchFamily="18" typeface="Times New Roman"/>
              <a:cs charset="0" pitchFamily="18" typeface="Times New Roman"/>
            </a:endParaRPr>
          </a:p>
        </p:txBody>
      </p:sp>
      <p:sp>
        <p:nvSpPr>
          <p:cNvPr id="3" name="Rectangle 2"/>
          <p:cNvSpPr/>
          <p:nvPr/>
        </p:nvSpPr>
        <p:spPr>
          <a:xfrm>
            <a:off x="755576" y="1838122"/>
            <a:ext cx="2736304" cy="3970318"/>
          </a:xfrm>
          <a:prstGeom prst="rect">
            <a:avLst/>
          </a:prstGeom>
        </p:spPr>
        <p:txBody>
          <a:bodyPr numCol="1" wrap="square">
            <a:spAutoFit/>
          </a:bodyPr>
          <a:lstStyle/>
          <a:p>
            <a:pPr algn="just" indent="-285750" marL="285750">
              <a:buFont charset="0" pitchFamily="34" typeface="Arial"/>
              <a:buChar char="•"/>
            </a:pPr>
            <a:r>
              <a:rPr dirty="0" lang="en-US" smtClean="0">
                <a:latin charset="0" pitchFamily="18" typeface="Times New Roman"/>
                <a:cs charset="0" pitchFamily="18" typeface="Times New Roman"/>
              </a:rPr>
              <a:t>At the forefront of our health and safety drives is the wide Health and Safety Guide hand-made explicitly for room cleaning. </a:t>
            </a:r>
          </a:p>
          <a:p>
            <a:pPr algn="just" indent="-285750" marL="285750">
              <a:buFont charset="0" pitchFamily="34" typeface="Arial"/>
              <a:buChar char="•"/>
            </a:pPr>
            <a:r>
              <a:rPr dirty="0" lang="en-US" smtClean="0">
                <a:latin charset="0" pitchFamily="18" typeface="Times New Roman"/>
                <a:cs charset="0" pitchFamily="18" typeface="Times New Roman"/>
              </a:rPr>
              <a:t>This guide rises above being a straightforward report; a dynamic and practical contraption transforms into the pervasive spot of blend in our obligation to safety</a:t>
            </a:r>
            <a:endParaRPr altLang="en-IN" dirty="0" lang="en-IN">
              <a:latin charset="0" pitchFamily="18" typeface="Times New Roman"/>
              <a:cs charset="0" pitchFamily="18" typeface="Times New Roman"/>
            </a:endParaRPr>
          </a:p>
        </p:txBody>
      </p:sp>
      <p:pic>
        <p:nvPicPr>
          <p:cNvPr id="2050" name="Picture 2"/>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3779912" y="1838123"/>
            <a:ext cx="4354437" cy="3849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pic>
      <p:sp>
        <p:nvSpPr>
          <p:cNvPr id="4" name="Rectangle 3"/>
          <p:cNvSpPr/>
          <p:nvPr/>
        </p:nvSpPr>
        <p:spPr>
          <a:xfrm>
            <a:off x="4701601" y="5806181"/>
            <a:ext cx="2061783" cy="261610"/>
          </a:xfrm>
          <a:prstGeom prst="rect">
            <a:avLst/>
          </a:prstGeom>
        </p:spPr>
        <p:txBody>
          <a:bodyPr numCol="1" wrap="none">
            <a:spAutoFit/>
          </a:bodyPr>
          <a:lstStyle/>
          <a:p>
            <a:r>
              <a:rPr altLang="en-IN" dirty="0" lang="en-IN" smtClean="0" sz="1100"/>
              <a:t>(</a:t>
            </a:r>
            <a:r>
              <a:rPr altLang="en-IN" dirty="0" err="1" lang="en-IN" smtClean="0" sz="1100"/>
              <a:t>WorkSafe</a:t>
            </a:r>
            <a:r>
              <a:rPr altLang="en-IN" dirty="0" lang="en-IN" smtClean="0" sz="1100"/>
              <a:t> New Zealand, 2018)</a:t>
            </a:r>
            <a:endParaRPr altLang="en-IN" dirty="0" lang="en-IN" sz="1100"/>
          </a:p>
        </p:txBody>
      </p:sp>
    </p:spTree>
    <p:extLst>
      <p:ext uri="{BB962C8B-B14F-4D97-AF65-F5344CB8AC3E}">
        <p14:creationId xmlns:p14="http://schemas.microsoft.com/office/powerpoint/2010/main" val="22324660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86000" y="1582341"/>
            <a:ext cx="4572000" cy="369332"/>
          </a:xfrm>
          <a:prstGeom prst="rect">
            <a:avLst/>
          </a:prstGeom>
        </p:spPr>
        <p:txBody>
          <a:bodyPr numCol="1">
            <a:spAutoFit/>
          </a:bodyPr>
          <a:lstStyle/>
          <a:p>
            <a:r>
              <a:rPr dirty="0" lang="en-US" smtClean="0"/>
              <a:t> </a:t>
            </a:r>
            <a:endParaRPr dirty="0" lang="en-US"/>
          </a:p>
        </p:txBody>
      </p:sp>
      <p:sp>
        <p:nvSpPr>
          <p:cNvPr id="3" name="Rectangle 2"/>
          <p:cNvSpPr/>
          <p:nvPr/>
        </p:nvSpPr>
        <p:spPr>
          <a:xfrm>
            <a:off x="1483654" y="764704"/>
            <a:ext cx="6176691" cy="461665"/>
          </a:xfrm>
          <a:prstGeom prst="rect">
            <a:avLst/>
          </a:prstGeom>
        </p:spPr>
        <p:txBody>
          <a:bodyPr numCol="1" wrap="none">
            <a:spAutoFit/>
          </a:bodyPr>
          <a:lstStyle/>
          <a:p>
            <a:r>
              <a:rPr b="1" dirty="0" lang="en-US" smtClean="0" sz="2400">
                <a:latin charset="0" pitchFamily="18" typeface="Times New Roman"/>
                <a:cs charset="0" pitchFamily="18" typeface="Times New Roman"/>
              </a:rPr>
              <a:t>Identifying Potential Risks and Best Practices</a:t>
            </a:r>
            <a:endParaRPr altLang="en-IN" b="1" dirty="0" lang="en-IN" sz="2400">
              <a:latin charset="0" pitchFamily="18" typeface="Times New Roman"/>
              <a:cs charset="0" pitchFamily="18" typeface="Times New Roman"/>
            </a:endParaRPr>
          </a:p>
        </p:txBody>
      </p:sp>
      <p:sp>
        <p:nvSpPr>
          <p:cNvPr id="4" name="Rectangle 3"/>
          <p:cNvSpPr/>
          <p:nvPr/>
        </p:nvSpPr>
        <p:spPr>
          <a:xfrm>
            <a:off x="1079612" y="4725144"/>
            <a:ext cx="6984776" cy="1200329"/>
          </a:xfrm>
          <a:prstGeom prst="rect">
            <a:avLst/>
          </a:prstGeom>
        </p:spPr>
        <p:txBody>
          <a:bodyPr numCol="1" wrap="square">
            <a:spAutoFit/>
          </a:bodyPr>
          <a:lstStyle/>
          <a:p>
            <a:pPr algn="just"/>
            <a:r>
              <a:rPr dirty="0" lang="en-US" smtClean="0">
                <a:latin charset="0" pitchFamily="18" typeface="Times New Roman"/>
                <a:cs charset="0" pitchFamily="18" typeface="Times New Roman"/>
              </a:rPr>
              <a:t>Seeking after a safer work environment, this piece bases on identifying potential risks normal in room cleaning procedures. By bouncing into the complexities of our normal undertakings, team individuals gain an extended thoughtfulness regarding potential hazards (Bridger, 2018).</a:t>
            </a:r>
            <a:endParaRPr altLang="en-IN" dirty="0" lang="en-IN">
              <a:latin charset="0" pitchFamily="18" typeface="Times New Roman"/>
              <a:cs charset="0" pitchFamily="18" typeface="Times New Roman"/>
            </a:endParaRPr>
          </a:p>
        </p:txBody>
      </p:sp>
      <p:pic>
        <p:nvPicPr>
          <p:cNvPr id="3074" name="Picture 2"/>
          <p:cNvPicPr>
            <a:picLocks noChangeArrowheads="1" noChangeAspect="1"/>
          </p:cNvPicPr>
          <p:nvPr/>
        </p:nvPicPr>
        <p:blipFill>
          <a:blip r:embed="rId3">
            <a:duotone>
              <a:prstClr val="black"/>
              <a:srgbClr val="D9C3A5">
                <a:tint val="50000"/>
                <a:satMod val="180000"/>
              </a:srgbClr>
            </a:duotone>
            <a:extLst>
              <a:ext uri="{28A0092B-C50C-407E-A947-70E740481C1C}">
                <a14:useLocalDpi xmlns:a14="http://schemas.microsoft.com/office/drawing/2010/main" val="0"/>
              </a:ext>
            </a:extLst>
          </a:blip>
          <a:srcRect/>
          <a:stretch>
            <a:fillRect/>
          </a:stretch>
        </p:blipFill>
        <p:spPr>
          <a:xfrm>
            <a:off x="1691680" y="1412776"/>
            <a:ext cx="5760640" cy="3168351"/>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pic>
      <p:sp>
        <p:nvSpPr>
          <p:cNvPr id="5" name="Rectangle 4"/>
          <p:cNvSpPr/>
          <p:nvPr/>
        </p:nvSpPr>
        <p:spPr>
          <a:xfrm>
            <a:off x="4167081" y="4468336"/>
            <a:ext cx="809837" cy="261610"/>
          </a:xfrm>
          <a:prstGeom prst="rect">
            <a:avLst/>
          </a:prstGeom>
        </p:spPr>
        <p:txBody>
          <a:bodyPr numCol="1" wrap="none">
            <a:spAutoFit/>
          </a:bodyPr>
          <a:lstStyle/>
          <a:p>
            <a:r>
              <a:rPr altLang="en-IN" dirty="0" lang="en-IN" smtClean="0" sz="1100">
                <a:latin charset="0" pitchFamily="18" typeface="Times New Roman"/>
                <a:cs charset="0" pitchFamily="18" typeface="Times New Roman"/>
              </a:rPr>
              <a:t>(Ida, 2010)</a:t>
            </a:r>
            <a:endParaRPr altLang="en-IN" dirty="0" lang="en-IN" sz="1100">
              <a:latin charset="0" pitchFamily="18" typeface="Times New Roman"/>
              <a:cs charset="0" pitchFamily="18" typeface="Times New Roman"/>
            </a:endParaRPr>
          </a:p>
        </p:txBody>
      </p:sp>
    </p:spTree>
    <p:extLst>
      <p:ext uri="{BB962C8B-B14F-4D97-AF65-F5344CB8AC3E}">
        <p14:creationId xmlns:p14="http://schemas.microsoft.com/office/powerpoint/2010/main" val="41062137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132608" y="558342"/>
            <a:ext cx="4926285" cy="461665"/>
          </a:xfrm>
          <a:prstGeom prst="rect">
            <a:avLst/>
          </a:prstGeom>
        </p:spPr>
        <p:txBody>
          <a:bodyPr numCol="1" wrap="none">
            <a:spAutoFit/>
          </a:bodyPr>
          <a:lstStyle/>
          <a:p>
            <a:r>
              <a:rPr altLang="en-IN" b="1" dirty="0" lang="en-IN" smtClean="0" sz="2400">
                <a:latin charset="0" pitchFamily="18" typeface="Times New Roman"/>
                <a:cs charset="0" pitchFamily="18" typeface="Times New Roman"/>
              </a:rPr>
              <a:t>Precautions for Accident Prevention</a:t>
            </a:r>
            <a:endParaRPr altLang="en-IN" b="1" dirty="0" lang="en-IN" sz="2400">
              <a:latin charset="0" pitchFamily="18" typeface="Times New Roman"/>
              <a:cs charset="0" pitchFamily="18" typeface="Times New Roman"/>
            </a:endParaRPr>
          </a:p>
        </p:txBody>
      </p:sp>
      <p:sp>
        <p:nvSpPr>
          <p:cNvPr id="3" name="Rectangle 2"/>
          <p:cNvSpPr/>
          <p:nvPr/>
        </p:nvSpPr>
        <p:spPr>
          <a:xfrm>
            <a:off x="971600" y="4365104"/>
            <a:ext cx="7128792" cy="2031325"/>
          </a:xfrm>
          <a:prstGeom prst="rect">
            <a:avLst/>
          </a:prstGeom>
        </p:spPr>
        <p:txBody>
          <a:bodyPr numCol="1" wrap="square">
            <a:spAutoFit/>
          </a:bodyPr>
          <a:lstStyle/>
          <a:p>
            <a:pPr algn="just"/>
            <a:r>
              <a:rPr dirty="0" lang="en-US" smtClean="0">
                <a:latin charset="0" pitchFamily="18" typeface="Times New Roman"/>
                <a:cs charset="0" pitchFamily="18" typeface="Times New Roman"/>
              </a:rPr>
              <a:t>This slide integrates the central base on accident prevention, a tremendous piece of our obligation to a safe workplace. Underlining the pivotal control of Personal Protective Equipment (PPE), it turns around the necessity for team individuals to be earth shattering for their undertakings. The significance of affirmed training in the watchful treatment of cleaning arranged materials is featured, ensuring capacity as well as safety. (Cottrell, 2019).</a:t>
            </a:r>
            <a:endParaRPr altLang="en-IN" dirty="0" lang="en-IN">
              <a:latin charset="0" pitchFamily="18" typeface="Times New Roman"/>
              <a:cs charset="0" pitchFamily="18" typeface="Times New Roman"/>
            </a:endParaRPr>
          </a:p>
        </p:txBody>
      </p:sp>
      <p:pic>
        <p:nvPicPr>
          <p:cNvPr id="4098" name="Picture 2"/>
          <p:cNvPicPr>
            <a:picLocks noChangeArrowheads="1" noChangeAspect="1"/>
          </p:cNvPicPr>
          <p:nvPr/>
        </p:nvPicPr>
        <p:blipFill>
          <a:blip cstate="print" r:embed="rId3">
            <a:extLst>
              <a:ext uri="{28A0092B-C50C-407E-A947-70E740481C1C}">
                <a14:useLocalDpi xmlns:a14="http://schemas.microsoft.com/office/drawing/2010/main" val="0"/>
              </a:ext>
            </a:extLst>
          </a:blip>
          <a:srcRect/>
          <a:stretch>
            <a:fillRect/>
          </a:stretch>
        </p:blipFill>
        <p:spPr>
          <a:xfrm>
            <a:off x="1427961" y="1124744"/>
            <a:ext cx="6408712" cy="3021698"/>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pic>
      <p:sp>
        <p:nvSpPr>
          <p:cNvPr id="4" name="Rectangle 3"/>
          <p:cNvSpPr/>
          <p:nvPr/>
        </p:nvSpPr>
        <p:spPr>
          <a:xfrm>
            <a:off x="3851920" y="4015637"/>
            <a:ext cx="1165704" cy="261610"/>
          </a:xfrm>
          <a:prstGeom prst="rect">
            <a:avLst/>
          </a:prstGeom>
        </p:spPr>
        <p:txBody>
          <a:bodyPr numCol="1" wrap="none">
            <a:spAutoFit/>
          </a:bodyPr>
          <a:lstStyle/>
          <a:p>
            <a:r>
              <a:rPr altLang="en-IN" dirty="0" lang="en-IN" smtClean="0" sz="1100"/>
              <a:t>(Osu.edu, 2018)</a:t>
            </a:r>
            <a:endParaRPr altLang="en-IN" dirty="0" lang="en-IN" sz="1100"/>
          </a:p>
        </p:txBody>
      </p:sp>
    </p:spTree>
    <p:extLst>
      <p:ext uri="{BB962C8B-B14F-4D97-AF65-F5344CB8AC3E}">
        <p14:creationId xmlns:p14="http://schemas.microsoft.com/office/powerpoint/2010/main" val="19335614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195736" y="764704"/>
            <a:ext cx="4885568" cy="461665"/>
          </a:xfrm>
          <a:prstGeom prst="rect">
            <a:avLst/>
          </a:prstGeom>
        </p:spPr>
        <p:txBody>
          <a:bodyPr numCol="1" wrap="none">
            <a:spAutoFit/>
          </a:bodyPr>
          <a:lstStyle/>
          <a:p>
            <a:pPr algn="just"/>
            <a:r>
              <a:rPr b="1" dirty="0" lang="en-US" smtClean="0" sz="2400">
                <a:latin charset="0" pitchFamily="18" typeface="Times New Roman"/>
                <a:cs charset="0" pitchFamily="18" typeface="Times New Roman"/>
              </a:rPr>
              <a:t>Procedures for Safe Room Cleaning</a:t>
            </a:r>
            <a:endParaRPr altLang="en-IN" b="1" dirty="0" lang="en-IN" sz="2400">
              <a:latin charset="0" pitchFamily="18" typeface="Times New Roman"/>
              <a:cs charset="0" pitchFamily="18" typeface="Times New Roman"/>
            </a:endParaRPr>
          </a:p>
        </p:txBody>
      </p:sp>
      <p:sp>
        <p:nvSpPr>
          <p:cNvPr id="4" name="Rectangle 3"/>
          <p:cNvSpPr/>
          <p:nvPr/>
        </p:nvSpPr>
        <p:spPr>
          <a:xfrm>
            <a:off x="1187624" y="4221088"/>
            <a:ext cx="6840760" cy="2031325"/>
          </a:xfrm>
          <a:prstGeom prst="rect">
            <a:avLst/>
          </a:prstGeom>
        </p:spPr>
        <p:txBody>
          <a:bodyPr numCol="1" wrap="square">
            <a:spAutoFit/>
          </a:bodyPr>
          <a:lstStyle/>
          <a:p>
            <a:pPr algn="just"/>
            <a:r>
              <a:rPr dirty="0" lang="en-US" smtClean="0">
                <a:latin charset="0" pitchFamily="18" typeface="Times New Roman"/>
                <a:cs charset="0" pitchFamily="18" typeface="Times New Roman"/>
              </a:rPr>
              <a:t>In this part, we bob into the careful strategy for directing room cleaning, showing gradually procedures that form the bedrock of our safety shows. Counting a cautious cycle, team individuals are guided to lead a short wagered evaluation before leaving on any cleaning task. This pre-task assessment guarantees a proactive obvious proof and mitigation of potential hazards, laying the groundwork for a solid work environment (</a:t>
            </a:r>
            <a:r>
              <a:rPr altLang="nb-NO" dirty="0" lang="nb-NO" smtClean="0">
                <a:latin charset="0" pitchFamily="18" typeface="Times New Roman"/>
                <a:cs charset="0" pitchFamily="18" typeface="Times New Roman"/>
              </a:rPr>
              <a:t>Leiter and Bakker, 2010).</a:t>
            </a:r>
            <a:endParaRPr altLang="en-IN" dirty="0" lang="en-IN">
              <a:latin charset="0" pitchFamily="18" typeface="Times New Roman"/>
              <a:cs charset="0" pitchFamily="18" typeface="Times New Roman"/>
            </a:endParaRPr>
          </a:p>
        </p:txBody>
      </p:sp>
      <p:pic>
        <p:nvPicPr>
          <p:cNvPr id="5122" name="Picture 2"/>
          <p:cNvPicPr>
            <a:picLocks noChangeArrowheads="1" noChangeAspect="1"/>
          </p:cNvPicPr>
          <p:nvPr/>
        </p:nvPicPr>
        <p:blipFill>
          <a:blip cstate="print" r:embed="rId3">
            <a:extLst>
              <a:ext uri="{28A0092B-C50C-407E-A947-70E740481C1C}">
                <a14:useLocalDpi xmlns:a14="http://schemas.microsoft.com/office/drawing/2010/main" val="0"/>
              </a:ext>
            </a:extLst>
          </a:blip>
          <a:srcRect/>
          <a:stretch>
            <a:fillRect/>
          </a:stretch>
        </p:blipFill>
        <p:spPr>
          <a:xfrm>
            <a:off x="1484242" y="1340768"/>
            <a:ext cx="6120680" cy="26183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pic>
      <p:sp>
        <p:nvSpPr>
          <p:cNvPr id="5" name="Rectangle 4"/>
          <p:cNvSpPr/>
          <p:nvPr/>
        </p:nvSpPr>
        <p:spPr>
          <a:xfrm>
            <a:off x="3275856" y="3959478"/>
            <a:ext cx="2032929" cy="261610"/>
          </a:xfrm>
          <a:prstGeom prst="rect">
            <a:avLst/>
          </a:prstGeom>
        </p:spPr>
        <p:txBody>
          <a:bodyPr numCol="1" wrap="none">
            <a:spAutoFit/>
          </a:bodyPr>
          <a:lstStyle/>
          <a:p>
            <a:r>
              <a:rPr altLang="en-IN" dirty="0" lang="en-IN" smtClean="0" sz="1100"/>
              <a:t>(White Stone Marketing, 2022)</a:t>
            </a:r>
            <a:endParaRPr altLang="en-IN" dirty="0" lang="en-IN" sz="1100"/>
          </a:p>
        </p:txBody>
      </p:sp>
    </p:spTree>
    <p:extLst>
      <p:ext uri="{BB962C8B-B14F-4D97-AF65-F5344CB8AC3E}">
        <p14:creationId xmlns:p14="http://schemas.microsoft.com/office/powerpoint/2010/main" val="25626047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195736" y="692696"/>
            <a:ext cx="4882299" cy="461665"/>
          </a:xfrm>
          <a:prstGeom prst="rect">
            <a:avLst/>
          </a:prstGeom>
        </p:spPr>
        <p:txBody>
          <a:bodyPr numCol="1" wrap="none">
            <a:spAutoFit/>
          </a:bodyPr>
          <a:lstStyle/>
          <a:p>
            <a:pPr algn="just"/>
            <a:r>
              <a:rPr b="1" dirty="0" lang="en-US" smtClean="0" sz="2400">
                <a:latin charset="0" pitchFamily="18" typeface="Times New Roman"/>
                <a:cs charset="0" pitchFamily="18" typeface="Times New Roman"/>
              </a:rPr>
              <a:t>Equipment for Safe Room Cleaning</a:t>
            </a:r>
            <a:endParaRPr altLang="en-IN" b="1" dirty="0" lang="en-IN" sz="2400">
              <a:latin charset="0" pitchFamily="18" typeface="Times New Roman"/>
              <a:cs charset="0" pitchFamily="18" typeface="Times New Roman"/>
            </a:endParaRPr>
          </a:p>
        </p:txBody>
      </p:sp>
      <p:sp>
        <p:nvSpPr>
          <p:cNvPr id="3" name="Rectangle 2"/>
          <p:cNvSpPr/>
          <p:nvPr/>
        </p:nvSpPr>
        <p:spPr>
          <a:xfrm>
            <a:off x="899592" y="1772816"/>
            <a:ext cx="2808312" cy="4524315"/>
          </a:xfrm>
          <a:prstGeom prst="rect">
            <a:avLst/>
          </a:prstGeom>
        </p:spPr>
        <p:txBody>
          <a:bodyPr numCol="1" wrap="square">
            <a:spAutoFit/>
          </a:bodyPr>
          <a:lstStyle/>
          <a:p>
            <a:pPr algn="just"/>
            <a:r>
              <a:rPr dirty="0" lang="en-US" smtClean="0">
                <a:latin charset="0" pitchFamily="18" typeface="Times New Roman"/>
                <a:cs charset="0" pitchFamily="18" typeface="Times New Roman"/>
              </a:rPr>
              <a:t>This piece presents the essential contraptions basic for ensuring safe and valuable room cleaning practices at Premier Inn </a:t>
            </a:r>
            <a:r>
              <a:rPr dirty="0" err="1" lang="en-US" smtClean="0">
                <a:latin charset="0" pitchFamily="18" typeface="Times New Roman"/>
                <a:cs charset="0" pitchFamily="18" typeface="Times New Roman"/>
              </a:rPr>
              <a:t>Barnsley</a:t>
            </a:r>
            <a:r>
              <a:rPr dirty="0" lang="en-US" smtClean="0">
                <a:latin charset="0" pitchFamily="18" typeface="Times New Roman"/>
                <a:cs charset="0" pitchFamily="18" typeface="Times New Roman"/>
              </a:rPr>
              <a:t>. Counting the significance of our obligation to safety, the slide highlights fundamental equipment, arranging vacuum cleaners equipped with HEPA filters, expected to confine airborne particles and further develop air quality (Mullins and </a:t>
            </a:r>
            <a:r>
              <a:rPr dirty="0" err="1" lang="en-US" smtClean="0">
                <a:latin charset="0" pitchFamily="18" typeface="Times New Roman"/>
                <a:cs charset="0" pitchFamily="18" typeface="Times New Roman"/>
              </a:rPr>
              <a:t>Dossor</a:t>
            </a:r>
            <a:r>
              <a:rPr dirty="0" lang="en-US" smtClean="0">
                <a:latin charset="0" pitchFamily="18" typeface="Times New Roman"/>
                <a:cs charset="0" pitchFamily="18" typeface="Times New Roman"/>
              </a:rPr>
              <a:t>, 2013) </a:t>
            </a:r>
            <a:endParaRPr altLang="en-IN" dirty="0" lang="en-IN">
              <a:latin charset="0" pitchFamily="18" typeface="Times New Roman"/>
              <a:cs charset="0" pitchFamily="18" typeface="Times New Roman"/>
            </a:endParaRPr>
          </a:p>
        </p:txBody>
      </p:sp>
      <p:pic>
        <p:nvPicPr>
          <p:cNvPr id="6146" name="Picture 2"/>
          <p:cNvPicPr>
            <a:picLocks noChangeArrowheads="1" noChangeAspect="1"/>
          </p:cNvPicPr>
          <p:nvPr/>
        </p:nvPicPr>
        <p:blipFill>
          <a:blip r:embed="rId3">
            <a:extLst>
              <a:ext uri="{BEBA8EAE-BF5A-486C-A8C5-ECC9F3942E4B}">
                <a14:imgProps xmlns:a14="http://schemas.microsoft.com/office/drawing/2010/main">
                  <a14:imgLayer r:embed="rId4">
                    <a14:imgEffect>
                      <a14:colorTemperature colorTemp="5300"/>
                    </a14:imgEffect>
                  </a14:imgLayer>
                </a14:imgProps>
              </a:ext>
              <a:ext uri="{28A0092B-C50C-407E-A947-70E740481C1C}">
                <a14:useLocalDpi xmlns:a14="http://schemas.microsoft.com/office/drawing/2010/main" val="0"/>
              </a:ext>
            </a:extLst>
          </a:blip>
          <a:srcRect/>
          <a:stretch>
            <a:fillRect/>
          </a:stretch>
        </p:blipFill>
        <p:spPr>
          <a:xfrm>
            <a:off x="3851920" y="1628801"/>
            <a:ext cx="4392488" cy="4391332"/>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pic>
    </p:spTree>
    <p:extLst>
      <p:ext uri="{BB962C8B-B14F-4D97-AF65-F5344CB8AC3E}">
        <p14:creationId xmlns:p14="http://schemas.microsoft.com/office/powerpoint/2010/main" val="28552337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79712" y="804789"/>
            <a:ext cx="5283819" cy="461665"/>
          </a:xfrm>
          <a:prstGeom prst="rect">
            <a:avLst/>
          </a:prstGeom>
        </p:spPr>
        <p:txBody>
          <a:bodyPr numCol="1" wrap="none">
            <a:spAutoFit/>
          </a:bodyPr>
          <a:lstStyle/>
          <a:p>
            <a:r>
              <a:rPr altLang="en-IN" b="1" dirty="0" lang="en-IN" smtClean="0" sz="2400">
                <a:latin charset="0" pitchFamily="18" typeface="Times New Roman"/>
                <a:cs charset="0" pitchFamily="18" typeface="Times New Roman"/>
              </a:rPr>
              <a:t>Hazard Mitigation: Practical Solutions</a:t>
            </a:r>
            <a:endParaRPr altLang="en-IN" b="1" dirty="0" lang="en-IN" sz="2400">
              <a:latin charset="0" pitchFamily="18" typeface="Times New Roman"/>
              <a:cs charset="0" pitchFamily="18" typeface="Times New Roman"/>
            </a:endParaRPr>
          </a:p>
        </p:txBody>
      </p:sp>
      <p:sp>
        <p:nvSpPr>
          <p:cNvPr id="4" name="Rectangle 3"/>
          <p:cNvSpPr/>
          <p:nvPr/>
        </p:nvSpPr>
        <p:spPr>
          <a:xfrm>
            <a:off x="1117142" y="4567940"/>
            <a:ext cx="7056784" cy="1754326"/>
          </a:xfrm>
          <a:prstGeom prst="rect">
            <a:avLst/>
          </a:prstGeom>
        </p:spPr>
        <p:txBody>
          <a:bodyPr numCol="1" wrap="square">
            <a:spAutoFit/>
          </a:bodyPr>
          <a:lstStyle/>
          <a:p>
            <a:pPr algn="just"/>
            <a:r>
              <a:rPr dirty="0" lang="en-US" smtClean="0">
                <a:latin charset="0" pitchFamily="18" typeface="Times New Roman"/>
                <a:cs charset="0" pitchFamily="18" typeface="Times New Roman"/>
              </a:rPr>
              <a:t>This part is rotated around proactively identifying and sorting out regular hazards clear for room cleaning, a fundamental piece of our obligation to a safe workplace at Premier Inn </a:t>
            </a:r>
            <a:r>
              <a:rPr dirty="0" err="1" lang="en-US" smtClean="0">
                <a:latin charset="0" pitchFamily="18" typeface="Times New Roman"/>
                <a:cs charset="0" pitchFamily="18" typeface="Times New Roman"/>
              </a:rPr>
              <a:t>Barnsley</a:t>
            </a:r>
            <a:r>
              <a:rPr dirty="0" lang="en-US" smtClean="0">
                <a:latin charset="0" pitchFamily="18" typeface="Times New Roman"/>
                <a:cs charset="0" pitchFamily="18" typeface="Times New Roman"/>
              </a:rPr>
              <a:t>. By tending to risks, for example, power plugs close to wet regions, the show gives practical solutions to mitigation, associating with our team to examine potential hazards, actually (</a:t>
            </a:r>
            <a:r>
              <a:rPr dirty="0" err="1" lang="en-US" smtClean="0">
                <a:latin charset="0" pitchFamily="18" typeface="Times New Roman"/>
                <a:cs charset="0" pitchFamily="18" typeface="Times New Roman"/>
              </a:rPr>
              <a:t>Raghubalan</a:t>
            </a:r>
            <a:r>
              <a:rPr dirty="0" lang="en-US" smtClean="0">
                <a:latin charset="0" pitchFamily="18" typeface="Times New Roman"/>
                <a:cs charset="0" pitchFamily="18" typeface="Times New Roman"/>
              </a:rPr>
              <a:t> and </a:t>
            </a:r>
            <a:r>
              <a:rPr dirty="0" err="1" lang="en-US" smtClean="0">
                <a:latin charset="0" pitchFamily="18" typeface="Times New Roman"/>
                <a:cs charset="0" pitchFamily="18" typeface="Times New Roman"/>
              </a:rPr>
              <a:t>Raghubalan</a:t>
            </a:r>
            <a:r>
              <a:rPr dirty="0" lang="en-US" smtClean="0">
                <a:latin charset="0" pitchFamily="18" typeface="Times New Roman"/>
                <a:cs charset="0" pitchFamily="18" typeface="Times New Roman"/>
              </a:rPr>
              <a:t>, 2016).</a:t>
            </a:r>
            <a:endParaRPr altLang="en-IN" dirty="0" lang="en-IN">
              <a:latin charset="0" pitchFamily="18" typeface="Times New Roman"/>
              <a:cs charset="0" pitchFamily="18" typeface="Times New Roman"/>
            </a:endParaRPr>
          </a:p>
        </p:txBody>
      </p:sp>
      <p:pic>
        <p:nvPicPr>
          <p:cNvPr id="7170" name="Picture 2"/>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1117142" y="1439901"/>
            <a:ext cx="7075915" cy="2996682"/>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pic>
      <p:sp>
        <p:nvSpPr>
          <p:cNvPr id="5" name="Rectangle 4"/>
          <p:cNvSpPr/>
          <p:nvPr/>
        </p:nvSpPr>
        <p:spPr>
          <a:xfrm>
            <a:off x="3779912" y="4306307"/>
            <a:ext cx="1313180" cy="261610"/>
          </a:xfrm>
          <a:prstGeom prst="rect">
            <a:avLst/>
          </a:prstGeom>
        </p:spPr>
        <p:txBody>
          <a:bodyPr numCol="1" wrap="none">
            <a:spAutoFit/>
          </a:bodyPr>
          <a:lstStyle/>
          <a:p>
            <a:pPr algn="just"/>
            <a:r>
              <a:rPr altLang="en-IN" dirty="0" lang="en-IN" smtClean="0" sz="1100"/>
              <a:t>(</a:t>
            </a:r>
            <a:r>
              <a:rPr altLang="en-IN" dirty="0" err="1" lang="en-IN" smtClean="0" sz="1100"/>
              <a:t>AlertMedia</a:t>
            </a:r>
            <a:r>
              <a:rPr altLang="en-IN" dirty="0" lang="en-IN" smtClean="0" sz="1100"/>
              <a:t>, 2024)</a:t>
            </a:r>
            <a:endParaRPr altLang="en-IN" dirty="0" lang="en-IN" sz="1100"/>
          </a:p>
        </p:txBody>
      </p:sp>
    </p:spTree>
    <p:extLst>
      <p:ext uri="{BB962C8B-B14F-4D97-AF65-F5344CB8AC3E}">
        <p14:creationId xmlns:p14="http://schemas.microsoft.com/office/powerpoint/2010/main" val="38096017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07704" y="764704"/>
            <a:ext cx="5527539" cy="461665"/>
          </a:xfrm>
          <a:prstGeom prst="rect">
            <a:avLst/>
          </a:prstGeom>
        </p:spPr>
        <p:txBody>
          <a:bodyPr numCol="1" wrap="none">
            <a:spAutoFit/>
          </a:bodyPr>
          <a:lstStyle/>
          <a:p>
            <a:r>
              <a:rPr b="1" dirty="0" lang="en-US" smtClean="0" sz="2400">
                <a:latin charset="0" pitchFamily="18" typeface="Times New Roman"/>
                <a:cs charset="0" pitchFamily="18" typeface="Times New Roman"/>
              </a:rPr>
              <a:t>Wider Reading and Industry Knowledge</a:t>
            </a:r>
            <a:endParaRPr altLang="en-IN" b="1" dirty="0" lang="en-IN" sz="2400">
              <a:latin charset="0" pitchFamily="18" typeface="Times New Roman"/>
              <a:cs charset="0" pitchFamily="18" typeface="Times New Roman"/>
            </a:endParaRPr>
          </a:p>
        </p:txBody>
      </p:sp>
      <p:sp>
        <p:nvSpPr>
          <p:cNvPr id="3" name="Rectangle 2"/>
          <p:cNvSpPr/>
          <p:nvPr/>
        </p:nvSpPr>
        <p:spPr>
          <a:xfrm>
            <a:off x="1043608" y="4725144"/>
            <a:ext cx="6696744" cy="1477328"/>
          </a:xfrm>
          <a:prstGeom prst="rect">
            <a:avLst/>
          </a:prstGeom>
        </p:spPr>
        <p:txBody>
          <a:bodyPr numCol="1" wrap="square">
            <a:spAutoFit/>
          </a:bodyPr>
          <a:lstStyle/>
          <a:p>
            <a:pPr algn="just"/>
            <a:r>
              <a:rPr dirty="0" lang="en-US" smtClean="0">
                <a:latin charset="0" pitchFamily="18" typeface="Times New Roman"/>
                <a:cs charset="0" pitchFamily="18" typeface="Times New Roman"/>
              </a:rPr>
              <a:t>This heaps the critical control of remaining informed in our obligation to health and safety at Premier Inn </a:t>
            </a:r>
            <a:r>
              <a:rPr dirty="0" err="1" lang="en-US" smtClean="0">
                <a:latin charset="0" pitchFamily="18" typeface="Times New Roman"/>
                <a:cs charset="0" pitchFamily="18" typeface="Times New Roman"/>
              </a:rPr>
              <a:t>Barnsley</a:t>
            </a:r>
            <a:r>
              <a:rPr dirty="0" lang="en-US" smtClean="0">
                <a:latin charset="0" pitchFamily="18" typeface="Times New Roman"/>
                <a:cs charset="0" pitchFamily="18" typeface="Times New Roman"/>
              </a:rPr>
              <a:t>. Featuring the underpinning of the guide in far reaching evaluation and wider reading highlights our commitment to a fundamental perspective on industry parts (Quick, 2020).</a:t>
            </a:r>
            <a:endParaRPr altLang="en-IN" dirty="0" lang="en-IN">
              <a:latin charset="0" pitchFamily="18" typeface="Times New Roman"/>
              <a:cs charset="0" pitchFamily="18" typeface="Times New Roman"/>
            </a:endParaRPr>
          </a:p>
        </p:txBody>
      </p:sp>
      <p:pic>
        <p:nvPicPr>
          <p:cNvPr id="8194" name="Picture 2"/>
          <p:cNvPicPr>
            <a:picLocks noChangeArrowheads="1" noChangeAspect="1"/>
          </p:cNvPicPr>
          <p:nvPr/>
        </p:nvPicPr>
        <p:blipFill>
          <a:blip r:embed="rId3">
            <a:extLst>
              <a:ext uri="{BEBA8EAE-BF5A-486C-A8C5-ECC9F3942E4B}">
                <a14:imgProps xmlns:a14="http://schemas.microsoft.com/office/drawing/2010/main">
                  <a14:imgLayer r:embed="rId4">
                    <a14:imgEffect>
                      <a14:colorTemperature colorTemp="8800"/>
                    </a14:imgEffect>
                  </a14:imgLayer>
                </a14:imgProps>
              </a:ext>
              <a:ext uri="{28A0092B-C50C-407E-A947-70E740481C1C}">
                <a14:useLocalDpi xmlns:a14="http://schemas.microsoft.com/office/drawing/2010/main" val="0"/>
              </a:ext>
            </a:extLst>
          </a:blip>
          <a:srcRect/>
          <a:stretch>
            <a:fillRect/>
          </a:stretch>
        </p:blipFill>
        <p:spPr>
          <a:xfrm>
            <a:off x="1547663" y="1340768"/>
            <a:ext cx="5887579" cy="3228454"/>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pic>
      <p:sp>
        <p:nvSpPr>
          <p:cNvPr id="4" name="Rectangle 3"/>
          <p:cNvSpPr/>
          <p:nvPr/>
        </p:nvSpPr>
        <p:spPr>
          <a:xfrm>
            <a:off x="3904506" y="4463534"/>
            <a:ext cx="974947" cy="261610"/>
          </a:xfrm>
          <a:prstGeom prst="rect">
            <a:avLst/>
          </a:prstGeom>
        </p:spPr>
        <p:txBody>
          <a:bodyPr numCol="1" wrap="none">
            <a:spAutoFit/>
          </a:bodyPr>
          <a:lstStyle/>
          <a:p>
            <a:r>
              <a:rPr altLang="en-IN" dirty="0" lang="en-IN" smtClean="0" sz="1100"/>
              <a:t>(Anon, 2024)</a:t>
            </a:r>
            <a:endParaRPr altLang="en-IN" dirty="0" lang="en-IN" sz="1100"/>
          </a:p>
        </p:txBody>
      </p:sp>
    </p:spTree>
    <p:extLst>
      <p:ext uri="{BB962C8B-B14F-4D97-AF65-F5344CB8AC3E}">
        <p14:creationId xmlns:p14="http://schemas.microsoft.com/office/powerpoint/2010/main" val="8534975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491880" y="692696"/>
            <a:ext cx="1901483" cy="523220"/>
          </a:xfrm>
          <a:prstGeom prst="rect">
            <a:avLst/>
          </a:prstGeom>
        </p:spPr>
        <p:txBody>
          <a:bodyPr numCol="1" wrap="none">
            <a:spAutoFit/>
          </a:bodyPr>
          <a:lstStyle/>
          <a:p>
            <a:r>
              <a:rPr altLang="en-IN" b="1" dirty="0" lang="en-IN" smtClean="0" sz="2800">
                <a:latin charset="0" pitchFamily="18" typeface="Times New Roman"/>
                <a:cs charset="0" pitchFamily="18" typeface="Times New Roman"/>
              </a:rPr>
              <a:t>Conclusion</a:t>
            </a:r>
            <a:endParaRPr altLang="en-IN" b="1" dirty="0" lang="en-IN" sz="2800">
              <a:latin charset="0" pitchFamily="18" typeface="Times New Roman"/>
              <a:cs charset="0" pitchFamily="18" typeface="Times New Roman"/>
            </a:endParaRPr>
          </a:p>
        </p:txBody>
      </p:sp>
      <p:sp>
        <p:nvSpPr>
          <p:cNvPr id="3" name="Rectangle 2"/>
          <p:cNvSpPr/>
          <p:nvPr/>
        </p:nvSpPr>
        <p:spPr>
          <a:xfrm>
            <a:off x="1257450" y="4509120"/>
            <a:ext cx="6624736" cy="1477328"/>
          </a:xfrm>
          <a:prstGeom prst="rect">
            <a:avLst/>
          </a:prstGeom>
        </p:spPr>
        <p:txBody>
          <a:bodyPr numCol="1" wrap="square">
            <a:spAutoFit/>
          </a:bodyPr>
          <a:lstStyle/>
          <a:p>
            <a:pPr algn="just"/>
            <a:r>
              <a:rPr dirty="0" lang="en-US" smtClean="0">
                <a:latin charset="0" pitchFamily="18" typeface="Times New Roman"/>
                <a:cs charset="0" pitchFamily="18" typeface="Times New Roman"/>
              </a:rPr>
              <a:t>In conclusion, this training show stays as a show of Premier Inn </a:t>
            </a:r>
            <a:r>
              <a:rPr dirty="0" err="1" lang="en-US" smtClean="0">
                <a:latin charset="0" pitchFamily="18" typeface="Times New Roman"/>
                <a:cs charset="0" pitchFamily="18" typeface="Times New Roman"/>
              </a:rPr>
              <a:t>Barnsley's</a:t>
            </a:r>
            <a:r>
              <a:rPr dirty="0" lang="en-US" smtClean="0">
                <a:latin charset="0" pitchFamily="18" typeface="Times New Roman"/>
                <a:cs charset="0" pitchFamily="18" typeface="Times New Roman"/>
              </a:rPr>
              <a:t> energetic obligation to the thriving of our housekeeping team. The guide, an all-out contraption brought into the world from clearing evaluation, sets another industry standard for importance in housekeeping practices. </a:t>
            </a:r>
            <a:endParaRPr altLang="en-IN" dirty="0" lang="en-IN">
              <a:latin charset="0" pitchFamily="18" typeface="Times New Roman"/>
              <a:cs charset="0" pitchFamily="18" typeface="Times New Roman"/>
            </a:endParaRPr>
          </a:p>
        </p:txBody>
      </p:sp>
      <p:pic>
        <p:nvPicPr>
          <p:cNvPr id="9218" name="Picture 2"/>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1257450" y="1215916"/>
            <a:ext cx="6770934" cy="3293204"/>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pic>
    </p:spTree>
    <p:extLst>
      <p:ext uri="{BB962C8B-B14F-4D97-AF65-F5344CB8AC3E}">
        <p14:creationId xmlns:p14="http://schemas.microsoft.com/office/powerpoint/2010/main" val="17896630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707904" y="692696"/>
            <a:ext cx="1726114" cy="523220"/>
          </a:xfrm>
          <a:prstGeom prst="rect">
            <a:avLst/>
          </a:prstGeom>
        </p:spPr>
        <p:txBody>
          <a:bodyPr numCol="1" wrap="none">
            <a:spAutoFit/>
          </a:bodyPr>
          <a:lstStyle/>
          <a:p>
            <a:pPr algn="just"/>
            <a:r>
              <a:rPr altLang="en-IN" b="1" dirty="0" lang="en-IN" smtClean="0" sz="2800">
                <a:latin charset="0" pitchFamily="18" typeface="Times New Roman"/>
                <a:cs charset="0" pitchFamily="18" typeface="Times New Roman"/>
              </a:rPr>
              <a:t>Reference</a:t>
            </a:r>
            <a:endParaRPr altLang="en-IN" b="1" dirty="0" lang="en-IN" sz="2800">
              <a:latin charset="0" pitchFamily="18" typeface="Times New Roman"/>
              <a:cs charset="0" pitchFamily="18" typeface="Times New Roman"/>
            </a:endParaRPr>
          </a:p>
        </p:txBody>
      </p:sp>
      <p:sp>
        <p:nvSpPr>
          <p:cNvPr id="3" name="Rectangle 2"/>
          <p:cNvSpPr/>
          <p:nvPr/>
        </p:nvSpPr>
        <p:spPr>
          <a:xfrm>
            <a:off x="1035433" y="1484784"/>
            <a:ext cx="6768752" cy="4708981"/>
          </a:xfrm>
          <a:prstGeom prst="rect">
            <a:avLst/>
          </a:prstGeom>
        </p:spPr>
        <p:txBody>
          <a:bodyPr numCol="1" wrap="square">
            <a:spAutoFit/>
          </a:bodyPr>
          <a:lstStyle/>
          <a:p>
            <a:pPr algn="just"/>
            <a:r>
              <a:rPr altLang="en-IN" dirty="0" lang="en-IN" smtClean="0" sz="2000">
                <a:latin charset="0" pitchFamily="18" typeface="Times New Roman"/>
                <a:cs charset="0" pitchFamily="18" typeface="Times New Roman"/>
              </a:rPr>
              <a:t>Bridger, E. (2018) Employee engagement: a practical introduction. 2nd ed. HR Fundamentals. London: CIPD and </a:t>
            </a:r>
            <a:r>
              <a:rPr altLang="en-IN" dirty="0" err="1" lang="en-IN" smtClean="0" sz="2000">
                <a:latin charset="0" pitchFamily="18" typeface="Times New Roman"/>
                <a:cs charset="0" pitchFamily="18" typeface="Times New Roman"/>
              </a:rPr>
              <a:t>Kogan</a:t>
            </a:r>
            <a:r>
              <a:rPr altLang="en-IN" dirty="0" lang="en-IN" smtClean="0" sz="2000">
                <a:latin charset="0" pitchFamily="18" typeface="Times New Roman"/>
                <a:cs charset="0" pitchFamily="18" typeface="Times New Roman"/>
              </a:rPr>
              <a:t> Page</a:t>
            </a:r>
          </a:p>
          <a:p>
            <a:pPr algn="just"/>
            <a:r>
              <a:rPr altLang="en-IN" dirty="0" lang="en-IN" smtClean="0" sz="2000">
                <a:latin charset="0" pitchFamily="18" typeface="Times New Roman"/>
                <a:cs charset="0" pitchFamily="18" typeface="Times New Roman"/>
              </a:rPr>
              <a:t>Cottrell, S. (2019) The Study Skills Handbook. 5th ed. London: Red Globe Press.</a:t>
            </a:r>
          </a:p>
          <a:p>
            <a:pPr algn="just"/>
            <a:r>
              <a:rPr altLang="en-IN" dirty="0" err="1" lang="en-IN" smtClean="0" sz="2000">
                <a:latin charset="0" pitchFamily="18" typeface="Times New Roman"/>
                <a:cs charset="0" pitchFamily="18" typeface="Times New Roman"/>
              </a:rPr>
              <a:t>Leiter</a:t>
            </a:r>
            <a:r>
              <a:rPr altLang="en-IN" dirty="0" lang="en-IN" smtClean="0" sz="2000">
                <a:latin charset="0" pitchFamily="18" typeface="Times New Roman"/>
                <a:cs charset="0" pitchFamily="18" typeface="Times New Roman"/>
              </a:rPr>
              <a:t>, M. P. and Bakker, A. B. (2010) Work Engagement : A Handbook of Essential Theory and Research. Hove [England]: Psychology Press.</a:t>
            </a:r>
          </a:p>
          <a:p>
            <a:pPr algn="just"/>
            <a:r>
              <a:rPr altLang="en-IN" dirty="0" lang="en-IN" smtClean="0" sz="2000">
                <a:latin charset="0" pitchFamily="18" typeface="Times New Roman"/>
                <a:cs charset="0" pitchFamily="18" typeface="Times New Roman"/>
              </a:rPr>
              <a:t>Mullins, L. and </a:t>
            </a:r>
            <a:r>
              <a:rPr altLang="en-IN" dirty="0" err="1" lang="en-IN" smtClean="0" sz="2000">
                <a:latin charset="0" pitchFamily="18" typeface="Times New Roman"/>
                <a:cs charset="0" pitchFamily="18" typeface="Times New Roman"/>
              </a:rPr>
              <a:t>Dossor</a:t>
            </a:r>
            <a:r>
              <a:rPr altLang="en-IN" dirty="0" lang="en-IN" smtClean="0" sz="2000">
                <a:latin charset="0" pitchFamily="18" typeface="Times New Roman"/>
                <a:cs charset="0" pitchFamily="18" typeface="Times New Roman"/>
              </a:rPr>
              <a:t>, P. (2013) Hospitality Management and Organisational Behaviour. 5th ed. Harlow: Pearson.</a:t>
            </a:r>
          </a:p>
          <a:p>
            <a:pPr algn="just"/>
            <a:r>
              <a:rPr altLang="en-IN" dirty="0" lang="en-IN" smtClean="0" sz="2000">
                <a:latin charset="0" pitchFamily="18" typeface="Times New Roman"/>
                <a:cs charset="0" pitchFamily="18" typeface="Times New Roman"/>
              </a:rPr>
              <a:t>Quick, L. (2020) Managing Events. Real Challenges, Real Outcomes. London: SAGE Publications Ltd.</a:t>
            </a:r>
          </a:p>
          <a:p>
            <a:pPr algn="just"/>
            <a:r>
              <a:rPr altLang="en-IN" dirty="0" err="1" lang="en-IN" smtClean="0" sz="2000">
                <a:latin charset="0" pitchFamily="18" typeface="Times New Roman"/>
                <a:cs charset="0" pitchFamily="18" typeface="Times New Roman"/>
              </a:rPr>
              <a:t>Raghubalan</a:t>
            </a:r>
            <a:r>
              <a:rPr altLang="en-IN" dirty="0" lang="en-IN" smtClean="0" sz="2000">
                <a:latin charset="0" pitchFamily="18" typeface="Times New Roman"/>
                <a:cs charset="0" pitchFamily="18" typeface="Times New Roman"/>
              </a:rPr>
              <a:t>, G. and </a:t>
            </a:r>
            <a:r>
              <a:rPr altLang="en-IN" dirty="0" err="1" lang="en-IN" smtClean="0" sz="2000">
                <a:latin charset="0" pitchFamily="18" typeface="Times New Roman"/>
                <a:cs charset="0" pitchFamily="18" typeface="Times New Roman"/>
              </a:rPr>
              <a:t>Raghubalan</a:t>
            </a:r>
            <a:r>
              <a:rPr altLang="en-IN" dirty="0" lang="en-IN" smtClean="0" sz="2000">
                <a:latin charset="0" pitchFamily="18" typeface="Times New Roman"/>
                <a:cs charset="0" pitchFamily="18" typeface="Times New Roman"/>
              </a:rPr>
              <a:t>, S. (2016) Hotel Housekeeping - Operations And Management. 3rd ed. India: Oxford University Press</a:t>
            </a:r>
            <a:endParaRPr altLang="en-IN" dirty="0" lang="en-IN" sz="2000">
              <a:latin charset="0" pitchFamily="18" typeface="Times New Roman"/>
              <a:cs charset="0" pitchFamily="18" typeface="Times New Roman"/>
            </a:endParaRPr>
          </a:p>
        </p:txBody>
      </p:sp>
    </p:spTree>
    <p:extLst>
      <p:ext uri="{BB962C8B-B14F-4D97-AF65-F5344CB8AC3E}">
        <p14:creationId xmlns:p14="http://schemas.microsoft.com/office/powerpoint/2010/main" val="4264125038"/>
      </p:ext>
    </p:extLst>
  </p:cSld>
  <p:clrMapOvr>
    <a:masterClrMapping/>
  </p:clrMapOvr>
</p:sld>
</file>

<file path=ppt/theme/_rels/theme1.xml.rels><?xml version="1.0" encoding="UTF-8" standalone="yes"?><Relationships xmlns="http://schemas.openxmlformats.org/package/2006/relationships"><Relationship Id="rId2" Target="../media/image2.jpeg" Type="http://schemas.openxmlformats.org/officeDocument/2006/relationships/image"/><Relationship Id="rId1" Target="../media/image1.jpeg" Type="http://schemas.openxmlformats.org/officeDocument/2006/relationships/image"/></Relationships>
</file>

<file path=ppt/theme/theme1.xml><?xml version="1.0" encoding="utf-8"?>
<a:theme xmlns:a="http://schemas.openxmlformats.org/drawingml/2006/main" name="Pushpin">
  <a:themeElements>
    <a:clrScheme name="Pushpin">
      <a:dk1>
        <a:sysClr lastClr="000000" val="windowText"/>
      </a:dk1>
      <a:lt1>
        <a:sysClr lastClr="FFFFFF" val="window"/>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Pushpin">
      <a:majorFont>
        <a:latin typeface="Constantia"/>
        <a:ea typeface=""/>
        <a:cs typeface=""/>
        <a:font script="Jpan" typeface="HGS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a:ea typeface=""/>
        <a:cs typeface=""/>
        <a:font script="Grek" typeface="Arial"/>
        <a:font script="Cyrl" typeface="Arial"/>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ushpin">
      <a:fillStyleLst>
        <a:solidFill>
          <a:schemeClr val="phClr"/>
        </a:solidFill>
        <a:gradFill rotWithShape="1">
          <a:gsLst>
            <a:gs pos="0">
              <a:schemeClr val="phClr">
                <a:tint val="50000"/>
                <a:satMod val="180000"/>
                <a:lumMod val="100000"/>
              </a:schemeClr>
            </a:gs>
            <a:gs pos="40000">
              <a:schemeClr val="phClr">
                <a:tint val="60000"/>
                <a:satMod val="130000"/>
                <a:lumMod val="100000"/>
              </a:schemeClr>
            </a:gs>
            <a:gs pos="100000">
              <a:schemeClr val="phClr">
                <a:tint val="96000"/>
                <a:lumMod val="108000"/>
              </a:schemeClr>
            </a:gs>
          </a:gsLst>
          <a:lin ang="5400000" scaled="0"/>
        </a:gradFill>
        <a:gradFill rotWithShape="1">
          <a:gsLst>
            <a:gs pos="0">
              <a:schemeClr val="phClr"/>
            </a:gs>
            <a:gs pos="100000">
              <a:schemeClr val="phClr">
                <a:shade val="76000"/>
                <a:lumMod val="90000"/>
              </a:schemeClr>
            </a:gs>
          </a:gsLst>
          <a:lin ang="5400000" scaled="0"/>
        </a:gradFill>
      </a:fillStyleLst>
      <a:lnStyleLst>
        <a:ln algn="ctr" cap="flat" cmpd="sng" w="9525">
          <a:solidFill>
            <a:schemeClr val="phClr"/>
          </a:solidFill>
          <a:prstDash val="solid"/>
        </a:ln>
        <a:ln algn="ctr" cap="flat" cmpd="sng" w="15875">
          <a:solidFill>
            <a:schemeClr val="phClr">
              <a:shade val="80000"/>
              <a:lumMod val="90000"/>
            </a:schemeClr>
          </a:solidFill>
          <a:prstDash val="solid"/>
        </a:ln>
        <a:ln algn="ctr" cap="flat" cmpd="sng" w="25400">
          <a:solidFill>
            <a:schemeClr val="phClr"/>
          </a:solidFill>
          <a:prstDash val="solid"/>
        </a:ln>
      </a:lnStyleLst>
      <a:effectStyleLst>
        <a:effectStyle>
          <a:effectLst/>
        </a:effectStyle>
        <a:effectStyle>
          <a:effectLst>
            <a:outerShdw blurRad="38100" dir="4800000" dist="38100" rotWithShape="0" sx="98000" sy="98000">
              <a:srgbClr val="000000">
                <a:alpha val="32000"/>
              </a:srgbClr>
            </a:outerShdw>
          </a:effectLst>
        </a:effectStyle>
        <a:effectStyle>
          <a:effectLst>
            <a:outerShdw blurRad="38100" dir="4800000" dist="38100" rotWithShape="0" sx="96000" sy="96000">
              <a:srgbClr val="000000">
                <a:alpha val="40000"/>
              </a:srgbClr>
            </a:outerShdw>
          </a:effectLst>
          <a:scene3d>
            <a:camera prst="orthographicFront">
              <a:rot lat="0" lon="0" rev="0"/>
            </a:camera>
            <a:lightRig dir="t" rig="threePt">
              <a:rot lat="0" lon="0" rev="3240000"/>
            </a:lightRig>
          </a:scene3d>
          <a:sp3d>
            <a:bevelT h="28575" w="28575"/>
          </a:sp3d>
        </a:effectStyle>
      </a:effectStyleLst>
      <a:bgFillStyleLst>
        <a:solidFill>
          <a:schemeClr val="phClr">
            <a:tint val="93000"/>
          </a:schemeClr>
        </a:solidFill>
        <a:blipFill rotWithShape="1">
          <a:blip xmlns:r="http://schemas.openxmlformats.org/officeDocument/2006/relationships" r:embed="rId1">
            <a:duotone>
              <a:schemeClr val="phClr">
                <a:shade val="80000"/>
                <a:satMod val="140000"/>
                <a:lumMod val="50000"/>
              </a:schemeClr>
              <a:schemeClr val="phClr">
                <a:tint val="95000"/>
                <a:satMod val="180000"/>
                <a:lumMod val="160000"/>
              </a:schemeClr>
            </a:duotone>
          </a:blip>
          <a:stretch/>
        </a:blipFill>
        <a:blipFill rotWithShape="1">
          <a:blip xmlns:r="http://schemas.openxmlformats.org/officeDocument/2006/relationships" r:embed="rId2">
            <a:duotone>
              <a:schemeClr val="phClr">
                <a:tint val="98000"/>
                <a:shade val="90000"/>
                <a:satMod val="120000"/>
                <a:lumMod val="54000"/>
              </a:schemeClr>
              <a:schemeClr val="phClr">
                <a:tint val="80000"/>
                <a:satMod val="160000"/>
                <a:lumMod val="14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Pushpin</Template>
  <Words>1522</Words>
  <Paragraphs>69</Paragraphs>
  <Slides>11</Slides>
  <Notes>10</Notes>
  <TotalTime>37</TotalTime>
  <HiddenSlides>0</HiddenSlides>
  <MMClips>0</MMClips>
  <ScaleCrop>false</ScaleCrop>
  <HeadingPairs>
    <vt:vector baseType="variant" size="4">
      <vt:variant>
        <vt:lpstr>Theme</vt:lpstr>
      </vt:variant>
      <vt:variant>
        <vt:i4>1</vt:i4>
      </vt:variant>
      <vt:variant>
        <vt:lpstr>Slide Titles</vt:lpstr>
      </vt:variant>
      <vt:variant>
        <vt:i4>11</vt:i4>
      </vt:variant>
    </vt:vector>
  </HeadingPairs>
  <TitlesOfParts>
    <vt:vector baseType="lpstr" size="12">
      <vt:lpstr>Pushpin</vt:lpstr>
      <vt:lpstr>HOTEL PLACEMENT OPERATING HOTEL FACILITIES.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lication>Microsoft Office PowerPoint</Application>
  <AppVersion>14.0000</AppVersion>
  <PresentationFormat>On-screen Show (4:3)</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2024-01-23T12:02:58Z</dcterms:created>
  <dc:creator>pc</dc:creator>
  <cp:lastModifiedBy>pc</cp:lastModifiedBy>
  <dcterms:modified xsi:type="dcterms:W3CDTF">2024-01-23T12:40:21Z</dcterms:modified>
  <cp:revision>4</cp:revision>
  <dc:title>PowerPoint Presentation</dc:title>
</cp:coreProperties>
</file>