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0"/>
    <p:restoredTop sz="95680"/>
  </p:normalViewPr>
  <p:slideViewPr>
    <p:cSldViewPr snapToGrid="0">
      <p:cViewPr varScale="1">
        <p:scale>
          <a:sx n="102" d="100"/>
          <a:sy n="102" d="100"/>
        </p:scale>
        <p:origin x="952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088910-3BBD-836F-8642-66E801D8C5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016CF48-5573-48A9-4828-9C31895F1A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EBD03F-B222-84A7-4742-58388A25E1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184BE-BC5E-274B-899E-891F257DFD6C}" type="datetimeFigureOut">
              <a:rPr lang="en-US" smtClean="0"/>
              <a:t>10/12/23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BDECAB-6B21-1CFD-6A4E-D8211D5273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A6E9A6-3249-013B-B193-EE1016C496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44ADA-10D4-D24D-9558-F78A80C21C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45466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EABD44-DAFE-B87E-F41A-8AAA9E33BD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9F53CA-C065-D4C5-D3A2-11C5ABF055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3395BA-2D89-900F-2038-5DC20095DB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184BE-BC5E-274B-899E-891F257DFD6C}" type="datetimeFigureOut">
              <a:rPr lang="en-US" smtClean="0"/>
              <a:t>10/12/23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414E6E-A06C-11BA-607D-6D81D8CFFD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1E5855-C88E-9034-9A0A-CDC8103CF9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44ADA-10D4-D24D-9558-F78A80C21C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26677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9AD1E3-E67F-B27F-E3CD-286C3E4BEA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78185C-729D-0F0F-A03A-AB10A74E82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80D949-B0A5-87B4-FA1C-BAA4747FFB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184BE-BC5E-274B-899E-891F257DFD6C}" type="datetimeFigureOut">
              <a:rPr lang="en-US" smtClean="0"/>
              <a:t>10/12/23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07A9F9-0F5B-0162-0962-200EA889BA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9B1A93-894E-6AAE-C7DA-2D1F3FCE08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44ADA-10D4-D24D-9558-F78A80C21C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57812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123AA0-36B6-E9A0-2276-38829F6F5D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80240F-D0B8-5269-7317-C88FECFFA88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2D4134-C89D-F8CE-E598-AEA1F335A7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5A455E-AA99-B1E1-DCF7-2D08067F85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184BE-BC5E-274B-899E-891F257DFD6C}" type="datetimeFigureOut">
              <a:rPr lang="en-US" smtClean="0"/>
              <a:t>10/12/23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D7588F-0D08-CA33-44D8-6EC92BB40E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ECA65A7-A9B5-53E2-B4C4-45592FA04D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44ADA-10D4-D24D-9558-F78A80C21C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42536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DB5D0C-C0A2-FDB8-96EB-4621E33451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D77D8B-DDFA-662F-BDC1-9BD198A76F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728F9B8-809E-8F9E-FCBB-5431375C96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7B31279-A2B7-C7D5-3472-952256DE803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002575F-9678-7786-E8A2-9B64465723B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81213F0-BE65-40BE-B86D-930F7931D8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184BE-BC5E-274B-899E-891F257DFD6C}" type="datetimeFigureOut">
              <a:rPr lang="en-US" smtClean="0"/>
              <a:t>10/12/23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F6139FF-57EA-498F-CF8A-968B081FA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DDF1FEB-C57A-3FCA-29A6-5F892DBEB1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44ADA-10D4-D24D-9558-F78A80C21C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64963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F21AA-3851-4F3D-CA11-1327B97899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51E28CB-7B41-0115-8CCD-B4D33A3005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184BE-BC5E-274B-899E-891F257DFD6C}" type="datetimeFigureOut">
              <a:rPr lang="en-US" smtClean="0"/>
              <a:t>10/12/23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3131458-DA41-D625-EF98-A53EC03581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081B44D-8EBE-869F-9573-968C38194F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44ADA-10D4-D24D-9558-F78A80C21C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35718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EB65AE5-84F0-1A76-8F5D-8CC33C4D6E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184BE-BC5E-274B-899E-891F257DFD6C}" type="datetimeFigureOut">
              <a:rPr lang="en-US" smtClean="0"/>
              <a:t>10/12/23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459EC45-34C7-A5E6-5F14-9D3806B5BB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D2DBB5-45BD-AE0F-3C92-61ADE76D3E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44ADA-10D4-D24D-9558-F78A80C21C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7066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D933D6-A717-DC5A-65F9-E26DCC7AAA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EF4541-F415-5032-57B7-50895108EA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3F0F9AE-0631-B3C7-36D9-F9EF934B50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B2C49B-E2F2-C900-F645-4B2883B9B3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184BE-BC5E-274B-899E-891F257DFD6C}" type="datetimeFigureOut">
              <a:rPr lang="en-US" smtClean="0"/>
              <a:t>10/12/23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378274-E60B-09F0-3C93-FAF2B0D086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D2E7EE-7DB4-080D-CABC-682935C7F8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44ADA-10D4-D24D-9558-F78A80C21C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12345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35E9E3-3147-F940-96E2-C95673B845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D2A760D-E004-59AD-3585-E1790BA204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CD2740-5BAA-53A7-61EC-21ECB38623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5C23CF0-8A00-0210-DF85-212890DC6A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184BE-BC5E-274B-899E-891F257DFD6C}" type="datetimeFigureOut">
              <a:rPr lang="en-US" smtClean="0"/>
              <a:t>10/12/23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8125C4-9D36-E828-24F2-E3ABC1FC4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FF6AC97-6D25-A390-B295-60E09D9416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44ADA-10D4-D24D-9558-F78A80C21C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9794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32A7B4-B229-DFB6-5350-71AA1B37D7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A2F48F-4AB1-9B0A-63CE-13DD598E31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3852FB-58B7-83C8-7910-26680C2DFB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184BE-BC5E-274B-899E-891F257DFD6C}" type="datetimeFigureOut">
              <a:rPr lang="en-US" smtClean="0"/>
              <a:t>10/12/23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C970EE-1539-3537-4F12-137FFD45B9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0DB3BB-E2B8-4BD7-B24F-B67AA0D067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44ADA-10D4-D24D-9558-F78A80C21C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6466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06F2526-9D55-CC4A-8057-7976187FC00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49E3AB-8658-6EDF-6602-A004945C32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FC6D6E-C21A-763C-E5CD-FAF7BAB352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184BE-BC5E-274B-899E-891F257DFD6C}" type="datetimeFigureOut">
              <a:rPr lang="en-US" smtClean="0"/>
              <a:t>10/12/23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2B930F-D7B5-54D0-6E34-349C6A73A9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89C54E-2C70-128E-DFD6-5EE9071569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44ADA-10D4-D24D-9558-F78A80C21C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945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F4A1250-7C93-F30C-3376-13A8F7EA2E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91643-D194-7790-87F9-8B3782C48D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CB387B-6799-FF82-D090-6109541BCD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3184BE-BC5E-274B-899E-891F257DFD6C}" type="datetimeFigureOut">
              <a:rPr lang="en-US" smtClean="0"/>
              <a:t>10/12/23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1558D5-39A1-43F3-0E9F-B48149C15D4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0D7A44-0007-94A8-959C-5A3CA72F50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144ADA-10D4-D24D-9558-F78A80C21C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67181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6D25DD0-19AD-3F88-4527-E69FE6786B44}"/>
              </a:ext>
            </a:extLst>
          </p:cNvPr>
          <p:cNvSpPr txBox="1"/>
          <p:nvPr/>
        </p:nvSpPr>
        <p:spPr>
          <a:xfrm>
            <a:off x="338203" y="485775"/>
            <a:ext cx="11853797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3600" dirty="0" err="1"/>
              <a:t>Heddiw</a:t>
            </a:r>
            <a:r>
              <a:rPr lang="en-US" sz="3600" dirty="0"/>
              <a:t> </a:t>
            </a:r>
            <a:r>
              <a:rPr lang="en-US" sz="3600" dirty="0" err="1"/>
              <a:t>byddwn</a:t>
            </a:r>
            <a:r>
              <a:rPr lang="en-US" sz="3600" dirty="0"/>
              <a:t> </a:t>
            </a:r>
            <a:r>
              <a:rPr lang="en-US" sz="3600" dirty="0" err="1"/>
              <a:t>ni’n</a:t>
            </a:r>
            <a:r>
              <a:rPr lang="en-US" sz="3600" dirty="0"/>
              <a:t> </a:t>
            </a:r>
            <a:r>
              <a:rPr lang="en-US" sz="3600" dirty="0" err="1"/>
              <a:t>edrych</a:t>
            </a:r>
            <a:r>
              <a:rPr lang="en-US" sz="3600" dirty="0"/>
              <a:t> </a:t>
            </a:r>
            <a:r>
              <a:rPr lang="en-US" sz="3600" dirty="0" err="1"/>
              <a:t>ar</a:t>
            </a:r>
            <a:r>
              <a:rPr lang="en-US" sz="3600" dirty="0"/>
              <a:t> </a:t>
            </a:r>
            <a:r>
              <a:rPr lang="en-US" sz="3600" dirty="0" err="1"/>
              <a:t>lyfr</a:t>
            </a:r>
            <a:r>
              <a:rPr lang="en-US" sz="3600" dirty="0"/>
              <a:t> </a:t>
            </a:r>
            <a:r>
              <a:rPr lang="en-US" sz="3600" dirty="0" err="1"/>
              <a:t>darllen</a:t>
            </a:r>
            <a:r>
              <a:rPr lang="en-US" sz="3600" dirty="0"/>
              <a:t>. </a:t>
            </a:r>
          </a:p>
          <a:p>
            <a:pPr marL="342900" indent="-342900">
              <a:buAutoNum type="arabicPeriod"/>
            </a:pPr>
            <a:r>
              <a:rPr lang="en-US" sz="3600" dirty="0" err="1"/>
              <a:t>Prynhawn</a:t>
            </a:r>
            <a:r>
              <a:rPr lang="en-US" sz="3600" dirty="0"/>
              <a:t> </a:t>
            </a:r>
            <a:r>
              <a:rPr lang="en-US" sz="3600" dirty="0" err="1"/>
              <a:t>yma</a:t>
            </a:r>
            <a:r>
              <a:rPr lang="en-US" sz="3600" dirty="0"/>
              <a:t> </a:t>
            </a:r>
            <a:r>
              <a:rPr lang="en-US" sz="3600" dirty="0" err="1"/>
              <a:t>rydyn</a:t>
            </a:r>
            <a:r>
              <a:rPr lang="en-US" sz="3600" dirty="0"/>
              <a:t> </a:t>
            </a:r>
            <a:r>
              <a:rPr lang="en-US" sz="3600" dirty="0" err="1"/>
              <a:t>ni’n</a:t>
            </a:r>
            <a:r>
              <a:rPr lang="en-US" sz="3600" dirty="0"/>
              <a:t> </a:t>
            </a:r>
            <a:r>
              <a:rPr lang="en-US" sz="3600" dirty="0" err="1"/>
              <a:t>mynd</a:t>
            </a:r>
            <a:r>
              <a:rPr lang="en-US" sz="3600" dirty="0"/>
              <a:t> </a:t>
            </a:r>
            <a:r>
              <a:rPr lang="en-US" sz="3600" dirty="0" err="1"/>
              <a:t>i</a:t>
            </a:r>
            <a:r>
              <a:rPr lang="en-US" sz="3600" dirty="0"/>
              <a:t> </a:t>
            </a:r>
            <a:r>
              <a:rPr lang="en-US" sz="3600" dirty="0" err="1"/>
              <a:t>ddechrau</a:t>
            </a:r>
            <a:r>
              <a:rPr lang="en-US" sz="3600" dirty="0"/>
              <a:t> </a:t>
            </a:r>
            <a:r>
              <a:rPr lang="en-US" sz="3600" dirty="0" err="1"/>
              <a:t>thema</a:t>
            </a:r>
            <a:r>
              <a:rPr lang="en-US" sz="3600" dirty="0"/>
              <a:t> </a:t>
            </a:r>
            <a:r>
              <a:rPr lang="en-US" sz="3600" dirty="0" err="1"/>
              <a:t>newydd</a:t>
            </a:r>
            <a:r>
              <a:rPr lang="en-US" sz="3600" dirty="0"/>
              <a:t>. </a:t>
            </a:r>
          </a:p>
          <a:p>
            <a:pPr marL="342900" indent="-342900">
              <a:buAutoNum type="arabicPeriod"/>
            </a:pPr>
            <a:r>
              <a:rPr lang="en-US" sz="3600" dirty="0" err="1"/>
              <a:t>Tymor</a:t>
            </a:r>
            <a:r>
              <a:rPr lang="en-US" sz="3600" dirty="0"/>
              <a:t> </a:t>
            </a:r>
            <a:r>
              <a:rPr lang="en-US" sz="3600" dirty="0" err="1"/>
              <a:t>yma</a:t>
            </a:r>
            <a:r>
              <a:rPr lang="en-US" sz="3600" dirty="0"/>
              <a:t>, </a:t>
            </a:r>
            <a:r>
              <a:rPr lang="en-US" sz="3600" dirty="0" err="1"/>
              <a:t>rhaid</a:t>
            </a:r>
            <a:r>
              <a:rPr lang="en-US" sz="3600" dirty="0"/>
              <a:t> </a:t>
            </a:r>
            <a:r>
              <a:rPr lang="en-US" sz="3600" dirty="0" err="1"/>
              <a:t>i</a:t>
            </a:r>
            <a:r>
              <a:rPr lang="en-US" sz="3600" dirty="0"/>
              <a:t> </a:t>
            </a:r>
            <a:r>
              <a:rPr lang="en-US" sz="3600" dirty="0" err="1"/>
              <a:t>ni</a:t>
            </a:r>
            <a:r>
              <a:rPr lang="en-US" sz="3600" dirty="0"/>
              <a:t> </a:t>
            </a:r>
            <a:r>
              <a:rPr lang="en-US" sz="3600" dirty="0" err="1"/>
              <a:t>orffen</a:t>
            </a:r>
            <a:r>
              <a:rPr lang="en-US" sz="3600" dirty="0"/>
              <a:t> y </a:t>
            </a:r>
            <a:r>
              <a:rPr lang="en-US" sz="3600" dirty="0" err="1"/>
              <a:t>gwaith</a:t>
            </a:r>
            <a:r>
              <a:rPr lang="en-US" sz="3600" dirty="0"/>
              <a:t>. </a:t>
            </a:r>
          </a:p>
          <a:p>
            <a:pPr marL="342900" indent="-342900">
              <a:buAutoNum type="arabicPeriod"/>
            </a:pPr>
            <a:r>
              <a:rPr lang="en-US" sz="3600" dirty="0" err="1"/>
              <a:t>Wythnos</a:t>
            </a:r>
            <a:r>
              <a:rPr lang="en-US" sz="3600" dirty="0"/>
              <a:t> </a:t>
            </a:r>
            <a:r>
              <a:rPr lang="en-US" sz="3600" dirty="0" err="1"/>
              <a:t>yma</a:t>
            </a:r>
            <a:r>
              <a:rPr lang="en-US" sz="3600" dirty="0"/>
              <a:t>, </a:t>
            </a:r>
            <a:r>
              <a:rPr lang="en-US" sz="3600" dirty="0" err="1"/>
              <a:t>gallwn</a:t>
            </a:r>
            <a:r>
              <a:rPr lang="en-US" sz="3600" dirty="0"/>
              <a:t> </a:t>
            </a:r>
            <a:r>
              <a:rPr lang="en-US" sz="3600" dirty="0" err="1"/>
              <a:t>ni</a:t>
            </a:r>
            <a:r>
              <a:rPr lang="en-US" sz="3600" dirty="0"/>
              <a:t> </a:t>
            </a:r>
            <a:r>
              <a:rPr lang="en-US" sz="3600" dirty="0" err="1"/>
              <a:t>feddwl</a:t>
            </a:r>
            <a:r>
              <a:rPr lang="en-US" sz="3600" dirty="0"/>
              <a:t> am </a:t>
            </a:r>
            <a:r>
              <a:rPr lang="en-US" sz="3600" dirty="0" err="1"/>
              <a:t>gwestiynau</a:t>
            </a:r>
            <a:r>
              <a:rPr lang="en-US" sz="3600" dirty="0"/>
              <a:t> ac </a:t>
            </a:r>
            <a:r>
              <a:rPr lang="en-US" sz="3600" dirty="0" err="1"/>
              <a:t>atebion</a:t>
            </a:r>
            <a:r>
              <a:rPr lang="en-US" sz="3600" dirty="0"/>
              <a:t>. </a:t>
            </a:r>
          </a:p>
          <a:p>
            <a:pPr marL="342900" indent="-342900">
              <a:buAutoNum type="arabicPeriod"/>
            </a:pPr>
            <a:r>
              <a:rPr lang="en-US" sz="3600" dirty="0" err="1"/>
              <a:t>Heddiw</a:t>
            </a:r>
            <a:r>
              <a:rPr lang="en-US" sz="3600" dirty="0"/>
              <a:t>, </a:t>
            </a:r>
            <a:r>
              <a:rPr lang="en-US" sz="3600" dirty="0" err="1"/>
              <a:t>dw</a:t>
            </a:r>
            <a:r>
              <a:rPr lang="en-US" sz="3600" dirty="0"/>
              <a:t> </a:t>
            </a:r>
            <a:r>
              <a:rPr lang="en-US" sz="3600" dirty="0" err="1"/>
              <a:t>i</a:t>
            </a:r>
            <a:r>
              <a:rPr lang="en-US" sz="3600" dirty="0"/>
              <a:t> </a:t>
            </a:r>
            <a:r>
              <a:rPr lang="en-US" sz="3600" dirty="0" err="1"/>
              <a:t>eisiau</a:t>
            </a:r>
            <a:r>
              <a:rPr lang="en-US" sz="3600" dirty="0"/>
              <a:t> </a:t>
            </a:r>
            <a:r>
              <a:rPr lang="en-US" sz="3600" dirty="0" err="1"/>
              <a:t>i</a:t>
            </a:r>
            <a:r>
              <a:rPr lang="en-US" sz="3600" dirty="0"/>
              <a:t> chi </a:t>
            </a:r>
            <a:r>
              <a:rPr lang="en-US" sz="3600" dirty="0" err="1"/>
              <a:t>gofio’r</a:t>
            </a:r>
            <a:r>
              <a:rPr lang="en-US" sz="3600" dirty="0"/>
              <a:t> </a:t>
            </a:r>
            <a:r>
              <a:rPr lang="en-US" sz="3600" dirty="0" err="1"/>
              <a:t>gwaith</a:t>
            </a:r>
            <a:r>
              <a:rPr lang="en-US" sz="3600" dirty="0"/>
              <a:t>.</a:t>
            </a:r>
          </a:p>
          <a:p>
            <a:pPr marL="342900" indent="-342900">
              <a:buAutoNum type="arabicPeriod"/>
            </a:pPr>
            <a:r>
              <a:rPr lang="en-US" sz="3600" dirty="0"/>
              <a:t>Bore ma </a:t>
            </a:r>
            <a:r>
              <a:rPr lang="en-US" sz="3600" dirty="0" err="1"/>
              <a:t>byddwn</a:t>
            </a:r>
            <a:r>
              <a:rPr lang="en-US" sz="3600" dirty="0"/>
              <a:t> </a:t>
            </a:r>
            <a:r>
              <a:rPr lang="en-US" sz="3600" dirty="0" err="1"/>
              <a:t>ni’n</a:t>
            </a:r>
            <a:r>
              <a:rPr lang="en-US" sz="3600" dirty="0"/>
              <a:t> </a:t>
            </a:r>
            <a:r>
              <a:rPr lang="en-US" sz="3600" dirty="0" err="1"/>
              <a:t>meddwl</a:t>
            </a:r>
            <a:r>
              <a:rPr lang="en-US" sz="3600" dirty="0"/>
              <a:t> am </a:t>
            </a:r>
            <a:r>
              <a:rPr lang="en-US" sz="3600" dirty="0" err="1"/>
              <a:t>syniadau</a:t>
            </a:r>
            <a:r>
              <a:rPr lang="en-US" sz="3600" dirty="0"/>
              <a:t>.</a:t>
            </a:r>
          </a:p>
          <a:p>
            <a:pPr marL="342900" indent="-342900">
              <a:buAutoNum type="arabicPeriod"/>
            </a:pPr>
            <a:r>
              <a:rPr lang="en-US" sz="3600" dirty="0" err="1"/>
              <a:t>Prynhawn</a:t>
            </a:r>
            <a:r>
              <a:rPr lang="en-US" sz="3600" dirty="0"/>
              <a:t> </a:t>
            </a:r>
            <a:r>
              <a:rPr lang="en-US" sz="3600" dirty="0" err="1"/>
              <a:t>yma</a:t>
            </a:r>
            <a:r>
              <a:rPr lang="en-US" sz="3600" dirty="0"/>
              <a:t> </a:t>
            </a:r>
            <a:r>
              <a:rPr lang="en-US" sz="3600" dirty="0" err="1"/>
              <a:t>dylen</a:t>
            </a:r>
            <a:r>
              <a:rPr lang="en-US" sz="3600" dirty="0"/>
              <a:t> </a:t>
            </a:r>
            <a:r>
              <a:rPr lang="en-US" sz="3600" dirty="0" err="1"/>
              <a:t>ni</a:t>
            </a:r>
            <a:r>
              <a:rPr lang="en-US" sz="3600" dirty="0"/>
              <a:t> </a:t>
            </a:r>
            <a:r>
              <a:rPr lang="en-US" sz="3600" dirty="0" err="1"/>
              <a:t>ymchwilio</a:t>
            </a:r>
            <a:r>
              <a:rPr lang="en-US" sz="3600" dirty="0"/>
              <a:t> </a:t>
            </a:r>
            <a:r>
              <a:rPr lang="en-US" sz="3600" dirty="0" err="1"/>
              <a:t>i</a:t>
            </a:r>
            <a:r>
              <a:rPr lang="en-US" sz="3600" dirty="0"/>
              <a:t> </a:t>
            </a:r>
            <a:r>
              <a:rPr lang="en-US" sz="3600" dirty="0" err="1"/>
              <a:t>adnoddau</a:t>
            </a:r>
            <a:endParaRPr lang="en-US" sz="3600" dirty="0"/>
          </a:p>
          <a:p>
            <a:pPr marL="342900" indent="-342900">
              <a:buAutoNum type="arabicPeriod"/>
            </a:pPr>
            <a:r>
              <a:rPr lang="en-US" sz="3600" dirty="0" err="1"/>
              <a:t>Wythnos</a:t>
            </a:r>
            <a:r>
              <a:rPr lang="en-US" sz="3600" dirty="0"/>
              <a:t> </a:t>
            </a:r>
            <a:r>
              <a:rPr lang="en-US" sz="3600" dirty="0" err="1"/>
              <a:t>yma</a:t>
            </a:r>
            <a:r>
              <a:rPr lang="en-US" sz="3600" dirty="0"/>
              <a:t> </a:t>
            </a:r>
            <a:r>
              <a:rPr lang="en-US" sz="3600" dirty="0" err="1"/>
              <a:t>dw</a:t>
            </a:r>
            <a:r>
              <a:rPr lang="en-US" sz="3600" dirty="0"/>
              <a:t> </a:t>
            </a:r>
            <a:r>
              <a:rPr lang="en-US" sz="3600" dirty="0" err="1"/>
              <a:t>i</a:t>
            </a:r>
            <a:r>
              <a:rPr lang="en-US" sz="3600" dirty="0"/>
              <a:t> </a:t>
            </a:r>
            <a:r>
              <a:rPr lang="en-US" sz="3600" dirty="0" err="1"/>
              <a:t>eisiau</a:t>
            </a:r>
            <a:r>
              <a:rPr lang="en-US" sz="3600" dirty="0"/>
              <a:t> </a:t>
            </a:r>
            <a:r>
              <a:rPr lang="en-US" sz="3600" dirty="0" err="1"/>
              <a:t>i</a:t>
            </a:r>
            <a:r>
              <a:rPr lang="en-US" sz="3600" dirty="0"/>
              <a:t> chi </a:t>
            </a:r>
            <a:r>
              <a:rPr lang="en-US" sz="3600" dirty="0" err="1"/>
              <a:t>ddweud</a:t>
            </a:r>
            <a:r>
              <a:rPr lang="en-US" sz="3600" dirty="0"/>
              <a:t> </a:t>
            </a:r>
            <a:r>
              <a:rPr lang="en-US" sz="3600" dirty="0" err="1"/>
              <a:t>eich</a:t>
            </a:r>
            <a:r>
              <a:rPr lang="en-US" sz="3600" dirty="0"/>
              <a:t> </a:t>
            </a:r>
            <a:r>
              <a:rPr lang="en-US" sz="3600" dirty="0" err="1"/>
              <a:t>syniadau</a:t>
            </a:r>
            <a:r>
              <a:rPr lang="en-US" sz="3600" dirty="0"/>
              <a:t>.</a:t>
            </a:r>
          </a:p>
          <a:p>
            <a:pPr marL="342900" indent="-342900">
              <a:buAutoNum type="arabicPeriod"/>
            </a:pPr>
            <a:endParaRPr lang="en-US" sz="3600" dirty="0"/>
          </a:p>
          <a:p>
            <a:pPr marL="342900" indent="-342900"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81458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75</Words>
  <Application>Microsoft Macintosh PowerPoint</Application>
  <PresentationFormat>Widescreen</PresentationFormat>
  <Paragraphs>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Catrin Evans-Thomas</dc:creator>
  <cp:lastModifiedBy>Catrin Evans-Thomas</cp:lastModifiedBy>
  <cp:revision>1</cp:revision>
  <dcterms:created xsi:type="dcterms:W3CDTF">2023-10-12T10:17:28Z</dcterms:created>
  <dcterms:modified xsi:type="dcterms:W3CDTF">2023-10-12T10:20:31Z</dcterms:modified>
</cp:coreProperties>
</file>