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7" r:id="rId3"/>
    <p:sldId id="268" r:id="rId4"/>
    <p:sldId id="269" r:id="rId5"/>
    <p:sldId id="270" r:id="rId6"/>
    <p:sldId id="271" r:id="rId7"/>
    <p:sldId id="272" r:id="rId8"/>
    <p:sldId id="273" r:id="rId9"/>
    <p:sldId id="27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806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336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9/16/26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9/16/26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9/16/26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9/16/26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9/16/26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9/16/26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9/16/26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9/16/26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9/16/26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9/16/26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9/16/26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9/16/26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9/16/26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9/16/26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9/16/26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9/16/26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78560" y="2331321"/>
            <a:ext cx="9448800" cy="1825096"/>
          </a:xfrm>
        </p:spPr>
        <p:txBody>
          <a:bodyPr>
            <a:normAutofit fontScale="90000"/>
          </a:bodyPr>
          <a:lstStyle/>
          <a:p>
            <a:r>
              <a:rPr lang="en-GB" dirty="0"/>
              <a:t>Independent Project – Brief Overview of Presentation requirements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78560" y="4845590"/>
            <a:ext cx="9448800" cy="685800"/>
          </a:xfrm>
        </p:spPr>
        <p:txBody>
          <a:bodyPr>
            <a:normAutofit/>
          </a:bodyPr>
          <a:lstStyle/>
          <a:p>
            <a:r>
              <a:rPr lang="en-GB" dirty="0"/>
              <a:t>BMSS6007 / BMST6003</a:t>
            </a:r>
          </a:p>
        </p:txBody>
      </p:sp>
    </p:spTree>
    <p:extLst>
      <p:ext uri="{BB962C8B-B14F-4D97-AF65-F5344CB8AC3E}">
        <p14:creationId xmlns:p14="http://schemas.microsoft.com/office/powerpoint/2010/main" val="6099961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F22FBC-3FB3-BE6A-61FF-F698287400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Presentations / Poster / Poster presentation and defense (SET)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2B229D-AE50-5ABB-674B-5BB310BAB1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11</a:t>
            </a:r>
            <a:r>
              <a:rPr lang="en-US" baseline="30000" dirty="0"/>
              <a:t>th</a:t>
            </a:r>
            <a:r>
              <a:rPr lang="en-US" dirty="0"/>
              <a:t> May – on campus – Halliwell Centre</a:t>
            </a:r>
          </a:p>
          <a:p>
            <a:r>
              <a:rPr lang="en-US" dirty="0"/>
              <a:t>Running in conjunction with L5 Research Methods presentations</a:t>
            </a:r>
          </a:p>
          <a:p>
            <a:endParaRPr lang="en-US" dirty="0"/>
          </a:p>
          <a:p>
            <a:r>
              <a:rPr lang="en-US" dirty="0"/>
              <a:t>HNL / OAE / SES / PE – 10% of module mark </a:t>
            </a:r>
          </a:p>
          <a:p>
            <a:r>
              <a:rPr lang="en-US" dirty="0"/>
              <a:t>SET – 25% of module mark</a:t>
            </a:r>
          </a:p>
        </p:txBody>
      </p:sp>
    </p:spTree>
    <p:extLst>
      <p:ext uri="{BB962C8B-B14F-4D97-AF65-F5344CB8AC3E}">
        <p14:creationId xmlns:p14="http://schemas.microsoft.com/office/powerpoint/2010/main" val="13686174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717ABB-30A5-FC34-42BF-B8C0850C81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4776952" cy="1293028"/>
          </a:xfrm>
        </p:spPr>
        <p:txBody>
          <a:bodyPr/>
          <a:lstStyle/>
          <a:p>
            <a:r>
              <a:rPr lang="en-US" dirty="0"/>
              <a:t>SET Students…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6887E3-026C-22D3-D6F4-5AF08916A5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spcAft>
                <a:spcPts val="600"/>
              </a:spcAft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Task: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Present a formal summary of your research article as a poster presentation (15 minutes). This should be followed by a 5 minute defence of your work.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6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Weighting: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worth 25% of the module mark.</a:t>
            </a:r>
          </a:p>
          <a:p>
            <a:pPr>
              <a:spcAft>
                <a:spcPts val="600"/>
              </a:spcAft>
            </a:pP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You should be able to demonstrate the ability to: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Identify the key pieces of background research which led to your research question.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Explain the rationale for your research question and state the aim (or aims) of the project.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Outline the method used for the project (e.g., participants, equipment, data collection procedures, data analysis).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Identify the key findings of your project.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Discuss your findings in relation to research and explain the practical implications of your work.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Reflect critically on the research process and offer any advice you may have for current level 5 students.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>
              <a:tabLst>
                <a:tab pos="990600" algn="l"/>
              </a:tabLst>
            </a:pPr>
            <a:endParaRPr lang="en-GB" sz="1800" b="1" dirty="0">
              <a:effectLst/>
              <a:latin typeface="Times New Roman" panose="02020603050405020304" pitchFamily="18" charset="0"/>
              <a:ea typeface="MS Minngs"/>
            </a:endParaRPr>
          </a:p>
          <a:p>
            <a:pPr algn="l">
              <a:tabLst>
                <a:tab pos="270510" algn="l"/>
              </a:tabLst>
            </a:pPr>
            <a:endParaRPr lang="en-GB" sz="1800" b="1" dirty="0">
              <a:effectLst/>
              <a:latin typeface="Times New Roman" panose="02020603050405020304" pitchFamily="18" charset="0"/>
              <a:ea typeface="MS Minngs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87700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029BCD-9A18-92B7-DF0C-432F4C3EE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372" y="764373"/>
            <a:ext cx="11127828" cy="1293028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rial" panose="020B0604020202020204" pitchFamily="34" charset="0"/>
                <a:ea typeface="MS Minngs"/>
              </a:rPr>
              <a:t>You will need to present this information as a poster presentation which will then be followed by a 5 minute defence of your work.  </a:t>
            </a:r>
            <a:br>
              <a:rPr lang="en-GB" b="1" dirty="0">
                <a:latin typeface="Times New Roman" panose="02020603050405020304" pitchFamily="18" charset="0"/>
                <a:ea typeface="MS Minngs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E60DE-F4F8-915C-4623-8CA8716FBF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194560"/>
            <a:ext cx="10820400" cy="4437468"/>
          </a:xfrm>
        </p:spPr>
        <p:txBody>
          <a:bodyPr>
            <a:normAutofit fontScale="70000" lnSpcReduction="20000"/>
          </a:bodyPr>
          <a:lstStyle/>
          <a:p>
            <a:pPr marL="0" indent="0" algn="just">
              <a:buNone/>
              <a:tabLst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he following sections need to be included within your poster presentation: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Title.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Introduction.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Identify the key pieces of background research which led to your research question.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Aims.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State the aim or aims of the project.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Method.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Outline the method used for the project (e.g., participants, equipment, data collection procedures, data analysis).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Results.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Identify the key findings of the project. 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Discussion.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Explain how the findings relate to previous research and identify any practical implications. 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Reflection. 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Reflect briefly on the research process and offer any advice for current level 5 students.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tabLst>
                <a:tab pos="-457200" algn="l"/>
                <a:tab pos="635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tabLst>
                <a:tab pos="635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display of posters and poster defence will all take place on the same day with all students expected to attend. </a:t>
            </a:r>
          </a:p>
          <a:p>
            <a:pPr algn="just">
              <a:tabLst>
                <a:tab pos="635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endParaRPr lang="en-GB" sz="2400" b="1" dirty="0"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algn="just">
              <a:tabLst>
                <a:tab pos="635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Spend some time going through the marking criteria – Moodle! </a:t>
            </a:r>
            <a:endParaRPr lang="en-GB" sz="24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28853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CC6509-9EE4-7EFF-B5AE-8B17D33C3E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27131" y="217835"/>
            <a:ext cx="5859517" cy="1293028"/>
          </a:xfrm>
        </p:spPr>
        <p:txBody>
          <a:bodyPr/>
          <a:lstStyle/>
          <a:p>
            <a:r>
              <a:rPr lang="en-US" dirty="0"/>
              <a:t>HNL / PE / SES / OAE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60C42C-DF7C-CC1D-A90D-CCC8AF0BA5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313793"/>
            <a:ext cx="10820400" cy="5326371"/>
          </a:xfrm>
        </p:spPr>
        <p:txBody>
          <a:bodyPr>
            <a:normAutofit lnSpcReduction="10000"/>
          </a:bodyPr>
          <a:lstStyle/>
          <a:p>
            <a:pPr>
              <a:spcAft>
                <a:spcPts val="600"/>
              </a:spcAft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Task: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Present a formal summary of your independent project to an audience of your peers. 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Bef>
                <a:spcPts val="200"/>
              </a:spcBef>
            </a:pPr>
            <a:r>
              <a:rPr lang="en-GB" sz="1800" dirty="0">
                <a:effectLst/>
                <a:latin typeface="Arial" panose="020B0604020202020204" pitchFamily="34" charset="0"/>
                <a:ea typeface="MS Gothic" panose="020B0609070205080204" pitchFamily="49" charset="-128"/>
                <a:cs typeface="Times New Roman" panose="02020603050405020304" pitchFamily="18" charset="0"/>
              </a:rPr>
              <a:t>The assessment criteria are based upon an evaluation of your ability to present a synopsis of your completed independent project to your peers. </a:t>
            </a:r>
            <a:endParaRPr lang="en-GB" sz="1800" dirty="0">
              <a:effectLst/>
              <a:latin typeface="Calibri" panose="020F0502020204030204" pitchFamily="34" charset="0"/>
              <a:ea typeface="MS Gothic" panose="020B0609070205080204" pitchFamily="49" charset="-128"/>
              <a:cs typeface="Times New Roman" panose="02020603050405020304" pitchFamily="18" charset="0"/>
            </a:endParaRPr>
          </a:p>
          <a:p>
            <a:pPr algn="l">
              <a:tabLst>
                <a:tab pos="990600" algn="l"/>
              </a:tabLst>
            </a:pPr>
            <a:endParaRPr lang="en-GB" sz="1800" b="1" dirty="0">
              <a:effectLst/>
              <a:latin typeface="Times New Roman" panose="02020603050405020304" pitchFamily="18" charset="0"/>
              <a:ea typeface="MS Minngs"/>
            </a:endParaRPr>
          </a:p>
          <a:p>
            <a:pPr algn="l">
              <a:tabLst>
                <a:tab pos="990600" algn="l"/>
              </a:tabLst>
            </a:pPr>
            <a:r>
              <a:rPr lang="en-GB" sz="1800" b="0" dirty="0">
                <a:effectLst/>
                <a:latin typeface="Arial" panose="020B0604020202020204" pitchFamily="34" charset="0"/>
                <a:ea typeface="MS Minngs"/>
              </a:rPr>
              <a:t>This should take the form of a 5 minute oral presentation </a:t>
            </a:r>
            <a:r>
              <a:rPr lang="en-GB" sz="1800" b="1" u="sng" dirty="0">
                <a:effectLst/>
                <a:latin typeface="Arial" panose="020B0604020202020204" pitchFamily="34" charset="0"/>
                <a:ea typeface="MS Minngs"/>
              </a:rPr>
              <a:t>or</a:t>
            </a:r>
            <a:r>
              <a:rPr lang="en-GB" sz="1800" b="0" dirty="0">
                <a:effectLst/>
                <a:latin typeface="Arial" panose="020B0604020202020204" pitchFamily="34" charset="0"/>
                <a:ea typeface="MS Minngs"/>
              </a:rPr>
              <a:t> a written poster presentation. An additional 5 minutes will be allocated to questioning. 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Weighting: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worth 10% of the overall module mark.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You should be able to demonstrate the ability to: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Identify the key pieces of background research which led to your research question.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Explain the rationale for your research question and state the aim (or aims) of the project.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Outline the method used for the project (e.g., participants, equipment, data collection procedures, data analysis).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Identify the key findings of your project.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Discuss your findings in relation to research and explain the practical implications of your work.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Reflect briefly on the research process and offer any advice for current level 5 students.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l">
              <a:tabLst>
                <a:tab pos="990600" algn="l"/>
              </a:tabLst>
            </a:pPr>
            <a:endParaRPr lang="en-GB" sz="1800" b="1" dirty="0">
              <a:effectLst/>
              <a:latin typeface="Times New Roman" panose="02020603050405020304" pitchFamily="18" charset="0"/>
              <a:ea typeface="MS Minngs"/>
            </a:endParaRPr>
          </a:p>
          <a:p>
            <a:pPr algn="l">
              <a:tabLst>
                <a:tab pos="270510" algn="l"/>
              </a:tabLst>
            </a:pPr>
            <a:endParaRPr lang="en-GB" sz="1800" b="1" dirty="0">
              <a:effectLst/>
              <a:latin typeface="Times New Roman" panose="02020603050405020304" pitchFamily="18" charset="0"/>
              <a:ea typeface="MS Minngs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72302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9A3115-AC61-BE68-9D36-E1C294BDCC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497" y="764373"/>
            <a:ext cx="11298620" cy="1293028"/>
          </a:xfrm>
        </p:spPr>
        <p:txBody>
          <a:bodyPr>
            <a:noAutofit/>
          </a:bodyPr>
          <a:lstStyle/>
          <a:p>
            <a:pPr algn="l">
              <a:tabLst>
                <a:tab pos="270510" algn="l"/>
              </a:tabLst>
            </a:pPr>
            <a:r>
              <a:rPr lang="en-GB" sz="2400" dirty="0">
                <a:latin typeface="Arial" panose="020B0604020202020204" pitchFamily="34" charset="0"/>
                <a:ea typeface="MS Minngs"/>
              </a:rPr>
              <a:t>You will need to present this information either as a 5 minute oral presentation, or as a poster presentation using the format outlined below.  </a:t>
            </a:r>
            <a:br>
              <a:rPr lang="en-GB" sz="2400" b="1" dirty="0">
                <a:latin typeface="Times New Roman" panose="02020603050405020304" pitchFamily="18" charset="0"/>
                <a:ea typeface="MS Minngs"/>
              </a:rPr>
            </a:br>
            <a:r>
              <a:rPr lang="en-GB" sz="2400" dirty="0">
                <a:latin typeface="Arial" panose="020B0604020202020204" pitchFamily="34" charset="0"/>
                <a:ea typeface="MS Minngs"/>
              </a:rPr>
              <a:t> </a:t>
            </a:r>
            <a:br>
              <a:rPr lang="en-GB" sz="2400" b="1" dirty="0">
                <a:latin typeface="Times New Roman" panose="02020603050405020304" pitchFamily="18" charset="0"/>
                <a:ea typeface="MS Minngs"/>
              </a:rPr>
            </a:br>
            <a:endParaRPr lang="en-US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40B77C-81EF-7A5C-4BD3-E429026284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902372"/>
            <a:ext cx="10820400" cy="4316313"/>
          </a:xfrm>
        </p:spPr>
        <p:txBody>
          <a:bodyPr>
            <a:normAutofit fontScale="85000" lnSpcReduction="20000"/>
          </a:bodyPr>
          <a:lstStyle/>
          <a:p>
            <a:pPr algn="just"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he following sections need to be included within your oral presentation / poster presentation: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Title.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Introduction.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Identify the key pieces of background research which led to your research question.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Symbol" pitchFamily="2" charset="2"/>
              <a:buChar char=""/>
              <a:tabLst>
                <a:tab pos="457200" algn="l"/>
              </a:tabLst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Aims.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State the aim or aims of the project.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Method.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Outline the method used for the project (e.g., participants, equipment, data collection procedures, data analysis).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Results.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Identify the key findings of the project. 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Discussion.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Explain how the findings relate to previous research and identify any practical implications. 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Reflection. 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Reflect briefly on the research process and offer any advice for current level 5 students.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28600" algn="just">
              <a:tabLst>
                <a:tab pos="-457200" algn="l"/>
                <a:tab pos="635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43948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78141B-3D05-4B47-DF6C-45880FA01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7B9881-EDE6-F884-89D6-79AD34DC91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303284"/>
            <a:ext cx="10820400" cy="5633544"/>
          </a:xfrm>
        </p:spPr>
        <p:txBody>
          <a:bodyPr>
            <a:normAutofit/>
          </a:bodyPr>
          <a:lstStyle/>
          <a:p>
            <a:pPr algn="just">
              <a:tabLst>
                <a:tab pos="-457200" algn="l"/>
                <a:tab pos="635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000" i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 terms of timings for the oral presentation, you should allocate approximately 1 minute of the presentation to each of the following: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Title and introduction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Aims and method 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Results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Discussion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buFont typeface="Symbol" pitchFamily="2" charset="2"/>
              <a:buChar char=""/>
              <a:tabLst>
                <a:tab pos="-457200" algn="l"/>
                <a:tab pos="635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Reflection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tabLst>
                <a:tab pos="-457200" algn="l"/>
                <a:tab pos="635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The presentations / display of posters will all take place on the same day with all students expected to attend. 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tabLst>
                <a:tab pos="-457200" algn="l"/>
                <a:tab pos="635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Further guidance and resources will be provided during lectures and on Moodle. 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tabLst>
                <a:tab pos="-457200" algn="l"/>
                <a:tab pos="635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just">
              <a:tabLst>
                <a:tab pos="-457200" algn="l"/>
                <a:tab pos="635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</a:tabLst>
            </a:pPr>
            <a:r>
              <a:rPr lang="en-GB" sz="20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Have a look at the marking criteria on Moodle…</a:t>
            </a:r>
            <a:endParaRPr lang="en-GB" sz="20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70806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6E86A5-90DE-8448-28DB-E966320D3B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Poster Template - Moodle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19CAD4-78B0-7B6F-30B9-AC5B66CE79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Adapt this…</a:t>
            </a:r>
          </a:p>
          <a:p>
            <a:r>
              <a:rPr lang="en-US" dirty="0"/>
              <a:t>Size of text</a:t>
            </a:r>
          </a:p>
          <a:p>
            <a:r>
              <a:rPr lang="en-US" dirty="0"/>
              <a:t>Background watermark</a:t>
            </a:r>
          </a:p>
          <a:p>
            <a:endParaRPr lang="en-US" dirty="0"/>
          </a:p>
          <a:p>
            <a:r>
              <a:rPr lang="en-US" dirty="0"/>
              <a:t>Last year’s conference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40282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0DF5D4-A19A-526E-5947-B4AD1EF707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Submission of work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81A060-FD3E-BFC3-AF0E-F3C5D71918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 copy of the poster / presentation needs to be submitted by the 7</a:t>
            </a:r>
            <a:r>
              <a:rPr lang="en-US" baseline="30000" dirty="0"/>
              <a:t>th</a:t>
            </a:r>
            <a:r>
              <a:rPr lang="en-US" dirty="0"/>
              <a:t> of May.</a:t>
            </a:r>
          </a:p>
          <a:p>
            <a:r>
              <a:rPr lang="en-US" dirty="0"/>
              <a:t>This will enable printing of the posters.</a:t>
            </a:r>
          </a:p>
          <a:p>
            <a:r>
              <a:rPr lang="en-US" dirty="0"/>
              <a:t>Presentations will be uploaded to the computer used on the day of the presentations in advance. </a:t>
            </a:r>
          </a:p>
          <a:p>
            <a:endParaRPr lang="en-US" dirty="0"/>
          </a:p>
          <a:p>
            <a:r>
              <a:rPr lang="en-US" dirty="0"/>
              <a:t>There is NO alternative date for the presentations.</a:t>
            </a:r>
          </a:p>
          <a:p>
            <a:r>
              <a:rPr lang="en-US" dirty="0"/>
              <a:t>You </a:t>
            </a:r>
            <a:r>
              <a:rPr lang="en-US"/>
              <a:t>have 15 </a:t>
            </a:r>
            <a:r>
              <a:rPr lang="en-US" dirty="0"/>
              <a:t>weeks to complete the poster / presentation.</a:t>
            </a:r>
          </a:p>
          <a:p>
            <a:r>
              <a:rPr lang="en-US" dirty="0"/>
              <a:t>The structure, introduction and method can be completed now. </a:t>
            </a:r>
          </a:p>
        </p:txBody>
      </p:sp>
    </p:spTree>
    <p:extLst>
      <p:ext uri="{BB962C8B-B14F-4D97-AF65-F5344CB8AC3E}">
        <p14:creationId xmlns:p14="http://schemas.microsoft.com/office/powerpoint/2010/main" val="4253947108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1010</TotalTime>
  <Words>883</Words>
  <Application>Microsoft Macintosh PowerPoint</Application>
  <PresentationFormat>Widescreen</PresentationFormat>
  <Paragraphs>83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Calibri</vt:lpstr>
      <vt:lpstr>Century Gothic</vt:lpstr>
      <vt:lpstr>Symbol</vt:lpstr>
      <vt:lpstr>Times New Roman</vt:lpstr>
      <vt:lpstr>Vapor Trail</vt:lpstr>
      <vt:lpstr>Independent Project – Brief Overview of Presentation requirements</vt:lpstr>
      <vt:lpstr>Presentations / Poster / Poster presentation and defense (SET)</vt:lpstr>
      <vt:lpstr>SET Students…</vt:lpstr>
      <vt:lpstr>You will need to present this information as a poster presentation which will then be followed by a 5 minute defence of your work.   </vt:lpstr>
      <vt:lpstr>HNL / PE / SES / OAE</vt:lpstr>
      <vt:lpstr>You will need to present this information either as a 5 minute oral presentation, or as a poster presentation using the format outlined below.     </vt:lpstr>
      <vt:lpstr>PowerPoint Presentation</vt:lpstr>
      <vt:lpstr>Poster Template - Moodle</vt:lpstr>
      <vt:lpstr>Submission of work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Independent Project</dc:title>
  <dc:creator>Administrator</dc:creator>
  <cp:lastModifiedBy>Alison Connaughton</cp:lastModifiedBy>
  <cp:revision>28</cp:revision>
  <dcterms:created xsi:type="dcterms:W3CDTF">2021-01-27T08:48:19Z</dcterms:created>
  <dcterms:modified xsi:type="dcterms:W3CDTF">2026-09-16T09:07:37Z</dcterms:modified>
</cp:coreProperties>
</file>