
<file path=[Content_Types].xml><?xml version="1.0" encoding="utf-8"?>
<Types xmlns="http://schemas.openxmlformats.org/package/2006/content-types">
  <Default Extension="jpeg" ContentType="image/jpeg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</p:sldIdLst>
  <p:sldSz cx="14211300" cy="20104100"/>
  <p:notesSz cx="14211300" cy="201041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6" d="100"/>
          <a:sy n="36" d="100"/>
        </p:scale>
        <p:origin x="3210" y="12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66323" y="6232271"/>
            <a:ext cx="12085003" cy="422186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250" b="1" i="1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132647" y="11258296"/>
            <a:ext cx="9952355" cy="5026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250" b="1" i="1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250" b="1" i="1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10882" y="4623943"/>
            <a:ext cx="6184678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7322089" y="4623943"/>
            <a:ext cx="6184678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250" b="1" i="1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8368559" y="8187381"/>
            <a:ext cx="4905375" cy="7128509"/>
          </a:xfrm>
          <a:custGeom>
            <a:avLst/>
            <a:gdLst/>
            <a:ahLst/>
            <a:cxnLst/>
            <a:rect l="l" t="t" r="r" b="b"/>
            <a:pathLst>
              <a:path w="4905375" h="7128509">
                <a:moveTo>
                  <a:pt x="4504614" y="7128066"/>
                </a:moveTo>
                <a:lnTo>
                  <a:pt x="400721" y="7128066"/>
                </a:lnTo>
                <a:lnTo>
                  <a:pt x="365359" y="7126066"/>
                </a:lnTo>
                <a:lnTo>
                  <a:pt x="319840" y="7118291"/>
                </a:lnTo>
                <a:lnTo>
                  <a:pt x="275676" y="7105538"/>
                </a:lnTo>
                <a:lnTo>
                  <a:pt x="233269" y="7087972"/>
                </a:lnTo>
                <a:lnTo>
                  <a:pt x="193022" y="7065762"/>
                </a:lnTo>
                <a:lnTo>
                  <a:pt x="155339" y="7039073"/>
                </a:lnTo>
                <a:lnTo>
                  <a:pt x="120621" y="7008073"/>
                </a:lnTo>
                <a:lnTo>
                  <a:pt x="89621" y="6973356"/>
                </a:lnTo>
                <a:lnTo>
                  <a:pt x="62932" y="6935672"/>
                </a:lnTo>
                <a:lnTo>
                  <a:pt x="40722" y="6895426"/>
                </a:lnTo>
                <a:lnTo>
                  <a:pt x="23156" y="6853019"/>
                </a:lnTo>
                <a:lnTo>
                  <a:pt x="10403" y="6808854"/>
                </a:lnTo>
                <a:lnTo>
                  <a:pt x="2628" y="6763336"/>
                </a:lnTo>
                <a:lnTo>
                  <a:pt x="0" y="6716867"/>
                </a:lnTo>
                <a:lnTo>
                  <a:pt x="0" y="411828"/>
                </a:lnTo>
                <a:lnTo>
                  <a:pt x="2628" y="365359"/>
                </a:lnTo>
                <a:lnTo>
                  <a:pt x="10403" y="319840"/>
                </a:lnTo>
                <a:lnTo>
                  <a:pt x="23156" y="275676"/>
                </a:lnTo>
                <a:lnTo>
                  <a:pt x="40722" y="233269"/>
                </a:lnTo>
                <a:lnTo>
                  <a:pt x="62932" y="193022"/>
                </a:lnTo>
                <a:lnTo>
                  <a:pt x="89621" y="155339"/>
                </a:lnTo>
                <a:lnTo>
                  <a:pt x="120621" y="120621"/>
                </a:lnTo>
                <a:lnTo>
                  <a:pt x="155339" y="89621"/>
                </a:lnTo>
                <a:lnTo>
                  <a:pt x="193022" y="62932"/>
                </a:lnTo>
                <a:lnTo>
                  <a:pt x="233269" y="40722"/>
                </a:lnTo>
                <a:lnTo>
                  <a:pt x="275676" y="23156"/>
                </a:lnTo>
                <a:lnTo>
                  <a:pt x="319840" y="10403"/>
                </a:lnTo>
                <a:lnTo>
                  <a:pt x="365359" y="2628"/>
                </a:lnTo>
                <a:lnTo>
                  <a:pt x="411828" y="0"/>
                </a:lnTo>
                <a:lnTo>
                  <a:pt x="4493508" y="0"/>
                </a:lnTo>
                <a:lnTo>
                  <a:pt x="4539977" y="2628"/>
                </a:lnTo>
                <a:lnTo>
                  <a:pt x="4585495" y="10403"/>
                </a:lnTo>
                <a:lnTo>
                  <a:pt x="4629659" y="23156"/>
                </a:lnTo>
                <a:lnTo>
                  <a:pt x="4672066" y="40722"/>
                </a:lnTo>
                <a:lnTo>
                  <a:pt x="4712313" y="62932"/>
                </a:lnTo>
                <a:lnTo>
                  <a:pt x="4749997" y="89621"/>
                </a:lnTo>
                <a:lnTo>
                  <a:pt x="4784715" y="120621"/>
                </a:lnTo>
                <a:lnTo>
                  <a:pt x="4815714" y="155339"/>
                </a:lnTo>
                <a:lnTo>
                  <a:pt x="4842403" y="193022"/>
                </a:lnTo>
                <a:lnTo>
                  <a:pt x="4864613" y="233269"/>
                </a:lnTo>
                <a:lnTo>
                  <a:pt x="4882179" y="275676"/>
                </a:lnTo>
                <a:lnTo>
                  <a:pt x="4894933" y="319840"/>
                </a:lnTo>
                <a:lnTo>
                  <a:pt x="4902708" y="365359"/>
                </a:lnTo>
                <a:lnTo>
                  <a:pt x="4905336" y="411828"/>
                </a:lnTo>
                <a:lnTo>
                  <a:pt x="4905336" y="6716867"/>
                </a:lnTo>
                <a:lnTo>
                  <a:pt x="4902708" y="6763336"/>
                </a:lnTo>
                <a:lnTo>
                  <a:pt x="4894933" y="6808854"/>
                </a:lnTo>
                <a:lnTo>
                  <a:pt x="4882179" y="6853019"/>
                </a:lnTo>
                <a:lnTo>
                  <a:pt x="4864613" y="6895426"/>
                </a:lnTo>
                <a:lnTo>
                  <a:pt x="4842403" y="6935672"/>
                </a:lnTo>
                <a:lnTo>
                  <a:pt x="4815714" y="6973356"/>
                </a:lnTo>
                <a:lnTo>
                  <a:pt x="4784715" y="7008073"/>
                </a:lnTo>
                <a:lnTo>
                  <a:pt x="4749997" y="7039073"/>
                </a:lnTo>
                <a:lnTo>
                  <a:pt x="4712313" y="7065762"/>
                </a:lnTo>
                <a:lnTo>
                  <a:pt x="4672066" y="7087972"/>
                </a:lnTo>
                <a:lnTo>
                  <a:pt x="4629659" y="7105538"/>
                </a:lnTo>
                <a:lnTo>
                  <a:pt x="4585495" y="7118291"/>
                </a:lnTo>
                <a:lnTo>
                  <a:pt x="4539977" y="7126066"/>
                </a:lnTo>
                <a:lnTo>
                  <a:pt x="4504614" y="7128066"/>
                </a:lnTo>
                <a:close/>
              </a:path>
            </a:pathLst>
          </a:custGeom>
          <a:solidFill>
            <a:srgbClr val="F6E4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8368558" y="8187381"/>
            <a:ext cx="4905375" cy="7126605"/>
          </a:xfrm>
          <a:custGeom>
            <a:avLst/>
            <a:gdLst/>
            <a:ahLst/>
            <a:cxnLst/>
            <a:rect l="l" t="t" r="r" b="b"/>
            <a:pathLst>
              <a:path w="4905375" h="7126605">
                <a:moveTo>
                  <a:pt x="371611" y="7126413"/>
                </a:moveTo>
                <a:lnTo>
                  <a:pt x="319826" y="7118288"/>
                </a:lnTo>
                <a:lnTo>
                  <a:pt x="275658" y="7105531"/>
                </a:lnTo>
                <a:lnTo>
                  <a:pt x="233247" y="7087961"/>
                </a:lnTo>
                <a:lnTo>
                  <a:pt x="192999" y="7065745"/>
                </a:lnTo>
                <a:lnTo>
                  <a:pt x="155314" y="7039051"/>
                </a:lnTo>
                <a:lnTo>
                  <a:pt x="120597" y="7008046"/>
                </a:lnTo>
                <a:lnTo>
                  <a:pt x="89599" y="6973324"/>
                </a:lnTo>
                <a:lnTo>
                  <a:pt x="62912" y="6935635"/>
                </a:lnTo>
                <a:lnTo>
                  <a:pt x="40705" y="6895384"/>
                </a:lnTo>
                <a:lnTo>
                  <a:pt x="23144" y="6852974"/>
                </a:lnTo>
                <a:lnTo>
                  <a:pt x="10395" y="6808808"/>
                </a:lnTo>
                <a:lnTo>
                  <a:pt x="2626" y="6763289"/>
                </a:lnTo>
                <a:lnTo>
                  <a:pt x="0" y="6716820"/>
                </a:lnTo>
                <a:lnTo>
                  <a:pt x="0" y="411840"/>
                </a:lnTo>
                <a:lnTo>
                  <a:pt x="2627" y="365371"/>
                </a:lnTo>
                <a:lnTo>
                  <a:pt x="10400" y="319852"/>
                </a:lnTo>
                <a:lnTo>
                  <a:pt x="23152" y="275688"/>
                </a:lnTo>
                <a:lnTo>
                  <a:pt x="40717" y="233280"/>
                </a:lnTo>
                <a:lnTo>
                  <a:pt x="62926" y="193032"/>
                </a:lnTo>
                <a:lnTo>
                  <a:pt x="89615" y="155347"/>
                </a:lnTo>
                <a:lnTo>
                  <a:pt x="120614" y="120628"/>
                </a:lnTo>
                <a:lnTo>
                  <a:pt x="155331" y="89627"/>
                </a:lnTo>
                <a:lnTo>
                  <a:pt x="193015" y="62937"/>
                </a:lnTo>
                <a:lnTo>
                  <a:pt x="233263" y="40725"/>
                </a:lnTo>
                <a:lnTo>
                  <a:pt x="275671" y="23158"/>
                </a:lnTo>
                <a:lnTo>
                  <a:pt x="319836" y="10404"/>
                </a:lnTo>
                <a:lnTo>
                  <a:pt x="365356" y="2628"/>
                </a:lnTo>
                <a:lnTo>
                  <a:pt x="411825" y="0"/>
                </a:lnTo>
                <a:lnTo>
                  <a:pt x="4493467" y="0"/>
                </a:lnTo>
                <a:lnTo>
                  <a:pt x="4539939" y="2622"/>
                </a:lnTo>
                <a:lnTo>
                  <a:pt x="4585461" y="10393"/>
                </a:lnTo>
                <a:lnTo>
                  <a:pt x="4629629" y="23143"/>
                </a:lnTo>
                <a:lnTo>
                  <a:pt x="4672041" y="40707"/>
                </a:lnTo>
                <a:lnTo>
                  <a:pt x="4712292" y="62917"/>
                </a:lnTo>
                <a:lnTo>
                  <a:pt x="4749981" y="89606"/>
                </a:lnTo>
                <a:lnTo>
                  <a:pt x="4784703" y="120607"/>
                </a:lnTo>
                <a:lnTo>
                  <a:pt x="4815707" y="155327"/>
                </a:lnTo>
                <a:lnTo>
                  <a:pt x="4842400" y="193014"/>
                </a:lnTo>
                <a:lnTo>
                  <a:pt x="4864613" y="233265"/>
                </a:lnTo>
                <a:lnTo>
                  <a:pt x="4882181" y="275677"/>
                </a:lnTo>
                <a:lnTo>
                  <a:pt x="4894935" y="319846"/>
                </a:lnTo>
                <a:lnTo>
                  <a:pt x="4902709" y="365369"/>
                </a:lnTo>
                <a:lnTo>
                  <a:pt x="4905338" y="411840"/>
                </a:lnTo>
                <a:lnTo>
                  <a:pt x="4905340" y="6716823"/>
                </a:lnTo>
                <a:lnTo>
                  <a:pt x="4902716" y="6763298"/>
                </a:lnTo>
                <a:lnTo>
                  <a:pt x="4894944" y="6808822"/>
                </a:lnTo>
                <a:lnTo>
                  <a:pt x="4882191" y="6852994"/>
                </a:lnTo>
                <a:lnTo>
                  <a:pt x="4864625" y="6895408"/>
                </a:lnTo>
                <a:lnTo>
                  <a:pt x="4842412" y="6935662"/>
                </a:lnTo>
                <a:lnTo>
                  <a:pt x="4815720" y="6973352"/>
                </a:lnTo>
                <a:lnTo>
                  <a:pt x="4784715" y="7008074"/>
                </a:lnTo>
                <a:lnTo>
                  <a:pt x="4749992" y="7039078"/>
                </a:lnTo>
                <a:lnTo>
                  <a:pt x="4712302" y="7065769"/>
                </a:lnTo>
                <a:lnTo>
                  <a:pt x="4672048" y="7087981"/>
                </a:lnTo>
                <a:lnTo>
                  <a:pt x="4629634" y="7105546"/>
                </a:lnTo>
                <a:lnTo>
                  <a:pt x="4585463" y="7118298"/>
                </a:lnTo>
                <a:lnTo>
                  <a:pt x="4539939" y="7126069"/>
                </a:lnTo>
                <a:lnTo>
                  <a:pt x="4533724" y="7126367"/>
                </a:lnTo>
              </a:path>
            </a:pathLst>
          </a:custGeom>
          <a:ln w="304394">
            <a:solidFill>
              <a:srgbClr val="E6AA57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408467" y="1273605"/>
            <a:ext cx="8277225" cy="12846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250" b="1" i="1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10882" y="4623943"/>
            <a:ext cx="12795885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834001" y="18696814"/>
            <a:ext cx="4549648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710882" y="18696814"/>
            <a:ext cx="3270059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0236708" y="18696814"/>
            <a:ext cx="3270059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2.jpg"/><Relationship Id="rId7" Type="http://schemas.openxmlformats.org/officeDocument/2006/relationships/hyperlink" Target="https://slidemodel.com/how-to-insert-hyperlink-in-powerpoint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584995" y="8543483"/>
            <a:ext cx="4472305" cy="418217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07975" marR="300355" algn="ctr">
              <a:lnSpc>
                <a:spcPct val="115500"/>
              </a:lnSpc>
              <a:spcBef>
                <a:spcPts val="95"/>
              </a:spcBef>
            </a:pPr>
            <a:r>
              <a:rPr sz="2950" b="1" dirty="0">
                <a:latin typeface="Times New Roman"/>
                <a:cs typeface="Times New Roman"/>
              </a:rPr>
              <a:t>Step</a:t>
            </a:r>
            <a:r>
              <a:rPr sz="2950" b="1" spc="-80" dirty="0">
                <a:latin typeface="Times New Roman"/>
                <a:cs typeface="Times New Roman"/>
              </a:rPr>
              <a:t> </a:t>
            </a:r>
            <a:r>
              <a:rPr sz="2950" b="1" spc="-10" dirty="0">
                <a:latin typeface="Times New Roman"/>
                <a:cs typeface="Times New Roman"/>
              </a:rPr>
              <a:t>4:</a:t>
            </a:r>
            <a:r>
              <a:rPr sz="2950" b="1" spc="-75" dirty="0">
                <a:latin typeface="Times New Roman"/>
                <a:cs typeface="Times New Roman"/>
              </a:rPr>
              <a:t> </a:t>
            </a:r>
            <a:r>
              <a:rPr sz="2950" b="1" dirty="0">
                <a:latin typeface="Times New Roman"/>
                <a:cs typeface="Times New Roman"/>
              </a:rPr>
              <a:t>Select</a:t>
            </a:r>
            <a:r>
              <a:rPr sz="2950" b="1" spc="-80" dirty="0">
                <a:latin typeface="Times New Roman"/>
                <a:cs typeface="Times New Roman"/>
              </a:rPr>
              <a:t> </a:t>
            </a:r>
            <a:r>
              <a:rPr sz="2950" b="1" spc="-30" dirty="0">
                <a:latin typeface="Times New Roman"/>
                <a:cs typeface="Times New Roman"/>
              </a:rPr>
              <a:t>Link </a:t>
            </a:r>
            <a:endParaRPr sz="2950" dirty="0">
              <a:latin typeface="Times New Roman"/>
              <a:cs typeface="Times New Roman"/>
            </a:endParaRPr>
          </a:p>
          <a:p>
            <a:pPr marL="167005" marR="159385" indent="-635" algn="ctr">
              <a:lnSpc>
                <a:spcPct val="115500"/>
              </a:lnSpc>
            </a:pPr>
            <a:r>
              <a:rPr sz="2950" b="1" spc="-25" dirty="0">
                <a:latin typeface="Times New Roman"/>
                <a:cs typeface="Times New Roman"/>
              </a:rPr>
              <a:t>Website</a:t>
            </a:r>
            <a:r>
              <a:rPr sz="2950" b="1" spc="-20" dirty="0">
                <a:latin typeface="Times New Roman"/>
                <a:cs typeface="Times New Roman"/>
              </a:rPr>
              <a:t> </a:t>
            </a:r>
            <a:r>
              <a:rPr sz="2950" b="1" dirty="0">
                <a:latin typeface="Times New Roman"/>
                <a:cs typeface="Times New Roman"/>
              </a:rPr>
              <a:t>–</a:t>
            </a:r>
            <a:r>
              <a:rPr sz="2950" b="1" spc="-15" dirty="0">
                <a:latin typeface="Times New Roman"/>
                <a:cs typeface="Times New Roman"/>
              </a:rPr>
              <a:t> </a:t>
            </a:r>
            <a:r>
              <a:rPr lang="en-GB" sz="2950" b="1" spc="-80" dirty="0" err="1">
                <a:latin typeface="Times New Roman"/>
                <a:cs typeface="Times New Roman"/>
              </a:rPr>
              <a:t>Iclude</a:t>
            </a:r>
            <a:r>
              <a:rPr sz="2950" b="1" spc="-15" dirty="0">
                <a:latin typeface="Times New Roman"/>
                <a:cs typeface="Times New Roman"/>
              </a:rPr>
              <a:t> </a:t>
            </a:r>
            <a:r>
              <a:rPr sz="2950" b="1" dirty="0">
                <a:latin typeface="Times New Roman"/>
                <a:cs typeface="Times New Roman"/>
              </a:rPr>
              <a:t>a</a:t>
            </a:r>
            <a:r>
              <a:rPr sz="2950" b="1" spc="-15" dirty="0">
                <a:latin typeface="Times New Roman"/>
                <a:cs typeface="Times New Roman"/>
              </a:rPr>
              <a:t> </a:t>
            </a:r>
            <a:r>
              <a:rPr sz="2950" b="1" dirty="0">
                <a:latin typeface="Times New Roman"/>
                <a:cs typeface="Times New Roman"/>
              </a:rPr>
              <a:t>URL</a:t>
            </a:r>
            <a:r>
              <a:rPr sz="2950" b="1" spc="-15" dirty="0">
                <a:latin typeface="Times New Roman"/>
                <a:cs typeface="Times New Roman"/>
              </a:rPr>
              <a:t> </a:t>
            </a:r>
            <a:r>
              <a:rPr sz="2950" b="1" spc="-20" dirty="0">
                <a:latin typeface="Times New Roman"/>
                <a:cs typeface="Times New Roman"/>
              </a:rPr>
              <a:t>like </a:t>
            </a:r>
            <a:r>
              <a:rPr sz="2950" b="1" spc="-10" dirty="0">
                <a:latin typeface="Times New Roman"/>
                <a:cs typeface="Times New Roman"/>
              </a:rPr>
              <a:t>https://yoursite.com</a:t>
            </a:r>
            <a:endParaRPr sz="2950" dirty="0">
              <a:latin typeface="Times New Roman"/>
              <a:cs typeface="Times New Roman"/>
            </a:endParaRPr>
          </a:p>
          <a:p>
            <a:pPr marL="32384" marR="24765" algn="ctr">
              <a:lnSpc>
                <a:spcPct val="115500"/>
              </a:lnSpc>
            </a:pPr>
            <a:r>
              <a:rPr sz="2950" b="1" dirty="0">
                <a:latin typeface="Times New Roman"/>
                <a:cs typeface="Times New Roman"/>
              </a:rPr>
              <a:t>Slide</a:t>
            </a:r>
            <a:r>
              <a:rPr sz="2950" b="1" spc="-130" dirty="0">
                <a:latin typeface="Times New Roman"/>
                <a:cs typeface="Times New Roman"/>
              </a:rPr>
              <a:t> </a:t>
            </a:r>
            <a:r>
              <a:rPr sz="2950" b="1" spc="-80" dirty="0">
                <a:latin typeface="Times New Roman"/>
                <a:cs typeface="Times New Roman"/>
              </a:rPr>
              <a:t>within</a:t>
            </a:r>
            <a:r>
              <a:rPr sz="2950" b="1" spc="-105" dirty="0">
                <a:latin typeface="Times New Roman"/>
                <a:cs typeface="Times New Roman"/>
              </a:rPr>
              <a:t> </a:t>
            </a:r>
            <a:r>
              <a:rPr sz="2950" b="1" spc="-10" dirty="0">
                <a:latin typeface="Times New Roman"/>
                <a:cs typeface="Times New Roman"/>
              </a:rPr>
              <a:t>the</a:t>
            </a:r>
            <a:r>
              <a:rPr sz="2950" b="1" spc="-114" dirty="0">
                <a:latin typeface="Times New Roman"/>
                <a:cs typeface="Times New Roman"/>
              </a:rPr>
              <a:t> </a:t>
            </a:r>
            <a:r>
              <a:rPr sz="2950" b="1" spc="-60" dirty="0">
                <a:latin typeface="Times New Roman"/>
                <a:cs typeface="Times New Roman"/>
              </a:rPr>
              <a:t>presentation </a:t>
            </a:r>
            <a:r>
              <a:rPr sz="2950" b="1" dirty="0">
                <a:latin typeface="Times New Roman"/>
                <a:cs typeface="Times New Roman"/>
              </a:rPr>
              <a:t>– Pick “</a:t>
            </a:r>
            <a:r>
              <a:rPr lang="en-GB" sz="2950" b="1" dirty="0">
                <a:latin typeface="Times New Roman"/>
                <a:cs typeface="Times New Roman"/>
              </a:rPr>
              <a:t>Add </a:t>
            </a:r>
            <a:r>
              <a:rPr sz="2950" b="1" spc="-10" dirty="0">
                <a:latin typeface="Times New Roman"/>
                <a:cs typeface="Times New Roman"/>
              </a:rPr>
              <a:t>in</a:t>
            </a:r>
            <a:r>
              <a:rPr sz="2950" b="1" dirty="0">
                <a:latin typeface="Times New Roman"/>
                <a:cs typeface="Times New Roman"/>
              </a:rPr>
              <a:t> </a:t>
            </a:r>
            <a:r>
              <a:rPr sz="2950" b="1" spc="-20" dirty="0">
                <a:latin typeface="Times New Roman"/>
                <a:cs typeface="Times New Roman"/>
              </a:rPr>
              <a:t>Th</a:t>
            </a:r>
            <a:r>
              <a:rPr lang="en-GB" sz="2950" b="1" spc="-20" dirty="0">
                <a:latin typeface="Times New Roman"/>
                <a:cs typeface="Times New Roman"/>
              </a:rPr>
              <a:t>e</a:t>
            </a:r>
            <a:r>
              <a:rPr sz="2950" b="1" spc="-20" dirty="0">
                <a:latin typeface="Times New Roman"/>
                <a:cs typeface="Times New Roman"/>
              </a:rPr>
              <a:t> </a:t>
            </a:r>
            <a:r>
              <a:rPr sz="2950" b="1" spc="-10" dirty="0">
                <a:latin typeface="Times New Roman"/>
                <a:cs typeface="Times New Roman"/>
              </a:rPr>
              <a:t>Document”</a:t>
            </a:r>
            <a:endParaRPr sz="2950" dirty="0">
              <a:latin typeface="Times New Roman"/>
              <a:cs typeface="Times New Roman"/>
            </a:endParaRPr>
          </a:p>
          <a:p>
            <a:pPr marL="12700" marR="5080" algn="ctr">
              <a:lnSpc>
                <a:spcPct val="115500"/>
              </a:lnSpc>
            </a:pPr>
            <a:r>
              <a:rPr sz="2950" b="1" dirty="0">
                <a:latin typeface="Times New Roman"/>
                <a:cs typeface="Times New Roman"/>
              </a:rPr>
              <a:t>File</a:t>
            </a:r>
            <a:r>
              <a:rPr sz="2950" b="1" spc="-90" dirty="0">
                <a:latin typeface="Times New Roman"/>
                <a:cs typeface="Times New Roman"/>
              </a:rPr>
              <a:t> </a:t>
            </a:r>
            <a:r>
              <a:rPr sz="2950" b="1" dirty="0">
                <a:latin typeface="Times New Roman"/>
                <a:cs typeface="Times New Roman"/>
              </a:rPr>
              <a:t>or</a:t>
            </a:r>
            <a:r>
              <a:rPr sz="2950" b="1" spc="-90" dirty="0">
                <a:latin typeface="Times New Roman"/>
                <a:cs typeface="Times New Roman"/>
              </a:rPr>
              <a:t> </a:t>
            </a:r>
            <a:r>
              <a:rPr sz="2950" b="1" spc="-20" dirty="0">
                <a:latin typeface="Times New Roman"/>
                <a:cs typeface="Times New Roman"/>
              </a:rPr>
              <a:t>Email</a:t>
            </a:r>
            <a:r>
              <a:rPr sz="2950" b="1" spc="-90" dirty="0">
                <a:latin typeface="Times New Roman"/>
                <a:cs typeface="Times New Roman"/>
              </a:rPr>
              <a:t> </a:t>
            </a:r>
            <a:r>
              <a:rPr sz="2950" b="1" dirty="0">
                <a:latin typeface="Times New Roman"/>
                <a:cs typeface="Times New Roman"/>
              </a:rPr>
              <a:t>–</a:t>
            </a:r>
            <a:r>
              <a:rPr sz="2950" b="1" spc="-85" dirty="0">
                <a:latin typeface="Times New Roman"/>
                <a:cs typeface="Times New Roman"/>
              </a:rPr>
              <a:t> </a:t>
            </a:r>
            <a:r>
              <a:rPr sz="2950" b="1" spc="-10" dirty="0">
                <a:latin typeface="Times New Roman"/>
                <a:cs typeface="Times New Roman"/>
              </a:rPr>
              <a:t>Link</a:t>
            </a:r>
            <a:r>
              <a:rPr sz="2950" b="1" spc="-90" dirty="0">
                <a:latin typeface="Times New Roman"/>
                <a:cs typeface="Times New Roman"/>
              </a:rPr>
              <a:t> </a:t>
            </a:r>
            <a:r>
              <a:rPr sz="2950" b="1" dirty="0">
                <a:latin typeface="Times New Roman"/>
                <a:cs typeface="Times New Roman"/>
              </a:rPr>
              <a:t>to</a:t>
            </a:r>
            <a:r>
              <a:rPr sz="2950" b="1" spc="-90" dirty="0">
                <a:latin typeface="Times New Roman"/>
                <a:cs typeface="Times New Roman"/>
              </a:rPr>
              <a:t> </a:t>
            </a:r>
            <a:r>
              <a:rPr sz="2950" b="1" dirty="0">
                <a:latin typeface="Times New Roman"/>
                <a:cs typeface="Times New Roman"/>
              </a:rPr>
              <a:t>a</a:t>
            </a:r>
            <a:r>
              <a:rPr sz="2950" b="1" spc="-85" dirty="0">
                <a:latin typeface="Times New Roman"/>
                <a:cs typeface="Times New Roman"/>
              </a:rPr>
              <a:t> </a:t>
            </a:r>
            <a:r>
              <a:rPr sz="2950" b="1" spc="-20" dirty="0">
                <a:latin typeface="Times New Roman"/>
                <a:cs typeface="Times New Roman"/>
              </a:rPr>
              <a:t>file </a:t>
            </a:r>
            <a:r>
              <a:rPr sz="2950" b="1" dirty="0">
                <a:latin typeface="Times New Roman"/>
                <a:cs typeface="Times New Roman"/>
              </a:rPr>
              <a:t>or</a:t>
            </a:r>
            <a:r>
              <a:rPr sz="2950" b="1" spc="-170" dirty="0">
                <a:latin typeface="Times New Roman"/>
                <a:cs typeface="Times New Roman"/>
              </a:rPr>
              <a:t> </a:t>
            </a:r>
            <a:r>
              <a:rPr sz="2950" b="1" spc="-55" dirty="0">
                <a:latin typeface="Times New Roman"/>
                <a:cs typeface="Times New Roman"/>
              </a:rPr>
              <a:t>insert</a:t>
            </a:r>
            <a:r>
              <a:rPr sz="2950" b="1" spc="-130" dirty="0">
                <a:latin typeface="Times New Roman"/>
                <a:cs typeface="Times New Roman"/>
              </a:rPr>
              <a:t> </a:t>
            </a:r>
            <a:r>
              <a:rPr sz="2950" b="1" dirty="0">
                <a:latin typeface="Times New Roman"/>
                <a:cs typeface="Times New Roman"/>
              </a:rPr>
              <a:t>an</a:t>
            </a:r>
            <a:r>
              <a:rPr sz="2950" b="1" spc="-145" dirty="0">
                <a:latin typeface="Times New Roman"/>
                <a:cs typeface="Times New Roman"/>
              </a:rPr>
              <a:t> </a:t>
            </a:r>
            <a:r>
              <a:rPr sz="2950" b="1" spc="-25" dirty="0">
                <a:latin typeface="Times New Roman"/>
                <a:cs typeface="Times New Roman"/>
              </a:rPr>
              <a:t>email</a:t>
            </a:r>
            <a:r>
              <a:rPr sz="2950" b="1" spc="-150" dirty="0">
                <a:latin typeface="Times New Roman"/>
                <a:cs typeface="Times New Roman"/>
              </a:rPr>
              <a:t> </a:t>
            </a:r>
            <a:r>
              <a:rPr sz="2950" b="1" spc="-10" dirty="0">
                <a:latin typeface="Times New Roman"/>
                <a:cs typeface="Times New Roman"/>
              </a:rPr>
              <a:t>address</a:t>
            </a:r>
            <a:endParaRPr sz="2950" dirty="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1421167" y="2389286"/>
            <a:ext cx="2483485" cy="99060"/>
          </a:xfrm>
          <a:custGeom>
            <a:avLst/>
            <a:gdLst/>
            <a:ahLst/>
            <a:cxnLst/>
            <a:rect l="l" t="t" r="r" b="b"/>
            <a:pathLst>
              <a:path w="2483485" h="99060">
                <a:moveTo>
                  <a:pt x="2483387" y="98480"/>
                </a:moveTo>
                <a:lnTo>
                  <a:pt x="0" y="98480"/>
                </a:lnTo>
                <a:lnTo>
                  <a:pt x="0" y="0"/>
                </a:lnTo>
                <a:lnTo>
                  <a:pt x="2483387" y="0"/>
                </a:lnTo>
                <a:lnTo>
                  <a:pt x="2483387" y="9848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555023" y="2389286"/>
            <a:ext cx="963294" cy="99060"/>
          </a:xfrm>
          <a:custGeom>
            <a:avLst/>
            <a:gdLst/>
            <a:ahLst/>
            <a:cxnLst/>
            <a:rect l="l" t="t" r="r" b="b"/>
            <a:pathLst>
              <a:path w="963295" h="99060">
                <a:moveTo>
                  <a:pt x="962963" y="98480"/>
                </a:moveTo>
                <a:lnTo>
                  <a:pt x="0" y="98480"/>
                </a:lnTo>
                <a:lnTo>
                  <a:pt x="0" y="0"/>
                </a:lnTo>
                <a:lnTo>
                  <a:pt x="962963" y="0"/>
                </a:lnTo>
                <a:lnTo>
                  <a:pt x="962963" y="9848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013332" y="2389286"/>
            <a:ext cx="64135" cy="99060"/>
          </a:xfrm>
          <a:custGeom>
            <a:avLst/>
            <a:gdLst/>
            <a:ahLst/>
            <a:cxnLst/>
            <a:rect l="l" t="t" r="r" b="b"/>
            <a:pathLst>
              <a:path w="64135" h="99060">
                <a:moveTo>
                  <a:pt x="64021" y="98480"/>
                </a:moveTo>
                <a:lnTo>
                  <a:pt x="0" y="98480"/>
                </a:lnTo>
                <a:lnTo>
                  <a:pt x="0" y="0"/>
                </a:lnTo>
                <a:lnTo>
                  <a:pt x="64021" y="0"/>
                </a:lnTo>
                <a:lnTo>
                  <a:pt x="64021" y="9848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6449850" y="2389286"/>
            <a:ext cx="3223260" cy="99060"/>
          </a:xfrm>
          <a:custGeom>
            <a:avLst/>
            <a:gdLst/>
            <a:ahLst/>
            <a:cxnLst/>
            <a:rect l="l" t="t" r="r" b="b"/>
            <a:pathLst>
              <a:path w="3223259" h="99060">
                <a:moveTo>
                  <a:pt x="3222991" y="98480"/>
                </a:moveTo>
                <a:lnTo>
                  <a:pt x="0" y="98480"/>
                </a:lnTo>
                <a:lnTo>
                  <a:pt x="0" y="0"/>
                </a:lnTo>
                <a:lnTo>
                  <a:pt x="3222991" y="0"/>
                </a:lnTo>
                <a:lnTo>
                  <a:pt x="3222991" y="9848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pc="-114" dirty="0"/>
              <a:t> </a:t>
            </a:r>
            <a:r>
              <a:rPr spc="-10" dirty="0"/>
              <a:t>Hyperlinks</a:t>
            </a:r>
          </a:p>
        </p:txBody>
      </p:sp>
      <p:sp>
        <p:nvSpPr>
          <p:cNvPr id="8" name="object 8"/>
          <p:cNvSpPr/>
          <p:nvPr/>
        </p:nvSpPr>
        <p:spPr>
          <a:xfrm>
            <a:off x="1421167" y="3857544"/>
            <a:ext cx="3728085" cy="99060"/>
          </a:xfrm>
          <a:custGeom>
            <a:avLst/>
            <a:gdLst/>
            <a:ahLst/>
            <a:cxnLst/>
            <a:rect l="l" t="t" r="r" b="b"/>
            <a:pathLst>
              <a:path w="3728085" h="99060">
                <a:moveTo>
                  <a:pt x="3727683" y="98480"/>
                </a:moveTo>
                <a:lnTo>
                  <a:pt x="0" y="98480"/>
                </a:lnTo>
                <a:lnTo>
                  <a:pt x="0" y="0"/>
                </a:lnTo>
                <a:lnTo>
                  <a:pt x="3727683" y="0"/>
                </a:lnTo>
                <a:lnTo>
                  <a:pt x="3727683" y="9848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521349" y="3857544"/>
            <a:ext cx="1966595" cy="99060"/>
          </a:xfrm>
          <a:custGeom>
            <a:avLst/>
            <a:gdLst/>
            <a:ahLst/>
            <a:cxnLst/>
            <a:rect l="l" t="t" r="r" b="b"/>
            <a:pathLst>
              <a:path w="1966595" h="99060">
                <a:moveTo>
                  <a:pt x="1966032" y="98480"/>
                </a:moveTo>
                <a:lnTo>
                  <a:pt x="0" y="98480"/>
                </a:lnTo>
                <a:lnTo>
                  <a:pt x="0" y="0"/>
                </a:lnTo>
                <a:lnTo>
                  <a:pt x="1966032" y="0"/>
                </a:lnTo>
                <a:lnTo>
                  <a:pt x="1966032" y="9848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408467" y="2741862"/>
            <a:ext cx="6092190" cy="12846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8250" b="1" i="1" spc="-270" dirty="0">
                <a:latin typeface="Times New Roman"/>
                <a:cs typeface="Times New Roman"/>
              </a:rPr>
              <a:t>in</a:t>
            </a:r>
            <a:r>
              <a:rPr sz="8250" b="1" i="1" dirty="0">
                <a:latin typeface="Times New Roman"/>
                <a:cs typeface="Times New Roman"/>
              </a:rPr>
              <a:t> </a:t>
            </a:r>
            <a:r>
              <a:rPr sz="8250" b="1" i="1" spc="-10" dirty="0">
                <a:latin typeface="Times New Roman"/>
                <a:cs typeface="Times New Roman"/>
              </a:rPr>
              <a:t>Powerpoint</a:t>
            </a:r>
            <a:endParaRPr sz="8250" dirty="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7487381" y="3857545"/>
            <a:ext cx="262890" cy="99060"/>
          </a:xfrm>
          <a:custGeom>
            <a:avLst/>
            <a:gdLst/>
            <a:ahLst/>
            <a:cxnLst/>
            <a:rect l="l" t="t" r="r" b="b"/>
            <a:pathLst>
              <a:path w="262890" h="99060">
                <a:moveTo>
                  <a:pt x="262288" y="98480"/>
                </a:moveTo>
                <a:lnTo>
                  <a:pt x="0" y="98480"/>
                </a:lnTo>
                <a:lnTo>
                  <a:pt x="0" y="0"/>
                </a:lnTo>
                <a:lnTo>
                  <a:pt x="262288" y="0"/>
                </a:lnTo>
                <a:lnTo>
                  <a:pt x="262288" y="9848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2" name="object 12"/>
          <p:cNvGrpSpPr/>
          <p:nvPr/>
        </p:nvGrpSpPr>
        <p:grpSpPr>
          <a:xfrm>
            <a:off x="8192217" y="3905833"/>
            <a:ext cx="5210175" cy="4207313"/>
            <a:chOff x="8216158" y="3651083"/>
            <a:chExt cx="5210175" cy="4688840"/>
          </a:xfrm>
        </p:grpSpPr>
        <p:sp>
          <p:nvSpPr>
            <p:cNvPr id="13" name="object 13"/>
            <p:cNvSpPr/>
            <p:nvPr/>
          </p:nvSpPr>
          <p:spPr>
            <a:xfrm>
              <a:off x="8368559" y="3803483"/>
              <a:ext cx="4897755" cy="4384040"/>
            </a:xfrm>
            <a:custGeom>
              <a:avLst/>
              <a:gdLst/>
              <a:ahLst/>
              <a:cxnLst/>
              <a:rect l="l" t="t" r="r" b="b"/>
              <a:pathLst>
                <a:path w="4897755" h="4384040">
                  <a:moveTo>
                    <a:pt x="4493508" y="4383898"/>
                  </a:moveTo>
                  <a:lnTo>
                    <a:pt x="411828" y="4383898"/>
                  </a:lnTo>
                  <a:lnTo>
                    <a:pt x="363800" y="4381128"/>
                  </a:lnTo>
                  <a:lnTo>
                    <a:pt x="317399" y="4373022"/>
                  </a:lnTo>
                  <a:lnTo>
                    <a:pt x="272935" y="4359889"/>
                  </a:lnTo>
                  <a:lnTo>
                    <a:pt x="230716" y="4342040"/>
                  </a:lnTo>
                  <a:lnTo>
                    <a:pt x="191051" y="4319782"/>
                  </a:lnTo>
                  <a:lnTo>
                    <a:pt x="154250" y="4293424"/>
                  </a:lnTo>
                  <a:lnTo>
                    <a:pt x="120621" y="4263277"/>
                  </a:lnTo>
                  <a:lnTo>
                    <a:pt x="90474" y="4229648"/>
                  </a:lnTo>
                  <a:lnTo>
                    <a:pt x="64116" y="4192846"/>
                  </a:lnTo>
                  <a:lnTo>
                    <a:pt x="41858" y="4153182"/>
                  </a:lnTo>
                  <a:lnTo>
                    <a:pt x="24008" y="4110963"/>
                  </a:lnTo>
                  <a:lnTo>
                    <a:pt x="10876" y="4066499"/>
                  </a:lnTo>
                  <a:lnTo>
                    <a:pt x="2770" y="4020098"/>
                  </a:lnTo>
                  <a:lnTo>
                    <a:pt x="0" y="3972070"/>
                  </a:lnTo>
                  <a:lnTo>
                    <a:pt x="0" y="411828"/>
                  </a:lnTo>
                  <a:lnTo>
                    <a:pt x="2770" y="363800"/>
                  </a:lnTo>
                  <a:lnTo>
                    <a:pt x="10876" y="317399"/>
                  </a:lnTo>
                  <a:lnTo>
                    <a:pt x="24008" y="272935"/>
                  </a:lnTo>
                  <a:lnTo>
                    <a:pt x="41858" y="230716"/>
                  </a:lnTo>
                  <a:lnTo>
                    <a:pt x="64116" y="191052"/>
                  </a:lnTo>
                  <a:lnTo>
                    <a:pt x="90474" y="154250"/>
                  </a:lnTo>
                  <a:lnTo>
                    <a:pt x="120621" y="120621"/>
                  </a:lnTo>
                  <a:lnTo>
                    <a:pt x="154250" y="90474"/>
                  </a:lnTo>
                  <a:lnTo>
                    <a:pt x="191051" y="64116"/>
                  </a:lnTo>
                  <a:lnTo>
                    <a:pt x="230716" y="41858"/>
                  </a:lnTo>
                  <a:lnTo>
                    <a:pt x="272935" y="24009"/>
                  </a:lnTo>
                  <a:lnTo>
                    <a:pt x="317399" y="10876"/>
                  </a:lnTo>
                  <a:lnTo>
                    <a:pt x="363800" y="2770"/>
                  </a:lnTo>
                  <a:lnTo>
                    <a:pt x="411828" y="0"/>
                  </a:lnTo>
                  <a:lnTo>
                    <a:pt x="4493508" y="0"/>
                  </a:lnTo>
                  <a:lnTo>
                    <a:pt x="4541536" y="2770"/>
                  </a:lnTo>
                  <a:lnTo>
                    <a:pt x="4587937" y="10876"/>
                  </a:lnTo>
                  <a:lnTo>
                    <a:pt x="4632401" y="24009"/>
                  </a:lnTo>
                  <a:lnTo>
                    <a:pt x="4674620" y="41858"/>
                  </a:lnTo>
                  <a:lnTo>
                    <a:pt x="4714285" y="64116"/>
                  </a:lnTo>
                  <a:lnTo>
                    <a:pt x="4751086" y="90474"/>
                  </a:lnTo>
                  <a:lnTo>
                    <a:pt x="4784715" y="120621"/>
                  </a:lnTo>
                  <a:lnTo>
                    <a:pt x="4814863" y="154250"/>
                  </a:lnTo>
                  <a:lnTo>
                    <a:pt x="4841220" y="191052"/>
                  </a:lnTo>
                  <a:lnTo>
                    <a:pt x="4863478" y="230716"/>
                  </a:lnTo>
                  <a:lnTo>
                    <a:pt x="4881328" y="272935"/>
                  </a:lnTo>
                  <a:lnTo>
                    <a:pt x="4894460" y="317399"/>
                  </a:lnTo>
                  <a:lnTo>
                    <a:pt x="4897636" y="335581"/>
                  </a:lnTo>
                  <a:lnTo>
                    <a:pt x="4897636" y="4048317"/>
                  </a:lnTo>
                  <a:lnTo>
                    <a:pt x="4881328" y="4110963"/>
                  </a:lnTo>
                  <a:lnTo>
                    <a:pt x="4863478" y="4153182"/>
                  </a:lnTo>
                  <a:lnTo>
                    <a:pt x="4841220" y="4192846"/>
                  </a:lnTo>
                  <a:lnTo>
                    <a:pt x="4814863" y="4229648"/>
                  </a:lnTo>
                  <a:lnTo>
                    <a:pt x="4784715" y="4263277"/>
                  </a:lnTo>
                  <a:lnTo>
                    <a:pt x="4751086" y="4293424"/>
                  </a:lnTo>
                  <a:lnTo>
                    <a:pt x="4714285" y="4319782"/>
                  </a:lnTo>
                  <a:lnTo>
                    <a:pt x="4674620" y="4342040"/>
                  </a:lnTo>
                  <a:lnTo>
                    <a:pt x="4632401" y="4359889"/>
                  </a:lnTo>
                  <a:lnTo>
                    <a:pt x="4587937" y="4373022"/>
                  </a:lnTo>
                  <a:lnTo>
                    <a:pt x="4541536" y="4381128"/>
                  </a:lnTo>
                  <a:lnTo>
                    <a:pt x="4493508" y="4383898"/>
                  </a:lnTo>
                  <a:close/>
                </a:path>
              </a:pathLst>
            </a:custGeom>
            <a:solidFill>
              <a:srgbClr val="D6E4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8368558" y="3803483"/>
              <a:ext cx="4905375" cy="4384040"/>
            </a:xfrm>
            <a:custGeom>
              <a:avLst/>
              <a:gdLst/>
              <a:ahLst/>
              <a:cxnLst/>
              <a:rect l="l" t="t" r="r" b="b"/>
              <a:pathLst>
                <a:path w="4905375" h="4384040">
                  <a:moveTo>
                    <a:pt x="411855" y="1"/>
                  </a:moveTo>
                  <a:lnTo>
                    <a:pt x="4493434" y="1"/>
                  </a:lnTo>
                  <a:lnTo>
                    <a:pt x="4541463" y="2759"/>
                  </a:lnTo>
                  <a:lnTo>
                    <a:pt x="4587866" y="10857"/>
                  </a:lnTo>
                  <a:lnTo>
                    <a:pt x="4632335" y="23982"/>
                  </a:lnTo>
                  <a:lnTo>
                    <a:pt x="4674560" y="41826"/>
                  </a:lnTo>
                  <a:lnTo>
                    <a:pt x="4714231" y="64080"/>
                  </a:lnTo>
                  <a:lnTo>
                    <a:pt x="4751040" y="90434"/>
                  </a:lnTo>
                  <a:lnTo>
                    <a:pt x="4784677" y="120581"/>
                  </a:lnTo>
                  <a:lnTo>
                    <a:pt x="4814833" y="154210"/>
                  </a:lnTo>
                  <a:lnTo>
                    <a:pt x="4841198" y="191014"/>
                  </a:lnTo>
                  <a:lnTo>
                    <a:pt x="4863463" y="230683"/>
                  </a:lnTo>
                  <a:lnTo>
                    <a:pt x="4881319" y="272908"/>
                  </a:lnTo>
                  <a:lnTo>
                    <a:pt x="4894456" y="317379"/>
                  </a:lnTo>
                  <a:lnTo>
                    <a:pt x="4902565" y="363788"/>
                  </a:lnTo>
                  <a:lnTo>
                    <a:pt x="4905336" y="411819"/>
                  </a:lnTo>
                  <a:lnTo>
                    <a:pt x="4905342" y="3971978"/>
                  </a:lnTo>
                  <a:lnTo>
                    <a:pt x="4902580" y="4020017"/>
                  </a:lnTo>
                  <a:lnTo>
                    <a:pt x="4894481" y="4066430"/>
                  </a:lnTo>
                  <a:lnTo>
                    <a:pt x="4881351" y="4110907"/>
                  </a:lnTo>
                  <a:lnTo>
                    <a:pt x="4863502" y="4153140"/>
                  </a:lnTo>
                  <a:lnTo>
                    <a:pt x="4841241" y="4192818"/>
                  </a:lnTo>
                  <a:lnTo>
                    <a:pt x="4814878" y="4229631"/>
                  </a:lnTo>
                  <a:lnTo>
                    <a:pt x="4784722" y="4263271"/>
                  </a:lnTo>
                  <a:lnTo>
                    <a:pt x="4751083" y="4293428"/>
                  </a:lnTo>
                  <a:lnTo>
                    <a:pt x="4714270" y="4319791"/>
                  </a:lnTo>
                  <a:lnTo>
                    <a:pt x="4674592" y="4342053"/>
                  </a:lnTo>
                  <a:lnTo>
                    <a:pt x="4632359" y="4359903"/>
                  </a:lnTo>
                  <a:lnTo>
                    <a:pt x="4587881" y="4373033"/>
                  </a:lnTo>
                  <a:lnTo>
                    <a:pt x="4541467" y="4381133"/>
                  </a:lnTo>
                  <a:lnTo>
                    <a:pt x="4493434" y="4383900"/>
                  </a:lnTo>
                  <a:lnTo>
                    <a:pt x="411849" y="4383901"/>
                  </a:lnTo>
                  <a:lnTo>
                    <a:pt x="363809" y="4381131"/>
                  </a:lnTo>
                  <a:lnTo>
                    <a:pt x="317397" y="4373022"/>
                  </a:lnTo>
                  <a:lnTo>
                    <a:pt x="272923" y="4359885"/>
                  </a:lnTo>
                  <a:lnTo>
                    <a:pt x="230695" y="4342029"/>
                  </a:lnTo>
                  <a:lnTo>
                    <a:pt x="191023" y="4319762"/>
                  </a:lnTo>
                  <a:lnTo>
                    <a:pt x="154216" y="4293395"/>
                  </a:lnTo>
                  <a:lnTo>
                    <a:pt x="120584" y="4263237"/>
                  </a:lnTo>
                  <a:lnTo>
                    <a:pt x="90436" y="4229596"/>
                  </a:lnTo>
                  <a:lnTo>
                    <a:pt x="64080" y="4192784"/>
                  </a:lnTo>
                  <a:lnTo>
                    <a:pt x="41827" y="4153109"/>
                  </a:lnTo>
                  <a:lnTo>
                    <a:pt x="23984" y="4110880"/>
                  </a:lnTo>
                  <a:lnTo>
                    <a:pt x="10860" y="4066408"/>
                  </a:lnTo>
                  <a:lnTo>
                    <a:pt x="2765" y="4020002"/>
                  </a:lnTo>
                  <a:lnTo>
                    <a:pt x="0" y="3971973"/>
                  </a:lnTo>
                  <a:lnTo>
                    <a:pt x="0" y="411817"/>
                  </a:lnTo>
                  <a:lnTo>
                    <a:pt x="2773" y="363786"/>
                  </a:lnTo>
                  <a:lnTo>
                    <a:pt x="10881" y="317384"/>
                  </a:lnTo>
                  <a:lnTo>
                    <a:pt x="24017" y="272918"/>
                  </a:lnTo>
                  <a:lnTo>
                    <a:pt x="41869" y="230698"/>
                  </a:lnTo>
                  <a:lnTo>
                    <a:pt x="64131" y="191033"/>
                  </a:lnTo>
                  <a:lnTo>
                    <a:pt x="90491" y="154232"/>
                  </a:lnTo>
                  <a:lnTo>
                    <a:pt x="120642" y="120604"/>
                  </a:lnTo>
                  <a:lnTo>
                    <a:pt x="154274" y="90458"/>
                  </a:lnTo>
                  <a:lnTo>
                    <a:pt x="191077" y="64103"/>
                  </a:lnTo>
                  <a:lnTo>
                    <a:pt x="230744" y="41848"/>
                  </a:lnTo>
                  <a:lnTo>
                    <a:pt x="272964" y="24002"/>
                  </a:lnTo>
                  <a:lnTo>
                    <a:pt x="317429" y="10873"/>
                  </a:lnTo>
                  <a:lnTo>
                    <a:pt x="363829" y="2770"/>
                  </a:lnTo>
                  <a:lnTo>
                    <a:pt x="411855" y="0"/>
                  </a:lnTo>
                </a:path>
              </a:pathLst>
            </a:custGeom>
            <a:ln w="304394">
              <a:solidFill>
                <a:srgbClr val="79A8B4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/>
          <p:nvPr/>
        </p:nvSpPr>
        <p:spPr>
          <a:xfrm>
            <a:off x="8470005" y="5098910"/>
            <a:ext cx="4518660" cy="2427459"/>
          </a:xfrm>
          <a:prstGeom prst="rect">
            <a:avLst/>
          </a:prstGeom>
        </p:spPr>
        <p:txBody>
          <a:bodyPr vert="horz" wrap="square" lIns="0" tIns="113030" rIns="0" bIns="0" rtlCol="0">
            <a:spAutoFit/>
          </a:bodyPr>
          <a:lstStyle/>
          <a:p>
            <a:pPr marL="40005" marR="32384" algn="ctr">
              <a:lnSpc>
                <a:spcPct val="79500"/>
              </a:lnSpc>
              <a:spcBef>
                <a:spcPts val="890"/>
              </a:spcBef>
            </a:pPr>
            <a:r>
              <a:rPr sz="3250" b="1" dirty="0">
                <a:latin typeface="Times New Roman"/>
                <a:cs typeface="Times New Roman"/>
              </a:rPr>
              <a:t>Step</a:t>
            </a:r>
            <a:r>
              <a:rPr sz="3250" b="1" spc="-160" dirty="0">
                <a:latin typeface="Times New Roman"/>
                <a:cs typeface="Times New Roman"/>
              </a:rPr>
              <a:t> </a:t>
            </a:r>
            <a:r>
              <a:rPr sz="3250" b="1" spc="-45" dirty="0">
                <a:latin typeface="Times New Roman"/>
                <a:cs typeface="Times New Roman"/>
              </a:rPr>
              <a:t>2:</a:t>
            </a:r>
            <a:r>
              <a:rPr sz="3250" b="1" spc="-135" dirty="0">
                <a:latin typeface="Times New Roman"/>
                <a:cs typeface="Times New Roman"/>
              </a:rPr>
              <a:t> </a:t>
            </a:r>
            <a:r>
              <a:rPr sz="3250" b="1" spc="-25" dirty="0">
                <a:latin typeface="Times New Roman"/>
                <a:cs typeface="Times New Roman"/>
              </a:rPr>
              <a:t>Choose</a:t>
            </a:r>
            <a:r>
              <a:rPr sz="3250" b="1" spc="-140" dirty="0">
                <a:latin typeface="Times New Roman"/>
                <a:cs typeface="Times New Roman"/>
              </a:rPr>
              <a:t> </a:t>
            </a:r>
            <a:r>
              <a:rPr lang="en-GB" sz="3250" b="1" spc="-85" dirty="0">
                <a:latin typeface="Times New Roman"/>
                <a:cs typeface="Times New Roman"/>
              </a:rPr>
              <a:t>the </a:t>
            </a:r>
            <a:r>
              <a:rPr sz="3250" b="1" spc="-30" dirty="0">
                <a:latin typeface="Times New Roman"/>
                <a:cs typeface="Times New Roman"/>
              </a:rPr>
              <a:t>Link </a:t>
            </a:r>
            <a:r>
              <a:rPr sz="3250" b="1" dirty="0">
                <a:latin typeface="Times New Roman"/>
                <a:cs typeface="Times New Roman"/>
              </a:rPr>
              <a:t>Click</a:t>
            </a:r>
            <a:r>
              <a:rPr sz="3250" b="1" spc="-80" dirty="0">
                <a:latin typeface="Times New Roman"/>
                <a:cs typeface="Times New Roman"/>
              </a:rPr>
              <a:t> </a:t>
            </a:r>
            <a:r>
              <a:rPr sz="3250" b="1" spc="-20" dirty="0">
                <a:latin typeface="Times New Roman"/>
                <a:cs typeface="Times New Roman"/>
              </a:rPr>
              <a:t>on</a:t>
            </a:r>
            <a:r>
              <a:rPr sz="3250" b="1" spc="-80" dirty="0">
                <a:latin typeface="Times New Roman"/>
                <a:cs typeface="Times New Roman"/>
              </a:rPr>
              <a:t> </a:t>
            </a:r>
            <a:r>
              <a:rPr sz="3250" b="1" spc="-30" dirty="0">
                <a:latin typeface="Times New Roman"/>
                <a:cs typeface="Times New Roman"/>
              </a:rPr>
              <a:t>the</a:t>
            </a:r>
            <a:r>
              <a:rPr sz="3250" b="1" spc="-80" dirty="0">
                <a:latin typeface="Times New Roman"/>
                <a:cs typeface="Times New Roman"/>
              </a:rPr>
              <a:t> </a:t>
            </a:r>
            <a:r>
              <a:rPr sz="3250" b="1" dirty="0">
                <a:latin typeface="Times New Roman"/>
                <a:cs typeface="Times New Roman"/>
              </a:rPr>
              <a:t>text</a:t>
            </a:r>
            <a:r>
              <a:rPr lang="en-GB" sz="3250" b="1" dirty="0">
                <a:latin typeface="Times New Roman"/>
                <a:cs typeface="Times New Roman"/>
              </a:rPr>
              <a:t> and </a:t>
            </a:r>
            <a:r>
              <a:rPr sz="3250" b="1" spc="-10" dirty="0">
                <a:latin typeface="Times New Roman"/>
                <a:cs typeface="Times New Roman"/>
              </a:rPr>
              <a:t>image,</a:t>
            </a:r>
            <a:endParaRPr sz="3250" dirty="0">
              <a:latin typeface="Times New Roman"/>
              <a:cs typeface="Times New Roman"/>
            </a:endParaRPr>
          </a:p>
          <a:p>
            <a:pPr marL="12065" marR="5080" algn="ctr">
              <a:lnSpc>
                <a:spcPct val="115700"/>
              </a:lnSpc>
            </a:pPr>
            <a:r>
              <a:rPr sz="3250" b="1" spc="-20" dirty="0">
                <a:latin typeface="Times New Roman"/>
                <a:cs typeface="Times New Roman"/>
              </a:rPr>
              <a:t>or</a:t>
            </a:r>
            <a:r>
              <a:rPr sz="3250" b="1" spc="-170" dirty="0">
                <a:latin typeface="Times New Roman"/>
                <a:cs typeface="Times New Roman"/>
              </a:rPr>
              <a:t> </a:t>
            </a:r>
            <a:r>
              <a:rPr sz="3250" b="1" spc="-70" dirty="0">
                <a:latin typeface="Times New Roman"/>
                <a:cs typeface="Times New Roman"/>
              </a:rPr>
              <a:t>object</a:t>
            </a:r>
            <a:r>
              <a:rPr sz="3250" b="1" spc="-125" dirty="0">
                <a:latin typeface="Times New Roman"/>
                <a:cs typeface="Times New Roman"/>
              </a:rPr>
              <a:t> </a:t>
            </a:r>
            <a:r>
              <a:rPr sz="3250" b="1" spc="-20" dirty="0">
                <a:latin typeface="Times New Roman"/>
                <a:cs typeface="Times New Roman"/>
              </a:rPr>
              <a:t>that</a:t>
            </a:r>
            <a:r>
              <a:rPr sz="3250" b="1" spc="-125" dirty="0">
                <a:latin typeface="Times New Roman"/>
                <a:cs typeface="Times New Roman"/>
              </a:rPr>
              <a:t> </a:t>
            </a:r>
            <a:r>
              <a:rPr lang="en-GB" sz="3250" b="1" spc="-114" dirty="0">
                <a:latin typeface="Times New Roman"/>
                <a:cs typeface="Times New Roman"/>
              </a:rPr>
              <a:t>needs to </a:t>
            </a:r>
            <a:r>
              <a:rPr sz="3250" b="1" spc="-145" dirty="0">
                <a:latin typeface="Times New Roman"/>
                <a:cs typeface="Times New Roman"/>
              </a:rPr>
              <a:t>turn</a:t>
            </a:r>
            <a:r>
              <a:rPr sz="3250" b="1" spc="-60" dirty="0">
                <a:latin typeface="Times New Roman"/>
                <a:cs typeface="Times New Roman"/>
              </a:rPr>
              <a:t> </a:t>
            </a:r>
            <a:r>
              <a:rPr sz="3250" b="1" spc="-20" dirty="0">
                <a:latin typeface="Times New Roman"/>
                <a:cs typeface="Times New Roman"/>
              </a:rPr>
              <a:t>into</a:t>
            </a:r>
            <a:r>
              <a:rPr sz="3250" b="1" spc="-100" dirty="0">
                <a:latin typeface="Times New Roman"/>
                <a:cs typeface="Times New Roman"/>
              </a:rPr>
              <a:t> </a:t>
            </a:r>
            <a:r>
              <a:rPr sz="3250" b="1" dirty="0">
                <a:latin typeface="Times New Roman"/>
                <a:cs typeface="Times New Roman"/>
              </a:rPr>
              <a:t>a</a:t>
            </a:r>
            <a:r>
              <a:rPr sz="3250" b="1" spc="-80" dirty="0">
                <a:latin typeface="Times New Roman"/>
                <a:cs typeface="Times New Roman"/>
              </a:rPr>
              <a:t> </a:t>
            </a:r>
            <a:r>
              <a:rPr sz="3250" b="1" spc="-10" dirty="0">
                <a:latin typeface="Times New Roman"/>
                <a:cs typeface="Times New Roman"/>
              </a:rPr>
              <a:t>hyperlink</a:t>
            </a:r>
            <a:endParaRPr sz="3250" dirty="0">
              <a:latin typeface="Times New Roman"/>
              <a:cs typeface="Times New Roman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734644" y="9227581"/>
            <a:ext cx="7265670" cy="6455410"/>
            <a:chOff x="734644" y="9227581"/>
            <a:chExt cx="7265670" cy="6455410"/>
          </a:xfrm>
        </p:grpSpPr>
        <p:sp>
          <p:nvSpPr>
            <p:cNvPr id="18" name="object 18"/>
            <p:cNvSpPr/>
            <p:nvPr/>
          </p:nvSpPr>
          <p:spPr>
            <a:xfrm>
              <a:off x="887044" y="9379983"/>
              <a:ext cx="6960870" cy="6153150"/>
            </a:xfrm>
            <a:custGeom>
              <a:avLst/>
              <a:gdLst/>
              <a:ahLst/>
              <a:cxnLst/>
              <a:rect l="l" t="t" r="r" b="b"/>
              <a:pathLst>
                <a:path w="6960870" h="6153150">
                  <a:moveTo>
                    <a:pt x="6548991" y="6153029"/>
                  </a:moveTo>
                  <a:lnTo>
                    <a:pt x="411828" y="6153029"/>
                  </a:lnTo>
                  <a:lnTo>
                    <a:pt x="365359" y="6150400"/>
                  </a:lnTo>
                  <a:lnTo>
                    <a:pt x="319841" y="6142626"/>
                  </a:lnTo>
                  <a:lnTo>
                    <a:pt x="275676" y="6129872"/>
                  </a:lnTo>
                  <a:lnTo>
                    <a:pt x="233269" y="6112307"/>
                  </a:lnTo>
                  <a:lnTo>
                    <a:pt x="193022" y="6090096"/>
                  </a:lnTo>
                  <a:lnTo>
                    <a:pt x="155339" y="6063407"/>
                  </a:lnTo>
                  <a:lnTo>
                    <a:pt x="120621" y="6032407"/>
                  </a:lnTo>
                  <a:lnTo>
                    <a:pt x="89621" y="5997690"/>
                  </a:lnTo>
                  <a:lnTo>
                    <a:pt x="62933" y="5960006"/>
                  </a:lnTo>
                  <a:lnTo>
                    <a:pt x="40722" y="5919759"/>
                  </a:lnTo>
                  <a:lnTo>
                    <a:pt x="23156" y="5877352"/>
                  </a:lnTo>
                  <a:lnTo>
                    <a:pt x="10403" y="5833188"/>
                  </a:lnTo>
                  <a:lnTo>
                    <a:pt x="2628" y="5787670"/>
                  </a:lnTo>
                  <a:lnTo>
                    <a:pt x="0" y="5741201"/>
                  </a:lnTo>
                  <a:lnTo>
                    <a:pt x="0" y="411828"/>
                  </a:lnTo>
                  <a:lnTo>
                    <a:pt x="2628" y="365359"/>
                  </a:lnTo>
                  <a:lnTo>
                    <a:pt x="10403" y="319841"/>
                  </a:lnTo>
                  <a:lnTo>
                    <a:pt x="23156" y="275676"/>
                  </a:lnTo>
                  <a:lnTo>
                    <a:pt x="40722" y="233269"/>
                  </a:lnTo>
                  <a:lnTo>
                    <a:pt x="62933" y="193022"/>
                  </a:lnTo>
                  <a:lnTo>
                    <a:pt x="89621" y="155339"/>
                  </a:lnTo>
                  <a:lnTo>
                    <a:pt x="120621" y="120621"/>
                  </a:lnTo>
                  <a:lnTo>
                    <a:pt x="155339" y="89621"/>
                  </a:lnTo>
                  <a:lnTo>
                    <a:pt x="193022" y="62933"/>
                  </a:lnTo>
                  <a:lnTo>
                    <a:pt x="233269" y="40722"/>
                  </a:lnTo>
                  <a:lnTo>
                    <a:pt x="275676" y="23156"/>
                  </a:lnTo>
                  <a:lnTo>
                    <a:pt x="319841" y="10403"/>
                  </a:lnTo>
                  <a:lnTo>
                    <a:pt x="365359" y="2628"/>
                  </a:lnTo>
                  <a:lnTo>
                    <a:pt x="411828" y="0"/>
                  </a:lnTo>
                  <a:lnTo>
                    <a:pt x="6548991" y="0"/>
                  </a:lnTo>
                  <a:lnTo>
                    <a:pt x="6595460" y="2628"/>
                  </a:lnTo>
                  <a:lnTo>
                    <a:pt x="6640978" y="10403"/>
                  </a:lnTo>
                  <a:lnTo>
                    <a:pt x="6685142" y="23156"/>
                  </a:lnTo>
                  <a:lnTo>
                    <a:pt x="6727550" y="40722"/>
                  </a:lnTo>
                  <a:lnTo>
                    <a:pt x="6767796" y="62933"/>
                  </a:lnTo>
                  <a:lnTo>
                    <a:pt x="6805480" y="89621"/>
                  </a:lnTo>
                  <a:lnTo>
                    <a:pt x="6840198" y="120621"/>
                  </a:lnTo>
                  <a:lnTo>
                    <a:pt x="6871198" y="155339"/>
                  </a:lnTo>
                  <a:lnTo>
                    <a:pt x="6897886" y="193022"/>
                  </a:lnTo>
                  <a:lnTo>
                    <a:pt x="6920097" y="233269"/>
                  </a:lnTo>
                  <a:lnTo>
                    <a:pt x="6937663" y="275676"/>
                  </a:lnTo>
                  <a:lnTo>
                    <a:pt x="6950416" y="319841"/>
                  </a:lnTo>
                  <a:lnTo>
                    <a:pt x="6958191" y="365359"/>
                  </a:lnTo>
                  <a:lnTo>
                    <a:pt x="6960820" y="411828"/>
                  </a:lnTo>
                  <a:lnTo>
                    <a:pt x="6960820" y="5741201"/>
                  </a:lnTo>
                  <a:lnTo>
                    <a:pt x="6958191" y="5787670"/>
                  </a:lnTo>
                  <a:lnTo>
                    <a:pt x="6950416" y="5833188"/>
                  </a:lnTo>
                  <a:lnTo>
                    <a:pt x="6937663" y="5877352"/>
                  </a:lnTo>
                  <a:lnTo>
                    <a:pt x="6920097" y="5919759"/>
                  </a:lnTo>
                  <a:lnTo>
                    <a:pt x="6897886" y="5960006"/>
                  </a:lnTo>
                  <a:lnTo>
                    <a:pt x="6871198" y="5997690"/>
                  </a:lnTo>
                  <a:lnTo>
                    <a:pt x="6840198" y="6032407"/>
                  </a:lnTo>
                  <a:lnTo>
                    <a:pt x="6805480" y="6063407"/>
                  </a:lnTo>
                  <a:lnTo>
                    <a:pt x="6767796" y="6090096"/>
                  </a:lnTo>
                  <a:lnTo>
                    <a:pt x="6727550" y="6112307"/>
                  </a:lnTo>
                  <a:lnTo>
                    <a:pt x="6685142" y="6129872"/>
                  </a:lnTo>
                  <a:lnTo>
                    <a:pt x="6640978" y="6142626"/>
                  </a:lnTo>
                  <a:lnTo>
                    <a:pt x="6595460" y="6150400"/>
                  </a:lnTo>
                  <a:lnTo>
                    <a:pt x="6548991" y="6153029"/>
                  </a:lnTo>
                  <a:close/>
                </a:path>
              </a:pathLst>
            </a:custGeom>
            <a:solidFill>
              <a:srgbClr val="E2E8D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887044" y="9379981"/>
              <a:ext cx="6960870" cy="6150610"/>
            </a:xfrm>
            <a:custGeom>
              <a:avLst/>
              <a:gdLst/>
              <a:ahLst/>
              <a:cxnLst/>
              <a:rect l="l" t="t" r="r" b="b"/>
              <a:pathLst>
                <a:path w="6960870" h="6150609">
                  <a:moveTo>
                    <a:pt x="368292" y="6150564"/>
                  </a:moveTo>
                  <a:lnTo>
                    <a:pt x="319847" y="6142629"/>
                  </a:lnTo>
                  <a:lnTo>
                    <a:pt x="275674" y="6129873"/>
                  </a:lnTo>
                  <a:lnTo>
                    <a:pt x="233259" y="6112302"/>
                  </a:lnTo>
                  <a:lnTo>
                    <a:pt x="193005" y="6090085"/>
                  </a:lnTo>
                  <a:lnTo>
                    <a:pt x="155316" y="6063389"/>
                  </a:lnTo>
                  <a:lnTo>
                    <a:pt x="120596" y="6032380"/>
                  </a:lnTo>
                  <a:lnTo>
                    <a:pt x="89595" y="5997654"/>
                  </a:lnTo>
                  <a:lnTo>
                    <a:pt x="62907" y="5959961"/>
                  </a:lnTo>
                  <a:lnTo>
                    <a:pt x="40699" y="5919705"/>
                  </a:lnTo>
                  <a:lnTo>
                    <a:pt x="23138" y="5877290"/>
                  </a:lnTo>
                  <a:lnTo>
                    <a:pt x="10391" y="5833119"/>
                  </a:lnTo>
                  <a:lnTo>
                    <a:pt x="2624" y="5787596"/>
                  </a:lnTo>
                  <a:lnTo>
                    <a:pt x="0" y="5741125"/>
                  </a:lnTo>
                  <a:lnTo>
                    <a:pt x="0" y="411823"/>
                  </a:lnTo>
                  <a:lnTo>
                    <a:pt x="2630" y="365351"/>
                  </a:lnTo>
                  <a:lnTo>
                    <a:pt x="10406" y="319830"/>
                  </a:lnTo>
                  <a:lnTo>
                    <a:pt x="23162" y="275663"/>
                  </a:lnTo>
                  <a:lnTo>
                    <a:pt x="40731" y="233255"/>
                  </a:lnTo>
                  <a:lnTo>
                    <a:pt x="62945" y="193007"/>
                  </a:lnTo>
                  <a:lnTo>
                    <a:pt x="89637" y="155323"/>
                  </a:lnTo>
                  <a:lnTo>
                    <a:pt x="120640" y="120606"/>
                  </a:lnTo>
                  <a:lnTo>
                    <a:pt x="155361" y="89607"/>
                  </a:lnTo>
                  <a:lnTo>
                    <a:pt x="193047" y="62921"/>
                  </a:lnTo>
                  <a:lnTo>
                    <a:pt x="233296" y="40712"/>
                  </a:lnTo>
                  <a:lnTo>
                    <a:pt x="275705" y="23150"/>
                  </a:lnTo>
                  <a:lnTo>
                    <a:pt x="319870" y="10399"/>
                  </a:lnTo>
                  <a:lnTo>
                    <a:pt x="365389" y="2628"/>
                  </a:lnTo>
                  <a:lnTo>
                    <a:pt x="411857" y="0"/>
                  </a:lnTo>
                  <a:lnTo>
                    <a:pt x="6548937" y="1"/>
                  </a:lnTo>
                  <a:lnTo>
                    <a:pt x="6595407" y="2621"/>
                  </a:lnTo>
                  <a:lnTo>
                    <a:pt x="6640928" y="10390"/>
                  </a:lnTo>
                  <a:lnTo>
                    <a:pt x="6685095" y="23138"/>
                  </a:lnTo>
                  <a:lnTo>
                    <a:pt x="6727507" y="40700"/>
                  </a:lnTo>
                  <a:lnTo>
                    <a:pt x="6767759" y="62907"/>
                  </a:lnTo>
                  <a:lnTo>
                    <a:pt x="6805448" y="89594"/>
                  </a:lnTo>
                  <a:lnTo>
                    <a:pt x="6840172" y="120594"/>
                  </a:lnTo>
                  <a:lnTo>
                    <a:pt x="6871178" y="155312"/>
                  </a:lnTo>
                  <a:lnTo>
                    <a:pt x="6897872" y="192998"/>
                  </a:lnTo>
                  <a:lnTo>
                    <a:pt x="6920088" y="233248"/>
                  </a:lnTo>
                  <a:lnTo>
                    <a:pt x="6937657" y="275660"/>
                  </a:lnTo>
                  <a:lnTo>
                    <a:pt x="6950414" y="319829"/>
                  </a:lnTo>
                  <a:lnTo>
                    <a:pt x="6958191" y="365353"/>
                  </a:lnTo>
                  <a:lnTo>
                    <a:pt x="6960820" y="411825"/>
                  </a:lnTo>
                  <a:lnTo>
                    <a:pt x="6960824" y="5741129"/>
                  </a:lnTo>
                  <a:lnTo>
                    <a:pt x="6958202" y="5787605"/>
                  </a:lnTo>
                  <a:lnTo>
                    <a:pt x="6950433" y="5833133"/>
                  </a:lnTo>
                  <a:lnTo>
                    <a:pt x="6937682" y="5877307"/>
                  </a:lnTo>
                  <a:lnTo>
                    <a:pt x="6920117" y="5919725"/>
                  </a:lnTo>
                  <a:lnTo>
                    <a:pt x="6897905" y="5959982"/>
                  </a:lnTo>
                  <a:lnTo>
                    <a:pt x="6871212" y="5997676"/>
                  </a:lnTo>
                  <a:lnTo>
                    <a:pt x="6840206" y="6032402"/>
                  </a:lnTo>
                  <a:lnTo>
                    <a:pt x="6805481" y="6063408"/>
                  </a:lnTo>
                  <a:lnTo>
                    <a:pt x="6767788" y="6090102"/>
                  </a:lnTo>
                  <a:lnTo>
                    <a:pt x="6727531" y="6112316"/>
                  </a:lnTo>
                  <a:lnTo>
                    <a:pt x="6685113" y="6129882"/>
                  </a:lnTo>
                  <a:lnTo>
                    <a:pt x="6640938" y="6142634"/>
                  </a:lnTo>
                  <a:lnTo>
                    <a:pt x="6595410" y="6150405"/>
                  </a:lnTo>
                  <a:lnTo>
                    <a:pt x="6592522" y="6150482"/>
                  </a:lnTo>
                </a:path>
              </a:pathLst>
            </a:custGeom>
            <a:ln w="304394">
              <a:solidFill>
                <a:srgbClr val="9DB47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0" name="object 20"/>
          <p:cNvGrpSpPr/>
          <p:nvPr/>
        </p:nvGrpSpPr>
        <p:grpSpPr>
          <a:xfrm>
            <a:off x="677575" y="4473120"/>
            <a:ext cx="4609542" cy="4494450"/>
            <a:chOff x="845282" y="4473309"/>
            <a:chExt cx="6995012" cy="4494450"/>
          </a:xfrm>
        </p:grpSpPr>
        <p:sp>
          <p:nvSpPr>
            <p:cNvPr id="21" name="object 21"/>
            <p:cNvSpPr/>
            <p:nvPr/>
          </p:nvSpPr>
          <p:spPr>
            <a:xfrm>
              <a:off x="887044" y="4528474"/>
              <a:ext cx="6953250" cy="4439285"/>
            </a:xfrm>
            <a:custGeom>
              <a:avLst/>
              <a:gdLst/>
              <a:ahLst/>
              <a:cxnLst/>
              <a:rect l="l" t="t" r="r" b="b"/>
              <a:pathLst>
                <a:path w="6953250" h="4439284">
                  <a:moveTo>
                    <a:pt x="6548990" y="4438808"/>
                  </a:moveTo>
                  <a:lnTo>
                    <a:pt x="411828" y="4438808"/>
                  </a:lnTo>
                  <a:lnTo>
                    <a:pt x="365359" y="4436179"/>
                  </a:lnTo>
                  <a:lnTo>
                    <a:pt x="319841" y="4428405"/>
                  </a:lnTo>
                  <a:lnTo>
                    <a:pt x="275676" y="4415651"/>
                  </a:lnTo>
                  <a:lnTo>
                    <a:pt x="233269" y="4398086"/>
                  </a:lnTo>
                  <a:lnTo>
                    <a:pt x="193022" y="4375875"/>
                  </a:lnTo>
                  <a:lnTo>
                    <a:pt x="155339" y="4349186"/>
                  </a:lnTo>
                  <a:lnTo>
                    <a:pt x="120621" y="4318186"/>
                  </a:lnTo>
                  <a:lnTo>
                    <a:pt x="89621" y="4283469"/>
                  </a:lnTo>
                  <a:lnTo>
                    <a:pt x="62933" y="4245785"/>
                  </a:lnTo>
                  <a:lnTo>
                    <a:pt x="40722" y="4205538"/>
                  </a:lnTo>
                  <a:lnTo>
                    <a:pt x="23156" y="4163131"/>
                  </a:lnTo>
                  <a:lnTo>
                    <a:pt x="10403" y="4118967"/>
                  </a:lnTo>
                  <a:lnTo>
                    <a:pt x="2628" y="4073449"/>
                  </a:lnTo>
                  <a:lnTo>
                    <a:pt x="0" y="4026980"/>
                  </a:lnTo>
                  <a:lnTo>
                    <a:pt x="0" y="411828"/>
                  </a:lnTo>
                  <a:lnTo>
                    <a:pt x="2628" y="365359"/>
                  </a:lnTo>
                  <a:lnTo>
                    <a:pt x="10403" y="319841"/>
                  </a:lnTo>
                  <a:lnTo>
                    <a:pt x="23156" y="275676"/>
                  </a:lnTo>
                  <a:lnTo>
                    <a:pt x="40722" y="233269"/>
                  </a:lnTo>
                  <a:lnTo>
                    <a:pt x="62933" y="193022"/>
                  </a:lnTo>
                  <a:lnTo>
                    <a:pt x="89621" y="155339"/>
                  </a:lnTo>
                  <a:lnTo>
                    <a:pt x="120621" y="120621"/>
                  </a:lnTo>
                  <a:lnTo>
                    <a:pt x="155339" y="89621"/>
                  </a:lnTo>
                  <a:lnTo>
                    <a:pt x="193022" y="62933"/>
                  </a:lnTo>
                  <a:lnTo>
                    <a:pt x="233269" y="40722"/>
                  </a:lnTo>
                  <a:lnTo>
                    <a:pt x="275676" y="23156"/>
                  </a:lnTo>
                  <a:lnTo>
                    <a:pt x="319841" y="10403"/>
                  </a:lnTo>
                  <a:lnTo>
                    <a:pt x="365359" y="2628"/>
                  </a:lnTo>
                  <a:lnTo>
                    <a:pt x="411828" y="0"/>
                  </a:lnTo>
                  <a:lnTo>
                    <a:pt x="6548990" y="0"/>
                  </a:lnTo>
                  <a:lnTo>
                    <a:pt x="6595459" y="2628"/>
                  </a:lnTo>
                  <a:lnTo>
                    <a:pt x="6640977" y="10403"/>
                  </a:lnTo>
                  <a:lnTo>
                    <a:pt x="6685142" y="23156"/>
                  </a:lnTo>
                  <a:lnTo>
                    <a:pt x="6727549" y="40722"/>
                  </a:lnTo>
                  <a:lnTo>
                    <a:pt x="6767796" y="62933"/>
                  </a:lnTo>
                  <a:lnTo>
                    <a:pt x="6805479" y="89621"/>
                  </a:lnTo>
                  <a:lnTo>
                    <a:pt x="6840197" y="120621"/>
                  </a:lnTo>
                  <a:lnTo>
                    <a:pt x="6871197" y="155339"/>
                  </a:lnTo>
                  <a:lnTo>
                    <a:pt x="6897885" y="193022"/>
                  </a:lnTo>
                  <a:lnTo>
                    <a:pt x="6920096" y="233269"/>
                  </a:lnTo>
                  <a:lnTo>
                    <a:pt x="6937662" y="275676"/>
                  </a:lnTo>
                  <a:lnTo>
                    <a:pt x="6950415" y="319841"/>
                  </a:lnTo>
                  <a:lnTo>
                    <a:pt x="6952977" y="334838"/>
                  </a:lnTo>
                  <a:lnTo>
                    <a:pt x="6952977" y="4103969"/>
                  </a:lnTo>
                  <a:lnTo>
                    <a:pt x="6937662" y="4163131"/>
                  </a:lnTo>
                  <a:lnTo>
                    <a:pt x="6920096" y="4205538"/>
                  </a:lnTo>
                  <a:lnTo>
                    <a:pt x="6897885" y="4245785"/>
                  </a:lnTo>
                  <a:lnTo>
                    <a:pt x="6871197" y="4283469"/>
                  </a:lnTo>
                  <a:lnTo>
                    <a:pt x="6840197" y="4318186"/>
                  </a:lnTo>
                  <a:lnTo>
                    <a:pt x="6805479" y="4349186"/>
                  </a:lnTo>
                  <a:lnTo>
                    <a:pt x="6767796" y="4375875"/>
                  </a:lnTo>
                  <a:lnTo>
                    <a:pt x="6727549" y="4398086"/>
                  </a:lnTo>
                  <a:lnTo>
                    <a:pt x="6685142" y="4415651"/>
                  </a:lnTo>
                  <a:lnTo>
                    <a:pt x="6640977" y="4428405"/>
                  </a:lnTo>
                  <a:lnTo>
                    <a:pt x="6595459" y="4436179"/>
                  </a:lnTo>
                  <a:lnTo>
                    <a:pt x="6548990" y="4438808"/>
                  </a:lnTo>
                  <a:close/>
                </a:path>
              </a:pathLst>
            </a:custGeom>
            <a:solidFill>
              <a:srgbClr val="F6D5C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845282" y="4473309"/>
              <a:ext cx="6960870" cy="4439285"/>
            </a:xfrm>
            <a:custGeom>
              <a:avLst/>
              <a:gdLst/>
              <a:ahLst/>
              <a:cxnLst/>
              <a:rect l="l" t="t" r="r" b="b"/>
              <a:pathLst>
                <a:path w="6960870" h="4439284">
                  <a:moveTo>
                    <a:pt x="411845" y="0"/>
                  </a:moveTo>
                  <a:lnTo>
                    <a:pt x="6548948" y="0"/>
                  </a:lnTo>
                  <a:lnTo>
                    <a:pt x="6595418" y="2622"/>
                  </a:lnTo>
                  <a:lnTo>
                    <a:pt x="6640938" y="10392"/>
                  </a:lnTo>
                  <a:lnTo>
                    <a:pt x="6685104" y="23142"/>
                  </a:lnTo>
                  <a:lnTo>
                    <a:pt x="6727515" y="40705"/>
                  </a:lnTo>
                  <a:lnTo>
                    <a:pt x="6767766" y="62913"/>
                  </a:lnTo>
                  <a:lnTo>
                    <a:pt x="6805454" y="89600"/>
                  </a:lnTo>
                  <a:lnTo>
                    <a:pt x="6840176" y="120600"/>
                  </a:lnTo>
                  <a:lnTo>
                    <a:pt x="6871181" y="155318"/>
                  </a:lnTo>
                  <a:lnTo>
                    <a:pt x="6897874" y="193003"/>
                  </a:lnTo>
                  <a:lnTo>
                    <a:pt x="6920088" y="233253"/>
                  </a:lnTo>
                  <a:lnTo>
                    <a:pt x="6937657" y="275663"/>
                  </a:lnTo>
                  <a:lnTo>
                    <a:pt x="6950413" y="319831"/>
                  </a:lnTo>
                  <a:lnTo>
                    <a:pt x="6958189" y="365354"/>
                  </a:lnTo>
                  <a:lnTo>
                    <a:pt x="6960818" y="411825"/>
                  </a:lnTo>
                  <a:lnTo>
                    <a:pt x="6960820" y="4026945"/>
                  </a:lnTo>
                  <a:lnTo>
                    <a:pt x="6958195" y="4073419"/>
                  </a:lnTo>
                  <a:lnTo>
                    <a:pt x="6950422" y="4118943"/>
                  </a:lnTo>
                  <a:lnTo>
                    <a:pt x="6937669" y="4163114"/>
                  </a:lnTo>
                  <a:lnTo>
                    <a:pt x="6920102" y="4205527"/>
                  </a:lnTo>
                  <a:lnTo>
                    <a:pt x="6897889" y="4245780"/>
                  </a:lnTo>
                  <a:lnTo>
                    <a:pt x="6871196" y="4283469"/>
                  </a:lnTo>
                  <a:lnTo>
                    <a:pt x="6840192" y="4318190"/>
                  </a:lnTo>
                  <a:lnTo>
                    <a:pt x="6805469" y="4349194"/>
                  </a:lnTo>
                  <a:lnTo>
                    <a:pt x="6767779" y="4375884"/>
                  </a:lnTo>
                  <a:lnTo>
                    <a:pt x="6727526" y="4398095"/>
                  </a:lnTo>
                  <a:lnTo>
                    <a:pt x="6685113" y="4415660"/>
                  </a:lnTo>
                  <a:lnTo>
                    <a:pt x="6640943" y="4428411"/>
                  </a:lnTo>
                  <a:lnTo>
                    <a:pt x="6595419" y="4436182"/>
                  </a:lnTo>
                  <a:lnTo>
                    <a:pt x="6548948" y="4438809"/>
                  </a:lnTo>
                  <a:lnTo>
                    <a:pt x="411843" y="4438809"/>
                  </a:lnTo>
                  <a:lnTo>
                    <a:pt x="365369" y="4436182"/>
                  </a:lnTo>
                  <a:lnTo>
                    <a:pt x="319846" y="4428407"/>
                  </a:lnTo>
                  <a:lnTo>
                    <a:pt x="275677" y="4415652"/>
                  </a:lnTo>
                  <a:lnTo>
                    <a:pt x="233266" y="4398084"/>
                  </a:lnTo>
                  <a:lnTo>
                    <a:pt x="193015" y="4375871"/>
                  </a:lnTo>
                  <a:lnTo>
                    <a:pt x="155329" y="4349178"/>
                  </a:lnTo>
                  <a:lnTo>
                    <a:pt x="120610" y="4318174"/>
                  </a:lnTo>
                  <a:lnTo>
                    <a:pt x="89609" y="4283452"/>
                  </a:lnTo>
                  <a:lnTo>
                    <a:pt x="62920" y="4245763"/>
                  </a:lnTo>
                  <a:lnTo>
                    <a:pt x="40711" y="4205512"/>
                  </a:lnTo>
                  <a:lnTo>
                    <a:pt x="23147" y="4163101"/>
                  </a:lnTo>
                  <a:lnTo>
                    <a:pt x="10397" y="4118933"/>
                  </a:lnTo>
                  <a:lnTo>
                    <a:pt x="2626" y="4073412"/>
                  </a:lnTo>
                  <a:lnTo>
                    <a:pt x="0" y="4026942"/>
                  </a:lnTo>
                  <a:lnTo>
                    <a:pt x="0" y="411824"/>
                  </a:lnTo>
                  <a:lnTo>
                    <a:pt x="2629" y="365353"/>
                  </a:lnTo>
                  <a:lnTo>
                    <a:pt x="10405" y="319833"/>
                  </a:lnTo>
                  <a:lnTo>
                    <a:pt x="23160" y="275668"/>
                  </a:lnTo>
                  <a:lnTo>
                    <a:pt x="40728" y="233260"/>
                  </a:lnTo>
                  <a:lnTo>
                    <a:pt x="62940" y="193012"/>
                  </a:lnTo>
                  <a:lnTo>
                    <a:pt x="89631" y="155329"/>
                  </a:lnTo>
                  <a:lnTo>
                    <a:pt x="120633" y="120612"/>
                  </a:lnTo>
                  <a:lnTo>
                    <a:pt x="155352" y="89613"/>
                  </a:lnTo>
                  <a:lnTo>
                    <a:pt x="193037" y="62925"/>
                  </a:lnTo>
                  <a:lnTo>
                    <a:pt x="233286" y="40716"/>
                  </a:lnTo>
                  <a:lnTo>
                    <a:pt x="275694" y="23152"/>
                  </a:lnTo>
                  <a:lnTo>
                    <a:pt x="319858" y="10401"/>
                  </a:lnTo>
                  <a:lnTo>
                    <a:pt x="365376" y="2628"/>
                  </a:lnTo>
                  <a:lnTo>
                    <a:pt x="411845" y="0"/>
                  </a:lnTo>
                </a:path>
              </a:pathLst>
            </a:custGeom>
            <a:ln w="304394">
              <a:solidFill>
                <a:srgbClr val="E6735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3" name="object 2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87044" y="4573490"/>
              <a:ext cx="1602549" cy="3160334"/>
            </a:xfrm>
            <a:prstGeom prst="rect">
              <a:avLst/>
            </a:prstGeom>
          </p:spPr>
        </p:pic>
      </p:grpSp>
      <p:sp>
        <p:nvSpPr>
          <p:cNvPr id="24" name="object 24"/>
          <p:cNvSpPr txBox="1"/>
          <p:nvPr/>
        </p:nvSpPr>
        <p:spPr>
          <a:xfrm>
            <a:off x="1513070" y="9534700"/>
            <a:ext cx="5708650" cy="57658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3600" b="1" dirty="0">
                <a:latin typeface="Times New Roman"/>
                <a:cs typeface="Times New Roman"/>
              </a:rPr>
              <a:t>Step</a:t>
            </a:r>
            <a:r>
              <a:rPr sz="3600" b="1" spc="-114" dirty="0">
                <a:latin typeface="Times New Roman"/>
                <a:cs typeface="Times New Roman"/>
              </a:rPr>
              <a:t> </a:t>
            </a:r>
            <a:r>
              <a:rPr sz="3600" b="1" spc="-10" dirty="0">
                <a:latin typeface="Times New Roman"/>
                <a:cs typeface="Times New Roman"/>
              </a:rPr>
              <a:t>3:</a:t>
            </a:r>
            <a:r>
              <a:rPr sz="3600" b="1" spc="-110" dirty="0">
                <a:latin typeface="Times New Roman"/>
                <a:cs typeface="Times New Roman"/>
              </a:rPr>
              <a:t> </a:t>
            </a:r>
            <a:r>
              <a:rPr lang="en-GB" sz="3600" b="1" spc="-110" dirty="0">
                <a:latin typeface="Times New Roman"/>
                <a:cs typeface="Times New Roman"/>
              </a:rPr>
              <a:t>Click</a:t>
            </a:r>
            <a:r>
              <a:rPr sz="3600" b="1" spc="-110" dirty="0">
                <a:latin typeface="Times New Roman"/>
                <a:cs typeface="Times New Roman"/>
              </a:rPr>
              <a:t> </a:t>
            </a:r>
            <a:r>
              <a:rPr sz="3600" b="1" spc="-60" dirty="0">
                <a:latin typeface="Times New Roman"/>
                <a:cs typeface="Times New Roman"/>
              </a:rPr>
              <a:t>Insert</a:t>
            </a:r>
            <a:r>
              <a:rPr sz="3600" b="1" spc="-110" dirty="0">
                <a:latin typeface="Times New Roman"/>
                <a:cs typeface="Times New Roman"/>
              </a:rPr>
              <a:t> </a:t>
            </a:r>
            <a:r>
              <a:rPr sz="3600" b="1" spc="-20" dirty="0">
                <a:latin typeface="Times New Roman"/>
                <a:cs typeface="Times New Roman"/>
              </a:rPr>
              <a:t>Menu</a:t>
            </a:r>
            <a:endParaRPr sz="3600" dirty="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060674" y="10721482"/>
            <a:ext cx="6613525" cy="124495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lnSpc>
                <a:spcPct val="115900"/>
              </a:lnSpc>
              <a:spcBef>
                <a:spcPts val="95"/>
              </a:spcBef>
            </a:pPr>
            <a:r>
              <a:rPr sz="3600" b="1" spc="-55" dirty="0">
                <a:latin typeface="Times New Roman"/>
                <a:cs typeface="Times New Roman"/>
              </a:rPr>
              <a:t>"Insert"</a:t>
            </a:r>
            <a:r>
              <a:rPr sz="3600" b="1" spc="-120" dirty="0">
                <a:latin typeface="Times New Roman"/>
                <a:cs typeface="Times New Roman"/>
              </a:rPr>
              <a:t> </a:t>
            </a:r>
            <a:r>
              <a:rPr sz="3600" b="1" dirty="0">
                <a:latin typeface="Times New Roman"/>
                <a:cs typeface="Times New Roman"/>
              </a:rPr>
              <a:t>tab</a:t>
            </a:r>
            <a:r>
              <a:rPr sz="3600" b="1" spc="-125" dirty="0">
                <a:latin typeface="Times New Roman"/>
                <a:cs typeface="Times New Roman"/>
              </a:rPr>
              <a:t> </a:t>
            </a:r>
            <a:r>
              <a:rPr sz="3600" b="1" spc="-25" dirty="0">
                <a:latin typeface="Times New Roman"/>
                <a:cs typeface="Times New Roman"/>
              </a:rPr>
              <a:t>and </a:t>
            </a:r>
            <a:r>
              <a:rPr sz="3600" b="1" dirty="0">
                <a:latin typeface="Times New Roman"/>
                <a:cs typeface="Times New Roman"/>
              </a:rPr>
              <a:t>select</a:t>
            </a:r>
            <a:r>
              <a:rPr sz="3600" b="1" spc="-120" dirty="0">
                <a:latin typeface="Times New Roman"/>
                <a:cs typeface="Times New Roman"/>
              </a:rPr>
              <a:t> </a:t>
            </a:r>
            <a:r>
              <a:rPr sz="3600" b="1" spc="-20" dirty="0">
                <a:latin typeface="Times New Roman"/>
                <a:cs typeface="Times New Roman"/>
              </a:rPr>
              <a:t>"Link"</a:t>
            </a:r>
            <a:r>
              <a:rPr sz="3600" b="1" spc="-120" dirty="0">
                <a:latin typeface="Times New Roman"/>
                <a:cs typeface="Times New Roman"/>
              </a:rPr>
              <a:t> </a:t>
            </a:r>
            <a:r>
              <a:rPr sz="3600" b="1" dirty="0">
                <a:latin typeface="Times New Roman"/>
                <a:cs typeface="Times New Roman"/>
              </a:rPr>
              <a:t>to</a:t>
            </a:r>
            <a:r>
              <a:rPr sz="3600" b="1" spc="-120" dirty="0">
                <a:latin typeface="Times New Roman"/>
                <a:cs typeface="Times New Roman"/>
              </a:rPr>
              <a:t> </a:t>
            </a:r>
            <a:r>
              <a:rPr sz="3600" b="1" spc="-65" dirty="0">
                <a:latin typeface="Times New Roman"/>
                <a:cs typeface="Times New Roman"/>
              </a:rPr>
              <a:t>begin</a:t>
            </a:r>
            <a:r>
              <a:rPr sz="3600" b="1" spc="-120" dirty="0">
                <a:latin typeface="Times New Roman"/>
                <a:cs typeface="Times New Roman"/>
              </a:rPr>
              <a:t> </a:t>
            </a:r>
            <a:r>
              <a:rPr sz="3600" b="1" spc="-90" dirty="0">
                <a:latin typeface="Times New Roman"/>
                <a:cs typeface="Times New Roman"/>
              </a:rPr>
              <a:t>adding</a:t>
            </a:r>
            <a:r>
              <a:rPr sz="3600" b="1" spc="-120" dirty="0">
                <a:latin typeface="Times New Roman"/>
                <a:cs typeface="Times New Roman"/>
              </a:rPr>
              <a:t> </a:t>
            </a:r>
            <a:r>
              <a:rPr sz="3600" b="1" spc="-30" dirty="0">
                <a:latin typeface="Times New Roman"/>
                <a:cs typeface="Times New Roman"/>
              </a:rPr>
              <a:t>your </a:t>
            </a:r>
            <a:r>
              <a:rPr sz="3600" b="1" spc="-10" dirty="0">
                <a:latin typeface="Times New Roman"/>
                <a:cs typeface="Times New Roman"/>
              </a:rPr>
              <a:t>hyperlink.</a:t>
            </a:r>
            <a:endParaRPr sz="3600" dirty="0">
              <a:latin typeface="Times New Roman"/>
              <a:cs typeface="Times New Roman"/>
            </a:endParaRPr>
          </a:p>
        </p:txBody>
      </p:sp>
      <p:grpSp>
        <p:nvGrpSpPr>
          <p:cNvPr id="26" name="object 26"/>
          <p:cNvGrpSpPr/>
          <p:nvPr/>
        </p:nvGrpSpPr>
        <p:grpSpPr>
          <a:xfrm>
            <a:off x="887044" y="3905833"/>
            <a:ext cx="12361647" cy="15606090"/>
            <a:chOff x="887044" y="3905833"/>
            <a:chExt cx="12361647" cy="15606090"/>
          </a:xfrm>
        </p:grpSpPr>
        <p:sp>
          <p:nvSpPr>
            <p:cNvPr id="27" name="object 27"/>
            <p:cNvSpPr/>
            <p:nvPr/>
          </p:nvSpPr>
          <p:spPr>
            <a:xfrm>
              <a:off x="887044" y="15715846"/>
              <a:ext cx="12361545" cy="3796029"/>
            </a:xfrm>
            <a:custGeom>
              <a:avLst/>
              <a:gdLst/>
              <a:ahLst/>
              <a:cxnLst/>
              <a:rect l="l" t="t" r="r" b="b"/>
              <a:pathLst>
                <a:path w="12361544" h="3796030">
                  <a:moveTo>
                    <a:pt x="11949658" y="3795643"/>
                  </a:moveTo>
                  <a:lnTo>
                    <a:pt x="411828" y="3795643"/>
                  </a:lnTo>
                  <a:lnTo>
                    <a:pt x="365359" y="3793015"/>
                  </a:lnTo>
                  <a:lnTo>
                    <a:pt x="319841" y="3785240"/>
                  </a:lnTo>
                  <a:lnTo>
                    <a:pt x="275676" y="3772486"/>
                  </a:lnTo>
                  <a:lnTo>
                    <a:pt x="233269" y="3754921"/>
                  </a:lnTo>
                  <a:lnTo>
                    <a:pt x="193022" y="3732710"/>
                  </a:lnTo>
                  <a:lnTo>
                    <a:pt x="155339" y="3706021"/>
                  </a:lnTo>
                  <a:lnTo>
                    <a:pt x="120621" y="3675021"/>
                  </a:lnTo>
                  <a:lnTo>
                    <a:pt x="89621" y="3640304"/>
                  </a:lnTo>
                  <a:lnTo>
                    <a:pt x="62933" y="3602621"/>
                  </a:lnTo>
                  <a:lnTo>
                    <a:pt x="40722" y="3562374"/>
                  </a:lnTo>
                  <a:lnTo>
                    <a:pt x="23156" y="3519967"/>
                  </a:lnTo>
                  <a:lnTo>
                    <a:pt x="10403" y="3475803"/>
                  </a:lnTo>
                  <a:lnTo>
                    <a:pt x="2628" y="3430285"/>
                  </a:lnTo>
                  <a:lnTo>
                    <a:pt x="0" y="3383816"/>
                  </a:lnTo>
                  <a:lnTo>
                    <a:pt x="0" y="411829"/>
                  </a:lnTo>
                  <a:lnTo>
                    <a:pt x="2628" y="365359"/>
                  </a:lnTo>
                  <a:lnTo>
                    <a:pt x="10403" y="319841"/>
                  </a:lnTo>
                  <a:lnTo>
                    <a:pt x="23156" y="275677"/>
                  </a:lnTo>
                  <a:lnTo>
                    <a:pt x="40722" y="233270"/>
                  </a:lnTo>
                  <a:lnTo>
                    <a:pt x="62933" y="193023"/>
                  </a:lnTo>
                  <a:lnTo>
                    <a:pt x="89621" y="155339"/>
                  </a:lnTo>
                  <a:lnTo>
                    <a:pt x="120621" y="120621"/>
                  </a:lnTo>
                  <a:lnTo>
                    <a:pt x="155339" y="89621"/>
                  </a:lnTo>
                  <a:lnTo>
                    <a:pt x="193022" y="62933"/>
                  </a:lnTo>
                  <a:lnTo>
                    <a:pt x="233269" y="40722"/>
                  </a:lnTo>
                  <a:lnTo>
                    <a:pt x="275676" y="23156"/>
                  </a:lnTo>
                  <a:lnTo>
                    <a:pt x="319841" y="10403"/>
                  </a:lnTo>
                  <a:lnTo>
                    <a:pt x="365359" y="2628"/>
                  </a:lnTo>
                  <a:lnTo>
                    <a:pt x="411828" y="0"/>
                  </a:lnTo>
                  <a:lnTo>
                    <a:pt x="11949658" y="0"/>
                  </a:lnTo>
                  <a:lnTo>
                    <a:pt x="11996126" y="2628"/>
                  </a:lnTo>
                  <a:lnTo>
                    <a:pt x="12041644" y="10403"/>
                  </a:lnTo>
                  <a:lnTo>
                    <a:pt x="12085808" y="23156"/>
                  </a:lnTo>
                  <a:lnTo>
                    <a:pt x="12128215" y="40722"/>
                  </a:lnTo>
                  <a:lnTo>
                    <a:pt x="12168462" y="62933"/>
                  </a:lnTo>
                  <a:lnTo>
                    <a:pt x="12206146" y="89621"/>
                  </a:lnTo>
                  <a:lnTo>
                    <a:pt x="12240863" y="120621"/>
                  </a:lnTo>
                  <a:lnTo>
                    <a:pt x="12271863" y="155339"/>
                  </a:lnTo>
                  <a:lnTo>
                    <a:pt x="12298552" y="193023"/>
                  </a:lnTo>
                  <a:lnTo>
                    <a:pt x="12320762" y="233270"/>
                  </a:lnTo>
                  <a:lnTo>
                    <a:pt x="12338328" y="275677"/>
                  </a:lnTo>
                  <a:lnTo>
                    <a:pt x="12351082" y="319841"/>
                  </a:lnTo>
                  <a:lnTo>
                    <a:pt x="12358857" y="365359"/>
                  </a:lnTo>
                  <a:lnTo>
                    <a:pt x="12361485" y="411829"/>
                  </a:lnTo>
                  <a:lnTo>
                    <a:pt x="12361485" y="3383816"/>
                  </a:lnTo>
                  <a:lnTo>
                    <a:pt x="12358857" y="3430285"/>
                  </a:lnTo>
                  <a:lnTo>
                    <a:pt x="12351082" y="3475803"/>
                  </a:lnTo>
                  <a:lnTo>
                    <a:pt x="12338328" y="3519967"/>
                  </a:lnTo>
                  <a:lnTo>
                    <a:pt x="12320762" y="3562374"/>
                  </a:lnTo>
                  <a:lnTo>
                    <a:pt x="12298552" y="3602621"/>
                  </a:lnTo>
                  <a:lnTo>
                    <a:pt x="12271863" y="3640304"/>
                  </a:lnTo>
                  <a:lnTo>
                    <a:pt x="12240863" y="3675021"/>
                  </a:lnTo>
                  <a:lnTo>
                    <a:pt x="12206146" y="3706021"/>
                  </a:lnTo>
                  <a:lnTo>
                    <a:pt x="12168462" y="3732710"/>
                  </a:lnTo>
                  <a:lnTo>
                    <a:pt x="12128215" y="3754921"/>
                  </a:lnTo>
                  <a:lnTo>
                    <a:pt x="12085808" y="3772486"/>
                  </a:lnTo>
                  <a:lnTo>
                    <a:pt x="12041644" y="3785240"/>
                  </a:lnTo>
                  <a:lnTo>
                    <a:pt x="11996126" y="3793015"/>
                  </a:lnTo>
                  <a:lnTo>
                    <a:pt x="11949658" y="3795643"/>
                  </a:lnTo>
                  <a:close/>
                </a:path>
              </a:pathLst>
            </a:custGeom>
            <a:solidFill>
              <a:srgbClr val="DBDEF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887146" y="15715846"/>
              <a:ext cx="12361545" cy="3796029"/>
            </a:xfrm>
            <a:custGeom>
              <a:avLst/>
              <a:gdLst/>
              <a:ahLst/>
              <a:cxnLst/>
              <a:rect l="l" t="t" r="r" b="b"/>
              <a:pathLst>
                <a:path w="12361544" h="3796030">
                  <a:moveTo>
                    <a:pt x="411819" y="0"/>
                  </a:moveTo>
                  <a:lnTo>
                    <a:pt x="11949402" y="0"/>
                  </a:lnTo>
                  <a:lnTo>
                    <a:pt x="11995870" y="2628"/>
                  </a:lnTo>
                  <a:lnTo>
                    <a:pt x="12041387" y="10402"/>
                  </a:lnTo>
                  <a:lnTo>
                    <a:pt x="12085550" y="23155"/>
                  </a:lnTo>
                  <a:lnTo>
                    <a:pt x="12127957" y="40720"/>
                  </a:lnTo>
                  <a:lnTo>
                    <a:pt x="12168203" y="62930"/>
                  </a:lnTo>
                  <a:lnTo>
                    <a:pt x="12205886" y="89618"/>
                  </a:lnTo>
                  <a:lnTo>
                    <a:pt x="12240603" y="120618"/>
                  </a:lnTo>
                  <a:lnTo>
                    <a:pt x="12271602" y="155335"/>
                  </a:lnTo>
                  <a:lnTo>
                    <a:pt x="12298291" y="193018"/>
                  </a:lnTo>
                  <a:lnTo>
                    <a:pt x="12320501" y="233264"/>
                  </a:lnTo>
                  <a:lnTo>
                    <a:pt x="12338066" y="275670"/>
                  </a:lnTo>
                  <a:lnTo>
                    <a:pt x="12350820" y="319834"/>
                  </a:lnTo>
                  <a:lnTo>
                    <a:pt x="12358595" y="365351"/>
                  </a:lnTo>
                  <a:lnTo>
                    <a:pt x="12361223" y="411819"/>
                  </a:lnTo>
                  <a:lnTo>
                    <a:pt x="12361223" y="3383743"/>
                  </a:lnTo>
                  <a:lnTo>
                    <a:pt x="12358595" y="3430212"/>
                  </a:lnTo>
                  <a:lnTo>
                    <a:pt x="12350820" y="3475729"/>
                  </a:lnTo>
                  <a:lnTo>
                    <a:pt x="12338067" y="3519892"/>
                  </a:lnTo>
                  <a:lnTo>
                    <a:pt x="12320501" y="3562299"/>
                  </a:lnTo>
                  <a:lnTo>
                    <a:pt x="12298291" y="3602545"/>
                  </a:lnTo>
                  <a:lnTo>
                    <a:pt x="12271603" y="3640228"/>
                  </a:lnTo>
                  <a:lnTo>
                    <a:pt x="12240603" y="3674945"/>
                  </a:lnTo>
                  <a:lnTo>
                    <a:pt x="12205886" y="3705944"/>
                  </a:lnTo>
                  <a:lnTo>
                    <a:pt x="12168203" y="3732632"/>
                  </a:lnTo>
                  <a:lnTo>
                    <a:pt x="12127957" y="3754842"/>
                  </a:lnTo>
                  <a:lnTo>
                    <a:pt x="12085550" y="3772408"/>
                  </a:lnTo>
                  <a:lnTo>
                    <a:pt x="12041387" y="3785161"/>
                  </a:lnTo>
                  <a:lnTo>
                    <a:pt x="11995870" y="3792935"/>
                  </a:lnTo>
                  <a:lnTo>
                    <a:pt x="11949402" y="3795564"/>
                  </a:lnTo>
                  <a:lnTo>
                    <a:pt x="411819" y="3795564"/>
                  </a:lnTo>
                  <a:lnTo>
                    <a:pt x="365351" y="3792935"/>
                  </a:lnTo>
                  <a:lnTo>
                    <a:pt x="319834" y="3785160"/>
                  </a:lnTo>
                  <a:lnTo>
                    <a:pt x="275670" y="3772407"/>
                  </a:lnTo>
                  <a:lnTo>
                    <a:pt x="233264" y="3754842"/>
                  </a:lnTo>
                  <a:lnTo>
                    <a:pt x="193018" y="3732631"/>
                  </a:lnTo>
                  <a:lnTo>
                    <a:pt x="155335" y="3705943"/>
                  </a:lnTo>
                  <a:lnTo>
                    <a:pt x="120618" y="3674944"/>
                  </a:lnTo>
                  <a:lnTo>
                    <a:pt x="89619" y="3640227"/>
                  </a:lnTo>
                  <a:lnTo>
                    <a:pt x="62931" y="3602544"/>
                  </a:lnTo>
                  <a:lnTo>
                    <a:pt x="40721" y="3562298"/>
                  </a:lnTo>
                  <a:lnTo>
                    <a:pt x="23156" y="3519892"/>
                  </a:lnTo>
                  <a:lnTo>
                    <a:pt x="10402" y="3475729"/>
                  </a:lnTo>
                  <a:lnTo>
                    <a:pt x="2628" y="3430211"/>
                  </a:lnTo>
                  <a:lnTo>
                    <a:pt x="0" y="3383743"/>
                  </a:lnTo>
                  <a:lnTo>
                    <a:pt x="0" y="411819"/>
                  </a:lnTo>
                  <a:lnTo>
                    <a:pt x="2628" y="365351"/>
                  </a:lnTo>
                  <a:lnTo>
                    <a:pt x="10403" y="319834"/>
                  </a:lnTo>
                  <a:lnTo>
                    <a:pt x="23156" y="275671"/>
                  </a:lnTo>
                  <a:lnTo>
                    <a:pt x="40721" y="233264"/>
                  </a:lnTo>
                  <a:lnTo>
                    <a:pt x="62931" y="193018"/>
                  </a:lnTo>
                  <a:lnTo>
                    <a:pt x="89619" y="155335"/>
                  </a:lnTo>
                  <a:lnTo>
                    <a:pt x="120619" y="120619"/>
                  </a:lnTo>
                  <a:lnTo>
                    <a:pt x="155335" y="89620"/>
                  </a:lnTo>
                  <a:lnTo>
                    <a:pt x="193018" y="62931"/>
                  </a:lnTo>
                  <a:lnTo>
                    <a:pt x="233264" y="40721"/>
                  </a:lnTo>
                  <a:lnTo>
                    <a:pt x="275671" y="23156"/>
                  </a:lnTo>
                  <a:lnTo>
                    <a:pt x="319834" y="10403"/>
                  </a:lnTo>
                  <a:lnTo>
                    <a:pt x="365351" y="2628"/>
                  </a:lnTo>
                  <a:lnTo>
                    <a:pt x="411819" y="0"/>
                  </a:lnTo>
                </a:path>
              </a:pathLst>
            </a:custGeom>
            <a:ln w="304394">
              <a:solidFill>
                <a:srgbClr val="8A94D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9" name="object 2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647850" y="3905833"/>
              <a:ext cx="1772652" cy="102957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89991" y="12929484"/>
              <a:ext cx="5085184" cy="20680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850861" y="12908368"/>
              <a:ext cx="3949715" cy="2236218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421167" y="17954138"/>
              <a:ext cx="6428103" cy="1557785"/>
            </a:xfrm>
            <a:prstGeom prst="rect">
              <a:avLst/>
            </a:prstGeom>
          </p:spPr>
        </p:pic>
      </p:grpSp>
      <p:sp>
        <p:nvSpPr>
          <p:cNvPr id="34" name="object 34"/>
          <p:cNvSpPr txBox="1"/>
          <p:nvPr/>
        </p:nvSpPr>
        <p:spPr>
          <a:xfrm>
            <a:off x="1813429" y="4529511"/>
            <a:ext cx="3335823" cy="9710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591945" marR="5080" indent="-1579880">
              <a:lnSpc>
                <a:spcPct val="115500"/>
              </a:lnSpc>
              <a:spcBef>
                <a:spcPts val="95"/>
              </a:spcBef>
            </a:pPr>
            <a:r>
              <a:rPr sz="2800" b="1" spc="70" dirty="0">
                <a:latin typeface="Times New Roman"/>
                <a:cs typeface="Times New Roman"/>
              </a:rPr>
              <a:t>STEP</a:t>
            </a:r>
            <a:r>
              <a:rPr sz="2800" b="1" spc="-60" dirty="0">
                <a:latin typeface="Times New Roman"/>
                <a:cs typeface="Times New Roman"/>
              </a:rPr>
              <a:t> </a:t>
            </a:r>
            <a:r>
              <a:rPr sz="2800" b="1" dirty="0">
                <a:latin typeface="Times New Roman"/>
                <a:cs typeface="Times New Roman"/>
              </a:rPr>
              <a:t>1:</a:t>
            </a:r>
            <a:r>
              <a:rPr sz="2800" b="1" spc="-55" dirty="0">
                <a:latin typeface="Times New Roman"/>
                <a:cs typeface="Times New Roman"/>
              </a:rPr>
              <a:t> </a:t>
            </a:r>
            <a:r>
              <a:rPr sz="2800" b="1" spc="60" dirty="0">
                <a:latin typeface="Times New Roman"/>
                <a:cs typeface="Times New Roman"/>
              </a:rPr>
              <a:t>LAUNCH</a:t>
            </a:r>
            <a:r>
              <a:rPr lang="en-GB" sz="2800" b="1" spc="-55" dirty="0">
                <a:latin typeface="Times New Roman"/>
                <a:cs typeface="Times New Roman"/>
              </a:rPr>
              <a:t> </a:t>
            </a:r>
            <a:r>
              <a:rPr sz="2800" b="1" spc="35" dirty="0">
                <a:latin typeface="Times New Roman"/>
                <a:cs typeface="Times New Roman"/>
              </a:rPr>
              <a:t> </a:t>
            </a:r>
            <a:r>
              <a:rPr sz="2800" b="1" spc="30" dirty="0">
                <a:latin typeface="Times New Roman"/>
                <a:cs typeface="Times New Roman"/>
              </a:rPr>
              <a:t>SLIDE</a:t>
            </a:r>
            <a:endParaRPr sz="2800" dirty="0">
              <a:latin typeface="Times New Roman"/>
              <a:cs typeface="Times New Roman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813429" y="5547580"/>
            <a:ext cx="3335824" cy="301396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lnSpc>
                <a:spcPct val="115399"/>
              </a:lnSpc>
              <a:spcBef>
                <a:spcPts val="95"/>
              </a:spcBef>
            </a:pPr>
            <a:r>
              <a:rPr lang="en-GB" sz="2400" b="1" spc="95" dirty="0">
                <a:latin typeface="Arial" panose="020B0604020202020204" pitchFamily="34" charset="0"/>
                <a:cs typeface="Arial" panose="020B0604020202020204" pitchFamily="34" charset="0"/>
              </a:rPr>
              <a:t>Need to </a:t>
            </a:r>
            <a:r>
              <a:rPr sz="2400" b="1" spc="95" dirty="0">
                <a:latin typeface="Arial" panose="020B0604020202020204" pitchFamily="34" charset="0"/>
                <a:cs typeface="Arial" panose="020B0604020202020204" pitchFamily="34" charset="0"/>
              </a:rPr>
              <a:t>OPEN</a:t>
            </a:r>
            <a:r>
              <a:rPr sz="2400" b="1" spc="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b="1" spc="10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b="1" spc="45" dirty="0">
                <a:latin typeface="Arial" panose="020B0604020202020204" pitchFamily="34" charset="0"/>
                <a:cs typeface="Arial" panose="020B0604020202020204" pitchFamily="34" charset="0"/>
              </a:rPr>
              <a:t>POWERPOINT PRESENTATION</a:t>
            </a:r>
            <a:r>
              <a:rPr sz="2400" b="1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b="1" spc="45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DIRECT</a:t>
            </a:r>
            <a:r>
              <a:rPr sz="2400" b="1" spc="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b="1" spc="6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sz="2400" b="1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b="1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b="1" spc="-10" dirty="0">
                <a:latin typeface="Arial" panose="020B0604020202020204" pitchFamily="34" charset="0"/>
                <a:cs typeface="Arial" panose="020B0604020202020204" pitchFamily="34" charset="0"/>
              </a:rPr>
              <a:t>SLIDE </a:t>
            </a:r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sz="2400" b="1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spc="45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sz="2400" b="1" spc="-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b="1" spc="-10" dirty="0">
                <a:latin typeface="Arial" panose="020B0604020202020204" pitchFamily="34" charset="0"/>
                <a:cs typeface="Arial" panose="020B0604020202020204" pitchFamily="34" charset="0"/>
              </a:rPr>
              <a:t>HYPERLINK</a:t>
            </a:r>
            <a:r>
              <a:rPr lang="en-GB" sz="2400" b="1" spc="-10" dirty="0">
                <a:latin typeface="Arial" panose="020B0604020202020204" pitchFamily="34" charset="0"/>
                <a:cs typeface="Arial" panose="020B0604020202020204" pitchFamily="34" charset="0"/>
              </a:rPr>
              <a:t> should be added</a:t>
            </a:r>
            <a:r>
              <a:rPr sz="2800" spc="-1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7838052" y="16039228"/>
            <a:ext cx="4962525" cy="28492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07314" marR="99695" indent="1510665">
              <a:lnSpc>
                <a:spcPct val="115799"/>
              </a:lnSpc>
              <a:spcBef>
                <a:spcPts val="95"/>
              </a:spcBef>
            </a:pPr>
            <a:r>
              <a:rPr sz="2000" b="1" spc="-10" dirty="0">
                <a:latin typeface="Times New Roman"/>
                <a:cs typeface="Times New Roman"/>
              </a:rPr>
              <a:t>REFERENCE: </a:t>
            </a:r>
            <a:r>
              <a:rPr sz="2000" b="1" spc="45" dirty="0">
                <a:latin typeface="Times New Roman"/>
                <a:cs typeface="Times New Roman"/>
              </a:rPr>
              <a:t>SLIDEMODEL,</a:t>
            </a:r>
            <a:r>
              <a:rPr sz="2000" b="1" spc="3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2023.</a:t>
            </a:r>
            <a:r>
              <a:rPr sz="2000" b="1" spc="30" dirty="0">
                <a:latin typeface="Times New Roman"/>
                <a:cs typeface="Times New Roman"/>
              </a:rPr>
              <a:t> </a:t>
            </a:r>
            <a:r>
              <a:rPr sz="2000" b="1" spc="65" dirty="0">
                <a:latin typeface="Times New Roman"/>
                <a:cs typeface="Times New Roman"/>
              </a:rPr>
              <a:t>HOW</a:t>
            </a:r>
            <a:r>
              <a:rPr sz="2000" b="1" spc="30" dirty="0">
                <a:latin typeface="Times New Roman"/>
                <a:cs typeface="Times New Roman"/>
              </a:rPr>
              <a:t> </a:t>
            </a:r>
            <a:r>
              <a:rPr sz="2000" b="1" spc="50" dirty="0">
                <a:latin typeface="Times New Roman"/>
                <a:cs typeface="Times New Roman"/>
              </a:rPr>
              <a:t>TO</a:t>
            </a:r>
            <a:r>
              <a:rPr sz="2000" b="1" spc="35" dirty="0">
                <a:latin typeface="Times New Roman"/>
                <a:cs typeface="Times New Roman"/>
              </a:rPr>
              <a:t> </a:t>
            </a:r>
            <a:r>
              <a:rPr sz="2000" b="1" spc="-10" dirty="0">
                <a:latin typeface="Times New Roman"/>
                <a:cs typeface="Times New Roman"/>
              </a:rPr>
              <a:t>INSERT</a:t>
            </a:r>
            <a:endParaRPr sz="2000">
              <a:latin typeface="Times New Roman"/>
              <a:cs typeface="Times New Roman"/>
            </a:endParaRPr>
          </a:p>
          <a:p>
            <a:pPr marL="12700" marR="5080" indent="-635" algn="ctr">
              <a:lnSpc>
                <a:spcPct val="115799"/>
              </a:lnSpc>
            </a:pPr>
            <a:r>
              <a:rPr sz="2000" b="1" dirty="0">
                <a:latin typeface="Times New Roman"/>
                <a:cs typeface="Times New Roman"/>
              </a:rPr>
              <a:t>HYPERLINK</a:t>
            </a:r>
            <a:r>
              <a:rPr sz="2000" b="1" spc="14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IN</a:t>
            </a:r>
            <a:r>
              <a:rPr sz="2000" b="1" spc="145" dirty="0">
                <a:latin typeface="Times New Roman"/>
                <a:cs typeface="Times New Roman"/>
              </a:rPr>
              <a:t> </a:t>
            </a:r>
            <a:r>
              <a:rPr sz="2000" b="1" spc="40" dirty="0">
                <a:latin typeface="Times New Roman"/>
                <a:cs typeface="Times New Roman"/>
              </a:rPr>
              <a:t>POWERPOINT. </a:t>
            </a:r>
            <a:r>
              <a:rPr sz="2000" b="1" dirty="0">
                <a:latin typeface="Times New Roman"/>
                <a:cs typeface="Times New Roman"/>
              </a:rPr>
              <a:t>[ONLINE]</a:t>
            </a:r>
            <a:r>
              <a:rPr sz="2000" b="1" spc="35" dirty="0">
                <a:latin typeface="Times New Roman"/>
                <a:cs typeface="Times New Roman"/>
              </a:rPr>
              <a:t> </a:t>
            </a:r>
            <a:r>
              <a:rPr sz="2000" b="1" spc="45" dirty="0">
                <a:latin typeface="Times New Roman"/>
                <a:cs typeface="Times New Roman"/>
              </a:rPr>
              <a:t>SLIDEMODEL.</a:t>
            </a:r>
            <a:r>
              <a:rPr sz="2000" b="1" spc="35" dirty="0">
                <a:latin typeface="Times New Roman"/>
                <a:cs typeface="Times New Roman"/>
              </a:rPr>
              <a:t> </a:t>
            </a:r>
            <a:r>
              <a:rPr sz="2000" b="1" spc="-10" dirty="0">
                <a:latin typeface="Times New Roman"/>
                <a:cs typeface="Times New Roman"/>
              </a:rPr>
              <a:t>AVAILABLE </a:t>
            </a:r>
            <a:r>
              <a:rPr sz="2000" b="1" dirty="0">
                <a:latin typeface="Times New Roman"/>
                <a:cs typeface="Times New Roman"/>
              </a:rPr>
              <a:t>AT:</a:t>
            </a:r>
            <a:r>
              <a:rPr sz="2000" b="1" spc="-125" dirty="0">
                <a:latin typeface="Times New Roman"/>
                <a:cs typeface="Times New Roman"/>
              </a:rPr>
              <a:t> </a:t>
            </a:r>
            <a:r>
              <a:rPr sz="2000" b="1" u="heavy" spc="-10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  <a:hlinkClick r:id="rId7"/>
              </a:rPr>
              <a:t>HTTPS://SLIDEMODEL.COM/HOW-</a:t>
            </a:r>
            <a:r>
              <a:rPr sz="2000" b="1" spc="500" dirty="0">
                <a:latin typeface="Times New Roman"/>
                <a:cs typeface="Times New Roman"/>
              </a:rPr>
              <a:t> </a:t>
            </a:r>
            <a:r>
              <a:rPr sz="2000" b="1" u="heavy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  <a:hlinkClick r:id="rId7"/>
              </a:rPr>
              <a:t>TO-INSERT-HYPERLINK-</a:t>
            </a:r>
            <a:r>
              <a:rPr sz="2000" b="1" u="heavy" spc="-2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  <a:hlinkClick r:id="rId7"/>
              </a:rPr>
              <a:t>IN-</a:t>
            </a:r>
            <a:r>
              <a:rPr sz="2000" b="1" spc="-25" dirty="0">
                <a:latin typeface="Times New Roman"/>
                <a:cs typeface="Times New Roman"/>
              </a:rPr>
              <a:t> </a:t>
            </a:r>
            <a:r>
              <a:rPr sz="2000" b="1" u="heavy" spc="45" dirty="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  <a:hlinkClick r:id="rId7"/>
              </a:rPr>
              <a:t>POWERPOINT/</a:t>
            </a:r>
            <a:r>
              <a:rPr sz="2000" b="1" spc="65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[ACCESSED</a:t>
            </a:r>
            <a:r>
              <a:rPr sz="2000" b="1" spc="70" dirty="0">
                <a:latin typeface="Times New Roman"/>
                <a:cs typeface="Times New Roman"/>
              </a:rPr>
              <a:t> </a:t>
            </a:r>
            <a:r>
              <a:rPr sz="2000" b="1" dirty="0">
                <a:latin typeface="Times New Roman"/>
                <a:cs typeface="Times New Roman"/>
              </a:rPr>
              <a:t>6</a:t>
            </a:r>
            <a:r>
              <a:rPr sz="2000" b="1" spc="65" dirty="0">
                <a:latin typeface="Times New Roman"/>
                <a:cs typeface="Times New Roman"/>
              </a:rPr>
              <a:t> </a:t>
            </a:r>
            <a:r>
              <a:rPr sz="2000" b="1" spc="-20" dirty="0">
                <a:latin typeface="Times New Roman"/>
                <a:cs typeface="Times New Roman"/>
              </a:rPr>
              <a:t>APR.</a:t>
            </a:r>
            <a:endParaRPr sz="2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sz="2000" b="1" spc="-10" dirty="0">
                <a:latin typeface="Times New Roman"/>
                <a:cs typeface="Times New Roman"/>
              </a:rPr>
              <a:t>2025].</a:t>
            </a:r>
            <a:endParaRPr sz="2000">
              <a:latin typeface="Times New Roman"/>
              <a:cs typeface="Times New Roman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1443474" y="15787374"/>
            <a:ext cx="5979795" cy="210859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15999"/>
              </a:lnSpc>
              <a:spcBef>
                <a:spcPts val="100"/>
              </a:spcBef>
            </a:pPr>
            <a:r>
              <a:rPr sz="3000" spc="-120" dirty="0">
                <a:latin typeface="Arial MT"/>
                <a:cs typeface="Arial MT"/>
              </a:rPr>
              <a:t>STEP</a:t>
            </a:r>
            <a:r>
              <a:rPr sz="3000" spc="-90" dirty="0">
                <a:latin typeface="Arial MT"/>
                <a:cs typeface="Arial MT"/>
              </a:rPr>
              <a:t> </a:t>
            </a:r>
            <a:r>
              <a:rPr sz="3000" dirty="0">
                <a:latin typeface="Arial MT"/>
                <a:cs typeface="Arial MT"/>
              </a:rPr>
              <a:t>5:</a:t>
            </a:r>
            <a:r>
              <a:rPr sz="3000" spc="-145" dirty="0">
                <a:latin typeface="Arial MT"/>
                <a:cs typeface="Arial MT"/>
              </a:rPr>
              <a:t> </a:t>
            </a:r>
            <a:r>
              <a:rPr sz="3000" spc="-110" dirty="0">
                <a:latin typeface="Arial MT"/>
                <a:cs typeface="Arial MT"/>
              </a:rPr>
              <a:t>TEST</a:t>
            </a:r>
            <a:r>
              <a:rPr sz="3000" spc="-100" dirty="0">
                <a:latin typeface="Arial MT"/>
                <a:cs typeface="Arial MT"/>
              </a:rPr>
              <a:t> </a:t>
            </a:r>
            <a:r>
              <a:rPr lang="en-GB" sz="3000" spc="-100" dirty="0">
                <a:latin typeface="Arial MT"/>
                <a:cs typeface="Arial MT"/>
              </a:rPr>
              <a:t>the</a:t>
            </a:r>
            <a:r>
              <a:rPr sz="3000" spc="-110" dirty="0">
                <a:latin typeface="Arial MT"/>
                <a:cs typeface="Arial MT"/>
              </a:rPr>
              <a:t> </a:t>
            </a:r>
            <a:r>
              <a:rPr sz="3000" spc="-20" dirty="0">
                <a:latin typeface="Arial MT"/>
                <a:cs typeface="Arial MT"/>
              </a:rPr>
              <a:t>LINK </a:t>
            </a:r>
            <a:r>
              <a:rPr lang="en-GB" sz="3000" spc="-20" dirty="0">
                <a:latin typeface="Arial MT"/>
                <a:cs typeface="Arial MT"/>
              </a:rPr>
              <a:t>and click to </a:t>
            </a:r>
            <a:r>
              <a:rPr sz="3000" spc="-110" dirty="0">
                <a:latin typeface="Arial MT"/>
                <a:cs typeface="Arial MT"/>
              </a:rPr>
              <a:t>SLIDE</a:t>
            </a:r>
            <a:r>
              <a:rPr sz="3000" spc="-35" dirty="0">
                <a:latin typeface="Arial MT"/>
                <a:cs typeface="Arial MT"/>
              </a:rPr>
              <a:t> </a:t>
            </a:r>
            <a:r>
              <a:rPr sz="3000" spc="85" dirty="0">
                <a:latin typeface="Arial MT"/>
                <a:cs typeface="Arial MT"/>
              </a:rPr>
              <a:t>SHOW</a:t>
            </a:r>
            <a:r>
              <a:rPr sz="3000" spc="-35" dirty="0">
                <a:latin typeface="Arial MT"/>
                <a:cs typeface="Arial MT"/>
              </a:rPr>
              <a:t> </a:t>
            </a:r>
            <a:r>
              <a:rPr sz="3000" spc="-20" dirty="0">
                <a:latin typeface="Arial MT"/>
                <a:cs typeface="Arial MT"/>
              </a:rPr>
              <a:t>MODE </a:t>
            </a:r>
            <a:r>
              <a:rPr sz="3000" dirty="0">
                <a:latin typeface="Arial MT"/>
                <a:cs typeface="Arial MT"/>
              </a:rPr>
              <a:t>AND</a:t>
            </a:r>
            <a:r>
              <a:rPr sz="3000" spc="-80" dirty="0">
                <a:latin typeface="Arial MT"/>
                <a:cs typeface="Arial MT"/>
              </a:rPr>
              <a:t> </a:t>
            </a:r>
            <a:r>
              <a:rPr sz="3000" dirty="0">
                <a:latin typeface="Arial MT"/>
                <a:cs typeface="Arial MT"/>
              </a:rPr>
              <a:t>CLICK</a:t>
            </a:r>
            <a:r>
              <a:rPr sz="3000" spc="-75" dirty="0">
                <a:latin typeface="Arial MT"/>
                <a:cs typeface="Arial MT"/>
              </a:rPr>
              <a:t> </a:t>
            </a:r>
            <a:r>
              <a:rPr lang="en-GB" sz="3000" spc="-75" dirty="0">
                <a:latin typeface="Arial MT"/>
                <a:cs typeface="Arial MT"/>
              </a:rPr>
              <a:t>the </a:t>
            </a:r>
            <a:r>
              <a:rPr sz="3000" spc="-75" dirty="0">
                <a:latin typeface="Arial MT"/>
                <a:cs typeface="Arial MT"/>
              </a:rPr>
              <a:t> </a:t>
            </a:r>
            <a:r>
              <a:rPr sz="3000" spc="-100" dirty="0">
                <a:latin typeface="Arial MT"/>
                <a:cs typeface="Arial MT"/>
              </a:rPr>
              <a:t>LINK</a:t>
            </a:r>
            <a:r>
              <a:rPr sz="3000" spc="-75" dirty="0">
                <a:latin typeface="Arial MT"/>
                <a:cs typeface="Arial MT"/>
              </a:rPr>
              <a:t> </a:t>
            </a:r>
            <a:r>
              <a:rPr lang="en-GB" sz="3000" spc="-45" dirty="0">
                <a:latin typeface="Arial MT"/>
                <a:cs typeface="Arial MT"/>
              </a:rPr>
              <a:t>to see whether it is working.</a:t>
            </a:r>
            <a:endParaRPr sz="3000" dirty="0">
              <a:latin typeface="Arial MT"/>
              <a:cs typeface="Arial MT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790690E-41A5-57C7-A8EB-3FD7AFF05F62}"/>
              </a:ext>
            </a:extLst>
          </p:cNvPr>
          <p:cNvSpPr txBox="1"/>
          <p:nvPr/>
        </p:nvSpPr>
        <p:spPr>
          <a:xfrm>
            <a:off x="8420297" y="2675299"/>
            <a:ext cx="43802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Student’s Name: Pooria </a:t>
            </a:r>
            <a:r>
              <a:rPr lang="en-GB" sz="2000" b="1" dirty="0" err="1"/>
              <a:t>Tafvizi</a:t>
            </a:r>
            <a:endParaRPr lang="en-GB" sz="2000" b="1" dirty="0"/>
          </a:p>
          <a:p>
            <a:r>
              <a:rPr lang="en-GB" sz="2000" b="1" dirty="0"/>
              <a:t>Student’s ID: 2511126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A6695A3-392F-3A05-CB2D-C69536BBE9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2504" y="4209180"/>
            <a:ext cx="2803794" cy="436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</TotalTime>
  <Words>181</Words>
  <Application>Microsoft Office PowerPoint</Application>
  <PresentationFormat>Custom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 MT</vt:lpstr>
      <vt:lpstr>Arial</vt:lpstr>
      <vt:lpstr>Calibri</vt:lpstr>
      <vt:lpstr>Times New Roman</vt:lpstr>
      <vt:lpstr>Office Theme</vt:lpstr>
      <vt:lpstr> Hyperlinks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Forms of Energy Physical Science Classroom Poster Pastel Illustratted</dc:title>
  <dc:creator>prithwa bhattacharya</dc:creator>
  <cp:keywords>DAGj2r73xKM,BAGfG2Nv77s,0</cp:keywords>
  <cp:lastModifiedBy>Prithwa Bhattacharya</cp:lastModifiedBy>
  <cp:revision>1</cp:revision>
  <dcterms:created xsi:type="dcterms:W3CDTF">2025-11-23T17:00:36Z</dcterms:created>
  <dcterms:modified xsi:type="dcterms:W3CDTF">2025-11-23T17:14:38Z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2025-04-06T00:00:00Z</vt:filetime>
  </property>
  <property fmtid="{D5CDD505-2E9C-101B-9397-08002B2CF9AE}" pid="3" name="Creator">
    <vt:lpwstr>Canva</vt:lpwstr>
  </property>
  <property fmtid="{D5CDD505-2E9C-101B-9397-08002B2CF9AE}" pid="4" name="LastSaved">
    <vt:filetime>2025-11-23T00:00:00Z</vt:filetime>
  </property>
  <property fmtid="{D5CDD505-2E9C-101B-9397-08002B2CF9AE}" pid="5" name="Producer">
    <vt:lpwstr>Canva</vt:lpwstr>
  </property>
</Properties>
</file>