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3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35DB52-3859-0948-BAC9-8DBB4E15E2EB}" v="130" dt="2026-07-31T18:44:05.5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17"/>
    <p:restoredTop sz="95946"/>
  </p:normalViewPr>
  <p:slideViewPr>
    <p:cSldViewPr snapToGrid="0">
      <p:cViewPr varScale="1">
        <p:scale>
          <a:sx n="106" d="100"/>
          <a:sy n="106" d="100"/>
        </p:scale>
        <p:origin x="48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bia Hussain (2409460)" userId="f94c16d0-2e18-41e8-889a-e960a7f609ab" providerId="ADAL" clId="{BD27A89A-4BBF-5899-8D0E-BBFE78F477E9}"/>
    <pc:docChg chg="undo redo custSel addSld delSld modSld">
      <pc:chgData name="Sobia Hussain (2409460)" userId="f94c16d0-2e18-41e8-889a-e960a7f609ab" providerId="ADAL" clId="{BD27A89A-4BBF-5899-8D0E-BBFE78F477E9}" dt="2026-07-31T18:44:05.515" v="1352"/>
      <pc:docMkLst>
        <pc:docMk/>
      </pc:docMkLst>
      <pc:sldChg chg="addSp delSp modSp mod modTransition delAnim modAnim">
        <pc:chgData name="Sobia Hussain (2409460)" userId="f94c16d0-2e18-41e8-889a-e960a7f609ab" providerId="ADAL" clId="{BD27A89A-4BBF-5899-8D0E-BBFE78F477E9}" dt="2026-07-31T17:27:33.370" v="1237"/>
        <pc:sldMkLst>
          <pc:docMk/>
          <pc:sldMk cId="34386212" sldId="256"/>
        </pc:sldMkLst>
        <pc:picChg chg="add del mod">
          <ac:chgData name="Sobia Hussain (2409460)" userId="f94c16d0-2e18-41e8-889a-e960a7f609ab" providerId="ADAL" clId="{BD27A89A-4BBF-5899-8D0E-BBFE78F477E9}" dt="2026-07-31T17:11:10.632" v="1223"/>
          <ac:picMkLst>
            <pc:docMk/>
            <pc:sldMk cId="34386212" sldId="256"/>
            <ac:picMk id="11" creationId="{FDA7694E-B107-A70C-DA23-37A4089059FF}"/>
          </ac:picMkLst>
        </pc:picChg>
        <pc:picChg chg="add del mod">
          <ac:chgData name="Sobia Hussain (2409460)" userId="f94c16d0-2e18-41e8-889a-e960a7f609ab" providerId="ADAL" clId="{BD27A89A-4BBF-5899-8D0E-BBFE78F477E9}" dt="2026-07-31T17:26:32.182" v="1236"/>
          <ac:picMkLst>
            <pc:docMk/>
            <pc:sldMk cId="34386212" sldId="256"/>
            <ac:picMk id="17" creationId="{AF39D91C-735E-BEF9-D0FA-4F95098380D9}"/>
          </ac:picMkLst>
        </pc:picChg>
        <pc:picChg chg="add del mod">
          <ac:chgData name="Sobia Hussain (2409460)" userId="f94c16d0-2e18-41e8-889a-e960a7f609ab" providerId="ADAL" clId="{BD27A89A-4BBF-5899-8D0E-BBFE78F477E9}" dt="2026-07-31T17:26:08.759" v="1235" actId="478"/>
          <ac:picMkLst>
            <pc:docMk/>
            <pc:sldMk cId="34386212" sldId="256"/>
            <ac:picMk id="21" creationId="{B069EA4E-7F71-1BE3-8ED3-48A0C7ADB3D5}"/>
          </ac:picMkLst>
        </pc:picChg>
        <pc:picChg chg="add mod">
          <ac:chgData name="Sobia Hussain (2409460)" userId="f94c16d0-2e18-41e8-889a-e960a7f609ab" providerId="ADAL" clId="{BD27A89A-4BBF-5899-8D0E-BBFE78F477E9}" dt="2026-07-31T17:27:33.370" v="1237"/>
          <ac:picMkLst>
            <pc:docMk/>
            <pc:sldMk cId="34386212" sldId="256"/>
            <ac:picMk id="27" creationId="{84727635-8E9D-6BE3-3B19-2CB660E64377}"/>
          </ac:picMkLst>
        </pc:picChg>
      </pc:sldChg>
      <pc:sldChg chg="new del">
        <pc:chgData name="Sobia Hussain (2409460)" userId="f94c16d0-2e18-41e8-889a-e960a7f609ab" providerId="ADAL" clId="{BD27A89A-4BBF-5899-8D0E-BBFE78F477E9}" dt="2026-03-18T09:53:14.878" v="216" actId="680"/>
        <pc:sldMkLst>
          <pc:docMk/>
          <pc:sldMk cId="703951621" sldId="257"/>
        </pc:sldMkLst>
      </pc:sldChg>
      <pc:sldChg chg="new del">
        <pc:chgData name="Sobia Hussain (2409460)" userId="f94c16d0-2e18-41e8-889a-e960a7f609ab" providerId="ADAL" clId="{BD27A89A-4BBF-5899-8D0E-BBFE78F477E9}" dt="2026-04-18T23:56:55.825" v="266" actId="2696"/>
        <pc:sldMkLst>
          <pc:docMk/>
          <pc:sldMk cId="2292682672" sldId="257"/>
        </pc:sldMkLst>
      </pc:sldChg>
      <pc:sldChg chg="addSp modSp new del mod">
        <pc:chgData name="Sobia Hussain (2409460)" userId="f94c16d0-2e18-41e8-889a-e960a7f609ab" providerId="ADAL" clId="{BD27A89A-4BBF-5899-8D0E-BBFE78F477E9}" dt="2026-04-18T23:56:51.141" v="264" actId="2696"/>
        <pc:sldMkLst>
          <pc:docMk/>
          <pc:sldMk cId="2426601105" sldId="257"/>
        </pc:sldMkLst>
      </pc:sldChg>
      <pc:sldChg chg="addSp delSp modSp new mod modTransition setBg modAnim modNotesTx">
        <pc:chgData name="Sobia Hussain (2409460)" userId="f94c16d0-2e18-41e8-889a-e960a7f609ab" providerId="ADAL" clId="{BD27A89A-4BBF-5899-8D0E-BBFE78F477E9}" dt="2026-07-31T17:48:09.284" v="1261"/>
        <pc:sldMkLst>
          <pc:docMk/>
          <pc:sldMk cId="2864441112" sldId="257"/>
        </pc:sldMkLst>
        <pc:picChg chg="add del mod">
          <ac:chgData name="Sobia Hussain (2409460)" userId="f94c16d0-2e18-41e8-889a-e960a7f609ab" providerId="ADAL" clId="{BD27A89A-4BBF-5899-8D0E-BBFE78F477E9}" dt="2026-07-31T17:15:23.909" v="1225"/>
          <ac:picMkLst>
            <pc:docMk/>
            <pc:sldMk cId="2864441112" sldId="257"/>
            <ac:picMk id="12" creationId="{B1A69D1A-E973-F274-6EB1-D38F1A3BD10A}"/>
          </ac:picMkLst>
        </pc:picChg>
        <pc:picChg chg="add del mod">
          <ac:chgData name="Sobia Hussain (2409460)" userId="f94c16d0-2e18-41e8-889a-e960a7f609ab" providerId="ADAL" clId="{BD27A89A-4BBF-5899-8D0E-BBFE78F477E9}" dt="2026-07-31T17:17:26.658" v="1227"/>
          <ac:picMkLst>
            <pc:docMk/>
            <pc:sldMk cId="2864441112" sldId="257"/>
            <ac:picMk id="17" creationId="{04B6DD23-FC73-0CF8-EF99-DE20B6DFB899}"/>
          </ac:picMkLst>
        </pc:picChg>
        <pc:picChg chg="add del mod">
          <ac:chgData name="Sobia Hussain (2409460)" userId="f94c16d0-2e18-41e8-889a-e960a7f609ab" providerId="ADAL" clId="{BD27A89A-4BBF-5899-8D0E-BBFE78F477E9}" dt="2026-07-31T17:18:23.206" v="1229"/>
          <ac:picMkLst>
            <pc:docMk/>
            <pc:sldMk cId="2864441112" sldId="257"/>
            <ac:picMk id="23" creationId="{60F4BE51-5ED4-8151-3689-363CDFFAC77D}"/>
          </ac:picMkLst>
        </pc:picChg>
        <pc:picChg chg="add del mod">
          <ac:chgData name="Sobia Hussain (2409460)" userId="f94c16d0-2e18-41e8-889a-e960a7f609ab" providerId="ADAL" clId="{BD27A89A-4BBF-5899-8D0E-BBFE78F477E9}" dt="2026-07-31T17:18:51.437" v="1231"/>
          <ac:picMkLst>
            <pc:docMk/>
            <pc:sldMk cId="2864441112" sldId="257"/>
            <ac:picMk id="27" creationId="{1885F188-5E10-897E-041E-74CFFF34005D}"/>
          </ac:picMkLst>
        </pc:picChg>
        <pc:picChg chg="add del mod">
          <ac:chgData name="Sobia Hussain (2409460)" userId="f94c16d0-2e18-41e8-889a-e960a7f609ab" providerId="ADAL" clId="{BD27A89A-4BBF-5899-8D0E-BBFE78F477E9}" dt="2026-07-31T17:22:05.101" v="1233"/>
          <ac:picMkLst>
            <pc:docMk/>
            <pc:sldMk cId="2864441112" sldId="257"/>
            <ac:picMk id="31" creationId="{12F7360A-F2EF-D3FA-CA81-A5DF66F1FDB9}"/>
          </ac:picMkLst>
        </pc:picChg>
        <pc:picChg chg="add del mod">
          <ac:chgData name="Sobia Hussain (2409460)" userId="f94c16d0-2e18-41e8-889a-e960a7f609ab" providerId="ADAL" clId="{BD27A89A-4BBF-5899-8D0E-BBFE78F477E9}" dt="2026-07-31T17:46:50.417" v="1260"/>
          <ac:picMkLst>
            <pc:docMk/>
            <pc:sldMk cId="2864441112" sldId="257"/>
            <ac:picMk id="38" creationId="{15A2269B-BF89-38CD-DA8C-82A181E26C7B}"/>
          </ac:picMkLst>
        </pc:picChg>
        <pc:picChg chg="add mod">
          <ac:chgData name="Sobia Hussain (2409460)" userId="f94c16d0-2e18-41e8-889a-e960a7f609ab" providerId="ADAL" clId="{BD27A89A-4BBF-5899-8D0E-BBFE78F477E9}" dt="2026-07-31T17:48:09.284" v="1261"/>
          <ac:picMkLst>
            <pc:docMk/>
            <pc:sldMk cId="2864441112" sldId="257"/>
            <ac:picMk id="43" creationId="{2D9D702C-CE36-446F-ECDD-D3FF503D1236}"/>
          </ac:picMkLst>
        </pc:picChg>
      </pc:sldChg>
      <pc:sldChg chg="addSp delSp modSp new del mod setBg setClrOvrMap">
        <pc:chgData name="Sobia Hussain (2409460)" userId="f94c16d0-2e18-41e8-889a-e960a7f609ab" providerId="ADAL" clId="{BD27A89A-4BBF-5899-8D0E-BBFE78F477E9}" dt="2026-04-18T23:56:05.502" v="258" actId="2696"/>
        <pc:sldMkLst>
          <pc:docMk/>
          <pc:sldMk cId="4126806803" sldId="257"/>
        </pc:sldMkLst>
      </pc:sldChg>
      <pc:sldChg chg="addSp delSp modSp new mod modTransition setBg modAnim">
        <pc:chgData name="Sobia Hussain (2409460)" userId="f94c16d0-2e18-41e8-889a-e960a7f609ab" providerId="ADAL" clId="{BD27A89A-4BBF-5899-8D0E-BBFE78F477E9}" dt="2026-07-31T17:59:46.471" v="1283"/>
        <pc:sldMkLst>
          <pc:docMk/>
          <pc:sldMk cId="1271171157" sldId="258"/>
        </pc:sldMkLst>
        <pc:picChg chg="add del mod">
          <ac:chgData name="Sobia Hussain (2409460)" userId="f94c16d0-2e18-41e8-889a-e960a7f609ab" providerId="ADAL" clId="{BD27A89A-4BBF-5899-8D0E-BBFE78F477E9}" dt="2026-07-31T17:48:15.872" v="1262"/>
          <ac:picMkLst>
            <pc:docMk/>
            <pc:sldMk cId="1271171157" sldId="258"/>
            <ac:picMk id="8" creationId="{6E5AD5DA-AA53-EBCF-AAA5-1E73418D08CA}"/>
          </ac:picMkLst>
        </pc:picChg>
        <pc:picChg chg="add del mod">
          <ac:chgData name="Sobia Hussain (2409460)" userId="f94c16d0-2e18-41e8-889a-e960a7f609ab" providerId="ADAL" clId="{BD27A89A-4BBF-5899-8D0E-BBFE78F477E9}" dt="2026-07-31T17:48:55.696" v="1264"/>
          <ac:picMkLst>
            <pc:docMk/>
            <pc:sldMk cId="1271171157" sldId="258"/>
            <ac:picMk id="19" creationId="{CD54C867-7079-D4E8-F937-24A4A55C3123}"/>
          </ac:picMkLst>
        </pc:picChg>
        <pc:picChg chg="add del mod">
          <ac:chgData name="Sobia Hussain (2409460)" userId="f94c16d0-2e18-41e8-889a-e960a7f609ab" providerId="ADAL" clId="{BD27A89A-4BBF-5899-8D0E-BBFE78F477E9}" dt="2026-07-31T17:49:11.473" v="1266"/>
          <ac:picMkLst>
            <pc:docMk/>
            <pc:sldMk cId="1271171157" sldId="258"/>
            <ac:picMk id="23" creationId="{48F3B4EF-23E0-E529-7799-A6CC289B8CB2}"/>
          </ac:picMkLst>
        </pc:picChg>
        <pc:picChg chg="add del mod">
          <ac:chgData name="Sobia Hussain (2409460)" userId="f94c16d0-2e18-41e8-889a-e960a7f609ab" providerId="ADAL" clId="{BD27A89A-4BBF-5899-8D0E-BBFE78F477E9}" dt="2026-07-31T17:49:34.171" v="1268"/>
          <ac:picMkLst>
            <pc:docMk/>
            <pc:sldMk cId="1271171157" sldId="258"/>
            <ac:picMk id="27" creationId="{A5076B00-1DAB-A022-C4D0-16D22D948EEF}"/>
          </ac:picMkLst>
        </pc:picChg>
        <pc:picChg chg="add del mod">
          <ac:chgData name="Sobia Hussain (2409460)" userId="f94c16d0-2e18-41e8-889a-e960a7f609ab" providerId="ADAL" clId="{BD27A89A-4BBF-5899-8D0E-BBFE78F477E9}" dt="2026-07-31T17:50:07.911" v="1270"/>
          <ac:picMkLst>
            <pc:docMk/>
            <pc:sldMk cId="1271171157" sldId="258"/>
            <ac:picMk id="31" creationId="{02B39625-C23D-BCA3-B8B6-156570A6EC0D}"/>
          </ac:picMkLst>
        </pc:picChg>
        <pc:picChg chg="add del mod">
          <ac:chgData name="Sobia Hussain (2409460)" userId="f94c16d0-2e18-41e8-889a-e960a7f609ab" providerId="ADAL" clId="{BD27A89A-4BBF-5899-8D0E-BBFE78F477E9}" dt="2026-07-31T17:51:59.993" v="1272"/>
          <ac:picMkLst>
            <pc:docMk/>
            <pc:sldMk cId="1271171157" sldId="258"/>
            <ac:picMk id="35" creationId="{40199942-B0B2-3920-DBC4-6CF309F27E6A}"/>
          </ac:picMkLst>
        </pc:picChg>
        <pc:picChg chg="add del mod">
          <ac:chgData name="Sobia Hussain (2409460)" userId="f94c16d0-2e18-41e8-889a-e960a7f609ab" providerId="ADAL" clId="{BD27A89A-4BBF-5899-8D0E-BBFE78F477E9}" dt="2026-07-31T17:52:36.267" v="1274"/>
          <ac:picMkLst>
            <pc:docMk/>
            <pc:sldMk cId="1271171157" sldId="258"/>
            <ac:picMk id="39" creationId="{14EAFB65-1DEC-AB61-C4A7-19E150008BC0}"/>
          </ac:picMkLst>
        </pc:picChg>
        <pc:picChg chg="add del mod">
          <ac:chgData name="Sobia Hussain (2409460)" userId="f94c16d0-2e18-41e8-889a-e960a7f609ab" providerId="ADAL" clId="{BD27A89A-4BBF-5899-8D0E-BBFE78F477E9}" dt="2026-07-31T17:53:11.015" v="1276"/>
          <ac:picMkLst>
            <pc:docMk/>
            <pc:sldMk cId="1271171157" sldId="258"/>
            <ac:picMk id="43" creationId="{CE7DDDDF-EACB-A1ED-60AE-BAC09A7FD392}"/>
          </ac:picMkLst>
        </pc:picChg>
        <pc:picChg chg="add del mod">
          <ac:chgData name="Sobia Hussain (2409460)" userId="f94c16d0-2e18-41e8-889a-e960a7f609ab" providerId="ADAL" clId="{BD27A89A-4BBF-5899-8D0E-BBFE78F477E9}" dt="2026-07-31T17:54:40.739" v="1278"/>
          <ac:picMkLst>
            <pc:docMk/>
            <pc:sldMk cId="1271171157" sldId="258"/>
            <ac:picMk id="47" creationId="{EC4967DB-7C13-1B5C-B97D-F8C04AB931C9}"/>
          </ac:picMkLst>
        </pc:picChg>
        <pc:picChg chg="add del mod">
          <ac:chgData name="Sobia Hussain (2409460)" userId="f94c16d0-2e18-41e8-889a-e960a7f609ab" providerId="ADAL" clId="{BD27A89A-4BBF-5899-8D0E-BBFE78F477E9}" dt="2026-07-31T17:57:13.994" v="1280"/>
          <ac:picMkLst>
            <pc:docMk/>
            <pc:sldMk cId="1271171157" sldId="258"/>
            <ac:picMk id="51" creationId="{988BE26D-4478-D0BD-4BEB-B66C8F27D894}"/>
          </ac:picMkLst>
        </pc:picChg>
        <pc:picChg chg="add del mod">
          <ac:chgData name="Sobia Hussain (2409460)" userId="f94c16d0-2e18-41e8-889a-e960a7f609ab" providerId="ADAL" clId="{BD27A89A-4BBF-5899-8D0E-BBFE78F477E9}" dt="2026-07-31T17:58:02.935" v="1282"/>
          <ac:picMkLst>
            <pc:docMk/>
            <pc:sldMk cId="1271171157" sldId="258"/>
            <ac:picMk id="55" creationId="{6A56E96C-938D-61D8-39DE-57C0E38ABF88}"/>
          </ac:picMkLst>
        </pc:picChg>
        <pc:picChg chg="add mod">
          <ac:chgData name="Sobia Hussain (2409460)" userId="f94c16d0-2e18-41e8-889a-e960a7f609ab" providerId="ADAL" clId="{BD27A89A-4BBF-5899-8D0E-BBFE78F477E9}" dt="2026-07-31T17:59:46.471" v="1283"/>
          <ac:picMkLst>
            <pc:docMk/>
            <pc:sldMk cId="1271171157" sldId="258"/>
            <ac:picMk id="59" creationId="{CFFCEEEC-7AD4-DC73-0E99-635E78774446}"/>
          </ac:picMkLst>
        </pc:picChg>
      </pc:sldChg>
      <pc:sldChg chg="addSp delSp modSp new mod modTransition setBg modAnim">
        <pc:chgData name="Sobia Hussain (2409460)" userId="f94c16d0-2e18-41e8-889a-e960a7f609ab" providerId="ADAL" clId="{BD27A89A-4BBF-5899-8D0E-BBFE78F477E9}" dt="2026-07-31T18:00:48.318" v="1284"/>
        <pc:sldMkLst>
          <pc:docMk/>
          <pc:sldMk cId="112926770" sldId="259"/>
        </pc:sldMkLst>
        <pc:picChg chg="add del mod">
          <ac:chgData name="Sobia Hussain (2409460)" userId="f94c16d0-2e18-41e8-889a-e960a7f609ab" providerId="ADAL" clId="{BD27A89A-4BBF-5899-8D0E-BBFE78F477E9}" dt="2026-07-31T17:44:50.708" v="1259"/>
          <ac:picMkLst>
            <pc:docMk/>
            <pc:sldMk cId="112926770" sldId="259"/>
            <ac:picMk id="5" creationId="{55EA56EC-CF2E-8046-D790-0FC9096341D7}"/>
          </ac:picMkLst>
        </pc:picChg>
        <pc:picChg chg="add mod">
          <ac:chgData name="Sobia Hussain (2409460)" userId="f94c16d0-2e18-41e8-889a-e960a7f609ab" providerId="ADAL" clId="{BD27A89A-4BBF-5899-8D0E-BBFE78F477E9}" dt="2026-07-31T18:00:48.318" v="1284"/>
          <ac:picMkLst>
            <pc:docMk/>
            <pc:sldMk cId="112926770" sldId="259"/>
            <ac:picMk id="16" creationId="{09A1D619-EBBC-F842-C3B4-939D44373BC8}"/>
          </ac:picMkLst>
        </pc:picChg>
      </pc:sldChg>
      <pc:sldChg chg="addSp delSp modSp new mod modTransition setBg modAnim setClrOvrMap">
        <pc:chgData name="Sobia Hussain (2409460)" userId="f94c16d0-2e18-41e8-889a-e960a7f609ab" providerId="ADAL" clId="{BD27A89A-4BBF-5899-8D0E-BBFE78F477E9}" dt="2026-07-31T18:03:34.188" v="1287"/>
        <pc:sldMkLst>
          <pc:docMk/>
          <pc:sldMk cId="460979676" sldId="260"/>
        </pc:sldMkLst>
        <pc:picChg chg="add del mod">
          <ac:chgData name="Sobia Hussain (2409460)" userId="f94c16d0-2e18-41e8-889a-e960a7f609ab" providerId="ADAL" clId="{BD27A89A-4BBF-5899-8D0E-BBFE78F477E9}" dt="2026-07-31T17:32:11.829" v="1242"/>
          <ac:picMkLst>
            <pc:docMk/>
            <pc:sldMk cId="460979676" sldId="260"/>
            <ac:picMk id="6" creationId="{452B2C47-DF8B-E146-EEFA-C7882C25DE15}"/>
          </ac:picMkLst>
        </pc:picChg>
        <pc:picChg chg="add del mod">
          <ac:chgData name="Sobia Hussain (2409460)" userId="f94c16d0-2e18-41e8-889a-e960a7f609ab" providerId="ADAL" clId="{BD27A89A-4BBF-5899-8D0E-BBFE78F477E9}" dt="2026-07-31T17:44:46.295" v="1258"/>
          <ac:picMkLst>
            <pc:docMk/>
            <pc:sldMk cId="460979676" sldId="260"/>
            <ac:picMk id="10" creationId="{D2EDED84-1364-4503-0AE8-724059243AF4}"/>
          </ac:picMkLst>
        </pc:picChg>
        <pc:picChg chg="add del mod">
          <ac:chgData name="Sobia Hussain (2409460)" userId="f94c16d0-2e18-41e8-889a-e960a7f609ab" providerId="ADAL" clId="{BD27A89A-4BBF-5899-8D0E-BBFE78F477E9}" dt="2026-07-31T18:01:58.412" v="1286"/>
          <ac:picMkLst>
            <pc:docMk/>
            <pc:sldMk cId="460979676" sldId="260"/>
            <ac:picMk id="18" creationId="{06D6EDB4-A452-BFA2-C554-DEA189F610DB}"/>
          </ac:picMkLst>
        </pc:picChg>
        <pc:picChg chg="add mod">
          <ac:chgData name="Sobia Hussain (2409460)" userId="f94c16d0-2e18-41e8-889a-e960a7f609ab" providerId="ADAL" clId="{BD27A89A-4BBF-5899-8D0E-BBFE78F477E9}" dt="2026-07-31T18:03:34.188" v="1287"/>
          <ac:picMkLst>
            <pc:docMk/>
            <pc:sldMk cId="460979676" sldId="260"/>
            <ac:picMk id="26" creationId="{979BCB3D-A4E1-F53F-4B97-D7CA29304F0B}"/>
          </ac:picMkLst>
        </pc:picChg>
      </pc:sldChg>
      <pc:sldChg chg="addSp delSp modSp new mod modTransition setBg modAnim">
        <pc:chgData name="Sobia Hussain (2409460)" userId="f94c16d0-2e18-41e8-889a-e960a7f609ab" providerId="ADAL" clId="{BD27A89A-4BBF-5899-8D0E-BBFE78F477E9}" dt="2026-07-31T18:05:02.310" v="1290"/>
        <pc:sldMkLst>
          <pc:docMk/>
          <pc:sldMk cId="3378518421" sldId="261"/>
        </pc:sldMkLst>
        <pc:picChg chg="add del mod">
          <ac:chgData name="Sobia Hussain (2409460)" userId="f94c16d0-2e18-41e8-889a-e960a7f609ab" providerId="ADAL" clId="{BD27A89A-4BBF-5899-8D0E-BBFE78F477E9}" dt="2026-07-31T17:44:41.010" v="1257"/>
          <ac:picMkLst>
            <pc:docMk/>
            <pc:sldMk cId="3378518421" sldId="261"/>
            <ac:picMk id="8" creationId="{270D4C9E-F16E-8762-C71A-BC9FF9AF71C2}"/>
          </ac:picMkLst>
        </pc:picChg>
        <pc:picChg chg="add del mod">
          <ac:chgData name="Sobia Hussain (2409460)" userId="f94c16d0-2e18-41e8-889a-e960a7f609ab" providerId="ADAL" clId="{BD27A89A-4BBF-5899-8D0E-BBFE78F477E9}" dt="2026-07-31T18:04:18.486" v="1289"/>
          <ac:picMkLst>
            <pc:docMk/>
            <pc:sldMk cId="3378518421" sldId="261"/>
            <ac:picMk id="14" creationId="{F7C55C23-03ED-C248-9A46-EBCD632071B4}"/>
          </ac:picMkLst>
        </pc:picChg>
        <pc:picChg chg="add mod">
          <ac:chgData name="Sobia Hussain (2409460)" userId="f94c16d0-2e18-41e8-889a-e960a7f609ab" providerId="ADAL" clId="{BD27A89A-4BBF-5899-8D0E-BBFE78F477E9}" dt="2026-07-31T18:05:02.310" v="1290"/>
          <ac:picMkLst>
            <pc:docMk/>
            <pc:sldMk cId="3378518421" sldId="261"/>
            <ac:picMk id="18" creationId="{17F359B1-36EF-80C6-4EFE-6130DB6406CC}"/>
          </ac:picMkLst>
        </pc:picChg>
      </pc:sldChg>
      <pc:sldChg chg="new del">
        <pc:chgData name="Sobia Hussain (2409460)" userId="f94c16d0-2e18-41e8-889a-e960a7f609ab" providerId="ADAL" clId="{BD27A89A-4BBF-5899-8D0E-BBFE78F477E9}" dt="2026-04-19T01:06:55.219" v="537" actId="2696"/>
        <pc:sldMkLst>
          <pc:docMk/>
          <pc:sldMk cId="871237384" sldId="262"/>
        </pc:sldMkLst>
      </pc:sldChg>
      <pc:sldChg chg="addSp delSp modSp new mod modTransition modAnim">
        <pc:chgData name="Sobia Hussain (2409460)" userId="f94c16d0-2e18-41e8-889a-e960a7f609ab" providerId="ADAL" clId="{BD27A89A-4BBF-5899-8D0E-BBFE78F477E9}" dt="2026-07-31T18:08:19.884" v="1297"/>
        <pc:sldMkLst>
          <pc:docMk/>
          <pc:sldMk cId="3071216670" sldId="262"/>
        </pc:sldMkLst>
        <pc:picChg chg="add del mod">
          <ac:chgData name="Sobia Hussain (2409460)" userId="f94c16d0-2e18-41e8-889a-e960a7f609ab" providerId="ADAL" clId="{BD27A89A-4BBF-5899-8D0E-BBFE78F477E9}" dt="2026-07-31T17:44:37.345" v="1256"/>
          <ac:picMkLst>
            <pc:docMk/>
            <pc:sldMk cId="3071216670" sldId="262"/>
            <ac:picMk id="6" creationId="{61C01393-62DE-A618-4C0B-9B0927D4597B}"/>
          </ac:picMkLst>
        </pc:picChg>
        <pc:picChg chg="add del mod">
          <ac:chgData name="Sobia Hussain (2409460)" userId="f94c16d0-2e18-41e8-889a-e960a7f609ab" providerId="ADAL" clId="{BD27A89A-4BBF-5899-8D0E-BBFE78F477E9}" dt="2026-07-31T18:06:01.655" v="1292"/>
          <ac:picMkLst>
            <pc:docMk/>
            <pc:sldMk cId="3071216670" sldId="262"/>
            <ac:picMk id="13" creationId="{5891D968-ED12-B6B9-6934-A6AF8F551F0B}"/>
          </ac:picMkLst>
        </pc:picChg>
        <pc:picChg chg="add del mod">
          <ac:chgData name="Sobia Hussain (2409460)" userId="f94c16d0-2e18-41e8-889a-e960a7f609ab" providerId="ADAL" clId="{BD27A89A-4BBF-5899-8D0E-BBFE78F477E9}" dt="2026-07-31T18:06:25.637" v="1294"/>
          <ac:picMkLst>
            <pc:docMk/>
            <pc:sldMk cId="3071216670" sldId="262"/>
            <ac:picMk id="17" creationId="{B37F8CA8-1E9C-0F39-5FD5-69E0EBB18D2A}"/>
          </ac:picMkLst>
        </pc:picChg>
        <pc:picChg chg="add del mod">
          <ac:chgData name="Sobia Hussain (2409460)" userId="f94c16d0-2e18-41e8-889a-e960a7f609ab" providerId="ADAL" clId="{BD27A89A-4BBF-5899-8D0E-BBFE78F477E9}" dt="2026-07-31T18:07:19.305" v="1296"/>
          <ac:picMkLst>
            <pc:docMk/>
            <pc:sldMk cId="3071216670" sldId="262"/>
            <ac:picMk id="21" creationId="{4385F20C-F4B0-3270-F735-E89CB8608532}"/>
          </ac:picMkLst>
        </pc:picChg>
        <pc:picChg chg="add mod">
          <ac:chgData name="Sobia Hussain (2409460)" userId="f94c16d0-2e18-41e8-889a-e960a7f609ab" providerId="ADAL" clId="{BD27A89A-4BBF-5899-8D0E-BBFE78F477E9}" dt="2026-07-31T18:08:19.884" v="1297"/>
          <ac:picMkLst>
            <pc:docMk/>
            <pc:sldMk cId="3071216670" sldId="262"/>
            <ac:picMk id="25" creationId="{B9353269-AB7D-49F4-E75D-57A1F3376E48}"/>
          </ac:picMkLst>
        </pc:picChg>
      </pc:sldChg>
      <pc:sldChg chg="new del">
        <pc:chgData name="Sobia Hussain (2409460)" userId="f94c16d0-2e18-41e8-889a-e960a7f609ab" providerId="ADAL" clId="{BD27A89A-4BBF-5899-8D0E-BBFE78F477E9}" dt="2026-04-19T12:26:41.944" v="608" actId="2696"/>
        <pc:sldMkLst>
          <pc:docMk/>
          <pc:sldMk cId="779340608" sldId="263"/>
        </pc:sldMkLst>
      </pc:sldChg>
      <pc:sldChg chg="addSp delSp modSp new mod modTransition setBg modAnim setClrOvrMap">
        <pc:chgData name="Sobia Hussain (2409460)" userId="f94c16d0-2e18-41e8-889a-e960a7f609ab" providerId="ADAL" clId="{BD27A89A-4BBF-5899-8D0E-BBFE78F477E9}" dt="2026-07-31T18:13:43.011" v="1306"/>
        <pc:sldMkLst>
          <pc:docMk/>
          <pc:sldMk cId="2393729985" sldId="263"/>
        </pc:sldMkLst>
        <pc:picChg chg="add del mod">
          <ac:chgData name="Sobia Hussain (2409460)" userId="f94c16d0-2e18-41e8-889a-e960a7f609ab" providerId="ADAL" clId="{BD27A89A-4BBF-5899-8D0E-BBFE78F477E9}" dt="2026-07-31T17:36:30.211" v="1247"/>
          <ac:picMkLst>
            <pc:docMk/>
            <pc:sldMk cId="2393729985" sldId="263"/>
            <ac:picMk id="6" creationId="{E645C0BB-85CE-2008-F6B1-726047C4F777}"/>
          </ac:picMkLst>
        </pc:picChg>
        <pc:picChg chg="add del mod">
          <ac:chgData name="Sobia Hussain (2409460)" userId="f94c16d0-2e18-41e8-889a-e960a7f609ab" providerId="ADAL" clId="{BD27A89A-4BBF-5899-8D0E-BBFE78F477E9}" dt="2026-07-31T17:44:34.302" v="1255"/>
          <ac:picMkLst>
            <pc:docMk/>
            <pc:sldMk cId="2393729985" sldId="263"/>
            <ac:picMk id="12" creationId="{EC13A60F-4A44-A60A-D900-6CED3A5A5ECA}"/>
          </ac:picMkLst>
        </pc:picChg>
        <pc:picChg chg="add del mod">
          <ac:chgData name="Sobia Hussain (2409460)" userId="f94c16d0-2e18-41e8-889a-e960a7f609ab" providerId="ADAL" clId="{BD27A89A-4BBF-5899-8D0E-BBFE78F477E9}" dt="2026-07-31T18:09:33.547" v="1299"/>
          <ac:picMkLst>
            <pc:docMk/>
            <pc:sldMk cId="2393729985" sldId="263"/>
            <ac:picMk id="20" creationId="{53FBE85E-F4AD-5610-35CD-AC0C18FB907F}"/>
          </ac:picMkLst>
        </pc:picChg>
        <pc:picChg chg="add del mod">
          <ac:chgData name="Sobia Hussain (2409460)" userId="f94c16d0-2e18-41e8-889a-e960a7f609ab" providerId="ADAL" clId="{BD27A89A-4BBF-5899-8D0E-BBFE78F477E9}" dt="2026-07-31T18:10:31.101" v="1301"/>
          <ac:picMkLst>
            <pc:docMk/>
            <pc:sldMk cId="2393729985" sldId="263"/>
            <ac:picMk id="24" creationId="{209A4383-9720-0286-69A0-8A2869196C56}"/>
          </ac:picMkLst>
        </pc:picChg>
        <pc:picChg chg="add del mod">
          <ac:chgData name="Sobia Hussain (2409460)" userId="f94c16d0-2e18-41e8-889a-e960a7f609ab" providerId="ADAL" clId="{BD27A89A-4BBF-5899-8D0E-BBFE78F477E9}" dt="2026-07-31T18:11:46.615" v="1303"/>
          <ac:picMkLst>
            <pc:docMk/>
            <pc:sldMk cId="2393729985" sldId="263"/>
            <ac:picMk id="28" creationId="{6BACE8D3-4BBA-27D4-7A56-997D7F3BF570}"/>
          </ac:picMkLst>
        </pc:picChg>
        <pc:picChg chg="add del mod">
          <ac:chgData name="Sobia Hussain (2409460)" userId="f94c16d0-2e18-41e8-889a-e960a7f609ab" providerId="ADAL" clId="{BD27A89A-4BBF-5899-8D0E-BBFE78F477E9}" dt="2026-07-31T18:12:24.764" v="1305"/>
          <ac:picMkLst>
            <pc:docMk/>
            <pc:sldMk cId="2393729985" sldId="263"/>
            <ac:picMk id="32" creationId="{9C4EA718-17F1-D21D-2C3A-99DDD48E5567}"/>
          </ac:picMkLst>
        </pc:picChg>
        <pc:picChg chg="add mod">
          <ac:chgData name="Sobia Hussain (2409460)" userId="f94c16d0-2e18-41e8-889a-e960a7f609ab" providerId="ADAL" clId="{BD27A89A-4BBF-5899-8D0E-BBFE78F477E9}" dt="2026-07-31T18:13:43.011" v="1306"/>
          <ac:picMkLst>
            <pc:docMk/>
            <pc:sldMk cId="2393729985" sldId="263"/>
            <ac:picMk id="36" creationId="{4EC11852-9216-7B0A-3B4B-C6191107B9BB}"/>
          </ac:picMkLst>
        </pc:picChg>
      </pc:sldChg>
      <pc:sldChg chg="addSp delSp modSp new mod modTransition setBg modAnim">
        <pc:chgData name="Sobia Hussain (2409460)" userId="f94c16d0-2e18-41e8-889a-e960a7f609ab" providerId="ADAL" clId="{BD27A89A-4BBF-5899-8D0E-BBFE78F477E9}" dt="2026-07-31T18:17:42.617" v="1313"/>
        <pc:sldMkLst>
          <pc:docMk/>
          <pc:sldMk cId="1741649516" sldId="264"/>
        </pc:sldMkLst>
        <pc:picChg chg="add del mod">
          <ac:chgData name="Sobia Hussain (2409460)" userId="f94c16d0-2e18-41e8-889a-e960a7f609ab" providerId="ADAL" clId="{BD27A89A-4BBF-5899-8D0E-BBFE78F477E9}" dt="2026-07-31T17:39:19.008" v="1250"/>
          <ac:picMkLst>
            <pc:docMk/>
            <pc:sldMk cId="1741649516" sldId="264"/>
            <ac:picMk id="8" creationId="{F01BD74F-F428-E943-B812-382CF4EE0FAF}"/>
          </ac:picMkLst>
        </pc:picChg>
        <pc:picChg chg="add del mod">
          <ac:chgData name="Sobia Hussain (2409460)" userId="f94c16d0-2e18-41e8-889a-e960a7f609ab" providerId="ADAL" clId="{BD27A89A-4BBF-5899-8D0E-BBFE78F477E9}" dt="2026-07-31T17:40:30.043" v="1252"/>
          <ac:picMkLst>
            <pc:docMk/>
            <pc:sldMk cId="1741649516" sldId="264"/>
            <ac:picMk id="12" creationId="{AA76E15E-FC1F-0C8B-5F70-0E3B09B033B1}"/>
          </ac:picMkLst>
        </pc:picChg>
        <pc:picChg chg="add del mod">
          <ac:chgData name="Sobia Hussain (2409460)" userId="f94c16d0-2e18-41e8-889a-e960a7f609ab" providerId="ADAL" clId="{BD27A89A-4BBF-5899-8D0E-BBFE78F477E9}" dt="2026-07-31T17:44:30.842" v="1254"/>
          <ac:picMkLst>
            <pc:docMk/>
            <pc:sldMk cId="1741649516" sldId="264"/>
            <ac:picMk id="16" creationId="{8E7B6AEC-A0C2-0850-31CA-E77E0C7742E9}"/>
          </ac:picMkLst>
        </pc:picChg>
        <pc:picChg chg="add del mod">
          <ac:chgData name="Sobia Hussain (2409460)" userId="f94c16d0-2e18-41e8-889a-e960a7f609ab" providerId="ADAL" clId="{BD27A89A-4BBF-5899-8D0E-BBFE78F477E9}" dt="2026-07-31T18:15:06.472" v="1308"/>
          <ac:picMkLst>
            <pc:docMk/>
            <pc:sldMk cId="1741649516" sldId="264"/>
            <ac:picMk id="23" creationId="{51F6B9F4-6CD5-3DD7-C04A-464FE47997CF}"/>
          </ac:picMkLst>
        </pc:picChg>
        <pc:picChg chg="add del mod">
          <ac:chgData name="Sobia Hussain (2409460)" userId="f94c16d0-2e18-41e8-889a-e960a7f609ab" providerId="ADAL" clId="{BD27A89A-4BBF-5899-8D0E-BBFE78F477E9}" dt="2026-07-31T18:16:02.951" v="1310"/>
          <ac:picMkLst>
            <pc:docMk/>
            <pc:sldMk cId="1741649516" sldId="264"/>
            <ac:picMk id="29" creationId="{99D3FF6F-9317-C7CE-7C08-9BB7A9030B08}"/>
          </ac:picMkLst>
        </pc:picChg>
        <pc:picChg chg="add del mod">
          <ac:chgData name="Sobia Hussain (2409460)" userId="f94c16d0-2e18-41e8-889a-e960a7f609ab" providerId="ADAL" clId="{BD27A89A-4BBF-5899-8D0E-BBFE78F477E9}" dt="2026-07-31T18:16:31.700" v="1312"/>
          <ac:picMkLst>
            <pc:docMk/>
            <pc:sldMk cId="1741649516" sldId="264"/>
            <ac:picMk id="33" creationId="{B1AAE41C-7836-1E08-3D2E-3EE789F46457}"/>
          </ac:picMkLst>
        </pc:picChg>
        <pc:picChg chg="add mod">
          <ac:chgData name="Sobia Hussain (2409460)" userId="f94c16d0-2e18-41e8-889a-e960a7f609ab" providerId="ADAL" clId="{BD27A89A-4BBF-5899-8D0E-BBFE78F477E9}" dt="2026-07-31T18:17:42.617" v="1313"/>
          <ac:picMkLst>
            <pc:docMk/>
            <pc:sldMk cId="1741649516" sldId="264"/>
            <ac:picMk id="37" creationId="{B04D5F07-F17E-054C-75A2-323AE3C71F1D}"/>
          </ac:picMkLst>
        </pc:picChg>
      </pc:sldChg>
      <pc:sldChg chg="addSp delSp modSp new mod modTransition setBg modAnim">
        <pc:chgData name="Sobia Hussain (2409460)" userId="f94c16d0-2e18-41e8-889a-e960a7f609ab" providerId="ADAL" clId="{BD27A89A-4BBF-5899-8D0E-BBFE78F477E9}" dt="2026-07-31T18:19:47.086" v="1316"/>
        <pc:sldMkLst>
          <pc:docMk/>
          <pc:sldMk cId="1645756361" sldId="265"/>
        </pc:sldMkLst>
        <pc:picChg chg="add del mod">
          <ac:chgData name="Sobia Hussain (2409460)" userId="f94c16d0-2e18-41e8-889a-e960a7f609ab" providerId="ADAL" clId="{BD27A89A-4BBF-5899-8D0E-BBFE78F477E9}" dt="2026-07-31T18:18:42.551" v="1315"/>
          <ac:picMkLst>
            <pc:docMk/>
            <pc:sldMk cId="1645756361" sldId="265"/>
            <ac:picMk id="10" creationId="{5D448EB4-44E5-A329-A7E2-91779765885F}"/>
          </ac:picMkLst>
        </pc:picChg>
        <pc:picChg chg="add mod">
          <ac:chgData name="Sobia Hussain (2409460)" userId="f94c16d0-2e18-41e8-889a-e960a7f609ab" providerId="ADAL" clId="{BD27A89A-4BBF-5899-8D0E-BBFE78F477E9}" dt="2026-07-31T18:19:47.086" v="1316"/>
          <ac:picMkLst>
            <pc:docMk/>
            <pc:sldMk cId="1645756361" sldId="265"/>
            <ac:picMk id="14" creationId="{28F3133A-1067-610C-55DA-185C2D79D323}"/>
          </ac:picMkLst>
        </pc:picChg>
      </pc:sldChg>
      <pc:sldChg chg="addSp delSp modSp new mod modTransition setBg modAnim">
        <pc:chgData name="Sobia Hussain (2409460)" userId="f94c16d0-2e18-41e8-889a-e960a7f609ab" providerId="ADAL" clId="{BD27A89A-4BBF-5899-8D0E-BBFE78F477E9}" dt="2026-07-31T18:28:07.133" v="1326"/>
        <pc:sldMkLst>
          <pc:docMk/>
          <pc:sldMk cId="3402620375" sldId="266"/>
        </pc:sldMkLst>
        <pc:picChg chg="add del mod">
          <ac:chgData name="Sobia Hussain (2409460)" userId="f94c16d0-2e18-41e8-889a-e960a7f609ab" providerId="ADAL" clId="{BD27A89A-4BBF-5899-8D0E-BBFE78F477E9}" dt="2026-07-31T18:24:34.972" v="1321"/>
          <ac:picMkLst>
            <pc:docMk/>
            <pc:sldMk cId="3402620375" sldId="266"/>
            <ac:picMk id="6" creationId="{96E25DD4-ADE3-3369-4BA6-0A9E6AE09CE7}"/>
          </ac:picMkLst>
        </pc:picChg>
        <pc:picChg chg="add del mod">
          <ac:chgData name="Sobia Hussain (2409460)" userId="f94c16d0-2e18-41e8-889a-e960a7f609ab" providerId="ADAL" clId="{BD27A89A-4BBF-5899-8D0E-BBFE78F477E9}" dt="2026-07-31T18:27:09.886" v="1325"/>
          <ac:picMkLst>
            <pc:docMk/>
            <pc:sldMk cId="3402620375" sldId="266"/>
            <ac:picMk id="10" creationId="{121E9E6C-E07A-8DFF-0F94-1E5EE8CCD99A}"/>
          </ac:picMkLst>
        </pc:picChg>
        <pc:picChg chg="add mod">
          <ac:chgData name="Sobia Hussain (2409460)" userId="f94c16d0-2e18-41e8-889a-e960a7f609ab" providerId="ADAL" clId="{BD27A89A-4BBF-5899-8D0E-BBFE78F477E9}" dt="2026-07-31T18:28:07.133" v="1326"/>
          <ac:picMkLst>
            <pc:docMk/>
            <pc:sldMk cId="3402620375" sldId="266"/>
            <ac:picMk id="17" creationId="{B996CB80-A7FC-AB14-D0BB-EA773C0DA93E}"/>
          </ac:picMkLst>
        </pc:picChg>
      </pc:sldChg>
      <pc:sldChg chg="addSp delSp modSp new mod modTransition setBg modAnim">
        <pc:chgData name="Sobia Hussain (2409460)" userId="f94c16d0-2e18-41e8-889a-e960a7f609ab" providerId="ADAL" clId="{BD27A89A-4BBF-5899-8D0E-BBFE78F477E9}" dt="2026-07-31T18:37:07.609" v="1339"/>
        <pc:sldMkLst>
          <pc:docMk/>
          <pc:sldMk cId="3082089758" sldId="267"/>
        </pc:sldMkLst>
        <pc:picChg chg="add del mod">
          <ac:chgData name="Sobia Hussain (2409460)" userId="f94c16d0-2e18-41e8-889a-e960a7f609ab" providerId="ADAL" clId="{BD27A89A-4BBF-5899-8D0E-BBFE78F477E9}" dt="2026-07-31T18:27:03.217" v="1324"/>
          <ac:picMkLst>
            <pc:docMk/>
            <pc:sldMk cId="3082089758" sldId="267"/>
            <ac:picMk id="6" creationId="{5305D3CB-8A62-D9CE-1CA3-8112EA8204AD}"/>
          </ac:picMkLst>
        </pc:picChg>
        <pc:picChg chg="add del mod">
          <ac:chgData name="Sobia Hussain (2409460)" userId="f94c16d0-2e18-41e8-889a-e960a7f609ab" providerId="ADAL" clId="{BD27A89A-4BBF-5899-8D0E-BBFE78F477E9}" dt="2026-07-31T18:30:35.618" v="1328"/>
          <ac:picMkLst>
            <pc:docMk/>
            <pc:sldMk cId="3082089758" sldId="267"/>
            <ac:picMk id="14" creationId="{FD14298A-4BA9-797D-6491-88AB9CB5A5A5}"/>
          </ac:picMkLst>
        </pc:picChg>
        <pc:picChg chg="add del mod">
          <ac:chgData name="Sobia Hussain (2409460)" userId="f94c16d0-2e18-41e8-889a-e960a7f609ab" providerId="ADAL" clId="{BD27A89A-4BBF-5899-8D0E-BBFE78F477E9}" dt="2026-07-31T18:31:56.006" v="1330"/>
          <ac:picMkLst>
            <pc:docMk/>
            <pc:sldMk cId="3082089758" sldId="267"/>
            <ac:picMk id="18" creationId="{6CCF1820-96B3-ECE0-024B-F7334242F28C}"/>
          </ac:picMkLst>
        </pc:picChg>
        <pc:picChg chg="add del mod">
          <ac:chgData name="Sobia Hussain (2409460)" userId="f94c16d0-2e18-41e8-889a-e960a7f609ab" providerId="ADAL" clId="{BD27A89A-4BBF-5899-8D0E-BBFE78F477E9}" dt="2026-07-31T18:32:55.971" v="1332"/>
          <ac:picMkLst>
            <pc:docMk/>
            <pc:sldMk cId="3082089758" sldId="267"/>
            <ac:picMk id="22" creationId="{CE4C56D1-D058-CFE5-7765-A95268152EB9}"/>
          </ac:picMkLst>
        </pc:picChg>
        <pc:picChg chg="add del mod">
          <ac:chgData name="Sobia Hussain (2409460)" userId="f94c16d0-2e18-41e8-889a-e960a7f609ab" providerId="ADAL" clId="{BD27A89A-4BBF-5899-8D0E-BBFE78F477E9}" dt="2026-07-31T18:33:43.554" v="1334"/>
          <ac:picMkLst>
            <pc:docMk/>
            <pc:sldMk cId="3082089758" sldId="267"/>
            <ac:picMk id="26" creationId="{2E47E185-70FE-370C-0155-3C64F6DE569C}"/>
          </ac:picMkLst>
        </pc:picChg>
        <pc:picChg chg="add del mod">
          <ac:chgData name="Sobia Hussain (2409460)" userId="f94c16d0-2e18-41e8-889a-e960a7f609ab" providerId="ADAL" clId="{BD27A89A-4BBF-5899-8D0E-BBFE78F477E9}" dt="2026-07-31T18:34:52.201" v="1336"/>
          <ac:picMkLst>
            <pc:docMk/>
            <pc:sldMk cId="3082089758" sldId="267"/>
            <ac:picMk id="30" creationId="{195082C6-E4DB-4BC0-E3FF-912D94F555F5}"/>
          </ac:picMkLst>
        </pc:picChg>
        <pc:picChg chg="add del mod">
          <ac:chgData name="Sobia Hussain (2409460)" userId="f94c16d0-2e18-41e8-889a-e960a7f609ab" providerId="ADAL" clId="{BD27A89A-4BBF-5899-8D0E-BBFE78F477E9}" dt="2026-07-31T18:35:43.713" v="1338"/>
          <ac:picMkLst>
            <pc:docMk/>
            <pc:sldMk cId="3082089758" sldId="267"/>
            <ac:picMk id="34" creationId="{997D9305-9E54-4311-59EA-376B6136FD60}"/>
          </ac:picMkLst>
        </pc:picChg>
        <pc:picChg chg="add mod">
          <ac:chgData name="Sobia Hussain (2409460)" userId="f94c16d0-2e18-41e8-889a-e960a7f609ab" providerId="ADAL" clId="{BD27A89A-4BBF-5899-8D0E-BBFE78F477E9}" dt="2026-07-31T18:37:07.609" v="1339"/>
          <ac:picMkLst>
            <pc:docMk/>
            <pc:sldMk cId="3082089758" sldId="267"/>
            <ac:picMk id="38" creationId="{B003E181-DFA5-44A5-E041-82221C7C66E3}"/>
          </ac:picMkLst>
        </pc:picChg>
      </pc:sldChg>
      <pc:sldChg chg="addSp delSp modSp new mod modTransition setBg modAnim">
        <pc:chgData name="Sobia Hussain (2409460)" userId="f94c16d0-2e18-41e8-889a-e960a7f609ab" providerId="ADAL" clId="{BD27A89A-4BBF-5899-8D0E-BBFE78F477E9}" dt="2026-07-31T18:39:41.210" v="1346"/>
        <pc:sldMkLst>
          <pc:docMk/>
          <pc:sldMk cId="4243112377" sldId="268"/>
        </pc:sldMkLst>
        <pc:picChg chg="add del mod">
          <ac:chgData name="Sobia Hussain (2409460)" userId="f94c16d0-2e18-41e8-889a-e960a7f609ab" providerId="ADAL" clId="{BD27A89A-4BBF-5899-8D0E-BBFE78F477E9}" dt="2026-07-31T18:37:38.803" v="1341"/>
          <ac:picMkLst>
            <pc:docMk/>
            <pc:sldMk cId="4243112377" sldId="268"/>
            <ac:picMk id="5" creationId="{AC06D4B0-CC9E-DF99-B4F4-7F7F396DC829}"/>
          </ac:picMkLst>
        </pc:picChg>
        <pc:picChg chg="add del mod">
          <ac:chgData name="Sobia Hussain (2409460)" userId="f94c16d0-2e18-41e8-889a-e960a7f609ab" providerId="ADAL" clId="{BD27A89A-4BBF-5899-8D0E-BBFE78F477E9}" dt="2026-07-31T18:38:27.830" v="1343"/>
          <ac:picMkLst>
            <pc:docMk/>
            <pc:sldMk cId="4243112377" sldId="268"/>
            <ac:picMk id="11" creationId="{24D63EB1-D41A-4F7A-63F5-01C343D4ECF4}"/>
          </ac:picMkLst>
        </pc:picChg>
        <pc:picChg chg="add del mod">
          <ac:chgData name="Sobia Hussain (2409460)" userId="f94c16d0-2e18-41e8-889a-e960a7f609ab" providerId="ADAL" clId="{BD27A89A-4BBF-5899-8D0E-BBFE78F477E9}" dt="2026-07-31T18:38:50.244" v="1345"/>
          <ac:picMkLst>
            <pc:docMk/>
            <pc:sldMk cId="4243112377" sldId="268"/>
            <ac:picMk id="16" creationId="{4FEAA87C-98FA-F114-4589-A77F02B749D2}"/>
          </ac:picMkLst>
        </pc:picChg>
        <pc:picChg chg="add mod">
          <ac:chgData name="Sobia Hussain (2409460)" userId="f94c16d0-2e18-41e8-889a-e960a7f609ab" providerId="ADAL" clId="{BD27A89A-4BBF-5899-8D0E-BBFE78F477E9}" dt="2026-07-31T18:39:41.210" v="1346"/>
          <ac:picMkLst>
            <pc:docMk/>
            <pc:sldMk cId="4243112377" sldId="268"/>
            <ac:picMk id="20" creationId="{810B4ED0-1EEC-A355-E43B-C7A0736A1716}"/>
          </ac:picMkLst>
        </pc:picChg>
      </pc:sldChg>
      <pc:sldChg chg="addSp delSp modSp new mod modTransition setBg modAnim">
        <pc:chgData name="Sobia Hussain (2409460)" userId="f94c16d0-2e18-41e8-889a-e960a7f609ab" providerId="ADAL" clId="{BD27A89A-4BBF-5899-8D0E-BBFE78F477E9}" dt="2026-07-31T18:42:55.425" v="1351"/>
        <pc:sldMkLst>
          <pc:docMk/>
          <pc:sldMk cId="2962564838" sldId="269"/>
        </pc:sldMkLst>
        <pc:picChg chg="add del mod">
          <ac:chgData name="Sobia Hussain (2409460)" userId="f94c16d0-2e18-41e8-889a-e960a7f609ab" providerId="ADAL" clId="{BD27A89A-4BBF-5899-8D0E-BBFE78F477E9}" dt="2026-07-31T18:40:55.073" v="1348"/>
          <ac:picMkLst>
            <pc:docMk/>
            <pc:sldMk cId="2962564838" sldId="269"/>
            <ac:picMk id="6" creationId="{8AC8AE43-6CFD-BF7B-13FB-3B9B5FFDDAFE}"/>
          </ac:picMkLst>
        </pc:picChg>
        <pc:picChg chg="add del mod">
          <ac:chgData name="Sobia Hussain (2409460)" userId="f94c16d0-2e18-41e8-889a-e960a7f609ab" providerId="ADAL" clId="{BD27A89A-4BBF-5899-8D0E-BBFE78F477E9}" dt="2026-07-31T18:42:05.235" v="1350"/>
          <ac:picMkLst>
            <pc:docMk/>
            <pc:sldMk cId="2962564838" sldId="269"/>
            <ac:picMk id="10" creationId="{E9CD731B-8722-FB78-C55F-3D61AA1AE2EB}"/>
          </ac:picMkLst>
        </pc:picChg>
        <pc:picChg chg="add mod">
          <ac:chgData name="Sobia Hussain (2409460)" userId="f94c16d0-2e18-41e8-889a-e960a7f609ab" providerId="ADAL" clId="{BD27A89A-4BBF-5899-8D0E-BBFE78F477E9}" dt="2026-07-31T18:42:55.425" v="1351"/>
          <ac:picMkLst>
            <pc:docMk/>
            <pc:sldMk cId="2962564838" sldId="269"/>
            <ac:picMk id="17" creationId="{F2BE86AC-15DB-58DC-5252-E6C669475B76}"/>
          </ac:picMkLst>
        </pc:picChg>
      </pc:sldChg>
      <pc:sldChg chg="addSp modSp new mod setBg">
        <pc:chgData name="Sobia Hussain (2409460)" userId="f94c16d0-2e18-41e8-889a-e960a7f609ab" providerId="ADAL" clId="{BD27A89A-4BBF-5899-8D0E-BBFE78F477E9}" dt="2026-07-31T18:44:05.515" v="1352"/>
        <pc:sldMkLst>
          <pc:docMk/>
          <pc:sldMk cId="739625410" sldId="270"/>
        </pc:sldMkLst>
        <pc:picChg chg="add mod">
          <ac:chgData name="Sobia Hussain (2409460)" userId="f94c16d0-2e18-41e8-889a-e960a7f609ab" providerId="ADAL" clId="{BD27A89A-4BBF-5899-8D0E-BBFE78F477E9}" dt="2026-07-31T18:44:05.515" v="1352"/>
          <ac:picMkLst>
            <pc:docMk/>
            <pc:sldMk cId="739625410" sldId="270"/>
            <ac:picMk id="7" creationId="{894D9FD6-7A51-9DD5-D499-6B6D208AFA52}"/>
          </ac:picMkLst>
        </pc:picChg>
      </pc:sldChg>
      <pc:sldChg chg="addSp modSp new mod setBg">
        <pc:chgData name="Sobia Hussain (2409460)" userId="f94c16d0-2e18-41e8-889a-e960a7f609ab" providerId="ADAL" clId="{BD27A89A-4BBF-5899-8D0E-BBFE78F477E9}" dt="2026-04-22T12:31:55.575" v="1221" actId="12"/>
        <pc:sldMkLst>
          <pc:docMk/>
          <pc:sldMk cId="698835607" sldId="271"/>
        </pc:sldMkLst>
      </pc:sldChg>
      <pc:sldChg chg="addSp modSp new mod setBg">
        <pc:chgData name="Sobia Hussain (2409460)" userId="f94c16d0-2e18-41e8-889a-e960a7f609ab" providerId="ADAL" clId="{BD27A89A-4BBF-5899-8D0E-BBFE78F477E9}" dt="2026-04-22T12:28:22.584" v="1205" actId="255"/>
        <pc:sldMkLst>
          <pc:docMk/>
          <pc:sldMk cId="3130013600" sldId="272"/>
        </pc:sldMkLst>
      </pc:sldChg>
      <pc:sldChg chg="addSp delSp modSp new mod modTransition setBg modAnim setClrOvrMap">
        <pc:chgData name="Sobia Hussain (2409460)" userId="f94c16d0-2e18-41e8-889a-e960a7f609ab" providerId="ADAL" clId="{BD27A89A-4BBF-5899-8D0E-BBFE78F477E9}" dt="2026-07-31T18:23:28.438" v="1319"/>
        <pc:sldMkLst>
          <pc:docMk/>
          <pc:sldMk cId="1529244370" sldId="273"/>
        </pc:sldMkLst>
        <pc:picChg chg="add del mod">
          <ac:chgData name="Sobia Hussain (2409460)" userId="f94c16d0-2e18-41e8-889a-e960a7f609ab" providerId="ADAL" clId="{BD27A89A-4BBF-5899-8D0E-BBFE78F477E9}" dt="2026-07-31T18:22:59.512" v="1318"/>
          <ac:picMkLst>
            <pc:docMk/>
            <pc:sldMk cId="1529244370" sldId="273"/>
            <ac:picMk id="12" creationId="{255C1F06-2979-151A-ADC2-3B877D1B760E}"/>
          </ac:picMkLst>
        </pc:picChg>
        <pc:picChg chg="add mod">
          <ac:chgData name="Sobia Hussain (2409460)" userId="f94c16d0-2e18-41e8-889a-e960a7f609ab" providerId="ADAL" clId="{BD27A89A-4BBF-5899-8D0E-BBFE78F477E9}" dt="2026-07-31T18:23:28.438" v="1319"/>
          <ac:picMkLst>
            <pc:docMk/>
            <pc:sldMk cId="1529244370" sldId="273"/>
            <ac:picMk id="16" creationId="{4375BE44-10E6-F567-BA03-EED0E4BBF3EA}"/>
          </ac:picMkLst>
        </pc:picChg>
      </pc:sldChg>
      <pc:sldChg chg="addSp modSp new del mod">
        <pc:chgData name="Sobia Hussain (2409460)" userId="f94c16d0-2e18-41e8-889a-e960a7f609ab" providerId="ADAL" clId="{BD27A89A-4BBF-5899-8D0E-BBFE78F477E9}" dt="2026-04-22T12:18:10.159" v="964" actId="2696"/>
        <pc:sldMkLst>
          <pc:docMk/>
          <pc:sldMk cId="3405857420" sldId="27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18CDD0-1CB0-4F64-83FB-2E7DCFF64DCA}" type="doc">
      <dgm:prSet loTypeId="urn:microsoft.com/office/officeart/2005/8/layout/hierarchy2" loCatId="hierarchy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301DE96-139F-405C-AC09-AA9E2FB45FC8}">
      <dgm:prSet/>
      <dgm:spPr/>
      <dgm:t>
        <a:bodyPr/>
        <a:lstStyle/>
        <a:p>
          <a:r>
            <a:rPr lang="en-US" b="1" dirty="0"/>
            <a:t>Functions:</a:t>
          </a:r>
          <a:r>
            <a:rPr lang="en-US" dirty="0"/>
            <a:t> Bones provide support, protect organs, store minerals and produce blood cells (NHS Grampian, 2023).</a:t>
          </a:r>
        </a:p>
      </dgm:t>
    </dgm:pt>
    <dgm:pt modelId="{B3D12C6F-696A-49CB-995F-3AA6971C9E04}" type="parTrans" cxnId="{BF25123A-688A-4246-A69D-F6217C2D088D}">
      <dgm:prSet/>
      <dgm:spPr/>
      <dgm:t>
        <a:bodyPr/>
        <a:lstStyle/>
        <a:p>
          <a:endParaRPr lang="en-US"/>
        </a:p>
      </dgm:t>
    </dgm:pt>
    <dgm:pt modelId="{0E0BDA8D-A865-400E-888F-F5654CD2EBA5}" type="sibTrans" cxnId="{BF25123A-688A-4246-A69D-F6217C2D088D}">
      <dgm:prSet/>
      <dgm:spPr/>
      <dgm:t>
        <a:bodyPr/>
        <a:lstStyle/>
        <a:p>
          <a:endParaRPr lang="en-US"/>
        </a:p>
      </dgm:t>
    </dgm:pt>
    <dgm:pt modelId="{29AA83E1-DFF9-4F2F-AA1E-BFF487984E5C}">
      <dgm:prSet/>
      <dgm:spPr/>
      <dgm:t>
        <a:bodyPr/>
        <a:lstStyle/>
        <a:p>
          <a:r>
            <a:rPr lang="en-US" b="1"/>
            <a:t>Bone types:</a:t>
          </a:r>
          <a:endParaRPr lang="en-US"/>
        </a:p>
      </dgm:t>
    </dgm:pt>
    <dgm:pt modelId="{67F82711-FF47-41BD-BE96-6D6C1EAB879F}" type="parTrans" cxnId="{5D6426D3-6602-4C22-92CD-931412BDB178}">
      <dgm:prSet/>
      <dgm:spPr/>
      <dgm:t>
        <a:bodyPr/>
        <a:lstStyle/>
        <a:p>
          <a:endParaRPr lang="en-US"/>
        </a:p>
      </dgm:t>
    </dgm:pt>
    <dgm:pt modelId="{A8133D76-B663-4B1E-94C9-769C794200EC}" type="sibTrans" cxnId="{5D6426D3-6602-4C22-92CD-931412BDB178}">
      <dgm:prSet/>
      <dgm:spPr/>
      <dgm:t>
        <a:bodyPr/>
        <a:lstStyle/>
        <a:p>
          <a:endParaRPr lang="en-US"/>
        </a:p>
      </dgm:t>
    </dgm:pt>
    <dgm:pt modelId="{A7BA4B7D-1797-4874-B075-6C8E5FB5BBC3}">
      <dgm:prSet/>
      <dgm:spPr/>
      <dgm:t>
        <a:bodyPr/>
        <a:lstStyle/>
        <a:p>
          <a:r>
            <a:rPr lang="en-US" i="1"/>
            <a:t>Cortical (compact)</a:t>
          </a:r>
          <a:r>
            <a:rPr lang="en-US"/>
            <a:t> – dense outer layer.</a:t>
          </a:r>
        </a:p>
      </dgm:t>
    </dgm:pt>
    <dgm:pt modelId="{D2A22309-97A8-4655-9B25-08F32519BCDD}" type="parTrans" cxnId="{EC9C25FE-A0DB-4805-BE09-9B9B47D35CE6}">
      <dgm:prSet/>
      <dgm:spPr/>
      <dgm:t>
        <a:bodyPr/>
        <a:lstStyle/>
        <a:p>
          <a:endParaRPr lang="en-US"/>
        </a:p>
      </dgm:t>
    </dgm:pt>
    <dgm:pt modelId="{44A923C3-F214-429A-8711-30DC8AC41FAB}" type="sibTrans" cxnId="{EC9C25FE-A0DB-4805-BE09-9B9B47D35CE6}">
      <dgm:prSet/>
      <dgm:spPr/>
      <dgm:t>
        <a:bodyPr/>
        <a:lstStyle/>
        <a:p>
          <a:endParaRPr lang="en-US"/>
        </a:p>
      </dgm:t>
    </dgm:pt>
    <dgm:pt modelId="{5F67059C-4561-4096-BBC5-3C2849AB57DA}">
      <dgm:prSet/>
      <dgm:spPr/>
      <dgm:t>
        <a:bodyPr/>
        <a:lstStyle/>
        <a:p>
          <a:r>
            <a:rPr lang="en-US" i="1"/>
            <a:t>Trabecular (spongy)</a:t>
          </a:r>
          <a:r>
            <a:rPr lang="en-US"/>
            <a:t> – inner lattice offering strength with minimal weight (NHS Grampian, 2023).</a:t>
          </a:r>
        </a:p>
      </dgm:t>
    </dgm:pt>
    <dgm:pt modelId="{D01DD968-4724-4207-AE38-86898053461E}" type="parTrans" cxnId="{62D26629-CD81-43FC-827C-C2E36668774A}">
      <dgm:prSet/>
      <dgm:spPr/>
      <dgm:t>
        <a:bodyPr/>
        <a:lstStyle/>
        <a:p>
          <a:endParaRPr lang="en-US"/>
        </a:p>
      </dgm:t>
    </dgm:pt>
    <dgm:pt modelId="{E7FD04FD-CFBF-4974-8C3F-7908E57DDF67}" type="sibTrans" cxnId="{62D26629-CD81-43FC-827C-C2E36668774A}">
      <dgm:prSet/>
      <dgm:spPr/>
      <dgm:t>
        <a:bodyPr/>
        <a:lstStyle/>
        <a:p>
          <a:endParaRPr lang="en-US"/>
        </a:p>
      </dgm:t>
    </dgm:pt>
    <dgm:pt modelId="{724119A4-E745-44FC-8DB6-1D1708993629}">
      <dgm:prSet/>
      <dgm:spPr/>
      <dgm:t>
        <a:bodyPr/>
        <a:lstStyle/>
        <a:p>
          <a:r>
            <a:rPr lang="en-US" b="1"/>
            <a:t>Bone cells:</a:t>
          </a:r>
          <a:r>
            <a:rPr lang="en-US"/>
            <a:t> Osteoblasts build bone; osteoclasts resorb bone (NHS Grampian, 2023).</a:t>
          </a:r>
        </a:p>
      </dgm:t>
    </dgm:pt>
    <dgm:pt modelId="{F184E4A0-A6D6-4C40-8EE9-A47E67E5089C}" type="parTrans" cxnId="{3732B132-A010-4786-9165-EE9703F8A4AE}">
      <dgm:prSet/>
      <dgm:spPr/>
      <dgm:t>
        <a:bodyPr/>
        <a:lstStyle/>
        <a:p>
          <a:endParaRPr lang="en-US"/>
        </a:p>
      </dgm:t>
    </dgm:pt>
    <dgm:pt modelId="{09433CF2-11B8-470C-978B-0BA590EEA111}" type="sibTrans" cxnId="{3732B132-A010-4786-9165-EE9703F8A4AE}">
      <dgm:prSet/>
      <dgm:spPr/>
      <dgm:t>
        <a:bodyPr/>
        <a:lstStyle/>
        <a:p>
          <a:endParaRPr lang="en-US"/>
        </a:p>
      </dgm:t>
    </dgm:pt>
    <dgm:pt modelId="{C385EAEB-E568-4CC4-9978-2A95BC886505}">
      <dgm:prSet/>
      <dgm:spPr/>
      <dgm:t>
        <a:bodyPr/>
        <a:lstStyle/>
        <a:p>
          <a:r>
            <a:rPr lang="en-US"/>
            <a:t>The skeleton is renewed about every 7–10 years (NHS Grampian, 2023).</a:t>
          </a:r>
        </a:p>
      </dgm:t>
    </dgm:pt>
    <dgm:pt modelId="{D539F316-FECB-4705-9AE0-18BD3C20A61C}" type="parTrans" cxnId="{79CBD7A4-0F03-48A6-8FD7-EF78CD3C87E6}">
      <dgm:prSet/>
      <dgm:spPr/>
      <dgm:t>
        <a:bodyPr/>
        <a:lstStyle/>
        <a:p>
          <a:endParaRPr lang="en-US"/>
        </a:p>
      </dgm:t>
    </dgm:pt>
    <dgm:pt modelId="{B7FE59FB-8494-4E2D-B169-5B9AD38F68DD}" type="sibTrans" cxnId="{79CBD7A4-0F03-48A6-8FD7-EF78CD3C87E6}">
      <dgm:prSet/>
      <dgm:spPr/>
      <dgm:t>
        <a:bodyPr/>
        <a:lstStyle/>
        <a:p>
          <a:endParaRPr lang="en-US"/>
        </a:p>
      </dgm:t>
    </dgm:pt>
    <dgm:pt modelId="{47110EA3-DAF4-DD49-88EA-E1905AE944A6}" type="pres">
      <dgm:prSet presAssocID="{0F18CDD0-1CB0-4F64-83FB-2E7DCFF64DC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C5FD78B6-E297-0F47-A650-80E111D12DB9}" type="pres">
      <dgm:prSet presAssocID="{7301DE96-139F-405C-AC09-AA9E2FB45FC8}" presName="root1" presStyleCnt="0"/>
      <dgm:spPr/>
    </dgm:pt>
    <dgm:pt modelId="{98204629-363E-4746-A4F0-AC9ECB8FE21D}" type="pres">
      <dgm:prSet presAssocID="{7301DE96-139F-405C-AC09-AA9E2FB45FC8}" presName="LevelOneTextNode" presStyleLbl="node0" presStyleIdx="0" presStyleCnt="4">
        <dgm:presLayoutVars>
          <dgm:chPref val="3"/>
        </dgm:presLayoutVars>
      </dgm:prSet>
      <dgm:spPr/>
    </dgm:pt>
    <dgm:pt modelId="{96C2BDB6-A499-2F4E-B1C1-E5C8F1FC953D}" type="pres">
      <dgm:prSet presAssocID="{7301DE96-139F-405C-AC09-AA9E2FB45FC8}" presName="level2hierChild" presStyleCnt="0"/>
      <dgm:spPr/>
    </dgm:pt>
    <dgm:pt modelId="{8B1B23C4-0FBA-EA4E-9398-634319EAF4A7}" type="pres">
      <dgm:prSet presAssocID="{29AA83E1-DFF9-4F2F-AA1E-BFF487984E5C}" presName="root1" presStyleCnt="0"/>
      <dgm:spPr/>
    </dgm:pt>
    <dgm:pt modelId="{C53D161D-03D5-BE41-8D59-A7F24C1ACA9A}" type="pres">
      <dgm:prSet presAssocID="{29AA83E1-DFF9-4F2F-AA1E-BFF487984E5C}" presName="LevelOneTextNode" presStyleLbl="node0" presStyleIdx="1" presStyleCnt="4">
        <dgm:presLayoutVars>
          <dgm:chPref val="3"/>
        </dgm:presLayoutVars>
      </dgm:prSet>
      <dgm:spPr/>
    </dgm:pt>
    <dgm:pt modelId="{24F5E809-547F-C94B-8ABB-62F4CD331F35}" type="pres">
      <dgm:prSet presAssocID="{29AA83E1-DFF9-4F2F-AA1E-BFF487984E5C}" presName="level2hierChild" presStyleCnt="0"/>
      <dgm:spPr/>
    </dgm:pt>
    <dgm:pt modelId="{2FCCA863-3AB9-F240-AA4C-92C9E908E532}" type="pres">
      <dgm:prSet presAssocID="{D2A22309-97A8-4655-9B25-08F32519BCDD}" presName="conn2-1" presStyleLbl="parChTrans1D2" presStyleIdx="0" presStyleCnt="2"/>
      <dgm:spPr/>
    </dgm:pt>
    <dgm:pt modelId="{8FDBA26C-3888-7E46-B56E-42947ACCA8D6}" type="pres">
      <dgm:prSet presAssocID="{D2A22309-97A8-4655-9B25-08F32519BCDD}" presName="connTx" presStyleLbl="parChTrans1D2" presStyleIdx="0" presStyleCnt="2"/>
      <dgm:spPr/>
    </dgm:pt>
    <dgm:pt modelId="{5E206FEA-65CF-914C-9194-E9452A456849}" type="pres">
      <dgm:prSet presAssocID="{A7BA4B7D-1797-4874-B075-6C8E5FB5BBC3}" presName="root2" presStyleCnt="0"/>
      <dgm:spPr/>
    </dgm:pt>
    <dgm:pt modelId="{84E5897E-58D6-FC4E-BD1B-DD9BF06A40A6}" type="pres">
      <dgm:prSet presAssocID="{A7BA4B7D-1797-4874-B075-6C8E5FB5BBC3}" presName="LevelTwoTextNode" presStyleLbl="node2" presStyleIdx="0" presStyleCnt="2">
        <dgm:presLayoutVars>
          <dgm:chPref val="3"/>
        </dgm:presLayoutVars>
      </dgm:prSet>
      <dgm:spPr/>
    </dgm:pt>
    <dgm:pt modelId="{6A92E11E-AC58-5244-82B6-3F58C82137BF}" type="pres">
      <dgm:prSet presAssocID="{A7BA4B7D-1797-4874-B075-6C8E5FB5BBC3}" presName="level3hierChild" presStyleCnt="0"/>
      <dgm:spPr/>
    </dgm:pt>
    <dgm:pt modelId="{8E5F256D-23C7-0742-A8A7-22A0CC3AC95B}" type="pres">
      <dgm:prSet presAssocID="{D01DD968-4724-4207-AE38-86898053461E}" presName="conn2-1" presStyleLbl="parChTrans1D2" presStyleIdx="1" presStyleCnt="2"/>
      <dgm:spPr/>
    </dgm:pt>
    <dgm:pt modelId="{3387B31C-25F0-4449-B1D5-399FD2E1F75A}" type="pres">
      <dgm:prSet presAssocID="{D01DD968-4724-4207-AE38-86898053461E}" presName="connTx" presStyleLbl="parChTrans1D2" presStyleIdx="1" presStyleCnt="2"/>
      <dgm:spPr/>
    </dgm:pt>
    <dgm:pt modelId="{02871CD5-F446-6143-9263-0B4BC7B63E2E}" type="pres">
      <dgm:prSet presAssocID="{5F67059C-4561-4096-BBC5-3C2849AB57DA}" presName="root2" presStyleCnt="0"/>
      <dgm:spPr/>
    </dgm:pt>
    <dgm:pt modelId="{6A185B7E-0822-914A-80E4-8C584FA17E7D}" type="pres">
      <dgm:prSet presAssocID="{5F67059C-4561-4096-BBC5-3C2849AB57DA}" presName="LevelTwoTextNode" presStyleLbl="node2" presStyleIdx="1" presStyleCnt="2">
        <dgm:presLayoutVars>
          <dgm:chPref val="3"/>
        </dgm:presLayoutVars>
      </dgm:prSet>
      <dgm:spPr/>
    </dgm:pt>
    <dgm:pt modelId="{3ECB8376-9159-BD42-A14D-34BC4D410699}" type="pres">
      <dgm:prSet presAssocID="{5F67059C-4561-4096-BBC5-3C2849AB57DA}" presName="level3hierChild" presStyleCnt="0"/>
      <dgm:spPr/>
    </dgm:pt>
    <dgm:pt modelId="{E0B13D05-4040-6C4F-A44F-A7347754CF17}" type="pres">
      <dgm:prSet presAssocID="{724119A4-E745-44FC-8DB6-1D1708993629}" presName="root1" presStyleCnt="0"/>
      <dgm:spPr/>
    </dgm:pt>
    <dgm:pt modelId="{C232F9A4-8A70-0E43-8094-BF0476AC50E4}" type="pres">
      <dgm:prSet presAssocID="{724119A4-E745-44FC-8DB6-1D1708993629}" presName="LevelOneTextNode" presStyleLbl="node0" presStyleIdx="2" presStyleCnt="4">
        <dgm:presLayoutVars>
          <dgm:chPref val="3"/>
        </dgm:presLayoutVars>
      </dgm:prSet>
      <dgm:spPr/>
    </dgm:pt>
    <dgm:pt modelId="{21C3170B-B1CD-2E4B-A921-D12249F9BFAC}" type="pres">
      <dgm:prSet presAssocID="{724119A4-E745-44FC-8DB6-1D1708993629}" presName="level2hierChild" presStyleCnt="0"/>
      <dgm:spPr/>
    </dgm:pt>
    <dgm:pt modelId="{3DFAE468-A1E1-7B44-9902-D25146B35FA2}" type="pres">
      <dgm:prSet presAssocID="{C385EAEB-E568-4CC4-9978-2A95BC886505}" presName="root1" presStyleCnt="0"/>
      <dgm:spPr/>
    </dgm:pt>
    <dgm:pt modelId="{BB5000DB-6575-AA41-A75D-60BD126D98E1}" type="pres">
      <dgm:prSet presAssocID="{C385EAEB-E568-4CC4-9978-2A95BC886505}" presName="LevelOneTextNode" presStyleLbl="node0" presStyleIdx="3" presStyleCnt="4">
        <dgm:presLayoutVars>
          <dgm:chPref val="3"/>
        </dgm:presLayoutVars>
      </dgm:prSet>
      <dgm:spPr/>
    </dgm:pt>
    <dgm:pt modelId="{5BBF2BED-17E6-A14F-B8A3-FC95C0A2F749}" type="pres">
      <dgm:prSet presAssocID="{C385EAEB-E568-4CC4-9978-2A95BC886505}" presName="level2hierChild" presStyleCnt="0"/>
      <dgm:spPr/>
    </dgm:pt>
  </dgm:ptLst>
  <dgm:cxnLst>
    <dgm:cxn modelId="{DE31BD00-4B09-FF4B-B693-C2D980EECCE3}" type="presOf" srcId="{D2A22309-97A8-4655-9B25-08F32519BCDD}" destId="{8FDBA26C-3888-7E46-B56E-42947ACCA8D6}" srcOrd="1" destOrd="0" presId="urn:microsoft.com/office/officeart/2005/8/layout/hierarchy2"/>
    <dgm:cxn modelId="{442D1C02-61CD-7A41-9DF5-AA264B74344A}" type="presOf" srcId="{A7BA4B7D-1797-4874-B075-6C8E5FB5BBC3}" destId="{84E5897E-58D6-FC4E-BD1B-DD9BF06A40A6}" srcOrd="0" destOrd="0" presId="urn:microsoft.com/office/officeart/2005/8/layout/hierarchy2"/>
    <dgm:cxn modelId="{62D26629-CD81-43FC-827C-C2E36668774A}" srcId="{29AA83E1-DFF9-4F2F-AA1E-BFF487984E5C}" destId="{5F67059C-4561-4096-BBC5-3C2849AB57DA}" srcOrd="1" destOrd="0" parTransId="{D01DD968-4724-4207-AE38-86898053461E}" sibTransId="{E7FD04FD-CFBF-4974-8C3F-7908E57DDF67}"/>
    <dgm:cxn modelId="{3732B132-A010-4786-9165-EE9703F8A4AE}" srcId="{0F18CDD0-1CB0-4F64-83FB-2E7DCFF64DCA}" destId="{724119A4-E745-44FC-8DB6-1D1708993629}" srcOrd="2" destOrd="0" parTransId="{F184E4A0-A6D6-4C40-8EE9-A47E67E5089C}" sibTransId="{09433CF2-11B8-470C-978B-0BA590EEA111}"/>
    <dgm:cxn modelId="{BF25123A-688A-4246-A69D-F6217C2D088D}" srcId="{0F18CDD0-1CB0-4F64-83FB-2E7DCFF64DCA}" destId="{7301DE96-139F-405C-AC09-AA9E2FB45FC8}" srcOrd="0" destOrd="0" parTransId="{B3D12C6F-696A-49CB-995F-3AA6971C9E04}" sibTransId="{0E0BDA8D-A865-400E-888F-F5654CD2EBA5}"/>
    <dgm:cxn modelId="{7A83725F-4F0D-4D41-8B75-558179C0C2BC}" type="presOf" srcId="{724119A4-E745-44FC-8DB6-1D1708993629}" destId="{C232F9A4-8A70-0E43-8094-BF0476AC50E4}" srcOrd="0" destOrd="0" presId="urn:microsoft.com/office/officeart/2005/8/layout/hierarchy2"/>
    <dgm:cxn modelId="{DBB00961-61BE-B144-9195-40F225166931}" type="presOf" srcId="{D01DD968-4724-4207-AE38-86898053461E}" destId="{3387B31C-25F0-4449-B1D5-399FD2E1F75A}" srcOrd="1" destOrd="0" presId="urn:microsoft.com/office/officeart/2005/8/layout/hierarchy2"/>
    <dgm:cxn modelId="{19EF7A72-C202-4346-A206-79D5DD74908A}" type="presOf" srcId="{D2A22309-97A8-4655-9B25-08F32519BCDD}" destId="{2FCCA863-3AB9-F240-AA4C-92C9E908E532}" srcOrd="0" destOrd="0" presId="urn:microsoft.com/office/officeart/2005/8/layout/hierarchy2"/>
    <dgm:cxn modelId="{F961F676-AF67-4247-ACA1-9319DE3D92BC}" type="presOf" srcId="{29AA83E1-DFF9-4F2F-AA1E-BFF487984E5C}" destId="{C53D161D-03D5-BE41-8D59-A7F24C1ACA9A}" srcOrd="0" destOrd="0" presId="urn:microsoft.com/office/officeart/2005/8/layout/hierarchy2"/>
    <dgm:cxn modelId="{D9A5E592-3A67-594E-8CA6-BBAF8E7E0468}" type="presOf" srcId="{7301DE96-139F-405C-AC09-AA9E2FB45FC8}" destId="{98204629-363E-4746-A4F0-AC9ECB8FE21D}" srcOrd="0" destOrd="0" presId="urn:microsoft.com/office/officeart/2005/8/layout/hierarchy2"/>
    <dgm:cxn modelId="{98C08A99-956B-7D4D-B3F9-AEB9C3B52147}" type="presOf" srcId="{5F67059C-4561-4096-BBC5-3C2849AB57DA}" destId="{6A185B7E-0822-914A-80E4-8C584FA17E7D}" srcOrd="0" destOrd="0" presId="urn:microsoft.com/office/officeart/2005/8/layout/hierarchy2"/>
    <dgm:cxn modelId="{79CBD7A4-0F03-48A6-8FD7-EF78CD3C87E6}" srcId="{0F18CDD0-1CB0-4F64-83FB-2E7DCFF64DCA}" destId="{C385EAEB-E568-4CC4-9978-2A95BC886505}" srcOrd="3" destOrd="0" parTransId="{D539F316-FECB-4705-9AE0-18BD3C20A61C}" sibTransId="{B7FE59FB-8494-4E2D-B169-5B9AD38F68DD}"/>
    <dgm:cxn modelId="{C84262BA-1623-814A-8948-A340D7B4277A}" type="presOf" srcId="{C385EAEB-E568-4CC4-9978-2A95BC886505}" destId="{BB5000DB-6575-AA41-A75D-60BD126D98E1}" srcOrd="0" destOrd="0" presId="urn:microsoft.com/office/officeart/2005/8/layout/hierarchy2"/>
    <dgm:cxn modelId="{5D6426D3-6602-4C22-92CD-931412BDB178}" srcId="{0F18CDD0-1CB0-4F64-83FB-2E7DCFF64DCA}" destId="{29AA83E1-DFF9-4F2F-AA1E-BFF487984E5C}" srcOrd="1" destOrd="0" parTransId="{67F82711-FF47-41BD-BE96-6D6C1EAB879F}" sibTransId="{A8133D76-B663-4B1E-94C9-769C794200EC}"/>
    <dgm:cxn modelId="{EC5D77EA-AD9D-F94A-AF85-4E0E1FEE1DBF}" type="presOf" srcId="{D01DD968-4724-4207-AE38-86898053461E}" destId="{8E5F256D-23C7-0742-A8A7-22A0CC3AC95B}" srcOrd="0" destOrd="0" presId="urn:microsoft.com/office/officeart/2005/8/layout/hierarchy2"/>
    <dgm:cxn modelId="{0C39B5F1-9EE1-FA46-95B0-FD3591D9811F}" type="presOf" srcId="{0F18CDD0-1CB0-4F64-83FB-2E7DCFF64DCA}" destId="{47110EA3-DAF4-DD49-88EA-E1905AE944A6}" srcOrd="0" destOrd="0" presId="urn:microsoft.com/office/officeart/2005/8/layout/hierarchy2"/>
    <dgm:cxn modelId="{EC9C25FE-A0DB-4805-BE09-9B9B47D35CE6}" srcId="{29AA83E1-DFF9-4F2F-AA1E-BFF487984E5C}" destId="{A7BA4B7D-1797-4874-B075-6C8E5FB5BBC3}" srcOrd="0" destOrd="0" parTransId="{D2A22309-97A8-4655-9B25-08F32519BCDD}" sibTransId="{44A923C3-F214-429A-8711-30DC8AC41FAB}"/>
    <dgm:cxn modelId="{1A08A250-0809-2542-B739-8B3CFD202342}" type="presParOf" srcId="{47110EA3-DAF4-DD49-88EA-E1905AE944A6}" destId="{C5FD78B6-E297-0F47-A650-80E111D12DB9}" srcOrd="0" destOrd="0" presId="urn:microsoft.com/office/officeart/2005/8/layout/hierarchy2"/>
    <dgm:cxn modelId="{B54B72B6-6C31-8345-B649-5E48705ABCED}" type="presParOf" srcId="{C5FD78B6-E297-0F47-A650-80E111D12DB9}" destId="{98204629-363E-4746-A4F0-AC9ECB8FE21D}" srcOrd="0" destOrd="0" presId="urn:microsoft.com/office/officeart/2005/8/layout/hierarchy2"/>
    <dgm:cxn modelId="{C34686AA-1576-8041-8E10-68297328573C}" type="presParOf" srcId="{C5FD78B6-E297-0F47-A650-80E111D12DB9}" destId="{96C2BDB6-A499-2F4E-B1C1-E5C8F1FC953D}" srcOrd="1" destOrd="0" presId="urn:microsoft.com/office/officeart/2005/8/layout/hierarchy2"/>
    <dgm:cxn modelId="{E34BDE5A-B457-9A41-B1EA-3E816ABB7841}" type="presParOf" srcId="{47110EA3-DAF4-DD49-88EA-E1905AE944A6}" destId="{8B1B23C4-0FBA-EA4E-9398-634319EAF4A7}" srcOrd="1" destOrd="0" presId="urn:microsoft.com/office/officeart/2005/8/layout/hierarchy2"/>
    <dgm:cxn modelId="{66E20532-19A5-FB4E-BF51-047265D5D52D}" type="presParOf" srcId="{8B1B23C4-0FBA-EA4E-9398-634319EAF4A7}" destId="{C53D161D-03D5-BE41-8D59-A7F24C1ACA9A}" srcOrd="0" destOrd="0" presId="urn:microsoft.com/office/officeart/2005/8/layout/hierarchy2"/>
    <dgm:cxn modelId="{147F8099-9711-DD44-8D77-0E7A3644D60E}" type="presParOf" srcId="{8B1B23C4-0FBA-EA4E-9398-634319EAF4A7}" destId="{24F5E809-547F-C94B-8ABB-62F4CD331F35}" srcOrd="1" destOrd="0" presId="urn:microsoft.com/office/officeart/2005/8/layout/hierarchy2"/>
    <dgm:cxn modelId="{11DF3677-B61D-B04D-8BD4-12794C101EE2}" type="presParOf" srcId="{24F5E809-547F-C94B-8ABB-62F4CD331F35}" destId="{2FCCA863-3AB9-F240-AA4C-92C9E908E532}" srcOrd="0" destOrd="0" presId="urn:microsoft.com/office/officeart/2005/8/layout/hierarchy2"/>
    <dgm:cxn modelId="{40E742A5-43A4-3640-9176-6CFE1D7A0AAD}" type="presParOf" srcId="{2FCCA863-3AB9-F240-AA4C-92C9E908E532}" destId="{8FDBA26C-3888-7E46-B56E-42947ACCA8D6}" srcOrd="0" destOrd="0" presId="urn:microsoft.com/office/officeart/2005/8/layout/hierarchy2"/>
    <dgm:cxn modelId="{EA7D74AA-C32F-5246-8823-F8FF1EA070CA}" type="presParOf" srcId="{24F5E809-547F-C94B-8ABB-62F4CD331F35}" destId="{5E206FEA-65CF-914C-9194-E9452A456849}" srcOrd="1" destOrd="0" presId="urn:microsoft.com/office/officeart/2005/8/layout/hierarchy2"/>
    <dgm:cxn modelId="{BB5684F9-1ED1-464A-BD6E-2AA1386CAC58}" type="presParOf" srcId="{5E206FEA-65CF-914C-9194-E9452A456849}" destId="{84E5897E-58D6-FC4E-BD1B-DD9BF06A40A6}" srcOrd="0" destOrd="0" presId="urn:microsoft.com/office/officeart/2005/8/layout/hierarchy2"/>
    <dgm:cxn modelId="{67A79E18-9195-ED4E-B3F0-3376AA84B323}" type="presParOf" srcId="{5E206FEA-65CF-914C-9194-E9452A456849}" destId="{6A92E11E-AC58-5244-82B6-3F58C82137BF}" srcOrd="1" destOrd="0" presId="urn:microsoft.com/office/officeart/2005/8/layout/hierarchy2"/>
    <dgm:cxn modelId="{EDBCCCC4-C49D-9F4C-8F7C-B38DD06EEF28}" type="presParOf" srcId="{24F5E809-547F-C94B-8ABB-62F4CD331F35}" destId="{8E5F256D-23C7-0742-A8A7-22A0CC3AC95B}" srcOrd="2" destOrd="0" presId="urn:microsoft.com/office/officeart/2005/8/layout/hierarchy2"/>
    <dgm:cxn modelId="{3ED32B1B-C725-E948-A080-F308CF8BA22D}" type="presParOf" srcId="{8E5F256D-23C7-0742-A8A7-22A0CC3AC95B}" destId="{3387B31C-25F0-4449-B1D5-399FD2E1F75A}" srcOrd="0" destOrd="0" presId="urn:microsoft.com/office/officeart/2005/8/layout/hierarchy2"/>
    <dgm:cxn modelId="{EE624448-18E8-9A4B-98FA-850C19C79BD7}" type="presParOf" srcId="{24F5E809-547F-C94B-8ABB-62F4CD331F35}" destId="{02871CD5-F446-6143-9263-0B4BC7B63E2E}" srcOrd="3" destOrd="0" presId="urn:microsoft.com/office/officeart/2005/8/layout/hierarchy2"/>
    <dgm:cxn modelId="{6C79B6BD-7D5F-E848-B5BB-259BF6CC1AE3}" type="presParOf" srcId="{02871CD5-F446-6143-9263-0B4BC7B63E2E}" destId="{6A185B7E-0822-914A-80E4-8C584FA17E7D}" srcOrd="0" destOrd="0" presId="urn:microsoft.com/office/officeart/2005/8/layout/hierarchy2"/>
    <dgm:cxn modelId="{FB56E5C3-0071-DD4C-90D8-856E56EBCA3F}" type="presParOf" srcId="{02871CD5-F446-6143-9263-0B4BC7B63E2E}" destId="{3ECB8376-9159-BD42-A14D-34BC4D410699}" srcOrd="1" destOrd="0" presId="urn:microsoft.com/office/officeart/2005/8/layout/hierarchy2"/>
    <dgm:cxn modelId="{1AF5F867-3CA8-2B47-BFC8-D4E9A901F6B3}" type="presParOf" srcId="{47110EA3-DAF4-DD49-88EA-E1905AE944A6}" destId="{E0B13D05-4040-6C4F-A44F-A7347754CF17}" srcOrd="2" destOrd="0" presId="urn:microsoft.com/office/officeart/2005/8/layout/hierarchy2"/>
    <dgm:cxn modelId="{10DB9BC3-27F1-3E47-A3BC-07D298C03A94}" type="presParOf" srcId="{E0B13D05-4040-6C4F-A44F-A7347754CF17}" destId="{C232F9A4-8A70-0E43-8094-BF0476AC50E4}" srcOrd="0" destOrd="0" presId="urn:microsoft.com/office/officeart/2005/8/layout/hierarchy2"/>
    <dgm:cxn modelId="{AFF7CB55-C351-D94C-8020-BCCCAFA62B91}" type="presParOf" srcId="{E0B13D05-4040-6C4F-A44F-A7347754CF17}" destId="{21C3170B-B1CD-2E4B-A921-D12249F9BFAC}" srcOrd="1" destOrd="0" presId="urn:microsoft.com/office/officeart/2005/8/layout/hierarchy2"/>
    <dgm:cxn modelId="{FC5F2808-A505-6343-8A30-143AB70B5C61}" type="presParOf" srcId="{47110EA3-DAF4-DD49-88EA-E1905AE944A6}" destId="{3DFAE468-A1E1-7B44-9902-D25146B35FA2}" srcOrd="3" destOrd="0" presId="urn:microsoft.com/office/officeart/2005/8/layout/hierarchy2"/>
    <dgm:cxn modelId="{B924D396-8A18-0448-ABB4-3C28F3295B14}" type="presParOf" srcId="{3DFAE468-A1E1-7B44-9902-D25146B35FA2}" destId="{BB5000DB-6575-AA41-A75D-60BD126D98E1}" srcOrd="0" destOrd="0" presId="urn:microsoft.com/office/officeart/2005/8/layout/hierarchy2"/>
    <dgm:cxn modelId="{FB973A55-C6FA-B644-B550-B25EC85BDAE7}" type="presParOf" srcId="{3DFAE468-A1E1-7B44-9902-D25146B35FA2}" destId="{5BBF2BED-17E6-A14F-B8A3-FC95C0A2F749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15C328-8247-438D-8974-4E5D009630B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9FFF5F5-9A97-4987-8A92-E93B38BF42D5}">
      <dgm:prSet/>
      <dgm:spPr/>
      <dgm:t>
        <a:bodyPr/>
        <a:lstStyle/>
        <a:p>
          <a:r>
            <a:rPr lang="en-US" b="1"/>
            <a:t>Non‑modifiable:</a:t>
          </a:r>
          <a:endParaRPr lang="en-US"/>
        </a:p>
      </dgm:t>
    </dgm:pt>
    <dgm:pt modelId="{90D2D1EF-EC91-42BB-B80A-E11FDDA8EE85}" type="parTrans" cxnId="{34BCD6A5-EB6F-47FE-8840-0B9BE75709F6}">
      <dgm:prSet/>
      <dgm:spPr/>
      <dgm:t>
        <a:bodyPr/>
        <a:lstStyle/>
        <a:p>
          <a:endParaRPr lang="en-US"/>
        </a:p>
      </dgm:t>
    </dgm:pt>
    <dgm:pt modelId="{C8C41056-AF6A-4645-A55A-5E8C80334287}" type="sibTrans" cxnId="{34BCD6A5-EB6F-47FE-8840-0B9BE75709F6}">
      <dgm:prSet/>
      <dgm:spPr/>
      <dgm:t>
        <a:bodyPr/>
        <a:lstStyle/>
        <a:p>
          <a:endParaRPr lang="en-US"/>
        </a:p>
      </dgm:t>
    </dgm:pt>
    <dgm:pt modelId="{3FFCB0B4-463D-4021-A9C9-C0B633F091F0}">
      <dgm:prSet/>
      <dgm:spPr/>
      <dgm:t>
        <a:bodyPr/>
        <a:lstStyle/>
        <a:p>
          <a:r>
            <a:rPr lang="en-US" b="1" dirty="0"/>
            <a:t>Age and sex:</a:t>
          </a:r>
          <a:r>
            <a:rPr lang="en-US" dirty="0"/>
            <a:t> Risk increases with age; most common in post‑menopausal women and older men (NIAMS, 2023).</a:t>
          </a:r>
        </a:p>
      </dgm:t>
    </dgm:pt>
    <dgm:pt modelId="{27427DE4-7FCF-47F2-A8D5-55C9C56B082D}" type="parTrans" cxnId="{F7DF2CC3-86D7-4F80-9250-FF4101CF2FE5}">
      <dgm:prSet/>
      <dgm:spPr/>
      <dgm:t>
        <a:bodyPr/>
        <a:lstStyle/>
        <a:p>
          <a:endParaRPr lang="en-US"/>
        </a:p>
      </dgm:t>
    </dgm:pt>
    <dgm:pt modelId="{8AC729E0-4144-4404-B1AC-AAFBC36818DB}" type="sibTrans" cxnId="{F7DF2CC3-86D7-4F80-9250-FF4101CF2FE5}">
      <dgm:prSet/>
      <dgm:spPr/>
      <dgm:t>
        <a:bodyPr/>
        <a:lstStyle/>
        <a:p>
          <a:endParaRPr lang="en-US"/>
        </a:p>
      </dgm:t>
    </dgm:pt>
    <dgm:pt modelId="{486D4F38-967C-44E4-9AB4-A611B5004114}">
      <dgm:prSet/>
      <dgm:spPr/>
      <dgm:t>
        <a:bodyPr/>
        <a:lstStyle/>
        <a:p>
          <a:r>
            <a:rPr lang="en-US" b="1" dirty="0"/>
            <a:t>Ethnicity and family history:</a:t>
          </a:r>
          <a:r>
            <a:rPr lang="en-US" dirty="0"/>
            <a:t> Higher risk in White and Asian women; family history of osteoporosis increases risk (NIAMS, 2023).</a:t>
          </a:r>
        </a:p>
      </dgm:t>
    </dgm:pt>
    <dgm:pt modelId="{BBD4519F-9B3A-4FE8-B725-0E2FF54C05BB}" type="parTrans" cxnId="{F525CD83-857A-45C4-94A0-8B5F4A94B81A}">
      <dgm:prSet/>
      <dgm:spPr/>
      <dgm:t>
        <a:bodyPr/>
        <a:lstStyle/>
        <a:p>
          <a:endParaRPr lang="en-US"/>
        </a:p>
      </dgm:t>
    </dgm:pt>
    <dgm:pt modelId="{5AE3E544-8FDB-46B2-ABD4-B0980415DE3D}" type="sibTrans" cxnId="{F525CD83-857A-45C4-94A0-8B5F4A94B81A}">
      <dgm:prSet/>
      <dgm:spPr/>
      <dgm:t>
        <a:bodyPr/>
        <a:lstStyle/>
        <a:p>
          <a:endParaRPr lang="en-US"/>
        </a:p>
      </dgm:t>
    </dgm:pt>
    <dgm:pt modelId="{8EDF38F4-9123-4D02-B489-14923735AB69}">
      <dgm:prSet/>
      <dgm:spPr/>
      <dgm:t>
        <a:bodyPr/>
        <a:lstStyle/>
        <a:p>
          <a:r>
            <a:rPr lang="en-US" b="1"/>
            <a:t>Low BMI:</a:t>
          </a:r>
          <a:r>
            <a:rPr lang="en-US"/>
            <a:t> Underweight individuals have nearly double the risk of hip fracture (IOF, 2023).</a:t>
          </a:r>
        </a:p>
      </dgm:t>
    </dgm:pt>
    <dgm:pt modelId="{6D35BBED-61D3-408F-89B7-A14DB018E048}" type="parTrans" cxnId="{8CF3483E-0BCD-40D7-981D-0B253FB48A48}">
      <dgm:prSet/>
      <dgm:spPr/>
      <dgm:t>
        <a:bodyPr/>
        <a:lstStyle/>
        <a:p>
          <a:endParaRPr lang="en-US"/>
        </a:p>
      </dgm:t>
    </dgm:pt>
    <dgm:pt modelId="{ADD2C29F-00FA-4C46-93C7-E88802585C86}" type="sibTrans" cxnId="{8CF3483E-0BCD-40D7-981D-0B253FB48A48}">
      <dgm:prSet/>
      <dgm:spPr/>
      <dgm:t>
        <a:bodyPr/>
        <a:lstStyle/>
        <a:p>
          <a:endParaRPr lang="en-US"/>
        </a:p>
      </dgm:t>
    </dgm:pt>
    <dgm:pt modelId="{8357E6EA-9EFA-D644-962E-6B06D7D8C48D}" type="pres">
      <dgm:prSet presAssocID="{4B15C328-8247-438D-8974-4E5D009630B6}" presName="vert0" presStyleCnt="0">
        <dgm:presLayoutVars>
          <dgm:dir/>
          <dgm:animOne val="branch"/>
          <dgm:animLvl val="lvl"/>
        </dgm:presLayoutVars>
      </dgm:prSet>
      <dgm:spPr/>
    </dgm:pt>
    <dgm:pt modelId="{2D7B0B12-4488-4444-939B-8964CF6B4CD2}" type="pres">
      <dgm:prSet presAssocID="{D9FFF5F5-9A97-4987-8A92-E93B38BF42D5}" presName="thickLine" presStyleLbl="alignNode1" presStyleIdx="0" presStyleCnt="4"/>
      <dgm:spPr/>
    </dgm:pt>
    <dgm:pt modelId="{73B52927-BDE3-9F4B-BCDB-4577AD5219C4}" type="pres">
      <dgm:prSet presAssocID="{D9FFF5F5-9A97-4987-8A92-E93B38BF42D5}" presName="horz1" presStyleCnt="0"/>
      <dgm:spPr/>
    </dgm:pt>
    <dgm:pt modelId="{FE85B9BF-8B03-AE48-A510-7508BF30C1BE}" type="pres">
      <dgm:prSet presAssocID="{D9FFF5F5-9A97-4987-8A92-E93B38BF42D5}" presName="tx1" presStyleLbl="revTx" presStyleIdx="0" presStyleCnt="4"/>
      <dgm:spPr/>
    </dgm:pt>
    <dgm:pt modelId="{59F8E0F2-1B77-2A4B-A30F-59DF756DA017}" type="pres">
      <dgm:prSet presAssocID="{D9FFF5F5-9A97-4987-8A92-E93B38BF42D5}" presName="vert1" presStyleCnt="0"/>
      <dgm:spPr/>
    </dgm:pt>
    <dgm:pt modelId="{C116FAE9-0927-4C42-A717-6FCFCE67F74D}" type="pres">
      <dgm:prSet presAssocID="{3FFCB0B4-463D-4021-A9C9-C0B633F091F0}" presName="thickLine" presStyleLbl="alignNode1" presStyleIdx="1" presStyleCnt="4"/>
      <dgm:spPr/>
    </dgm:pt>
    <dgm:pt modelId="{200423FC-BC0A-7148-A554-45D081EC5B00}" type="pres">
      <dgm:prSet presAssocID="{3FFCB0B4-463D-4021-A9C9-C0B633F091F0}" presName="horz1" presStyleCnt="0"/>
      <dgm:spPr/>
    </dgm:pt>
    <dgm:pt modelId="{9FEF1BDC-D47B-B14D-8A9A-7D985539F9F7}" type="pres">
      <dgm:prSet presAssocID="{3FFCB0B4-463D-4021-A9C9-C0B633F091F0}" presName="tx1" presStyleLbl="revTx" presStyleIdx="1" presStyleCnt="4"/>
      <dgm:spPr/>
    </dgm:pt>
    <dgm:pt modelId="{4ACF126B-1A8B-6645-85CD-CCAB3F089B9D}" type="pres">
      <dgm:prSet presAssocID="{3FFCB0B4-463D-4021-A9C9-C0B633F091F0}" presName="vert1" presStyleCnt="0"/>
      <dgm:spPr/>
    </dgm:pt>
    <dgm:pt modelId="{BC8AE7C4-43F2-A448-A794-706574F390CE}" type="pres">
      <dgm:prSet presAssocID="{486D4F38-967C-44E4-9AB4-A611B5004114}" presName="thickLine" presStyleLbl="alignNode1" presStyleIdx="2" presStyleCnt="4"/>
      <dgm:spPr/>
    </dgm:pt>
    <dgm:pt modelId="{8F71A11C-778B-E14C-8F05-566605C790F9}" type="pres">
      <dgm:prSet presAssocID="{486D4F38-967C-44E4-9AB4-A611B5004114}" presName="horz1" presStyleCnt="0"/>
      <dgm:spPr/>
    </dgm:pt>
    <dgm:pt modelId="{5A37FB3D-F588-8340-9931-B9DAAB2ACC02}" type="pres">
      <dgm:prSet presAssocID="{486D4F38-967C-44E4-9AB4-A611B5004114}" presName="tx1" presStyleLbl="revTx" presStyleIdx="2" presStyleCnt="4"/>
      <dgm:spPr/>
    </dgm:pt>
    <dgm:pt modelId="{38868245-ECC4-C841-BDBA-47B80848735D}" type="pres">
      <dgm:prSet presAssocID="{486D4F38-967C-44E4-9AB4-A611B5004114}" presName="vert1" presStyleCnt="0"/>
      <dgm:spPr/>
    </dgm:pt>
    <dgm:pt modelId="{CEDAD537-5176-8A49-B9E6-6B31F6832C56}" type="pres">
      <dgm:prSet presAssocID="{8EDF38F4-9123-4D02-B489-14923735AB69}" presName="thickLine" presStyleLbl="alignNode1" presStyleIdx="3" presStyleCnt="4"/>
      <dgm:spPr/>
    </dgm:pt>
    <dgm:pt modelId="{1CA6F112-A117-2E41-9E54-1576F00EEFB0}" type="pres">
      <dgm:prSet presAssocID="{8EDF38F4-9123-4D02-B489-14923735AB69}" presName="horz1" presStyleCnt="0"/>
      <dgm:spPr/>
    </dgm:pt>
    <dgm:pt modelId="{70E7755F-66CA-C84F-BE44-54348694D70C}" type="pres">
      <dgm:prSet presAssocID="{8EDF38F4-9123-4D02-B489-14923735AB69}" presName="tx1" presStyleLbl="revTx" presStyleIdx="3" presStyleCnt="4"/>
      <dgm:spPr/>
    </dgm:pt>
    <dgm:pt modelId="{C4EB053A-E7A3-3548-8F4C-4366157A6139}" type="pres">
      <dgm:prSet presAssocID="{8EDF38F4-9123-4D02-B489-14923735AB69}" presName="vert1" presStyleCnt="0"/>
      <dgm:spPr/>
    </dgm:pt>
  </dgm:ptLst>
  <dgm:cxnLst>
    <dgm:cxn modelId="{8CF3483E-0BCD-40D7-981D-0B253FB48A48}" srcId="{4B15C328-8247-438D-8974-4E5D009630B6}" destId="{8EDF38F4-9123-4D02-B489-14923735AB69}" srcOrd="3" destOrd="0" parTransId="{6D35BBED-61D3-408F-89B7-A14DB018E048}" sibTransId="{ADD2C29F-00FA-4C46-93C7-E88802585C86}"/>
    <dgm:cxn modelId="{9A78A541-3DD8-7C4B-ABDD-4342AD381B3C}" type="presOf" srcId="{D9FFF5F5-9A97-4987-8A92-E93B38BF42D5}" destId="{FE85B9BF-8B03-AE48-A510-7508BF30C1BE}" srcOrd="0" destOrd="0" presId="urn:microsoft.com/office/officeart/2008/layout/LinedList"/>
    <dgm:cxn modelId="{2BD7345B-5109-4C49-B5DD-1BA771F505F7}" type="presOf" srcId="{3FFCB0B4-463D-4021-A9C9-C0B633F091F0}" destId="{9FEF1BDC-D47B-B14D-8A9A-7D985539F9F7}" srcOrd="0" destOrd="0" presId="urn:microsoft.com/office/officeart/2008/layout/LinedList"/>
    <dgm:cxn modelId="{F525CD83-857A-45C4-94A0-8B5F4A94B81A}" srcId="{4B15C328-8247-438D-8974-4E5D009630B6}" destId="{486D4F38-967C-44E4-9AB4-A611B5004114}" srcOrd="2" destOrd="0" parTransId="{BBD4519F-9B3A-4FE8-B725-0E2FF54C05BB}" sibTransId="{5AE3E544-8FDB-46B2-ABD4-B0980415DE3D}"/>
    <dgm:cxn modelId="{67D13384-0050-BC41-8E92-067C7D087877}" type="presOf" srcId="{486D4F38-967C-44E4-9AB4-A611B5004114}" destId="{5A37FB3D-F588-8340-9931-B9DAAB2ACC02}" srcOrd="0" destOrd="0" presId="urn:microsoft.com/office/officeart/2008/layout/LinedList"/>
    <dgm:cxn modelId="{34BCD6A5-EB6F-47FE-8840-0B9BE75709F6}" srcId="{4B15C328-8247-438D-8974-4E5D009630B6}" destId="{D9FFF5F5-9A97-4987-8A92-E93B38BF42D5}" srcOrd="0" destOrd="0" parTransId="{90D2D1EF-EC91-42BB-B80A-E11FDDA8EE85}" sibTransId="{C8C41056-AF6A-4645-A55A-5E8C80334287}"/>
    <dgm:cxn modelId="{F7DF2CC3-86D7-4F80-9250-FF4101CF2FE5}" srcId="{4B15C328-8247-438D-8974-4E5D009630B6}" destId="{3FFCB0B4-463D-4021-A9C9-C0B633F091F0}" srcOrd="1" destOrd="0" parTransId="{27427DE4-7FCF-47F2-A8D5-55C9C56B082D}" sibTransId="{8AC729E0-4144-4404-B1AC-AAFBC36818DB}"/>
    <dgm:cxn modelId="{F893AAC3-E2CD-7A45-905D-8390610334B4}" type="presOf" srcId="{8EDF38F4-9123-4D02-B489-14923735AB69}" destId="{70E7755F-66CA-C84F-BE44-54348694D70C}" srcOrd="0" destOrd="0" presId="urn:microsoft.com/office/officeart/2008/layout/LinedList"/>
    <dgm:cxn modelId="{125B65C9-D4F1-EF4C-A6F2-AE5F4D5BABFD}" type="presOf" srcId="{4B15C328-8247-438D-8974-4E5D009630B6}" destId="{8357E6EA-9EFA-D644-962E-6B06D7D8C48D}" srcOrd="0" destOrd="0" presId="urn:microsoft.com/office/officeart/2008/layout/LinedList"/>
    <dgm:cxn modelId="{11307B9A-3187-7F4C-AE92-CE7B0FB214CA}" type="presParOf" srcId="{8357E6EA-9EFA-D644-962E-6B06D7D8C48D}" destId="{2D7B0B12-4488-4444-939B-8964CF6B4CD2}" srcOrd="0" destOrd="0" presId="urn:microsoft.com/office/officeart/2008/layout/LinedList"/>
    <dgm:cxn modelId="{6E92D532-2361-6042-9055-B5042930CD7A}" type="presParOf" srcId="{8357E6EA-9EFA-D644-962E-6B06D7D8C48D}" destId="{73B52927-BDE3-9F4B-BCDB-4577AD5219C4}" srcOrd="1" destOrd="0" presId="urn:microsoft.com/office/officeart/2008/layout/LinedList"/>
    <dgm:cxn modelId="{09EA03AF-3352-5540-B6B2-5BCE54D3E459}" type="presParOf" srcId="{73B52927-BDE3-9F4B-BCDB-4577AD5219C4}" destId="{FE85B9BF-8B03-AE48-A510-7508BF30C1BE}" srcOrd="0" destOrd="0" presId="urn:microsoft.com/office/officeart/2008/layout/LinedList"/>
    <dgm:cxn modelId="{29481EC8-3F20-ED45-8F3F-48BA92A0A0AF}" type="presParOf" srcId="{73B52927-BDE3-9F4B-BCDB-4577AD5219C4}" destId="{59F8E0F2-1B77-2A4B-A30F-59DF756DA017}" srcOrd="1" destOrd="0" presId="urn:microsoft.com/office/officeart/2008/layout/LinedList"/>
    <dgm:cxn modelId="{73C61763-7221-2246-BCDC-6B0CA10A80B9}" type="presParOf" srcId="{8357E6EA-9EFA-D644-962E-6B06D7D8C48D}" destId="{C116FAE9-0927-4C42-A717-6FCFCE67F74D}" srcOrd="2" destOrd="0" presId="urn:microsoft.com/office/officeart/2008/layout/LinedList"/>
    <dgm:cxn modelId="{025BAA5A-138C-2A4D-B9A0-17C551A83321}" type="presParOf" srcId="{8357E6EA-9EFA-D644-962E-6B06D7D8C48D}" destId="{200423FC-BC0A-7148-A554-45D081EC5B00}" srcOrd="3" destOrd="0" presId="urn:microsoft.com/office/officeart/2008/layout/LinedList"/>
    <dgm:cxn modelId="{3976E6BF-DC75-E240-84EE-43E337BF8E2F}" type="presParOf" srcId="{200423FC-BC0A-7148-A554-45D081EC5B00}" destId="{9FEF1BDC-D47B-B14D-8A9A-7D985539F9F7}" srcOrd="0" destOrd="0" presId="urn:microsoft.com/office/officeart/2008/layout/LinedList"/>
    <dgm:cxn modelId="{EA431493-6FE2-CF40-9E34-0071AF1832CF}" type="presParOf" srcId="{200423FC-BC0A-7148-A554-45D081EC5B00}" destId="{4ACF126B-1A8B-6645-85CD-CCAB3F089B9D}" srcOrd="1" destOrd="0" presId="urn:microsoft.com/office/officeart/2008/layout/LinedList"/>
    <dgm:cxn modelId="{1B15C2BE-FE19-9945-AE1C-CFF7CA52114A}" type="presParOf" srcId="{8357E6EA-9EFA-D644-962E-6B06D7D8C48D}" destId="{BC8AE7C4-43F2-A448-A794-706574F390CE}" srcOrd="4" destOrd="0" presId="urn:microsoft.com/office/officeart/2008/layout/LinedList"/>
    <dgm:cxn modelId="{4A0DC1FD-506A-B64D-826C-C67BD280C731}" type="presParOf" srcId="{8357E6EA-9EFA-D644-962E-6B06D7D8C48D}" destId="{8F71A11C-778B-E14C-8F05-566605C790F9}" srcOrd="5" destOrd="0" presId="urn:microsoft.com/office/officeart/2008/layout/LinedList"/>
    <dgm:cxn modelId="{14C034D4-EB2F-E044-8988-D212EF5E6B19}" type="presParOf" srcId="{8F71A11C-778B-E14C-8F05-566605C790F9}" destId="{5A37FB3D-F588-8340-9931-B9DAAB2ACC02}" srcOrd="0" destOrd="0" presId="urn:microsoft.com/office/officeart/2008/layout/LinedList"/>
    <dgm:cxn modelId="{CE9BEF72-85BB-5E4E-ACB4-95F2CD58768D}" type="presParOf" srcId="{8F71A11C-778B-E14C-8F05-566605C790F9}" destId="{38868245-ECC4-C841-BDBA-47B80848735D}" srcOrd="1" destOrd="0" presId="urn:microsoft.com/office/officeart/2008/layout/LinedList"/>
    <dgm:cxn modelId="{FDA548C2-13CE-434E-8976-F1C686DE1F18}" type="presParOf" srcId="{8357E6EA-9EFA-D644-962E-6B06D7D8C48D}" destId="{CEDAD537-5176-8A49-B9E6-6B31F6832C56}" srcOrd="6" destOrd="0" presId="urn:microsoft.com/office/officeart/2008/layout/LinedList"/>
    <dgm:cxn modelId="{C75358C4-4D4C-2041-B687-695CC3474360}" type="presParOf" srcId="{8357E6EA-9EFA-D644-962E-6B06D7D8C48D}" destId="{1CA6F112-A117-2E41-9E54-1576F00EEFB0}" srcOrd="7" destOrd="0" presId="urn:microsoft.com/office/officeart/2008/layout/LinedList"/>
    <dgm:cxn modelId="{F2B8D81D-8BD4-4441-8793-F2BDF09E237F}" type="presParOf" srcId="{1CA6F112-A117-2E41-9E54-1576F00EEFB0}" destId="{70E7755F-66CA-C84F-BE44-54348694D70C}" srcOrd="0" destOrd="0" presId="urn:microsoft.com/office/officeart/2008/layout/LinedList"/>
    <dgm:cxn modelId="{EC74B04E-E680-AF49-AA36-A15F44DC8AAF}" type="presParOf" srcId="{1CA6F112-A117-2E41-9E54-1576F00EEFB0}" destId="{C4EB053A-E7A3-3548-8F4C-4366157A613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C72D4A-9731-4857-994B-439A4B1173C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0CFB4A-C35C-4740-80DE-7EF76CCF6F90}">
      <dgm:prSet/>
      <dgm:spPr/>
      <dgm:t>
        <a:bodyPr/>
        <a:lstStyle/>
        <a:p>
          <a:r>
            <a:rPr lang="en-US" b="1"/>
            <a:t>Smoking &amp; alcohol:</a:t>
          </a:r>
          <a:r>
            <a:rPr lang="en-US"/>
            <a:t> Mrs B smokes 10 cigarettes/day and drinks 2–3 units nightly, both harmful to bone (IOF, 2023).</a:t>
          </a:r>
        </a:p>
      </dgm:t>
    </dgm:pt>
    <dgm:pt modelId="{C9FFF129-D775-4D55-B202-B08A0DDDC5B3}" type="parTrans" cxnId="{E2201C63-8005-46AC-A858-F4CA3CD0AEB5}">
      <dgm:prSet/>
      <dgm:spPr/>
      <dgm:t>
        <a:bodyPr/>
        <a:lstStyle/>
        <a:p>
          <a:endParaRPr lang="en-US"/>
        </a:p>
      </dgm:t>
    </dgm:pt>
    <dgm:pt modelId="{2BBC74A0-BE5E-4FA5-B4C3-B9C44E4C5431}" type="sibTrans" cxnId="{E2201C63-8005-46AC-A858-F4CA3CD0AEB5}">
      <dgm:prSet/>
      <dgm:spPr/>
      <dgm:t>
        <a:bodyPr/>
        <a:lstStyle/>
        <a:p>
          <a:endParaRPr lang="en-US"/>
        </a:p>
      </dgm:t>
    </dgm:pt>
    <dgm:pt modelId="{79308F0E-6987-476F-A17E-B7F4E2E45ED5}">
      <dgm:prSet/>
      <dgm:spPr/>
      <dgm:t>
        <a:bodyPr/>
        <a:lstStyle/>
        <a:p>
          <a:r>
            <a:rPr lang="en-US" b="1"/>
            <a:t>Sedentary:</a:t>
          </a:r>
          <a:r>
            <a:rPr lang="en-US"/>
            <a:t> She spends most of the day sitting; lacks weight‑bearing exercise (IOF, 2023).</a:t>
          </a:r>
        </a:p>
      </dgm:t>
    </dgm:pt>
    <dgm:pt modelId="{CA9D4FB1-18B4-40FB-B606-426F53DD8E1E}" type="parTrans" cxnId="{27589814-ACEB-4A85-87D0-999B244117B9}">
      <dgm:prSet/>
      <dgm:spPr/>
      <dgm:t>
        <a:bodyPr/>
        <a:lstStyle/>
        <a:p>
          <a:endParaRPr lang="en-US"/>
        </a:p>
      </dgm:t>
    </dgm:pt>
    <dgm:pt modelId="{5FB0F2F3-92DF-493E-845F-85F4F25A30DB}" type="sibTrans" cxnId="{27589814-ACEB-4A85-87D0-999B244117B9}">
      <dgm:prSet/>
      <dgm:spPr/>
      <dgm:t>
        <a:bodyPr/>
        <a:lstStyle/>
        <a:p>
          <a:endParaRPr lang="en-US"/>
        </a:p>
      </dgm:t>
    </dgm:pt>
    <dgm:pt modelId="{0F4509E0-556D-4B2E-A3B9-A3AD1C5E8A3B}">
      <dgm:prSet/>
      <dgm:spPr/>
      <dgm:t>
        <a:bodyPr/>
        <a:lstStyle/>
        <a:p>
          <a:r>
            <a:rPr lang="en-US" b="1"/>
            <a:t>Poor diet:</a:t>
          </a:r>
          <a:r>
            <a:rPr lang="en-US"/>
            <a:t> Diet lacks sufficient calcium and vitamin D; few dairy products or leafy greens.</a:t>
          </a:r>
        </a:p>
      </dgm:t>
    </dgm:pt>
    <dgm:pt modelId="{6B7ECD89-D963-4B37-B777-D76BAD158FD1}" type="parTrans" cxnId="{B6D046A7-95D8-4C36-9B88-7A62FE87D51A}">
      <dgm:prSet/>
      <dgm:spPr/>
      <dgm:t>
        <a:bodyPr/>
        <a:lstStyle/>
        <a:p>
          <a:endParaRPr lang="en-US"/>
        </a:p>
      </dgm:t>
    </dgm:pt>
    <dgm:pt modelId="{4BB3DDF7-6D05-43BA-82C5-AD3AFD717B4B}" type="sibTrans" cxnId="{B6D046A7-95D8-4C36-9B88-7A62FE87D51A}">
      <dgm:prSet/>
      <dgm:spPr/>
      <dgm:t>
        <a:bodyPr/>
        <a:lstStyle/>
        <a:p>
          <a:endParaRPr lang="en-US"/>
        </a:p>
      </dgm:t>
    </dgm:pt>
    <dgm:pt modelId="{6C073ED8-B349-4F9E-B5EA-B3BCEA73EA02}">
      <dgm:prSet/>
      <dgm:spPr/>
      <dgm:t>
        <a:bodyPr/>
        <a:lstStyle/>
        <a:p>
          <a:r>
            <a:rPr lang="en-US" b="1"/>
            <a:t>Medication:</a:t>
          </a:r>
          <a:r>
            <a:rPr lang="en-US"/>
            <a:t> Long‑term steroid therapy for rheumatoid arthritis contributes to bone loss (NIAMS, 2023).</a:t>
          </a:r>
        </a:p>
      </dgm:t>
    </dgm:pt>
    <dgm:pt modelId="{08DC9DC6-CBC8-44C3-B272-A0CD671CD3FE}" type="parTrans" cxnId="{6028F9F5-6C26-49CA-9A44-E0DBCB9C72D0}">
      <dgm:prSet/>
      <dgm:spPr/>
      <dgm:t>
        <a:bodyPr/>
        <a:lstStyle/>
        <a:p>
          <a:endParaRPr lang="en-US"/>
        </a:p>
      </dgm:t>
    </dgm:pt>
    <dgm:pt modelId="{12E5D9A3-3F34-4526-8DD2-BB82C5B4B76B}" type="sibTrans" cxnId="{6028F9F5-6C26-49CA-9A44-E0DBCB9C72D0}">
      <dgm:prSet/>
      <dgm:spPr/>
      <dgm:t>
        <a:bodyPr/>
        <a:lstStyle/>
        <a:p>
          <a:endParaRPr lang="en-US"/>
        </a:p>
      </dgm:t>
    </dgm:pt>
    <dgm:pt modelId="{3BD94A17-DB03-4A9F-9B14-593533BB32AD}">
      <dgm:prSet/>
      <dgm:spPr/>
      <dgm:t>
        <a:bodyPr/>
        <a:lstStyle/>
        <a:p>
          <a:r>
            <a:rPr lang="en-US" b="1"/>
            <a:t>Limited sun exposure:</a:t>
          </a:r>
          <a:r>
            <a:rPr lang="en-US"/>
            <a:t> Reduces vitamin D synthesis.</a:t>
          </a:r>
        </a:p>
      </dgm:t>
    </dgm:pt>
    <dgm:pt modelId="{700A124A-6F78-4395-8F62-79BBE0B2A3E6}" type="parTrans" cxnId="{384BFEE1-6630-4512-84C7-7591808C91C3}">
      <dgm:prSet/>
      <dgm:spPr/>
      <dgm:t>
        <a:bodyPr/>
        <a:lstStyle/>
        <a:p>
          <a:endParaRPr lang="en-US"/>
        </a:p>
      </dgm:t>
    </dgm:pt>
    <dgm:pt modelId="{D325D71E-4392-41B5-AE73-185C8F1805A9}" type="sibTrans" cxnId="{384BFEE1-6630-4512-84C7-7591808C91C3}">
      <dgm:prSet/>
      <dgm:spPr/>
      <dgm:t>
        <a:bodyPr/>
        <a:lstStyle/>
        <a:p>
          <a:endParaRPr lang="en-US"/>
        </a:p>
      </dgm:t>
    </dgm:pt>
    <dgm:pt modelId="{79BB2B15-B760-E942-BB3D-19456D980F5F}" type="pres">
      <dgm:prSet presAssocID="{6CC72D4A-9731-4857-994B-439A4B1173C7}" presName="vert0" presStyleCnt="0">
        <dgm:presLayoutVars>
          <dgm:dir/>
          <dgm:animOne val="branch"/>
          <dgm:animLvl val="lvl"/>
        </dgm:presLayoutVars>
      </dgm:prSet>
      <dgm:spPr/>
    </dgm:pt>
    <dgm:pt modelId="{CDF86313-AA84-B34F-B369-FC062F16874B}" type="pres">
      <dgm:prSet presAssocID="{A50CFB4A-C35C-4740-80DE-7EF76CCF6F90}" presName="thickLine" presStyleLbl="alignNode1" presStyleIdx="0" presStyleCnt="5"/>
      <dgm:spPr/>
    </dgm:pt>
    <dgm:pt modelId="{CBAC98BF-ED5B-ED4D-983E-B44E7CFB8EF3}" type="pres">
      <dgm:prSet presAssocID="{A50CFB4A-C35C-4740-80DE-7EF76CCF6F90}" presName="horz1" presStyleCnt="0"/>
      <dgm:spPr/>
    </dgm:pt>
    <dgm:pt modelId="{538DD07F-D54F-3F4C-9B4C-FCB541AAC46E}" type="pres">
      <dgm:prSet presAssocID="{A50CFB4A-C35C-4740-80DE-7EF76CCF6F90}" presName="tx1" presStyleLbl="revTx" presStyleIdx="0" presStyleCnt="5"/>
      <dgm:spPr/>
    </dgm:pt>
    <dgm:pt modelId="{D9522120-C305-9544-BB1D-9BC7798E065D}" type="pres">
      <dgm:prSet presAssocID="{A50CFB4A-C35C-4740-80DE-7EF76CCF6F90}" presName="vert1" presStyleCnt="0"/>
      <dgm:spPr/>
    </dgm:pt>
    <dgm:pt modelId="{1E4B4F59-00E1-474D-8DAD-739CD808487B}" type="pres">
      <dgm:prSet presAssocID="{79308F0E-6987-476F-A17E-B7F4E2E45ED5}" presName="thickLine" presStyleLbl="alignNode1" presStyleIdx="1" presStyleCnt="5"/>
      <dgm:spPr/>
    </dgm:pt>
    <dgm:pt modelId="{BEF73992-48BE-2A49-8B1E-A913AF6FE628}" type="pres">
      <dgm:prSet presAssocID="{79308F0E-6987-476F-A17E-B7F4E2E45ED5}" presName="horz1" presStyleCnt="0"/>
      <dgm:spPr/>
    </dgm:pt>
    <dgm:pt modelId="{C865799E-4434-024F-A5B6-00B6D060C06E}" type="pres">
      <dgm:prSet presAssocID="{79308F0E-6987-476F-A17E-B7F4E2E45ED5}" presName="tx1" presStyleLbl="revTx" presStyleIdx="1" presStyleCnt="5"/>
      <dgm:spPr/>
    </dgm:pt>
    <dgm:pt modelId="{3EC11F97-CF60-8C45-9993-4B44B84C3E6C}" type="pres">
      <dgm:prSet presAssocID="{79308F0E-6987-476F-A17E-B7F4E2E45ED5}" presName="vert1" presStyleCnt="0"/>
      <dgm:spPr/>
    </dgm:pt>
    <dgm:pt modelId="{3F258F47-F9C5-6346-A21B-F7E2848AECBD}" type="pres">
      <dgm:prSet presAssocID="{0F4509E0-556D-4B2E-A3B9-A3AD1C5E8A3B}" presName="thickLine" presStyleLbl="alignNode1" presStyleIdx="2" presStyleCnt="5"/>
      <dgm:spPr/>
    </dgm:pt>
    <dgm:pt modelId="{F03A0D1A-3BA3-3B4D-997F-D5DD744744F1}" type="pres">
      <dgm:prSet presAssocID="{0F4509E0-556D-4B2E-A3B9-A3AD1C5E8A3B}" presName="horz1" presStyleCnt="0"/>
      <dgm:spPr/>
    </dgm:pt>
    <dgm:pt modelId="{E6F1E3F5-BB9B-3847-B151-9692775F62A8}" type="pres">
      <dgm:prSet presAssocID="{0F4509E0-556D-4B2E-A3B9-A3AD1C5E8A3B}" presName="tx1" presStyleLbl="revTx" presStyleIdx="2" presStyleCnt="5"/>
      <dgm:spPr/>
    </dgm:pt>
    <dgm:pt modelId="{44D50D22-9D91-ED42-B225-B55C66E83214}" type="pres">
      <dgm:prSet presAssocID="{0F4509E0-556D-4B2E-A3B9-A3AD1C5E8A3B}" presName="vert1" presStyleCnt="0"/>
      <dgm:spPr/>
    </dgm:pt>
    <dgm:pt modelId="{68480796-F727-A449-89DA-3C1F4445E4ED}" type="pres">
      <dgm:prSet presAssocID="{6C073ED8-B349-4F9E-B5EA-B3BCEA73EA02}" presName="thickLine" presStyleLbl="alignNode1" presStyleIdx="3" presStyleCnt="5"/>
      <dgm:spPr/>
    </dgm:pt>
    <dgm:pt modelId="{152DB327-AEA1-A74C-8A9A-68205BD0F3DF}" type="pres">
      <dgm:prSet presAssocID="{6C073ED8-B349-4F9E-B5EA-B3BCEA73EA02}" presName="horz1" presStyleCnt="0"/>
      <dgm:spPr/>
    </dgm:pt>
    <dgm:pt modelId="{9F9044BE-6387-C044-8C7E-1644D83F2E39}" type="pres">
      <dgm:prSet presAssocID="{6C073ED8-B349-4F9E-B5EA-B3BCEA73EA02}" presName="tx1" presStyleLbl="revTx" presStyleIdx="3" presStyleCnt="5"/>
      <dgm:spPr/>
    </dgm:pt>
    <dgm:pt modelId="{93096AFF-D98D-194B-B887-C74CB24DAB16}" type="pres">
      <dgm:prSet presAssocID="{6C073ED8-B349-4F9E-B5EA-B3BCEA73EA02}" presName="vert1" presStyleCnt="0"/>
      <dgm:spPr/>
    </dgm:pt>
    <dgm:pt modelId="{04C8F1E0-55AB-AC41-BCE5-53D8BD9C4B6A}" type="pres">
      <dgm:prSet presAssocID="{3BD94A17-DB03-4A9F-9B14-593533BB32AD}" presName="thickLine" presStyleLbl="alignNode1" presStyleIdx="4" presStyleCnt="5"/>
      <dgm:spPr/>
    </dgm:pt>
    <dgm:pt modelId="{51436AF4-52A6-1542-A41E-1CFF876AD42C}" type="pres">
      <dgm:prSet presAssocID="{3BD94A17-DB03-4A9F-9B14-593533BB32AD}" presName="horz1" presStyleCnt="0"/>
      <dgm:spPr/>
    </dgm:pt>
    <dgm:pt modelId="{D741043B-2308-9743-9556-FDC76FFCE078}" type="pres">
      <dgm:prSet presAssocID="{3BD94A17-DB03-4A9F-9B14-593533BB32AD}" presName="tx1" presStyleLbl="revTx" presStyleIdx="4" presStyleCnt="5"/>
      <dgm:spPr/>
    </dgm:pt>
    <dgm:pt modelId="{60A8C8A9-F4CF-B74A-9640-816CC0683D42}" type="pres">
      <dgm:prSet presAssocID="{3BD94A17-DB03-4A9F-9B14-593533BB32AD}" presName="vert1" presStyleCnt="0"/>
      <dgm:spPr/>
    </dgm:pt>
  </dgm:ptLst>
  <dgm:cxnLst>
    <dgm:cxn modelId="{27589814-ACEB-4A85-87D0-999B244117B9}" srcId="{6CC72D4A-9731-4857-994B-439A4B1173C7}" destId="{79308F0E-6987-476F-A17E-B7F4E2E45ED5}" srcOrd="1" destOrd="0" parTransId="{CA9D4FB1-18B4-40FB-B606-426F53DD8E1E}" sibTransId="{5FB0F2F3-92DF-493E-845F-85F4F25A30DB}"/>
    <dgm:cxn modelId="{33B4481F-C920-934F-BDD1-CB2535DC54AB}" type="presOf" srcId="{6C073ED8-B349-4F9E-B5EA-B3BCEA73EA02}" destId="{9F9044BE-6387-C044-8C7E-1644D83F2E39}" srcOrd="0" destOrd="0" presId="urn:microsoft.com/office/officeart/2008/layout/LinedList"/>
    <dgm:cxn modelId="{5FAE6142-F443-C649-A15A-F4EF7EA19828}" type="presOf" srcId="{0F4509E0-556D-4B2E-A3B9-A3AD1C5E8A3B}" destId="{E6F1E3F5-BB9B-3847-B151-9692775F62A8}" srcOrd="0" destOrd="0" presId="urn:microsoft.com/office/officeart/2008/layout/LinedList"/>
    <dgm:cxn modelId="{F072125D-798C-834E-B6B2-2CDBE882EFB5}" type="presOf" srcId="{A50CFB4A-C35C-4740-80DE-7EF76CCF6F90}" destId="{538DD07F-D54F-3F4C-9B4C-FCB541AAC46E}" srcOrd="0" destOrd="0" presId="urn:microsoft.com/office/officeart/2008/layout/LinedList"/>
    <dgm:cxn modelId="{E2201C63-8005-46AC-A858-F4CA3CD0AEB5}" srcId="{6CC72D4A-9731-4857-994B-439A4B1173C7}" destId="{A50CFB4A-C35C-4740-80DE-7EF76CCF6F90}" srcOrd="0" destOrd="0" parTransId="{C9FFF129-D775-4D55-B202-B08A0DDDC5B3}" sibTransId="{2BBC74A0-BE5E-4FA5-B4C3-B9C44E4C5431}"/>
    <dgm:cxn modelId="{ADC7CB72-CE3F-2443-A39B-2AC87194F6AE}" type="presOf" srcId="{79308F0E-6987-476F-A17E-B7F4E2E45ED5}" destId="{C865799E-4434-024F-A5B6-00B6D060C06E}" srcOrd="0" destOrd="0" presId="urn:microsoft.com/office/officeart/2008/layout/LinedList"/>
    <dgm:cxn modelId="{FDDE3892-CD7A-374E-AB28-7B310BF6B455}" type="presOf" srcId="{3BD94A17-DB03-4A9F-9B14-593533BB32AD}" destId="{D741043B-2308-9743-9556-FDC76FFCE078}" srcOrd="0" destOrd="0" presId="urn:microsoft.com/office/officeart/2008/layout/LinedList"/>
    <dgm:cxn modelId="{B6D046A7-95D8-4C36-9B88-7A62FE87D51A}" srcId="{6CC72D4A-9731-4857-994B-439A4B1173C7}" destId="{0F4509E0-556D-4B2E-A3B9-A3AD1C5E8A3B}" srcOrd="2" destOrd="0" parTransId="{6B7ECD89-D963-4B37-B777-D76BAD158FD1}" sibTransId="{4BB3DDF7-6D05-43BA-82C5-AD3AFD717B4B}"/>
    <dgm:cxn modelId="{A048D6DA-4F2A-434E-AE9F-9D29AB9CDEB7}" type="presOf" srcId="{6CC72D4A-9731-4857-994B-439A4B1173C7}" destId="{79BB2B15-B760-E942-BB3D-19456D980F5F}" srcOrd="0" destOrd="0" presId="urn:microsoft.com/office/officeart/2008/layout/LinedList"/>
    <dgm:cxn modelId="{384BFEE1-6630-4512-84C7-7591808C91C3}" srcId="{6CC72D4A-9731-4857-994B-439A4B1173C7}" destId="{3BD94A17-DB03-4A9F-9B14-593533BB32AD}" srcOrd="4" destOrd="0" parTransId="{700A124A-6F78-4395-8F62-79BBE0B2A3E6}" sibTransId="{D325D71E-4392-41B5-AE73-185C8F1805A9}"/>
    <dgm:cxn modelId="{6028F9F5-6C26-49CA-9A44-E0DBCB9C72D0}" srcId="{6CC72D4A-9731-4857-994B-439A4B1173C7}" destId="{6C073ED8-B349-4F9E-B5EA-B3BCEA73EA02}" srcOrd="3" destOrd="0" parTransId="{08DC9DC6-CBC8-44C3-B272-A0CD671CD3FE}" sibTransId="{12E5D9A3-3F34-4526-8DD2-BB82C5B4B76B}"/>
    <dgm:cxn modelId="{B6B3A11E-A142-3C4E-8188-BF9E3593E2CC}" type="presParOf" srcId="{79BB2B15-B760-E942-BB3D-19456D980F5F}" destId="{CDF86313-AA84-B34F-B369-FC062F16874B}" srcOrd="0" destOrd="0" presId="urn:microsoft.com/office/officeart/2008/layout/LinedList"/>
    <dgm:cxn modelId="{EC02369C-34CD-7C46-B401-4462AFED87D0}" type="presParOf" srcId="{79BB2B15-B760-E942-BB3D-19456D980F5F}" destId="{CBAC98BF-ED5B-ED4D-983E-B44E7CFB8EF3}" srcOrd="1" destOrd="0" presId="urn:microsoft.com/office/officeart/2008/layout/LinedList"/>
    <dgm:cxn modelId="{8D097E17-B109-B241-890B-F6A953EBFDD1}" type="presParOf" srcId="{CBAC98BF-ED5B-ED4D-983E-B44E7CFB8EF3}" destId="{538DD07F-D54F-3F4C-9B4C-FCB541AAC46E}" srcOrd="0" destOrd="0" presId="urn:microsoft.com/office/officeart/2008/layout/LinedList"/>
    <dgm:cxn modelId="{B0E20608-D376-524C-BF63-DD85B45BB1F0}" type="presParOf" srcId="{CBAC98BF-ED5B-ED4D-983E-B44E7CFB8EF3}" destId="{D9522120-C305-9544-BB1D-9BC7798E065D}" srcOrd="1" destOrd="0" presId="urn:microsoft.com/office/officeart/2008/layout/LinedList"/>
    <dgm:cxn modelId="{FFC5B9E9-45D9-CD42-B907-316885357554}" type="presParOf" srcId="{79BB2B15-B760-E942-BB3D-19456D980F5F}" destId="{1E4B4F59-00E1-474D-8DAD-739CD808487B}" srcOrd="2" destOrd="0" presId="urn:microsoft.com/office/officeart/2008/layout/LinedList"/>
    <dgm:cxn modelId="{1A6AD156-5213-034A-A5F1-7B279C63B56E}" type="presParOf" srcId="{79BB2B15-B760-E942-BB3D-19456D980F5F}" destId="{BEF73992-48BE-2A49-8B1E-A913AF6FE628}" srcOrd="3" destOrd="0" presId="urn:microsoft.com/office/officeart/2008/layout/LinedList"/>
    <dgm:cxn modelId="{0633B581-4BBD-B140-9068-2A4C25387D50}" type="presParOf" srcId="{BEF73992-48BE-2A49-8B1E-A913AF6FE628}" destId="{C865799E-4434-024F-A5B6-00B6D060C06E}" srcOrd="0" destOrd="0" presId="urn:microsoft.com/office/officeart/2008/layout/LinedList"/>
    <dgm:cxn modelId="{F19F61D1-1158-604F-B65B-242A99CF19E4}" type="presParOf" srcId="{BEF73992-48BE-2A49-8B1E-A913AF6FE628}" destId="{3EC11F97-CF60-8C45-9993-4B44B84C3E6C}" srcOrd="1" destOrd="0" presId="urn:microsoft.com/office/officeart/2008/layout/LinedList"/>
    <dgm:cxn modelId="{217107B2-3EC2-D24F-BAFC-88CAE5C4C0CB}" type="presParOf" srcId="{79BB2B15-B760-E942-BB3D-19456D980F5F}" destId="{3F258F47-F9C5-6346-A21B-F7E2848AECBD}" srcOrd="4" destOrd="0" presId="urn:microsoft.com/office/officeart/2008/layout/LinedList"/>
    <dgm:cxn modelId="{D54EB480-C224-534C-86F2-A13DA852C9D6}" type="presParOf" srcId="{79BB2B15-B760-E942-BB3D-19456D980F5F}" destId="{F03A0D1A-3BA3-3B4D-997F-D5DD744744F1}" srcOrd="5" destOrd="0" presId="urn:microsoft.com/office/officeart/2008/layout/LinedList"/>
    <dgm:cxn modelId="{62244651-411B-1E43-9497-3D6036D1855A}" type="presParOf" srcId="{F03A0D1A-3BA3-3B4D-997F-D5DD744744F1}" destId="{E6F1E3F5-BB9B-3847-B151-9692775F62A8}" srcOrd="0" destOrd="0" presId="urn:microsoft.com/office/officeart/2008/layout/LinedList"/>
    <dgm:cxn modelId="{5F7BCE30-EEEC-AB40-BE83-6269C8E5D228}" type="presParOf" srcId="{F03A0D1A-3BA3-3B4D-997F-D5DD744744F1}" destId="{44D50D22-9D91-ED42-B225-B55C66E83214}" srcOrd="1" destOrd="0" presId="urn:microsoft.com/office/officeart/2008/layout/LinedList"/>
    <dgm:cxn modelId="{BE3C2BC5-2211-7F41-9053-63332D521034}" type="presParOf" srcId="{79BB2B15-B760-E942-BB3D-19456D980F5F}" destId="{68480796-F727-A449-89DA-3C1F4445E4ED}" srcOrd="6" destOrd="0" presId="urn:microsoft.com/office/officeart/2008/layout/LinedList"/>
    <dgm:cxn modelId="{5122627F-2319-784A-BFAF-1735F8051B89}" type="presParOf" srcId="{79BB2B15-B760-E942-BB3D-19456D980F5F}" destId="{152DB327-AEA1-A74C-8A9A-68205BD0F3DF}" srcOrd="7" destOrd="0" presId="urn:microsoft.com/office/officeart/2008/layout/LinedList"/>
    <dgm:cxn modelId="{056BDF67-0427-D642-95B9-270D11FD3C85}" type="presParOf" srcId="{152DB327-AEA1-A74C-8A9A-68205BD0F3DF}" destId="{9F9044BE-6387-C044-8C7E-1644D83F2E39}" srcOrd="0" destOrd="0" presId="urn:microsoft.com/office/officeart/2008/layout/LinedList"/>
    <dgm:cxn modelId="{F65051C1-6E64-8441-9A4D-5393EB155DD5}" type="presParOf" srcId="{152DB327-AEA1-A74C-8A9A-68205BD0F3DF}" destId="{93096AFF-D98D-194B-B887-C74CB24DAB16}" srcOrd="1" destOrd="0" presId="urn:microsoft.com/office/officeart/2008/layout/LinedList"/>
    <dgm:cxn modelId="{036BA501-AC52-F849-BAFD-530464B5C43A}" type="presParOf" srcId="{79BB2B15-B760-E942-BB3D-19456D980F5F}" destId="{04C8F1E0-55AB-AC41-BCE5-53D8BD9C4B6A}" srcOrd="8" destOrd="0" presId="urn:microsoft.com/office/officeart/2008/layout/LinedList"/>
    <dgm:cxn modelId="{3F7321BF-1BF6-B240-9E54-51F995A4E00A}" type="presParOf" srcId="{79BB2B15-B760-E942-BB3D-19456D980F5F}" destId="{51436AF4-52A6-1542-A41E-1CFF876AD42C}" srcOrd="9" destOrd="0" presId="urn:microsoft.com/office/officeart/2008/layout/LinedList"/>
    <dgm:cxn modelId="{804AD6AA-918C-814D-8E8C-1A9A4B2452EE}" type="presParOf" srcId="{51436AF4-52A6-1542-A41E-1CFF876AD42C}" destId="{D741043B-2308-9743-9556-FDC76FFCE078}" srcOrd="0" destOrd="0" presId="urn:microsoft.com/office/officeart/2008/layout/LinedList"/>
    <dgm:cxn modelId="{9D4CB84B-DE6F-234E-9723-956E60653E67}" type="presParOf" srcId="{51436AF4-52A6-1542-A41E-1CFF876AD42C}" destId="{60A8C8A9-F4CF-B74A-9640-816CC0683D4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1EC16F-1885-48DC-A592-97CF2100042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ACC3E4A-C7A6-48F8-90C6-3E6DAF44646A}">
      <dgm:prSet/>
      <dgm:spPr/>
      <dgm:t>
        <a:bodyPr/>
        <a:lstStyle/>
        <a:p>
          <a:r>
            <a:rPr lang="en-US" b="1"/>
            <a:t>Exercise:</a:t>
          </a:r>
          <a:r>
            <a:rPr lang="en-US"/>
            <a:t> Encourage weight‑bearing and resistance activities (e.g., walking, stair‑climbing, light weights, tai chi).  NHS recommends at least 150 minutes of moderate‑intensity aerobic activity per week plus muscle‑strengthening exercises on two days.</a:t>
          </a:r>
        </a:p>
      </dgm:t>
    </dgm:pt>
    <dgm:pt modelId="{B06195E5-17C7-421B-B470-21F034F76062}" type="parTrans" cxnId="{A31F5AD5-2619-4D81-ADB7-B787E5129112}">
      <dgm:prSet/>
      <dgm:spPr/>
      <dgm:t>
        <a:bodyPr/>
        <a:lstStyle/>
        <a:p>
          <a:endParaRPr lang="en-US"/>
        </a:p>
      </dgm:t>
    </dgm:pt>
    <dgm:pt modelId="{9CDB19D6-E6AF-4BDC-AB65-F1FC976A12C6}" type="sibTrans" cxnId="{A31F5AD5-2619-4D81-ADB7-B787E5129112}">
      <dgm:prSet/>
      <dgm:spPr/>
      <dgm:t>
        <a:bodyPr/>
        <a:lstStyle/>
        <a:p>
          <a:endParaRPr lang="en-US"/>
        </a:p>
      </dgm:t>
    </dgm:pt>
    <dgm:pt modelId="{FD4E120C-AA67-4D80-97E9-CD72AF239086}">
      <dgm:prSet/>
      <dgm:spPr/>
      <dgm:t>
        <a:bodyPr/>
        <a:lstStyle/>
        <a:p>
          <a:r>
            <a:rPr lang="en-US" b="1"/>
            <a:t>Nutrition:</a:t>
          </a:r>
          <a:r>
            <a:rPr lang="en-US"/>
            <a:t> Aim for 700 mg calcium and 10 µg vitamin D daily (NHS, 2023).  Recommend dairy, leafy greens, fortified cereals, tofu, nuts and oily fish.</a:t>
          </a:r>
        </a:p>
      </dgm:t>
    </dgm:pt>
    <dgm:pt modelId="{0015DC1C-5BC7-495C-BFDE-BA76802379F5}" type="parTrans" cxnId="{6213E867-3AA8-466B-B823-DEB1574BDFE4}">
      <dgm:prSet/>
      <dgm:spPr/>
      <dgm:t>
        <a:bodyPr/>
        <a:lstStyle/>
        <a:p>
          <a:endParaRPr lang="en-US"/>
        </a:p>
      </dgm:t>
    </dgm:pt>
    <dgm:pt modelId="{B1BA3CD7-F4D2-4288-B22F-11B38100D8CC}" type="sibTrans" cxnId="{6213E867-3AA8-466B-B823-DEB1574BDFE4}">
      <dgm:prSet/>
      <dgm:spPr/>
      <dgm:t>
        <a:bodyPr/>
        <a:lstStyle/>
        <a:p>
          <a:endParaRPr lang="en-US"/>
        </a:p>
      </dgm:t>
    </dgm:pt>
    <dgm:pt modelId="{ED0CF69B-C2D4-4BA5-8BB7-840C0ED283C6}">
      <dgm:prSet/>
      <dgm:spPr/>
      <dgm:t>
        <a:bodyPr/>
        <a:lstStyle/>
        <a:p>
          <a:r>
            <a:rPr lang="en-US" b="1"/>
            <a:t>Supplements:</a:t>
          </a:r>
          <a:r>
            <a:rPr lang="en-US"/>
            <a:t> Provide 800 IU vitamin D and 1,000–1,200 mg calcium daily if dietary intake is inadequate (IOF, 2023).</a:t>
          </a:r>
        </a:p>
      </dgm:t>
    </dgm:pt>
    <dgm:pt modelId="{926E6A52-5649-49C2-B80D-1AE8AE60F378}" type="parTrans" cxnId="{FE5E9E15-D626-4F7E-98F6-B8717EDF218F}">
      <dgm:prSet/>
      <dgm:spPr/>
      <dgm:t>
        <a:bodyPr/>
        <a:lstStyle/>
        <a:p>
          <a:endParaRPr lang="en-US"/>
        </a:p>
      </dgm:t>
    </dgm:pt>
    <dgm:pt modelId="{DD1C368C-9146-46A4-B0A2-F19767CA8450}" type="sibTrans" cxnId="{FE5E9E15-D626-4F7E-98F6-B8717EDF218F}">
      <dgm:prSet/>
      <dgm:spPr/>
      <dgm:t>
        <a:bodyPr/>
        <a:lstStyle/>
        <a:p>
          <a:endParaRPr lang="en-US"/>
        </a:p>
      </dgm:t>
    </dgm:pt>
    <dgm:pt modelId="{3A2ABD0E-1FDF-485A-822B-F0F4B3B36987}">
      <dgm:prSet/>
      <dgm:spPr/>
      <dgm:t>
        <a:bodyPr/>
        <a:lstStyle/>
        <a:p>
          <a:r>
            <a:rPr lang="en-US" b="1"/>
            <a:t>Sunlight:</a:t>
          </a:r>
          <a:r>
            <a:rPr lang="en-US"/>
            <a:t> Encourage 10–15 minutes of sun exposure daily for vitamin D synthesis.</a:t>
          </a:r>
        </a:p>
      </dgm:t>
    </dgm:pt>
    <dgm:pt modelId="{587FDBD0-6AEB-4757-8074-79A74E85B380}" type="parTrans" cxnId="{08375C66-8D3D-4F58-AD7C-7B61DC093022}">
      <dgm:prSet/>
      <dgm:spPr/>
      <dgm:t>
        <a:bodyPr/>
        <a:lstStyle/>
        <a:p>
          <a:endParaRPr lang="en-US"/>
        </a:p>
      </dgm:t>
    </dgm:pt>
    <dgm:pt modelId="{62910425-AF27-4F05-9DB4-F230DD596B2F}" type="sibTrans" cxnId="{08375C66-8D3D-4F58-AD7C-7B61DC093022}">
      <dgm:prSet/>
      <dgm:spPr/>
      <dgm:t>
        <a:bodyPr/>
        <a:lstStyle/>
        <a:p>
          <a:endParaRPr lang="en-US"/>
        </a:p>
      </dgm:t>
    </dgm:pt>
    <dgm:pt modelId="{0744D42E-AD5A-4D1D-8CCF-B1835C649F03}">
      <dgm:prSet/>
      <dgm:spPr/>
      <dgm:t>
        <a:bodyPr/>
        <a:lstStyle/>
        <a:p>
          <a:r>
            <a:rPr lang="en-US" b="1"/>
            <a:t>Smoking cessation &amp; alcohol moderation:</a:t>
          </a:r>
          <a:r>
            <a:rPr lang="en-US"/>
            <a:t> Support quitting smoking; advise limiting alcohol to ≤ 2 units/day (IOF, 2023).</a:t>
          </a:r>
        </a:p>
      </dgm:t>
    </dgm:pt>
    <dgm:pt modelId="{ADAB30F1-782B-4C44-8AF1-7E9AA6993884}" type="parTrans" cxnId="{462FEDAD-2460-45A3-9A84-057A2A2DF3B8}">
      <dgm:prSet/>
      <dgm:spPr/>
      <dgm:t>
        <a:bodyPr/>
        <a:lstStyle/>
        <a:p>
          <a:endParaRPr lang="en-US"/>
        </a:p>
      </dgm:t>
    </dgm:pt>
    <dgm:pt modelId="{7F3F6491-287C-4BEB-BAB7-A6D401037A68}" type="sibTrans" cxnId="{462FEDAD-2460-45A3-9A84-057A2A2DF3B8}">
      <dgm:prSet/>
      <dgm:spPr/>
      <dgm:t>
        <a:bodyPr/>
        <a:lstStyle/>
        <a:p>
          <a:endParaRPr lang="en-US"/>
        </a:p>
      </dgm:t>
    </dgm:pt>
    <dgm:pt modelId="{359F0C31-3D3B-4723-8383-7BCDF8C990FD}">
      <dgm:prSet/>
      <dgm:spPr/>
      <dgm:t>
        <a:bodyPr/>
        <a:lstStyle/>
        <a:p>
          <a:r>
            <a:rPr lang="en-US" b="1"/>
            <a:t>Weight management:</a:t>
          </a:r>
          <a:r>
            <a:rPr lang="en-US"/>
            <a:t> Maintain BMI 20–25 kg/m² through balanced diet and gradual weight gain.</a:t>
          </a:r>
        </a:p>
      </dgm:t>
    </dgm:pt>
    <dgm:pt modelId="{9CE64F6C-58BC-4E10-B67E-0FE19F028A06}" type="parTrans" cxnId="{9490EAE4-F4AE-45AD-ACAC-F2F761E70F2F}">
      <dgm:prSet/>
      <dgm:spPr/>
      <dgm:t>
        <a:bodyPr/>
        <a:lstStyle/>
        <a:p>
          <a:endParaRPr lang="en-US"/>
        </a:p>
      </dgm:t>
    </dgm:pt>
    <dgm:pt modelId="{AEBED476-D132-4B2A-8680-9805E3CE880E}" type="sibTrans" cxnId="{9490EAE4-F4AE-45AD-ACAC-F2F761E70F2F}">
      <dgm:prSet/>
      <dgm:spPr/>
      <dgm:t>
        <a:bodyPr/>
        <a:lstStyle/>
        <a:p>
          <a:endParaRPr lang="en-US"/>
        </a:p>
      </dgm:t>
    </dgm:pt>
    <dgm:pt modelId="{8F117E30-5769-4957-A279-062377979D65}">
      <dgm:prSet/>
      <dgm:spPr/>
      <dgm:t>
        <a:bodyPr/>
        <a:lstStyle/>
        <a:p>
          <a:r>
            <a:rPr lang="en-US" b="1"/>
            <a:t>Balance training:</a:t>
          </a:r>
          <a:r>
            <a:rPr lang="en-US"/>
            <a:t> Recommend physiotherapy or tai chi to improve stability and reduce falls.</a:t>
          </a:r>
        </a:p>
      </dgm:t>
    </dgm:pt>
    <dgm:pt modelId="{547BAD63-49CF-477E-9A59-875DDDBEFB9F}" type="parTrans" cxnId="{51A5B600-14CF-445C-998E-6511F420263D}">
      <dgm:prSet/>
      <dgm:spPr/>
      <dgm:t>
        <a:bodyPr/>
        <a:lstStyle/>
        <a:p>
          <a:endParaRPr lang="en-US"/>
        </a:p>
      </dgm:t>
    </dgm:pt>
    <dgm:pt modelId="{5731B853-9874-42C4-9ED7-3777C02CDEC4}" type="sibTrans" cxnId="{51A5B600-14CF-445C-998E-6511F420263D}">
      <dgm:prSet/>
      <dgm:spPr/>
      <dgm:t>
        <a:bodyPr/>
        <a:lstStyle/>
        <a:p>
          <a:endParaRPr lang="en-US"/>
        </a:p>
      </dgm:t>
    </dgm:pt>
    <dgm:pt modelId="{660A6B9B-C0CC-B84E-86B1-BCB03EC68404}" type="pres">
      <dgm:prSet presAssocID="{801EC16F-1885-48DC-A592-97CF2100042E}" presName="diagram" presStyleCnt="0">
        <dgm:presLayoutVars>
          <dgm:dir/>
          <dgm:resizeHandles val="exact"/>
        </dgm:presLayoutVars>
      </dgm:prSet>
      <dgm:spPr/>
    </dgm:pt>
    <dgm:pt modelId="{D1AD9B6C-3C4A-AF45-B228-55DC6BC4D7D7}" type="pres">
      <dgm:prSet presAssocID="{5ACC3E4A-C7A6-48F8-90C6-3E6DAF44646A}" presName="node" presStyleLbl="node1" presStyleIdx="0" presStyleCnt="7">
        <dgm:presLayoutVars>
          <dgm:bulletEnabled val="1"/>
        </dgm:presLayoutVars>
      </dgm:prSet>
      <dgm:spPr/>
    </dgm:pt>
    <dgm:pt modelId="{5261E85E-D753-D046-A092-85F39B538D0C}" type="pres">
      <dgm:prSet presAssocID="{9CDB19D6-E6AF-4BDC-AB65-F1FC976A12C6}" presName="sibTrans" presStyleCnt="0"/>
      <dgm:spPr/>
    </dgm:pt>
    <dgm:pt modelId="{BFFBFCBF-C097-114C-B341-88F9C04A6166}" type="pres">
      <dgm:prSet presAssocID="{FD4E120C-AA67-4D80-97E9-CD72AF239086}" presName="node" presStyleLbl="node1" presStyleIdx="1" presStyleCnt="7">
        <dgm:presLayoutVars>
          <dgm:bulletEnabled val="1"/>
        </dgm:presLayoutVars>
      </dgm:prSet>
      <dgm:spPr/>
    </dgm:pt>
    <dgm:pt modelId="{AE4B8AF7-02D4-DC47-AD24-FFF16F49216A}" type="pres">
      <dgm:prSet presAssocID="{B1BA3CD7-F4D2-4288-B22F-11B38100D8CC}" presName="sibTrans" presStyleCnt="0"/>
      <dgm:spPr/>
    </dgm:pt>
    <dgm:pt modelId="{C57DD9CC-C9AD-8046-9B86-5794DC682785}" type="pres">
      <dgm:prSet presAssocID="{ED0CF69B-C2D4-4BA5-8BB7-840C0ED283C6}" presName="node" presStyleLbl="node1" presStyleIdx="2" presStyleCnt="7">
        <dgm:presLayoutVars>
          <dgm:bulletEnabled val="1"/>
        </dgm:presLayoutVars>
      </dgm:prSet>
      <dgm:spPr/>
    </dgm:pt>
    <dgm:pt modelId="{23C7CB0E-D429-7140-96D4-091C9751232B}" type="pres">
      <dgm:prSet presAssocID="{DD1C368C-9146-46A4-B0A2-F19767CA8450}" presName="sibTrans" presStyleCnt="0"/>
      <dgm:spPr/>
    </dgm:pt>
    <dgm:pt modelId="{96ECA02C-3827-774D-9682-8D5FD498C02A}" type="pres">
      <dgm:prSet presAssocID="{3A2ABD0E-1FDF-485A-822B-F0F4B3B36987}" presName="node" presStyleLbl="node1" presStyleIdx="3" presStyleCnt="7">
        <dgm:presLayoutVars>
          <dgm:bulletEnabled val="1"/>
        </dgm:presLayoutVars>
      </dgm:prSet>
      <dgm:spPr/>
    </dgm:pt>
    <dgm:pt modelId="{36E09D11-9085-9941-86EB-C2C0D2418B30}" type="pres">
      <dgm:prSet presAssocID="{62910425-AF27-4F05-9DB4-F230DD596B2F}" presName="sibTrans" presStyleCnt="0"/>
      <dgm:spPr/>
    </dgm:pt>
    <dgm:pt modelId="{12787A4F-7EF4-334E-8D9B-0FD9C7F34AB2}" type="pres">
      <dgm:prSet presAssocID="{0744D42E-AD5A-4D1D-8CCF-B1835C649F03}" presName="node" presStyleLbl="node1" presStyleIdx="4" presStyleCnt="7">
        <dgm:presLayoutVars>
          <dgm:bulletEnabled val="1"/>
        </dgm:presLayoutVars>
      </dgm:prSet>
      <dgm:spPr/>
    </dgm:pt>
    <dgm:pt modelId="{7BEADE9D-238F-D144-BC5D-3F358AAD9D6C}" type="pres">
      <dgm:prSet presAssocID="{7F3F6491-287C-4BEB-BAB7-A6D401037A68}" presName="sibTrans" presStyleCnt="0"/>
      <dgm:spPr/>
    </dgm:pt>
    <dgm:pt modelId="{57083B07-C49A-1C4E-A286-F399378E314E}" type="pres">
      <dgm:prSet presAssocID="{359F0C31-3D3B-4723-8383-7BCDF8C990FD}" presName="node" presStyleLbl="node1" presStyleIdx="5" presStyleCnt="7">
        <dgm:presLayoutVars>
          <dgm:bulletEnabled val="1"/>
        </dgm:presLayoutVars>
      </dgm:prSet>
      <dgm:spPr/>
    </dgm:pt>
    <dgm:pt modelId="{7FE39E7E-26AE-DB45-BADD-12277444910E}" type="pres">
      <dgm:prSet presAssocID="{AEBED476-D132-4B2A-8680-9805E3CE880E}" presName="sibTrans" presStyleCnt="0"/>
      <dgm:spPr/>
    </dgm:pt>
    <dgm:pt modelId="{60D93484-2CC4-7E44-8028-CF941A08BBB6}" type="pres">
      <dgm:prSet presAssocID="{8F117E30-5769-4957-A279-062377979D65}" presName="node" presStyleLbl="node1" presStyleIdx="6" presStyleCnt="7">
        <dgm:presLayoutVars>
          <dgm:bulletEnabled val="1"/>
        </dgm:presLayoutVars>
      </dgm:prSet>
      <dgm:spPr/>
    </dgm:pt>
  </dgm:ptLst>
  <dgm:cxnLst>
    <dgm:cxn modelId="{51A5B600-14CF-445C-998E-6511F420263D}" srcId="{801EC16F-1885-48DC-A592-97CF2100042E}" destId="{8F117E30-5769-4957-A279-062377979D65}" srcOrd="6" destOrd="0" parTransId="{547BAD63-49CF-477E-9A59-875DDDBEFB9F}" sibTransId="{5731B853-9874-42C4-9ED7-3777C02CDEC4}"/>
    <dgm:cxn modelId="{63A6E003-A718-0C4D-A0F8-4E352FA1FB72}" type="presOf" srcId="{801EC16F-1885-48DC-A592-97CF2100042E}" destId="{660A6B9B-C0CC-B84E-86B1-BCB03EC68404}" srcOrd="0" destOrd="0" presId="urn:microsoft.com/office/officeart/2005/8/layout/default"/>
    <dgm:cxn modelId="{FE5E9E15-D626-4F7E-98F6-B8717EDF218F}" srcId="{801EC16F-1885-48DC-A592-97CF2100042E}" destId="{ED0CF69B-C2D4-4BA5-8BB7-840C0ED283C6}" srcOrd="2" destOrd="0" parTransId="{926E6A52-5649-49C2-B80D-1AE8AE60F378}" sibTransId="{DD1C368C-9146-46A4-B0A2-F19767CA8450}"/>
    <dgm:cxn modelId="{69CEFF18-ADB0-B840-94EB-B15951E75E87}" type="presOf" srcId="{3A2ABD0E-1FDF-485A-822B-F0F4B3B36987}" destId="{96ECA02C-3827-774D-9682-8D5FD498C02A}" srcOrd="0" destOrd="0" presId="urn:microsoft.com/office/officeart/2005/8/layout/default"/>
    <dgm:cxn modelId="{5C149019-8E8B-0147-86AC-27B44A0D591F}" type="presOf" srcId="{5ACC3E4A-C7A6-48F8-90C6-3E6DAF44646A}" destId="{D1AD9B6C-3C4A-AF45-B228-55DC6BC4D7D7}" srcOrd="0" destOrd="0" presId="urn:microsoft.com/office/officeart/2005/8/layout/default"/>
    <dgm:cxn modelId="{9B49524C-92FB-7243-8D54-ABCEB7591BD3}" type="presOf" srcId="{8F117E30-5769-4957-A279-062377979D65}" destId="{60D93484-2CC4-7E44-8028-CF941A08BBB6}" srcOrd="0" destOrd="0" presId="urn:microsoft.com/office/officeart/2005/8/layout/default"/>
    <dgm:cxn modelId="{08375C66-8D3D-4F58-AD7C-7B61DC093022}" srcId="{801EC16F-1885-48DC-A592-97CF2100042E}" destId="{3A2ABD0E-1FDF-485A-822B-F0F4B3B36987}" srcOrd="3" destOrd="0" parTransId="{587FDBD0-6AEB-4757-8074-79A74E85B380}" sibTransId="{62910425-AF27-4F05-9DB4-F230DD596B2F}"/>
    <dgm:cxn modelId="{6213E867-3AA8-466B-B823-DEB1574BDFE4}" srcId="{801EC16F-1885-48DC-A592-97CF2100042E}" destId="{FD4E120C-AA67-4D80-97E9-CD72AF239086}" srcOrd="1" destOrd="0" parTransId="{0015DC1C-5BC7-495C-BFDE-BA76802379F5}" sibTransId="{B1BA3CD7-F4D2-4288-B22F-11B38100D8CC}"/>
    <dgm:cxn modelId="{462FEDAD-2460-45A3-9A84-057A2A2DF3B8}" srcId="{801EC16F-1885-48DC-A592-97CF2100042E}" destId="{0744D42E-AD5A-4D1D-8CCF-B1835C649F03}" srcOrd="4" destOrd="0" parTransId="{ADAB30F1-782B-4C44-8AF1-7E9AA6993884}" sibTransId="{7F3F6491-287C-4BEB-BAB7-A6D401037A68}"/>
    <dgm:cxn modelId="{2E09C1B0-06C8-634C-B1BC-8DA177BE167F}" type="presOf" srcId="{FD4E120C-AA67-4D80-97E9-CD72AF239086}" destId="{BFFBFCBF-C097-114C-B341-88F9C04A6166}" srcOrd="0" destOrd="0" presId="urn:microsoft.com/office/officeart/2005/8/layout/default"/>
    <dgm:cxn modelId="{67C09DD2-4321-B64B-AD6D-449057B0FDD3}" type="presOf" srcId="{359F0C31-3D3B-4723-8383-7BCDF8C990FD}" destId="{57083B07-C49A-1C4E-A286-F399378E314E}" srcOrd="0" destOrd="0" presId="urn:microsoft.com/office/officeart/2005/8/layout/default"/>
    <dgm:cxn modelId="{A31F5AD5-2619-4D81-ADB7-B787E5129112}" srcId="{801EC16F-1885-48DC-A592-97CF2100042E}" destId="{5ACC3E4A-C7A6-48F8-90C6-3E6DAF44646A}" srcOrd="0" destOrd="0" parTransId="{B06195E5-17C7-421B-B470-21F034F76062}" sibTransId="{9CDB19D6-E6AF-4BDC-AB65-F1FC976A12C6}"/>
    <dgm:cxn modelId="{9490EAE4-F4AE-45AD-ACAC-F2F761E70F2F}" srcId="{801EC16F-1885-48DC-A592-97CF2100042E}" destId="{359F0C31-3D3B-4723-8383-7BCDF8C990FD}" srcOrd="5" destOrd="0" parTransId="{9CE64F6C-58BC-4E10-B67E-0FE19F028A06}" sibTransId="{AEBED476-D132-4B2A-8680-9805E3CE880E}"/>
    <dgm:cxn modelId="{54B6DFEA-9DBF-3E4E-A939-B37F7F0BC342}" type="presOf" srcId="{ED0CF69B-C2D4-4BA5-8BB7-840C0ED283C6}" destId="{C57DD9CC-C9AD-8046-9B86-5794DC682785}" srcOrd="0" destOrd="0" presId="urn:microsoft.com/office/officeart/2005/8/layout/default"/>
    <dgm:cxn modelId="{770E9CED-4748-1042-B291-34503783AE62}" type="presOf" srcId="{0744D42E-AD5A-4D1D-8CCF-B1835C649F03}" destId="{12787A4F-7EF4-334E-8D9B-0FD9C7F34AB2}" srcOrd="0" destOrd="0" presId="urn:microsoft.com/office/officeart/2005/8/layout/default"/>
    <dgm:cxn modelId="{0A50B94A-E242-EF44-866E-83343C63451F}" type="presParOf" srcId="{660A6B9B-C0CC-B84E-86B1-BCB03EC68404}" destId="{D1AD9B6C-3C4A-AF45-B228-55DC6BC4D7D7}" srcOrd="0" destOrd="0" presId="urn:microsoft.com/office/officeart/2005/8/layout/default"/>
    <dgm:cxn modelId="{47A86B3D-5C50-F540-B06E-9BCD324C9733}" type="presParOf" srcId="{660A6B9B-C0CC-B84E-86B1-BCB03EC68404}" destId="{5261E85E-D753-D046-A092-85F39B538D0C}" srcOrd="1" destOrd="0" presId="urn:microsoft.com/office/officeart/2005/8/layout/default"/>
    <dgm:cxn modelId="{14993A2B-CF1A-C343-925D-900A75C7F9FC}" type="presParOf" srcId="{660A6B9B-C0CC-B84E-86B1-BCB03EC68404}" destId="{BFFBFCBF-C097-114C-B341-88F9C04A6166}" srcOrd="2" destOrd="0" presId="urn:microsoft.com/office/officeart/2005/8/layout/default"/>
    <dgm:cxn modelId="{EF69E806-0B61-914E-A5D6-C5079592087D}" type="presParOf" srcId="{660A6B9B-C0CC-B84E-86B1-BCB03EC68404}" destId="{AE4B8AF7-02D4-DC47-AD24-FFF16F49216A}" srcOrd="3" destOrd="0" presId="urn:microsoft.com/office/officeart/2005/8/layout/default"/>
    <dgm:cxn modelId="{2C76F65E-EBDE-EB4D-8659-E8862F5C9F9A}" type="presParOf" srcId="{660A6B9B-C0CC-B84E-86B1-BCB03EC68404}" destId="{C57DD9CC-C9AD-8046-9B86-5794DC682785}" srcOrd="4" destOrd="0" presId="urn:microsoft.com/office/officeart/2005/8/layout/default"/>
    <dgm:cxn modelId="{43113F45-CC0A-E54D-9FAA-8D04E29D4537}" type="presParOf" srcId="{660A6B9B-C0CC-B84E-86B1-BCB03EC68404}" destId="{23C7CB0E-D429-7140-96D4-091C9751232B}" srcOrd="5" destOrd="0" presId="urn:microsoft.com/office/officeart/2005/8/layout/default"/>
    <dgm:cxn modelId="{856826E2-0E71-A844-82B5-1C68A415CCC0}" type="presParOf" srcId="{660A6B9B-C0CC-B84E-86B1-BCB03EC68404}" destId="{96ECA02C-3827-774D-9682-8D5FD498C02A}" srcOrd="6" destOrd="0" presId="urn:microsoft.com/office/officeart/2005/8/layout/default"/>
    <dgm:cxn modelId="{22CCAF41-1F61-0A4F-9D6B-1FAF8888C7DA}" type="presParOf" srcId="{660A6B9B-C0CC-B84E-86B1-BCB03EC68404}" destId="{36E09D11-9085-9941-86EB-C2C0D2418B30}" srcOrd="7" destOrd="0" presId="urn:microsoft.com/office/officeart/2005/8/layout/default"/>
    <dgm:cxn modelId="{30316776-5A24-5F4D-8CBA-94ADF882A629}" type="presParOf" srcId="{660A6B9B-C0CC-B84E-86B1-BCB03EC68404}" destId="{12787A4F-7EF4-334E-8D9B-0FD9C7F34AB2}" srcOrd="8" destOrd="0" presId="urn:microsoft.com/office/officeart/2005/8/layout/default"/>
    <dgm:cxn modelId="{136B4B72-C877-4E45-81CF-13ABDEB694CC}" type="presParOf" srcId="{660A6B9B-C0CC-B84E-86B1-BCB03EC68404}" destId="{7BEADE9D-238F-D144-BC5D-3F358AAD9D6C}" srcOrd="9" destOrd="0" presId="urn:microsoft.com/office/officeart/2005/8/layout/default"/>
    <dgm:cxn modelId="{A54E8E5F-D9A2-824F-ADBF-EF7D592DF9A5}" type="presParOf" srcId="{660A6B9B-C0CC-B84E-86B1-BCB03EC68404}" destId="{57083B07-C49A-1C4E-A286-F399378E314E}" srcOrd="10" destOrd="0" presId="urn:microsoft.com/office/officeart/2005/8/layout/default"/>
    <dgm:cxn modelId="{1EBD7224-779F-774D-BF7C-3C2CDC54EF92}" type="presParOf" srcId="{660A6B9B-C0CC-B84E-86B1-BCB03EC68404}" destId="{7FE39E7E-26AE-DB45-BADD-12277444910E}" srcOrd="11" destOrd="0" presId="urn:microsoft.com/office/officeart/2005/8/layout/default"/>
    <dgm:cxn modelId="{6A7C05AD-2FC3-FF4E-A089-E8B6B5D8D83B}" type="presParOf" srcId="{660A6B9B-C0CC-B84E-86B1-BCB03EC68404}" destId="{60D93484-2CC4-7E44-8028-CF941A08BBB6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2380D36-4ADE-4B9E-B48A-BB288EB56D1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03BE430-94DE-4708-8766-9607506E8A46}">
      <dgm:prSet/>
      <dgm:spPr/>
      <dgm:t>
        <a:bodyPr/>
        <a:lstStyle/>
        <a:p>
          <a:r>
            <a:rPr lang="en-US" b="1"/>
            <a:t>Fracture risk assessment:</a:t>
          </a:r>
          <a:r>
            <a:rPr lang="en-US"/>
            <a:t> Use FRAX or QFracture tools.</a:t>
          </a:r>
        </a:p>
      </dgm:t>
    </dgm:pt>
    <dgm:pt modelId="{221B61F2-56DD-45BF-B81C-22B5EF9350F1}" type="parTrans" cxnId="{E9EF0A05-9364-4475-A4F1-D3FA273ACDB3}">
      <dgm:prSet/>
      <dgm:spPr/>
      <dgm:t>
        <a:bodyPr/>
        <a:lstStyle/>
        <a:p>
          <a:endParaRPr lang="en-US"/>
        </a:p>
      </dgm:t>
    </dgm:pt>
    <dgm:pt modelId="{56DDE759-2492-464B-A4AC-0D945E2903CE}" type="sibTrans" cxnId="{E9EF0A05-9364-4475-A4F1-D3FA273ACDB3}">
      <dgm:prSet/>
      <dgm:spPr/>
      <dgm:t>
        <a:bodyPr/>
        <a:lstStyle/>
        <a:p>
          <a:endParaRPr lang="en-US"/>
        </a:p>
      </dgm:t>
    </dgm:pt>
    <dgm:pt modelId="{F516CA66-62FC-4179-B15F-A12E73A99B96}">
      <dgm:prSet/>
      <dgm:spPr/>
      <dgm:t>
        <a:bodyPr/>
        <a:lstStyle/>
        <a:p>
          <a:r>
            <a:rPr lang="en-US" b="1"/>
            <a:t>Bone Mineral Density (BMD):</a:t>
          </a:r>
          <a:r>
            <a:rPr lang="en-US"/>
            <a:t> Arrange a dual‑energy X‑ray absorptiometry (DXA) scan to diagnose osteoporosis and monitor therapy (NHS Grampian, 2023).</a:t>
          </a:r>
        </a:p>
      </dgm:t>
    </dgm:pt>
    <dgm:pt modelId="{52C829AE-3347-4883-BC44-600958F8F856}" type="parTrans" cxnId="{87073C0F-8C76-47AB-86FF-ABC70BC12F24}">
      <dgm:prSet/>
      <dgm:spPr/>
      <dgm:t>
        <a:bodyPr/>
        <a:lstStyle/>
        <a:p>
          <a:endParaRPr lang="en-US"/>
        </a:p>
      </dgm:t>
    </dgm:pt>
    <dgm:pt modelId="{AE3B9BC1-61E2-44BB-A491-02D3AEE80771}" type="sibTrans" cxnId="{87073C0F-8C76-47AB-86FF-ABC70BC12F24}">
      <dgm:prSet/>
      <dgm:spPr/>
      <dgm:t>
        <a:bodyPr/>
        <a:lstStyle/>
        <a:p>
          <a:endParaRPr lang="en-US"/>
        </a:p>
      </dgm:t>
    </dgm:pt>
    <dgm:pt modelId="{0979299F-4E2B-4AE9-ADEB-84CBB3CBB42F}">
      <dgm:prSet/>
      <dgm:spPr/>
      <dgm:t>
        <a:bodyPr/>
        <a:lstStyle/>
        <a:p>
          <a:r>
            <a:rPr lang="en-US" b="1"/>
            <a:t>Medications:</a:t>
          </a:r>
          <a:r>
            <a:rPr lang="en-US"/>
            <a:t> NICE recommends oral bisphosphonates (alendronate, ibandronate, risedronate) and intravenous bisphosphonates (ibandronate, zoledronic acid) for adults at high fracture risk.  The choice should consider benefits, risks and patient preferences (NICE, 2019).</a:t>
          </a:r>
        </a:p>
      </dgm:t>
    </dgm:pt>
    <dgm:pt modelId="{5056EBA4-5943-4D69-8669-6C3553CC7AAA}" type="parTrans" cxnId="{159D333B-A408-46F1-BB98-2937BF7714BF}">
      <dgm:prSet/>
      <dgm:spPr/>
      <dgm:t>
        <a:bodyPr/>
        <a:lstStyle/>
        <a:p>
          <a:endParaRPr lang="en-US"/>
        </a:p>
      </dgm:t>
    </dgm:pt>
    <dgm:pt modelId="{10901739-3AE5-4213-AB32-B5400C38A690}" type="sibTrans" cxnId="{159D333B-A408-46F1-BB98-2937BF7714BF}">
      <dgm:prSet/>
      <dgm:spPr/>
      <dgm:t>
        <a:bodyPr/>
        <a:lstStyle/>
        <a:p>
          <a:endParaRPr lang="en-US"/>
        </a:p>
      </dgm:t>
    </dgm:pt>
    <dgm:pt modelId="{63114597-4C05-4875-A11D-8A635E402BF7}">
      <dgm:prSet/>
      <dgm:spPr/>
      <dgm:t>
        <a:bodyPr/>
        <a:lstStyle/>
        <a:p>
          <a:r>
            <a:rPr lang="en-US" b="1"/>
            <a:t>Medication review:</a:t>
          </a:r>
          <a:r>
            <a:rPr lang="en-US"/>
            <a:t> Reassess long‑term steroid use; use the lowest effective dose.</a:t>
          </a:r>
        </a:p>
      </dgm:t>
    </dgm:pt>
    <dgm:pt modelId="{54D5E438-659A-4FA6-B654-89759F8BF649}" type="parTrans" cxnId="{B2DFBC0E-14F2-4F48-BC20-1D3170990435}">
      <dgm:prSet/>
      <dgm:spPr/>
      <dgm:t>
        <a:bodyPr/>
        <a:lstStyle/>
        <a:p>
          <a:endParaRPr lang="en-US"/>
        </a:p>
      </dgm:t>
    </dgm:pt>
    <dgm:pt modelId="{08555BA3-2AD2-4E72-B213-30560436B25D}" type="sibTrans" cxnId="{B2DFBC0E-14F2-4F48-BC20-1D3170990435}">
      <dgm:prSet/>
      <dgm:spPr/>
      <dgm:t>
        <a:bodyPr/>
        <a:lstStyle/>
        <a:p>
          <a:endParaRPr lang="en-US"/>
        </a:p>
      </dgm:t>
    </dgm:pt>
    <dgm:pt modelId="{008239F3-3175-4285-AD27-AB9B0B33BB8B}">
      <dgm:prSet/>
      <dgm:spPr/>
      <dgm:t>
        <a:bodyPr/>
        <a:lstStyle/>
        <a:p>
          <a:r>
            <a:rPr lang="en-US" b="1"/>
            <a:t>Fall prevention:</a:t>
          </a:r>
          <a:r>
            <a:rPr lang="en-US"/>
            <a:t> Conduct a home safety assessment; add grab bars, remove tripping hazards and improve lighting.</a:t>
          </a:r>
        </a:p>
      </dgm:t>
    </dgm:pt>
    <dgm:pt modelId="{F5A1784C-8B51-4918-A18E-9E9C41963162}" type="parTrans" cxnId="{EB9D30BC-66E3-49D9-9BBD-AAE86FC6AEBE}">
      <dgm:prSet/>
      <dgm:spPr/>
      <dgm:t>
        <a:bodyPr/>
        <a:lstStyle/>
        <a:p>
          <a:endParaRPr lang="en-US"/>
        </a:p>
      </dgm:t>
    </dgm:pt>
    <dgm:pt modelId="{A62ECE76-333B-44A0-8B12-7FD57DC63BA9}" type="sibTrans" cxnId="{EB9D30BC-66E3-49D9-9BBD-AAE86FC6AEBE}">
      <dgm:prSet/>
      <dgm:spPr/>
      <dgm:t>
        <a:bodyPr/>
        <a:lstStyle/>
        <a:p>
          <a:endParaRPr lang="en-US"/>
        </a:p>
      </dgm:t>
    </dgm:pt>
    <dgm:pt modelId="{55966E41-6B80-405C-9B95-56987252EED6}">
      <dgm:prSet/>
      <dgm:spPr/>
      <dgm:t>
        <a:bodyPr/>
        <a:lstStyle/>
        <a:p>
          <a:r>
            <a:rPr lang="en-US" b="1"/>
            <a:t>Follow‑up:</a:t>
          </a:r>
          <a:r>
            <a:rPr lang="en-US"/>
            <a:t> Schedule regular check‑ups with GP, physiotherapist, dietitian and pharmacist.</a:t>
          </a:r>
        </a:p>
      </dgm:t>
    </dgm:pt>
    <dgm:pt modelId="{212D82CC-143C-4E17-8690-EEA6F2F3F5E5}" type="parTrans" cxnId="{71AB4D0B-2EDE-4908-AFA5-AD5E3A0673CE}">
      <dgm:prSet/>
      <dgm:spPr/>
      <dgm:t>
        <a:bodyPr/>
        <a:lstStyle/>
        <a:p>
          <a:endParaRPr lang="en-US"/>
        </a:p>
      </dgm:t>
    </dgm:pt>
    <dgm:pt modelId="{77041F3B-9795-4ADF-958A-A4A5140504B4}" type="sibTrans" cxnId="{71AB4D0B-2EDE-4908-AFA5-AD5E3A0673CE}">
      <dgm:prSet/>
      <dgm:spPr/>
      <dgm:t>
        <a:bodyPr/>
        <a:lstStyle/>
        <a:p>
          <a:endParaRPr lang="en-US"/>
        </a:p>
      </dgm:t>
    </dgm:pt>
    <dgm:pt modelId="{8CA25E13-C71E-024C-B8CD-064A1AC9D37C}" type="pres">
      <dgm:prSet presAssocID="{A2380D36-4ADE-4B9E-B48A-BB288EB56D18}" presName="diagram" presStyleCnt="0">
        <dgm:presLayoutVars>
          <dgm:dir/>
          <dgm:resizeHandles val="exact"/>
        </dgm:presLayoutVars>
      </dgm:prSet>
      <dgm:spPr/>
    </dgm:pt>
    <dgm:pt modelId="{C40991B0-4302-E740-BDC5-60FD9732EE26}" type="pres">
      <dgm:prSet presAssocID="{303BE430-94DE-4708-8766-9607506E8A46}" presName="node" presStyleLbl="node1" presStyleIdx="0" presStyleCnt="6">
        <dgm:presLayoutVars>
          <dgm:bulletEnabled val="1"/>
        </dgm:presLayoutVars>
      </dgm:prSet>
      <dgm:spPr/>
    </dgm:pt>
    <dgm:pt modelId="{0A97B45D-7E5A-8D4E-A44D-24FBEF88D964}" type="pres">
      <dgm:prSet presAssocID="{56DDE759-2492-464B-A4AC-0D945E2903CE}" presName="sibTrans" presStyleCnt="0"/>
      <dgm:spPr/>
    </dgm:pt>
    <dgm:pt modelId="{F841F419-9FB7-724F-84DD-9472CB7776A6}" type="pres">
      <dgm:prSet presAssocID="{F516CA66-62FC-4179-B15F-A12E73A99B96}" presName="node" presStyleLbl="node1" presStyleIdx="1" presStyleCnt="6">
        <dgm:presLayoutVars>
          <dgm:bulletEnabled val="1"/>
        </dgm:presLayoutVars>
      </dgm:prSet>
      <dgm:spPr/>
    </dgm:pt>
    <dgm:pt modelId="{96379E39-03BC-634F-A14E-8EF3FE8A545D}" type="pres">
      <dgm:prSet presAssocID="{AE3B9BC1-61E2-44BB-A491-02D3AEE80771}" presName="sibTrans" presStyleCnt="0"/>
      <dgm:spPr/>
    </dgm:pt>
    <dgm:pt modelId="{C2062772-BEBD-4646-B33C-FFBAA7F60338}" type="pres">
      <dgm:prSet presAssocID="{0979299F-4E2B-4AE9-ADEB-84CBB3CBB42F}" presName="node" presStyleLbl="node1" presStyleIdx="2" presStyleCnt="6">
        <dgm:presLayoutVars>
          <dgm:bulletEnabled val="1"/>
        </dgm:presLayoutVars>
      </dgm:prSet>
      <dgm:spPr/>
    </dgm:pt>
    <dgm:pt modelId="{05C7FC1E-212A-CC4E-A940-04BE97C84F4A}" type="pres">
      <dgm:prSet presAssocID="{10901739-3AE5-4213-AB32-B5400C38A690}" presName="sibTrans" presStyleCnt="0"/>
      <dgm:spPr/>
    </dgm:pt>
    <dgm:pt modelId="{89D8796C-A8F5-1943-8D88-637AF8EAFD36}" type="pres">
      <dgm:prSet presAssocID="{63114597-4C05-4875-A11D-8A635E402BF7}" presName="node" presStyleLbl="node1" presStyleIdx="3" presStyleCnt="6">
        <dgm:presLayoutVars>
          <dgm:bulletEnabled val="1"/>
        </dgm:presLayoutVars>
      </dgm:prSet>
      <dgm:spPr/>
    </dgm:pt>
    <dgm:pt modelId="{BCC33578-273B-F54C-B41C-F764CF743DC9}" type="pres">
      <dgm:prSet presAssocID="{08555BA3-2AD2-4E72-B213-30560436B25D}" presName="sibTrans" presStyleCnt="0"/>
      <dgm:spPr/>
    </dgm:pt>
    <dgm:pt modelId="{472F26D2-36A7-C747-8722-EE6935AD8674}" type="pres">
      <dgm:prSet presAssocID="{008239F3-3175-4285-AD27-AB9B0B33BB8B}" presName="node" presStyleLbl="node1" presStyleIdx="4" presStyleCnt="6">
        <dgm:presLayoutVars>
          <dgm:bulletEnabled val="1"/>
        </dgm:presLayoutVars>
      </dgm:prSet>
      <dgm:spPr/>
    </dgm:pt>
    <dgm:pt modelId="{254EE7E3-8BC5-6746-AB58-250A95E13EA2}" type="pres">
      <dgm:prSet presAssocID="{A62ECE76-333B-44A0-8B12-7FD57DC63BA9}" presName="sibTrans" presStyleCnt="0"/>
      <dgm:spPr/>
    </dgm:pt>
    <dgm:pt modelId="{58F45E90-D695-6541-9F03-F06ED8DE2AC3}" type="pres">
      <dgm:prSet presAssocID="{55966E41-6B80-405C-9B95-56987252EED6}" presName="node" presStyleLbl="node1" presStyleIdx="5" presStyleCnt="6">
        <dgm:presLayoutVars>
          <dgm:bulletEnabled val="1"/>
        </dgm:presLayoutVars>
      </dgm:prSet>
      <dgm:spPr/>
    </dgm:pt>
  </dgm:ptLst>
  <dgm:cxnLst>
    <dgm:cxn modelId="{E9EF0A05-9364-4475-A4F1-D3FA273ACDB3}" srcId="{A2380D36-4ADE-4B9E-B48A-BB288EB56D18}" destId="{303BE430-94DE-4708-8766-9607506E8A46}" srcOrd="0" destOrd="0" parTransId="{221B61F2-56DD-45BF-B81C-22B5EF9350F1}" sibTransId="{56DDE759-2492-464B-A4AC-0D945E2903CE}"/>
    <dgm:cxn modelId="{3D484C06-BF7A-814B-95FC-46F1B8351FF6}" type="presOf" srcId="{008239F3-3175-4285-AD27-AB9B0B33BB8B}" destId="{472F26D2-36A7-C747-8722-EE6935AD8674}" srcOrd="0" destOrd="0" presId="urn:microsoft.com/office/officeart/2005/8/layout/default"/>
    <dgm:cxn modelId="{71AB4D0B-2EDE-4908-AFA5-AD5E3A0673CE}" srcId="{A2380D36-4ADE-4B9E-B48A-BB288EB56D18}" destId="{55966E41-6B80-405C-9B95-56987252EED6}" srcOrd="5" destOrd="0" parTransId="{212D82CC-143C-4E17-8690-EEA6F2F3F5E5}" sibTransId="{77041F3B-9795-4ADF-958A-A4A5140504B4}"/>
    <dgm:cxn modelId="{B2DFBC0E-14F2-4F48-BC20-1D3170990435}" srcId="{A2380D36-4ADE-4B9E-B48A-BB288EB56D18}" destId="{63114597-4C05-4875-A11D-8A635E402BF7}" srcOrd="3" destOrd="0" parTransId="{54D5E438-659A-4FA6-B654-89759F8BF649}" sibTransId="{08555BA3-2AD2-4E72-B213-30560436B25D}"/>
    <dgm:cxn modelId="{87073C0F-8C76-47AB-86FF-ABC70BC12F24}" srcId="{A2380D36-4ADE-4B9E-B48A-BB288EB56D18}" destId="{F516CA66-62FC-4179-B15F-A12E73A99B96}" srcOrd="1" destOrd="0" parTransId="{52C829AE-3347-4883-BC44-600958F8F856}" sibTransId="{AE3B9BC1-61E2-44BB-A491-02D3AEE80771}"/>
    <dgm:cxn modelId="{B62AC122-89ED-4A48-B0B2-8EEBA211A349}" type="presOf" srcId="{303BE430-94DE-4708-8766-9607506E8A46}" destId="{C40991B0-4302-E740-BDC5-60FD9732EE26}" srcOrd="0" destOrd="0" presId="urn:microsoft.com/office/officeart/2005/8/layout/default"/>
    <dgm:cxn modelId="{159D333B-A408-46F1-BB98-2937BF7714BF}" srcId="{A2380D36-4ADE-4B9E-B48A-BB288EB56D18}" destId="{0979299F-4E2B-4AE9-ADEB-84CBB3CBB42F}" srcOrd="2" destOrd="0" parTransId="{5056EBA4-5943-4D69-8669-6C3553CC7AAA}" sibTransId="{10901739-3AE5-4213-AB32-B5400C38A690}"/>
    <dgm:cxn modelId="{CEED186F-108D-CE45-9333-E56CCFC779A3}" type="presOf" srcId="{0979299F-4E2B-4AE9-ADEB-84CBB3CBB42F}" destId="{C2062772-BEBD-4646-B33C-FFBAA7F60338}" srcOrd="0" destOrd="0" presId="urn:microsoft.com/office/officeart/2005/8/layout/default"/>
    <dgm:cxn modelId="{2FE64477-B205-7C4F-95C0-F9671078215E}" type="presOf" srcId="{F516CA66-62FC-4179-B15F-A12E73A99B96}" destId="{F841F419-9FB7-724F-84DD-9472CB7776A6}" srcOrd="0" destOrd="0" presId="urn:microsoft.com/office/officeart/2005/8/layout/default"/>
    <dgm:cxn modelId="{285F7C88-61CD-A749-B7B1-20A8D3225666}" type="presOf" srcId="{63114597-4C05-4875-A11D-8A635E402BF7}" destId="{89D8796C-A8F5-1943-8D88-637AF8EAFD36}" srcOrd="0" destOrd="0" presId="urn:microsoft.com/office/officeart/2005/8/layout/default"/>
    <dgm:cxn modelId="{7DDC2F8C-42D6-2147-A5F0-E1F1EA793A96}" type="presOf" srcId="{55966E41-6B80-405C-9B95-56987252EED6}" destId="{58F45E90-D695-6541-9F03-F06ED8DE2AC3}" srcOrd="0" destOrd="0" presId="urn:microsoft.com/office/officeart/2005/8/layout/default"/>
    <dgm:cxn modelId="{EB9D30BC-66E3-49D9-9BBD-AAE86FC6AEBE}" srcId="{A2380D36-4ADE-4B9E-B48A-BB288EB56D18}" destId="{008239F3-3175-4285-AD27-AB9B0B33BB8B}" srcOrd="4" destOrd="0" parTransId="{F5A1784C-8B51-4918-A18E-9E9C41963162}" sibTransId="{A62ECE76-333B-44A0-8B12-7FD57DC63BA9}"/>
    <dgm:cxn modelId="{057B93E2-E620-D54B-806D-51E40E6D0A0F}" type="presOf" srcId="{A2380D36-4ADE-4B9E-B48A-BB288EB56D18}" destId="{8CA25E13-C71E-024C-B8CD-064A1AC9D37C}" srcOrd="0" destOrd="0" presId="urn:microsoft.com/office/officeart/2005/8/layout/default"/>
    <dgm:cxn modelId="{B60705D0-9111-CE42-A70F-7B382F04C131}" type="presParOf" srcId="{8CA25E13-C71E-024C-B8CD-064A1AC9D37C}" destId="{C40991B0-4302-E740-BDC5-60FD9732EE26}" srcOrd="0" destOrd="0" presId="urn:microsoft.com/office/officeart/2005/8/layout/default"/>
    <dgm:cxn modelId="{6DE1C01A-ECBA-6D47-9781-D846BC0B555F}" type="presParOf" srcId="{8CA25E13-C71E-024C-B8CD-064A1AC9D37C}" destId="{0A97B45D-7E5A-8D4E-A44D-24FBEF88D964}" srcOrd="1" destOrd="0" presId="urn:microsoft.com/office/officeart/2005/8/layout/default"/>
    <dgm:cxn modelId="{209E4423-B75D-8447-A186-C0B0C84ACC26}" type="presParOf" srcId="{8CA25E13-C71E-024C-B8CD-064A1AC9D37C}" destId="{F841F419-9FB7-724F-84DD-9472CB7776A6}" srcOrd="2" destOrd="0" presId="urn:microsoft.com/office/officeart/2005/8/layout/default"/>
    <dgm:cxn modelId="{597CA175-4566-EB4F-ABB3-114C8134B384}" type="presParOf" srcId="{8CA25E13-C71E-024C-B8CD-064A1AC9D37C}" destId="{96379E39-03BC-634F-A14E-8EF3FE8A545D}" srcOrd="3" destOrd="0" presId="urn:microsoft.com/office/officeart/2005/8/layout/default"/>
    <dgm:cxn modelId="{5AFC9E01-579D-3C48-BA5D-18491E6D2AD1}" type="presParOf" srcId="{8CA25E13-C71E-024C-B8CD-064A1AC9D37C}" destId="{C2062772-BEBD-4646-B33C-FFBAA7F60338}" srcOrd="4" destOrd="0" presId="urn:microsoft.com/office/officeart/2005/8/layout/default"/>
    <dgm:cxn modelId="{EDEBA9C0-FCF8-7242-9965-FD4FC02EC365}" type="presParOf" srcId="{8CA25E13-C71E-024C-B8CD-064A1AC9D37C}" destId="{05C7FC1E-212A-CC4E-A940-04BE97C84F4A}" srcOrd="5" destOrd="0" presId="urn:microsoft.com/office/officeart/2005/8/layout/default"/>
    <dgm:cxn modelId="{290342C1-8093-CE4B-876A-D2DC52819FAD}" type="presParOf" srcId="{8CA25E13-C71E-024C-B8CD-064A1AC9D37C}" destId="{89D8796C-A8F5-1943-8D88-637AF8EAFD36}" srcOrd="6" destOrd="0" presId="urn:microsoft.com/office/officeart/2005/8/layout/default"/>
    <dgm:cxn modelId="{08031413-645A-A343-85CB-1F52DE0AFFC7}" type="presParOf" srcId="{8CA25E13-C71E-024C-B8CD-064A1AC9D37C}" destId="{BCC33578-273B-F54C-B41C-F764CF743DC9}" srcOrd="7" destOrd="0" presId="urn:microsoft.com/office/officeart/2005/8/layout/default"/>
    <dgm:cxn modelId="{0B8FA0E3-2334-FB44-B196-276314B13945}" type="presParOf" srcId="{8CA25E13-C71E-024C-B8CD-064A1AC9D37C}" destId="{472F26D2-36A7-C747-8722-EE6935AD8674}" srcOrd="8" destOrd="0" presId="urn:microsoft.com/office/officeart/2005/8/layout/default"/>
    <dgm:cxn modelId="{A5AB5C7D-7FBA-E546-9528-3CA53E031663}" type="presParOf" srcId="{8CA25E13-C71E-024C-B8CD-064A1AC9D37C}" destId="{254EE7E3-8BC5-6746-AB58-250A95E13EA2}" srcOrd="9" destOrd="0" presId="urn:microsoft.com/office/officeart/2005/8/layout/default"/>
    <dgm:cxn modelId="{D6A3FF7D-DE9F-4F4C-AC1B-AFE1309CDD96}" type="presParOf" srcId="{8CA25E13-C71E-024C-B8CD-064A1AC9D37C}" destId="{58F45E90-D695-6541-9F03-F06ED8DE2AC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3049A8D-1717-40A3-8263-A30A49457585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CAB44DA-436A-4F7C-8E52-C2F0D172D1AB}">
      <dgm:prSet/>
      <dgm:spPr/>
      <dgm:t>
        <a:bodyPr/>
        <a:lstStyle/>
        <a:p>
          <a:r>
            <a:rPr lang="en-US"/>
            <a:t>Use</a:t>
          </a:r>
        </a:p>
      </dgm:t>
    </dgm:pt>
    <dgm:pt modelId="{CD97C666-D69D-4D8A-A911-E8945AFCC936}" type="parTrans" cxnId="{B261EBB3-18C7-4E05-84F8-47803C69DF37}">
      <dgm:prSet/>
      <dgm:spPr/>
      <dgm:t>
        <a:bodyPr/>
        <a:lstStyle/>
        <a:p>
          <a:endParaRPr lang="en-US"/>
        </a:p>
      </dgm:t>
    </dgm:pt>
    <dgm:pt modelId="{B40A9333-8EC6-4FAC-A34F-42D3F7BD2DAC}" type="sibTrans" cxnId="{B261EBB3-18C7-4E05-84F8-47803C69DF37}">
      <dgm:prSet/>
      <dgm:spPr/>
      <dgm:t>
        <a:bodyPr/>
        <a:lstStyle/>
        <a:p>
          <a:endParaRPr lang="en-US"/>
        </a:p>
      </dgm:t>
    </dgm:pt>
    <dgm:pt modelId="{8305E0BA-996D-4DC0-B651-E8A32017BE5F}">
      <dgm:prSet/>
      <dgm:spPr/>
      <dgm:t>
        <a:bodyPr/>
        <a:lstStyle/>
        <a:p>
          <a:r>
            <a:rPr lang="en-US" dirty="0"/>
            <a:t>Patient‑</a:t>
          </a:r>
          <a:r>
            <a:rPr lang="en-US" dirty="0" err="1"/>
            <a:t>centred</a:t>
          </a:r>
          <a:r>
            <a:rPr lang="en-US" dirty="0"/>
            <a:t> communication: Use clear, non‑technical language; check understanding; encourage questions.</a:t>
          </a:r>
        </a:p>
      </dgm:t>
    </dgm:pt>
    <dgm:pt modelId="{3E2CAAB1-2D1F-4FF1-BACF-425228A8D4C3}" type="parTrans" cxnId="{775946EF-1226-4AA3-960F-B04D26391C2E}">
      <dgm:prSet/>
      <dgm:spPr/>
      <dgm:t>
        <a:bodyPr/>
        <a:lstStyle/>
        <a:p>
          <a:endParaRPr lang="en-US"/>
        </a:p>
      </dgm:t>
    </dgm:pt>
    <dgm:pt modelId="{9C6A7399-9C57-4128-953C-433230B0AB59}" type="sibTrans" cxnId="{775946EF-1226-4AA3-960F-B04D26391C2E}">
      <dgm:prSet/>
      <dgm:spPr/>
      <dgm:t>
        <a:bodyPr/>
        <a:lstStyle/>
        <a:p>
          <a:endParaRPr lang="en-US"/>
        </a:p>
      </dgm:t>
    </dgm:pt>
    <dgm:pt modelId="{2EAF9712-1796-4027-B316-280297777A77}">
      <dgm:prSet/>
      <dgm:spPr/>
      <dgm:t>
        <a:bodyPr/>
        <a:lstStyle/>
        <a:p>
          <a:r>
            <a:rPr lang="en-US"/>
            <a:t>Discuss</a:t>
          </a:r>
        </a:p>
      </dgm:t>
    </dgm:pt>
    <dgm:pt modelId="{B372A722-D2BC-4D6E-835D-4108C0208F41}" type="parTrans" cxnId="{CF2E68F2-D17A-476C-8F93-AB3866AD19D5}">
      <dgm:prSet/>
      <dgm:spPr/>
      <dgm:t>
        <a:bodyPr/>
        <a:lstStyle/>
        <a:p>
          <a:endParaRPr lang="en-US"/>
        </a:p>
      </dgm:t>
    </dgm:pt>
    <dgm:pt modelId="{68B749A0-1DCC-4C1D-968E-02361CAAE096}" type="sibTrans" cxnId="{CF2E68F2-D17A-476C-8F93-AB3866AD19D5}">
      <dgm:prSet/>
      <dgm:spPr/>
      <dgm:t>
        <a:bodyPr/>
        <a:lstStyle/>
        <a:p>
          <a:endParaRPr lang="en-US"/>
        </a:p>
      </dgm:t>
    </dgm:pt>
    <dgm:pt modelId="{51F9E27F-5FCB-4123-B313-90E9716E5B7A}">
      <dgm:prSet/>
      <dgm:spPr/>
      <dgm:t>
        <a:bodyPr/>
        <a:lstStyle/>
        <a:p>
          <a:r>
            <a:rPr lang="en-US"/>
            <a:t>Shared decision‑making: Discuss treatment options and engage the patient in decisions (NICE, 2019).</a:t>
          </a:r>
        </a:p>
      </dgm:t>
    </dgm:pt>
    <dgm:pt modelId="{7EA0DC28-1688-4509-BAC4-D0DAA3C18358}" type="parTrans" cxnId="{BC21C11D-9A58-4321-8094-1D50D221E308}">
      <dgm:prSet/>
      <dgm:spPr/>
      <dgm:t>
        <a:bodyPr/>
        <a:lstStyle/>
        <a:p>
          <a:endParaRPr lang="en-US"/>
        </a:p>
      </dgm:t>
    </dgm:pt>
    <dgm:pt modelId="{B1F1B303-917C-4EFF-AB54-C35F43391780}" type="sibTrans" cxnId="{BC21C11D-9A58-4321-8094-1D50D221E308}">
      <dgm:prSet/>
      <dgm:spPr/>
      <dgm:t>
        <a:bodyPr/>
        <a:lstStyle/>
        <a:p>
          <a:endParaRPr lang="en-US"/>
        </a:p>
      </dgm:t>
    </dgm:pt>
    <dgm:pt modelId="{6993230B-09AA-4A72-9CF2-0447A42D288E}">
      <dgm:prSet/>
      <dgm:spPr/>
      <dgm:t>
        <a:bodyPr/>
        <a:lstStyle/>
        <a:p>
          <a:r>
            <a:rPr lang="en-US"/>
            <a:t>Respect</a:t>
          </a:r>
        </a:p>
      </dgm:t>
    </dgm:pt>
    <dgm:pt modelId="{4A3A4E16-A68B-4E7B-93DD-C05588C0268D}" type="parTrans" cxnId="{D7ECA6FA-C548-4743-B642-80208915AB60}">
      <dgm:prSet/>
      <dgm:spPr/>
      <dgm:t>
        <a:bodyPr/>
        <a:lstStyle/>
        <a:p>
          <a:endParaRPr lang="en-US"/>
        </a:p>
      </dgm:t>
    </dgm:pt>
    <dgm:pt modelId="{9ED786F0-3BC4-428A-BF8A-EAC832276D88}" type="sibTrans" cxnId="{D7ECA6FA-C548-4743-B642-80208915AB60}">
      <dgm:prSet/>
      <dgm:spPr/>
      <dgm:t>
        <a:bodyPr/>
        <a:lstStyle/>
        <a:p>
          <a:endParaRPr lang="en-US"/>
        </a:p>
      </dgm:t>
    </dgm:pt>
    <dgm:pt modelId="{9DE31905-69FF-4380-B0AB-C428B885ED26}">
      <dgm:prSet/>
      <dgm:spPr/>
      <dgm:t>
        <a:bodyPr/>
        <a:lstStyle/>
        <a:p>
          <a:r>
            <a:rPr lang="en-US"/>
            <a:t>Autonomy &amp; dignity: Respect the patient’s independence; involve her in planning her care.</a:t>
          </a:r>
        </a:p>
      </dgm:t>
    </dgm:pt>
    <dgm:pt modelId="{83890D21-CE9E-4884-B62A-458D0F99AB96}" type="parTrans" cxnId="{1F69172B-3F07-47EE-858F-A5876D142AC5}">
      <dgm:prSet/>
      <dgm:spPr/>
      <dgm:t>
        <a:bodyPr/>
        <a:lstStyle/>
        <a:p>
          <a:endParaRPr lang="en-US"/>
        </a:p>
      </dgm:t>
    </dgm:pt>
    <dgm:pt modelId="{36F77EF2-A248-48B0-AA11-9E0B266F86C1}" type="sibTrans" cxnId="{1F69172B-3F07-47EE-858F-A5876D142AC5}">
      <dgm:prSet/>
      <dgm:spPr/>
      <dgm:t>
        <a:bodyPr/>
        <a:lstStyle/>
        <a:p>
          <a:endParaRPr lang="en-US"/>
        </a:p>
      </dgm:t>
    </dgm:pt>
    <dgm:pt modelId="{C2A91EDC-920B-40F6-8E50-E873E2A4D1CE}">
      <dgm:prSet/>
      <dgm:spPr/>
      <dgm:t>
        <a:bodyPr/>
        <a:lstStyle/>
        <a:p>
          <a:r>
            <a:rPr lang="en-US"/>
            <a:t>Ensure</a:t>
          </a:r>
        </a:p>
      </dgm:t>
    </dgm:pt>
    <dgm:pt modelId="{0357298D-56E3-48F8-93DA-5644BD1853E4}" type="parTrans" cxnId="{8F305727-342E-49D4-B4B9-1B6762652EDA}">
      <dgm:prSet/>
      <dgm:spPr/>
      <dgm:t>
        <a:bodyPr/>
        <a:lstStyle/>
        <a:p>
          <a:endParaRPr lang="en-US"/>
        </a:p>
      </dgm:t>
    </dgm:pt>
    <dgm:pt modelId="{0F20D38E-BA82-455E-83B2-C34186C55DC5}" type="sibTrans" cxnId="{8F305727-342E-49D4-B4B9-1B6762652EDA}">
      <dgm:prSet/>
      <dgm:spPr/>
      <dgm:t>
        <a:bodyPr/>
        <a:lstStyle/>
        <a:p>
          <a:endParaRPr lang="en-US"/>
        </a:p>
      </dgm:t>
    </dgm:pt>
    <dgm:pt modelId="{391E787F-C429-4CFE-B705-AF9D87DFB7E8}">
      <dgm:prSet/>
      <dgm:spPr/>
      <dgm:t>
        <a:bodyPr/>
        <a:lstStyle/>
        <a:p>
          <a:r>
            <a:rPr lang="en-US"/>
            <a:t>Confidentiality: Ensure privacy of personal health information.</a:t>
          </a:r>
        </a:p>
      </dgm:t>
    </dgm:pt>
    <dgm:pt modelId="{0365A234-C39F-4937-93FB-39CDEFCB710E}" type="parTrans" cxnId="{64C682CA-9A77-43E2-BE7E-8A11619BDD57}">
      <dgm:prSet/>
      <dgm:spPr/>
      <dgm:t>
        <a:bodyPr/>
        <a:lstStyle/>
        <a:p>
          <a:endParaRPr lang="en-US"/>
        </a:p>
      </dgm:t>
    </dgm:pt>
    <dgm:pt modelId="{EB7FFB55-B900-499F-B0D7-0D225B021AAD}" type="sibTrans" cxnId="{64C682CA-9A77-43E2-BE7E-8A11619BDD57}">
      <dgm:prSet/>
      <dgm:spPr/>
      <dgm:t>
        <a:bodyPr/>
        <a:lstStyle/>
        <a:p>
          <a:endParaRPr lang="en-US"/>
        </a:p>
      </dgm:t>
    </dgm:pt>
    <dgm:pt modelId="{AA5768C4-D29D-483C-AC5C-DD97189B76C0}">
      <dgm:prSet/>
      <dgm:spPr/>
      <dgm:t>
        <a:bodyPr/>
        <a:lstStyle/>
        <a:p>
          <a:r>
            <a:rPr lang="en-US"/>
            <a:t>Account</a:t>
          </a:r>
        </a:p>
      </dgm:t>
    </dgm:pt>
    <dgm:pt modelId="{515E4DFA-89D7-475B-A9FC-5B13EF9FF23E}" type="parTrans" cxnId="{9F6EDC26-C126-4735-8EF5-10690CE01FCD}">
      <dgm:prSet/>
      <dgm:spPr/>
      <dgm:t>
        <a:bodyPr/>
        <a:lstStyle/>
        <a:p>
          <a:endParaRPr lang="en-US"/>
        </a:p>
      </dgm:t>
    </dgm:pt>
    <dgm:pt modelId="{5FC7E77D-0E63-4D6A-A0BE-3AF44D93992A}" type="sibTrans" cxnId="{9F6EDC26-C126-4735-8EF5-10690CE01FCD}">
      <dgm:prSet/>
      <dgm:spPr/>
      <dgm:t>
        <a:bodyPr/>
        <a:lstStyle/>
        <a:p>
          <a:endParaRPr lang="en-US"/>
        </a:p>
      </dgm:t>
    </dgm:pt>
    <dgm:pt modelId="{7BB85F30-A389-4B92-AEEE-4F3E516F8D6B}">
      <dgm:prSet/>
      <dgm:spPr/>
      <dgm:t>
        <a:bodyPr/>
        <a:lstStyle/>
        <a:p>
          <a:r>
            <a:rPr lang="en-US"/>
            <a:t>Cultural sensitivity: Account for dietary and cultural preferences.</a:t>
          </a:r>
        </a:p>
      </dgm:t>
    </dgm:pt>
    <dgm:pt modelId="{82D87823-1918-47F4-B9C4-586505A253C5}" type="parTrans" cxnId="{4BA974B3-E444-45D3-893C-BE832AE88143}">
      <dgm:prSet/>
      <dgm:spPr/>
      <dgm:t>
        <a:bodyPr/>
        <a:lstStyle/>
        <a:p>
          <a:endParaRPr lang="en-US"/>
        </a:p>
      </dgm:t>
    </dgm:pt>
    <dgm:pt modelId="{838A86B4-3AEF-4DE8-8E77-A48D6F47836A}" type="sibTrans" cxnId="{4BA974B3-E444-45D3-893C-BE832AE88143}">
      <dgm:prSet/>
      <dgm:spPr/>
      <dgm:t>
        <a:bodyPr/>
        <a:lstStyle/>
        <a:p>
          <a:endParaRPr lang="en-US"/>
        </a:p>
      </dgm:t>
    </dgm:pt>
    <dgm:pt modelId="{08252EE7-BC54-45DC-A49C-5CF7F8AD3EEC}">
      <dgm:prSet/>
      <dgm:spPr/>
      <dgm:t>
        <a:bodyPr/>
        <a:lstStyle/>
        <a:p>
          <a:r>
            <a:rPr lang="en-US"/>
            <a:t>Coordinate</a:t>
          </a:r>
        </a:p>
      </dgm:t>
    </dgm:pt>
    <dgm:pt modelId="{7BAB1295-6F91-4B67-A84C-1AD5A8C67917}" type="parTrans" cxnId="{75EAB2B8-8842-4E31-AD03-9FBCA61D77BB}">
      <dgm:prSet/>
      <dgm:spPr/>
      <dgm:t>
        <a:bodyPr/>
        <a:lstStyle/>
        <a:p>
          <a:endParaRPr lang="en-US"/>
        </a:p>
      </dgm:t>
    </dgm:pt>
    <dgm:pt modelId="{D2133D6B-1CB9-4F23-A682-D6C1BCBA1A6E}" type="sibTrans" cxnId="{75EAB2B8-8842-4E31-AD03-9FBCA61D77BB}">
      <dgm:prSet/>
      <dgm:spPr/>
      <dgm:t>
        <a:bodyPr/>
        <a:lstStyle/>
        <a:p>
          <a:endParaRPr lang="en-US"/>
        </a:p>
      </dgm:t>
    </dgm:pt>
    <dgm:pt modelId="{6762BA49-4810-43BB-80A8-BF4927D8C7A1}">
      <dgm:prSet/>
      <dgm:spPr/>
      <dgm:t>
        <a:bodyPr/>
        <a:lstStyle/>
        <a:p>
          <a:r>
            <a:rPr lang="en-US"/>
            <a:t>Multidisciplinary collaboration: Coordinate with GP, physiotherapist, dietitian, pharmacist, social worker and occupational therapist.</a:t>
          </a:r>
        </a:p>
      </dgm:t>
    </dgm:pt>
    <dgm:pt modelId="{FB19DD49-6D32-4082-AD8C-CD43F5504955}" type="parTrans" cxnId="{19FCE47B-F887-4AC8-B117-23FB0528859D}">
      <dgm:prSet/>
      <dgm:spPr/>
      <dgm:t>
        <a:bodyPr/>
        <a:lstStyle/>
        <a:p>
          <a:endParaRPr lang="en-US"/>
        </a:p>
      </dgm:t>
    </dgm:pt>
    <dgm:pt modelId="{B31EBEBC-7868-45E0-924C-3DC54A02E1FD}" type="sibTrans" cxnId="{19FCE47B-F887-4AC8-B117-23FB0528859D}">
      <dgm:prSet/>
      <dgm:spPr/>
      <dgm:t>
        <a:bodyPr/>
        <a:lstStyle/>
        <a:p>
          <a:endParaRPr lang="en-US"/>
        </a:p>
      </dgm:t>
    </dgm:pt>
    <dgm:pt modelId="{09A25274-EBB7-4E6C-9A4C-BB4689D5B3E9}">
      <dgm:prSet/>
      <dgm:spPr/>
      <dgm:t>
        <a:bodyPr/>
        <a:lstStyle/>
        <a:p>
          <a:r>
            <a:rPr lang="en-US"/>
            <a:t>Safeguarding</a:t>
          </a:r>
        </a:p>
      </dgm:t>
    </dgm:pt>
    <dgm:pt modelId="{CC9E4548-9179-4D51-BFC9-1DD12A5FB1F3}" type="parTrans" cxnId="{C7DF1C3F-6A61-46BD-9A55-FAB548BDBE65}">
      <dgm:prSet/>
      <dgm:spPr/>
      <dgm:t>
        <a:bodyPr/>
        <a:lstStyle/>
        <a:p>
          <a:endParaRPr lang="en-US"/>
        </a:p>
      </dgm:t>
    </dgm:pt>
    <dgm:pt modelId="{2386881C-D61D-482B-921C-E8AB1FB20630}" type="sibTrans" cxnId="{C7DF1C3F-6A61-46BD-9A55-FAB548BDBE65}">
      <dgm:prSet/>
      <dgm:spPr/>
      <dgm:t>
        <a:bodyPr/>
        <a:lstStyle/>
        <a:p>
          <a:endParaRPr lang="en-US"/>
        </a:p>
      </dgm:t>
    </dgm:pt>
    <dgm:pt modelId="{6EF536E0-3BA5-4873-83D7-3748420033E2}">
      <dgm:prSet/>
      <dgm:spPr/>
      <dgm:t>
        <a:bodyPr/>
        <a:lstStyle/>
        <a:p>
          <a:r>
            <a:rPr lang="en-US"/>
            <a:t>Safeguarding: Monitor for neglect or abuse; involve social services if needed.</a:t>
          </a:r>
        </a:p>
      </dgm:t>
    </dgm:pt>
    <dgm:pt modelId="{74538DF9-D206-45CE-8345-9A916F460F1D}" type="parTrans" cxnId="{0A990F02-D818-4E0A-A05A-C860F8C56235}">
      <dgm:prSet/>
      <dgm:spPr/>
      <dgm:t>
        <a:bodyPr/>
        <a:lstStyle/>
        <a:p>
          <a:endParaRPr lang="en-US"/>
        </a:p>
      </dgm:t>
    </dgm:pt>
    <dgm:pt modelId="{B7E70C78-4F69-4F0D-B868-FB6A7664660C}" type="sibTrans" cxnId="{0A990F02-D818-4E0A-A05A-C860F8C56235}">
      <dgm:prSet/>
      <dgm:spPr/>
      <dgm:t>
        <a:bodyPr/>
        <a:lstStyle/>
        <a:p>
          <a:endParaRPr lang="en-US"/>
        </a:p>
      </dgm:t>
    </dgm:pt>
    <dgm:pt modelId="{B8A0D5E7-F550-4A4B-82F3-0336D4B3E949}" type="pres">
      <dgm:prSet presAssocID="{B3049A8D-1717-40A3-8263-A30A49457585}" presName="Name0" presStyleCnt="0">
        <dgm:presLayoutVars>
          <dgm:dir/>
          <dgm:animLvl val="lvl"/>
          <dgm:resizeHandles val="exact"/>
        </dgm:presLayoutVars>
      </dgm:prSet>
      <dgm:spPr/>
    </dgm:pt>
    <dgm:pt modelId="{A8E822DC-C866-654D-9AE3-CB86C692B9B0}" type="pres">
      <dgm:prSet presAssocID="{6CAB44DA-436A-4F7C-8E52-C2F0D172D1AB}" presName="linNode" presStyleCnt="0"/>
      <dgm:spPr/>
    </dgm:pt>
    <dgm:pt modelId="{D41CCFD3-4E18-A242-8009-071F5A308FC1}" type="pres">
      <dgm:prSet presAssocID="{6CAB44DA-436A-4F7C-8E52-C2F0D172D1AB}" presName="parentText" presStyleLbl="alignNode1" presStyleIdx="0" presStyleCnt="7">
        <dgm:presLayoutVars>
          <dgm:chMax val="1"/>
          <dgm:bulletEnabled/>
        </dgm:presLayoutVars>
      </dgm:prSet>
      <dgm:spPr/>
    </dgm:pt>
    <dgm:pt modelId="{28A6B3C5-96B4-714E-B64C-BB5A92B19E57}" type="pres">
      <dgm:prSet presAssocID="{6CAB44DA-436A-4F7C-8E52-C2F0D172D1AB}" presName="descendantText" presStyleLbl="alignAccFollowNode1" presStyleIdx="0" presStyleCnt="7">
        <dgm:presLayoutVars>
          <dgm:bulletEnabled/>
        </dgm:presLayoutVars>
      </dgm:prSet>
      <dgm:spPr/>
    </dgm:pt>
    <dgm:pt modelId="{71574F5C-36C0-E847-A42F-0F95F067F250}" type="pres">
      <dgm:prSet presAssocID="{B40A9333-8EC6-4FAC-A34F-42D3F7BD2DAC}" presName="sp" presStyleCnt="0"/>
      <dgm:spPr/>
    </dgm:pt>
    <dgm:pt modelId="{E147A242-AC2A-5C48-A403-AC9FC00525C7}" type="pres">
      <dgm:prSet presAssocID="{2EAF9712-1796-4027-B316-280297777A77}" presName="linNode" presStyleCnt="0"/>
      <dgm:spPr/>
    </dgm:pt>
    <dgm:pt modelId="{5BD576B8-C6C5-1647-8C4E-011CB5A5FC05}" type="pres">
      <dgm:prSet presAssocID="{2EAF9712-1796-4027-B316-280297777A77}" presName="parentText" presStyleLbl="alignNode1" presStyleIdx="1" presStyleCnt="7">
        <dgm:presLayoutVars>
          <dgm:chMax val="1"/>
          <dgm:bulletEnabled/>
        </dgm:presLayoutVars>
      </dgm:prSet>
      <dgm:spPr/>
    </dgm:pt>
    <dgm:pt modelId="{1F80B2CE-8FCA-DE4F-A2FE-9B4C0E5C67D2}" type="pres">
      <dgm:prSet presAssocID="{2EAF9712-1796-4027-B316-280297777A77}" presName="descendantText" presStyleLbl="alignAccFollowNode1" presStyleIdx="1" presStyleCnt="7">
        <dgm:presLayoutVars>
          <dgm:bulletEnabled/>
        </dgm:presLayoutVars>
      </dgm:prSet>
      <dgm:spPr/>
    </dgm:pt>
    <dgm:pt modelId="{02523155-E0F5-6247-B135-DDF2F08DDCEC}" type="pres">
      <dgm:prSet presAssocID="{68B749A0-1DCC-4C1D-968E-02361CAAE096}" presName="sp" presStyleCnt="0"/>
      <dgm:spPr/>
    </dgm:pt>
    <dgm:pt modelId="{B983BA8C-629F-C240-A604-4974C1483B3E}" type="pres">
      <dgm:prSet presAssocID="{6993230B-09AA-4A72-9CF2-0447A42D288E}" presName="linNode" presStyleCnt="0"/>
      <dgm:spPr/>
    </dgm:pt>
    <dgm:pt modelId="{FB4D3C8F-18CA-EE40-8472-83D6D6C8BAB5}" type="pres">
      <dgm:prSet presAssocID="{6993230B-09AA-4A72-9CF2-0447A42D288E}" presName="parentText" presStyleLbl="alignNode1" presStyleIdx="2" presStyleCnt="7">
        <dgm:presLayoutVars>
          <dgm:chMax val="1"/>
          <dgm:bulletEnabled/>
        </dgm:presLayoutVars>
      </dgm:prSet>
      <dgm:spPr/>
    </dgm:pt>
    <dgm:pt modelId="{3D80E754-24B1-014C-845A-B96001B676DD}" type="pres">
      <dgm:prSet presAssocID="{6993230B-09AA-4A72-9CF2-0447A42D288E}" presName="descendantText" presStyleLbl="alignAccFollowNode1" presStyleIdx="2" presStyleCnt="7">
        <dgm:presLayoutVars>
          <dgm:bulletEnabled/>
        </dgm:presLayoutVars>
      </dgm:prSet>
      <dgm:spPr/>
    </dgm:pt>
    <dgm:pt modelId="{003EC3D5-32D6-2947-BE6C-01D48ECB770C}" type="pres">
      <dgm:prSet presAssocID="{9ED786F0-3BC4-428A-BF8A-EAC832276D88}" presName="sp" presStyleCnt="0"/>
      <dgm:spPr/>
    </dgm:pt>
    <dgm:pt modelId="{DDC54EBB-AEED-0743-AB33-EE4E44EE4CCC}" type="pres">
      <dgm:prSet presAssocID="{C2A91EDC-920B-40F6-8E50-E873E2A4D1CE}" presName="linNode" presStyleCnt="0"/>
      <dgm:spPr/>
    </dgm:pt>
    <dgm:pt modelId="{EC90074A-A6C4-FB48-BF6D-82CEC37E4F32}" type="pres">
      <dgm:prSet presAssocID="{C2A91EDC-920B-40F6-8E50-E873E2A4D1CE}" presName="parentText" presStyleLbl="alignNode1" presStyleIdx="3" presStyleCnt="7">
        <dgm:presLayoutVars>
          <dgm:chMax val="1"/>
          <dgm:bulletEnabled/>
        </dgm:presLayoutVars>
      </dgm:prSet>
      <dgm:spPr/>
    </dgm:pt>
    <dgm:pt modelId="{2AA10E63-A1A3-6B4A-B0EE-7CB88E2A56BD}" type="pres">
      <dgm:prSet presAssocID="{C2A91EDC-920B-40F6-8E50-E873E2A4D1CE}" presName="descendantText" presStyleLbl="alignAccFollowNode1" presStyleIdx="3" presStyleCnt="7">
        <dgm:presLayoutVars>
          <dgm:bulletEnabled/>
        </dgm:presLayoutVars>
      </dgm:prSet>
      <dgm:spPr/>
    </dgm:pt>
    <dgm:pt modelId="{DBF01A4E-0F92-7849-BAEC-D3B4E9E9054F}" type="pres">
      <dgm:prSet presAssocID="{0F20D38E-BA82-455E-83B2-C34186C55DC5}" presName="sp" presStyleCnt="0"/>
      <dgm:spPr/>
    </dgm:pt>
    <dgm:pt modelId="{4EAB2A61-CAA4-6144-B777-E98FD227A928}" type="pres">
      <dgm:prSet presAssocID="{AA5768C4-D29D-483C-AC5C-DD97189B76C0}" presName="linNode" presStyleCnt="0"/>
      <dgm:spPr/>
    </dgm:pt>
    <dgm:pt modelId="{48C491CB-7F0C-6B4E-ACDB-DF09877348D8}" type="pres">
      <dgm:prSet presAssocID="{AA5768C4-D29D-483C-AC5C-DD97189B76C0}" presName="parentText" presStyleLbl="alignNode1" presStyleIdx="4" presStyleCnt="7">
        <dgm:presLayoutVars>
          <dgm:chMax val="1"/>
          <dgm:bulletEnabled/>
        </dgm:presLayoutVars>
      </dgm:prSet>
      <dgm:spPr/>
    </dgm:pt>
    <dgm:pt modelId="{EE2CABB0-8C12-DD4E-9BDA-93DE4E98FE8B}" type="pres">
      <dgm:prSet presAssocID="{AA5768C4-D29D-483C-AC5C-DD97189B76C0}" presName="descendantText" presStyleLbl="alignAccFollowNode1" presStyleIdx="4" presStyleCnt="7">
        <dgm:presLayoutVars>
          <dgm:bulletEnabled/>
        </dgm:presLayoutVars>
      </dgm:prSet>
      <dgm:spPr/>
    </dgm:pt>
    <dgm:pt modelId="{DD255847-DE4C-DF43-A4C1-CD483841D20F}" type="pres">
      <dgm:prSet presAssocID="{5FC7E77D-0E63-4D6A-A0BE-3AF44D93992A}" presName="sp" presStyleCnt="0"/>
      <dgm:spPr/>
    </dgm:pt>
    <dgm:pt modelId="{5C5D35A3-207B-BF41-BFD2-131E410714E9}" type="pres">
      <dgm:prSet presAssocID="{08252EE7-BC54-45DC-A49C-5CF7F8AD3EEC}" presName="linNode" presStyleCnt="0"/>
      <dgm:spPr/>
    </dgm:pt>
    <dgm:pt modelId="{361129FA-8774-734C-92A4-A4B941B6B455}" type="pres">
      <dgm:prSet presAssocID="{08252EE7-BC54-45DC-A49C-5CF7F8AD3EEC}" presName="parentText" presStyleLbl="alignNode1" presStyleIdx="5" presStyleCnt="7">
        <dgm:presLayoutVars>
          <dgm:chMax val="1"/>
          <dgm:bulletEnabled/>
        </dgm:presLayoutVars>
      </dgm:prSet>
      <dgm:spPr/>
    </dgm:pt>
    <dgm:pt modelId="{A3F641C2-E76B-244A-BB83-2ED475CB99ED}" type="pres">
      <dgm:prSet presAssocID="{08252EE7-BC54-45DC-A49C-5CF7F8AD3EEC}" presName="descendantText" presStyleLbl="alignAccFollowNode1" presStyleIdx="5" presStyleCnt="7">
        <dgm:presLayoutVars>
          <dgm:bulletEnabled/>
        </dgm:presLayoutVars>
      </dgm:prSet>
      <dgm:spPr/>
    </dgm:pt>
    <dgm:pt modelId="{D4EB6451-9E43-4941-B7C4-5003C098E3AA}" type="pres">
      <dgm:prSet presAssocID="{D2133D6B-1CB9-4F23-A682-D6C1BCBA1A6E}" presName="sp" presStyleCnt="0"/>
      <dgm:spPr/>
    </dgm:pt>
    <dgm:pt modelId="{9960A0EE-A5B0-CF4D-9865-907BC4603D59}" type="pres">
      <dgm:prSet presAssocID="{09A25274-EBB7-4E6C-9A4C-BB4689D5B3E9}" presName="linNode" presStyleCnt="0"/>
      <dgm:spPr/>
    </dgm:pt>
    <dgm:pt modelId="{C363ECAA-C74D-6949-B327-9996513F7F7E}" type="pres">
      <dgm:prSet presAssocID="{09A25274-EBB7-4E6C-9A4C-BB4689D5B3E9}" presName="parentText" presStyleLbl="alignNode1" presStyleIdx="6" presStyleCnt="7">
        <dgm:presLayoutVars>
          <dgm:chMax val="1"/>
          <dgm:bulletEnabled/>
        </dgm:presLayoutVars>
      </dgm:prSet>
      <dgm:spPr/>
    </dgm:pt>
    <dgm:pt modelId="{9FD9C437-FE8C-A249-AB2C-1825957FC763}" type="pres">
      <dgm:prSet presAssocID="{09A25274-EBB7-4E6C-9A4C-BB4689D5B3E9}" presName="descendantText" presStyleLbl="alignAccFollowNode1" presStyleIdx="6" presStyleCnt="7">
        <dgm:presLayoutVars>
          <dgm:bulletEnabled/>
        </dgm:presLayoutVars>
      </dgm:prSet>
      <dgm:spPr/>
    </dgm:pt>
  </dgm:ptLst>
  <dgm:cxnLst>
    <dgm:cxn modelId="{0A990F02-D818-4E0A-A05A-C860F8C56235}" srcId="{09A25274-EBB7-4E6C-9A4C-BB4689D5B3E9}" destId="{6EF536E0-3BA5-4873-83D7-3748420033E2}" srcOrd="0" destOrd="0" parTransId="{74538DF9-D206-45CE-8345-9A916F460F1D}" sibTransId="{B7E70C78-4F69-4F0D-B868-FB6A7664660C}"/>
    <dgm:cxn modelId="{2B7C410A-9A4A-C441-92E3-F03B277E7F45}" type="presOf" srcId="{6EF536E0-3BA5-4873-83D7-3748420033E2}" destId="{9FD9C437-FE8C-A249-AB2C-1825957FC763}" srcOrd="0" destOrd="0" presId="urn:microsoft.com/office/officeart/2016/7/layout/VerticalSolidActionList"/>
    <dgm:cxn modelId="{77012017-D136-7241-BD2B-6D389EAB227C}" type="presOf" srcId="{8305E0BA-996D-4DC0-B651-E8A32017BE5F}" destId="{28A6B3C5-96B4-714E-B64C-BB5A92B19E57}" srcOrd="0" destOrd="0" presId="urn:microsoft.com/office/officeart/2016/7/layout/VerticalSolidActionList"/>
    <dgm:cxn modelId="{BC21C11D-9A58-4321-8094-1D50D221E308}" srcId="{2EAF9712-1796-4027-B316-280297777A77}" destId="{51F9E27F-5FCB-4123-B313-90E9716E5B7A}" srcOrd="0" destOrd="0" parTransId="{7EA0DC28-1688-4509-BAC4-D0DAA3C18358}" sibTransId="{B1F1B303-917C-4EFF-AB54-C35F43391780}"/>
    <dgm:cxn modelId="{9F6EDC26-C126-4735-8EF5-10690CE01FCD}" srcId="{B3049A8D-1717-40A3-8263-A30A49457585}" destId="{AA5768C4-D29D-483C-AC5C-DD97189B76C0}" srcOrd="4" destOrd="0" parTransId="{515E4DFA-89D7-475B-A9FC-5B13EF9FF23E}" sibTransId="{5FC7E77D-0E63-4D6A-A0BE-3AF44D93992A}"/>
    <dgm:cxn modelId="{8F305727-342E-49D4-B4B9-1B6762652EDA}" srcId="{B3049A8D-1717-40A3-8263-A30A49457585}" destId="{C2A91EDC-920B-40F6-8E50-E873E2A4D1CE}" srcOrd="3" destOrd="0" parTransId="{0357298D-56E3-48F8-93DA-5644BD1853E4}" sibTransId="{0F20D38E-BA82-455E-83B2-C34186C55DC5}"/>
    <dgm:cxn modelId="{1F69172B-3F07-47EE-858F-A5876D142AC5}" srcId="{6993230B-09AA-4A72-9CF2-0447A42D288E}" destId="{9DE31905-69FF-4380-B0AB-C428B885ED26}" srcOrd="0" destOrd="0" parTransId="{83890D21-CE9E-4884-B62A-458D0F99AB96}" sibTransId="{36F77EF2-A248-48B0-AA11-9E0B266F86C1}"/>
    <dgm:cxn modelId="{F545823B-4215-A74B-B80C-F6F169024E66}" type="presOf" srcId="{C2A91EDC-920B-40F6-8E50-E873E2A4D1CE}" destId="{EC90074A-A6C4-FB48-BF6D-82CEC37E4F32}" srcOrd="0" destOrd="0" presId="urn:microsoft.com/office/officeart/2016/7/layout/VerticalSolidActionList"/>
    <dgm:cxn modelId="{C7DF1C3F-6A61-46BD-9A55-FAB548BDBE65}" srcId="{B3049A8D-1717-40A3-8263-A30A49457585}" destId="{09A25274-EBB7-4E6C-9A4C-BB4689D5B3E9}" srcOrd="6" destOrd="0" parTransId="{CC9E4548-9179-4D51-BFC9-1DD12A5FB1F3}" sibTransId="{2386881C-D61D-482B-921C-E8AB1FB20630}"/>
    <dgm:cxn modelId="{F2A72840-3588-414B-9DB7-A793C163A956}" type="presOf" srcId="{08252EE7-BC54-45DC-A49C-5CF7F8AD3EEC}" destId="{361129FA-8774-734C-92A4-A4B941B6B455}" srcOrd="0" destOrd="0" presId="urn:microsoft.com/office/officeart/2016/7/layout/VerticalSolidActionList"/>
    <dgm:cxn modelId="{7335C65C-ECC5-7E45-AF2D-C62399529175}" type="presOf" srcId="{6993230B-09AA-4A72-9CF2-0447A42D288E}" destId="{FB4D3C8F-18CA-EE40-8472-83D6D6C8BAB5}" srcOrd="0" destOrd="0" presId="urn:microsoft.com/office/officeart/2016/7/layout/VerticalSolidActionList"/>
    <dgm:cxn modelId="{C42C9775-B3D1-0D40-A7E0-63370FCB7A72}" type="presOf" srcId="{09A25274-EBB7-4E6C-9A4C-BB4689D5B3E9}" destId="{C363ECAA-C74D-6949-B327-9996513F7F7E}" srcOrd="0" destOrd="0" presId="urn:microsoft.com/office/officeart/2016/7/layout/VerticalSolidActionList"/>
    <dgm:cxn modelId="{348C3F7A-0891-964D-A952-F7C8157F8065}" type="presOf" srcId="{7BB85F30-A389-4B92-AEEE-4F3E516F8D6B}" destId="{EE2CABB0-8C12-DD4E-9BDA-93DE4E98FE8B}" srcOrd="0" destOrd="0" presId="urn:microsoft.com/office/officeart/2016/7/layout/VerticalSolidActionList"/>
    <dgm:cxn modelId="{19FCE47B-F887-4AC8-B117-23FB0528859D}" srcId="{08252EE7-BC54-45DC-A49C-5CF7F8AD3EEC}" destId="{6762BA49-4810-43BB-80A8-BF4927D8C7A1}" srcOrd="0" destOrd="0" parTransId="{FB19DD49-6D32-4082-AD8C-CD43F5504955}" sibTransId="{B31EBEBC-7868-45E0-924C-3DC54A02E1FD}"/>
    <dgm:cxn modelId="{7258E485-884E-A648-9C93-583F9384EB8A}" type="presOf" srcId="{391E787F-C429-4CFE-B705-AF9D87DFB7E8}" destId="{2AA10E63-A1A3-6B4A-B0EE-7CB88E2A56BD}" srcOrd="0" destOrd="0" presId="urn:microsoft.com/office/officeart/2016/7/layout/VerticalSolidActionList"/>
    <dgm:cxn modelId="{030A938C-31A4-0846-84AA-5B7CB203842D}" type="presOf" srcId="{51F9E27F-5FCB-4123-B313-90E9716E5B7A}" destId="{1F80B2CE-8FCA-DE4F-A2FE-9B4C0E5C67D2}" srcOrd="0" destOrd="0" presId="urn:microsoft.com/office/officeart/2016/7/layout/VerticalSolidActionList"/>
    <dgm:cxn modelId="{0D2BD2AB-13D3-494C-8F69-2007BD629D63}" type="presOf" srcId="{B3049A8D-1717-40A3-8263-A30A49457585}" destId="{B8A0D5E7-F550-4A4B-82F3-0336D4B3E949}" srcOrd="0" destOrd="0" presId="urn:microsoft.com/office/officeart/2016/7/layout/VerticalSolidActionList"/>
    <dgm:cxn modelId="{4BA974B3-E444-45D3-893C-BE832AE88143}" srcId="{AA5768C4-D29D-483C-AC5C-DD97189B76C0}" destId="{7BB85F30-A389-4B92-AEEE-4F3E516F8D6B}" srcOrd="0" destOrd="0" parTransId="{82D87823-1918-47F4-B9C4-586505A253C5}" sibTransId="{838A86B4-3AEF-4DE8-8E77-A48D6F47836A}"/>
    <dgm:cxn modelId="{B261EBB3-18C7-4E05-84F8-47803C69DF37}" srcId="{B3049A8D-1717-40A3-8263-A30A49457585}" destId="{6CAB44DA-436A-4F7C-8E52-C2F0D172D1AB}" srcOrd="0" destOrd="0" parTransId="{CD97C666-D69D-4D8A-A911-E8945AFCC936}" sibTransId="{B40A9333-8EC6-4FAC-A34F-42D3F7BD2DAC}"/>
    <dgm:cxn modelId="{D1C16FB7-BB13-E94B-A75A-FF03D43EFE8E}" type="presOf" srcId="{AA5768C4-D29D-483C-AC5C-DD97189B76C0}" destId="{48C491CB-7F0C-6B4E-ACDB-DF09877348D8}" srcOrd="0" destOrd="0" presId="urn:microsoft.com/office/officeart/2016/7/layout/VerticalSolidActionList"/>
    <dgm:cxn modelId="{75EAB2B8-8842-4E31-AD03-9FBCA61D77BB}" srcId="{B3049A8D-1717-40A3-8263-A30A49457585}" destId="{08252EE7-BC54-45DC-A49C-5CF7F8AD3EEC}" srcOrd="5" destOrd="0" parTransId="{7BAB1295-6F91-4B67-A84C-1AD5A8C67917}" sibTransId="{D2133D6B-1CB9-4F23-A682-D6C1BCBA1A6E}"/>
    <dgm:cxn modelId="{64C682CA-9A77-43E2-BE7E-8A11619BDD57}" srcId="{C2A91EDC-920B-40F6-8E50-E873E2A4D1CE}" destId="{391E787F-C429-4CFE-B705-AF9D87DFB7E8}" srcOrd="0" destOrd="0" parTransId="{0365A234-C39F-4937-93FB-39CDEFCB710E}" sibTransId="{EB7FFB55-B900-499F-B0D7-0D225B021AAD}"/>
    <dgm:cxn modelId="{7209B1D6-4A4A-7545-8D3F-9B3863CCAD6C}" type="presOf" srcId="{2EAF9712-1796-4027-B316-280297777A77}" destId="{5BD576B8-C6C5-1647-8C4E-011CB5A5FC05}" srcOrd="0" destOrd="0" presId="urn:microsoft.com/office/officeart/2016/7/layout/VerticalSolidActionList"/>
    <dgm:cxn modelId="{05ED35D9-5538-0947-9DE2-644467BEB920}" type="presOf" srcId="{9DE31905-69FF-4380-B0AB-C428B885ED26}" destId="{3D80E754-24B1-014C-845A-B96001B676DD}" srcOrd="0" destOrd="0" presId="urn:microsoft.com/office/officeart/2016/7/layout/VerticalSolidActionList"/>
    <dgm:cxn modelId="{292136DE-4811-064C-98A3-6BA66245EE85}" type="presOf" srcId="{6762BA49-4810-43BB-80A8-BF4927D8C7A1}" destId="{A3F641C2-E76B-244A-BB83-2ED475CB99ED}" srcOrd="0" destOrd="0" presId="urn:microsoft.com/office/officeart/2016/7/layout/VerticalSolidActionList"/>
    <dgm:cxn modelId="{6F882AE7-0DE0-D843-9F15-0C3E49586551}" type="presOf" srcId="{6CAB44DA-436A-4F7C-8E52-C2F0D172D1AB}" destId="{D41CCFD3-4E18-A242-8009-071F5A308FC1}" srcOrd="0" destOrd="0" presId="urn:microsoft.com/office/officeart/2016/7/layout/VerticalSolidActionList"/>
    <dgm:cxn modelId="{775946EF-1226-4AA3-960F-B04D26391C2E}" srcId="{6CAB44DA-436A-4F7C-8E52-C2F0D172D1AB}" destId="{8305E0BA-996D-4DC0-B651-E8A32017BE5F}" srcOrd="0" destOrd="0" parTransId="{3E2CAAB1-2D1F-4FF1-BACF-425228A8D4C3}" sibTransId="{9C6A7399-9C57-4128-953C-433230B0AB59}"/>
    <dgm:cxn modelId="{CF2E68F2-D17A-476C-8F93-AB3866AD19D5}" srcId="{B3049A8D-1717-40A3-8263-A30A49457585}" destId="{2EAF9712-1796-4027-B316-280297777A77}" srcOrd="1" destOrd="0" parTransId="{B372A722-D2BC-4D6E-835D-4108C0208F41}" sibTransId="{68B749A0-1DCC-4C1D-968E-02361CAAE096}"/>
    <dgm:cxn modelId="{D7ECA6FA-C548-4743-B642-80208915AB60}" srcId="{B3049A8D-1717-40A3-8263-A30A49457585}" destId="{6993230B-09AA-4A72-9CF2-0447A42D288E}" srcOrd="2" destOrd="0" parTransId="{4A3A4E16-A68B-4E7B-93DD-C05588C0268D}" sibTransId="{9ED786F0-3BC4-428A-BF8A-EAC832276D88}"/>
    <dgm:cxn modelId="{857E210B-A230-7B49-B9A8-5BD66352C18A}" type="presParOf" srcId="{B8A0D5E7-F550-4A4B-82F3-0336D4B3E949}" destId="{A8E822DC-C866-654D-9AE3-CB86C692B9B0}" srcOrd="0" destOrd="0" presId="urn:microsoft.com/office/officeart/2016/7/layout/VerticalSolidActionList"/>
    <dgm:cxn modelId="{A354316C-ABB4-3B46-AE4A-F6BBAB9164C1}" type="presParOf" srcId="{A8E822DC-C866-654D-9AE3-CB86C692B9B0}" destId="{D41CCFD3-4E18-A242-8009-071F5A308FC1}" srcOrd="0" destOrd="0" presId="urn:microsoft.com/office/officeart/2016/7/layout/VerticalSolidActionList"/>
    <dgm:cxn modelId="{98F7E043-A9D4-D54E-87F3-42F89997EDB6}" type="presParOf" srcId="{A8E822DC-C866-654D-9AE3-CB86C692B9B0}" destId="{28A6B3C5-96B4-714E-B64C-BB5A92B19E57}" srcOrd="1" destOrd="0" presId="urn:microsoft.com/office/officeart/2016/7/layout/VerticalSolidActionList"/>
    <dgm:cxn modelId="{BBAFE273-3515-134D-A410-6F4AB18A2341}" type="presParOf" srcId="{B8A0D5E7-F550-4A4B-82F3-0336D4B3E949}" destId="{71574F5C-36C0-E847-A42F-0F95F067F250}" srcOrd="1" destOrd="0" presId="urn:microsoft.com/office/officeart/2016/7/layout/VerticalSolidActionList"/>
    <dgm:cxn modelId="{9B3948E2-660E-B949-971D-154B57696C9E}" type="presParOf" srcId="{B8A0D5E7-F550-4A4B-82F3-0336D4B3E949}" destId="{E147A242-AC2A-5C48-A403-AC9FC00525C7}" srcOrd="2" destOrd="0" presId="urn:microsoft.com/office/officeart/2016/7/layout/VerticalSolidActionList"/>
    <dgm:cxn modelId="{496FA42D-6B4F-714F-A251-AB92DB98ECEB}" type="presParOf" srcId="{E147A242-AC2A-5C48-A403-AC9FC00525C7}" destId="{5BD576B8-C6C5-1647-8C4E-011CB5A5FC05}" srcOrd="0" destOrd="0" presId="urn:microsoft.com/office/officeart/2016/7/layout/VerticalSolidActionList"/>
    <dgm:cxn modelId="{6EA95DE0-2338-D54C-9C7D-35AE3A1AAE0B}" type="presParOf" srcId="{E147A242-AC2A-5C48-A403-AC9FC00525C7}" destId="{1F80B2CE-8FCA-DE4F-A2FE-9B4C0E5C67D2}" srcOrd="1" destOrd="0" presId="urn:microsoft.com/office/officeart/2016/7/layout/VerticalSolidActionList"/>
    <dgm:cxn modelId="{32709D18-8B23-8943-AD7B-80219A924D06}" type="presParOf" srcId="{B8A0D5E7-F550-4A4B-82F3-0336D4B3E949}" destId="{02523155-E0F5-6247-B135-DDF2F08DDCEC}" srcOrd="3" destOrd="0" presId="urn:microsoft.com/office/officeart/2016/7/layout/VerticalSolidActionList"/>
    <dgm:cxn modelId="{ACF9B4D7-FD23-C347-9257-52CE0B3C2A8A}" type="presParOf" srcId="{B8A0D5E7-F550-4A4B-82F3-0336D4B3E949}" destId="{B983BA8C-629F-C240-A604-4974C1483B3E}" srcOrd="4" destOrd="0" presId="urn:microsoft.com/office/officeart/2016/7/layout/VerticalSolidActionList"/>
    <dgm:cxn modelId="{60191D36-3412-5941-BAE7-B1D44812E971}" type="presParOf" srcId="{B983BA8C-629F-C240-A604-4974C1483B3E}" destId="{FB4D3C8F-18CA-EE40-8472-83D6D6C8BAB5}" srcOrd="0" destOrd="0" presId="urn:microsoft.com/office/officeart/2016/7/layout/VerticalSolidActionList"/>
    <dgm:cxn modelId="{9CE1CED5-F41B-C24B-922D-7A925E191FE6}" type="presParOf" srcId="{B983BA8C-629F-C240-A604-4974C1483B3E}" destId="{3D80E754-24B1-014C-845A-B96001B676DD}" srcOrd="1" destOrd="0" presId="urn:microsoft.com/office/officeart/2016/7/layout/VerticalSolidActionList"/>
    <dgm:cxn modelId="{A6AC3F57-ADC8-0240-9153-7740A055AA9A}" type="presParOf" srcId="{B8A0D5E7-F550-4A4B-82F3-0336D4B3E949}" destId="{003EC3D5-32D6-2947-BE6C-01D48ECB770C}" srcOrd="5" destOrd="0" presId="urn:microsoft.com/office/officeart/2016/7/layout/VerticalSolidActionList"/>
    <dgm:cxn modelId="{92FB1F1C-F00A-9141-A15E-674A43C63FE6}" type="presParOf" srcId="{B8A0D5E7-F550-4A4B-82F3-0336D4B3E949}" destId="{DDC54EBB-AEED-0743-AB33-EE4E44EE4CCC}" srcOrd="6" destOrd="0" presId="urn:microsoft.com/office/officeart/2016/7/layout/VerticalSolidActionList"/>
    <dgm:cxn modelId="{B68E18B6-FB23-7B48-83A5-D77291F730CF}" type="presParOf" srcId="{DDC54EBB-AEED-0743-AB33-EE4E44EE4CCC}" destId="{EC90074A-A6C4-FB48-BF6D-82CEC37E4F32}" srcOrd="0" destOrd="0" presId="urn:microsoft.com/office/officeart/2016/7/layout/VerticalSolidActionList"/>
    <dgm:cxn modelId="{52E458D9-70ED-8643-B3E4-F6359E75C891}" type="presParOf" srcId="{DDC54EBB-AEED-0743-AB33-EE4E44EE4CCC}" destId="{2AA10E63-A1A3-6B4A-B0EE-7CB88E2A56BD}" srcOrd="1" destOrd="0" presId="urn:microsoft.com/office/officeart/2016/7/layout/VerticalSolidActionList"/>
    <dgm:cxn modelId="{A0036522-6B45-2C4B-8D2C-771F58929E3F}" type="presParOf" srcId="{B8A0D5E7-F550-4A4B-82F3-0336D4B3E949}" destId="{DBF01A4E-0F92-7849-BAEC-D3B4E9E9054F}" srcOrd="7" destOrd="0" presId="urn:microsoft.com/office/officeart/2016/7/layout/VerticalSolidActionList"/>
    <dgm:cxn modelId="{AF5BD789-294D-184C-9989-5642A7847B12}" type="presParOf" srcId="{B8A0D5E7-F550-4A4B-82F3-0336D4B3E949}" destId="{4EAB2A61-CAA4-6144-B777-E98FD227A928}" srcOrd="8" destOrd="0" presId="urn:microsoft.com/office/officeart/2016/7/layout/VerticalSolidActionList"/>
    <dgm:cxn modelId="{9B78ADA7-2610-6B4B-B1F4-CD74E76C04A1}" type="presParOf" srcId="{4EAB2A61-CAA4-6144-B777-E98FD227A928}" destId="{48C491CB-7F0C-6B4E-ACDB-DF09877348D8}" srcOrd="0" destOrd="0" presId="urn:microsoft.com/office/officeart/2016/7/layout/VerticalSolidActionList"/>
    <dgm:cxn modelId="{8BA3194E-287D-8947-94C5-D53DD6D5B832}" type="presParOf" srcId="{4EAB2A61-CAA4-6144-B777-E98FD227A928}" destId="{EE2CABB0-8C12-DD4E-9BDA-93DE4E98FE8B}" srcOrd="1" destOrd="0" presId="urn:microsoft.com/office/officeart/2016/7/layout/VerticalSolidActionList"/>
    <dgm:cxn modelId="{53377ADF-685B-7D4F-A8C6-0822E57B91C5}" type="presParOf" srcId="{B8A0D5E7-F550-4A4B-82F3-0336D4B3E949}" destId="{DD255847-DE4C-DF43-A4C1-CD483841D20F}" srcOrd="9" destOrd="0" presId="urn:microsoft.com/office/officeart/2016/7/layout/VerticalSolidActionList"/>
    <dgm:cxn modelId="{F5F4AABA-3264-984D-B4A3-7575AC031A43}" type="presParOf" srcId="{B8A0D5E7-F550-4A4B-82F3-0336D4B3E949}" destId="{5C5D35A3-207B-BF41-BFD2-131E410714E9}" srcOrd="10" destOrd="0" presId="urn:microsoft.com/office/officeart/2016/7/layout/VerticalSolidActionList"/>
    <dgm:cxn modelId="{7DD3745D-1F94-2242-B771-5302A88D70B6}" type="presParOf" srcId="{5C5D35A3-207B-BF41-BFD2-131E410714E9}" destId="{361129FA-8774-734C-92A4-A4B941B6B455}" srcOrd="0" destOrd="0" presId="urn:microsoft.com/office/officeart/2016/7/layout/VerticalSolidActionList"/>
    <dgm:cxn modelId="{201973DA-23D9-934E-8A18-C9C8375D7E9C}" type="presParOf" srcId="{5C5D35A3-207B-BF41-BFD2-131E410714E9}" destId="{A3F641C2-E76B-244A-BB83-2ED475CB99ED}" srcOrd="1" destOrd="0" presId="urn:microsoft.com/office/officeart/2016/7/layout/VerticalSolidActionList"/>
    <dgm:cxn modelId="{AB4D0414-3E21-7E4A-B828-6A604B4999D0}" type="presParOf" srcId="{B8A0D5E7-F550-4A4B-82F3-0336D4B3E949}" destId="{D4EB6451-9E43-4941-B7C4-5003C098E3AA}" srcOrd="11" destOrd="0" presId="urn:microsoft.com/office/officeart/2016/7/layout/VerticalSolidActionList"/>
    <dgm:cxn modelId="{24A67FFD-0622-4646-BCA3-19E263A4090C}" type="presParOf" srcId="{B8A0D5E7-F550-4A4B-82F3-0336D4B3E949}" destId="{9960A0EE-A5B0-CF4D-9865-907BC4603D59}" srcOrd="12" destOrd="0" presId="urn:microsoft.com/office/officeart/2016/7/layout/VerticalSolidActionList"/>
    <dgm:cxn modelId="{65A0D547-FA10-D342-8C99-508B9EF18E45}" type="presParOf" srcId="{9960A0EE-A5B0-CF4D-9865-907BC4603D59}" destId="{C363ECAA-C74D-6949-B327-9996513F7F7E}" srcOrd="0" destOrd="0" presId="urn:microsoft.com/office/officeart/2016/7/layout/VerticalSolidActionList"/>
    <dgm:cxn modelId="{A630ECA8-33FE-E545-A6DA-99AC81BC5C87}" type="presParOf" srcId="{9960A0EE-A5B0-CF4D-9865-907BC4603D59}" destId="{9FD9C437-FE8C-A249-AB2C-1825957FC763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04629-363E-4746-A4F0-AC9ECB8FE21D}">
      <dsp:nvSpPr>
        <dsp:cNvPr id="0" name=""/>
        <dsp:cNvSpPr/>
      </dsp:nvSpPr>
      <dsp:spPr>
        <a:xfrm>
          <a:off x="729996" y="1046"/>
          <a:ext cx="1926378" cy="963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Functions:</a:t>
          </a:r>
          <a:r>
            <a:rPr lang="en-US" sz="1200" kern="1200" dirty="0"/>
            <a:t> Bones provide support, protect organs, store minerals and produce blood cells (NHS Grampian, 2023).</a:t>
          </a:r>
        </a:p>
      </dsp:txBody>
      <dsp:txXfrm>
        <a:off x="758207" y="29257"/>
        <a:ext cx="1869956" cy="906767"/>
      </dsp:txXfrm>
    </dsp:sp>
    <dsp:sp modelId="{C53D161D-03D5-BE41-8D59-A7F24C1ACA9A}">
      <dsp:nvSpPr>
        <dsp:cNvPr id="0" name=""/>
        <dsp:cNvSpPr/>
      </dsp:nvSpPr>
      <dsp:spPr>
        <a:xfrm>
          <a:off x="729996" y="1108714"/>
          <a:ext cx="1926378" cy="963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Bone types:</a:t>
          </a:r>
          <a:endParaRPr lang="en-US" sz="1200" kern="1200"/>
        </a:p>
      </dsp:txBody>
      <dsp:txXfrm>
        <a:off x="758207" y="1136925"/>
        <a:ext cx="1869956" cy="906767"/>
      </dsp:txXfrm>
    </dsp:sp>
    <dsp:sp modelId="{2FCCA863-3AB9-F240-AA4C-92C9E908E532}">
      <dsp:nvSpPr>
        <dsp:cNvPr id="0" name=""/>
        <dsp:cNvSpPr/>
      </dsp:nvSpPr>
      <dsp:spPr>
        <a:xfrm rot="19457599">
          <a:off x="2567181" y="1293177"/>
          <a:ext cx="948936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948936" y="20214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7926" y="1289668"/>
        <a:ext cx="47446" cy="47446"/>
      </dsp:txXfrm>
    </dsp:sp>
    <dsp:sp modelId="{84E5897E-58D6-FC4E-BD1B-DD9BF06A40A6}">
      <dsp:nvSpPr>
        <dsp:cNvPr id="0" name=""/>
        <dsp:cNvSpPr/>
      </dsp:nvSpPr>
      <dsp:spPr>
        <a:xfrm>
          <a:off x="3426925" y="554880"/>
          <a:ext cx="1926378" cy="963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Cortical (compact)</a:t>
          </a:r>
          <a:r>
            <a:rPr lang="en-US" sz="1200" kern="1200"/>
            <a:t> – dense outer layer.</a:t>
          </a:r>
        </a:p>
      </dsp:txBody>
      <dsp:txXfrm>
        <a:off x="3455136" y="583091"/>
        <a:ext cx="1869956" cy="906767"/>
      </dsp:txXfrm>
    </dsp:sp>
    <dsp:sp modelId="{8E5F256D-23C7-0742-A8A7-22A0CC3AC95B}">
      <dsp:nvSpPr>
        <dsp:cNvPr id="0" name=""/>
        <dsp:cNvSpPr/>
      </dsp:nvSpPr>
      <dsp:spPr>
        <a:xfrm rot="2142401">
          <a:off x="2567181" y="1847010"/>
          <a:ext cx="948936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948936" y="20214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7926" y="1843502"/>
        <a:ext cx="47446" cy="47446"/>
      </dsp:txXfrm>
    </dsp:sp>
    <dsp:sp modelId="{6A185B7E-0822-914A-80E4-8C584FA17E7D}">
      <dsp:nvSpPr>
        <dsp:cNvPr id="0" name=""/>
        <dsp:cNvSpPr/>
      </dsp:nvSpPr>
      <dsp:spPr>
        <a:xfrm>
          <a:off x="3426925" y="1662547"/>
          <a:ext cx="1926378" cy="963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Trabecular (spongy)</a:t>
          </a:r>
          <a:r>
            <a:rPr lang="en-US" sz="1200" kern="1200"/>
            <a:t> – inner lattice offering strength with minimal weight (NHS Grampian, 2023).</a:t>
          </a:r>
        </a:p>
      </dsp:txBody>
      <dsp:txXfrm>
        <a:off x="3455136" y="1690758"/>
        <a:ext cx="1869956" cy="906767"/>
      </dsp:txXfrm>
    </dsp:sp>
    <dsp:sp modelId="{C232F9A4-8A70-0E43-8094-BF0476AC50E4}">
      <dsp:nvSpPr>
        <dsp:cNvPr id="0" name=""/>
        <dsp:cNvSpPr/>
      </dsp:nvSpPr>
      <dsp:spPr>
        <a:xfrm>
          <a:off x="729996" y="2216381"/>
          <a:ext cx="1926378" cy="963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Bone cells:</a:t>
          </a:r>
          <a:r>
            <a:rPr lang="en-US" sz="1200" kern="1200"/>
            <a:t> Osteoblasts build bone; osteoclasts resorb bone (NHS Grampian, 2023).</a:t>
          </a:r>
        </a:p>
      </dsp:txBody>
      <dsp:txXfrm>
        <a:off x="758207" y="2244592"/>
        <a:ext cx="1869956" cy="906767"/>
      </dsp:txXfrm>
    </dsp:sp>
    <dsp:sp modelId="{BB5000DB-6575-AA41-A75D-60BD126D98E1}">
      <dsp:nvSpPr>
        <dsp:cNvPr id="0" name=""/>
        <dsp:cNvSpPr/>
      </dsp:nvSpPr>
      <dsp:spPr>
        <a:xfrm>
          <a:off x="729996" y="3324049"/>
          <a:ext cx="1926378" cy="963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skeleton is renewed about every 7–10 years (NHS Grampian, 2023).</a:t>
          </a:r>
        </a:p>
      </dsp:txBody>
      <dsp:txXfrm>
        <a:off x="758207" y="3352260"/>
        <a:ext cx="1869956" cy="9067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B0B12-4488-4444-939B-8964CF6B4CD2}">
      <dsp:nvSpPr>
        <dsp:cNvPr id="0" name=""/>
        <dsp:cNvSpPr/>
      </dsp:nvSpPr>
      <dsp:spPr>
        <a:xfrm>
          <a:off x="0" y="0"/>
          <a:ext cx="49275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85B9BF-8B03-AE48-A510-7508BF30C1BE}">
      <dsp:nvSpPr>
        <dsp:cNvPr id="0" name=""/>
        <dsp:cNvSpPr/>
      </dsp:nvSpPr>
      <dsp:spPr>
        <a:xfrm>
          <a:off x="0" y="0"/>
          <a:ext cx="4927599" cy="11641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Non‑modifiable:</a:t>
          </a:r>
          <a:endParaRPr lang="en-US" sz="1800" kern="1200"/>
        </a:p>
      </dsp:txBody>
      <dsp:txXfrm>
        <a:off x="0" y="0"/>
        <a:ext cx="4927599" cy="1164146"/>
      </dsp:txXfrm>
    </dsp:sp>
    <dsp:sp modelId="{C116FAE9-0927-4C42-A717-6FCFCE67F74D}">
      <dsp:nvSpPr>
        <dsp:cNvPr id="0" name=""/>
        <dsp:cNvSpPr/>
      </dsp:nvSpPr>
      <dsp:spPr>
        <a:xfrm>
          <a:off x="0" y="1164146"/>
          <a:ext cx="49275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EF1BDC-D47B-B14D-8A9A-7D985539F9F7}">
      <dsp:nvSpPr>
        <dsp:cNvPr id="0" name=""/>
        <dsp:cNvSpPr/>
      </dsp:nvSpPr>
      <dsp:spPr>
        <a:xfrm>
          <a:off x="0" y="1164146"/>
          <a:ext cx="4927599" cy="11641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Age and sex:</a:t>
          </a:r>
          <a:r>
            <a:rPr lang="en-US" sz="1800" kern="1200" dirty="0"/>
            <a:t> Risk increases with age; most common in post‑menopausal women and older men (NIAMS, 2023).</a:t>
          </a:r>
        </a:p>
      </dsp:txBody>
      <dsp:txXfrm>
        <a:off x="0" y="1164146"/>
        <a:ext cx="4927599" cy="1164146"/>
      </dsp:txXfrm>
    </dsp:sp>
    <dsp:sp modelId="{BC8AE7C4-43F2-A448-A794-706574F390CE}">
      <dsp:nvSpPr>
        <dsp:cNvPr id="0" name=""/>
        <dsp:cNvSpPr/>
      </dsp:nvSpPr>
      <dsp:spPr>
        <a:xfrm>
          <a:off x="0" y="2328292"/>
          <a:ext cx="49275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37FB3D-F588-8340-9931-B9DAAB2ACC02}">
      <dsp:nvSpPr>
        <dsp:cNvPr id="0" name=""/>
        <dsp:cNvSpPr/>
      </dsp:nvSpPr>
      <dsp:spPr>
        <a:xfrm>
          <a:off x="0" y="2328292"/>
          <a:ext cx="4927599" cy="11641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Ethnicity and family history:</a:t>
          </a:r>
          <a:r>
            <a:rPr lang="en-US" sz="1800" kern="1200" dirty="0"/>
            <a:t> Higher risk in White and Asian women; family history of osteoporosis increases risk (NIAMS, 2023).</a:t>
          </a:r>
        </a:p>
      </dsp:txBody>
      <dsp:txXfrm>
        <a:off x="0" y="2328292"/>
        <a:ext cx="4927599" cy="1164146"/>
      </dsp:txXfrm>
    </dsp:sp>
    <dsp:sp modelId="{CEDAD537-5176-8A49-B9E6-6B31F6832C56}">
      <dsp:nvSpPr>
        <dsp:cNvPr id="0" name=""/>
        <dsp:cNvSpPr/>
      </dsp:nvSpPr>
      <dsp:spPr>
        <a:xfrm>
          <a:off x="0" y="3492438"/>
          <a:ext cx="49275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E7755F-66CA-C84F-BE44-54348694D70C}">
      <dsp:nvSpPr>
        <dsp:cNvPr id="0" name=""/>
        <dsp:cNvSpPr/>
      </dsp:nvSpPr>
      <dsp:spPr>
        <a:xfrm>
          <a:off x="0" y="3492438"/>
          <a:ext cx="4927599" cy="11641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Low BMI:</a:t>
          </a:r>
          <a:r>
            <a:rPr lang="en-US" sz="1800" kern="1200"/>
            <a:t> Underweight individuals have nearly double the risk of hip fracture (IOF, 2023).</a:t>
          </a:r>
        </a:p>
      </dsp:txBody>
      <dsp:txXfrm>
        <a:off x="0" y="3492438"/>
        <a:ext cx="4927599" cy="11641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F86313-AA84-B34F-B369-FC062F16874B}">
      <dsp:nvSpPr>
        <dsp:cNvPr id="0" name=""/>
        <dsp:cNvSpPr/>
      </dsp:nvSpPr>
      <dsp:spPr>
        <a:xfrm>
          <a:off x="0" y="665"/>
          <a:ext cx="62902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8DD07F-D54F-3F4C-9B4C-FCB541AAC46E}">
      <dsp:nvSpPr>
        <dsp:cNvPr id="0" name=""/>
        <dsp:cNvSpPr/>
      </dsp:nvSpPr>
      <dsp:spPr>
        <a:xfrm>
          <a:off x="0" y="665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Smoking &amp; alcohol:</a:t>
          </a:r>
          <a:r>
            <a:rPr lang="en-US" sz="2100" kern="1200"/>
            <a:t> Mrs B smokes 10 cigarettes/day and drinks 2–3 units nightly, both harmful to bone (IOF, 2023).</a:t>
          </a:r>
        </a:p>
      </dsp:txBody>
      <dsp:txXfrm>
        <a:off x="0" y="665"/>
        <a:ext cx="6290226" cy="1089282"/>
      </dsp:txXfrm>
    </dsp:sp>
    <dsp:sp modelId="{1E4B4F59-00E1-474D-8DAD-739CD808487B}">
      <dsp:nvSpPr>
        <dsp:cNvPr id="0" name=""/>
        <dsp:cNvSpPr/>
      </dsp:nvSpPr>
      <dsp:spPr>
        <a:xfrm>
          <a:off x="0" y="1089948"/>
          <a:ext cx="6290226" cy="0"/>
        </a:xfrm>
        <a:prstGeom prst="line">
          <a:avLst/>
        </a:prstGeom>
        <a:solidFill>
          <a:schemeClr val="accent2">
            <a:hueOff val="287373"/>
            <a:satOff val="-4693"/>
            <a:lumOff val="294"/>
            <a:alphaOff val="0"/>
          </a:schemeClr>
        </a:solidFill>
        <a:ln w="12700" cap="flat" cmpd="sng" algn="ctr">
          <a:solidFill>
            <a:schemeClr val="accent2">
              <a:hueOff val="287373"/>
              <a:satOff val="-4693"/>
              <a:lumOff val="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5799E-4434-024F-A5B6-00B6D060C06E}">
      <dsp:nvSpPr>
        <dsp:cNvPr id="0" name=""/>
        <dsp:cNvSpPr/>
      </dsp:nvSpPr>
      <dsp:spPr>
        <a:xfrm>
          <a:off x="0" y="1089948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Sedentary:</a:t>
          </a:r>
          <a:r>
            <a:rPr lang="en-US" sz="2100" kern="1200"/>
            <a:t> She spends most of the day sitting; lacks weight‑bearing exercise (IOF, 2023).</a:t>
          </a:r>
        </a:p>
      </dsp:txBody>
      <dsp:txXfrm>
        <a:off x="0" y="1089948"/>
        <a:ext cx="6290226" cy="1089282"/>
      </dsp:txXfrm>
    </dsp:sp>
    <dsp:sp modelId="{3F258F47-F9C5-6346-A21B-F7E2848AECBD}">
      <dsp:nvSpPr>
        <dsp:cNvPr id="0" name=""/>
        <dsp:cNvSpPr/>
      </dsp:nvSpPr>
      <dsp:spPr>
        <a:xfrm>
          <a:off x="0" y="2179231"/>
          <a:ext cx="6290226" cy="0"/>
        </a:xfrm>
        <a:prstGeom prst="line">
          <a:avLst/>
        </a:prstGeom>
        <a:solidFill>
          <a:schemeClr val="accent2">
            <a:hueOff val="574745"/>
            <a:satOff val="-9386"/>
            <a:lumOff val="588"/>
            <a:alphaOff val="0"/>
          </a:schemeClr>
        </a:solidFill>
        <a:ln w="12700" cap="flat" cmpd="sng" algn="ctr">
          <a:solidFill>
            <a:schemeClr val="accent2">
              <a:hueOff val="574745"/>
              <a:satOff val="-9386"/>
              <a:lumOff val="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1E3F5-BB9B-3847-B151-9692775F62A8}">
      <dsp:nvSpPr>
        <dsp:cNvPr id="0" name=""/>
        <dsp:cNvSpPr/>
      </dsp:nvSpPr>
      <dsp:spPr>
        <a:xfrm>
          <a:off x="0" y="2179231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Poor diet:</a:t>
          </a:r>
          <a:r>
            <a:rPr lang="en-US" sz="2100" kern="1200"/>
            <a:t> Diet lacks sufficient calcium and vitamin D; few dairy products or leafy greens.</a:t>
          </a:r>
        </a:p>
      </dsp:txBody>
      <dsp:txXfrm>
        <a:off x="0" y="2179231"/>
        <a:ext cx="6290226" cy="1089282"/>
      </dsp:txXfrm>
    </dsp:sp>
    <dsp:sp modelId="{68480796-F727-A449-89DA-3C1F4445E4ED}">
      <dsp:nvSpPr>
        <dsp:cNvPr id="0" name=""/>
        <dsp:cNvSpPr/>
      </dsp:nvSpPr>
      <dsp:spPr>
        <a:xfrm>
          <a:off x="0" y="3268513"/>
          <a:ext cx="6290226" cy="0"/>
        </a:xfrm>
        <a:prstGeom prst="line">
          <a:avLst/>
        </a:prstGeom>
        <a:solidFill>
          <a:schemeClr val="accent2">
            <a:hueOff val="862118"/>
            <a:satOff val="-14079"/>
            <a:lumOff val="882"/>
            <a:alphaOff val="0"/>
          </a:schemeClr>
        </a:solidFill>
        <a:ln w="12700" cap="flat" cmpd="sng" algn="ctr">
          <a:solidFill>
            <a:schemeClr val="accent2">
              <a:hueOff val="862118"/>
              <a:satOff val="-14079"/>
              <a:lumOff val="8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9044BE-6387-C044-8C7E-1644D83F2E39}">
      <dsp:nvSpPr>
        <dsp:cNvPr id="0" name=""/>
        <dsp:cNvSpPr/>
      </dsp:nvSpPr>
      <dsp:spPr>
        <a:xfrm>
          <a:off x="0" y="3268513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Medication:</a:t>
          </a:r>
          <a:r>
            <a:rPr lang="en-US" sz="2100" kern="1200"/>
            <a:t> Long‑term steroid therapy for rheumatoid arthritis contributes to bone loss (NIAMS, 2023).</a:t>
          </a:r>
        </a:p>
      </dsp:txBody>
      <dsp:txXfrm>
        <a:off x="0" y="3268513"/>
        <a:ext cx="6290226" cy="1089282"/>
      </dsp:txXfrm>
    </dsp:sp>
    <dsp:sp modelId="{04C8F1E0-55AB-AC41-BCE5-53D8BD9C4B6A}">
      <dsp:nvSpPr>
        <dsp:cNvPr id="0" name=""/>
        <dsp:cNvSpPr/>
      </dsp:nvSpPr>
      <dsp:spPr>
        <a:xfrm>
          <a:off x="0" y="4357796"/>
          <a:ext cx="6290226" cy="0"/>
        </a:xfrm>
        <a:prstGeom prst="line">
          <a:avLst/>
        </a:prstGeom>
        <a:solidFill>
          <a:schemeClr val="accent2">
            <a:hueOff val="1149490"/>
            <a:satOff val="-18772"/>
            <a:lumOff val="1176"/>
            <a:alphaOff val="0"/>
          </a:schemeClr>
        </a:solidFill>
        <a:ln w="12700" cap="flat" cmpd="sng" algn="ctr">
          <a:solidFill>
            <a:schemeClr val="accent2">
              <a:hueOff val="1149490"/>
              <a:satOff val="-18772"/>
              <a:lumOff val="11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41043B-2308-9743-9556-FDC76FFCE078}">
      <dsp:nvSpPr>
        <dsp:cNvPr id="0" name=""/>
        <dsp:cNvSpPr/>
      </dsp:nvSpPr>
      <dsp:spPr>
        <a:xfrm>
          <a:off x="0" y="4357796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Limited sun exposure:</a:t>
          </a:r>
          <a:r>
            <a:rPr lang="en-US" sz="2100" kern="1200"/>
            <a:t> Reduces vitamin D synthesis.</a:t>
          </a:r>
        </a:p>
      </dsp:txBody>
      <dsp:txXfrm>
        <a:off x="0" y="4357796"/>
        <a:ext cx="6290226" cy="10892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AD9B6C-3C4A-AF45-B228-55DC6BC4D7D7}">
      <dsp:nvSpPr>
        <dsp:cNvPr id="0" name=""/>
        <dsp:cNvSpPr/>
      </dsp:nvSpPr>
      <dsp:spPr>
        <a:xfrm>
          <a:off x="3155" y="411341"/>
          <a:ext cx="2503090" cy="15018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Exercise:</a:t>
          </a:r>
          <a:r>
            <a:rPr lang="en-US" sz="1100" kern="1200"/>
            <a:t> Encourage weight‑bearing and resistance activities (e.g., walking, stair‑climbing, light weights, tai chi).  NHS recommends at least 150 minutes of moderate‑intensity aerobic activity per week plus muscle‑strengthening exercises on two days.</a:t>
          </a:r>
        </a:p>
      </dsp:txBody>
      <dsp:txXfrm>
        <a:off x="3155" y="411341"/>
        <a:ext cx="2503090" cy="1501854"/>
      </dsp:txXfrm>
    </dsp:sp>
    <dsp:sp modelId="{BFFBFCBF-C097-114C-B341-88F9C04A6166}">
      <dsp:nvSpPr>
        <dsp:cNvPr id="0" name=""/>
        <dsp:cNvSpPr/>
      </dsp:nvSpPr>
      <dsp:spPr>
        <a:xfrm>
          <a:off x="2756554" y="411341"/>
          <a:ext cx="2503090" cy="15018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Nutrition:</a:t>
          </a:r>
          <a:r>
            <a:rPr lang="en-US" sz="1100" kern="1200"/>
            <a:t> Aim for 700 mg calcium and 10 µg vitamin D daily (NHS, 2023).  Recommend dairy, leafy greens, fortified cereals, tofu, nuts and oily fish.</a:t>
          </a:r>
        </a:p>
      </dsp:txBody>
      <dsp:txXfrm>
        <a:off x="2756554" y="411341"/>
        <a:ext cx="2503090" cy="1501854"/>
      </dsp:txXfrm>
    </dsp:sp>
    <dsp:sp modelId="{C57DD9CC-C9AD-8046-9B86-5794DC682785}">
      <dsp:nvSpPr>
        <dsp:cNvPr id="0" name=""/>
        <dsp:cNvSpPr/>
      </dsp:nvSpPr>
      <dsp:spPr>
        <a:xfrm>
          <a:off x="5509954" y="411341"/>
          <a:ext cx="2503090" cy="15018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Supplements:</a:t>
          </a:r>
          <a:r>
            <a:rPr lang="en-US" sz="1100" kern="1200"/>
            <a:t> Provide 800 IU vitamin D and 1,000–1,200 mg calcium daily if dietary intake is inadequate (IOF, 2023).</a:t>
          </a:r>
        </a:p>
      </dsp:txBody>
      <dsp:txXfrm>
        <a:off x="5509954" y="411341"/>
        <a:ext cx="2503090" cy="1501854"/>
      </dsp:txXfrm>
    </dsp:sp>
    <dsp:sp modelId="{96ECA02C-3827-774D-9682-8D5FD498C02A}">
      <dsp:nvSpPr>
        <dsp:cNvPr id="0" name=""/>
        <dsp:cNvSpPr/>
      </dsp:nvSpPr>
      <dsp:spPr>
        <a:xfrm>
          <a:off x="8263353" y="411341"/>
          <a:ext cx="2503090" cy="15018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Sunlight:</a:t>
          </a:r>
          <a:r>
            <a:rPr lang="en-US" sz="1100" kern="1200"/>
            <a:t> Encourage 10–15 minutes of sun exposure daily for vitamin D synthesis.</a:t>
          </a:r>
        </a:p>
      </dsp:txBody>
      <dsp:txXfrm>
        <a:off x="8263353" y="411341"/>
        <a:ext cx="2503090" cy="1501854"/>
      </dsp:txXfrm>
    </dsp:sp>
    <dsp:sp modelId="{12787A4F-7EF4-334E-8D9B-0FD9C7F34AB2}">
      <dsp:nvSpPr>
        <dsp:cNvPr id="0" name=""/>
        <dsp:cNvSpPr/>
      </dsp:nvSpPr>
      <dsp:spPr>
        <a:xfrm>
          <a:off x="1379854" y="2163504"/>
          <a:ext cx="2503090" cy="15018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Smoking cessation &amp; alcohol moderation:</a:t>
          </a:r>
          <a:r>
            <a:rPr lang="en-US" sz="1100" kern="1200"/>
            <a:t> Support quitting smoking; advise limiting alcohol to ≤ 2 units/day (IOF, 2023).</a:t>
          </a:r>
        </a:p>
      </dsp:txBody>
      <dsp:txXfrm>
        <a:off x="1379854" y="2163504"/>
        <a:ext cx="2503090" cy="1501854"/>
      </dsp:txXfrm>
    </dsp:sp>
    <dsp:sp modelId="{57083B07-C49A-1C4E-A286-F399378E314E}">
      <dsp:nvSpPr>
        <dsp:cNvPr id="0" name=""/>
        <dsp:cNvSpPr/>
      </dsp:nvSpPr>
      <dsp:spPr>
        <a:xfrm>
          <a:off x="4133254" y="2163504"/>
          <a:ext cx="2503090" cy="15018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Weight management:</a:t>
          </a:r>
          <a:r>
            <a:rPr lang="en-US" sz="1100" kern="1200"/>
            <a:t> Maintain BMI 20–25 kg/m² through balanced diet and gradual weight gain.</a:t>
          </a:r>
        </a:p>
      </dsp:txBody>
      <dsp:txXfrm>
        <a:off x="4133254" y="2163504"/>
        <a:ext cx="2503090" cy="1501854"/>
      </dsp:txXfrm>
    </dsp:sp>
    <dsp:sp modelId="{60D93484-2CC4-7E44-8028-CF941A08BBB6}">
      <dsp:nvSpPr>
        <dsp:cNvPr id="0" name=""/>
        <dsp:cNvSpPr/>
      </dsp:nvSpPr>
      <dsp:spPr>
        <a:xfrm>
          <a:off x="6886653" y="2163504"/>
          <a:ext cx="2503090" cy="15018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Balance training:</a:t>
          </a:r>
          <a:r>
            <a:rPr lang="en-US" sz="1100" kern="1200"/>
            <a:t> Recommend physiotherapy or tai chi to improve stability and reduce falls.</a:t>
          </a:r>
        </a:p>
      </dsp:txBody>
      <dsp:txXfrm>
        <a:off x="6886653" y="2163504"/>
        <a:ext cx="2503090" cy="15018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0991B0-4302-E740-BDC5-60FD9732EE26}">
      <dsp:nvSpPr>
        <dsp:cNvPr id="0" name=""/>
        <dsp:cNvSpPr/>
      </dsp:nvSpPr>
      <dsp:spPr>
        <a:xfrm>
          <a:off x="1239882" y="1684"/>
          <a:ext cx="2610417" cy="15662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Fracture risk assessment:</a:t>
          </a:r>
          <a:r>
            <a:rPr lang="en-US" sz="1100" kern="1200"/>
            <a:t> Use FRAX or QFracture tools.</a:t>
          </a:r>
        </a:p>
      </dsp:txBody>
      <dsp:txXfrm>
        <a:off x="1239882" y="1684"/>
        <a:ext cx="2610417" cy="1566250"/>
      </dsp:txXfrm>
    </dsp:sp>
    <dsp:sp modelId="{F841F419-9FB7-724F-84DD-9472CB7776A6}">
      <dsp:nvSpPr>
        <dsp:cNvPr id="0" name=""/>
        <dsp:cNvSpPr/>
      </dsp:nvSpPr>
      <dsp:spPr>
        <a:xfrm>
          <a:off x="4111340" y="1684"/>
          <a:ext cx="2610417" cy="15662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Bone Mineral Density (BMD):</a:t>
          </a:r>
          <a:r>
            <a:rPr lang="en-US" sz="1100" kern="1200"/>
            <a:t> Arrange a dual‑energy X‑ray absorptiometry (DXA) scan to diagnose osteoporosis and monitor therapy (NHS Grampian, 2023).</a:t>
          </a:r>
        </a:p>
      </dsp:txBody>
      <dsp:txXfrm>
        <a:off x="4111340" y="1684"/>
        <a:ext cx="2610417" cy="1566250"/>
      </dsp:txXfrm>
    </dsp:sp>
    <dsp:sp modelId="{C2062772-BEBD-4646-B33C-FFBAA7F60338}">
      <dsp:nvSpPr>
        <dsp:cNvPr id="0" name=""/>
        <dsp:cNvSpPr/>
      </dsp:nvSpPr>
      <dsp:spPr>
        <a:xfrm>
          <a:off x="6982799" y="1684"/>
          <a:ext cx="2610417" cy="15662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Medications:</a:t>
          </a:r>
          <a:r>
            <a:rPr lang="en-US" sz="1100" kern="1200"/>
            <a:t> NICE recommends oral bisphosphonates (alendronate, ibandronate, risedronate) and intravenous bisphosphonates (ibandronate, zoledronic acid) for adults at high fracture risk.  The choice should consider benefits, risks and patient preferences (NICE, 2019).</a:t>
          </a:r>
        </a:p>
      </dsp:txBody>
      <dsp:txXfrm>
        <a:off x="6982799" y="1684"/>
        <a:ext cx="2610417" cy="1566250"/>
      </dsp:txXfrm>
    </dsp:sp>
    <dsp:sp modelId="{89D8796C-A8F5-1943-8D88-637AF8EAFD36}">
      <dsp:nvSpPr>
        <dsp:cNvPr id="0" name=""/>
        <dsp:cNvSpPr/>
      </dsp:nvSpPr>
      <dsp:spPr>
        <a:xfrm>
          <a:off x="1239882" y="1828976"/>
          <a:ext cx="2610417" cy="15662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Medication review:</a:t>
          </a:r>
          <a:r>
            <a:rPr lang="en-US" sz="1100" kern="1200"/>
            <a:t> Reassess long‑term steroid use; use the lowest effective dose.</a:t>
          </a:r>
        </a:p>
      </dsp:txBody>
      <dsp:txXfrm>
        <a:off x="1239882" y="1828976"/>
        <a:ext cx="2610417" cy="1566250"/>
      </dsp:txXfrm>
    </dsp:sp>
    <dsp:sp modelId="{472F26D2-36A7-C747-8722-EE6935AD8674}">
      <dsp:nvSpPr>
        <dsp:cNvPr id="0" name=""/>
        <dsp:cNvSpPr/>
      </dsp:nvSpPr>
      <dsp:spPr>
        <a:xfrm>
          <a:off x="4111340" y="1828976"/>
          <a:ext cx="2610417" cy="15662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Fall prevention:</a:t>
          </a:r>
          <a:r>
            <a:rPr lang="en-US" sz="1100" kern="1200"/>
            <a:t> Conduct a home safety assessment; add grab bars, remove tripping hazards and improve lighting.</a:t>
          </a:r>
        </a:p>
      </dsp:txBody>
      <dsp:txXfrm>
        <a:off x="4111340" y="1828976"/>
        <a:ext cx="2610417" cy="1566250"/>
      </dsp:txXfrm>
    </dsp:sp>
    <dsp:sp modelId="{58F45E90-D695-6541-9F03-F06ED8DE2AC3}">
      <dsp:nvSpPr>
        <dsp:cNvPr id="0" name=""/>
        <dsp:cNvSpPr/>
      </dsp:nvSpPr>
      <dsp:spPr>
        <a:xfrm>
          <a:off x="6982799" y="1828976"/>
          <a:ext cx="2610417" cy="15662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Follow‑up:</a:t>
          </a:r>
          <a:r>
            <a:rPr lang="en-US" sz="1100" kern="1200"/>
            <a:t> Schedule regular check‑ups with GP, physiotherapist, dietitian and pharmacist.</a:t>
          </a:r>
        </a:p>
      </dsp:txBody>
      <dsp:txXfrm>
        <a:off x="6982799" y="1828976"/>
        <a:ext cx="2610417" cy="15662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A6B3C5-96B4-714E-B64C-BB5A92B19E57}">
      <dsp:nvSpPr>
        <dsp:cNvPr id="0" name=""/>
        <dsp:cNvSpPr/>
      </dsp:nvSpPr>
      <dsp:spPr>
        <a:xfrm>
          <a:off x="2161539" y="1592"/>
          <a:ext cx="8646159" cy="4611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760" tIns="117120" rIns="167760" bIns="11712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Patient‑</a:t>
          </a:r>
          <a:r>
            <a:rPr lang="en-US" sz="1100" kern="1200" dirty="0" err="1"/>
            <a:t>centred</a:t>
          </a:r>
          <a:r>
            <a:rPr lang="en-US" sz="1100" kern="1200" dirty="0"/>
            <a:t> communication: Use clear, non‑technical language; check understanding; encourage questions.</a:t>
          </a:r>
        </a:p>
      </dsp:txBody>
      <dsp:txXfrm>
        <a:off x="2161539" y="1592"/>
        <a:ext cx="8646159" cy="461104"/>
      </dsp:txXfrm>
    </dsp:sp>
    <dsp:sp modelId="{D41CCFD3-4E18-A242-8009-071F5A308FC1}">
      <dsp:nvSpPr>
        <dsp:cNvPr id="0" name=""/>
        <dsp:cNvSpPr/>
      </dsp:nvSpPr>
      <dsp:spPr>
        <a:xfrm>
          <a:off x="0" y="1592"/>
          <a:ext cx="2161539" cy="4611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81" tIns="45547" rIns="114381" bIns="4554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Use</a:t>
          </a:r>
        </a:p>
      </dsp:txBody>
      <dsp:txXfrm>
        <a:off x="0" y="1592"/>
        <a:ext cx="2161539" cy="461104"/>
      </dsp:txXfrm>
    </dsp:sp>
    <dsp:sp modelId="{1F80B2CE-8FCA-DE4F-A2FE-9B4C0E5C67D2}">
      <dsp:nvSpPr>
        <dsp:cNvPr id="0" name=""/>
        <dsp:cNvSpPr/>
      </dsp:nvSpPr>
      <dsp:spPr>
        <a:xfrm>
          <a:off x="2161539" y="490362"/>
          <a:ext cx="8646159" cy="4611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760" tIns="117120" rIns="167760" bIns="11712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Shared decision‑making: Discuss treatment options and engage the patient in decisions (NICE, 2019).</a:t>
          </a:r>
        </a:p>
      </dsp:txBody>
      <dsp:txXfrm>
        <a:off x="2161539" y="490362"/>
        <a:ext cx="8646159" cy="461104"/>
      </dsp:txXfrm>
    </dsp:sp>
    <dsp:sp modelId="{5BD576B8-C6C5-1647-8C4E-011CB5A5FC05}">
      <dsp:nvSpPr>
        <dsp:cNvPr id="0" name=""/>
        <dsp:cNvSpPr/>
      </dsp:nvSpPr>
      <dsp:spPr>
        <a:xfrm>
          <a:off x="0" y="490362"/>
          <a:ext cx="2161539" cy="4611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81" tIns="45547" rIns="114381" bIns="4554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Discuss</a:t>
          </a:r>
        </a:p>
      </dsp:txBody>
      <dsp:txXfrm>
        <a:off x="0" y="490362"/>
        <a:ext cx="2161539" cy="461104"/>
      </dsp:txXfrm>
    </dsp:sp>
    <dsp:sp modelId="{3D80E754-24B1-014C-845A-B96001B676DD}">
      <dsp:nvSpPr>
        <dsp:cNvPr id="0" name=""/>
        <dsp:cNvSpPr/>
      </dsp:nvSpPr>
      <dsp:spPr>
        <a:xfrm>
          <a:off x="2161539" y="979133"/>
          <a:ext cx="8646159" cy="4611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760" tIns="117120" rIns="167760" bIns="11712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Autonomy &amp; dignity: Respect the patient’s independence; involve her in planning her care.</a:t>
          </a:r>
        </a:p>
      </dsp:txBody>
      <dsp:txXfrm>
        <a:off x="2161539" y="979133"/>
        <a:ext cx="8646159" cy="461104"/>
      </dsp:txXfrm>
    </dsp:sp>
    <dsp:sp modelId="{FB4D3C8F-18CA-EE40-8472-83D6D6C8BAB5}">
      <dsp:nvSpPr>
        <dsp:cNvPr id="0" name=""/>
        <dsp:cNvSpPr/>
      </dsp:nvSpPr>
      <dsp:spPr>
        <a:xfrm>
          <a:off x="0" y="979133"/>
          <a:ext cx="2161539" cy="4611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81" tIns="45547" rIns="114381" bIns="4554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Respect</a:t>
          </a:r>
        </a:p>
      </dsp:txBody>
      <dsp:txXfrm>
        <a:off x="0" y="979133"/>
        <a:ext cx="2161539" cy="461104"/>
      </dsp:txXfrm>
    </dsp:sp>
    <dsp:sp modelId="{2AA10E63-A1A3-6B4A-B0EE-7CB88E2A56BD}">
      <dsp:nvSpPr>
        <dsp:cNvPr id="0" name=""/>
        <dsp:cNvSpPr/>
      </dsp:nvSpPr>
      <dsp:spPr>
        <a:xfrm>
          <a:off x="2161539" y="1467903"/>
          <a:ext cx="8646159" cy="4611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760" tIns="117120" rIns="167760" bIns="11712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Confidentiality: Ensure privacy of personal health information.</a:t>
          </a:r>
        </a:p>
      </dsp:txBody>
      <dsp:txXfrm>
        <a:off x="2161539" y="1467903"/>
        <a:ext cx="8646159" cy="461104"/>
      </dsp:txXfrm>
    </dsp:sp>
    <dsp:sp modelId="{EC90074A-A6C4-FB48-BF6D-82CEC37E4F32}">
      <dsp:nvSpPr>
        <dsp:cNvPr id="0" name=""/>
        <dsp:cNvSpPr/>
      </dsp:nvSpPr>
      <dsp:spPr>
        <a:xfrm>
          <a:off x="0" y="1467903"/>
          <a:ext cx="2161539" cy="4611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81" tIns="45547" rIns="114381" bIns="4554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Ensure</a:t>
          </a:r>
        </a:p>
      </dsp:txBody>
      <dsp:txXfrm>
        <a:off x="0" y="1467903"/>
        <a:ext cx="2161539" cy="461104"/>
      </dsp:txXfrm>
    </dsp:sp>
    <dsp:sp modelId="{EE2CABB0-8C12-DD4E-9BDA-93DE4E98FE8B}">
      <dsp:nvSpPr>
        <dsp:cNvPr id="0" name=""/>
        <dsp:cNvSpPr/>
      </dsp:nvSpPr>
      <dsp:spPr>
        <a:xfrm>
          <a:off x="2161539" y="1956673"/>
          <a:ext cx="8646159" cy="4611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760" tIns="117120" rIns="167760" bIns="11712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Cultural sensitivity: Account for dietary and cultural preferences.</a:t>
          </a:r>
        </a:p>
      </dsp:txBody>
      <dsp:txXfrm>
        <a:off x="2161539" y="1956673"/>
        <a:ext cx="8646159" cy="461104"/>
      </dsp:txXfrm>
    </dsp:sp>
    <dsp:sp modelId="{48C491CB-7F0C-6B4E-ACDB-DF09877348D8}">
      <dsp:nvSpPr>
        <dsp:cNvPr id="0" name=""/>
        <dsp:cNvSpPr/>
      </dsp:nvSpPr>
      <dsp:spPr>
        <a:xfrm>
          <a:off x="0" y="1956673"/>
          <a:ext cx="2161539" cy="4611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81" tIns="45547" rIns="114381" bIns="4554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Account</a:t>
          </a:r>
        </a:p>
      </dsp:txBody>
      <dsp:txXfrm>
        <a:off x="0" y="1956673"/>
        <a:ext cx="2161539" cy="461104"/>
      </dsp:txXfrm>
    </dsp:sp>
    <dsp:sp modelId="{A3F641C2-E76B-244A-BB83-2ED475CB99ED}">
      <dsp:nvSpPr>
        <dsp:cNvPr id="0" name=""/>
        <dsp:cNvSpPr/>
      </dsp:nvSpPr>
      <dsp:spPr>
        <a:xfrm>
          <a:off x="2161539" y="2445444"/>
          <a:ext cx="8646159" cy="4611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760" tIns="117120" rIns="167760" bIns="11712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Multidisciplinary collaboration: Coordinate with GP, physiotherapist, dietitian, pharmacist, social worker and occupational therapist.</a:t>
          </a:r>
        </a:p>
      </dsp:txBody>
      <dsp:txXfrm>
        <a:off x="2161539" y="2445444"/>
        <a:ext cx="8646159" cy="461104"/>
      </dsp:txXfrm>
    </dsp:sp>
    <dsp:sp modelId="{361129FA-8774-734C-92A4-A4B941B6B455}">
      <dsp:nvSpPr>
        <dsp:cNvPr id="0" name=""/>
        <dsp:cNvSpPr/>
      </dsp:nvSpPr>
      <dsp:spPr>
        <a:xfrm>
          <a:off x="0" y="2445444"/>
          <a:ext cx="2161539" cy="4611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81" tIns="45547" rIns="114381" bIns="4554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Coordinate</a:t>
          </a:r>
        </a:p>
      </dsp:txBody>
      <dsp:txXfrm>
        <a:off x="0" y="2445444"/>
        <a:ext cx="2161539" cy="461104"/>
      </dsp:txXfrm>
    </dsp:sp>
    <dsp:sp modelId="{9FD9C437-FE8C-A249-AB2C-1825957FC763}">
      <dsp:nvSpPr>
        <dsp:cNvPr id="0" name=""/>
        <dsp:cNvSpPr/>
      </dsp:nvSpPr>
      <dsp:spPr>
        <a:xfrm>
          <a:off x="2161539" y="2934214"/>
          <a:ext cx="8646159" cy="4611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760" tIns="117120" rIns="167760" bIns="11712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Safeguarding: Monitor for neglect or abuse; involve social services if needed.</a:t>
          </a:r>
        </a:p>
      </dsp:txBody>
      <dsp:txXfrm>
        <a:off x="2161539" y="2934214"/>
        <a:ext cx="8646159" cy="461104"/>
      </dsp:txXfrm>
    </dsp:sp>
    <dsp:sp modelId="{C363ECAA-C74D-6949-B327-9996513F7F7E}">
      <dsp:nvSpPr>
        <dsp:cNvPr id="0" name=""/>
        <dsp:cNvSpPr/>
      </dsp:nvSpPr>
      <dsp:spPr>
        <a:xfrm>
          <a:off x="0" y="2934214"/>
          <a:ext cx="2161539" cy="4611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81" tIns="45547" rIns="114381" bIns="4554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Safeguarding</a:t>
          </a:r>
        </a:p>
      </dsp:txBody>
      <dsp:txXfrm>
        <a:off x="0" y="2934214"/>
        <a:ext cx="2161539" cy="4611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A7CBB5-3B94-3043-A8D3-79EACE047711}" type="datetimeFigureOut">
              <a:rPr lang="en-US" smtClean="0"/>
              <a:t>7/25/26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1BCC34-4309-8C46-99B9-3F062768EF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396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1BCC34-4309-8C46-99B9-3F062768EFA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540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1BCC34-4309-8C46-99B9-3F062768EFA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752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7/25/26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7/25/26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7/25/26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7/25/26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7/25/26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image" Target="../media/image5.jp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Data" Target="../diagrams/data3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3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ta464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hs.uk/conditions/osteoporosis/prevention/" TargetMode="Externa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hyperlink" Target="https://www.osteoporosis.foundation/education/osteoporosis" TargetMode="External"/><Relationship Id="rId5" Type="http://schemas.openxmlformats.org/officeDocument/2006/relationships/hyperlink" Target="https://www.cdc.gov/diabetes-prevention/lifestyle-change-program/index.html" TargetMode="External"/><Relationship Id="rId10" Type="http://schemas.openxmlformats.org/officeDocument/2006/relationships/image" Target="../media/image3.png"/><Relationship Id="rId4" Type="http://schemas.openxmlformats.org/officeDocument/2006/relationships/hyperlink" Target="https://www.atrainceu.com/content/4-regulation-blood-glucose" TargetMode="External"/><Relationship Id="rId9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grampian.org/" TargetMode="External"/><Relationship Id="rId2" Type="http://schemas.openxmlformats.org/officeDocument/2006/relationships/hyperlink" Target="https://www.niams.nih.gov/health-topics/osteoporosi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://www.youchoimd.com/osteoporosis.html" TargetMode="External"/><Relationship Id="rId4" Type="http://schemas.openxmlformats.org/officeDocument/2006/relationships/hyperlink" Target="https://www.h2hhc.com/blog/osteoporosis-care-plan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search/sedentary-lifestyle" TargetMode="External"/><Relationship Id="rId2" Type="http://schemas.openxmlformats.org/officeDocument/2006/relationships/hyperlink" Target="https://www.shutterstock.com/search/osteoporosis-hip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s://www.23andme.com/en-gb/topics/health-predispositions/osteoporosis/" TargetMode="External"/><Relationship Id="rId4" Type="http://schemas.openxmlformats.org/officeDocument/2006/relationships/hyperlink" Target="https://teachmeanatomy.info/the-basics/ultrastructure/bon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62093-E2AA-6F61-F424-253985602B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060704"/>
            <a:ext cx="9448800" cy="2694432"/>
          </a:xfrm>
        </p:spPr>
        <p:txBody>
          <a:bodyPr>
            <a:normAutofit/>
          </a:bodyPr>
          <a:lstStyle/>
          <a:p>
            <a:r>
              <a:rPr lang="en-US" sz="4800" b="1" dirty="0">
                <a:cs typeface="Arial Narrow" panose="020B0604020202020204" pitchFamily="34" charset="0"/>
              </a:rPr>
              <a:t>BMHP5023</a:t>
            </a:r>
            <a:br>
              <a:rPr lang="en-US" sz="4800" b="1" dirty="0">
                <a:cs typeface="Arial Narrow" panose="020B0604020202020204" pitchFamily="34" charset="0"/>
              </a:rPr>
            </a:br>
            <a:r>
              <a:rPr lang="en-US" sz="4800" b="1" dirty="0">
                <a:cs typeface="Arial Narrow" panose="020B0604020202020204" pitchFamily="34" charset="0"/>
              </a:rPr>
              <a:t>INTRODUCTION TO PHYSIOLOGY</a:t>
            </a:r>
            <a:br>
              <a:rPr lang="en-US" sz="3600" b="1" dirty="0">
                <a:latin typeface="Arial Narrow" panose="020B0604020202020204" pitchFamily="34" charset="0"/>
                <a:cs typeface="Arial Narrow" panose="020B0604020202020204" pitchFamily="34" charset="0"/>
              </a:rPr>
            </a:br>
            <a:endParaRPr lang="en-US" sz="3600" b="1" dirty="0">
              <a:latin typeface="Arial Narrow" panose="020B0604020202020204" pitchFamily="34" charset="0"/>
              <a:cs typeface="Arial Narrow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4AE26B-A8D0-96E1-A017-6E5E0D2F1D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755136"/>
            <a:ext cx="9448800" cy="1633728"/>
          </a:xfrm>
        </p:spPr>
        <p:txBody>
          <a:bodyPr>
            <a:normAutofit/>
          </a:bodyPr>
          <a:lstStyle/>
          <a:p>
            <a:r>
              <a:rPr lang="en-US" sz="2800" b="1" dirty="0"/>
              <a:t>LECTURER:			</a:t>
            </a:r>
            <a:r>
              <a:rPr lang="en-US" sz="2800" dirty="0"/>
              <a:t>SHAILA HUSSAIN</a:t>
            </a:r>
          </a:p>
          <a:p>
            <a:r>
              <a:rPr lang="en-US" sz="2800" b="1" dirty="0"/>
              <a:t>STUDENT:			</a:t>
            </a:r>
            <a:r>
              <a:rPr lang="en-US" sz="2800" dirty="0"/>
              <a:t>SOBIA HUSSAIN</a:t>
            </a:r>
          </a:p>
          <a:p>
            <a:r>
              <a:rPr lang="en-US" sz="2800" b="1" dirty="0"/>
              <a:t>ID:				</a:t>
            </a:r>
            <a:r>
              <a:rPr lang="en-US" sz="2800" dirty="0"/>
              <a:t>2409460</a:t>
            </a:r>
            <a:endParaRPr lang="en-US" sz="2800" b="1" dirty="0"/>
          </a:p>
        </p:txBody>
      </p:sp>
      <p:pic>
        <p:nvPicPr>
          <p:cNvPr id="27" name="Audio 26">
            <a:extLst>
              <a:ext uri="{FF2B5EF4-FFF2-40B4-BE49-F238E27FC236}">
                <a16:creationId xmlns:a16="http://schemas.microsoft.com/office/drawing/2014/main" id="{84727635-8E9D-6BE3-3B19-2CB660E643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6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450"/>
    </mc:Choice>
    <mc:Fallback>
      <p:transition spd="slow" advTm="424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2892F-A28C-1E52-B19D-DEC9B79F5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EFD7F-3EBF-A745-61AF-CB383C079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6832600" cy="4024125"/>
          </a:xfrm>
        </p:spPr>
        <p:txBody>
          <a:bodyPr>
            <a:normAutofit/>
          </a:bodyPr>
          <a:lstStyle/>
          <a:p>
            <a:pPr lvl="0"/>
            <a:r>
              <a:rPr lang="en-US" b="1" dirty="0"/>
              <a:t>Definition:</a:t>
            </a:r>
            <a:r>
              <a:rPr lang="en-US" dirty="0"/>
              <a:t> Osteoporosis is a metabolic bone disease </a:t>
            </a:r>
            <a:r>
              <a:rPr lang="en-US" dirty="0" err="1"/>
              <a:t>characterised</a:t>
            </a:r>
            <a:r>
              <a:rPr lang="en-US" dirty="0"/>
              <a:t> by low bone mass and micro‑architectural deterioration (NHS Grampian, 2023).</a:t>
            </a:r>
          </a:p>
          <a:p>
            <a:pPr lvl="0"/>
            <a:r>
              <a:rPr lang="en-US" b="1" dirty="0"/>
              <a:t>Silent disease:</a:t>
            </a:r>
            <a:r>
              <a:rPr lang="en-US" dirty="0"/>
              <a:t> Symptoms usually appear only after a minimal‑trauma fracture (NHS Grampian, 2023).</a:t>
            </a:r>
          </a:p>
          <a:p>
            <a:pPr lvl="0"/>
            <a:r>
              <a:rPr lang="en-US" b="1" dirty="0"/>
              <a:t>Common fracture sites:</a:t>
            </a:r>
            <a:r>
              <a:rPr lang="en-US" dirty="0"/>
              <a:t> Hip, vertebrae and wrist (NIAMS, 2023).</a:t>
            </a:r>
          </a:p>
          <a:p>
            <a:pPr lvl="0"/>
            <a:r>
              <a:rPr lang="en-US" dirty="0"/>
              <a:t>Early detection and prevention are vital.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A close-up of bones and bones&#10;&#10;AI-generated content may be incorrect.">
            <a:extLst>
              <a:ext uri="{FF2B5EF4-FFF2-40B4-BE49-F238E27FC236}">
                <a16:creationId xmlns:a16="http://schemas.microsoft.com/office/drawing/2014/main" id="{99622B92-B7B7-CA7C-F837-B2013F6A61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2360" y="2286000"/>
            <a:ext cx="4053840" cy="26907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16A30C-FE25-79E3-D7CC-0FD180B96B1C}"/>
              </a:ext>
            </a:extLst>
          </p:cNvPr>
          <p:cNvSpPr txBox="1"/>
          <p:nvPr/>
        </p:nvSpPr>
        <p:spPr>
          <a:xfrm>
            <a:off x="7354193" y="5205333"/>
            <a:ext cx="40538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Image: Osteoporosis Hip royalty-free images, Google</a:t>
            </a:r>
          </a:p>
        </p:txBody>
      </p:sp>
      <p:pic>
        <p:nvPicPr>
          <p:cNvPr id="43" name="Audio 42">
            <a:extLst>
              <a:ext uri="{FF2B5EF4-FFF2-40B4-BE49-F238E27FC236}">
                <a16:creationId xmlns:a16="http://schemas.microsoft.com/office/drawing/2014/main" id="{2D9D702C-CE36-446F-ECDD-D3FF503D12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441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397"/>
    </mc:Choice>
    <mc:Fallback>
      <p:transition spd="slow" advTm="50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F5AA9D-25C7-824E-0743-76B13E9FB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330201"/>
            <a:ext cx="7434070" cy="1473200"/>
          </a:xfrm>
        </p:spPr>
        <p:txBody>
          <a:bodyPr>
            <a:normAutofit/>
          </a:bodyPr>
          <a:lstStyle/>
          <a:p>
            <a:pPr algn="l"/>
            <a:r>
              <a:rPr lang="en-US" b="1" dirty="0"/>
              <a:t>PATIENT PROFILE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82956-513E-667B-FE16-3F0560B787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0507" y="2032000"/>
            <a:ext cx="7454077" cy="4186685"/>
          </a:xfrm>
        </p:spPr>
        <p:txBody>
          <a:bodyPr>
            <a:normAutofit/>
          </a:bodyPr>
          <a:lstStyle/>
          <a:p>
            <a:pPr lvl="0"/>
            <a:r>
              <a:rPr lang="en-US" sz="2000" b="1" dirty="0" err="1"/>
              <a:t>Mrs</a:t>
            </a:r>
            <a:r>
              <a:rPr lang="en-US" sz="2000" b="1" dirty="0"/>
              <a:t> B</a:t>
            </a:r>
            <a:r>
              <a:rPr lang="en-US" sz="2000" dirty="0"/>
              <a:t>, 70 years old, female.</a:t>
            </a:r>
          </a:p>
          <a:p>
            <a:pPr lvl="0"/>
            <a:r>
              <a:rPr lang="en-US" sz="2000" b="1" dirty="0"/>
              <a:t>BMI:</a:t>
            </a:r>
            <a:r>
              <a:rPr lang="en-US" sz="2000" dirty="0"/>
              <a:t> 19 kg/m² (underweight).</a:t>
            </a:r>
          </a:p>
          <a:p>
            <a:pPr lvl="0"/>
            <a:r>
              <a:rPr lang="en-US" sz="2000" b="1" dirty="0"/>
              <a:t>Medical history:</a:t>
            </a:r>
            <a:r>
              <a:rPr lang="en-US" sz="2000" dirty="0"/>
              <a:t> Early menopause at 45; long‑term corticosteroid use; previous wrist fracture.</a:t>
            </a:r>
          </a:p>
          <a:p>
            <a:pPr lvl="0"/>
            <a:r>
              <a:rPr lang="en-US" sz="2000" b="1" dirty="0"/>
              <a:t>Lifestyle:</a:t>
            </a:r>
            <a:r>
              <a:rPr lang="en-US" sz="2000" dirty="0"/>
              <a:t> Smokes 10 cigarettes/day; drinks 2–3 units of wine nightly; sedentary; poor calcium/vitamin D intake; limited sun exposure.</a:t>
            </a:r>
          </a:p>
          <a:p>
            <a:pPr lvl="0"/>
            <a:r>
              <a:rPr lang="en-US" sz="2000" b="1" dirty="0"/>
              <a:t>Living situation:</a:t>
            </a:r>
            <a:r>
              <a:rPr lang="en-US" sz="2000" dirty="0"/>
              <a:t> Lives alone in a two‑</a:t>
            </a:r>
            <a:r>
              <a:rPr lang="en-US" sz="2000" dirty="0" err="1"/>
              <a:t>storey</a:t>
            </a:r>
            <a:r>
              <a:rPr lang="en-US" sz="2000" dirty="0"/>
              <a:t> house with minimal support.</a:t>
            </a:r>
          </a:p>
          <a:p>
            <a:endParaRPr lang="en-US" sz="2000" dirty="0"/>
          </a:p>
        </p:txBody>
      </p:sp>
      <p:pic>
        <p:nvPicPr>
          <p:cNvPr id="59" name="Audio 58">
            <a:extLst>
              <a:ext uri="{FF2B5EF4-FFF2-40B4-BE49-F238E27FC236}">
                <a16:creationId xmlns:a16="http://schemas.microsoft.com/office/drawing/2014/main" id="{CFFCEEEC-7AD4-DC73-0E99-635E787744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171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233"/>
    </mc:Choice>
    <mc:Fallback>
      <p:transition spd="slow" advTm="992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A29BA-0773-27BF-31FF-ACADE1887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82601"/>
            <a:ext cx="8610600" cy="14478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400" b="1" dirty="0"/>
              <a:t>Anatomy &amp; Physiology: </a:t>
            </a:r>
            <a:br>
              <a:rPr lang="en-US" sz="4400" b="1" dirty="0"/>
            </a:br>
            <a:r>
              <a:rPr lang="en-US" sz="4400" b="1" dirty="0"/>
              <a:t>Bone Structure</a:t>
            </a:r>
            <a:br>
              <a:rPr lang="en-US" sz="2800" dirty="0"/>
            </a:br>
            <a:endParaRPr lang="en-US" sz="2800" dirty="0"/>
          </a:p>
        </p:txBody>
      </p:sp>
      <p:pic>
        <p:nvPicPr>
          <p:cNvPr id="8" name="Picture 7" descr="Diagram of osteoplast and osteoplast cells&#10;&#10;AI-generated content may be incorrect.">
            <a:extLst>
              <a:ext uri="{FF2B5EF4-FFF2-40B4-BE49-F238E27FC236}">
                <a16:creationId xmlns:a16="http://schemas.microsoft.com/office/drawing/2014/main" id="{3C3B5ACF-D691-4259-4401-B430062B94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0" y="2498693"/>
            <a:ext cx="4521200" cy="3187446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A25BFB0-8066-D436-1861-837F9FBEA6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0154660"/>
              </p:ext>
            </p:extLst>
          </p:nvPr>
        </p:nvGraphicFramePr>
        <p:xfrm>
          <a:off x="5422900" y="1930400"/>
          <a:ext cx="6083300" cy="4288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2D254D8-426C-1D10-B3B0-4401547001A2}"/>
              </a:ext>
            </a:extLst>
          </p:cNvPr>
          <p:cNvSpPr txBox="1"/>
          <p:nvPr/>
        </p:nvSpPr>
        <p:spPr>
          <a:xfrm>
            <a:off x="584200" y="5867400"/>
            <a:ext cx="3454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Image: Ultrastructure of Bone, Google</a:t>
            </a:r>
          </a:p>
        </p:txBody>
      </p:sp>
      <p:pic>
        <p:nvPicPr>
          <p:cNvPr id="16" name="Audio 15">
            <a:extLst>
              <a:ext uri="{FF2B5EF4-FFF2-40B4-BE49-F238E27FC236}">
                <a16:creationId xmlns:a16="http://schemas.microsoft.com/office/drawing/2014/main" id="{09A1D619-EBBC-F842-C3B4-939D44373B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26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758"/>
    </mc:Choice>
    <mc:Fallback>
      <p:transition spd="slow" advTm="45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1AD437-EEEC-5B1C-56D8-8F34B1DC0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3"/>
            <a:ext cx="7434070" cy="1474330"/>
          </a:xfrm>
        </p:spPr>
        <p:txBody>
          <a:bodyPr>
            <a:normAutofit/>
          </a:bodyPr>
          <a:lstStyle/>
          <a:p>
            <a:pPr algn="l"/>
            <a:r>
              <a:rPr lang="en-US" b="1" dirty="0"/>
              <a:t>Pathophysiology of Osteoporosis</a:t>
            </a:r>
            <a:r>
              <a:rPr lang="en-US" dirty="0"/>
              <a:t>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DD91C-993E-67FC-C9A2-6AF1B4112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0507" y="2628900"/>
            <a:ext cx="7454077" cy="3589785"/>
          </a:xfrm>
        </p:spPr>
        <p:txBody>
          <a:bodyPr>
            <a:normAutofit/>
          </a:bodyPr>
          <a:lstStyle/>
          <a:p>
            <a:pPr lvl="0"/>
            <a:r>
              <a:rPr lang="en-US" sz="2000" dirty="0"/>
              <a:t>Peak bone mass is reached by the late twenties; bone loss accelerates after menopause, with women losing up to 5 % of bone per year (NHS Grampian, 2023).</a:t>
            </a:r>
          </a:p>
          <a:p>
            <a:pPr lvl="0"/>
            <a:r>
              <a:rPr lang="en-US" sz="2000" dirty="0"/>
              <a:t>Osteoporosis occurs when bone resorption exceeds bone formation.</a:t>
            </a:r>
          </a:p>
          <a:p>
            <a:pPr lvl="0"/>
            <a:r>
              <a:rPr lang="en-US" sz="2000" dirty="0"/>
              <a:t>Osteoporotic bone shows thinning of the trabecular mesh and cortical bone, leading to fragility (NHS Grampian, 2023).</a:t>
            </a:r>
          </a:p>
          <a:p>
            <a:pPr lvl="0"/>
            <a:r>
              <a:rPr lang="en-US" sz="2000" dirty="0"/>
              <a:t>Factors such as poor calcium/vitamin D intake, inactivity, smoking, heavy alcohol and long‑term steroids accelerate bone loss (IOF, 2023; NIAMS, 2023).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26" name="Audio 25">
            <a:extLst>
              <a:ext uri="{FF2B5EF4-FFF2-40B4-BE49-F238E27FC236}">
                <a16:creationId xmlns:a16="http://schemas.microsoft.com/office/drawing/2014/main" id="{979BCB3D-A4E1-F53F-4B97-D7CA29304F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9796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1320"/>
    </mc:Choice>
    <mc:Fallback>
      <p:transition spd="slow" advTm="51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DC884-2F93-C59B-BE7A-C2D44D94C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300" y="639315"/>
            <a:ext cx="8216900" cy="1233996"/>
          </a:xfrm>
        </p:spPr>
        <p:txBody>
          <a:bodyPr>
            <a:normAutofit/>
          </a:bodyPr>
          <a:lstStyle/>
          <a:p>
            <a:r>
              <a:rPr lang="en-US" b="1" dirty="0"/>
              <a:t>Impact on Body Functioning</a:t>
            </a:r>
            <a:br>
              <a:rPr lang="en-US" dirty="0"/>
            </a:br>
            <a:endParaRPr lang="en-US" dirty="0"/>
          </a:p>
        </p:txBody>
      </p:sp>
      <p:pic>
        <p:nvPicPr>
          <p:cNvPr id="5" name="Picture 4" descr="A close-up of a medical chart&#10;&#10;AI-generated content may be incorrect.">
            <a:extLst>
              <a:ext uri="{FF2B5EF4-FFF2-40B4-BE49-F238E27FC236}">
                <a16:creationId xmlns:a16="http://schemas.microsoft.com/office/drawing/2014/main" id="{158E5E2A-1F11-4F89-9C1C-BC72DC9078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605" y="1479611"/>
            <a:ext cx="3644962" cy="422466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F915E-B446-9493-C73F-C1B43C2B9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3600" y="1873312"/>
            <a:ext cx="6832600" cy="434537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Osteoporosis is a major cause of fractures in post‑menopausal women and older men (NIAMS, 2023).</a:t>
            </a:r>
          </a:p>
          <a:p>
            <a:pPr lvl="0"/>
            <a:r>
              <a:rPr lang="en-US" dirty="0"/>
              <a:t>Vertebral fractures lead to loss of height and kyphosis.</a:t>
            </a:r>
          </a:p>
          <a:p>
            <a:pPr lvl="0"/>
            <a:r>
              <a:rPr lang="en-US" dirty="0"/>
              <a:t>Hip fractures increase mortality and dependence.</a:t>
            </a:r>
          </a:p>
          <a:p>
            <a:pPr lvl="0"/>
            <a:r>
              <a:rPr lang="en-US" dirty="0"/>
              <a:t>Symptoms are typically absent until fractures occur (NHS Grampian, 2023).</a:t>
            </a:r>
          </a:p>
          <a:p>
            <a:r>
              <a:rPr lang="en-US" dirty="0"/>
              <a:t>Fractures cause pain, limited mobility, fear of falling and social isolation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5D1204-CFC0-7DEA-7504-F3C9FAD3989C}"/>
              </a:ext>
            </a:extLst>
          </p:cNvPr>
          <p:cNvSpPr txBox="1"/>
          <p:nvPr/>
        </p:nvSpPr>
        <p:spPr>
          <a:xfrm>
            <a:off x="482600" y="5972464"/>
            <a:ext cx="31623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Image: Is Osteoporosis Genetic, Google</a:t>
            </a:r>
          </a:p>
        </p:txBody>
      </p:sp>
      <p:pic>
        <p:nvPicPr>
          <p:cNvPr id="18" name="Audio 17">
            <a:extLst>
              <a:ext uri="{FF2B5EF4-FFF2-40B4-BE49-F238E27FC236}">
                <a16:creationId xmlns:a16="http://schemas.microsoft.com/office/drawing/2014/main" id="{17F359B1-36EF-80C6-4EFE-6130DB6406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518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791"/>
    </mc:Choice>
    <mc:Fallback>
      <p:transition spd="slow" advTm="387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F47CA-4147-8E70-1638-17FDD9C65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"/>
            <a:ext cx="8610600" cy="1257300"/>
          </a:xfrm>
        </p:spPr>
        <p:txBody>
          <a:bodyPr/>
          <a:lstStyle/>
          <a:p>
            <a:pPr algn="ctr"/>
            <a:r>
              <a:rPr lang="en-US" b="1" dirty="0"/>
              <a:t>RISK FACTORS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E1B7D81-5604-6133-1483-5D26EB70889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326214070"/>
              </p:ext>
            </p:extLst>
          </p:nvPr>
        </p:nvGraphicFramePr>
        <p:xfrm>
          <a:off x="685800" y="1562101"/>
          <a:ext cx="4927600" cy="46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9FF2E7-AF65-DC22-AEF2-31849090AD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0100" y="1562101"/>
            <a:ext cx="5626100" cy="4656584"/>
          </a:xfrm>
        </p:spPr>
        <p:txBody>
          <a:bodyPr>
            <a:normAutofit fontScale="70000" lnSpcReduction="20000"/>
          </a:bodyPr>
          <a:lstStyle/>
          <a:p>
            <a:r>
              <a:rPr lang="en-US" sz="2600" b="1" dirty="0"/>
              <a:t>Modifiable:</a:t>
            </a:r>
            <a:endParaRPr lang="en-US" sz="2600" dirty="0"/>
          </a:p>
          <a:p>
            <a:pPr lvl="0"/>
            <a:r>
              <a:rPr lang="en-US" sz="2600" b="1" dirty="0"/>
              <a:t>Smoking:</a:t>
            </a:r>
            <a:r>
              <a:rPr lang="en-US" sz="2600" dirty="0"/>
              <a:t> Associated with lower bone density and a 25–60 % higher fracture risk (IOF, 2023).</a:t>
            </a:r>
          </a:p>
          <a:p>
            <a:pPr lvl="0"/>
            <a:r>
              <a:rPr lang="en-US" sz="2600" b="1" dirty="0"/>
              <a:t>Alcohol:</a:t>
            </a:r>
            <a:r>
              <a:rPr lang="en-US" sz="2600" dirty="0"/>
              <a:t> &gt; 2 units/day increases fracture risk and causes secondary osteoporosis (IOF, 2023).</a:t>
            </a:r>
          </a:p>
          <a:p>
            <a:pPr lvl="0"/>
            <a:r>
              <a:rPr lang="en-US" sz="2600" b="1" dirty="0"/>
              <a:t>Poor nutrition:</a:t>
            </a:r>
            <a:r>
              <a:rPr lang="en-US" sz="2600" dirty="0"/>
              <a:t> Inadequate calcium prompts parathyroid hormone release, increasing bone resorption; 800 IU vitamin D plus 1,000–1,200 mg calcium daily can protect bone (IOF, 2023).</a:t>
            </a:r>
          </a:p>
          <a:p>
            <a:pPr lvl="0"/>
            <a:r>
              <a:rPr lang="en-US" sz="2600" b="1" dirty="0"/>
              <a:t>Physical inactivity:</a:t>
            </a:r>
            <a:r>
              <a:rPr lang="en-US" sz="2600" dirty="0"/>
              <a:t> Sitting &gt; 9 hours/day raises hip fracture risk by 50 % (IOF, 2023).</a:t>
            </a:r>
          </a:p>
          <a:p>
            <a:pPr lvl="0"/>
            <a:r>
              <a:rPr lang="en-US" sz="2600" b="1" dirty="0"/>
              <a:t>Falls:</a:t>
            </a:r>
            <a:r>
              <a:rPr lang="en-US" sz="2600" dirty="0"/>
              <a:t> More than 90 % of hip fractures result from falls; risk factors include poor vision, neuromuscular impairment, dementia and sedative use (IOF, 2023).</a:t>
            </a:r>
          </a:p>
          <a:p>
            <a:pPr lvl="0"/>
            <a:r>
              <a:rPr lang="en-US" sz="2600" b="1" dirty="0"/>
              <a:t>Medications:</a:t>
            </a:r>
            <a:r>
              <a:rPr lang="en-US" sz="2600" dirty="0"/>
              <a:t> Long‑term corticosteroids and cancer treatments increase risk (NIAMS, 2023).</a:t>
            </a:r>
          </a:p>
          <a:p>
            <a:endParaRPr lang="en-US" sz="1600" dirty="0"/>
          </a:p>
        </p:txBody>
      </p:sp>
      <p:pic>
        <p:nvPicPr>
          <p:cNvPr id="25" name="Audio 24">
            <a:extLst>
              <a:ext uri="{FF2B5EF4-FFF2-40B4-BE49-F238E27FC236}">
                <a16:creationId xmlns:a16="http://schemas.microsoft.com/office/drawing/2014/main" id="{B9353269-AB7D-49F4-E75D-57A1F3376E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216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757"/>
    </mc:Choice>
    <mc:Fallback>
      <p:transition spd="slow" advTm="39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AD3572-B86B-61DE-7CBD-A83682CAC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Lifestyle and Health </a:t>
            </a:r>
            <a:r>
              <a:rPr lang="en-US" b="1" dirty="0" err="1">
                <a:solidFill>
                  <a:schemeClr val="bg1"/>
                </a:solidFill>
              </a:rPr>
              <a:t>Behaviour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23188C-5F06-5EE5-0FC0-0339998AC9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2287477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6" name="Audio 35">
            <a:extLst>
              <a:ext uri="{FF2B5EF4-FFF2-40B4-BE49-F238E27FC236}">
                <a16:creationId xmlns:a16="http://schemas.microsoft.com/office/drawing/2014/main" id="{4EC11852-9216-7B0A-3B4B-C6191107B9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7299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5558"/>
    </mc:Choice>
    <mc:Fallback>
      <p:transition spd="slow" advTm="655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93F33-647A-1C3F-4CFF-590EB9E10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 b="1"/>
              <a:t>Everyday Routine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B45E2-A902-107E-F771-9D12E090E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929848"/>
            <a:ext cx="5816600" cy="42888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Morning: Sedentary breakfast, minimal calcium intake.</a:t>
            </a:r>
          </a:p>
          <a:p>
            <a:pPr lvl="0"/>
            <a:r>
              <a:rPr lang="en-US" dirty="0"/>
              <a:t>Afternoon: Avoids stairs; sits for long periods reading or watching TV.</a:t>
            </a:r>
          </a:p>
          <a:p>
            <a:pPr lvl="0"/>
            <a:r>
              <a:rPr lang="en-US" dirty="0"/>
              <a:t>Evening: Drinks wine with dinner; continues smoking; sedentary activities.</a:t>
            </a:r>
          </a:p>
          <a:p>
            <a:pPr lvl="0"/>
            <a:r>
              <a:rPr lang="en-US" dirty="0"/>
              <a:t>Night: Uses sleeping pills; climbs stairs to bed.</a:t>
            </a:r>
          </a:p>
          <a:p>
            <a:endParaRPr lang="en-US" dirty="0"/>
          </a:p>
        </p:txBody>
      </p:sp>
      <p:pic>
        <p:nvPicPr>
          <p:cNvPr id="5" name="Picture 4" descr="A person sitting in a chair watching tv&#10;&#10;AI-generated content may be incorrect.">
            <a:extLst>
              <a:ext uri="{FF2B5EF4-FFF2-40B4-BE49-F238E27FC236}">
                <a16:creationId xmlns:a16="http://schemas.microsoft.com/office/drawing/2014/main" id="{39910EEE-3626-3B2A-F86E-06322C97B1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6004" y="1929848"/>
            <a:ext cx="4432192" cy="36393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2D47462-AEB7-53B0-B1E9-E973D7EC7E84}"/>
              </a:ext>
            </a:extLst>
          </p:cNvPr>
          <p:cNvSpPr txBox="1"/>
          <p:nvPr/>
        </p:nvSpPr>
        <p:spPr>
          <a:xfrm>
            <a:off x="6851704" y="5715000"/>
            <a:ext cx="35114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Image: Sedentary Lifestyle, Google</a:t>
            </a:r>
          </a:p>
        </p:txBody>
      </p:sp>
      <p:pic>
        <p:nvPicPr>
          <p:cNvPr id="37" name="Audio 36">
            <a:extLst>
              <a:ext uri="{FF2B5EF4-FFF2-40B4-BE49-F238E27FC236}">
                <a16:creationId xmlns:a16="http://schemas.microsoft.com/office/drawing/2014/main" id="{B04D5F07-F17E-054C-75A2-323AE3C71F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649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758"/>
    </mc:Choice>
    <mc:Fallback>
      <p:transition spd="slow"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4BD83-971F-30E5-A33B-8320A496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 b="1"/>
              <a:t>Lifestyle &amp; Condition: Combined Risk</a:t>
            </a:r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621CA-F638-1EA9-3FE7-3AB790D04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94560"/>
            <a:ext cx="5816600" cy="4024125"/>
          </a:xfrm>
        </p:spPr>
        <p:txBody>
          <a:bodyPr>
            <a:normAutofit/>
          </a:bodyPr>
          <a:lstStyle/>
          <a:p>
            <a:pPr lvl="0"/>
            <a:r>
              <a:rPr lang="en-US" sz="1900" b="1"/>
              <a:t>Falls risk:</a:t>
            </a:r>
            <a:r>
              <a:rPr lang="en-US" sz="1900"/>
              <a:t> Poor muscle strength, balance issues and sedative use make falls likely; falls cause most hip fractures (IOF, 2023).</a:t>
            </a:r>
          </a:p>
          <a:p>
            <a:pPr lvl="0"/>
            <a:r>
              <a:rPr lang="en-US" sz="1900" b="1"/>
              <a:t>Malnutrition:</a:t>
            </a:r>
            <a:r>
              <a:rPr lang="en-US" sz="1900"/>
              <a:t> Low calcium/vitamin D stimulates bone resorption (IOF, 2023).</a:t>
            </a:r>
          </a:p>
          <a:p>
            <a:pPr lvl="0"/>
            <a:r>
              <a:rPr lang="en-US" sz="1900" b="1"/>
              <a:t>Low BMI &amp; weight loss:</a:t>
            </a:r>
            <a:r>
              <a:rPr lang="en-US" sz="1900"/>
              <a:t> Underweight individuals have almost double the risk of hip fracture (IOF, 2023).</a:t>
            </a:r>
          </a:p>
          <a:p>
            <a:pPr lvl="0"/>
            <a:r>
              <a:rPr lang="en-US" sz="1900" b="1"/>
              <a:t>Smoking &amp; alcohol:</a:t>
            </a:r>
            <a:r>
              <a:rPr lang="en-US" sz="1900"/>
              <a:t> Damaging to bone‑forming cells and hormones (IOF, 2023).</a:t>
            </a:r>
          </a:p>
          <a:p>
            <a:pPr lvl="0"/>
            <a:r>
              <a:rPr lang="en-US" sz="1900" b="1"/>
              <a:t>Steroids:</a:t>
            </a:r>
            <a:r>
              <a:rPr lang="en-US" sz="1900"/>
              <a:t> Long‑term corticosteroid therapy suppresses bone formation (NIAMS, 2023).</a:t>
            </a:r>
          </a:p>
          <a:p>
            <a:endParaRPr lang="en-US" sz="1900"/>
          </a:p>
        </p:txBody>
      </p:sp>
      <p:pic>
        <p:nvPicPr>
          <p:cNvPr id="5" name="Picture 4" descr="A cartoon of a person with different types of foods&#10;&#10;AI-generated content may be incorrect.">
            <a:extLst>
              <a:ext uri="{FF2B5EF4-FFF2-40B4-BE49-F238E27FC236}">
                <a16:creationId xmlns:a16="http://schemas.microsoft.com/office/drawing/2014/main" id="{802950C4-A832-466A-336D-97106B93B3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5000" y="2194560"/>
            <a:ext cx="4521200" cy="32655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F8E273-01DE-FCE2-C6AF-6E3F524574BD}"/>
              </a:ext>
            </a:extLst>
          </p:cNvPr>
          <p:cNvSpPr txBox="1"/>
          <p:nvPr/>
        </p:nvSpPr>
        <p:spPr>
          <a:xfrm>
            <a:off x="6883400" y="5597238"/>
            <a:ext cx="3365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Image: Osteoporosis, Google</a:t>
            </a:r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28F3133A-1067-610C-55DA-185C2D79D3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756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709"/>
    </mc:Choice>
    <mc:Fallback>
      <p:transition spd="slow" advTm="56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DA15B1D-0133-4CB3-B7CC-61FA72874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EF2F61C-287D-47BC-878F-C876F74FF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DF6958-8CC7-B81D-BACF-EB9869A2B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999" y="727579"/>
            <a:ext cx="5410199" cy="1915327"/>
          </a:xfrm>
        </p:spPr>
        <p:txBody>
          <a:bodyPr>
            <a:normAutofit/>
          </a:bodyPr>
          <a:lstStyle/>
          <a:p>
            <a:r>
              <a:rPr lang="en-US" b="1" dirty="0"/>
              <a:t>CARE PLAN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F34BB-E5E5-E8A3-E021-98935A292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267" y="2933701"/>
            <a:ext cx="4753466" cy="278130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US" sz="2000" dirty="0"/>
              <a:t>LIFE STYLE INTERVENTIONS</a:t>
            </a:r>
          </a:p>
          <a:p>
            <a:pPr marL="457200" indent="-457200">
              <a:buAutoNum type="arabicPeriod"/>
            </a:pPr>
            <a:endParaRPr lang="en-US" sz="2000" dirty="0"/>
          </a:p>
          <a:p>
            <a:pPr marL="457200" indent="-457200">
              <a:buAutoNum type="arabicPeriod"/>
            </a:pPr>
            <a:r>
              <a:rPr lang="en-US" sz="2000" dirty="0"/>
              <a:t>MONITORING AND MEDICAL MANAGEMENT</a:t>
            </a:r>
          </a:p>
          <a:p>
            <a:pPr marL="457200" indent="-457200">
              <a:buAutoNum type="arabicPeriod"/>
            </a:pPr>
            <a:endParaRPr lang="en-US" sz="2000" dirty="0"/>
          </a:p>
          <a:p>
            <a:pPr marL="457200" indent="-457200">
              <a:buAutoNum type="arabicPeriod"/>
            </a:pPr>
            <a:r>
              <a:rPr lang="en-US" sz="2000" dirty="0"/>
              <a:t>COMMUNICATION AND ETHICAL CONSIDERATIONS</a:t>
            </a:r>
          </a:p>
        </p:txBody>
      </p:sp>
      <p:sp>
        <p:nvSpPr>
          <p:cNvPr id="9" name="Rounded Rectangle 14">
            <a:extLst>
              <a:ext uri="{FF2B5EF4-FFF2-40B4-BE49-F238E27FC236}">
                <a16:creationId xmlns:a16="http://schemas.microsoft.com/office/drawing/2014/main" id="{B5BA9375-863F-4B24-9083-14FE819F8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1066164"/>
            <a:ext cx="5305958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octor and an old person&#10;&#10;AI-generated content may be incorrect.">
            <a:extLst>
              <a:ext uri="{FF2B5EF4-FFF2-40B4-BE49-F238E27FC236}">
                <a16:creationId xmlns:a16="http://schemas.microsoft.com/office/drawing/2014/main" id="{E34A953C-D8E6-CC5A-4571-ED7B87ED17A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5716" r="16084" b="-2"/>
          <a:stretch>
            <a:fillRect/>
          </a:stretch>
        </p:blipFill>
        <p:spPr>
          <a:xfrm>
            <a:off x="6407004" y="1336565"/>
            <a:ext cx="4683948" cy="46075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9E6E98-42F9-4BB5-8818-47AEE56B34B9}"/>
              </a:ext>
            </a:extLst>
          </p:cNvPr>
          <p:cNvSpPr txBox="1"/>
          <p:nvPr/>
        </p:nvSpPr>
        <p:spPr>
          <a:xfrm>
            <a:off x="671266" y="5845203"/>
            <a:ext cx="359593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Image: </a:t>
            </a:r>
            <a:r>
              <a:rPr lang="en-US" sz="1000" dirty="0" err="1"/>
              <a:t>Osteporosis</a:t>
            </a:r>
            <a:r>
              <a:rPr lang="en-US" sz="1000" dirty="0"/>
              <a:t> Care Plan, Heart to Heart, Google</a:t>
            </a:r>
          </a:p>
        </p:txBody>
      </p:sp>
      <p:pic>
        <p:nvPicPr>
          <p:cNvPr id="16" name="Audio 15">
            <a:extLst>
              <a:ext uri="{FF2B5EF4-FFF2-40B4-BE49-F238E27FC236}">
                <a16:creationId xmlns:a16="http://schemas.microsoft.com/office/drawing/2014/main" id="{4375BE44-10E6-F567-BA03-EED0E4BBF3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244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438"/>
    </mc:Choice>
    <mc:Fallback>
      <p:transition spd="slow" advTm="194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B0F52CA-65A7-4535-BF3C-22D126766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525B01-FF71-4E47-84A9-6A8029A113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2444D-E89C-D5E1-CEBA-1FD6374B7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100" y="681142"/>
            <a:ext cx="10579100" cy="129302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Care Plan: Lifestyle Interventions</a:t>
            </a: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BC20EAA5-724A-CC7A-D386-3F49989FBAA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36600" y="2451100"/>
          <a:ext cx="10769599" cy="4076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7" name="Audio 16">
            <a:extLst>
              <a:ext uri="{FF2B5EF4-FFF2-40B4-BE49-F238E27FC236}">
                <a16:creationId xmlns:a16="http://schemas.microsoft.com/office/drawing/2014/main" id="{B996CB80-A7FC-AB14-D0BB-EA773C0DA9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620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355"/>
    </mc:Choice>
    <mc:Fallback>
      <p:transition spd="slow" advTm="493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0F52CA-65A7-4535-BF3C-22D126766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525B01-FF71-4E47-84A9-6A8029A113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D659C3-6E67-742D-02CA-6C7A9F700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100" y="681142"/>
            <a:ext cx="10833100" cy="129302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Care Plan: Monitoring &amp; Medical Management</a:t>
            </a:r>
            <a:br>
              <a:rPr lang="en-US" sz="2800" dirty="0">
                <a:solidFill>
                  <a:srgbClr val="FFFFFF"/>
                </a:solidFill>
              </a:rPr>
            </a:br>
            <a:endParaRPr lang="en-US" sz="2800" dirty="0">
              <a:solidFill>
                <a:srgbClr val="FFFFFF"/>
              </a:solidFill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95E8FCE-AE5B-356D-282A-3D5B064BC67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3100" y="2821774"/>
          <a:ext cx="10833099" cy="33969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8" name="Audio 37">
            <a:extLst>
              <a:ext uri="{FF2B5EF4-FFF2-40B4-BE49-F238E27FC236}">
                <a16:creationId xmlns:a16="http://schemas.microsoft.com/office/drawing/2014/main" id="{B003E181-DFA5-44A5-E041-82221C7C66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089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688"/>
    </mc:Choice>
    <mc:Fallback>
      <p:transition spd="slow" advTm="746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0F52CA-65A7-4535-BF3C-22D126766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525B01-FF71-4E47-84A9-6A8029A113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28990D-74F8-3313-8065-E5F56D316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266700"/>
            <a:ext cx="10934700" cy="1707470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Care Plan: Communication &amp; Ethical Considerations</a:t>
            </a:r>
            <a:br>
              <a:rPr lang="en-US" sz="2800" dirty="0">
                <a:solidFill>
                  <a:srgbClr val="FFFFFF"/>
                </a:solidFill>
              </a:rPr>
            </a:br>
            <a:endParaRPr lang="en-US" sz="2800" dirty="0">
              <a:solidFill>
                <a:srgbClr val="FFFFFF"/>
              </a:solidFill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3DD6DD9-DBF8-3440-9D7C-2C95F86E9F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7291178"/>
              </p:ext>
            </p:extLst>
          </p:nvPr>
        </p:nvGraphicFramePr>
        <p:xfrm>
          <a:off x="698500" y="2821774"/>
          <a:ext cx="10807699" cy="33969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" name="Audio 19">
            <a:extLst>
              <a:ext uri="{FF2B5EF4-FFF2-40B4-BE49-F238E27FC236}">
                <a16:creationId xmlns:a16="http://schemas.microsoft.com/office/drawing/2014/main" id="{810B4ED0-1EEC-A355-E43B-C7A0736A17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112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361"/>
    </mc:Choice>
    <mc:Fallback>
      <p:transition spd="slow" advTm="453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662404-D2C9-21C6-5CA5-69F1A064C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0" y="987287"/>
            <a:ext cx="3883991" cy="4697896"/>
          </a:xfrm>
        </p:spPr>
        <p:txBody>
          <a:bodyPr>
            <a:normAutofit/>
          </a:bodyPr>
          <a:lstStyle/>
          <a:p>
            <a:r>
              <a:rPr lang="en-US" b="1" dirty="0"/>
              <a:t>Conclusion &amp; Key Takeaways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5D88E-7473-11EC-7C3B-EE6CD238D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6232475" cy="5146813"/>
          </a:xfrm>
        </p:spPr>
        <p:txBody>
          <a:bodyPr anchor="ctr">
            <a:normAutofit/>
          </a:bodyPr>
          <a:lstStyle/>
          <a:p>
            <a:pPr lvl="0"/>
            <a:r>
              <a:rPr lang="en-US" sz="1800" dirty="0"/>
              <a:t>Osteoporosis weakens bone structure and increases fracture risk, often without symptoms until a fracture occurs.</a:t>
            </a:r>
          </a:p>
          <a:p>
            <a:pPr lvl="0"/>
            <a:r>
              <a:rPr lang="en-US" sz="1800" dirty="0" err="1"/>
              <a:t>Mrs</a:t>
            </a:r>
            <a:r>
              <a:rPr lang="en-US" sz="1800" dirty="0"/>
              <a:t> B’s risk factors include age, low BMI, smoking, alcohol use, poor diet, inactivity and long‑term steroids.</a:t>
            </a:r>
          </a:p>
          <a:p>
            <a:pPr lvl="0"/>
            <a:r>
              <a:rPr lang="en-US" sz="1800" dirty="0"/>
              <a:t>A comprehensive care plan combines </a:t>
            </a:r>
            <a:r>
              <a:rPr lang="en-US" sz="1800" b="1" dirty="0"/>
              <a:t>lifestyle modification</a:t>
            </a:r>
            <a:r>
              <a:rPr lang="en-US" sz="1800" dirty="0"/>
              <a:t>, </a:t>
            </a:r>
            <a:r>
              <a:rPr lang="en-US" sz="1800" b="1" dirty="0"/>
              <a:t>nutritional support</a:t>
            </a:r>
            <a:r>
              <a:rPr lang="en-US" sz="1800" dirty="0"/>
              <a:t>, </a:t>
            </a:r>
            <a:r>
              <a:rPr lang="en-US" sz="1800" b="1" dirty="0"/>
              <a:t>exercise</a:t>
            </a:r>
            <a:r>
              <a:rPr lang="en-US" sz="1800" dirty="0"/>
              <a:t>, </a:t>
            </a:r>
            <a:r>
              <a:rPr lang="en-US" sz="1800" b="1" dirty="0"/>
              <a:t>falls prevention</a:t>
            </a:r>
            <a:r>
              <a:rPr lang="en-US" sz="1800" dirty="0"/>
              <a:t>, </a:t>
            </a:r>
            <a:r>
              <a:rPr lang="en-US" sz="1800" b="1" dirty="0"/>
              <a:t>pharmacologic therapy</a:t>
            </a:r>
            <a:r>
              <a:rPr lang="en-US" sz="1800" dirty="0"/>
              <a:t> and </a:t>
            </a:r>
            <a:r>
              <a:rPr lang="en-US" sz="1800" b="1" dirty="0"/>
              <a:t>regular monitoring</a:t>
            </a:r>
            <a:r>
              <a:rPr lang="en-US" sz="1800" dirty="0"/>
              <a:t>.</a:t>
            </a:r>
          </a:p>
          <a:p>
            <a:pPr lvl="0"/>
            <a:r>
              <a:rPr lang="en-US" sz="1800" dirty="0"/>
              <a:t>Patient‑</a:t>
            </a:r>
            <a:r>
              <a:rPr lang="en-US" sz="1800" dirty="0" err="1"/>
              <a:t>centred</a:t>
            </a:r>
            <a:r>
              <a:rPr lang="en-US" sz="1800" dirty="0"/>
              <a:t> communication and ethical considerations are essential for adherence.</a:t>
            </a:r>
          </a:p>
          <a:p>
            <a:pPr lvl="0"/>
            <a:r>
              <a:rPr lang="en-US" sz="1800" dirty="0"/>
              <a:t>Early identification and proactive management can reduce fractures and improve quality of life.</a:t>
            </a:r>
          </a:p>
          <a:p>
            <a:endParaRPr lang="en-US" sz="1800" dirty="0"/>
          </a:p>
        </p:txBody>
      </p:sp>
      <p:pic>
        <p:nvPicPr>
          <p:cNvPr id="17" name="Audio 16">
            <a:extLst>
              <a:ext uri="{FF2B5EF4-FFF2-40B4-BE49-F238E27FC236}">
                <a16:creationId xmlns:a16="http://schemas.microsoft.com/office/drawing/2014/main" id="{F2BE86AC-15DB-58DC-5252-E6C669475B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564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230"/>
    </mc:Choice>
    <mc:Fallback>
      <p:transition spd="slow" advTm="28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529CFB1-4A36-4A05-8D7A-948E22773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1651C-2D33-8D17-54AB-935AB46F3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222" y="838200"/>
            <a:ext cx="5947496" cy="5600700"/>
          </a:xfrm>
        </p:spPr>
        <p:txBody>
          <a:bodyPr anchor="ctr">
            <a:normAutofit/>
          </a:bodyPr>
          <a:lstStyle/>
          <a:p>
            <a:r>
              <a:rPr lang="en-US" sz="1200" dirty="0" err="1"/>
              <a:t>ATrain</a:t>
            </a:r>
            <a:r>
              <a:rPr lang="en-US" sz="1200" dirty="0"/>
              <a:t> Education (n.d.) </a:t>
            </a:r>
            <a:r>
              <a:rPr lang="en-US" sz="1200" i="1" dirty="0"/>
              <a:t>Regulation of blood glucose</a:t>
            </a:r>
            <a:r>
              <a:rPr lang="en-US" sz="1200" dirty="0"/>
              <a:t>. </a:t>
            </a:r>
            <a:r>
              <a:rPr lang="en-US" sz="1200" u="sng" dirty="0">
                <a:hlinkClick r:id="rId4"/>
              </a:rPr>
              <a:t>https://www.atrainceu.com/content/4-regulation-blood-glucose</a:t>
            </a:r>
            <a:r>
              <a:rPr lang="en-US" sz="1200" dirty="0"/>
              <a:t>  </a:t>
            </a:r>
          </a:p>
          <a:p>
            <a:pPr marL="0" indent="0">
              <a:buNone/>
            </a:pPr>
            <a:r>
              <a:rPr lang="en-US" sz="1200" dirty="0"/>
              <a:t>(Accessed: March 2026).</a:t>
            </a:r>
          </a:p>
          <a:p>
            <a:endParaRPr lang="en-US" sz="1200" dirty="0"/>
          </a:p>
          <a:p>
            <a:r>
              <a:rPr lang="en-US" sz="1200" dirty="0"/>
              <a:t>Centers for Disease Control and Prevention (CDC) (2024) </a:t>
            </a:r>
            <a:r>
              <a:rPr lang="en-US" sz="1200" i="1" dirty="0"/>
              <a:t>Preventing type 2 diabetes with the lifestyle change program</a:t>
            </a:r>
            <a:r>
              <a:rPr lang="en-US" sz="1200" dirty="0"/>
              <a:t>. </a:t>
            </a:r>
            <a:r>
              <a:rPr lang="en-US" sz="1200" u="sng" dirty="0">
                <a:hlinkClick r:id="rId5"/>
              </a:rPr>
              <a:t>https://www.cdc.gov/diabetes-prevention/lifestyle-change-program/index.html</a:t>
            </a:r>
            <a:r>
              <a:rPr lang="en-US" sz="1200" dirty="0"/>
              <a:t>  </a:t>
            </a:r>
          </a:p>
          <a:p>
            <a:pPr marL="0" indent="0">
              <a:buNone/>
            </a:pPr>
            <a:r>
              <a:rPr lang="en-US" sz="1200" dirty="0"/>
              <a:t>(Accessed: March 2026).</a:t>
            </a:r>
          </a:p>
          <a:p>
            <a:endParaRPr lang="en-US" sz="1200" dirty="0"/>
          </a:p>
          <a:p>
            <a:r>
              <a:rPr lang="en-US" sz="1200" dirty="0"/>
              <a:t>International Osteoporosis Foundation (IOF) (2023) </a:t>
            </a:r>
            <a:r>
              <a:rPr lang="en-US" sz="1200" i="1" dirty="0"/>
              <a:t>Modifiable risk factors</a:t>
            </a:r>
            <a:r>
              <a:rPr lang="en-US" sz="1200" dirty="0"/>
              <a:t>. </a:t>
            </a:r>
            <a:r>
              <a:rPr lang="en-US" sz="1200" u="sng" dirty="0">
                <a:hlinkClick r:id="rId6"/>
              </a:rPr>
              <a:t>https://www.osteoporosis.foundation/education/osteoporosis</a:t>
            </a:r>
            <a:r>
              <a:rPr lang="en-US" sz="1200" dirty="0"/>
              <a:t>  </a:t>
            </a:r>
          </a:p>
          <a:p>
            <a:pPr marL="0" indent="0">
              <a:buNone/>
            </a:pPr>
            <a:r>
              <a:rPr lang="en-US" sz="1200" dirty="0"/>
              <a:t>(Accessed: March 2026).</a:t>
            </a:r>
          </a:p>
          <a:p>
            <a:endParaRPr lang="en-US" sz="1200" dirty="0"/>
          </a:p>
          <a:p>
            <a:r>
              <a:rPr lang="en-US" sz="1200" dirty="0"/>
              <a:t>National Health Service (2023) </a:t>
            </a:r>
            <a:r>
              <a:rPr lang="en-US" sz="1200" i="1" dirty="0"/>
              <a:t>Osteoporosis – prevention</a:t>
            </a:r>
            <a:r>
              <a:rPr lang="en-US" sz="1200" dirty="0"/>
              <a:t>. </a:t>
            </a:r>
            <a:r>
              <a:rPr lang="en-US" sz="1200" u="sng" dirty="0">
                <a:hlinkClick r:id="rId7"/>
              </a:rPr>
              <a:t>https://www.nhs.uk/conditions/osteoporosis/prevention/</a:t>
            </a:r>
            <a:r>
              <a:rPr lang="en-US" sz="1200" dirty="0"/>
              <a:t>  </a:t>
            </a:r>
          </a:p>
          <a:p>
            <a:pPr marL="0" indent="0">
              <a:buNone/>
            </a:pPr>
            <a:r>
              <a:rPr lang="en-US" sz="1200" dirty="0"/>
              <a:t>(Accessed: March 2026).</a:t>
            </a:r>
          </a:p>
          <a:p>
            <a:endParaRPr lang="en-US" sz="1300" dirty="0"/>
          </a:p>
          <a:p>
            <a:r>
              <a:rPr lang="en-US" sz="1200" dirty="0"/>
              <a:t>National Institute for Health and Care Excellence (2019) </a:t>
            </a:r>
            <a:r>
              <a:rPr lang="en-US" sz="1200" i="1" dirty="0"/>
              <a:t>Bisphosphonates for treating osteoporosis (TA464)</a:t>
            </a:r>
            <a:r>
              <a:rPr lang="en-US" sz="1200" dirty="0"/>
              <a:t>. </a:t>
            </a:r>
            <a:r>
              <a:rPr lang="en-US" sz="1200" u="sng" dirty="0">
                <a:hlinkClick r:id="rId8"/>
              </a:rPr>
              <a:t>https://www.nice.org.uk/guidance/ta464</a:t>
            </a:r>
            <a:r>
              <a:rPr lang="en-US" sz="1200" dirty="0"/>
              <a:t> </a:t>
            </a:r>
          </a:p>
          <a:p>
            <a:pPr marL="0" indent="0">
              <a:buNone/>
            </a:pPr>
            <a:r>
              <a:rPr lang="en-US" sz="1200" dirty="0"/>
              <a:t>(Accessed: March 2026).</a:t>
            </a:r>
          </a:p>
          <a:p>
            <a:pPr marL="0" indent="0">
              <a:buNone/>
            </a:pPr>
            <a:r>
              <a:rPr lang="en-US" sz="1200" dirty="0"/>
              <a:t> </a:t>
            </a:r>
          </a:p>
          <a:p>
            <a:endParaRPr lang="en-US" sz="13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83419-8188-4C50-BD8F-237B464B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0788" y="1"/>
            <a:ext cx="4651212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63500" dist="38100" dir="10800000" algn="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70D84C5-A105-4AB9-8C54-A26D13722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7521575" y="2187579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E943E2-8ED3-CFF4-30F3-F45667D69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7898" y="1327169"/>
            <a:ext cx="3831502" cy="419951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references</a:t>
            </a:r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894D9FD6-7A51-9DD5-D499-6B6D208AFA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625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89"/>
    </mc:Choice>
    <mc:Fallback>
      <p:transition spd="slow" advTm="10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529CFB1-4A36-4A05-8D7A-948E22773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46680-D2A8-DD9E-93C8-FA7C873E6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222" y="685800"/>
            <a:ext cx="5947496" cy="5994400"/>
          </a:xfrm>
        </p:spPr>
        <p:txBody>
          <a:bodyPr anchor="ctr">
            <a:normAutofit/>
          </a:bodyPr>
          <a:lstStyle/>
          <a:p>
            <a:r>
              <a:rPr lang="en-US" sz="1200" dirty="0"/>
              <a:t>National Institute of Arthritis and Musculoskeletal and Skin Diseases (NIAMS) (2023) </a:t>
            </a:r>
            <a:r>
              <a:rPr lang="en-US" sz="1200" i="1" dirty="0"/>
              <a:t>Osteoporosis: causes, risk factors, &amp; symptoms</a:t>
            </a:r>
            <a:r>
              <a:rPr lang="en-US" sz="1200" dirty="0"/>
              <a:t>. </a:t>
            </a:r>
            <a:r>
              <a:rPr lang="en-US" sz="1200" u="sng" dirty="0">
                <a:hlinkClick r:id="rId2"/>
              </a:rPr>
              <a:t>https://www.niams.nih.gov/health-topics/osteoporosis</a:t>
            </a:r>
            <a:r>
              <a:rPr lang="en-US" sz="1200" dirty="0"/>
              <a:t>  </a:t>
            </a:r>
          </a:p>
          <a:p>
            <a:pPr marL="0" indent="0">
              <a:buNone/>
            </a:pPr>
            <a:r>
              <a:rPr lang="en-US" sz="1200" dirty="0"/>
              <a:t>(Accessed: March 2026).</a:t>
            </a:r>
          </a:p>
          <a:p>
            <a:pPr marL="0" indent="0">
              <a:buNone/>
            </a:pPr>
            <a:r>
              <a:rPr lang="en-US" sz="1200" dirty="0"/>
              <a:t> </a:t>
            </a:r>
          </a:p>
          <a:p>
            <a:r>
              <a:rPr lang="en-US" sz="1200" dirty="0"/>
              <a:t>NHS Grampian (2023) </a:t>
            </a:r>
            <a:r>
              <a:rPr lang="en-US" sz="1200" i="1" dirty="0"/>
              <a:t>What is osteoporosis?</a:t>
            </a:r>
            <a:r>
              <a:rPr lang="en-US" sz="1200" dirty="0"/>
              <a:t> Rheumatology Department. </a:t>
            </a:r>
            <a:r>
              <a:rPr lang="en-US" sz="1200" u="sng" dirty="0">
                <a:hlinkClick r:id="rId3"/>
              </a:rPr>
              <a:t>https://www.nhsgrampian.org</a:t>
            </a:r>
            <a:r>
              <a:rPr lang="en-US" sz="1200" dirty="0"/>
              <a:t>  </a:t>
            </a:r>
          </a:p>
          <a:p>
            <a:pPr marL="0" indent="0">
              <a:buNone/>
            </a:pPr>
            <a:r>
              <a:rPr lang="en-US" sz="1200" dirty="0"/>
              <a:t>(Accessed: March 2026).</a:t>
            </a:r>
          </a:p>
          <a:p>
            <a:pPr marL="0" indent="0">
              <a:buNone/>
            </a:pPr>
            <a:endParaRPr lang="en-US" sz="1200" dirty="0"/>
          </a:p>
          <a:p>
            <a:r>
              <a:rPr lang="en-US" sz="1200" b="1" dirty="0"/>
              <a:t>H2H Healthcare (n.d.)</a:t>
            </a:r>
            <a:r>
              <a:rPr lang="en-US" sz="1200" dirty="0"/>
              <a:t> </a:t>
            </a:r>
            <a:r>
              <a:rPr lang="en-US" sz="1200" i="1" dirty="0"/>
              <a:t>Osteoporosis care plan</a:t>
            </a:r>
            <a:r>
              <a:rPr lang="en-US" sz="1200" dirty="0"/>
              <a:t>. </a:t>
            </a:r>
            <a:r>
              <a:rPr lang="en-US" sz="1200" dirty="0">
                <a:hlinkClick r:id="rId4"/>
              </a:rPr>
              <a:t>https://www.h2hhc.com/blog/osteoporosis-care-plan</a:t>
            </a:r>
            <a:r>
              <a:rPr lang="en-US" sz="1200" dirty="0"/>
              <a:t>  </a:t>
            </a:r>
          </a:p>
          <a:p>
            <a:pPr marL="0" indent="0">
              <a:buNone/>
            </a:pPr>
            <a:r>
              <a:rPr lang="en-US" sz="1200" dirty="0"/>
              <a:t>(Accessed: April 2026).</a:t>
            </a:r>
          </a:p>
          <a:p>
            <a:pPr marL="0" indent="0">
              <a:buNone/>
            </a:pPr>
            <a:endParaRPr lang="en-US" sz="1200" dirty="0"/>
          </a:p>
          <a:p>
            <a:r>
              <a:rPr lang="en-US" sz="1200" b="1" dirty="0"/>
              <a:t>You Choi MD (n.d.)</a:t>
            </a:r>
            <a:r>
              <a:rPr lang="en-US" sz="1200" dirty="0"/>
              <a:t> </a:t>
            </a:r>
            <a:r>
              <a:rPr lang="en-US" sz="1200" i="1" dirty="0"/>
              <a:t>Osteoporosis</a:t>
            </a:r>
            <a:r>
              <a:rPr lang="en-US" sz="1200" dirty="0"/>
              <a:t>. </a:t>
            </a:r>
            <a:r>
              <a:rPr lang="en-US" sz="1200" dirty="0">
                <a:hlinkClick r:id="rId5"/>
              </a:rPr>
              <a:t>http://www.youchoimd.com/osteoporosis.html</a:t>
            </a:r>
            <a:r>
              <a:rPr lang="en-US" sz="1200" dirty="0"/>
              <a:t>  </a:t>
            </a:r>
          </a:p>
          <a:p>
            <a:pPr marL="0" indent="0">
              <a:buNone/>
            </a:pPr>
            <a:r>
              <a:rPr lang="en-US" sz="1200" dirty="0"/>
              <a:t>(Accessed: April 2026).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83419-8188-4C50-BD8F-237B464B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0788" y="1"/>
            <a:ext cx="4651212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63500" dist="38100" dir="10800000" algn="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70D84C5-A105-4AB9-8C54-A26D13722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7521575" y="2187579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CF0CC6-2B05-637D-365E-2C90B62BA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7898" y="1327169"/>
            <a:ext cx="3933102" cy="419951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REFERENCES continued</a:t>
            </a:r>
          </a:p>
        </p:txBody>
      </p:sp>
    </p:spTree>
    <p:extLst>
      <p:ext uri="{BB962C8B-B14F-4D97-AF65-F5344CB8AC3E}">
        <p14:creationId xmlns:p14="http://schemas.microsoft.com/office/powerpoint/2010/main" val="6988356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529CFB1-4A36-4A05-8D7A-948E22773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320EB-8625-6A4B-CA1A-63CF767170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1" y="965201"/>
            <a:ext cx="5947496" cy="4923448"/>
          </a:xfrm>
        </p:spPr>
        <p:txBody>
          <a:bodyPr anchor="ctr">
            <a:normAutofit/>
          </a:bodyPr>
          <a:lstStyle/>
          <a:p>
            <a:r>
              <a:rPr lang="en-US" sz="1200" dirty="0"/>
              <a:t>Shutterstock (2026a) </a:t>
            </a:r>
            <a:r>
              <a:rPr lang="en-US" sz="1200" i="1" dirty="0"/>
              <a:t>Osteoporosis hip royalty-free images</a:t>
            </a:r>
            <a:r>
              <a:rPr lang="en-US" sz="1200" dirty="0"/>
              <a:t>. </a:t>
            </a:r>
            <a:r>
              <a:rPr lang="en-US" sz="1200" u="sng" dirty="0">
                <a:hlinkClick r:id="rId2"/>
              </a:rPr>
              <a:t>https://www.shutterstock.com/search/osteoporosis-hip</a:t>
            </a:r>
            <a:r>
              <a:rPr lang="en-US" sz="1200" dirty="0"/>
              <a:t>  </a:t>
            </a:r>
          </a:p>
          <a:p>
            <a:pPr marL="0" indent="0">
              <a:buNone/>
            </a:pPr>
            <a:r>
              <a:rPr lang="en-US" sz="1200" dirty="0"/>
              <a:t>(Accessed: March 2026).</a:t>
            </a:r>
          </a:p>
          <a:p>
            <a:endParaRPr lang="en-US" sz="1200" dirty="0"/>
          </a:p>
          <a:p>
            <a:r>
              <a:rPr lang="en-US" sz="1200" dirty="0"/>
              <a:t>Shutterstock (2025b) </a:t>
            </a:r>
            <a:r>
              <a:rPr lang="en-US" sz="1200" i="1" dirty="0"/>
              <a:t>Sedentary lifestyle illustrations</a:t>
            </a:r>
            <a:r>
              <a:rPr lang="en-US" sz="1200" dirty="0"/>
              <a:t>. </a:t>
            </a:r>
            <a:r>
              <a:rPr lang="en-US" sz="1200" u="sng" dirty="0">
                <a:hlinkClick r:id="rId3"/>
              </a:rPr>
              <a:t>https://www.shutterstock.com/search/sedentary-lifestyle</a:t>
            </a:r>
            <a:r>
              <a:rPr lang="en-US" sz="1200" dirty="0"/>
              <a:t>  </a:t>
            </a:r>
          </a:p>
          <a:p>
            <a:pPr marL="0" indent="0">
              <a:buNone/>
            </a:pPr>
            <a:r>
              <a:rPr lang="en-US" sz="1200" dirty="0"/>
              <a:t>(Accessed: March 2025).</a:t>
            </a:r>
          </a:p>
          <a:p>
            <a:pPr marL="0" indent="0">
              <a:buNone/>
            </a:pPr>
            <a:r>
              <a:rPr lang="en-US" sz="1200" dirty="0"/>
              <a:t> </a:t>
            </a:r>
          </a:p>
          <a:p>
            <a:r>
              <a:rPr lang="en-US" sz="1200" dirty="0" err="1"/>
              <a:t>TeachMeAnatomy</a:t>
            </a:r>
            <a:r>
              <a:rPr lang="en-US" sz="1200" dirty="0"/>
              <a:t> (2026) </a:t>
            </a:r>
            <a:r>
              <a:rPr lang="en-US" sz="1200" i="1" dirty="0"/>
              <a:t>Ultrastructure of bone</a:t>
            </a:r>
            <a:r>
              <a:rPr lang="en-US" sz="1200" dirty="0"/>
              <a:t>. </a:t>
            </a:r>
            <a:r>
              <a:rPr lang="en-US" sz="1200" u="sng" dirty="0">
                <a:hlinkClick r:id="rId4"/>
              </a:rPr>
              <a:t>https://teachmeanatomy.info/the-basics/ultrastructure/bone/</a:t>
            </a:r>
            <a:r>
              <a:rPr lang="en-US" sz="1200" dirty="0"/>
              <a:t> </a:t>
            </a:r>
          </a:p>
          <a:p>
            <a:pPr marL="0" indent="0">
              <a:buNone/>
            </a:pPr>
            <a:r>
              <a:rPr lang="en-US" sz="1200" dirty="0"/>
              <a:t>(Accessed: March 2026).</a:t>
            </a:r>
          </a:p>
          <a:p>
            <a:pPr marL="0" indent="0">
              <a:buNone/>
            </a:pPr>
            <a:r>
              <a:rPr lang="en-US" sz="1200" dirty="0"/>
              <a:t> </a:t>
            </a:r>
          </a:p>
          <a:p>
            <a:r>
              <a:rPr lang="en-US" sz="1200" dirty="0"/>
              <a:t>23andMe (2026) </a:t>
            </a:r>
            <a:r>
              <a:rPr lang="en-US" sz="1200" i="1" dirty="0"/>
              <a:t>Is osteoporosis genetic?</a:t>
            </a:r>
            <a:r>
              <a:rPr lang="en-US" sz="1200" dirty="0"/>
              <a:t> </a:t>
            </a:r>
            <a:r>
              <a:rPr lang="en-US" sz="1200" u="sng" dirty="0">
                <a:hlinkClick r:id="rId5"/>
              </a:rPr>
              <a:t>https://www.23andme.com/en-gb/topics/health-predispositions/osteoporosis/</a:t>
            </a:r>
            <a:r>
              <a:rPr lang="en-US" sz="1200" dirty="0"/>
              <a:t> </a:t>
            </a:r>
          </a:p>
          <a:p>
            <a:pPr marL="0" indent="0">
              <a:buNone/>
            </a:pPr>
            <a:r>
              <a:rPr lang="en-US" sz="1200" dirty="0"/>
              <a:t>(Accessed: March 2026</a:t>
            </a:r>
            <a:r>
              <a:rPr lang="en-US" sz="1400" dirty="0"/>
              <a:t>).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83419-8188-4C50-BD8F-237B464B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0788" y="1"/>
            <a:ext cx="4651212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63500" dist="38100" dir="10800000" algn="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70D84C5-A105-4AB9-8C54-A26D13722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7521575" y="2187579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455930-D50A-0239-3A40-BB8C2B97B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7898" y="1327169"/>
            <a:ext cx="3895002" cy="419951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REFERENCES CONTINUED</a:t>
            </a:r>
          </a:p>
        </p:txBody>
      </p:sp>
    </p:spTree>
    <p:extLst>
      <p:ext uri="{BB962C8B-B14F-4D97-AF65-F5344CB8AC3E}">
        <p14:creationId xmlns:p14="http://schemas.microsoft.com/office/powerpoint/2010/main" val="313001360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51969</TotalTime>
  <Words>1898</Words>
  <Application>Microsoft Macintosh PowerPoint</Application>
  <PresentationFormat>Widescreen</PresentationFormat>
  <Paragraphs>153</Paragraphs>
  <Slides>18</Slides>
  <Notes>2</Notes>
  <HiddenSlides>0</HiddenSlides>
  <MMClips>16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Arial</vt:lpstr>
      <vt:lpstr>Arial Narrow</vt:lpstr>
      <vt:lpstr>Century Gothic</vt:lpstr>
      <vt:lpstr>Vapor Trail</vt:lpstr>
      <vt:lpstr>BMHP5023 INTRODUCTION TO PHYSIOLOGY </vt:lpstr>
      <vt:lpstr>INTRODUCTION</vt:lpstr>
      <vt:lpstr>PATIENT PROFILE</vt:lpstr>
      <vt:lpstr>Anatomy &amp; Physiology:  Bone Structure </vt:lpstr>
      <vt:lpstr>Pathophysiology of Osteoporosis </vt:lpstr>
      <vt:lpstr>Impact on Body Functioning </vt:lpstr>
      <vt:lpstr>RISK FACTORS</vt:lpstr>
      <vt:lpstr>Lifestyle and Health Behaviour </vt:lpstr>
      <vt:lpstr>Everyday Routine </vt:lpstr>
      <vt:lpstr>Lifestyle &amp; Condition: Combined Risk </vt:lpstr>
      <vt:lpstr>CARE PLAN RECOMMENDATIONS</vt:lpstr>
      <vt:lpstr>Care Plan: Lifestyle Interventions </vt:lpstr>
      <vt:lpstr>Care Plan: Monitoring &amp; Medical Management </vt:lpstr>
      <vt:lpstr>Care Plan: Communication &amp; Ethical Considerations </vt:lpstr>
      <vt:lpstr>Conclusion &amp; Key Takeaways</vt:lpstr>
      <vt:lpstr>references</vt:lpstr>
      <vt:lpstr>REFERENCES continued</vt:lpstr>
      <vt:lpstr>REFERENCES CONTINUED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Sobia Hussain (2409460)</dc:creator>
  <cp:lastModifiedBy>Sobia Hussain (2409460)</cp:lastModifiedBy>
  <cp:revision>1</cp:revision>
  <dcterms:created xsi:type="dcterms:W3CDTF">2026-03-18T09:15:37Z</dcterms:created>
  <dcterms:modified xsi:type="dcterms:W3CDTF">2026-07-31T18:44:15Z</dcterms:modified>
</cp:coreProperties>
</file>