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25"/>
  </p:notesMasterIdLst>
  <p:handoutMasterIdLst>
    <p:handoutMasterId r:id="rId26"/>
  </p:handoutMasterIdLst>
  <p:sldIdLst>
    <p:sldId id="427" r:id="rId4"/>
    <p:sldId id="430" r:id="rId5"/>
    <p:sldId id="445" r:id="rId6"/>
    <p:sldId id="446" r:id="rId7"/>
    <p:sldId id="447" r:id="rId8"/>
    <p:sldId id="448" r:id="rId9"/>
    <p:sldId id="449" r:id="rId10"/>
    <p:sldId id="450" r:id="rId11"/>
    <p:sldId id="451" r:id="rId12"/>
    <p:sldId id="455" r:id="rId13"/>
    <p:sldId id="456" r:id="rId14"/>
    <p:sldId id="452" r:id="rId15"/>
    <p:sldId id="453" r:id="rId16"/>
    <p:sldId id="454" r:id="rId17"/>
    <p:sldId id="457" r:id="rId18"/>
    <p:sldId id="459" r:id="rId19"/>
    <p:sldId id="458" r:id="rId20"/>
    <p:sldId id="460" r:id="rId21"/>
    <p:sldId id="461" r:id="rId22"/>
    <p:sldId id="462" r:id="rId23"/>
    <p:sldId id="258" r:id="rId24"/>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56C8B"/>
    <a:srgbClr val="023B59"/>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7FA2F0-1001-4E45-AC3D-972868766D20}" v="203" dt="2021-08-16T14:30:04.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065"/>
    <p:restoredTop sz="61683" autoAdjust="0"/>
  </p:normalViewPr>
  <p:slideViewPr>
    <p:cSldViewPr>
      <p:cViewPr varScale="1">
        <p:scale>
          <a:sx n="53" d="100"/>
          <a:sy n="53" d="100"/>
        </p:scale>
        <p:origin x="2850" y="66"/>
      </p:cViewPr>
      <p:guideLst>
        <p:guide orient="horz" pos="2160"/>
        <p:guide pos="2880"/>
      </p:guideLst>
    </p:cSldViewPr>
  </p:slideViewPr>
  <p:notesTextViewPr>
    <p:cViewPr>
      <p:scale>
        <a:sx n="3" d="2"/>
        <a:sy n="3" d="2"/>
      </p:scale>
      <p:origin x="0" y="0"/>
    </p:cViewPr>
  </p:notesTextViewPr>
  <p:sorterViewPr>
    <p:cViewPr>
      <p:scale>
        <a:sx n="90" d="100"/>
        <a:sy n="9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handoutMaster" Target="handoutMasters/handoutMaster1.xml"/><Relationship Id="rId3" Type="http://schemas.openxmlformats.org/officeDocument/2006/relationships/slideMaster" Target="slideMasters/slideMaster1.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B17FA2F0-1001-4E45-AC3D-972868766D20}"/>
    <pc:docChg chg="undo custSel addSld delSld modSld sldOrd">
      <pc:chgData name="Kate Piper (IMH)" userId="f69ee4e2-845b-4a1f-89c4-60fce9da139f" providerId="ADAL" clId="{B17FA2F0-1001-4E45-AC3D-972868766D20}" dt="2021-08-16T14:58:57.323" v="19389" actId="20577"/>
      <pc:docMkLst>
        <pc:docMk/>
      </pc:docMkLst>
      <pc:sldChg chg="modNotesTx">
        <pc:chgData name="Kate Piper (IMH)" userId="f69ee4e2-845b-4a1f-89c4-60fce9da139f" providerId="ADAL" clId="{B17FA2F0-1001-4E45-AC3D-972868766D20}" dt="2021-08-16T14:09:04.989" v="18547" actId="20577"/>
        <pc:sldMkLst>
          <pc:docMk/>
          <pc:sldMk cId="0" sldId="258"/>
        </pc:sldMkLst>
      </pc:sldChg>
      <pc:sldChg chg="del">
        <pc:chgData name="Kate Piper (IMH)" userId="f69ee4e2-845b-4a1f-89c4-60fce9da139f" providerId="ADAL" clId="{B17FA2F0-1001-4E45-AC3D-972868766D20}" dt="2021-08-16T14:08:05.104" v="18417" actId="47"/>
        <pc:sldMkLst>
          <pc:docMk/>
          <pc:sldMk cId="0" sldId="285"/>
        </pc:sldMkLst>
      </pc:sldChg>
      <pc:sldChg chg="del">
        <pc:chgData name="Kate Piper (IMH)" userId="f69ee4e2-845b-4a1f-89c4-60fce9da139f" providerId="ADAL" clId="{B17FA2F0-1001-4E45-AC3D-972868766D20}" dt="2021-08-16T14:08:06.398" v="18419" actId="47"/>
        <pc:sldMkLst>
          <pc:docMk/>
          <pc:sldMk cId="0" sldId="286"/>
        </pc:sldMkLst>
      </pc:sldChg>
      <pc:sldChg chg="del">
        <pc:chgData name="Kate Piper (IMH)" userId="f69ee4e2-845b-4a1f-89c4-60fce9da139f" providerId="ADAL" clId="{B17FA2F0-1001-4E45-AC3D-972868766D20}" dt="2021-08-16T14:08:07.190" v="18420" actId="47"/>
        <pc:sldMkLst>
          <pc:docMk/>
          <pc:sldMk cId="0" sldId="287"/>
        </pc:sldMkLst>
      </pc:sldChg>
      <pc:sldChg chg="modSp mod modNotesTx">
        <pc:chgData name="Kate Piper (IMH)" userId="f69ee4e2-845b-4a1f-89c4-60fce9da139f" providerId="ADAL" clId="{B17FA2F0-1001-4E45-AC3D-972868766D20}" dt="2021-08-16T14:58:57.323" v="19389" actId="20577"/>
        <pc:sldMkLst>
          <pc:docMk/>
          <pc:sldMk cId="0" sldId="427"/>
        </pc:sldMkLst>
        <pc:spChg chg="mod">
          <ac:chgData name="Kate Piper (IMH)" userId="f69ee4e2-845b-4a1f-89c4-60fce9da139f" providerId="ADAL" clId="{B17FA2F0-1001-4E45-AC3D-972868766D20}" dt="2021-08-16T14:58:57.323" v="19389" actId="20577"/>
          <ac:spMkLst>
            <pc:docMk/>
            <pc:sldMk cId="0" sldId="427"/>
            <ac:spMk id="3" creationId="{BB224EE8-5908-FD40-B824-5859A269236D}"/>
          </ac:spMkLst>
        </pc:spChg>
        <pc:spChg chg="mod">
          <ac:chgData name="Kate Piper (IMH)" userId="f69ee4e2-845b-4a1f-89c4-60fce9da139f" providerId="ADAL" clId="{B17FA2F0-1001-4E45-AC3D-972868766D20}" dt="2021-08-16T09:16:45.688" v="138" actId="1076"/>
          <ac:spMkLst>
            <pc:docMk/>
            <pc:sldMk cId="0" sldId="427"/>
            <ac:spMk id="15361" creationId="{B6563CDC-B405-45B1-A5AA-777D1A50FA4B}"/>
          </ac:spMkLst>
        </pc:spChg>
      </pc:sldChg>
      <pc:sldChg chg="del">
        <pc:chgData name="Kate Piper (IMH)" userId="f69ee4e2-845b-4a1f-89c4-60fce9da139f" providerId="ADAL" clId="{B17FA2F0-1001-4E45-AC3D-972868766D20}" dt="2021-08-16T11:30:39.288" v="6818" actId="47"/>
        <pc:sldMkLst>
          <pc:docMk/>
          <pc:sldMk cId="0" sldId="428"/>
        </pc:sldMkLst>
      </pc:sldChg>
      <pc:sldChg chg="del">
        <pc:chgData name="Kate Piper (IMH)" userId="f69ee4e2-845b-4a1f-89c4-60fce9da139f" providerId="ADAL" clId="{B17FA2F0-1001-4E45-AC3D-972868766D20}" dt="2021-08-16T14:07:56.233" v="18407" actId="47"/>
        <pc:sldMkLst>
          <pc:docMk/>
          <pc:sldMk cId="0" sldId="429"/>
        </pc:sldMkLst>
      </pc:sldChg>
      <pc:sldChg chg="modSp mod modNotesTx">
        <pc:chgData name="Kate Piper (IMH)" userId="f69ee4e2-845b-4a1f-89c4-60fce9da139f" providerId="ADAL" clId="{B17FA2F0-1001-4E45-AC3D-972868766D20}" dt="2021-08-16T14:10:39.954" v="18918" actId="20577"/>
        <pc:sldMkLst>
          <pc:docMk/>
          <pc:sldMk cId="0" sldId="430"/>
        </pc:sldMkLst>
        <pc:spChg chg="mod">
          <ac:chgData name="Kate Piper (IMH)" userId="f69ee4e2-845b-4a1f-89c4-60fce9da139f" providerId="ADAL" clId="{B17FA2F0-1001-4E45-AC3D-972868766D20}" dt="2021-08-16T09:17:37.484" v="230" actId="20577"/>
          <ac:spMkLst>
            <pc:docMk/>
            <pc:sldMk cId="0" sldId="430"/>
            <ac:spMk id="11" creationId="{F45B05DC-FAF7-2C4A-864E-904B91ACCDF0}"/>
          </ac:spMkLst>
        </pc:spChg>
        <pc:spChg chg="mod">
          <ac:chgData name="Kate Piper (IMH)" userId="f69ee4e2-845b-4a1f-89c4-60fce9da139f" providerId="ADAL" clId="{B17FA2F0-1001-4E45-AC3D-972868766D20}" dt="2021-08-16T11:29:22.426" v="6723" actId="20577"/>
          <ac:spMkLst>
            <pc:docMk/>
            <pc:sldMk cId="0" sldId="430"/>
            <ac:spMk id="12" creationId="{655DA5A6-2803-EE40-B92A-E1F3C1EE05A2}"/>
          </ac:spMkLst>
        </pc:spChg>
        <pc:spChg chg="mod">
          <ac:chgData name="Kate Piper (IMH)" userId="f69ee4e2-845b-4a1f-89c4-60fce9da139f" providerId="ADAL" clId="{B17FA2F0-1001-4E45-AC3D-972868766D20}" dt="2021-08-16T14:10:39.954" v="18918" actId="20577"/>
          <ac:spMkLst>
            <pc:docMk/>
            <pc:sldMk cId="0" sldId="430"/>
            <ac:spMk id="13" creationId="{CB7C456F-CF17-5C46-82C6-B7659CC4CC95}"/>
          </ac:spMkLst>
        </pc:spChg>
        <pc:spChg chg="mod">
          <ac:chgData name="Kate Piper (IMH)" userId="f69ee4e2-845b-4a1f-89c4-60fce9da139f" providerId="ADAL" clId="{B17FA2F0-1001-4E45-AC3D-972868766D20}" dt="2021-08-16T09:19:28.431" v="235"/>
          <ac:spMkLst>
            <pc:docMk/>
            <pc:sldMk cId="0" sldId="430"/>
            <ac:spMk id="14" creationId="{94674C81-5D9D-D147-B7E7-13B708538403}"/>
          </ac:spMkLst>
        </pc:spChg>
        <pc:spChg chg="mod">
          <ac:chgData name="Kate Piper (IMH)" userId="f69ee4e2-845b-4a1f-89c4-60fce9da139f" providerId="ADAL" clId="{B17FA2F0-1001-4E45-AC3D-972868766D20}" dt="2021-08-16T09:19:39.711" v="237" actId="20577"/>
          <ac:spMkLst>
            <pc:docMk/>
            <pc:sldMk cId="0" sldId="430"/>
            <ac:spMk id="15" creationId="{F7F3ED5A-6C1E-794A-9CE1-1DE47C7C1A76}"/>
          </ac:spMkLst>
        </pc:spChg>
        <pc:spChg chg="mod">
          <ac:chgData name="Kate Piper (IMH)" userId="f69ee4e2-845b-4a1f-89c4-60fce9da139f" providerId="ADAL" clId="{B17FA2F0-1001-4E45-AC3D-972868766D20}" dt="2021-08-16T09:19:50.277" v="240" actId="20577"/>
          <ac:spMkLst>
            <pc:docMk/>
            <pc:sldMk cId="0" sldId="430"/>
            <ac:spMk id="16" creationId="{62CF2B51-E947-9C4D-8F63-0845C9DBABED}"/>
          </ac:spMkLst>
        </pc:spChg>
      </pc:sldChg>
      <pc:sldChg chg="del">
        <pc:chgData name="Kate Piper (IMH)" userId="f69ee4e2-845b-4a1f-89c4-60fce9da139f" providerId="ADAL" clId="{B17FA2F0-1001-4E45-AC3D-972868766D20}" dt="2021-08-16T14:08:04.339" v="18416" actId="47"/>
        <pc:sldMkLst>
          <pc:docMk/>
          <pc:sldMk cId="0" sldId="431"/>
        </pc:sldMkLst>
      </pc:sldChg>
      <pc:sldChg chg="del">
        <pc:chgData name="Kate Piper (IMH)" userId="f69ee4e2-845b-4a1f-89c4-60fce9da139f" providerId="ADAL" clId="{B17FA2F0-1001-4E45-AC3D-972868766D20}" dt="2021-08-16T14:07:57.539" v="18408" actId="47"/>
        <pc:sldMkLst>
          <pc:docMk/>
          <pc:sldMk cId="0" sldId="432"/>
        </pc:sldMkLst>
      </pc:sldChg>
      <pc:sldChg chg="del">
        <pc:chgData name="Kate Piper (IMH)" userId="f69ee4e2-845b-4a1f-89c4-60fce9da139f" providerId="ADAL" clId="{B17FA2F0-1001-4E45-AC3D-972868766D20}" dt="2021-08-16T14:07:58.551" v="18409" actId="47"/>
        <pc:sldMkLst>
          <pc:docMk/>
          <pc:sldMk cId="0" sldId="433"/>
        </pc:sldMkLst>
      </pc:sldChg>
      <pc:sldChg chg="del">
        <pc:chgData name="Kate Piper (IMH)" userId="f69ee4e2-845b-4a1f-89c4-60fce9da139f" providerId="ADAL" clId="{B17FA2F0-1001-4E45-AC3D-972868766D20}" dt="2021-08-16T14:07:59.254" v="18410" actId="47"/>
        <pc:sldMkLst>
          <pc:docMk/>
          <pc:sldMk cId="0" sldId="435"/>
        </pc:sldMkLst>
      </pc:sldChg>
      <pc:sldChg chg="modSp del mod">
        <pc:chgData name="Kate Piper (IMH)" userId="f69ee4e2-845b-4a1f-89c4-60fce9da139f" providerId="ADAL" clId="{B17FA2F0-1001-4E45-AC3D-972868766D20}" dt="2021-08-16T14:08:00.044" v="18411" actId="47"/>
        <pc:sldMkLst>
          <pc:docMk/>
          <pc:sldMk cId="0" sldId="436"/>
        </pc:sldMkLst>
        <pc:spChg chg="mod">
          <ac:chgData name="Kate Piper (IMH)" userId="f69ee4e2-845b-4a1f-89c4-60fce9da139f" providerId="ADAL" clId="{B17FA2F0-1001-4E45-AC3D-972868766D20}" dt="2021-08-16T11:32:33.844" v="6831" actId="404"/>
          <ac:spMkLst>
            <pc:docMk/>
            <pc:sldMk cId="0" sldId="436"/>
            <ac:spMk id="22" creationId="{03F4C4E6-C8ED-EF49-978A-B16F7EF17963}"/>
          </ac:spMkLst>
        </pc:spChg>
      </pc:sldChg>
      <pc:sldChg chg="del">
        <pc:chgData name="Kate Piper (IMH)" userId="f69ee4e2-845b-4a1f-89c4-60fce9da139f" providerId="ADAL" clId="{B17FA2F0-1001-4E45-AC3D-972868766D20}" dt="2021-08-16T14:08:03.571" v="18415" actId="47"/>
        <pc:sldMkLst>
          <pc:docMk/>
          <pc:sldMk cId="0" sldId="437"/>
        </pc:sldMkLst>
      </pc:sldChg>
      <pc:sldChg chg="del">
        <pc:chgData name="Kate Piper (IMH)" userId="f69ee4e2-845b-4a1f-89c4-60fce9da139f" providerId="ADAL" clId="{B17FA2F0-1001-4E45-AC3D-972868766D20}" dt="2021-08-16T14:08:05.791" v="18418" actId="47"/>
        <pc:sldMkLst>
          <pc:docMk/>
          <pc:sldMk cId="0" sldId="439"/>
        </pc:sldMkLst>
      </pc:sldChg>
      <pc:sldChg chg="del">
        <pc:chgData name="Kate Piper (IMH)" userId="f69ee4e2-845b-4a1f-89c4-60fce9da139f" providerId="ADAL" clId="{B17FA2F0-1001-4E45-AC3D-972868766D20}" dt="2021-08-16T14:08:01.283" v="18412" actId="47"/>
        <pc:sldMkLst>
          <pc:docMk/>
          <pc:sldMk cId="0" sldId="440"/>
        </pc:sldMkLst>
      </pc:sldChg>
      <pc:sldChg chg="del">
        <pc:chgData name="Kate Piper (IMH)" userId="f69ee4e2-845b-4a1f-89c4-60fce9da139f" providerId="ADAL" clId="{B17FA2F0-1001-4E45-AC3D-972868766D20}" dt="2021-08-16T14:08:02.812" v="18414" actId="47"/>
        <pc:sldMkLst>
          <pc:docMk/>
          <pc:sldMk cId="0" sldId="441"/>
        </pc:sldMkLst>
      </pc:sldChg>
      <pc:sldChg chg="del">
        <pc:chgData name="Kate Piper (IMH)" userId="f69ee4e2-845b-4a1f-89c4-60fce9da139f" providerId="ADAL" clId="{B17FA2F0-1001-4E45-AC3D-972868766D20}" dt="2021-08-16T14:08:02.083" v="18413" actId="47"/>
        <pc:sldMkLst>
          <pc:docMk/>
          <pc:sldMk cId="0" sldId="443"/>
        </pc:sldMkLst>
      </pc:sldChg>
      <pc:sldChg chg="del">
        <pc:chgData name="Kate Piper (IMH)" userId="f69ee4e2-845b-4a1f-89c4-60fce9da139f" providerId="ADAL" clId="{B17FA2F0-1001-4E45-AC3D-972868766D20}" dt="2021-08-16T14:08:08.138" v="18421" actId="47"/>
        <pc:sldMkLst>
          <pc:docMk/>
          <pc:sldMk cId="0" sldId="444"/>
        </pc:sldMkLst>
      </pc:sldChg>
      <pc:sldChg chg="addSp modSp new mod modNotesTx">
        <pc:chgData name="Kate Piper (IMH)" userId="f69ee4e2-845b-4a1f-89c4-60fce9da139f" providerId="ADAL" clId="{B17FA2F0-1001-4E45-AC3D-972868766D20}" dt="2021-08-16T14:13:15.490" v="19111" actId="20577"/>
        <pc:sldMkLst>
          <pc:docMk/>
          <pc:sldMk cId="4276786794" sldId="445"/>
        </pc:sldMkLst>
        <pc:spChg chg="add mod">
          <ac:chgData name="Kate Piper (IMH)" userId="f69ee4e2-845b-4a1f-89c4-60fce9da139f" providerId="ADAL" clId="{B17FA2F0-1001-4E45-AC3D-972868766D20}" dt="2021-08-16T09:30:05.362" v="453" actId="20577"/>
          <ac:spMkLst>
            <pc:docMk/>
            <pc:sldMk cId="4276786794" sldId="445"/>
            <ac:spMk id="2" creationId="{D534A943-3551-49C3-834D-6AAF2CE8C571}"/>
          </ac:spMkLst>
        </pc:spChg>
        <pc:spChg chg="add mod">
          <ac:chgData name="Kate Piper (IMH)" userId="f69ee4e2-845b-4a1f-89c4-60fce9da139f" providerId="ADAL" clId="{B17FA2F0-1001-4E45-AC3D-972868766D20}" dt="2021-08-16T09:32:29.965" v="533" actId="207"/>
          <ac:spMkLst>
            <pc:docMk/>
            <pc:sldMk cId="4276786794" sldId="445"/>
            <ac:spMk id="3" creationId="{3E9804F8-536A-42D7-AB76-FB4DAB1B9532}"/>
          </ac:spMkLst>
        </pc:spChg>
        <pc:spChg chg="add mod">
          <ac:chgData name="Kate Piper (IMH)" userId="f69ee4e2-845b-4a1f-89c4-60fce9da139f" providerId="ADAL" clId="{B17FA2F0-1001-4E45-AC3D-972868766D20}" dt="2021-08-16T09:31:06.513" v="458" actId="207"/>
          <ac:spMkLst>
            <pc:docMk/>
            <pc:sldMk cId="4276786794" sldId="445"/>
            <ac:spMk id="4" creationId="{1FA1F27E-553E-422D-8DE0-AB060E1438EE}"/>
          </ac:spMkLst>
        </pc:spChg>
        <pc:spChg chg="add mod">
          <ac:chgData name="Kate Piper (IMH)" userId="f69ee4e2-845b-4a1f-89c4-60fce9da139f" providerId="ADAL" clId="{B17FA2F0-1001-4E45-AC3D-972868766D20}" dt="2021-08-16T09:31:41.646" v="494" actId="1076"/>
          <ac:spMkLst>
            <pc:docMk/>
            <pc:sldMk cId="4276786794" sldId="445"/>
            <ac:spMk id="5" creationId="{F1AFF3B0-E7F0-4D4B-8FC2-46B3FEC3410D}"/>
          </ac:spMkLst>
        </pc:spChg>
        <pc:spChg chg="add mod">
          <ac:chgData name="Kate Piper (IMH)" userId="f69ee4e2-845b-4a1f-89c4-60fce9da139f" providerId="ADAL" clId="{B17FA2F0-1001-4E45-AC3D-972868766D20}" dt="2021-08-16T10:58:44.970" v="4545" actId="1038"/>
          <ac:spMkLst>
            <pc:docMk/>
            <pc:sldMk cId="4276786794" sldId="445"/>
            <ac:spMk id="6" creationId="{C6DE6A85-E87B-4647-BA43-2F19AC96A47F}"/>
          </ac:spMkLst>
        </pc:spChg>
        <pc:spChg chg="add mod">
          <ac:chgData name="Kate Piper (IMH)" userId="f69ee4e2-845b-4a1f-89c4-60fce9da139f" providerId="ADAL" clId="{B17FA2F0-1001-4E45-AC3D-972868766D20}" dt="2021-08-16T09:33:13.387" v="580" actId="1038"/>
          <ac:spMkLst>
            <pc:docMk/>
            <pc:sldMk cId="4276786794" sldId="445"/>
            <ac:spMk id="7" creationId="{7D8336A8-3D45-46E2-9E50-E74AEB610133}"/>
          </ac:spMkLst>
        </pc:spChg>
        <pc:spChg chg="add mod">
          <ac:chgData name="Kate Piper (IMH)" userId="f69ee4e2-845b-4a1f-89c4-60fce9da139f" providerId="ADAL" clId="{B17FA2F0-1001-4E45-AC3D-972868766D20}" dt="2021-08-16T09:41:43.166" v="1319" actId="1076"/>
          <ac:spMkLst>
            <pc:docMk/>
            <pc:sldMk cId="4276786794" sldId="445"/>
            <ac:spMk id="8" creationId="{F75D4175-05D1-4253-9868-32E427FDBD99}"/>
          </ac:spMkLst>
        </pc:spChg>
        <pc:spChg chg="add mod">
          <ac:chgData name="Kate Piper (IMH)" userId="f69ee4e2-845b-4a1f-89c4-60fce9da139f" providerId="ADAL" clId="{B17FA2F0-1001-4E45-AC3D-972868766D20}" dt="2021-08-16T10:03:25.086" v="2959" actId="20577"/>
          <ac:spMkLst>
            <pc:docMk/>
            <pc:sldMk cId="4276786794" sldId="445"/>
            <ac:spMk id="9" creationId="{009366BC-1909-4851-937B-4B69914FC4CA}"/>
          </ac:spMkLst>
        </pc:spChg>
      </pc:sldChg>
      <pc:sldChg chg="addSp modSp add mod modNotesTx">
        <pc:chgData name="Kate Piper (IMH)" userId="f69ee4e2-845b-4a1f-89c4-60fce9da139f" providerId="ADAL" clId="{B17FA2F0-1001-4E45-AC3D-972868766D20}" dt="2021-08-16T14:14:34.536" v="19128" actId="20577"/>
        <pc:sldMkLst>
          <pc:docMk/>
          <pc:sldMk cId="1942175161" sldId="446"/>
        </pc:sldMkLst>
        <pc:spChg chg="mod">
          <ac:chgData name="Kate Piper (IMH)" userId="f69ee4e2-845b-4a1f-89c4-60fce9da139f" providerId="ADAL" clId="{B17FA2F0-1001-4E45-AC3D-972868766D20}" dt="2021-08-16T10:09:14.146" v="3482" actId="1076"/>
          <ac:spMkLst>
            <pc:docMk/>
            <pc:sldMk cId="1942175161" sldId="446"/>
            <ac:spMk id="2" creationId="{D534A943-3551-49C3-834D-6AAF2CE8C571}"/>
          </ac:spMkLst>
        </pc:spChg>
        <pc:spChg chg="mod">
          <ac:chgData name="Kate Piper (IMH)" userId="f69ee4e2-845b-4a1f-89c4-60fce9da139f" providerId="ADAL" clId="{B17FA2F0-1001-4E45-AC3D-972868766D20}" dt="2021-08-16T10:09:24.178" v="3484" actId="1076"/>
          <ac:spMkLst>
            <pc:docMk/>
            <pc:sldMk cId="1942175161" sldId="446"/>
            <ac:spMk id="3" creationId="{3E9804F8-536A-42D7-AB76-FB4DAB1B9532}"/>
          </ac:spMkLst>
        </pc:spChg>
        <pc:spChg chg="add mod">
          <ac:chgData name="Kate Piper (IMH)" userId="f69ee4e2-845b-4a1f-89c4-60fce9da139f" providerId="ADAL" clId="{B17FA2F0-1001-4E45-AC3D-972868766D20}" dt="2021-08-16T10:13:39.685" v="3498" actId="1076"/>
          <ac:spMkLst>
            <pc:docMk/>
            <pc:sldMk cId="1942175161" sldId="446"/>
            <ac:spMk id="5" creationId="{E4BA31AF-6926-48D2-B48E-95F9113CFCBA}"/>
          </ac:spMkLst>
        </pc:spChg>
        <pc:spChg chg="add mod">
          <ac:chgData name="Kate Piper (IMH)" userId="f69ee4e2-845b-4a1f-89c4-60fce9da139f" providerId="ADAL" clId="{B17FA2F0-1001-4E45-AC3D-972868766D20}" dt="2021-08-16T10:13:42.847" v="3499" actId="1076"/>
          <ac:spMkLst>
            <pc:docMk/>
            <pc:sldMk cId="1942175161" sldId="446"/>
            <ac:spMk id="6" creationId="{18AE3DDD-5BB6-4919-B6AF-1E009E4688B8}"/>
          </ac:spMkLst>
        </pc:spChg>
        <pc:spChg chg="add mod">
          <ac:chgData name="Kate Piper (IMH)" userId="f69ee4e2-845b-4a1f-89c4-60fce9da139f" providerId="ADAL" clId="{B17FA2F0-1001-4E45-AC3D-972868766D20}" dt="2021-08-16T10:08:59.597" v="3480" actId="20577"/>
          <ac:spMkLst>
            <pc:docMk/>
            <pc:sldMk cId="1942175161" sldId="446"/>
            <ac:spMk id="7" creationId="{6412C8CF-E549-4FF4-A8CA-029E3F18571F}"/>
          </ac:spMkLst>
        </pc:spChg>
        <pc:spChg chg="add mod">
          <ac:chgData name="Kate Piper (IMH)" userId="f69ee4e2-845b-4a1f-89c4-60fce9da139f" providerId="ADAL" clId="{B17FA2F0-1001-4E45-AC3D-972868766D20}" dt="2021-08-16T10:45:25.848" v="3532" actId="1036"/>
          <ac:spMkLst>
            <pc:docMk/>
            <pc:sldMk cId="1942175161" sldId="446"/>
            <ac:spMk id="9" creationId="{E4C92D4B-D7D1-4A20-A768-5062676233D8}"/>
          </ac:spMkLst>
        </pc:spChg>
        <pc:spChg chg="add mod">
          <ac:chgData name="Kate Piper (IMH)" userId="f69ee4e2-845b-4a1f-89c4-60fce9da139f" providerId="ADAL" clId="{B17FA2F0-1001-4E45-AC3D-972868766D20}" dt="2021-08-16T10:45:25.848" v="3532" actId="1036"/>
          <ac:spMkLst>
            <pc:docMk/>
            <pc:sldMk cId="1942175161" sldId="446"/>
            <ac:spMk id="10" creationId="{FFE7A111-CBDE-4282-9C84-B95A0E33B384}"/>
          </ac:spMkLst>
        </pc:spChg>
        <pc:spChg chg="add mod">
          <ac:chgData name="Kate Piper (IMH)" userId="f69ee4e2-845b-4a1f-89c4-60fce9da139f" providerId="ADAL" clId="{B17FA2F0-1001-4E45-AC3D-972868766D20}" dt="2021-08-16T10:45:25.848" v="3532" actId="1036"/>
          <ac:spMkLst>
            <pc:docMk/>
            <pc:sldMk cId="1942175161" sldId="446"/>
            <ac:spMk id="11" creationId="{BFF2E833-C8D2-4814-87A5-CD7355FD60F9}"/>
          </ac:spMkLst>
        </pc:spChg>
        <pc:spChg chg="add mod">
          <ac:chgData name="Kate Piper (IMH)" userId="f69ee4e2-845b-4a1f-89c4-60fce9da139f" providerId="ADAL" clId="{B17FA2F0-1001-4E45-AC3D-972868766D20}" dt="2021-08-16T10:45:25.848" v="3532" actId="1036"/>
          <ac:spMkLst>
            <pc:docMk/>
            <pc:sldMk cId="1942175161" sldId="446"/>
            <ac:spMk id="13" creationId="{70C70549-B269-41F0-B1F3-12EBAA4276BD}"/>
          </ac:spMkLst>
        </pc:spChg>
        <pc:spChg chg="add mod">
          <ac:chgData name="Kate Piper (IMH)" userId="f69ee4e2-845b-4a1f-89c4-60fce9da139f" providerId="ADAL" clId="{B17FA2F0-1001-4E45-AC3D-972868766D20}" dt="2021-08-16T10:45:25.848" v="3532" actId="1036"/>
          <ac:spMkLst>
            <pc:docMk/>
            <pc:sldMk cId="1942175161" sldId="446"/>
            <ac:spMk id="14" creationId="{D21C734E-196E-486C-BA02-D0EFA4036559}"/>
          </ac:spMkLst>
        </pc:spChg>
        <pc:spChg chg="add mod">
          <ac:chgData name="Kate Piper (IMH)" userId="f69ee4e2-845b-4a1f-89c4-60fce9da139f" providerId="ADAL" clId="{B17FA2F0-1001-4E45-AC3D-972868766D20}" dt="2021-08-16T10:46:07.503" v="3562" actId="113"/>
          <ac:spMkLst>
            <pc:docMk/>
            <pc:sldMk cId="1942175161" sldId="446"/>
            <ac:spMk id="20" creationId="{3C66BF52-7237-4824-8393-8F4D63C8D199}"/>
          </ac:spMkLst>
        </pc:spChg>
        <pc:cxnChg chg="add mod">
          <ac:chgData name="Kate Piper (IMH)" userId="f69ee4e2-845b-4a1f-89c4-60fce9da139f" providerId="ADAL" clId="{B17FA2F0-1001-4E45-AC3D-972868766D20}" dt="2021-08-16T10:45:25.848" v="3532" actId="1036"/>
          <ac:cxnSpMkLst>
            <pc:docMk/>
            <pc:sldMk cId="1942175161" sldId="446"/>
            <ac:cxnSpMk id="8" creationId="{C4134729-177A-4996-AAF0-4802DF8611BA}"/>
          </ac:cxnSpMkLst>
        </pc:cxnChg>
        <pc:cxnChg chg="add mod">
          <ac:chgData name="Kate Piper (IMH)" userId="f69ee4e2-845b-4a1f-89c4-60fce9da139f" providerId="ADAL" clId="{B17FA2F0-1001-4E45-AC3D-972868766D20}" dt="2021-08-16T10:45:25.848" v="3532" actId="1036"/>
          <ac:cxnSpMkLst>
            <pc:docMk/>
            <pc:sldMk cId="1942175161" sldId="446"/>
            <ac:cxnSpMk id="12" creationId="{15AABD8A-DDF6-4B89-9120-A47AE96E0023}"/>
          </ac:cxnSpMkLst>
        </pc:cxnChg>
      </pc:sldChg>
      <pc:sldChg chg="addSp delSp modSp add mod modNotesTx">
        <pc:chgData name="Kate Piper (IMH)" userId="f69ee4e2-845b-4a1f-89c4-60fce9da139f" providerId="ADAL" clId="{B17FA2F0-1001-4E45-AC3D-972868766D20}" dt="2021-08-16T11:14:13.327" v="5689" actId="20577"/>
        <pc:sldMkLst>
          <pc:docMk/>
          <pc:sldMk cId="3307324555" sldId="447"/>
        </pc:sldMkLst>
        <pc:spChg chg="add mod">
          <ac:chgData name="Kate Piper (IMH)" userId="f69ee4e2-845b-4a1f-89c4-60fce9da139f" providerId="ADAL" clId="{B17FA2F0-1001-4E45-AC3D-972868766D20}" dt="2021-08-16T10:59:07.605" v="4547" actId="1076"/>
          <ac:spMkLst>
            <pc:docMk/>
            <pc:sldMk cId="3307324555" sldId="447"/>
            <ac:spMk id="5" creationId="{8764A21C-6CE9-40CF-AE64-6C588C89F282}"/>
          </ac:spMkLst>
        </pc:spChg>
        <pc:spChg chg="add mod">
          <ac:chgData name="Kate Piper (IMH)" userId="f69ee4e2-845b-4a1f-89c4-60fce9da139f" providerId="ADAL" clId="{B17FA2F0-1001-4E45-AC3D-972868766D20}" dt="2021-08-16T10:59:33.552" v="4549" actId="1076"/>
          <ac:spMkLst>
            <pc:docMk/>
            <pc:sldMk cId="3307324555" sldId="447"/>
            <ac:spMk id="6" creationId="{A7AFE1EB-4D4F-4C01-90D0-900CAAB38BEC}"/>
          </ac:spMkLst>
        </pc:spChg>
        <pc:spChg chg="add del mod">
          <ac:chgData name="Kate Piper (IMH)" userId="f69ee4e2-845b-4a1f-89c4-60fce9da139f" providerId="ADAL" clId="{B17FA2F0-1001-4E45-AC3D-972868766D20}" dt="2021-08-16T10:59:42.361" v="4552" actId="478"/>
          <ac:spMkLst>
            <pc:docMk/>
            <pc:sldMk cId="3307324555" sldId="447"/>
            <ac:spMk id="7" creationId="{AFBEA27D-B743-4056-BCDB-3A77ACA4BD35}"/>
          </ac:spMkLst>
        </pc:spChg>
        <pc:spChg chg="add mod">
          <ac:chgData name="Kate Piper (IMH)" userId="f69ee4e2-845b-4a1f-89c4-60fce9da139f" providerId="ADAL" clId="{B17FA2F0-1001-4E45-AC3D-972868766D20}" dt="2021-08-16T10:59:54.507" v="4581" actId="20577"/>
          <ac:spMkLst>
            <pc:docMk/>
            <pc:sldMk cId="3307324555" sldId="447"/>
            <ac:spMk id="8" creationId="{D6174FD2-D8AE-44B6-9FAE-F0EB651FB652}"/>
          </ac:spMkLst>
        </pc:spChg>
        <pc:spChg chg="add del mod">
          <ac:chgData name="Kate Piper (IMH)" userId="f69ee4e2-845b-4a1f-89c4-60fce9da139f" providerId="ADAL" clId="{B17FA2F0-1001-4E45-AC3D-972868766D20}" dt="2021-08-16T11:05:16.421" v="5016"/>
          <ac:spMkLst>
            <pc:docMk/>
            <pc:sldMk cId="3307324555" sldId="447"/>
            <ac:spMk id="9" creationId="{8B6DD227-8C7D-46E9-B8A4-236E899DDC08}"/>
          </ac:spMkLst>
        </pc:spChg>
        <pc:spChg chg="add del mod">
          <ac:chgData name="Kate Piper (IMH)" userId="f69ee4e2-845b-4a1f-89c4-60fce9da139f" providerId="ADAL" clId="{B17FA2F0-1001-4E45-AC3D-972868766D20}" dt="2021-08-16T11:05:16.421" v="5016"/>
          <ac:spMkLst>
            <pc:docMk/>
            <pc:sldMk cId="3307324555" sldId="447"/>
            <ac:spMk id="10" creationId="{B308A10F-1F17-4B5E-86EB-D39952E87F8C}"/>
          </ac:spMkLst>
        </pc:spChg>
        <pc:spChg chg="add del mod">
          <ac:chgData name="Kate Piper (IMH)" userId="f69ee4e2-845b-4a1f-89c4-60fce9da139f" providerId="ADAL" clId="{B17FA2F0-1001-4E45-AC3D-972868766D20}" dt="2021-08-16T11:05:16.421" v="5016"/>
          <ac:spMkLst>
            <pc:docMk/>
            <pc:sldMk cId="3307324555" sldId="447"/>
            <ac:spMk id="11" creationId="{8739B166-5CCE-45B8-ADA7-C70516AEEC2E}"/>
          </ac:spMkLst>
        </pc:spChg>
        <pc:spChg chg="add del mod">
          <ac:chgData name="Kate Piper (IMH)" userId="f69ee4e2-845b-4a1f-89c4-60fce9da139f" providerId="ADAL" clId="{B17FA2F0-1001-4E45-AC3D-972868766D20}" dt="2021-08-16T11:05:16.421" v="5016"/>
          <ac:spMkLst>
            <pc:docMk/>
            <pc:sldMk cId="3307324555" sldId="447"/>
            <ac:spMk id="12" creationId="{0B4C3432-96BA-4B25-8C11-153561B50ACA}"/>
          </ac:spMkLst>
        </pc:spChg>
        <pc:spChg chg="add del mod">
          <ac:chgData name="Kate Piper (IMH)" userId="f69ee4e2-845b-4a1f-89c4-60fce9da139f" providerId="ADAL" clId="{B17FA2F0-1001-4E45-AC3D-972868766D20}" dt="2021-08-16T11:05:16.421" v="5016"/>
          <ac:spMkLst>
            <pc:docMk/>
            <pc:sldMk cId="3307324555" sldId="447"/>
            <ac:spMk id="15" creationId="{4DBC9F3D-E3A2-42E5-85CE-DC28D371AB29}"/>
          </ac:spMkLst>
        </pc:spChg>
        <pc:spChg chg="add del mod">
          <ac:chgData name="Kate Piper (IMH)" userId="f69ee4e2-845b-4a1f-89c4-60fce9da139f" providerId="ADAL" clId="{B17FA2F0-1001-4E45-AC3D-972868766D20}" dt="2021-08-16T11:05:16.421" v="5016"/>
          <ac:spMkLst>
            <pc:docMk/>
            <pc:sldMk cId="3307324555" sldId="447"/>
            <ac:spMk id="16" creationId="{CEBC6939-3D23-4C36-8ED3-5FBA2943A3A5}"/>
          </ac:spMkLst>
        </pc:spChg>
        <pc:spChg chg="add mod">
          <ac:chgData name="Kate Piper (IMH)" userId="f69ee4e2-845b-4a1f-89c4-60fce9da139f" providerId="ADAL" clId="{B17FA2F0-1001-4E45-AC3D-972868766D20}" dt="2021-08-16T11:05:47.788" v="5024" actId="1076"/>
          <ac:spMkLst>
            <pc:docMk/>
            <pc:sldMk cId="3307324555" sldId="447"/>
            <ac:spMk id="17" creationId="{E8243C9E-589F-4611-AF29-8BE301A52FDC}"/>
          </ac:spMkLst>
        </pc:spChg>
        <pc:spChg chg="add mod">
          <ac:chgData name="Kate Piper (IMH)" userId="f69ee4e2-845b-4a1f-89c4-60fce9da139f" providerId="ADAL" clId="{B17FA2F0-1001-4E45-AC3D-972868766D20}" dt="2021-08-16T11:06:18.073" v="5033" actId="1076"/>
          <ac:spMkLst>
            <pc:docMk/>
            <pc:sldMk cId="3307324555" sldId="447"/>
            <ac:spMk id="18" creationId="{9DF0D0FF-7A1D-4FDC-A48B-28209BDF0CC7}"/>
          </ac:spMkLst>
        </pc:spChg>
        <pc:spChg chg="add mod">
          <ac:chgData name="Kate Piper (IMH)" userId="f69ee4e2-845b-4a1f-89c4-60fce9da139f" providerId="ADAL" clId="{B17FA2F0-1001-4E45-AC3D-972868766D20}" dt="2021-08-16T11:05:40.094" v="5021" actId="1076"/>
          <ac:spMkLst>
            <pc:docMk/>
            <pc:sldMk cId="3307324555" sldId="447"/>
            <ac:spMk id="19" creationId="{94567FE0-E81F-4134-9C7F-2E6BF3A1B557}"/>
          </ac:spMkLst>
        </pc:spChg>
        <pc:spChg chg="add mod">
          <ac:chgData name="Kate Piper (IMH)" userId="f69ee4e2-845b-4a1f-89c4-60fce9da139f" providerId="ADAL" clId="{B17FA2F0-1001-4E45-AC3D-972868766D20}" dt="2021-08-16T11:05:41.938" v="5022" actId="1076"/>
          <ac:spMkLst>
            <pc:docMk/>
            <pc:sldMk cId="3307324555" sldId="447"/>
            <ac:spMk id="20" creationId="{6A11BA70-2DAB-4FE1-8765-CA98C664FFBD}"/>
          </ac:spMkLst>
        </pc:spChg>
        <pc:spChg chg="add mod">
          <ac:chgData name="Kate Piper (IMH)" userId="f69ee4e2-845b-4a1f-89c4-60fce9da139f" providerId="ADAL" clId="{B17FA2F0-1001-4E45-AC3D-972868766D20}" dt="2021-08-16T11:06:10" v="5031" actId="14100"/>
          <ac:spMkLst>
            <pc:docMk/>
            <pc:sldMk cId="3307324555" sldId="447"/>
            <ac:spMk id="23" creationId="{637E5FD7-88E1-431E-BB85-71DC71AEB94F}"/>
          </ac:spMkLst>
        </pc:spChg>
        <pc:spChg chg="add mod">
          <ac:chgData name="Kate Piper (IMH)" userId="f69ee4e2-845b-4a1f-89c4-60fce9da139f" providerId="ADAL" clId="{B17FA2F0-1001-4E45-AC3D-972868766D20}" dt="2021-08-16T11:06:15.952" v="5032" actId="1076"/>
          <ac:spMkLst>
            <pc:docMk/>
            <pc:sldMk cId="3307324555" sldId="447"/>
            <ac:spMk id="24" creationId="{C8DDC6B7-70D7-4AB5-ABDD-41CAD264213F}"/>
          </ac:spMkLst>
        </pc:spChg>
        <pc:cxnChg chg="add del mod">
          <ac:chgData name="Kate Piper (IMH)" userId="f69ee4e2-845b-4a1f-89c4-60fce9da139f" providerId="ADAL" clId="{B17FA2F0-1001-4E45-AC3D-972868766D20}" dt="2021-08-16T11:05:16.421" v="5016"/>
          <ac:cxnSpMkLst>
            <pc:docMk/>
            <pc:sldMk cId="3307324555" sldId="447"/>
            <ac:cxnSpMk id="13" creationId="{3C60C99A-880D-4676-AB5A-9187B8C595D1}"/>
          </ac:cxnSpMkLst>
        </pc:cxnChg>
        <pc:cxnChg chg="add del mod">
          <ac:chgData name="Kate Piper (IMH)" userId="f69ee4e2-845b-4a1f-89c4-60fce9da139f" providerId="ADAL" clId="{B17FA2F0-1001-4E45-AC3D-972868766D20}" dt="2021-08-16T11:05:16.421" v="5016"/>
          <ac:cxnSpMkLst>
            <pc:docMk/>
            <pc:sldMk cId="3307324555" sldId="447"/>
            <ac:cxnSpMk id="14" creationId="{D3148FA1-6159-40D1-9585-755399276556}"/>
          </ac:cxnSpMkLst>
        </pc:cxnChg>
        <pc:cxnChg chg="add mod">
          <ac:chgData name="Kate Piper (IMH)" userId="f69ee4e2-845b-4a1f-89c4-60fce9da139f" providerId="ADAL" clId="{B17FA2F0-1001-4E45-AC3D-972868766D20}" dt="2021-08-16T11:06:24.021" v="5034" actId="1076"/>
          <ac:cxnSpMkLst>
            <pc:docMk/>
            <pc:sldMk cId="3307324555" sldId="447"/>
            <ac:cxnSpMk id="21" creationId="{035C4101-81CB-425B-BC2C-3EF9BBD0A7A7}"/>
          </ac:cxnSpMkLst>
        </pc:cxnChg>
        <pc:cxnChg chg="add mod">
          <ac:chgData name="Kate Piper (IMH)" userId="f69ee4e2-845b-4a1f-89c4-60fce9da139f" providerId="ADAL" clId="{B17FA2F0-1001-4E45-AC3D-972868766D20}" dt="2021-08-16T11:05:45.326" v="5023" actId="1076"/>
          <ac:cxnSpMkLst>
            <pc:docMk/>
            <pc:sldMk cId="3307324555" sldId="447"/>
            <ac:cxnSpMk id="22" creationId="{5773C3A7-1AF7-4D07-8C38-B99FFE1E0333}"/>
          </ac:cxnSpMkLst>
        </pc:cxnChg>
      </pc:sldChg>
      <pc:sldChg chg="addSp delSp modSp add mod delAnim modAnim modNotesTx">
        <pc:chgData name="Kate Piper (IMH)" userId="f69ee4e2-845b-4a1f-89c4-60fce9da139f" providerId="ADAL" clId="{B17FA2F0-1001-4E45-AC3D-972868766D20}" dt="2021-08-16T11:26:00.819" v="6654" actId="113"/>
        <pc:sldMkLst>
          <pc:docMk/>
          <pc:sldMk cId="2288279482" sldId="448"/>
        </pc:sldMkLst>
        <pc:spChg chg="add del mod">
          <ac:chgData name="Kate Piper (IMH)" userId="f69ee4e2-845b-4a1f-89c4-60fce9da139f" providerId="ADAL" clId="{B17FA2F0-1001-4E45-AC3D-972868766D20}" dt="2021-08-16T11:25:11.668" v="6642" actId="478"/>
          <ac:spMkLst>
            <pc:docMk/>
            <pc:sldMk cId="2288279482" sldId="448"/>
            <ac:spMk id="5" creationId="{91322181-FAE1-4C63-A00F-C68A72158B2C}"/>
          </ac:spMkLst>
        </pc:spChg>
        <pc:spChg chg="add del mod">
          <ac:chgData name="Kate Piper (IMH)" userId="f69ee4e2-845b-4a1f-89c4-60fce9da139f" providerId="ADAL" clId="{B17FA2F0-1001-4E45-AC3D-972868766D20}" dt="2021-08-16T11:25:12.940" v="6643" actId="478"/>
          <ac:spMkLst>
            <pc:docMk/>
            <pc:sldMk cId="2288279482" sldId="448"/>
            <ac:spMk id="6" creationId="{DEFC97D2-EA95-40E0-9EB0-C745BB5A72A9}"/>
          </ac:spMkLst>
        </pc:spChg>
        <pc:spChg chg="add mod">
          <ac:chgData name="Kate Piper (IMH)" userId="f69ee4e2-845b-4a1f-89c4-60fce9da139f" providerId="ADAL" clId="{B17FA2F0-1001-4E45-AC3D-972868766D20}" dt="2021-08-16T11:25:52.579" v="6652" actId="14100"/>
          <ac:spMkLst>
            <pc:docMk/>
            <pc:sldMk cId="2288279482" sldId="448"/>
            <ac:spMk id="7" creationId="{549308E1-71F1-4BD9-9067-4FA8B5D403B9}"/>
          </ac:spMkLst>
        </pc:spChg>
        <pc:spChg chg="add del mod">
          <ac:chgData name="Kate Piper (IMH)" userId="f69ee4e2-845b-4a1f-89c4-60fce9da139f" providerId="ADAL" clId="{B17FA2F0-1001-4E45-AC3D-972868766D20}" dt="2021-08-16T11:25:14.676" v="6645" actId="478"/>
          <ac:spMkLst>
            <pc:docMk/>
            <pc:sldMk cId="2288279482" sldId="448"/>
            <ac:spMk id="9" creationId="{4091FA65-1470-4513-99FE-48F159EB3D7B}"/>
          </ac:spMkLst>
        </pc:spChg>
        <pc:spChg chg="add mod">
          <ac:chgData name="Kate Piper (IMH)" userId="f69ee4e2-845b-4a1f-89c4-60fce9da139f" providerId="ADAL" clId="{B17FA2F0-1001-4E45-AC3D-972868766D20}" dt="2021-08-16T11:25:55.743" v="6653" actId="1076"/>
          <ac:spMkLst>
            <pc:docMk/>
            <pc:sldMk cId="2288279482" sldId="448"/>
            <ac:spMk id="10" creationId="{4C6C4A6C-C88F-49D0-809A-E29EE3A90FB6}"/>
          </ac:spMkLst>
        </pc:spChg>
        <pc:spChg chg="add del mod">
          <ac:chgData name="Kate Piper (IMH)" userId="f69ee4e2-845b-4a1f-89c4-60fce9da139f" providerId="ADAL" clId="{B17FA2F0-1001-4E45-AC3D-972868766D20}" dt="2021-08-16T11:25:13.955" v="6644" actId="478"/>
          <ac:spMkLst>
            <pc:docMk/>
            <pc:sldMk cId="2288279482" sldId="448"/>
            <ac:spMk id="12" creationId="{3C86F135-9FCF-4DEE-B4D2-E53CDD3C9E5E}"/>
          </ac:spMkLst>
        </pc:spChg>
        <pc:spChg chg="add mod">
          <ac:chgData name="Kate Piper (IMH)" userId="f69ee4e2-845b-4a1f-89c4-60fce9da139f" providerId="ADAL" clId="{B17FA2F0-1001-4E45-AC3D-972868766D20}" dt="2021-08-16T11:26:00.819" v="6654" actId="113"/>
          <ac:spMkLst>
            <pc:docMk/>
            <pc:sldMk cId="2288279482" sldId="448"/>
            <ac:spMk id="13" creationId="{8E2AD797-D0C8-48C8-8B40-2E4C8010426E}"/>
          </ac:spMkLst>
        </pc:spChg>
        <pc:spChg chg="add mod">
          <ac:chgData name="Kate Piper (IMH)" userId="f69ee4e2-845b-4a1f-89c4-60fce9da139f" providerId="ADAL" clId="{B17FA2F0-1001-4E45-AC3D-972868766D20}" dt="2021-08-16T11:25:37.447" v="6650"/>
          <ac:spMkLst>
            <pc:docMk/>
            <pc:sldMk cId="2288279482" sldId="448"/>
            <ac:spMk id="15" creationId="{F9E0FCF4-A78C-404F-86FD-9C51BE9372B8}"/>
          </ac:spMkLst>
        </pc:spChg>
        <pc:spChg chg="add mod">
          <ac:chgData name="Kate Piper (IMH)" userId="f69ee4e2-845b-4a1f-89c4-60fce9da139f" providerId="ADAL" clId="{B17FA2F0-1001-4E45-AC3D-972868766D20}" dt="2021-08-16T11:25:37.447" v="6650"/>
          <ac:spMkLst>
            <pc:docMk/>
            <pc:sldMk cId="2288279482" sldId="448"/>
            <ac:spMk id="16" creationId="{BB2FACDC-A07D-44EC-A6B2-F33C02E26A55}"/>
          </ac:spMkLst>
        </pc:spChg>
        <pc:spChg chg="add mod">
          <ac:chgData name="Kate Piper (IMH)" userId="f69ee4e2-845b-4a1f-89c4-60fce9da139f" providerId="ADAL" clId="{B17FA2F0-1001-4E45-AC3D-972868766D20}" dt="2021-08-16T11:25:37.447" v="6650"/>
          <ac:spMkLst>
            <pc:docMk/>
            <pc:sldMk cId="2288279482" sldId="448"/>
            <ac:spMk id="17" creationId="{3A550BDB-1A9E-4E0D-87E3-F2B16A0CE1FE}"/>
          </ac:spMkLst>
        </pc:spChg>
        <pc:cxnChg chg="add del mod">
          <ac:chgData name="Kate Piper (IMH)" userId="f69ee4e2-845b-4a1f-89c4-60fce9da139f" providerId="ADAL" clId="{B17FA2F0-1001-4E45-AC3D-972868766D20}" dt="2021-08-16T11:25:16.979" v="6647" actId="478"/>
          <ac:cxnSpMkLst>
            <pc:docMk/>
            <pc:sldMk cId="2288279482" sldId="448"/>
            <ac:cxnSpMk id="8" creationId="{5F6D863F-4EEC-43D5-BB71-980CDA5C6ED0}"/>
          </ac:cxnSpMkLst>
        </pc:cxnChg>
        <pc:cxnChg chg="add del mod">
          <ac:chgData name="Kate Piper (IMH)" userId="f69ee4e2-845b-4a1f-89c4-60fce9da139f" providerId="ADAL" clId="{B17FA2F0-1001-4E45-AC3D-972868766D20}" dt="2021-08-16T11:25:17.562" v="6648" actId="478"/>
          <ac:cxnSpMkLst>
            <pc:docMk/>
            <pc:sldMk cId="2288279482" sldId="448"/>
            <ac:cxnSpMk id="11" creationId="{6D7AA23E-8980-43A0-99A2-98F8F8F62418}"/>
          </ac:cxnSpMkLst>
        </pc:cxnChg>
        <pc:cxnChg chg="add del mod">
          <ac:chgData name="Kate Piper (IMH)" userId="f69ee4e2-845b-4a1f-89c4-60fce9da139f" providerId="ADAL" clId="{B17FA2F0-1001-4E45-AC3D-972868766D20}" dt="2021-08-16T11:25:15.528" v="6646" actId="478"/>
          <ac:cxnSpMkLst>
            <pc:docMk/>
            <pc:sldMk cId="2288279482" sldId="448"/>
            <ac:cxnSpMk id="14" creationId="{72FDAF9D-E5B4-411D-A23B-6260F22A6C33}"/>
          </ac:cxnSpMkLst>
        </pc:cxnChg>
      </pc:sldChg>
      <pc:sldChg chg="addSp modSp add mod modNotesTx">
        <pc:chgData name="Kate Piper (IMH)" userId="f69ee4e2-845b-4a1f-89c4-60fce9da139f" providerId="ADAL" clId="{B17FA2F0-1001-4E45-AC3D-972868766D20}" dt="2021-08-16T14:17:49.733" v="19136" actId="20577"/>
        <pc:sldMkLst>
          <pc:docMk/>
          <pc:sldMk cId="1153346692" sldId="449"/>
        </pc:sldMkLst>
        <pc:spChg chg="add mod">
          <ac:chgData name="Kate Piper (IMH)" userId="f69ee4e2-845b-4a1f-89c4-60fce9da139f" providerId="ADAL" clId="{B17FA2F0-1001-4E45-AC3D-972868766D20}" dt="2021-08-16T11:24:55.058" v="6641"/>
          <ac:spMkLst>
            <pc:docMk/>
            <pc:sldMk cId="1153346692" sldId="449"/>
            <ac:spMk id="5" creationId="{B8A89809-7DB7-4315-9EF6-1EE604F99FE0}"/>
          </ac:spMkLst>
        </pc:spChg>
        <pc:spChg chg="add mod">
          <ac:chgData name="Kate Piper (IMH)" userId="f69ee4e2-845b-4a1f-89c4-60fce9da139f" providerId="ADAL" clId="{B17FA2F0-1001-4E45-AC3D-972868766D20}" dt="2021-08-16T11:24:55.058" v="6641"/>
          <ac:spMkLst>
            <pc:docMk/>
            <pc:sldMk cId="1153346692" sldId="449"/>
            <ac:spMk id="6" creationId="{2FF9FC1A-3082-4F56-BB2F-585C370D5373}"/>
          </ac:spMkLst>
        </pc:spChg>
        <pc:spChg chg="add mod">
          <ac:chgData name="Kate Piper (IMH)" userId="f69ee4e2-845b-4a1f-89c4-60fce9da139f" providerId="ADAL" clId="{B17FA2F0-1001-4E45-AC3D-972868766D20}" dt="2021-08-16T11:24:55.058" v="6641"/>
          <ac:spMkLst>
            <pc:docMk/>
            <pc:sldMk cId="1153346692" sldId="449"/>
            <ac:spMk id="7" creationId="{8520CC4D-7816-4858-82F1-E88D7F83B198}"/>
          </ac:spMkLst>
        </pc:spChg>
        <pc:spChg chg="add mod">
          <ac:chgData name="Kate Piper (IMH)" userId="f69ee4e2-845b-4a1f-89c4-60fce9da139f" providerId="ADAL" clId="{B17FA2F0-1001-4E45-AC3D-972868766D20}" dt="2021-08-16T11:27:39.424" v="6677" actId="404"/>
          <ac:spMkLst>
            <pc:docMk/>
            <pc:sldMk cId="1153346692" sldId="449"/>
            <ac:spMk id="8" creationId="{5AF4DE1E-117A-4EB3-93D2-9317D6009A4A}"/>
          </ac:spMkLst>
        </pc:spChg>
        <pc:spChg chg="add mod">
          <ac:chgData name="Kate Piper (IMH)" userId="f69ee4e2-845b-4a1f-89c4-60fce9da139f" providerId="ADAL" clId="{B17FA2F0-1001-4E45-AC3D-972868766D20}" dt="2021-08-16T11:27:49.853" v="6679" actId="1076"/>
          <ac:spMkLst>
            <pc:docMk/>
            <pc:sldMk cId="1153346692" sldId="449"/>
            <ac:spMk id="9" creationId="{55FF9E7C-0131-496C-A0B7-8E9427966448}"/>
          </ac:spMkLst>
        </pc:spChg>
        <pc:spChg chg="mod">
          <ac:chgData name="Kate Piper (IMH)" userId="f69ee4e2-845b-4a1f-89c4-60fce9da139f" providerId="ADAL" clId="{B17FA2F0-1001-4E45-AC3D-972868766D20}" dt="2021-08-16T11:28:46.888" v="6687" actId="1076"/>
          <ac:spMkLst>
            <pc:docMk/>
            <pc:sldMk cId="1153346692" sldId="449"/>
            <ac:spMk id="11" creationId="{DB0BC0BD-6F29-4301-8C41-D40BD56261C2}"/>
          </ac:spMkLst>
        </pc:spChg>
        <pc:spChg chg="mod">
          <ac:chgData name="Kate Piper (IMH)" userId="f69ee4e2-845b-4a1f-89c4-60fce9da139f" providerId="ADAL" clId="{B17FA2F0-1001-4E45-AC3D-972868766D20}" dt="2021-08-16T11:28:46.888" v="6687" actId="1076"/>
          <ac:spMkLst>
            <pc:docMk/>
            <pc:sldMk cId="1153346692" sldId="449"/>
            <ac:spMk id="12" creationId="{FB7A0865-66BB-4CAA-B24D-A12D30E8C938}"/>
          </ac:spMkLst>
        </pc:spChg>
        <pc:spChg chg="mod">
          <ac:chgData name="Kate Piper (IMH)" userId="f69ee4e2-845b-4a1f-89c4-60fce9da139f" providerId="ADAL" clId="{B17FA2F0-1001-4E45-AC3D-972868766D20}" dt="2021-08-16T11:28:46.888" v="6687" actId="1076"/>
          <ac:spMkLst>
            <pc:docMk/>
            <pc:sldMk cId="1153346692" sldId="449"/>
            <ac:spMk id="13" creationId="{3DDE9726-57EC-4A2C-B808-6798A27B1CF2}"/>
          </ac:spMkLst>
        </pc:spChg>
        <pc:spChg chg="mod">
          <ac:chgData name="Kate Piper (IMH)" userId="f69ee4e2-845b-4a1f-89c4-60fce9da139f" providerId="ADAL" clId="{B17FA2F0-1001-4E45-AC3D-972868766D20}" dt="2021-08-16T11:28:46.888" v="6687" actId="1076"/>
          <ac:spMkLst>
            <pc:docMk/>
            <pc:sldMk cId="1153346692" sldId="449"/>
            <ac:spMk id="14" creationId="{33DC552B-F915-404A-AD7F-EA3C98A63482}"/>
          </ac:spMkLst>
        </pc:spChg>
        <pc:spChg chg="add mod">
          <ac:chgData name="Kate Piper (IMH)" userId="f69ee4e2-845b-4a1f-89c4-60fce9da139f" providerId="ADAL" clId="{B17FA2F0-1001-4E45-AC3D-972868766D20}" dt="2021-08-16T11:27:54.570" v="6680" actId="1076"/>
          <ac:spMkLst>
            <pc:docMk/>
            <pc:sldMk cId="1153346692" sldId="449"/>
            <ac:spMk id="18" creationId="{9924E233-55BC-4AB6-9B2D-ED7CA8B760EB}"/>
          </ac:spMkLst>
        </pc:spChg>
        <pc:grpChg chg="add mod">
          <ac:chgData name="Kate Piper (IMH)" userId="f69ee4e2-845b-4a1f-89c4-60fce9da139f" providerId="ADAL" clId="{B17FA2F0-1001-4E45-AC3D-972868766D20}" dt="2021-08-16T11:28:46.888" v="6687" actId="1076"/>
          <ac:grpSpMkLst>
            <pc:docMk/>
            <pc:sldMk cId="1153346692" sldId="449"/>
            <ac:grpSpMk id="10" creationId="{F2F3B214-A639-4305-98A9-7964700729BB}"/>
          </ac:grpSpMkLst>
        </pc:grpChg>
        <pc:cxnChg chg="mod">
          <ac:chgData name="Kate Piper (IMH)" userId="f69ee4e2-845b-4a1f-89c4-60fce9da139f" providerId="ADAL" clId="{B17FA2F0-1001-4E45-AC3D-972868766D20}" dt="2021-08-16T11:28:46.888" v="6687" actId="1076"/>
          <ac:cxnSpMkLst>
            <pc:docMk/>
            <pc:sldMk cId="1153346692" sldId="449"/>
            <ac:cxnSpMk id="15" creationId="{224991E7-0668-481D-8751-CE638D34FE82}"/>
          </ac:cxnSpMkLst>
        </pc:cxnChg>
        <pc:cxnChg chg="mod">
          <ac:chgData name="Kate Piper (IMH)" userId="f69ee4e2-845b-4a1f-89c4-60fce9da139f" providerId="ADAL" clId="{B17FA2F0-1001-4E45-AC3D-972868766D20}" dt="2021-08-16T11:28:46.888" v="6687" actId="1076"/>
          <ac:cxnSpMkLst>
            <pc:docMk/>
            <pc:sldMk cId="1153346692" sldId="449"/>
            <ac:cxnSpMk id="16" creationId="{36A98832-48C4-4314-8DA0-61868FA6A39E}"/>
          </ac:cxnSpMkLst>
        </pc:cxnChg>
        <pc:cxnChg chg="mod">
          <ac:chgData name="Kate Piper (IMH)" userId="f69ee4e2-845b-4a1f-89c4-60fce9da139f" providerId="ADAL" clId="{B17FA2F0-1001-4E45-AC3D-972868766D20}" dt="2021-08-16T11:28:46.888" v="6687" actId="1076"/>
          <ac:cxnSpMkLst>
            <pc:docMk/>
            <pc:sldMk cId="1153346692" sldId="449"/>
            <ac:cxnSpMk id="17" creationId="{15E1503E-91EA-41E2-9314-A6A8D3FA10C3}"/>
          </ac:cxnSpMkLst>
        </pc:cxnChg>
      </pc:sldChg>
      <pc:sldChg chg="addSp delSp modSp add mod modNotesTx">
        <pc:chgData name="Kate Piper (IMH)" userId="f69ee4e2-845b-4a1f-89c4-60fce9da139f" providerId="ADAL" clId="{B17FA2F0-1001-4E45-AC3D-972868766D20}" dt="2021-08-16T11:53:08.426" v="8309" actId="6549"/>
        <pc:sldMkLst>
          <pc:docMk/>
          <pc:sldMk cId="1762476815" sldId="450"/>
        </pc:sldMkLst>
        <pc:spChg chg="add del mod">
          <ac:chgData name="Kate Piper (IMH)" userId="f69ee4e2-845b-4a1f-89c4-60fce9da139f" providerId="ADAL" clId="{B17FA2F0-1001-4E45-AC3D-972868766D20}" dt="2021-08-16T11:45:31.609" v="7745"/>
          <ac:spMkLst>
            <pc:docMk/>
            <pc:sldMk cId="1762476815" sldId="450"/>
            <ac:spMk id="5" creationId="{53E142F8-8F37-488C-BF3C-DD28AA378D33}"/>
          </ac:spMkLst>
        </pc:spChg>
        <pc:spChg chg="add del mod">
          <ac:chgData name="Kate Piper (IMH)" userId="f69ee4e2-845b-4a1f-89c4-60fce9da139f" providerId="ADAL" clId="{B17FA2F0-1001-4E45-AC3D-972868766D20}" dt="2021-08-16T11:45:31.609" v="7745"/>
          <ac:spMkLst>
            <pc:docMk/>
            <pc:sldMk cId="1762476815" sldId="450"/>
            <ac:spMk id="6" creationId="{E966B97F-A28D-48A8-844E-2CD71D5D4E4A}"/>
          </ac:spMkLst>
        </pc:spChg>
        <pc:spChg chg="add del mod">
          <ac:chgData name="Kate Piper (IMH)" userId="f69ee4e2-845b-4a1f-89c4-60fce9da139f" providerId="ADAL" clId="{B17FA2F0-1001-4E45-AC3D-972868766D20}" dt="2021-08-16T11:45:31.609" v="7745"/>
          <ac:spMkLst>
            <pc:docMk/>
            <pc:sldMk cId="1762476815" sldId="450"/>
            <ac:spMk id="7" creationId="{35D5C515-CC10-4418-9B30-0373F571D4E9}"/>
          </ac:spMkLst>
        </pc:spChg>
        <pc:spChg chg="add mod">
          <ac:chgData name="Kate Piper (IMH)" userId="f69ee4e2-845b-4a1f-89c4-60fce9da139f" providerId="ADAL" clId="{B17FA2F0-1001-4E45-AC3D-972868766D20}" dt="2021-08-16T11:45:47.008" v="7750"/>
          <ac:spMkLst>
            <pc:docMk/>
            <pc:sldMk cId="1762476815" sldId="450"/>
            <ac:spMk id="8" creationId="{5D5E80EC-3D88-4422-879B-D1ECC08406EA}"/>
          </ac:spMkLst>
        </pc:spChg>
        <pc:spChg chg="add mod">
          <ac:chgData name="Kate Piper (IMH)" userId="f69ee4e2-845b-4a1f-89c4-60fce9da139f" providerId="ADAL" clId="{B17FA2F0-1001-4E45-AC3D-972868766D20}" dt="2021-08-16T11:45:47.008" v="7750"/>
          <ac:spMkLst>
            <pc:docMk/>
            <pc:sldMk cId="1762476815" sldId="450"/>
            <ac:spMk id="9" creationId="{ECFA7CFE-F544-4F62-85FC-5F8D571E2FC8}"/>
          </ac:spMkLst>
        </pc:spChg>
        <pc:spChg chg="add mod">
          <ac:chgData name="Kate Piper (IMH)" userId="f69ee4e2-845b-4a1f-89c4-60fce9da139f" providerId="ADAL" clId="{B17FA2F0-1001-4E45-AC3D-972868766D20}" dt="2021-08-16T11:45:47.008" v="7750"/>
          <ac:spMkLst>
            <pc:docMk/>
            <pc:sldMk cId="1762476815" sldId="450"/>
            <ac:spMk id="10" creationId="{483B1276-D750-405F-B571-8070356F38AB}"/>
          </ac:spMkLst>
        </pc:spChg>
        <pc:spChg chg="add mod">
          <ac:chgData name="Kate Piper (IMH)" userId="f69ee4e2-845b-4a1f-89c4-60fce9da139f" providerId="ADAL" clId="{B17FA2F0-1001-4E45-AC3D-972868766D20}" dt="2021-08-16T11:50:40.851" v="8022" actId="1076"/>
          <ac:spMkLst>
            <pc:docMk/>
            <pc:sldMk cId="1762476815" sldId="450"/>
            <ac:spMk id="11" creationId="{B305D0D9-26BC-4411-9064-B37764A939C8}"/>
          </ac:spMkLst>
        </pc:spChg>
        <pc:spChg chg="add mod">
          <ac:chgData name="Kate Piper (IMH)" userId="f69ee4e2-845b-4a1f-89c4-60fce9da139f" providerId="ADAL" clId="{B17FA2F0-1001-4E45-AC3D-972868766D20}" dt="2021-08-16T11:50:30.751" v="8020" actId="14100"/>
          <ac:spMkLst>
            <pc:docMk/>
            <pc:sldMk cId="1762476815" sldId="450"/>
            <ac:spMk id="12" creationId="{E2780F43-4A80-4507-A405-DA065BB58601}"/>
          </ac:spMkLst>
        </pc:spChg>
        <pc:cxnChg chg="add mod">
          <ac:chgData name="Kate Piper (IMH)" userId="f69ee4e2-845b-4a1f-89c4-60fce9da139f" providerId="ADAL" clId="{B17FA2F0-1001-4E45-AC3D-972868766D20}" dt="2021-08-16T11:51:01.475" v="8026" actId="1076"/>
          <ac:cxnSpMkLst>
            <pc:docMk/>
            <pc:sldMk cId="1762476815" sldId="450"/>
            <ac:cxnSpMk id="14" creationId="{65CD38EA-0991-4741-995C-DBC5BC8DE5AE}"/>
          </ac:cxnSpMkLst>
        </pc:cxnChg>
      </pc:sldChg>
      <pc:sldChg chg="addSp modSp add mod modNotesTx">
        <pc:chgData name="Kate Piper (IMH)" userId="f69ee4e2-845b-4a1f-89c4-60fce9da139f" providerId="ADAL" clId="{B17FA2F0-1001-4E45-AC3D-972868766D20}" dt="2021-08-16T12:07:02.758" v="9365" actId="20577"/>
        <pc:sldMkLst>
          <pc:docMk/>
          <pc:sldMk cId="4210948145" sldId="451"/>
        </pc:sldMkLst>
        <pc:spChg chg="add mod">
          <ac:chgData name="Kate Piper (IMH)" userId="f69ee4e2-845b-4a1f-89c4-60fce9da139f" providerId="ADAL" clId="{B17FA2F0-1001-4E45-AC3D-972868766D20}" dt="2021-08-16T11:53:58.954" v="8310"/>
          <ac:spMkLst>
            <pc:docMk/>
            <pc:sldMk cId="4210948145" sldId="451"/>
            <ac:spMk id="5" creationId="{AB2676C7-9AB9-4206-B2F7-678DD2C4AEC1}"/>
          </ac:spMkLst>
        </pc:spChg>
        <pc:spChg chg="add mod">
          <ac:chgData name="Kate Piper (IMH)" userId="f69ee4e2-845b-4a1f-89c4-60fce9da139f" providerId="ADAL" clId="{B17FA2F0-1001-4E45-AC3D-972868766D20}" dt="2021-08-16T11:53:58.954" v="8310"/>
          <ac:spMkLst>
            <pc:docMk/>
            <pc:sldMk cId="4210948145" sldId="451"/>
            <ac:spMk id="6" creationId="{174AA98F-07A2-451B-B370-BD2651A356D8}"/>
          </ac:spMkLst>
        </pc:spChg>
        <pc:spChg chg="add mod">
          <ac:chgData name="Kate Piper (IMH)" userId="f69ee4e2-845b-4a1f-89c4-60fce9da139f" providerId="ADAL" clId="{B17FA2F0-1001-4E45-AC3D-972868766D20}" dt="2021-08-16T11:53:58.954" v="8310"/>
          <ac:spMkLst>
            <pc:docMk/>
            <pc:sldMk cId="4210948145" sldId="451"/>
            <ac:spMk id="7" creationId="{A2878B43-041E-46F7-948C-4F4E02707A62}"/>
          </ac:spMkLst>
        </pc:spChg>
        <pc:spChg chg="add mod">
          <ac:chgData name="Kate Piper (IMH)" userId="f69ee4e2-845b-4a1f-89c4-60fce9da139f" providerId="ADAL" clId="{B17FA2F0-1001-4E45-AC3D-972868766D20}" dt="2021-08-16T11:56:35.219" v="8605" actId="14100"/>
          <ac:spMkLst>
            <pc:docMk/>
            <pc:sldMk cId="4210948145" sldId="451"/>
            <ac:spMk id="8" creationId="{C2ADA69E-E904-4FFB-BB5D-47D6DF1A2661}"/>
          </ac:spMkLst>
        </pc:spChg>
        <pc:spChg chg="add mod">
          <ac:chgData name="Kate Piper (IMH)" userId="f69ee4e2-845b-4a1f-89c4-60fce9da139f" providerId="ADAL" clId="{B17FA2F0-1001-4E45-AC3D-972868766D20}" dt="2021-08-16T11:57:38.328" v="8616" actId="14100"/>
          <ac:spMkLst>
            <pc:docMk/>
            <pc:sldMk cId="4210948145" sldId="451"/>
            <ac:spMk id="9" creationId="{2EF44E0E-B2EE-4923-B7A7-02729C7D9FA5}"/>
          </ac:spMkLst>
        </pc:spChg>
        <pc:spChg chg="add mod">
          <ac:chgData name="Kate Piper (IMH)" userId="f69ee4e2-845b-4a1f-89c4-60fce9da139f" providerId="ADAL" clId="{B17FA2F0-1001-4E45-AC3D-972868766D20}" dt="2021-08-16T11:57:30.234" v="8615" actId="14100"/>
          <ac:spMkLst>
            <pc:docMk/>
            <pc:sldMk cId="4210948145" sldId="451"/>
            <ac:spMk id="10" creationId="{E8FF51B0-5EA2-49AE-BFAD-68D7A7887E5B}"/>
          </ac:spMkLst>
        </pc:spChg>
        <pc:spChg chg="add mod">
          <ac:chgData name="Kate Piper (IMH)" userId="f69ee4e2-845b-4a1f-89c4-60fce9da139f" providerId="ADAL" clId="{B17FA2F0-1001-4E45-AC3D-972868766D20}" dt="2021-08-16T11:57:27.163" v="8614" actId="14100"/>
          <ac:spMkLst>
            <pc:docMk/>
            <pc:sldMk cId="4210948145" sldId="451"/>
            <ac:spMk id="11" creationId="{31B44FF8-EB71-4167-9FE5-BEB0177D2C76}"/>
          </ac:spMkLst>
        </pc:spChg>
        <pc:spChg chg="add mod">
          <ac:chgData name="Kate Piper (IMH)" userId="f69ee4e2-845b-4a1f-89c4-60fce9da139f" providerId="ADAL" clId="{B17FA2F0-1001-4E45-AC3D-972868766D20}" dt="2021-08-16T12:00:06.392" v="8622" actId="1076"/>
          <ac:spMkLst>
            <pc:docMk/>
            <pc:sldMk cId="4210948145" sldId="451"/>
            <ac:spMk id="12" creationId="{E3067EA1-75B5-43FD-BC11-F9850F7632B2}"/>
          </ac:spMkLst>
        </pc:spChg>
        <pc:spChg chg="add mod">
          <ac:chgData name="Kate Piper (IMH)" userId="f69ee4e2-845b-4a1f-89c4-60fce9da139f" providerId="ADAL" clId="{B17FA2F0-1001-4E45-AC3D-972868766D20}" dt="2021-08-16T12:00:01.733" v="8621" actId="1076"/>
          <ac:spMkLst>
            <pc:docMk/>
            <pc:sldMk cId="4210948145" sldId="451"/>
            <ac:spMk id="13" creationId="{8B639D66-3FD5-4917-946E-A4982B9ABEDB}"/>
          </ac:spMkLst>
        </pc:spChg>
        <pc:spChg chg="add mod">
          <ac:chgData name="Kate Piper (IMH)" userId="f69ee4e2-845b-4a1f-89c4-60fce9da139f" providerId="ADAL" clId="{B17FA2F0-1001-4E45-AC3D-972868766D20}" dt="2021-08-16T11:59:52.888" v="8620" actId="688"/>
          <ac:spMkLst>
            <pc:docMk/>
            <pc:sldMk cId="4210948145" sldId="451"/>
            <ac:spMk id="14" creationId="{19020FB8-102A-4746-A138-6052CEB173B9}"/>
          </ac:spMkLst>
        </pc:spChg>
      </pc:sldChg>
      <pc:sldChg chg="addSp modSp add mod modNotesTx">
        <pc:chgData name="Kate Piper (IMH)" userId="f69ee4e2-845b-4a1f-89c4-60fce9da139f" providerId="ADAL" clId="{B17FA2F0-1001-4E45-AC3D-972868766D20}" dt="2021-08-16T14:23:12.102" v="19218" actId="20577"/>
        <pc:sldMkLst>
          <pc:docMk/>
          <pc:sldMk cId="3735034128" sldId="452"/>
        </pc:sldMkLst>
        <pc:spChg chg="mod">
          <ac:chgData name="Kate Piper (IMH)" userId="f69ee4e2-845b-4a1f-89c4-60fce9da139f" providerId="ADAL" clId="{B17FA2F0-1001-4E45-AC3D-972868766D20}" dt="2021-08-16T13:11:21.171" v="11983" actId="1076"/>
          <ac:spMkLst>
            <pc:docMk/>
            <pc:sldMk cId="3735034128" sldId="452"/>
            <ac:spMk id="3" creationId="{3E9804F8-536A-42D7-AB76-FB4DAB1B9532}"/>
          </ac:spMkLst>
        </pc:spChg>
        <pc:spChg chg="mod">
          <ac:chgData name="Kate Piper (IMH)" userId="f69ee4e2-845b-4a1f-89c4-60fce9da139f" providerId="ADAL" clId="{B17FA2F0-1001-4E45-AC3D-972868766D20}" dt="2021-08-16T13:11:39.412" v="11987" actId="1076"/>
          <ac:spMkLst>
            <pc:docMk/>
            <pc:sldMk cId="3735034128" sldId="452"/>
            <ac:spMk id="4" creationId="{1FA1F27E-553E-422D-8DE0-AB060E1438EE}"/>
          </ac:spMkLst>
        </pc:spChg>
        <pc:spChg chg="add mod">
          <ac:chgData name="Kate Piper (IMH)" userId="f69ee4e2-845b-4a1f-89c4-60fce9da139f" providerId="ADAL" clId="{B17FA2F0-1001-4E45-AC3D-972868766D20}" dt="2021-08-16T13:11:26.555" v="11984" actId="1076"/>
          <ac:spMkLst>
            <pc:docMk/>
            <pc:sldMk cId="3735034128" sldId="452"/>
            <ac:spMk id="5" creationId="{7A852044-DBD4-44A5-8955-29B51EE99A31}"/>
          </ac:spMkLst>
        </pc:spChg>
        <pc:spChg chg="add mod">
          <ac:chgData name="Kate Piper (IMH)" userId="f69ee4e2-845b-4a1f-89c4-60fce9da139f" providerId="ADAL" clId="{B17FA2F0-1001-4E45-AC3D-972868766D20}" dt="2021-08-16T14:11:08.335" v="18949" actId="20577"/>
          <ac:spMkLst>
            <pc:docMk/>
            <pc:sldMk cId="3735034128" sldId="452"/>
            <ac:spMk id="6" creationId="{6BE48C80-0EC5-49FD-9EAB-923BF28229EE}"/>
          </ac:spMkLst>
        </pc:spChg>
        <pc:spChg chg="add mod">
          <ac:chgData name="Kate Piper (IMH)" userId="f69ee4e2-845b-4a1f-89c4-60fce9da139f" providerId="ADAL" clId="{B17FA2F0-1001-4E45-AC3D-972868766D20}" dt="2021-08-16T13:12:01.822" v="12005" actId="1036"/>
          <ac:spMkLst>
            <pc:docMk/>
            <pc:sldMk cId="3735034128" sldId="452"/>
            <ac:spMk id="7" creationId="{D6CBB39E-4143-45AD-B4DD-065833D559B9}"/>
          </ac:spMkLst>
        </pc:spChg>
        <pc:graphicFrameChg chg="add mod modGraphic">
          <ac:chgData name="Kate Piper (IMH)" userId="f69ee4e2-845b-4a1f-89c4-60fce9da139f" providerId="ADAL" clId="{B17FA2F0-1001-4E45-AC3D-972868766D20}" dt="2021-08-16T13:12:54.198" v="12015" actId="1035"/>
          <ac:graphicFrameMkLst>
            <pc:docMk/>
            <pc:sldMk cId="3735034128" sldId="452"/>
            <ac:graphicFrameMk id="8" creationId="{0201656D-8277-4379-83AC-B7E489456B82}"/>
          </ac:graphicFrameMkLst>
        </pc:graphicFrameChg>
      </pc:sldChg>
      <pc:sldChg chg="addSp modSp add mod modNotesTx">
        <pc:chgData name="Kate Piper (IMH)" userId="f69ee4e2-845b-4a1f-89c4-60fce9da139f" providerId="ADAL" clId="{B17FA2F0-1001-4E45-AC3D-972868766D20}" dt="2021-08-16T14:11:16.084" v="18962" actId="20577"/>
        <pc:sldMkLst>
          <pc:docMk/>
          <pc:sldMk cId="750409817" sldId="453"/>
        </pc:sldMkLst>
        <pc:spChg chg="add mod">
          <ac:chgData name="Kate Piper (IMH)" userId="f69ee4e2-845b-4a1f-89c4-60fce9da139f" providerId="ADAL" clId="{B17FA2F0-1001-4E45-AC3D-972868766D20}" dt="2021-08-16T14:11:16.084" v="18962" actId="20577"/>
          <ac:spMkLst>
            <pc:docMk/>
            <pc:sldMk cId="750409817" sldId="453"/>
            <ac:spMk id="5" creationId="{CE307667-F5A0-4010-85AC-E70B04CB1CA5}"/>
          </ac:spMkLst>
        </pc:spChg>
        <pc:spChg chg="add mod">
          <ac:chgData name="Kate Piper (IMH)" userId="f69ee4e2-845b-4a1f-89c4-60fce9da139f" providerId="ADAL" clId="{B17FA2F0-1001-4E45-AC3D-972868766D20}" dt="2021-08-16T13:36:01.749" v="14158" actId="14100"/>
          <ac:spMkLst>
            <pc:docMk/>
            <pc:sldMk cId="750409817" sldId="453"/>
            <ac:spMk id="10" creationId="{37312C3C-FF70-42A2-BC14-7652A853CF2E}"/>
          </ac:spMkLst>
        </pc:spChg>
        <pc:spChg chg="add mod">
          <ac:chgData name="Kate Piper (IMH)" userId="f69ee4e2-845b-4a1f-89c4-60fce9da139f" providerId="ADAL" clId="{B17FA2F0-1001-4E45-AC3D-972868766D20}" dt="2021-08-16T13:36:10.950" v="14161" actId="1076"/>
          <ac:spMkLst>
            <pc:docMk/>
            <pc:sldMk cId="750409817" sldId="453"/>
            <ac:spMk id="11" creationId="{63955AB2-97E4-4436-9A71-51803C888C83}"/>
          </ac:spMkLst>
        </pc:spChg>
        <pc:grpChg chg="add mod">
          <ac:chgData name="Kate Piper (IMH)" userId="f69ee4e2-845b-4a1f-89c4-60fce9da139f" providerId="ADAL" clId="{B17FA2F0-1001-4E45-AC3D-972868766D20}" dt="2021-08-16T13:35:58.439" v="14157"/>
          <ac:grpSpMkLst>
            <pc:docMk/>
            <pc:sldMk cId="750409817" sldId="453"/>
            <ac:grpSpMk id="7" creationId="{7DF1D8E5-675F-42AF-9016-D187D827B089}"/>
          </ac:grpSpMkLst>
        </pc:grpChg>
        <pc:picChg chg="add mod">
          <ac:chgData name="Kate Piper (IMH)" userId="f69ee4e2-845b-4a1f-89c4-60fce9da139f" providerId="ADAL" clId="{B17FA2F0-1001-4E45-AC3D-972868766D20}" dt="2021-08-16T13:35:58.439" v="14157"/>
          <ac:picMkLst>
            <pc:docMk/>
            <pc:sldMk cId="750409817" sldId="453"/>
            <ac:picMk id="6" creationId="{DA517C7C-5447-42FF-91BE-0C8FC2CDD534}"/>
          </ac:picMkLst>
        </pc:picChg>
        <pc:picChg chg="mod">
          <ac:chgData name="Kate Piper (IMH)" userId="f69ee4e2-845b-4a1f-89c4-60fce9da139f" providerId="ADAL" clId="{B17FA2F0-1001-4E45-AC3D-972868766D20}" dt="2021-08-16T13:35:58.439" v="14157"/>
          <ac:picMkLst>
            <pc:docMk/>
            <pc:sldMk cId="750409817" sldId="453"/>
            <ac:picMk id="8" creationId="{9560879D-CB22-470E-9C86-7A94375398CB}"/>
          </ac:picMkLst>
        </pc:picChg>
        <pc:picChg chg="mod">
          <ac:chgData name="Kate Piper (IMH)" userId="f69ee4e2-845b-4a1f-89c4-60fce9da139f" providerId="ADAL" clId="{B17FA2F0-1001-4E45-AC3D-972868766D20}" dt="2021-08-16T13:35:58.439" v="14157"/>
          <ac:picMkLst>
            <pc:docMk/>
            <pc:sldMk cId="750409817" sldId="453"/>
            <ac:picMk id="9" creationId="{1CC194FA-3EAC-459D-AA34-E117BF02F0F1}"/>
          </ac:picMkLst>
        </pc:picChg>
        <pc:cxnChg chg="add mod">
          <ac:chgData name="Kate Piper (IMH)" userId="f69ee4e2-845b-4a1f-89c4-60fce9da139f" providerId="ADAL" clId="{B17FA2F0-1001-4E45-AC3D-972868766D20}" dt="2021-08-16T13:36:03.472" v="14159" actId="1076"/>
          <ac:cxnSpMkLst>
            <pc:docMk/>
            <pc:sldMk cId="750409817" sldId="453"/>
            <ac:cxnSpMk id="12" creationId="{2977106D-3F26-44BE-B182-02D93CC32CB3}"/>
          </ac:cxnSpMkLst>
        </pc:cxnChg>
      </pc:sldChg>
      <pc:sldChg chg="addSp delSp modSp add mod modNotesTx">
        <pc:chgData name="Kate Piper (IMH)" userId="f69ee4e2-845b-4a1f-89c4-60fce9da139f" providerId="ADAL" clId="{B17FA2F0-1001-4E45-AC3D-972868766D20}" dt="2021-08-16T14:24:15.389" v="19228" actId="20577"/>
        <pc:sldMkLst>
          <pc:docMk/>
          <pc:sldMk cId="3348915745" sldId="454"/>
        </pc:sldMkLst>
        <pc:spChg chg="del mod">
          <ac:chgData name="Kate Piper (IMH)" userId="f69ee4e2-845b-4a1f-89c4-60fce9da139f" providerId="ADAL" clId="{B17FA2F0-1001-4E45-AC3D-972868766D20}" dt="2021-08-16T13:39:52.973" v="14649" actId="478"/>
          <ac:spMkLst>
            <pc:docMk/>
            <pc:sldMk cId="3348915745" sldId="454"/>
            <ac:spMk id="4" creationId="{1FA1F27E-553E-422D-8DE0-AB060E1438EE}"/>
          </ac:spMkLst>
        </pc:spChg>
        <pc:spChg chg="add mod">
          <ac:chgData name="Kate Piper (IMH)" userId="f69ee4e2-845b-4a1f-89c4-60fce9da139f" providerId="ADAL" clId="{B17FA2F0-1001-4E45-AC3D-972868766D20}" dt="2021-08-16T14:11:21.694" v="18975" actId="20577"/>
          <ac:spMkLst>
            <pc:docMk/>
            <pc:sldMk cId="3348915745" sldId="454"/>
            <ac:spMk id="5" creationId="{3D29EC54-B243-4FC0-BEEB-FA4C76E11A04}"/>
          </ac:spMkLst>
        </pc:spChg>
        <pc:spChg chg="add mod">
          <ac:chgData name="Kate Piper (IMH)" userId="f69ee4e2-845b-4a1f-89c4-60fce9da139f" providerId="ADAL" clId="{B17FA2F0-1001-4E45-AC3D-972868766D20}" dt="2021-08-16T13:39:51.008" v="14648" actId="1076"/>
          <ac:spMkLst>
            <pc:docMk/>
            <pc:sldMk cId="3348915745" sldId="454"/>
            <ac:spMk id="6" creationId="{E0FE2291-650E-47F4-B6C7-E6E1E805A564}"/>
          </ac:spMkLst>
        </pc:spChg>
        <pc:spChg chg="add mod">
          <ac:chgData name="Kate Piper (IMH)" userId="f69ee4e2-845b-4a1f-89c4-60fce9da139f" providerId="ADAL" clId="{B17FA2F0-1001-4E45-AC3D-972868766D20}" dt="2021-08-16T13:40:28.087" v="14666" actId="14100"/>
          <ac:spMkLst>
            <pc:docMk/>
            <pc:sldMk cId="3348915745" sldId="454"/>
            <ac:spMk id="7" creationId="{363DD77A-F9F9-4ED9-B210-C0C4C84D3996}"/>
          </ac:spMkLst>
        </pc:spChg>
        <pc:spChg chg="add mod">
          <ac:chgData name="Kate Piper (IMH)" userId="f69ee4e2-845b-4a1f-89c4-60fce9da139f" providerId="ADAL" clId="{B17FA2F0-1001-4E45-AC3D-972868766D20}" dt="2021-08-16T13:40:28.087" v="14666" actId="14100"/>
          <ac:spMkLst>
            <pc:docMk/>
            <pc:sldMk cId="3348915745" sldId="454"/>
            <ac:spMk id="8" creationId="{E9CEEC97-CD12-4B72-9E30-6B7C0B939EAE}"/>
          </ac:spMkLst>
        </pc:spChg>
        <pc:spChg chg="add mod">
          <ac:chgData name="Kate Piper (IMH)" userId="f69ee4e2-845b-4a1f-89c4-60fce9da139f" providerId="ADAL" clId="{B17FA2F0-1001-4E45-AC3D-972868766D20}" dt="2021-08-16T13:40:28.087" v="14666" actId="14100"/>
          <ac:spMkLst>
            <pc:docMk/>
            <pc:sldMk cId="3348915745" sldId="454"/>
            <ac:spMk id="9" creationId="{C0DEDC5B-D4FA-4691-A585-E8BB186DB07C}"/>
          </ac:spMkLst>
        </pc:spChg>
        <pc:spChg chg="add mod">
          <ac:chgData name="Kate Piper (IMH)" userId="f69ee4e2-845b-4a1f-89c4-60fce9da139f" providerId="ADAL" clId="{B17FA2F0-1001-4E45-AC3D-972868766D20}" dt="2021-08-16T13:40:32.323" v="14669" actId="1035"/>
          <ac:spMkLst>
            <pc:docMk/>
            <pc:sldMk cId="3348915745" sldId="454"/>
            <ac:spMk id="10" creationId="{B7737008-D2C9-4367-B329-96BC258033DD}"/>
          </ac:spMkLst>
        </pc:spChg>
        <pc:spChg chg="add mod">
          <ac:chgData name="Kate Piper (IMH)" userId="f69ee4e2-845b-4a1f-89c4-60fce9da139f" providerId="ADAL" clId="{B17FA2F0-1001-4E45-AC3D-972868766D20}" dt="2021-08-16T13:40:32.323" v="14669" actId="1035"/>
          <ac:spMkLst>
            <pc:docMk/>
            <pc:sldMk cId="3348915745" sldId="454"/>
            <ac:spMk id="11" creationId="{5AB4D6E6-29D3-4645-A5CA-791FCAD40189}"/>
          </ac:spMkLst>
        </pc:spChg>
        <pc:spChg chg="add mod">
          <ac:chgData name="Kate Piper (IMH)" userId="f69ee4e2-845b-4a1f-89c4-60fce9da139f" providerId="ADAL" clId="{B17FA2F0-1001-4E45-AC3D-972868766D20}" dt="2021-08-16T13:40:32.323" v="14669" actId="1035"/>
          <ac:spMkLst>
            <pc:docMk/>
            <pc:sldMk cId="3348915745" sldId="454"/>
            <ac:spMk id="12" creationId="{94C11E9B-3E47-4D51-9D4E-54B0F17E6615}"/>
          </ac:spMkLst>
        </pc:spChg>
        <pc:spChg chg="add mod">
          <ac:chgData name="Kate Piper (IMH)" userId="f69ee4e2-845b-4a1f-89c4-60fce9da139f" providerId="ADAL" clId="{B17FA2F0-1001-4E45-AC3D-972868766D20}" dt="2021-08-16T13:40:46.206" v="14688" actId="121"/>
          <ac:spMkLst>
            <pc:docMk/>
            <pc:sldMk cId="3348915745" sldId="454"/>
            <ac:spMk id="13" creationId="{271B86F0-C7F0-41DB-AEDF-3E4802C06F0A}"/>
          </ac:spMkLst>
        </pc:spChg>
      </pc:sldChg>
      <pc:sldChg chg="addSp delSp modSp add mod delAnim modAnim modNotesTx">
        <pc:chgData name="Kate Piper (IMH)" userId="f69ee4e2-845b-4a1f-89c4-60fce9da139f" providerId="ADAL" clId="{B17FA2F0-1001-4E45-AC3D-972868766D20}" dt="2021-08-16T12:51:03.352" v="10409" actId="6549"/>
        <pc:sldMkLst>
          <pc:docMk/>
          <pc:sldMk cId="2769897784" sldId="455"/>
        </pc:sldMkLst>
        <pc:spChg chg="mod">
          <ac:chgData name="Kate Piper (IMH)" userId="f69ee4e2-845b-4a1f-89c4-60fce9da139f" providerId="ADAL" clId="{B17FA2F0-1001-4E45-AC3D-972868766D20}" dt="2021-08-16T12:51:03.352" v="10409" actId="6549"/>
          <ac:spMkLst>
            <pc:docMk/>
            <pc:sldMk cId="2769897784" sldId="455"/>
            <ac:spMk id="5" creationId="{E4BA31AF-6926-48D2-B48E-95F9113CFCBA}"/>
          </ac:spMkLst>
        </pc:spChg>
        <pc:spChg chg="mod">
          <ac:chgData name="Kate Piper (IMH)" userId="f69ee4e2-845b-4a1f-89c4-60fce9da139f" providerId="ADAL" clId="{B17FA2F0-1001-4E45-AC3D-972868766D20}" dt="2021-08-16T12:09:02.489" v="9393" actId="1076"/>
          <ac:spMkLst>
            <pc:docMk/>
            <pc:sldMk cId="2769897784" sldId="455"/>
            <ac:spMk id="6" creationId="{18AE3DDD-5BB6-4919-B6AF-1E009E4688B8}"/>
          </ac:spMkLst>
        </pc:spChg>
        <pc:spChg chg="mod">
          <ac:chgData name="Kate Piper (IMH)" userId="f69ee4e2-845b-4a1f-89c4-60fce9da139f" providerId="ADAL" clId="{B17FA2F0-1001-4E45-AC3D-972868766D20}" dt="2021-08-16T12:09:32.558" v="9439" actId="20577"/>
          <ac:spMkLst>
            <pc:docMk/>
            <pc:sldMk cId="2769897784" sldId="455"/>
            <ac:spMk id="7" creationId="{6412C8CF-E549-4FF4-A8CA-029E3F18571F}"/>
          </ac:spMkLst>
        </pc:spChg>
        <pc:spChg chg="del mod">
          <ac:chgData name="Kate Piper (IMH)" userId="f69ee4e2-845b-4a1f-89c4-60fce9da139f" providerId="ADAL" clId="{B17FA2F0-1001-4E45-AC3D-972868766D20}" dt="2021-08-16T12:09:17.949" v="9421" actId="478"/>
          <ac:spMkLst>
            <pc:docMk/>
            <pc:sldMk cId="2769897784" sldId="455"/>
            <ac:spMk id="9" creationId="{E4C92D4B-D7D1-4A20-A768-5062676233D8}"/>
          </ac:spMkLst>
        </pc:spChg>
        <pc:spChg chg="del mod">
          <ac:chgData name="Kate Piper (IMH)" userId="f69ee4e2-845b-4a1f-89c4-60fce9da139f" providerId="ADAL" clId="{B17FA2F0-1001-4E45-AC3D-972868766D20}" dt="2021-08-16T12:09:17.949" v="9421" actId="478"/>
          <ac:spMkLst>
            <pc:docMk/>
            <pc:sldMk cId="2769897784" sldId="455"/>
            <ac:spMk id="10" creationId="{FFE7A111-CBDE-4282-9C84-B95A0E33B384}"/>
          </ac:spMkLst>
        </pc:spChg>
        <pc:spChg chg="del">
          <ac:chgData name="Kate Piper (IMH)" userId="f69ee4e2-845b-4a1f-89c4-60fce9da139f" providerId="ADAL" clId="{B17FA2F0-1001-4E45-AC3D-972868766D20}" dt="2021-08-16T12:09:17.949" v="9421" actId="478"/>
          <ac:spMkLst>
            <pc:docMk/>
            <pc:sldMk cId="2769897784" sldId="455"/>
            <ac:spMk id="11" creationId="{BFF2E833-C8D2-4814-87A5-CD7355FD60F9}"/>
          </ac:spMkLst>
        </pc:spChg>
        <pc:spChg chg="del mod">
          <ac:chgData name="Kate Piper (IMH)" userId="f69ee4e2-845b-4a1f-89c4-60fce9da139f" providerId="ADAL" clId="{B17FA2F0-1001-4E45-AC3D-972868766D20}" dt="2021-08-16T12:09:17.949" v="9421" actId="478"/>
          <ac:spMkLst>
            <pc:docMk/>
            <pc:sldMk cId="2769897784" sldId="455"/>
            <ac:spMk id="13" creationId="{70C70549-B269-41F0-B1F3-12EBAA4276BD}"/>
          </ac:spMkLst>
        </pc:spChg>
        <pc:spChg chg="del mod">
          <ac:chgData name="Kate Piper (IMH)" userId="f69ee4e2-845b-4a1f-89c4-60fce9da139f" providerId="ADAL" clId="{B17FA2F0-1001-4E45-AC3D-972868766D20}" dt="2021-08-16T12:09:17.949" v="9421" actId="478"/>
          <ac:spMkLst>
            <pc:docMk/>
            <pc:sldMk cId="2769897784" sldId="455"/>
            <ac:spMk id="14" creationId="{D21C734E-196E-486C-BA02-D0EFA4036559}"/>
          </ac:spMkLst>
        </pc:spChg>
        <pc:spChg chg="add mod">
          <ac:chgData name="Kate Piper (IMH)" userId="f69ee4e2-845b-4a1f-89c4-60fce9da139f" providerId="ADAL" clId="{B17FA2F0-1001-4E45-AC3D-972868766D20}" dt="2021-08-16T12:11:25.693" v="9513" actId="313"/>
          <ac:spMkLst>
            <pc:docMk/>
            <pc:sldMk cId="2769897784" sldId="455"/>
            <ac:spMk id="16" creationId="{193F8461-B496-424A-A221-71C2512036DB}"/>
          </ac:spMkLst>
        </pc:spChg>
        <pc:spChg chg="add mod">
          <ac:chgData name="Kate Piper (IMH)" userId="f69ee4e2-845b-4a1f-89c4-60fce9da139f" providerId="ADAL" clId="{B17FA2F0-1001-4E45-AC3D-972868766D20}" dt="2021-08-16T12:11:39.399" v="9522" actId="20577"/>
          <ac:spMkLst>
            <pc:docMk/>
            <pc:sldMk cId="2769897784" sldId="455"/>
            <ac:spMk id="17" creationId="{8C3BC148-CD67-4563-A969-AE2207DC065E}"/>
          </ac:spMkLst>
        </pc:spChg>
        <pc:spChg chg="add mod">
          <ac:chgData name="Kate Piper (IMH)" userId="f69ee4e2-845b-4a1f-89c4-60fce9da139f" providerId="ADAL" clId="{B17FA2F0-1001-4E45-AC3D-972868766D20}" dt="2021-08-16T12:10:29.657" v="9451" actId="1076"/>
          <ac:spMkLst>
            <pc:docMk/>
            <pc:sldMk cId="2769897784" sldId="455"/>
            <ac:spMk id="18" creationId="{078103DB-8359-441C-A064-46BFE97C75EA}"/>
          </ac:spMkLst>
        </pc:spChg>
        <pc:spChg chg="add mod">
          <ac:chgData name="Kate Piper (IMH)" userId="f69ee4e2-845b-4a1f-89c4-60fce9da139f" providerId="ADAL" clId="{B17FA2F0-1001-4E45-AC3D-972868766D20}" dt="2021-08-16T12:10:44.837" v="9453" actId="1076"/>
          <ac:spMkLst>
            <pc:docMk/>
            <pc:sldMk cId="2769897784" sldId="455"/>
            <ac:spMk id="19" creationId="{E9A5D302-393E-4718-AB49-7B121339FCB7}"/>
          </ac:spMkLst>
        </pc:spChg>
        <pc:spChg chg="del">
          <ac:chgData name="Kate Piper (IMH)" userId="f69ee4e2-845b-4a1f-89c4-60fce9da139f" providerId="ADAL" clId="{B17FA2F0-1001-4E45-AC3D-972868766D20}" dt="2021-08-16T12:09:17.949" v="9421" actId="478"/>
          <ac:spMkLst>
            <pc:docMk/>
            <pc:sldMk cId="2769897784" sldId="455"/>
            <ac:spMk id="20" creationId="{3C66BF52-7237-4824-8393-8F4D63C8D199}"/>
          </ac:spMkLst>
        </pc:spChg>
        <pc:spChg chg="add mod">
          <ac:chgData name="Kate Piper (IMH)" userId="f69ee4e2-845b-4a1f-89c4-60fce9da139f" providerId="ADAL" clId="{B17FA2F0-1001-4E45-AC3D-972868766D20}" dt="2021-08-16T12:10:38.147" v="9452" actId="1076"/>
          <ac:spMkLst>
            <pc:docMk/>
            <pc:sldMk cId="2769897784" sldId="455"/>
            <ac:spMk id="21" creationId="{8E0CCF3C-9830-42B5-BC93-8AE36C3B9131}"/>
          </ac:spMkLst>
        </pc:spChg>
        <pc:spChg chg="add mod">
          <ac:chgData name="Kate Piper (IMH)" userId="f69ee4e2-845b-4a1f-89c4-60fce9da139f" providerId="ADAL" clId="{B17FA2F0-1001-4E45-AC3D-972868766D20}" dt="2021-08-16T12:10:22.098" v="9449" actId="14100"/>
          <ac:spMkLst>
            <pc:docMk/>
            <pc:sldMk cId="2769897784" sldId="455"/>
            <ac:spMk id="22" creationId="{93BD8EFF-E901-4B24-AA80-A5AA61B406FE}"/>
          </ac:spMkLst>
        </pc:spChg>
        <pc:spChg chg="add del mod">
          <ac:chgData name="Kate Piper (IMH)" userId="f69ee4e2-845b-4a1f-89c4-60fce9da139f" providerId="ADAL" clId="{B17FA2F0-1001-4E45-AC3D-972868766D20}" dt="2021-08-16T12:09:58.837" v="9441" actId="478"/>
          <ac:spMkLst>
            <pc:docMk/>
            <pc:sldMk cId="2769897784" sldId="455"/>
            <ac:spMk id="23" creationId="{EA52308C-EFDE-4C32-92F5-4D99A44108F8}"/>
          </ac:spMkLst>
        </pc:spChg>
        <pc:spChg chg="add del mod">
          <ac:chgData name="Kate Piper (IMH)" userId="f69ee4e2-845b-4a1f-89c4-60fce9da139f" providerId="ADAL" clId="{B17FA2F0-1001-4E45-AC3D-972868766D20}" dt="2021-08-16T12:09:59.860" v="9442" actId="478"/>
          <ac:spMkLst>
            <pc:docMk/>
            <pc:sldMk cId="2769897784" sldId="455"/>
            <ac:spMk id="24" creationId="{B5BE308B-FA50-4D82-8FED-321CBA02B94E}"/>
          </ac:spMkLst>
        </pc:spChg>
        <pc:spChg chg="add del mod">
          <ac:chgData name="Kate Piper (IMH)" userId="f69ee4e2-845b-4a1f-89c4-60fce9da139f" providerId="ADAL" clId="{B17FA2F0-1001-4E45-AC3D-972868766D20}" dt="2021-08-16T12:10:00.875" v="9443" actId="478"/>
          <ac:spMkLst>
            <pc:docMk/>
            <pc:sldMk cId="2769897784" sldId="455"/>
            <ac:spMk id="25" creationId="{63D0BE55-286E-4838-B312-BCAD053AB41E}"/>
          </ac:spMkLst>
        </pc:spChg>
        <pc:spChg chg="add del mod">
          <ac:chgData name="Kate Piper (IMH)" userId="f69ee4e2-845b-4a1f-89c4-60fce9da139f" providerId="ADAL" clId="{B17FA2F0-1001-4E45-AC3D-972868766D20}" dt="2021-08-16T12:10:01.881" v="9444" actId="478"/>
          <ac:spMkLst>
            <pc:docMk/>
            <pc:sldMk cId="2769897784" sldId="455"/>
            <ac:spMk id="26" creationId="{D6446EBE-087B-4910-9D0E-CC762DA56D99}"/>
          </ac:spMkLst>
        </pc:spChg>
        <pc:spChg chg="add del mod">
          <ac:chgData name="Kate Piper (IMH)" userId="f69ee4e2-845b-4a1f-89c4-60fce9da139f" providerId="ADAL" clId="{B17FA2F0-1001-4E45-AC3D-972868766D20}" dt="2021-08-16T12:10:02.759" v="9445" actId="478"/>
          <ac:spMkLst>
            <pc:docMk/>
            <pc:sldMk cId="2769897784" sldId="455"/>
            <ac:spMk id="27" creationId="{3DC5F721-C6DD-46C1-8A70-5E06CFE3BCD4}"/>
          </ac:spMkLst>
        </pc:spChg>
        <pc:cxnChg chg="del mod">
          <ac:chgData name="Kate Piper (IMH)" userId="f69ee4e2-845b-4a1f-89c4-60fce9da139f" providerId="ADAL" clId="{B17FA2F0-1001-4E45-AC3D-972868766D20}" dt="2021-08-16T12:09:17.949" v="9421" actId="478"/>
          <ac:cxnSpMkLst>
            <pc:docMk/>
            <pc:sldMk cId="2769897784" sldId="455"/>
            <ac:cxnSpMk id="8" creationId="{C4134729-177A-4996-AAF0-4802DF8611BA}"/>
          </ac:cxnSpMkLst>
        </pc:cxnChg>
        <pc:cxnChg chg="del">
          <ac:chgData name="Kate Piper (IMH)" userId="f69ee4e2-845b-4a1f-89c4-60fce9da139f" providerId="ADAL" clId="{B17FA2F0-1001-4E45-AC3D-972868766D20}" dt="2021-08-16T12:09:17.949" v="9421" actId="478"/>
          <ac:cxnSpMkLst>
            <pc:docMk/>
            <pc:sldMk cId="2769897784" sldId="455"/>
            <ac:cxnSpMk id="12" creationId="{15AABD8A-DDF6-4B89-9120-A47AE96E0023}"/>
          </ac:cxnSpMkLst>
        </pc:cxnChg>
        <pc:cxnChg chg="add mod">
          <ac:chgData name="Kate Piper (IMH)" userId="f69ee4e2-845b-4a1f-89c4-60fce9da139f" providerId="ADAL" clId="{B17FA2F0-1001-4E45-AC3D-972868766D20}" dt="2021-08-16T12:11:00.952" v="9457" actId="208"/>
          <ac:cxnSpMkLst>
            <pc:docMk/>
            <pc:sldMk cId="2769897784" sldId="455"/>
            <ac:cxnSpMk id="28" creationId="{189CB72A-0F8A-44CF-AA9C-6585108305BD}"/>
          </ac:cxnSpMkLst>
        </pc:cxnChg>
        <pc:cxnChg chg="add mod">
          <ac:chgData name="Kate Piper (IMH)" userId="f69ee4e2-845b-4a1f-89c4-60fce9da139f" providerId="ADAL" clId="{B17FA2F0-1001-4E45-AC3D-972868766D20}" dt="2021-08-16T12:12:06.028" v="9525" actId="1035"/>
          <ac:cxnSpMkLst>
            <pc:docMk/>
            <pc:sldMk cId="2769897784" sldId="455"/>
            <ac:cxnSpMk id="31" creationId="{CE3E98FC-AD84-4DE4-9282-AC17C727D0C1}"/>
          </ac:cxnSpMkLst>
        </pc:cxnChg>
      </pc:sldChg>
      <pc:sldChg chg="addSp delSp modSp add mod modNotesTx">
        <pc:chgData name="Kate Piper (IMH)" userId="f69ee4e2-845b-4a1f-89c4-60fce9da139f" providerId="ADAL" clId="{B17FA2F0-1001-4E45-AC3D-972868766D20}" dt="2021-08-16T14:21:23.472" v="19175" actId="20577"/>
        <pc:sldMkLst>
          <pc:docMk/>
          <pc:sldMk cId="3655881309" sldId="456"/>
        </pc:sldMkLst>
        <pc:spChg chg="mod">
          <ac:chgData name="Kate Piper (IMH)" userId="f69ee4e2-845b-4a1f-89c4-60fce9da139f" providerId="ADAL" clId="{B17FA2F0-1001-4E45-AC3D-972868766D20}" dt="2021-08-16T12:51:19.207" v="10446" actId="20577"/>
          <ac:spMkLst>
            <pc:docMk/>
            <pc:sldMk cId="3655881309" sldId="456"/>
            <ac:spMk id="5" creationId="{E4BA31AF-6926-48D2-B48E-95F9113CFCBA}"/>
          </ac:spMkLst>
        </pc:spChg>
        <pc:spChg chg="mod">
          <ac:chgData name="Kate Piper (IMH)" userId="f69ee4e2-845b-4a1f-89c4-60fce9da139f" providerId="ADAL" clId="{B17FA2F0-1001-4E45-AC3D-972868766D20}" dt="2021-08-16T12:50:56.598" v="10408" actId="20577"/>
          <ac:spMkLst>
            <pc:docMk/>
            <pc:sldMk cId="3655881309" sldId="456"/>
            <ac:spMk id="6" creationId="{18AE3DDD-5BB6-4919-B6AF-1E009E4688B8}"/>
          </ac:spMkLst>
        </pc:spChg>
        <pc:spChg chg="mod">
          <ac:chgData name="Kate Piper (IMH)" userId="f69ee4e2-845b-4a1f-89c4-60fce9da139f" providerId="ADAL" clId="{B17FA2F0-1001-4E45-AC3D-972868766D20}" dt="2021-08-16T14:10:59.031" v="18937" actId="20577"/>
          <ac:spMkLst>
            <pc:docMk/>
            <pc:sldMk cId="3655881309" sldId="456"/>
            <ac:spMk id="7" creationId="{6412C8CF-E549-4FF4-A8CA-029E3F18571F}"/>
          </ac:spMkLst>
        </pc:spChg>
        <pc:spChg chg="del">
          <ac:chgData name="Kate Piper (IMH)" userId="f69ee4e2-845b-4a1f-89c4-60fce9da139f" providerId="ADAL" clId="{B17FA2F0-1001-4E45-AC3D-972868766D20}" dt="2021-08-16T12:52:53.496" v="10457" actId="478"/>
          <ac:spMkLst>
            <pc:docMk/>
            <pc:sldMk cId="3655881309" sldId="456"/>
            <ac:spMk id="16" creationId="{193F8461-B496-424A-A221-71C2512036DB}"/>
          </ac:spMkLst>
        </pc:spChg>
        <pc:spChg chg="del">
          <ac:chgData name="Kate Piper (IMH)" userId="f69ee4e2-845b-4a1f-89c4-60fce9da139f" providerId="ADAL" clId="{B17FA2F0-1001-4E45-AC3D-972868766D20}" dt="2021-08-16T12:52:53.496" v="10457" actId="478"/>
          <ac:spMkLst>
            <pc:docMk/>
            <pc:sldMk cId="3655881309" sldId="456"/>
            <ac:spMk id="17" creationId="{8C3BC148-CD67-4563-A969-AE2207DC065E}"/>
          </ac:spMkLst>
        </pc:spChg>
        <pc:spChg chg="del">
          <ac:chgData name="Kate Piper (IMH)" userId="f69ee4e2-845b-4a1f-89c4-60fce9da139f" providerId="ADAL" clId="{B17FA2F0-1001-4E45-AC3D-972868766D20}" dt="2021-08-16T12:52:53.496" v="10457" actId="478"/>
          <ac:spMkLst>
            <pc:docMk/>
            <pc:sldMk cId="3655881309" sldId="456"/>
            <ac:spMk id="18" creationId="{078103DB-8359-441C-A064-46BFE97C75EA}"/>
          </ac:spMkLst>
        </pc:spChg>
        <pc:spChg chg="del">
          <ac:chgData name="Kate Piper (IMH)" userId="f69ee4e2-845b-4a1f-89c4-60fce9da139f" providerId="ADAL" clId="{B17FA2F0-1001-4E45-AC3D-972868766D20}" dt="2021-08-16T12:52:53.496" v="10457" actId="478"/>
          <ac:spMkLst>
            <pc:docMk/>
            <pc:sldMk cId="3655881309" sldId="456"/>
            <ac:spMk id="19" creationId="{E9A5D302-393E-4718-AB49-7B121339FCB7}"/>
          </ac:spMkLst>
        </pc:spChg>
        <pc:spChg chg="del">
          <ac:chgData name="Kate Piper (IMH)" userId="f69ee4e2-845b-4a1f-89c4-60fce9da139f" providerId="ADAL" clId="{B17FA2F0-1001-4E45-AC3D-972868766D20}" dt="2021-08-16T12:52:53.496" v="10457" actId="478"/>
          <ac:spMkLst>
            <pc:docMk/>
            <pc:sldMk cId="3655881309" sldId="456"/>
            <ac:spMk id="21" creationId="{8E0CCF3C-9830-42B5-BC93-8AE36C3B9131}"/>
          </ac:spMkLst>
        </pc:spChg>
        <pc:spChg chg="del">
          <ac:chgData name="Kate Piper (IMH)" userId="f69ee4e2-845b-4a1f-89c4-60fce9da139f" providerId="ADAL" clId="{B17FA2F0-1001-4E45-AC3D-972868766D20}" dt="2021-08-16T12:52:53.496" v="10457" actId="478"/>
          <ac:spMkLst>
            <pc:docMk/>
            <pc:sldMk cId="3655881309" sldId="456"/>
            <ac:spMk id="22" creationId="{93BD8EFF-E901-4B24-AA80-A5AA61B406FE}"/>
          </ac:spMkLst>
        </pc:spChg>
        <pc:spChg chg="add mod">
          <ac:chgData name="Kate Piper (IMH)" userId="f69ee4e2-845b-4a1f-89c4-60fce9da139f" providerId="ADAL" clId="{B17FA2F0-1001-4E45-AC3D-972868766D20}" dt="2021-08-16T12:55:09.804" v="10503" actId="33524"/>
          <ac:spMkLst>
            <pc:docMk/>
            <pc:sldMk cId="3655881309" sldId="456"/>
            <ac:spMk id="23" creationId="{94A40DA1-87E6-4AB9-8792-6169C8B9CDBF}"/>
          </ac:spMkLst>
        </pc:spChg>
        <pc:spChg chg="add mod">
          <ac:chgData name="Kate Piper (IMH)" userId="f69ee4e2-845b-4a1f-89c4-60fce9da139f" providerId="ADAL" clId="{B17FA2F0-1001-4E45-AC3D-972868766D20}" dt="2021-08-16T12:54:41.583" v="10498" actId="1036"/>
          <ac:spMkLst>
            <pc:docMk/>
            <pc:sldMk cId="3655881309" sldId="456"/>
            <ac:spMk id="24" creationId="{F3FD49FA-D710-4030-80A4-CFAD52D0C155}"/>
          </ac:spMkLst>
        </pc:spChg>
        <pc:spChg chg="add mod">
          <ac:chgData name="Kate Piper (IMH)" userId="f69ee4e2-845b-4a1f-89c4-60fce9da139f" providerId="ADAL" clId="{B17FA2F0-1001-4E45-AC3D-972868766D20}" dt="2021-08-16T12:54:15.067" v="10467" actId="1076"/>
          <ac:spMkLst>
            <pc:docMk/>
            <pc:sldMk cId="3655881309" sldId="456"/>
            <ac:spMk id="25" creationId="{7250F08A-EAE0-4F3A-8695-B74F1B4E9B9E}"/>
          </ac:spMkLst>
        </pc:spChg>
        <pc:spChg chg="add mod">
          <ac:chgData name="Kate Piper (IMH)" userId="f69ee4e2-845b-4a1f-89c4-60fce9da139f" providerId="ADAL" clId="{B17FA2F0-1001-4E45-AC3D-972868766D20}" dt="2021-08-16T12:54:37.133" v="10496" actId="1037"/>
          <ac:spMkLst>
            <pc:docMk/>
            <pc:sldMk cId="3655881309" sldId="456"/>
            <ac:spMk id="26" creationId="{6C3823D8-3A59-4C75-929D-52AE62C9F097}"/>
          </ac:spMkLst>
        </pc:spChg>
        <pc:spChg chg="add mod">
          <ac:chgData name="Kate Piper (IMH)" userId="f69ee4e2-845b-4a1f-89c4-60fce9da139f" providerId="ADAL" clId="{B17FA2F0-1001-4E45-AC3D-972868766D20}" dt="2021-08-16T13:06:12.280" v="11335" actId="14100"/>
          <ac:spMkLst>
            <pc:docMk/>
            <pc:sldMk cId="3655881309" sldId="456"/>
            <ac:spMk id="27" creationId="{6D864827-382F-4616-95EC-71864375F316}"/>
          </ac:spMkLst>
        </pc:spChg>
        <pc:spChg chg="add mod">
          <ac:chgData name="Kate Piper (IMH)" userId="f69ee4e2-845b-4a1f-89c4-60fce9da139f" providerId="ADAL" clId="{B17FA2F0-1001-4E45-AC3D-972868766D20}" dt="2021-08-16T12:54:37.133" v="10496" actId="1037"/>
          <ac:spMkLst>
            <pc:docMk/>
            <pc:sldMk cId="3655881309" sldId="456"/>
            <ac:spMk id="29" creationId="{67377C03-F26B-4D94-8FF6-C9081046C3C2}"/>
          </ac:spMkLst>
        </pc:spChg>
        <pc:spChg chg="add mod">
          <ac:chgData name="Kate Piper (IMH)" userId="f69ee4e2-845b-4a1f-89c4-60fce9da139f" providerId="ADAL" clId="{B17FA2F0-1001-4E45-AC3D-972868766D20}" dt="2021-08-16T12:54:22.465" v="10469" actId="1076"/>
          <ac:spMkLst>
            <pc:docMk/>
            <pc:sldMk cId="3655881309" sldId="456"/>
            <ac:spMk id="30" creationId="{5224887B-0220-4940-823B-B2D95D6F7E53}"/>
          </ac:spMkLst>
        </pc:spChg>
        <pc:spChg chg="add mod">
          <ac:chgData name="Kate Piper (IMH)" userId="f69ee4e2-845b-4a1f-89c4-60fce9da139f" providerId="ADAL" clId="{B17FA2F0-1001-4E45-AC3D-972868766D20}" dt="2021-08-16T12:55:05.821" v="10502" actId="1076"/>
          <ac:spMkLst>
            <pc:docMk/>
            <pc:sldMk cId="3655881309" sldId="456"/>
            <ac:spMk id="32" creationId="{39D1B83B-B0F5-4F40-BEEF-F7BEA7B0B4E3}"/>
          </ac:spMkLst>
        </pc:spChg>
        <pc:spChg chg="add mod">
          <ac:chgData name="Kate Piper (IMH)" userId="f69ee4e2-845b-4a1f-89c4-60fce9da139f" providerId="ADAL" clId="{B17FA2F0-1001-4E45-AC3D-972868766D20}" dt="2021-08-16T12:55:38.170" v="10507" actId="1076"/>
          <ac:spMkLst>
            <pc:docMk/>
            <pc:sldMk cId="3655881309" sldId="456"/>
            <ac:spMk id="33" creationId="{EFBDD5C8-ED98-4E4B-A7FB-B8B7675BFA88}"/>
          </ac:spMkLst>
        </pc:spChg>
        <pc:spChg chg="add mod">
          <ac:chgData name="Kate Piper (IMH)" userId="f69ee4e2-845b-4a1f-89c4-60fce9da139f" providerId="ADAL" clId="{B17FA2F0-1001-4E45-AC3D-972868766D20}" dt="2021-08-16T12:55:38.170" v="10507" actId="1076"/>
          <ac:spMkLst>
            <pc:docMk/>
            <pc:sldMk cId="3655881309" sldId="456"/>
            <ac:spMk id="34" creationId="{FF9B5CD5-C52B-4B5E-9CBE-58965591FDBD}"/>
          </ac:spMkLst>
        </pc:spChg>
        <pc:spChg chg="add mod">
          <ac:chgData name="Kate Piper (IMH)" userId="f69ee4e2-845b-4a1f-89c4-60fce9da139f" providerId="ADAL" clId="{B17FA2F0-1001-4E45-AC3D-972868766D20}" dt="2021-08-16T12:55:46.940" v="10510" actId="14100"/>
          <ac:spMkLst>
            <pc:docMk/>
            <pc:sldMk cId="3655881309" sldId="456"/>
            <ac:spMk id="35" creationId="{128F63C4-B00F-4ECD-9BEF-204696D736C6}"/>
          </ac:spMkLst>
        </pc:spChg>
        <pc:cxnChg chg="add mod">
          <ac:chgData name="Kate Piper (IMH)" userId="f69ee4e2-845b-4a1f-89c4-60fce9da139f" providerId="ADAL" clId="{B17FA2F0-1001-4E45-AC3D-972868766D20}" dt="2021-08-16T12:54:02.860" v="10463" actId="1076"/>
          <ac:cxnSpMkLst>
            <pc:docMk/>
            <pc:sldMk cId="3655881309" sldId="456"/>
            <ac:cxnSpMk id="20" creationId="{0B632A60-0214-4AFF-BF18-92FDFFEFFFE5}"/>
          </ac:cxnSpMkLst>
        </pc:cxnChg>
        <pc:cxnChg chg="del">
          <ac:chgData name="Kate Piper (IMH)" userId="f69ee4e2-845b-4a1f-89c4-60fce9da139f" providerId="ADAL" clId="{B17FA2F0-1001-4E45-AC3D-972868766D20}" dt="2021-08-16T12:52:54.844" v="10458" actId="478"/>
          <ac:cxnSpMkLst>
            <pc:docMk/>
            <pc:sldMk cId="3655881309" sldId="456"/>
            <ac:cxnSpMk id="28" creationId="{189CB72A-0F8A-44CF-AA9C-6585108305BD}"/>
          </ac:cxnSpMkLst>
        </pc:cxnChg>
        <pc:cxnChg chg="del">
          <ac:chgData name="Kate Piper (IMH)" userId="f69ee4e2-845b-4a1f-89c4-60fce9da139f" providerId="ADAL" clId="{B17FA2F0-1001-4E45-AC3D-972868766D20}" dt="2021-08-16T12:52:55.808" v="10459" actId="478"/>
          <ac:cxnSpMkLst>
            <pc:docMk/>
            <pc:sldMk cId="3655881309" sldId="456"/>
            <ac:cxnSpMk id="31" creationId="{CE3E98FC-AD84-4DE4-9282-AC17C727D0C1}"/>
          </ac:cxnSpMkLst>
        </pc:cxnChg>
      </pc:sldChg>
      <pc:sldChg chg="addSp delSp modSp add del mod modNotesTx">
        <pc:chgData name="Kate Piper (IMH)" userId="f69ee4e2-845b-4a1f-89c4-60fce9da139f" providerId="ADAL" clId="{B17FA2F0-1001-4E45-AC3D-972868766D20}" dt="2021-08-16T13:36:18.308" v="14162" actId="47"/>
        <pc:sldMkLst>
          <pc:docMk/>
          <pc:sldMk cId="7763726" sldId="457"/>
        </pc:sldMkLst>
        <pc:spChg chg="mod">
          <ac:chgData name="Kate Piper (IMH)" userId="f69ee4e2-845b-4a1f-89c4-60fce9da139f" providerId="ADAL" clId="{B17FA2F0-1001-4E45-AC3D-972868766D20}" dt="2021-08-16T13:33:51.708" v="14102" actId="20577"/>
          <ac:spMkLst>
            <pc:docMk/>
            <pc:sldMk cId="7763726" sldId="457"/>
            <ac:spMk id="5" creationId="{E4BA31AF-6926-48D2-B48E-95F9113CFCBA}"/>
          </ac:spMkLst>
        </pc:spChg>
        <pc:spChg chg="mod">
          <ac:chgData name="Kate Piper (IMH)" userId="f69ee4e2-845b-4a1f-89c4-60fce9da139f" providerId="ADAL" clId="{B17FA2F0-1001-4E45-AC3D-972868766D20}" dt="2021-08-16T13:34:10.509" v="14141" actId="20577"/>
          <ac:spMkLst>
            <pc:docMk/>
            <pc:sldMk cId="7763726" sldId="457"/>
            <ac:spMk id="6" creationId="{18AE3DDD-5BB6-4919-B6AF-1E009E4688B8}"/>
          </ac:spMkLst>
        </pc:spChg>
        <pc:spChg chg="mod">
          <ac:chgData name="Kate Piper (IMH)" userId="f69ee4e2-845b-4a1f-89c4-60fce9da139f" providerId="ADAL" clId="{B17FA2F0-1001-4E45-AC3D-972868766D20}" dt="2021-08-16T13:34:02.424" v="14123" actId="1038"/>
          <ac:spMkLst>
            <pc:docMk/>
            <pc:sldMk cId="7763726" sldId="457"/>
            <ac:spMk id="7" creationId="{6412C8CF-E549-4FF4-A8CA-029E3F18571F}"/>
          </ac:spMkLst>
        </pc:spChg>
        <pc:spChg chg="del">
          <ac:chgData name="Kate Piper (IMH)" userId="f69ee4e2-845b-4a1f-89c4-60fce9da139f" providerId="ADAL" clId="{B17FA2F0-1001-4E45-AC3D-972868766D20}" dt="2021-08-16T13:34:18.587" v="14142" actId="478"/>
          <ac:spMkLst>
            <pc:docMk/>
            <pc:sldMk cId="7763726" sldId="457"/>
            <ac:spMk id="23" creationId="{94A40DA1-87E6-4AB9-8792-6169C8B9CDBF}"/>
          </ac:spMkLst>
        </pc:spChg>
        <pc:spChg chg="del">
          <ac:chgData name="Kate Piper (IMH)" userId="f69ee4e2-845b-4a1f-89c4-60fce9da139f" providerId="ADAL" clId="{B17FA2F0-1001-4E45-AC3D-972868766D20}" dt="2021-08-16T13:34:18.587" v="14142" actId="478"/>
          <ac:spMkLst>
            <pc:docMk/>
            <pc:sldMk cId="7763726" sldId="457"/>
            <ac:spMk id="24" creationId="{F3FD49FA-D710-4030-80A4-CFAD52D0C155}"/>
          </ac:spMkLst>
        </pc:spChg>
        <pc:spChg chg="del">
          <ac:chgData name="Kate Piper (IMH)" userId="f69ee4e2-845b-4a1f-89c4-60fce9da139f" providerId="ADAL" clId="{B17FA2F0-1001-4E45-AC3D-972868766D20}" dt="2021-08-16T13:34:18.587" v="14142" actId="478"/>
          <ac:spMkLst>
            <pc:docMk/>
            <pc:sldMk cId="7763726" sldId="457"/>
            <ac:spMk id="25" creationId="{7250F08A-EAE0-4F3A-8695-B74F1B4E9B9E}"/>
          </ac:spMkLst>
        </pc:spChg>
        <pc:spChg chg="del">
          <ac:chgData name="Kate Piper (IMH)" userId="f69ee4e2-845b-4a1f-89c4-60fce9da139f" providerId="ADAL" clId="{B17FA2F0-1001-4E45-AC3D-972868766D20}" dt="2021-08-16T13:34:18.587" v="14142" actId="478"/>
          <ac:spMkLst>
            <pc:docMk/>
            <pc:sldMk cId="7763726" sldId="457"/>
            <ac:spMk id="26" creationId="{6C3823D8-3A59-4C75-929D-52AE62C9F097}"/>
          </ac:spMkLst>
        </pc:spChg>
        <pc:spChg chg="del">
          <ac:chgData name="Kate Piper (IMH)" userId="f69ee4e2-845b-4a1f-89c4-60fce9da139f" providerId="ADAL" clId="{B17FA2F0-1001-4E45-AC3D-972868766D20}" dt="2021-08-16T13:34:18.587" v="14142" actId="478"/>
          <ac:spMkLst>
            <pc:docMk/>
            <pc:sldMk cId="7763726" sldId="457"/>
            <ac:spMk id="27" creationId="{6D864827-382F-4616-95EC-71864375F316}"/>
          </ac:spMkLst>
        </pc:spChg>
        <pc:spChg chg="del">
          <ac:chgData name="Kate Piper (IMH)" userId="f69ee4e2-845b-4a1f-89c4-60fce9da139f" providerId="ADAL" clId="{B17FA2F0-1001-4E45-AC3D-972868766D20}" dt="2021-08-16T13:34:18.587" v="14142" actId="478"/>
          <ac:spMkLst>
            <pc:docMk/>
            <pc:sldMk cId="7763726" sldId="457"/>
            <ac:spMk id="29" creationId="{67377C03-F26B-4D94-8FF6-C9081046C3C2}"/>
          </ac:spMkLst>
        </pc:spChg>
        <pc:spChg chg="del">
          <ac:chgData name="Kate Piper (IMH)" userId="f69ee4e2-845b-4a1f-89c4-60fce9da139f" providerId="ADAL" clId="{B17FA2F0-1001-4E45-AC3D-972868766D20}" dt="2021-08-16T13:34:18.587" v="14142" actId="478"/>
          <ac:spMkLst>
            <pc:docMk/>
            <pc:sldMk cId="7763726" sldId="457"/>
            <ac:spMk id="30" creationId="{5224887B-0220-4940-823B-B2D95D6F7E53}"/>
          </ac:spMkLst>
        </pc:spChg>
        <pc:spChg chg="del">
          <ac:chgData name="Kate Piper (IMH)" userId="f69ee4e2-845b-4a1f-89c4-60fce9da139f" providerId="ADAL" clId="{B17FA2F0-1001-4E45-AC3D-972868766D20}" dt="2021-08-16T13:34:18.587" v="14142" actId="478"/>
          <ac:spMkLst>
            <pc:docMk/>
            <pc:sldMk cId="7763726" sldId="457"/>
            <ac:spMk id="32" creationId="{39D1B83B-B0F5-4F40-BEEF-F7BEA7B0B4E3}"/>
          </ac:spMkLst>
        </pc:spChg>
        <pc:spChg chg="del">
          <ac:chgData name="Kate Piper (IMH)" userId="f69ee4e2-845b-4a1f-89c4-60fce9da139f" providerId="ADAL" clId="{B17FA2F0-1001-4E45-AC3D-972868766D20}" dt="2021-08-16T13:34:18.587" v="14142" actId="478"/>
          <ac:spMkLst>
            <pc:docMk/>
            <pc:sldMk cId="7763726" sldId="457"/>
            <ac:spMk id="33" creationId="{EFBDD5C8-ED98-4E4B-A7FB-B8B7675BFA88}"/>
          </ac:spMkLst>
        </pc:spChg>
        <pc:spChg chg="del">
          <ac:chgData name="Kate Piper (IMH)" userId="f69ee4e2-845b-4a1f-89c4-60fce9da139f" providerId="ADAL" clId="{B17FA2F0-1001-4E45-AC3D-972868766D20}" dt="2021-08-16T13:34:20.418" v="14143" actId="478"/>
          <ac:spMkLst>
            <pc:docMk/>
            <pc:sldMk cId="7763726" sldId="457"/>
            <ac:spMk id="34" creationId="{FF9B5CD5-C52B-4B5E-9CBE-58965591FDBD}"/>
          </ac:spMkLst>
        </pc:spChg>
        <pc:spChg chg="del">
          <ac:chgData name="Kate Piper (IMH)" userId="f69ee4e2-845b-4a1f-89c4-60fce9da139f" providerId="ADAL" clId="{B17FA2F0-1001-4E45-AC3D-972868766D20}" dt="2021-08-16T13:34:18.587" v="14142" actId="478"/>
          <ac:spMkLst>
            <pc:docMk/>
            <pc:sldMk cId="7763726" sldId="457"/>
            <ac:spMk id="35" creationId="{128F63C4-B00F-4ECD-9BEF-204696D736C6}"/>
          </ac:spMkLst>
        </pc:spChg>
        <pc:spChg chg="add del mod">
          <ac:chgData name="Kate Piper (IMH)" userId="f69ee4e2-845b-4a1f-89c4-60fce9da139f" providerId="ADAL" clId="{B17FA2F0-1001-4E45-AC3D-972868766D20}" dt="2021-08-16T13:35:27.949" v="14152" actId="21"/>
          <ac:spMkLst>
            <pc:docMk/>
            <pc:sldMk cId="7763726" sldId="457"/>
            <ac:spMk id="36" creationId="{0931F11F-F7AF-4D90-A835-3EFE10FA4A3A}"/>
          </ac:spMkLst>
        </pc:spChg>
        <pc:spChg chg="add del mod">
          <ac:chgData name="Kate Piper (IMH)" userId="f69ee4e2-845b-4a1f-89c4-60fce9da139f" providerId="ADAL" clId="{B17FA2F0-1001-4E45-AC3D-972868766D20}" dt="2021-08-16T13:35:27.949" v="14152" actId="21"/>
          <ac:spMkLst>
            <pc:docMk/>
            <pc:sldMk cId="7763726" sldId="457"/>
            <ac:spMk id="37" creationId="{9C30EA20-DA73-4FE6-91AE-190EF64EA3E8}"/>
          </ac:spMkLst>
        </pc:spChg>
        <pc:grpChg chg="add del mod">
          <ac:chgData name="Kate Piper (IMH)" userId="f69ee4e2-845b-4a1f-89c4-60fce9da139f" providerId="ADAL" clId="{B17FA2F0-1001-4E45-AC3D-972868766D20}" dt="2021-08-16T13:35:27.949" v="14152" actId="21"/>
          <ac:grpSpMkLst>
            <pc:docMk/>
            <pc:sldMk cId="7763726" sldId="457"/>
            <ac:grpSpMk id="22" creationId="{35F0C582-4A5B-41E9-82B4-7C5B2B919620}"/>
          </ac:grpSpMkLst>
        </pc:grpChg>
        <pc:picChg chg="add del mod">
          <ac:chgData name="Kate Piper (IMH)" userId="f69ee4e2-845b-4a1f-89c4-60fce9da139f" providerId="ADAL" clId="{B17FA2F0-1001-4E45-AC3D-972868766D20}" dt="2021-08-16T13:35:27.949" v="14152" actId="21"/>
          <ac:picMkLst>
            <pc:docMk/>
            <pc:sldMk cId="7763726" sldId="457"/>
            <ac:picMk id="21" creationId="{20922EC0-C506-42F0-845B-F2B084E80A74}"/>
          </ac:picMkLst>
        </pc:picChg>
        <pc:picChg chg="mod">
          <ac:chgData name="Kate Piper (IMH)" userId="f69ee4e2-845b-4a1f-89c4-60fce9da139f" providerId="ADAL" clId="{B17FA2F0-1001-4E45-AC3D-972868766D20}" dt="2021-08-16T13:34:48.012" v="14146"/>
          <ac:picMkLst>
            <pc:docMk/>
            <pc:sldMk cId="7763726" sldId="457"/>
            <ac:picMk id="28" creationId="{F976FF13-F728-4105-B705-22606D3D6AD5}"/>
          </ac:picMkLst>
        </pc:picChg>
        <pc:picChg chg="mod">
          <ac:chgData name="Kate Piper (IMH)" userId="f69ee4e2-845b-4a1f-89c4-60fce9da139f" providerId="ADAL" clId="{B17FA2F0-1001-4E45-AC3D-972868766D20}" dt="2021-08-16T13:34:48.012" v="14146"/>
          <ac:picMkLst>
            <pc:docMk/>
            <pc:sldMk cId="7763726" sldId="457"/>
            <ac:picMk id="31" creationId="{70A05F56-68D2-4120-A1DD-4E23BE3D242D}"/>
          </ac:picMkLst>
        </pc:picChg>
        <pc:cxnChg chg="del">
          <ac:chgData name="Kate Piper (IMH)" userId="f69ee4e2-845b-4a1f-89c4-60fce9da139f" providerId="ADAL" clId="{B17FA2F0-1001-4E45-AC3D-972868766D20}" dt="2021-08-16T13:34:22.377" v="14144" actId="478"/>
          <ac:cxnSpMkLst>
            <pc:docMk/>
            <pc:sldMk cId="7763726" sldId="457"/>
            <ac:cxnSpMk id="20" creationId="{0B632A60-0214-4AFF-BF18-92FDFFEFFFE5}"/>
          </ac:cxnSpMkLst>
        </pc:cxnChg>
        <pc:cxnChg chg="add del mod">
          <ac:chgData name="Kate Piper (IMH)" userId="f69ee4e2-845b-4a1f-89c4-60fce9da139f" providerId="ADAL" clId="{B17FA2F0-1001-4E45-AC3D-972868766D20}" dt="2021-08-16T13:35:27.949" v="14152" actId="21"/>
          <ac:cxnSpMkLst>
            <pc:docMk/>
            <pc:sldMk cId="7763726" sldId="457"/>
            <ac:cxnSpMk id="38" creationId="{5A9E8C6F-23A8-435E-B109-06846110C28D}"/>
          </ac:cxnSpMkLst>
        </pc:cxnChg>
      </pc:sldChg>
      <pc:sldChg chg="add del">
        <pc:chgData name="Kate Piper (IMH)" userId="f69ee4e2-845b-4a1f-89c4-60fce9da139f" providerId="ADAL" clId="{B17FA2F0-1001-4E45-AC3D-972868766D20}" dt="2021-08-16T13:11:07.485" v="11980" actId="47"/>
        <pc:sldMkLst>
          <pc:docMk/>
          <pc:sldMk cId="1408933997" sldId="457"/>
        </pc:sldMkLst>
      </pc:sldChg>
      <pc:sldChg chg="addSp delSp modSp add mod modNotesTx">
        <pc:chgData name="Kate Piper (IMH)" userId="f69ee4e2-845b-4a1f-89c4-60fce9da139f" providerId="ADAL" clId="{B17FA2F0-1001-4E45-AC3D-972868766D20}" dt="2021-08-16T14:24:45.212" v="19248" actId="20577"/>
        <pc:sldMkLst>
          <pc:docMk/>
          <pc:sldMk cId="2643043077" sldId="457"/>
        </pc:sldMkLst>
        <pc:spChg chg="mod">
          <ac:chgData name="Kate Piper (IMH)" userId="f69ee4e2-845b-4a1f-89c4-60fce9da139f" providerId="ADAL" clId="{B17FA2F0-1001-4E45-AC3D-972868766D20}" dt="2021-08-16T14:11:27.077" v="18988" actId="20577"/>
          <ac:spMkLst>
            <pc:docMk/>
            <pc:sldMk cId="2643043077" sldId="457"/>
            <ac:spMk id="5" creationId="{3D29EC54-B243-4FC0-BEEB-FA4C76E11A04}"/>
          </ac:spMkLst>
        </pc:spChg>
        <pc:spChg chg="del">
          <ac:chgData name="Kate Piper (IMH)" userId="f69ee4e2-845b-4a1f-89c4-60fce9da139f" providerId="ADAL" clId="{B17FA2F0-1001-4E45-AC3D-972868766D20}" dt="2021-08-16T13:44:40.738" v="15196" actId="478"/>
          <ac:spMkLst>
            <pc:docMk/>
            <pc:sldMk cId="2643043077" sldId="457"/>
            <ac:spMk id="7" creationId="{363DD77A-F9F9-4ED9-B210-C0C4C84D3996}"/>
          </ac:spMkLst>
        </pc:spChg>
        <pc:spChg chg="del">
          <ac:chgData name="Kate Piper (IMH)" userId="f69ee4e2-845b-4a1f-89c4-60fce9da139f" providerId="ADAL" clId="{B17FA2F0-1001-4E45-AC3D-972868766D20}" dt="2021-08-16T13:44:40.738" v="15196" actId="478"/>
          <ac:spMkLst>
            <pc:docMk/>
            <pc:sldMk cId="2643043077" sldId="457"/>
            <ac:spMk id="8" creationId="{E9CEEC97-CD12-4B72-9E30-6B7C0B939EAE}"/>
          </ac:spMkLst>
        </pc:spChg>
        <pc:spChg chg="del">
          <ac:chgData name="Kate Piper (IMH)" userId="f69ee4e2-845b-4a1f-89c4-60fce9da139f" providerId="ADAL" clId="{B17FA2F0-1001-4E45-AC3D-972868766D20}" dt="2021-08-16T13:44:40.738" v="15196" actId="478"/>
          <ac:spMkLst>
            <pc:docMk/>
            <pc:sldMk cId="2643043077" sldId="457"/>
            <ac:spMk id="9" creationId="{C0DEDC5B-D4FA-4691-A585-E8BB186DB07C}"/>
          </ac:spMkLst>
        </pc:spChg>
        <pc:spChg chg="del">
          <ac:chgData name="Kate Piper (IMH)" userId="f69ee4e2-845b-4a1f-89c4-60fce9da139f" providerId="ADAL" clId="{B17FA2F0-1001-4E45-AC3D-972868766D20}" dt="2021-08-16T13:44:40.738" v="15196" actId="478"/>
          <ac:spMkLst>
            <pc:docMk/>
            <pc:sldMk cId="2643043077" sldId="457"/>
            <ac:spMk id="10" creationId="{B7737008-D2C9-4367-B329-96BC258033DD}"/>
          </ac:spMkLst>
        </pc:spChg>
        <pc:spChg chg="del">
          <ac:chgData name="Kate Piper (IMH)" userId="f69ee4e2-845b-4a1f-89c4-60fce9da139f" providerId="ADAL" clId="{B17FA2F0-1001-4E45-AC3D-972868766D20}" dt="2021-08-16T13:44:40.738" v="15196" actId="478"/>
          <ac:spMkLst>
            <pc:docMk/>
            <pc:sldMk cId="2643043077" sldId="457"/>
            <ac:spMk id="11" creationId="{5AB4D6E6-29D3-4645-A5CA-791FCAD40189}"/>
          </ac:spMkLst>
        </pc:spChg>
        <pc:spChg chg="del">
          <ac:chgData name="Kate Piper (IMH)" userId="f69ee4e2-845b-4a1f-89c4-60fce9da139f" providerId="ADAL" clId="{B17FA2F0-1001-4E45-AC3D-972868766D20}" dt="2021-08-16T13:44:40.738" v="15196" actId="478"/>
          <ac:spMkLst>
            <pc:docMk/>
            <pc:sldMk cId="2643043077" sldId="457"/>
            <ac:spMk id="12" creationId="{94C11E9B-3E47-4D51-9D4E-54B0F17E6615}"/>
          </ac:spMkLst>
        </pc:spChg>
        <pc:spChg chg="del">
          <ac:chgData name="Kate Piper (IMH)" userId="f69ee4e2-845b-4a1f-89c4-60fce9da139f" providerId="ADAL" clId="{B17FA2F0-1001-4E45-AC3D-972868766D20}" dt="2021-08-16T13:44:40.738" v="15196" actId="478"/>
          <ac:spMkLst>
            <pc:docMk/>
            <pc:sldMk cId="2643043077" sldId="457"/>
            <ac:spMk id="13" creationId="{271B86F0-C7F0-41DB-AEDF-3E4802C06F0A}"/>
          </ac:spMkLst>
        </pc:spChg>
        <pc:spChg chg="add mod">
          <ac:chgData name="Kate Piper (IMH)" userId="f69ee4e2-845b-4a1f-89c4-60fce9da139f" providerId="ADAL" clId="{B17FA2F0-1001-4E45-AC3D-972868766D20}" dt="2021-08-16T13:44:59.236" v="15198" actId="14100"/>
          <ac:spMkLst>
            <pc:docMk/>
            <pc:sldMk cId="2643043077" sldId="457"/>
            <ac:spMk id="14" creationId="{09E99C38-59E7-413F-979F-59B7CD77C086}"/>
          </ac:spMkLst>
        </pc:spChg>
        <pc:spChg chg="add mod">
          <ac:chgData name="Kate Piper (IMH)" userId="f69ee4e2-845b-4a1f-89c4-60fce9da139f" providerId="ADAL" clId="{B17FA2F0-1001-4E45-AC3D-972868766D20}" dt="2021-08-16T13:45:05.231" v="15200" actId="1076"/>
          <ac:spMkLst>
            <pc:docMk/>
            <pc:sldMk cId="2643043077" sldId="457"/>
            <ac:spMk id="15" creationId="{6E3EACB4-CA15-4909-A8E2-4B38C489E092}"/>
          </ac:spMkLst>
        </pc:spChg>
        <pc:spChg chg="add mod">
          <ac:chgData name="Kate Piper (IMH)" userId="f69ee4e2-845b-4a1f-89c4-60fce9da139f" providerId="ADAL" clId="{B17FA2F0-1001-4E45-AC3D-972868766D20}" dt="2021-08-16T13:45:24.546" v="15204" actId="1076"/>
          <ac:spMkLst>
            <pc:docMk/>
            <pc:sldMk cId="2643043077" sldId="457"/>
            <ac:spMk id="16" creationId="{69848283-4A01-4F08-AFF0-7293011F52AC}"/>
          </ac:spMkLst>
        </pc:spChg>
        <pc:spChg chg="add mod">
          <ac:chgData name="Kate Piper (IMH)" userId="f69ee4e2-845b-4a1f-89c4-60fce9da139f" providerId="ADAL" clId="{B17FA2F0-1001-4E45-AC3D-972868766D20}" dt="2021-08-16T13:45:09.703" v="15201" actId="1076"/>
          <ac:spMkLst>
            <pc:docMk/>
            <pc:sldMk cId="2643043077" sldId="457"/>
            <ac:spMk id="17" creationId="{223A367E-E209-4EEB-B384-F4C329401574}"/>
          </ac:spMkLst>
        </pc:spChg>
        <pc:spChg chg="add mod">
          <ac:chgData name="Kate Piper (IMH)" userId="f69ee4e2-845b-4a1f-89c4-60fce9da139f" providerId="ADAL" clId="{B17FA2F0-1001-4E45-AC3D-972868766D20}" dt="2021-08-16T13:45:13.836" v="15202" actId="1076"/>
          <ac:spMkLst>
            <pc:docMk/>
            <pc:sldMk cId="2643043077" sldId="457"/>
            <ac:spMk id="18" creationId="{FC17683C-80E8-46DE-BB60-3970C0B6A564}"/>
          </ac:spMkLst>
        </pc:spChg>
        <pc:spChg chg="add mod">
          <ac:chgData name="Kate Piper (IMH)" userId="f69ee4e2-845b-4a1f-89c4-60fce9da139f" providerId="ADAL" clId="{B17FA2F0-1001-4E45-AC3D-972868766D20}" dt="2021-08-16T13:45:17.285" v="15203" actId="1076"/>
          <ac:spMkLst>
            <pc:docMk/>
            <pc:sldMk cId="2643043077" sldId="457"/>
            <ac:spMk id="19" creationId="{98800E5A-9CC2-40DE-B43B-56866BAE3C5F}"/>
          </ac:spMkLst>
        </pc:spChg>
      </pc:sldChg>
      <pc:sldChg chg="add del">
        <pc:chgData name="Kate Piper (IMH)" userId="f69ee4e2-845b-4a1f-89c4-60fce9da139f" providerId="ADAL" clId="{B17FA2F0-1001-4E45-AC3D-972868766D20}" dt="2021-08-16T13:35:33.597" v="14154"/>
        <pc:sldMkLst>
          <pc:docMk/>
          <pc:sldMk cId="2494522824" sldId="458"/>
        </pc:sldMkLst>
      </pc:sldChg>
      <pc:sldChg chg="addSp modSp add mod modNotesTx">
        <pc:chgData name="Kate Piper (IMH)" userId="f69ee4e2-845b-4a1f-89c4-60fce9da139f" providerId="ADAL" clId="{B17FA2F0-1001-4E45-AC3D-972868766D20}" dt="2021-08-16T14:26:17.949" v="19312" actId="20577"/>
        <pc:sldMkLst>
          <pc:docMk/>
          <pc:sldMk cId="2820724000" sldId="458"/>
        </pc:sldMkLst>
        <pc:spChg chg="mod">
          <ac:chgData name="Kate Piper (IMH)" userId="f69ee4e2-845b-4a1f-89c4-60fce9da139f" providerId="ADAL" clId="{B17FA2F0-1001-4E45-AC3D-972868766D20}" dt="2021-08-16T14:11:41.854" v="19014" actId="20577"/>
          <ac:spMkLst>
            <pc:docMk/>
            <pc:sldMk cId="2820724000" sldId="458"/>
            <ac:spMk id="5" creationId="{3D29EC54-B243-4FC0-BEEB-FA4C76E11A04}"/>
          </ac:spMkLst>
        </pc:spChg>
        <pc:spChg chg="add mod">
          <ac:chgData name="Kate Piper (IMH)" userId="f69ee4e2-845b-4a1f-89c4-60fce9da139f" providerId="ADAL" clId="{B17FA2F0-1001-4E45-AC3D-972868766D20}" dt="2021-08-16T13:47:03.093" v="15218" actId="14100"/>
          <ac:spMkLst>
            <pc:docMk/>
            <pc:sldMk cId="2820724000" sldId="458"/>
            <ac:spMk id="12" creationId="{D37EC3E4-CA44-4F10-957D-A100027E749E}"/>
          </ac:spMkLst>
        </pc:spChg>
        <pc:spChg chg="add mod">
          <ac:chgData name="Kate Piper (IMH)" userId="f69ee4e2-845b-4a1f-89c4-60fce9da139f" providerId="ADAL" clId="{B17FA2F0-1001-4E45-AC3D-972868766D20}" dt="2021-08-16T13:47:09.469" v="15220" actId="1076"/>
          <ac:spMkLst>
            <pc:docMk/>
            <pc:sldMk cId="2820724000" sldId="458"/>
            <ac:spMk id="13" creationId="{2E8DBBBC-7C53-4609-8E57-D220E4BA3203}"/>
          </ac:spMkLst>
        </pc:spChg>
        <pc:spChg chg="add mod">
          <ac:chgData name="Kate Piper (IMH)" userId="f69ee4e2-845b-4a1f-89c4-60fce9da139f" providerId="ADAL" clId="{B17FA2F0-1001-4E45-AC3D-972868766D20}" dt="2021-08-16T13:47:18.511" v="15222" actId="1076"/>
          <ac:spMkLst>
            <pc:docMk/>
            <pc:sldMk cId="2820724000" sldId="458"/>
            <ac:spMk id="20" creationId="{12259D6F-122F-4131-9536-5716AB85129F}"/>
          </ac:spMkLst>
        </pc:spChg>
        <pc:spChg chg="add mod">
          <ac:chgData name="Kate Piper (IMH)" userId="f69ee4e2-845b-4a1f-89c4-60fce9da139f" providerId="ADAL" clId="{B17FA2F0-1001-4E45-AC3D-972868766D20}" dt="2021-08-16T14:05:38.758" v="17997" actId="1076"/>
          <ac:spMkLst>
            <pc:docMk/>
            <pc:sldMk cId="2820724000" sldId="458"/>
            <ac:spMk id="21" creationId="{DE682402-A81E-4A6B-9C63-443999EC7AF7}"/>
          </ac:spMkLst>
        </pc:spChg>
        <pc:spChg chg="add mod">
          <ac:chgData name="Kate Piper (IMH)" userId="f69ee4e2-845b-4a1f-89c4-60fce9da139f" providerId="ADAL" clId="{B17FA2F0-1001-4E45-AC3D-972868766D20}" dt="2021-08-16T13:47:31.918" v="15223" actId="1076"/>
          <ac:spMkLst>
            <pc:docMk/>
            <pc:sldMk cId="2820724000" sldId="458"/>
            <ac:spMk id="22" creationId="{E0893CDD-BECC-4D0A-98E2-C152E9F1831E}"/>
          </ac:spMkLst>
        </pc:spChg>
        <pc:cxnChg chg="add mod">
          <ac:chgData name="Kate Piper (IMH)" userId="f69ee4e2-845b-4a1f-89c4-60fce9da139f" providerId="ADAL" clId="{B17FA2F0-1001-4E45-AC3D-972868766D20}" dt="2021-08-16T14:05:54.415" v="18000" actId="1582"/>
          <ac:cxnSpMkLst>
            <pc:docMk/>
            <pc:sldMk cId="2820724000" sldId="458"/>
            <ac:cxnSpMk id="7" creationId="{1973A70A-83BB-473E-9F96-C75D77CCCAEA}"/>
          </ac:cxnSpMkLst>
        </pc:cxnChg>
        <pc:cxnChg chg="add mod">
          <ac:chgData name="Kate Piper (IMH)" userId="f69ee4e2-845b-4a1f-89c4-60fce9da139f" providerId="ADAL" clId="{B17FA2F0-1001-4E45-AC3D-972868766D20}" dt="2021-08-16T14:06:03.592" v="18004" actId="1076"/>
          <ac:cxnSpMkLst>
            <pc:docMk/>
            <pc:sldMk cId="2820724000" sldId="458"/>
            <ac:cxnSpMk id="23" creationId="{710EB980-F8FE-43F8-9E90-A7EB6D7FE652}"/>
          </ac:cxnSpMkLst>
        </pc:cxnChg>
      </pc:sldChg>
      <pc:sldChg chg="addSp modSp add mod ord modNotesTx">
        <pc:chgData name="Kate Piper (IMH)" userId="f69ee4e2-845b-4a1f-89c4-60fce9da139f" providerId="ADAL" clId="{B17FA2F0-1001-4E45-AC3D-972868766D20}" dt="2021-08-16T14:11:33.139" v="19001" actId="20577"/>
        <pc:sldMkLst>
          <pc:docMk/>
          <pc:sldMk cId="3891580039" sldId="459"/>
        </pc:sldMkLst>
        <pc:spChg chg="mod">
          <ac:chgData name="Kate Piper (IMH)" userId="f69ee4e2-845b-4a1f-89c4-60fce9da139f" providerId="ADAL" clId="{B17FA2F0-1001-4E45-AC3D-972868766D20}" dt="2021-08-16T14:11:33.139" v="19001" actId="20577"/>
          <ac:spMkLst>
            <pc:docMk/>
            <pc:sldMk cId="3891580039" sldId="459"/>
            <ac:spMk id="5" creationId="{3D29EC54-B243-4FC0-BEEB-FA4C76E11A04}"/>
          </ac:spMkLst>
        </pc:spChg>
        <pc:spChg chg="add mod">
          <ac:chgData name="Kate Piper (IMH)" userId="f69ee4e2-845b-4a1f-89c4-60fce9da139f" providerId="ADAL" clId="{B17FA2F0-1001-4E45-AC3D-972868766D20}" dt="2021-08-16T13:46:04.942" v="15208" actId="14100"/>
          <ac:spMkLst>
            <pc:docMk/>
            <pc:sldMk cId="3891580039" sldId="459"/>
            <ac:spMk id="12" creationId="{6109E359-F79B-44AC-95FD-737289D2C426}"/>
          </ac:spMkLst>
        </pc:spChg>
        <pc:spChg chg="add mod">
          <ac:chgData name="Kate Piper (IMH)" userId="f69ee4e2-845b-4a1f-89c4-60fce9da139f" providerId="ADAL" clId="{B17FA2F0-1001-4E45-AC3D-972868766D20}" dt="2021-08-16T13:46:12.025" v="15210" actId="1076"/>
          <ac:spMkLst>
            <pc:docMk/>
            <pc:sldMk cId="3891580039" sldId="459"/>
            <ac:spMk id="13" creationId="{3B8573D3-69D7-4EDE-B05C-8542CF144D78}"/>
          </ac:spMkLst>
        </pc:spChg>
        <pc:spChg chg="add mod">
          <ac:chgData name="Kate Piper (IMH)" userId="f69ee4e2-845b-4a1f-89c4-60fce9da139f" providerId="ADAL" clId="{B17FA2F0-1001-4E45-AC3D-972868766D20}" dt="2021-08-16T13:46:25.493" v="15213" actId="1076"/>
          <ac:spMkLst>
            <pc:docMk/>
            <pc:sldMk cId="3891580039" sldId="459"/>
            <ac:spMk id="20" creationId="{FAB02C7D-4B0B-426D-93CE-F96F4EBC5F52}"/>
          </ac:spMkLst>
        </pc:spChg>
        <pc:spChg chg="add mod">
          <ac:chgData name="Kate Piper (IMH)" userId="f69ee4e2-845b-4a1f-89c4-60fce9da139f" providerId="ADAL" clId="{B17FA2F0-1001-4E45-AC3D-972868766D20}" dt="2021-08-16T13:46:18.442" v="15212" actId="1076"/>
          <ac:spMkLst>
            <pc:docMk/>
            <pc:sldMk cId="3891580039" sldId="459"/>
            <ac:spMk id="21" creationId="{BE62B663-2215-4777-AF11-D4436444B011}"/>
          </ac:spMkLst>
        </pc:spChg>
      </pc:sldChg>
      <pc:sldChg chg="addSp modSp add mod modNotesTx">
        <pc:chgData name="Kate Piper (IMH)" userId="f69ee4e2-845b-4a1f-89c4-60fce9da139f" providerId="ADAL" clId="{B17FA2F0-1001-4E45-AC3D-972868766D20}" dt="2021-08-16T14:27:13.094" v="19315" actId="20577"/>
        <pc:sldMkLst>
          <pc:docMk/>
          <pc:sldMk cId="327858359" sldId="460"/>
        </pc:sldMkLst>
        <pc:spChg chg="mod">
          <ac:chgData name="Kate Piper (IMH)" userId="f69ee4e2-845b-4a1f-89c4-60fce9da139f" providerId="ADAL" clId="{B17FA2F0-1001-4E45-AC3D-972868766D20}" dt="2021-08-16T14:11:49.942" v="19027" actId="20577"/>
          <ac:spMkLst>
            <pc:docMk/>
            <pc:sldMk cId="327858359" sldId="460"/>
            <ac:spMk id="5" creationId="{3D29EC54-B243-4FC0-BEEB-FA4C76E11A04}"/>
          </ac:spMkLst>
        </pc:spChg>
        <pc:spChg chg="add mod">
          <ac:chgData name="Kate Piper (IMH)" userId="f69ee4e2-845b-4a1f-89c4-60fce9da139f" providerId="ADAL" clId="{B17FA2F0-1001-4E45-AC3D-972868766D20}" dt="2021-08-16T13:48:53.330" v="15227" actId="14100"/>
          <ac:spMkLst>
            <pc:docMk/>
            <pc:sldMk cId="327858359" sldId="460"/>
            <ac:spMk id="12" creationId="{04F3CB03-8080-4F2F-862A-1B68F7C0A817}"/>
          </ac:spMkLst>
        </pc:spChg>
        <pc:spChg chg="add mod">
          <ac:chgData name="Kate Piper (IMH)" userId="f69ee4e2-845b-4a1f-89c4-60fce9da139f" providerId="ADAL" clId="{B17FA2F0-1001-4E45-AC3D-972868766D20}" dt="2021-08-16T13:49:03.592" v="15229" actId="1076"/>
          <ac:spMkLst>
            <pc:docMk/>
            <pc:sldMk cId="327858359" sldId="460"/>
            <ac:spMk id="13" creationId="{B107BDB5-A1F4-4B42-B2AF-3317B5CC87B3}"/>
          </ac:spMkLst>
        </pc:spChg>
        <pc:spChg chg="add mod">
          <ac:chgData name="Kate Piper (IMH)" userId="f69ee4e2-845b-4a1f-89c4-60fce9da139f" providerId="ADAL" clId="{B17FA2F0-1001-4E45-AC3D-972868766D20}" dt="2021-08-16T13:48:53.330" v="15227" actId="14100"/>
          <ac:spMkLst>
            <pc:docMk/>
            <pc:sldMk cId="327858359" sldId="460"/>
            <ac:spMk id="20" creationId="{7EB9C687-2DA9-495F-B42B-CC75EBA0B5E2}"/>
          </ac:spMkLst>
        </pc:spChg>
      </pc:sldChg>
      <pc:sldChg chg="addSp delSp modSp add mod modNotesTx">
        <pc:chgData name="Kate Piper (IMH)" userId="f69ee4e2-845b-4a1f-89c4-60fce9da139f" providerId="ADAL" clId="{B17FA2F0-1001-4E45-AC3D-972868766D20}" dt="2021-08-16T14:28:12.958" v="19323" actId="20577"/>
        <pc:sldMkLst>
          <pc:docMk/>
          <pc:sldMk cId="943934889" sldId="461"/>
        </pc:sldMkLst>
        <pc:spChg chg="mod">
          <ac:chgData name="Kate Piper (IMH)" userId="f69ee4e2-845b-4a1f-89c4-60fce9da139f" providerId="ADAL" clId="{B17FA2F0-1001-4E45-AC3D-972868766D20}" dt="2021-08-16T14:11:55.552" v="19040" actId="20577"/>
          <ac:spMkLst>
            <pc:docMk/>
            <pc:sldMk cId="943934889" sldId="461"/>
            <ac:spMk id="5" creationId="{3D29EC54-B243-4FC0-BEEB-FA4C76E11A04}"/>
          </ac:spMkLst>
        </pc:spChg>
        <pc:spChg chg="del">
          <ac:chgData name="Kate Piper (IMH)" userId="f69ee4e2-845b-4a1f-89c4-60fce9da139f" providerId="ADAL" clId="{B17FA2F0-1001-4E45-AC3D-972868766D20}" dt="2021-08-16T13:49:54.233" v="15231" actId="478"/>
          <ac:spMkLst>
            <pc:docMk/>
            <pc:sldMk cId="943934889" sldId="461"/>
            <ac:spMk id="12" creationId="{04F3CB03-8080-4F2F-862A-1B68F7C0A817}"/>
          </ac:spMkLst>
        </pc:spChg>
        <pc:spChg chg="del">
          <ac:chgData name="Kate Piper (IMH)" userId="f69ee4e2-845b-4a1f-89c4-60fce9da139f" providerId="ADAL" clId="{B17FA2F0-1001-4E45-AC3D-972868766D20}" dt="2021-08-16T13:49:54.233" v="15231" actId="478"/>
          <ac:spMkLst>
            <pc:docMk/>
            <pc:sldMk cId="943934889" sldId="461"/>
            <ac:spMk id="13" creationId="{B107BDB5-A1F4-4B42-B2AF-3317B5CC87B3}"/>
          </ac:spMkLst>
        </pc:spChg>
        <pc:spChg chg="del">
          <ac:chgData name="Kate Piper (IMH)" userId="f69ee4e2-845b-4a1f-89c4-60fce9da139f" providerId="ADAL" clId="{B17FA2F0-1001-4E45-AC3D-972868766D20}" dt="2021-08-16T13:50:00.483" v="15232" actId="478"/>
          <ac:spMkLst>
            <pc:docMk/>
            <pc:sldMk cId="943934889" sldId="461"/>
            <ac:spMk id="14" creationId="{09E99C38-59E7-413F-979F-59B7CD77C086}"/>
          </ac:spMkLst>
        </pc:spChg>
        <pc:spChg chg="del">
          <ac:chgData name="Kate Piper (IMH)" userId="f69ee4e2-845b-4a1f-89c4-60fce9da139f" providerId="ADAL" clId="{B17FA2F0-1001-4E45-AC3D-972868766D20}" dt="2021-08-16T13:50:00.483" v="15232" actId="478"/>
          <ac:spMkLst>
            <pc:docMk/>
            <pc:sldMk cId="943934889" sldId="461"/>
            <ac:spMk id="15" creationId="{6E3EACB4-CA15-4909-A8E2-4B38C489E092}"/>
          </ac:spMkLst>
        </pc:spChg>
        <pc:spChg chg="del">
          <ac:chgData name="Kate Piper (IMH)" userId="f69ee4e2-845b-4a1f-89c4-60fce9da139f" providerId="ADAL" clId="{B17FA2F0-1001-4E45-AC3D-972868766D20}" dt="2021-08-16T13:50:00.483" v="15232" actId="478"/>
          <ac:spMkLst>
            <pc:docMk/>
            <pc:sldMk cId="943934889" sldId="461"/>
            <ac:spMk id="16" creationId="{69848283-4A01-4F08-AFF0-7293011F52AC}"/>
          </ac:spMkLst>
        </pc:spChg>
        <pc:spChg chg="del">
          <ac:chgData name="Kate Piper (IMH)" userId="f69ee4e2-845b-4a1f-89c4-60fce9da139f" providerId="ADAL" clId="{B17FA2F0-1001-4E45-AC3D-972868766D20}" dt="2021-08-16T13:50:00.483" v="15232" actId="478"/>
          <ac:spMkLst>
            <pc:docMk/>
            <pc:sldMk cId="943934889" sldId="461"/>
            <ac:spMk id="17" creationId="{223A367E-E209-4EEB-B384-F4C329401574}"/>
          </ac:spMkLst>
        </pc:spChg>
        <pc:spChg chg="del">
          <ac:chgData name="Kate Piper (IMH)" userId="f69ee4e2-845b-4a1f-89c4-60fce9da139f" providerId="ADAL" clId="{B17FA2F0-1001-4E45-AC3D-972868766D20}" dt="2021-08-16T13:50:00.483" v="15232" actId="478"/>
          <ac:spMkLst>
            <pc:docMk/>
            <pc:sldMk cId="943934889" sldId="461"/>
            <ac:spMk id="18" creationId="{FC17683C-80E8-46DE-BB60-3970C0B6A564}"/>
          </ac:spMkLst>
        </pc:spChg>
        <pc:spChg chg="del">
          <ac:chgData name="Kate Piper (IMH)" userId="f69ee4e2-845b-4a1f-89c4-60fce9da139f" providerId="ADAL" clId="{B17FA2F0-1001-4E45-AC3D-972868766D20}" dt="2021-08-16T13:50:00.483" v="15232" actId="478"/>
          <ac:spMkLst>
            <pc:docMk/>
            <pc:sldMk cId="943934889" sldId="461"/>
            <ac:spMk id="19" creationId="{98800E5A-9CC2-40DE-B43B-56866BAE3C5F}"/>
          </ac:spMkLst>
        </pc:spChg>
        <pc:spChg chg="del">
          <ac:chgData name="Kate Piper (IMH)" userId="f69ee4e2-845b-4a1f-89c4-60fce9da139f" providerId="ADAL" clId="{B17FA2F0-1001-4E45-AC3D-972868766D20}" dt="2021-08-16T13:49:54.233" v="15231" actId="478"/>
          <ac:spMkLst>
            <pc:docMk/>
            <pc:sldMk cId="943934889" sldId="461"/>
            <ac:spMk id="20" creationId="{7EB9C687-2DA9-495F-B42B-CC75EBA0B5E2}"/>
          </ac:spMkLst>
        </pc:spChg>
        <pc:spChg chg="add mod">
          <ac:chgData name="Kate Piper (IMH)" userId="f69ee4e2-845b-4a1f-89c4-60fce9da139f" providerId="ADAL" clId="{B17FA2F0-1001-4E45-AC3D-972868766D20}" dt="2021-08-16T13:50:34.708" v="15237" actId="1076"/>
          <ac:spMkLst>
            <pc:docMk/>
            <pc:sldMk cId="943934889" sldId="461"/>
            <ac:spMk id="21" creationId="{247639EB-6891-4AC4-8843-DE345094A4BA}"/>
          </ac:spMkLst>
        </pc:spChg>
        <pc:spChg chg="add del mod">
          <ac:chgData name="Kate Piper (IMH)" userId="f69ee4e2-845b-4a1f-89c4-60fce9da139f" providerId="ADAL" clId="{B17FA2F0-1001-4E45-AC3D-972868766D20}" dt="2021-08-16T13:50:30.498" v="15235" actId="478"/>
          <ac:spMkLst>
            <pc:docMk/>
            <pc:sldMk cId="943934889" sldId="461"/>
            <ac:spMk id="22" creationId="{F4584E25-D644-4D1D-81BE-A0B5BDA3376B}"/>
          </ac:spMkLst>
        </pc:spChg>
        <pc:spChg chg="add mod">
          <ac:chgData name="Kate Piper (IMH)" userId="f69ee4e2-845b-4a1f-89c4-60fce9da139f" providerId="ADAL" clId="{B17FA2F0-1001-4E45-AC3D-972868766D20}" dt="2021-08-16T14:28:12.958" v="19323" actId="20577"/>
          <ac:spMkLst>
            <pc:docMk/>
            <pc:sldMk cId="943934889" sldId="461"/>
            <ac:spMk id="23" creationId="{AD30C69F-43D9-4B8A-B3F9-F5BE8691730C}"/>
          </ac:spMkLst>
        </pc:spChg>
        <pc:spChg chg="add mod">
          <ac:chgData name="Kate Piper (IMH)" userId="f69ee4e2-845b-4a1f-89c4-60fce9da139f" providerId="ADAL" clId="{B17FA2F0-1001-4E45-AC3D-972868766D20}" dt="2021-08-16T13:51:10.250" v="15251" actId="1076"/>
          <ac:spMkLst>
            <pc:docMk/>
            <pc:sldMk cId="943934889" sldId="461"/>
            <ac:spMk id="24" creationId="{1EBBA81E-99A9-48BB-8C50-C2E31F26E19C}"/>
          </ac:spMkLst>
        </pc:spChg>
        <pc:spChg chg="add del mod">
          <ac:chgData name="Kate Piper (IMH)" userId="f69ee4e2-845b-4a1f-89c4-60fce9da139f" providerId="ADAL" clId="{B17FA2F0-1001-4E45-AC3D-972868766D20}" dt="2021-08-16T13:50:30.498" v="15235" actId="478"/>
          <ac:spMkLst>
            <pc:docMk/>
            <pc:sldMk cId="943934889" sldId="461"/>
            <ac:spMk id="25" creationId="{8AF6E6E3-7170-4563-8ED8-33F2568ACD70}"/>
          </ac:spMkLst>
        </pc:spChg>
        <pc:spChg chg="add del mod">
          <ac:chgData name="Kate Piper (IMH)" userId="f69ee4e2-845b-4a1f-89c4-60fce9da139f" providerId="ADAL" clId="{B17FA2F0-1001-4E45-AC3D-972868766D20}" dt="2021-08-16T13:50:30.498" v="15235" actId="478"/>
          <ac:spMkLst>
            <pc:docMk/>
            <pc:sldMk cId="943934889" sldId="461"/>
            <ac:spMk id="26" creationId="{56F2211A-19DA-40D4-929A-05336CC88F29}"/>
          </ac:spMkLst>
        </pc:spChg>
        <pc:spChg chg="add del mod">
          <ac:chgData name="Kate Piper (IMH)" userId="f69ee4e2-845b-4a1f-89c4-60fce9da139f" providerId="ADAL" clId="{B17FA2F0-1001-4E45-AC3D-972868766D20}" dt="2021-08-16T13:50:30.498" v="15235" actId="478"/>
          <ac:spMkLst>
            <pc:docMk/>
            <pc:sldMk cId="943934889" sldId="461"/>
            <ac:spMk id="27" creationId="{8C74FC84-D43D-4099-B0C0-5B5636A41635}"/>
          </ac:spMkLst>
        </pc:spChg>
      </pc:sldChg>
      <pc:sldChg chg="delSp modSp add mod modNotesTx">
        <pc:chgData name="Kate Piper (IMH)" userId="f69ee4e2-845b-4a1f-89c4-60fce9da139f" providerId="ADAL" clId="{B17FA2F0-1001-4E45-AC3D-972868766D20}" dt="2021-08-16T14:30:04.618" v="19382" actId="14100"/>
        <pc:sldMkLst>
          <pc:docMk/>
          <pc:sldMk cId="264615986" sldId="462"/>
        </pc:sldMkLst>
        <pc:spChg chg="mod">
          <ac:chgData name="Kate Piper (IMH)" userId="f69ee4e2-845b-4a1f-89c4-60fce9da139f" providerId="ADAL" clId="{B17FA2F0-1001-4E45-AC3D-972868766D20}" dt="2021-08-16T14:12:05.565" v="19069" actId="20577"/>
          <ac:spMkLst>
            <pc:docMk/>
            <pc:sldMk cId="264615986" sldId="462"/>
            <ac:spMk id="5" creationId="{3D29EC54-B243-4FC0-BEEB-FA4C76E11A04}"/>
          </ac:spMkLst>
        </pc:spChg>
        <pc:spChg chg="del">
          <ac:chgData name="Kate Piper (IMH)" userId="f69ee4e2-845b-4a1f-89c4-60fce9da139f" providerId="ADAL" clId="{B17FA2F0-1001-4E45-AC3D-972868766D20}" dt="2021-08-16T13:51:56.755" v="15252" actId="478"/>
          <ac:spMkLst>
            <pc:docMk/>
            <pc:sldMk cId="264615986" sldId="462"/>
            <ac:spMk id="21" creationId="{247639EB-6891-4AC4-8843-DE345094A4BA}"/>
          </ac:spMkLst>
        </pc:spChg>
        <pc:spChg chg="mod">
          <ac:chgData name="Kate Piper (IMH)" userId="f69ee4e2-845b-4a1f-89c4-60fce9da139f" providerId="ADAL" clId="{B17FA2F0-1001-4E45-AC3D-972868766D20}" dt="2021-08-16T13:51:59.676" v="15253" actId="14100"/>
          <ac:spMkLst>
            <pc:docMk/>
            <pc:sldMk cId="264615986" sldId="462"/>
            <ac:spMk id="22" creationId="{F4584E25-D644-4D1D-81BE-A0B5BDA3376B}"/>
          </ac:spMkLst>
        </pc:spChg>
        <pc:spChg chg="del">
          <ac:chgData name="Kate Piper (IMH)" userId="f69ee4e2-845b-4a1f-89c4-60fce9da139f" providerId="ADAL" clId="{B17FA2F0-1001-4E45-AC3D-972868766D20}" dt="2021-08-16T13:51:56.755" v="15252" actId="478"/>
          <ac:spMkLst>
            <pc:docMk/>
            <pc:sldMk cId="264615986" sldId="462"/>
            <ac:spMk id="23" creationId="{AD30C69F-43D9-4B8A-B3F9-F5BE8691730C}"/>
          </ac:spMkLst>
        </pc:spChg>
        <pc:spChg chg="del">
          <ac:chgData name="Kate Piper (IMH)" userId="f69ee4e2-845b-4a1f-89c4-60fce9da139f" providerId="ADAL" clId="{B17FA2F0-1001-4E45-AC3D-972868766D20}" dt="2021-08-16T13:51:56.755" v="15252" actId="478"/>
          <ac:spMkLst>
            <pc:docMk/>
            <pc:sldMk cId="264615986" sldId="462"/>
            <ac:spMk id="24" creationId="{1EBBA81E-99A9-48BB-8C50-C2E31F26E19C}"/>
          </ac:spMkLst>
        </pc:spChg>
        <pc:spChg chg="mod">
          <ac:chgData name="Kate Piper (IMH)" userId="f69ee4e2-845b-4a1f-89c4-60fce9da139f" providerId="ADAL" clId="{B17FA2F0-1001-4E45-AC3D-972868766D20}" dt="2021-08-16T14:30:04.618" v="19382" actId="14100"/>
          <ac:spMkLst>
            <pc:docMk/>
            <pc:sldMk cId="264615986" sldId="462"/>
            <ac:spMk id="25" creationId="{8AF6E6E3-7170-4563-8ED8-33F2568ACD70}"/>
          </ac:spMkLst>
        </pc:spChg>
        <pc:spChg chg="mod">
          <ac:chgData name="Kate Piper (IMH)" userId="f69ee4e2-845b-4a1f-89c4-60fce9da139f" providerId="ADAL" clId="{B17FA2F0-1001-4E45-AC3D-972868766D20}" dt="2021-08-16T13:52:28.708" v="15262" actId="1076"/>
          <ac:spMkLst>
            <pc:docMk/>
            <pc:sldMk cId="264615986" sldId="462"/>
            <ac:spMk id="26" creationId="{56F2211A-19DA-40D4-929A-05336CC88F29}"/>
          </ac:spMkLst>
        </pc:spChg>
        <pc:spChg chg="mod">
          <ac:chgData name="Kate Piper (IMH)" userId="f69ee4e2-845b-4a1f-89c4-60fce9da139f" providerId="ADAL" clId="{B17FA2F0-1001-4E45-AC3D-972868766D20}" dt="2021-08-16T13:52:26.364" v="15261" actId="1076"/>
          <ac:spMkLst>
            <pc:docMk/>
            <pc:sldMk cId="264615986" sldId="462"/>
            <ac:spMk id="27" creationId="{8C74FC84-D43D-4099-B0C0-5B5636A4163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B0C79D-9A4A-E74F-B9C4-41CEF570D8F4}"/>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79A8CBCF-8C8C-394C-A26C-2547583CEEC6}"/>
              </a:ext>
            </a:extLst>
          </p:cNvPr>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7ED9DD59-2FF9-42DC-8CFE-D603CF1AA120}" type="datetimeFigureOut">
              <a:rPr lang="en-GB"/>
              <a:pPr>
                <a:defRPr/>
              </a:pPr>
              <a:t>16/08/2021</a:t>
            </a:fld>
            <a:endParaRPr lang="en-GB"/>
          </a:p>
        </p:txBody>
      </p:sp>
      <p:sp>
        <p:nvSpPr>
          <p:cNvPr id="4" name="Footer Placeholder 3">
            <a:extLst>
              <a:ext uri="{FF2B5EF4-FFF2-40B4-BE49-F238E27FC236}">
                <a16:creationId xmlns:a16="http://schemas.microsoft.com/office/drawing/2014/main" id="{249A8453-06DD-0E40-8982-CCE526A657E8}"/>
              </a:ext>
            </a:extLst>
          </p:cNvPr>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42A3D98F-890B-3F4D-9FE1-50583090AC01}"/>
              </a:ext>
            </a:extLst>
          </p:cNvPr>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37A01677-ED88-4F10-AAAC-9E8447D27B82}"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1E5109-3C25-7343-9280-E4520D9AA88B}"/>
              </a:ext>
            </a:extLst>
          </p:cNvPr>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702182EB-875B-1A45-9004-AEACFD3BF1E0}"/>
              </a:ext>
            </a:extLst>
          </p:cNvPr>
          <p:cNvSpPr>
            <a:spLocks noGrp="1"/>
          </p:cNvSpPr>
          <p:nvPr>
            <p:ph type="dt"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023B9AC6-F955-4010-852D-00497A358772}" type="datetimeFigureOut">
              <a:rPr lang="en-GB"/>
              <a:pPr>
                <a:defRPr/>
              </a:pPr>
              <a:t>14/08/2021</a:t>
            </a:fld>
            <a:endParaRPr lang="en-GB"/>
          </a:p>
        </p:txBody>
      </p:sp>
      <p:sp>
        <p:nvSpPr>
          <p:cNvPr id="4" name="Slide Image Placeholder 3">
            <a:extLst>
              <a:ext uri="{FF2B5EF4-FFF2-40B4-BE49-F238E27FC236}">
                <a16:creationId xmlns:a16="http://schemas.microsoft.com/office/drawing/2014/main" id="{AFA73CD2-55B3-AC49-B46D-32AABCFBC77D}"/>
              </a:ext>
            </a:extLst>
          </p:cNvPr>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9E27B64F-AA20-9340-875A-E947D5B99446}"/>
              </a:ext>
            </a:extLst>
          </p:cNvPr>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6806B17-590B-F04D-9B9C-9E486D3CEFAB}"/>
              </a:ext>
            </a:extLst>
          </p:cNvPr>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EF7F107B-0C16-A64D-B708-DC9350E1DAA9}"/>
              </a:ext>
            </a:extLst>
          </p:cNvPr>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88E773BD-8023-4A48-AD72-74D3CB663541}"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title of my masters study was…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a:t>
            </a:fld>
            <a:endParaRPr lang="en-GB"/>
          </a:p>
        </p:txBody>
      </p:sp>
    </p:spTree>
    <p:extLst>
      <p:ext uri="{BB962C8B-B14F-4D97-AF65-F5344CB8AC3E}">
        <p14:creationId xmlns:p14="http://schemas.microsoft.com/office/powerpoint/2010/main" val="1363784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aspect of this presentation will look at the alignment from research problem to research design and analysis. However I will also cover the literature that supported this research and demonstrate the unfolding nature of qualitative research using the key findings of the study.</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a:t>
            </a:fld>
            <a:endParaRPr lang="en-GB"/>
          </a:p>
        </p:txBody>
      </p:sp>
    </p:spTree>
    <p:extLst>
      <p:ext uri="{BB962C8B-B14F-4D97-AF65-F5344CB8AC3E}">
        <p14:creationId xmlns:p14="http://schemas.microsoft.com/office/powerpoint/2010/main" val="394353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a:t>
            </a:r>
          </a:p>
          <a:p>
            <a:pPr marL="285750" indent="-285750">
              <a:buFontTx/>
              <a:buChar char="-"/>
            </a:pPr>
            <a:r>
              <a:rPr lang="en-GB" dirty="0"/>
              <a:t>Groups of children entering year 7 at significantly lower literacy and numeracy levels than their peers</a:t>
            </a:r>
          </a:p>
          <a:p>
            <a:pPr marL="285750" indent="-285750">
              <a:buFontTx/>
              <a:buChar char="-"/>
            </a:pPr>
            <a:r>
              <a:rPr lang="en-GB" dirty="0"/>
              <a:t>The school felt an intervention was needed to support these children to improve these scores</a:t>
            </a:r>
          </a:p>
          <a:p>
            <a:pPr marL="285750" indent="-285750">
              <a:buFontTx/>
              <a:buChar char="-"/>
            </a:pPr>
            <a:r>
              <a:rPr lang="en-GB" dirty="0"/>
              <a:t>Additional behaviour characteristics were also identified (engagement and truancy, disruptive behaviours in bigger classes)</a:t>
            </a:r>
          </a:p>
          <a:p>
            <a:pPr marL="285750" indent="-285750">
              <a:buFontTx/>
              <a:buChar char="-"/>
            </a:pPr>
            <a:r>
              <a:rPr lang="en-GB" dirty="0"/>
              <a:t>New curriculum proposed in Wales at the time presented more meaningful pedagogies in comparison to the traditional approaches to support all pupils, the school wanted to explore these pedagogies before the curriculum came into full effect in 2021/2022</a:t>
            </a:r>
          </a:p>
          <a:p>
            <a:pPr marL="285750" indent="-285750">
              <a:buFontTx/>
              <a:buChar char="-"/>
            </a:pPr>
            <a:endParaRPr lang="en-GB" dirty="0"/>
          </a:p>
          <a:p>
            <a:pPr marL="0" indent="0">
              <a:buFontTx/>
              <a:buNone/>
            </a:pPr>
            <a:r>
              <a:rPr lang="en-GB" dirty="0"/>
              <a:t>Research</a:t>
            </a:r>
          </a:p>
          <a:p>
            <a:pPr marL="171450" indent="-171450">
              <a:buFontTx/>
              <a:buChar char="-"/>
            </a:pPr>
            <a:r>
              <a:rPr lang="en-GB" dirty="0"/>
              <a:t>When this study was carried out there had been very little research done to explore thematic approaches across the curriculum in secondary school, there were obviously promising cases for the change especially the work in the foundation phase, but was yet to be seen any further through the school life.</a:t>
            </a:r>
          </a:p>
          <a:p>
            <a:pPr marL="171450" indent="-171450">
              <a:buFontTx/>
              <a:buChar char="-"/>
            </a:pPr>
            <a:r>
              <a:rPr lang="en-GB" dirty="0"/>
              <a:t>Previous literature has demonstrated how difficult curriculum reform is for all those involved, and therefore it was important to consider change from the perspective of the key teachers in the process.</a:t>
            </a:r>
          </a:p>
          <a:p>
            <a:pPr marL="171450" indent="-171450">
              <a:buFontTx/>
              <a:buChar char="-"/>
            </a:pPr>
            <a:r>
              <a:rPr lang="en-GB" dirty="0"/>
              <a:t>We were also keen to show how physical literacy and circus could be used as part of a thematic approach to teaching and learning. What became clear was that the proposed changes were very far out of the comfort zone of the teachers and therefore it became less about the strengths of a thematic approach around physical literacy and circus and more about the experiences of the teachers during a reform process.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3</a:t>
            </a:fld>
            <a:endParaRPr lang="en-GB"/>
          </a:p>
        </p:txBody>
      </p:sp>
    </p:spTree>
    <p:extLst>
      <p:ext uri="{BB962C8B-B14F-4D97-AF65-F5344CB8AC3E}">
        <p14:creationId xmlns:p14="http://schemas.microsoft.com/office/powerpoint/2010/main" val="67712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many calls for a curriculum change due to scores of testing and exams as well as performance of schools more generally. That said the pedagogies used in the foundation phase (up to the age of 7) showed real promise for meaningful teaching and learning that were…</a:t>
            </a:r>
          </a:p>
          <a:p>
            <a:r>
              <a:rPr lang="en-GB" dirty="0"/>
              <a:t>The Welsh Government tasked Professor Graham Donaldson to design a new curriculum in which he spoke highly of the quality teaching and learning in the foundation phase and presented a radial new curriculum that would benefit from these pedagogies through all stages of school life.</a:t>
            </a:r>
          </a:p>
          <a:p>
            <a:r>
              <a:rPr lang="en-GB" dirty="0"/>
              <a:t>What is key about this curriculum was that schools were encouraged to take responsibility and ownership over designing their curriculum building upon what Donaldson and Welsh Government had provided.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It is therefore important to mention here that we needed a research design that could help us consider the actual experiences of those directly involved, we needed their voices to tell us how they were feeling about every aspect of the process because it was only happening at this school with these teachers and children at this time.</a:t>
            </a:r>
          </a:p>
          <a:p>
            <a:endParaRPr lang="en-GB"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4</a:t>
            </a:fld>
            <a:endParaRPr lang="en-GB"/>
          </a:p>
        </p:txBody>
      </p:sp>
    </p:spTree>
    <p:extLst>
      <p:ext uri="{BB962C8B-B14F-4D97-AF65-F5344CB8AC3E}">
        <p14:creationId xmlns:p14="http://schemas.microsoft.com/office/powerpoint/2010/main" val="34664823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curriculum also provided potential for more meaningful physical development as part of these pedagogies, the pupils could have more embodied experiences in their learning. This had already been demonstrated in the Foundation Phase through </a:t>
            </a:r>
            <a:r>
              <a:rPr lang="en-GB" dirty="0" err="1"/>
              <a:t>Nalda’s</a:t>
            </a:r>
            <a:r>
              <a:rPr lang="en-GB" dirty="0"/>
              <a:t> early research.</a:t>
            </a:r>
          </a:p>
          <a:p>
            <a:r>
              <a:rPr lang="en-GB" dirty="0"/>
              <a:t>Therefore, the planning team included physical movement everyday in the form of circus skills and the themes  of a circus show was used through all their learning. It was planned that the classes would go through the process of planning and performing in a circus show. Activities and tasks like planning price tickets, budgeting equipment etc were used as numeracy work, and creating adverts, reviews and reports were used to target literacy. As well as other learning taking place around the theme.</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5</a:t>
            </a:fld>
            <a:endParaRPr lang="en-GB"/>
          </a:p>
        </p:txBody>
      </p:sp>
    </p:spTree>
    <p:extLst>
      <p:ext uri="{BB962C8B-B14F-4D97-AF65-F5344CB8AC3E}">
        <p14:creationId xmlns:p14="http://schemas.microsoft.com/office/powerpoint/2010/main" val="1898999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when a reforms take place, previous literature and curriculum reforms around the world have demonstrated the importance of teachers.</a:t>
            </a:r>
          </a:p>
          <a:p>
            <a:r>
              <a:rPr lang="en-GB" dirty="0"/>
              <a:t>Top down approaches in the 60s and 70s aimed to create a teacher proof curriculum, but it was prescriptive and teachers were not able to apply it meaningfully to their teaching because it failed to consider the local influences and contexts that would engage teachers and pupils.</a:t>
            </a:r>
          </a:p>
          <a:p>
            <a:r>
              <a:rPr lang="en-GB" dirty="0"/>
              <a:t>Bottom up approaches were then tried where teachers and schools were responsible for the curriculum, however the curriculum was poorly resourced and loosely assessed. Unsurprisingly an approach to reform that embraces the strengths of both approaches was encouraged.</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6</a:t>
            </a:fld>
            <a:endParaRPr lang="en-GB"/>
          </a:p>
        </p:txBody>
      </p:sp>
    </p:spTree>
    <p:extLst>
      <p:ext uri="{BB962C8B-B14F-4D97-AF65-F5344CB8AC3E}">
        <p14:creationId xmlns:p14="http://schemas.microsoft.com/office/powerpoint/2010/main" val="3539987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decades of work from Fullan and colleagues have provided detailed (in some ways) instructions and guidance on the intricacy and complexity of reform process. To achieve meaningful change the authors demonstrate that those involved need to experience… over the changes, and at each stage in the process, initiation, implementation and institutionalisation. Fullan also demonstrates how common it is for this not to be a linear process for example, teachers may go back to initiation stage when something works or doesn’t work in the implementation stage. The authors also argue that it should be an ongoing process where teachers are continually adapting and shifting their approaches based on new research, changes in pupils, cultural shifts etc.</a:t>
            </a:r>
          </a:p>
          <a:p>
            <a:endParaRPr lang="en-GB" dirty="0"/>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7</a:t>
            </a:fld>
            <a:endParaRPr lang="en-GB"/>
          </a:p>
        </p:txBody>
      </p:sp>
    </p:spTree>
    <p:extLst>
      <p:ext uri="{BB962C8B-B14F-4D97-AF65-F5344CB8AC3E}">
        <p14:creationId xmlns:p14="http://schemas.microsoft.com/office/powerpoint/2010/main" val="1652365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Influenced by the literature covered, these two quotes from Hargreaves and Fullan demonstrate the  importance of teachers in this process.</a:t>
            </a:r>
          </a:p>
          <a:p>
            <a:endParaRPr lang="en-GB" dirty="0"/>
          </a:p>
          <a:p>
            <a:r>
              <a:rPr lang="en-GB" dirty="0"/>
              <a:t>Therefore, how teachers are supported, journey through the process is vital to meaningful change. </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8</a:t>
            </a:fld>
            <a:endParaRPr lang="en-GB"/>
          </a:p>
        </p:txBody>
      </p:sp>
    </p:spTree>
    <p:extLst>
      <p:ext uri="{BB962C8B-B14F-4D97-AF65-F5344CB8AC3E}">
        <p14:creationId xmlns:p14="http://schemas.microsoft.com/office/powerpoint/2010/main" val="2923996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support teachers and schools going through the reform process Hargreaves and Fullan call for schools to focus on supporting and improving their professional capital.</a:t>
            </a:r>
          </a:p>
          <a:p>
            <a:r>
              <a:rPr lang="en-GB" dirty="0"/>
              <a:t>The human capital element of professional capital considers the skills and ability of the individual teachers, social capital element sees those skills and abilities be utilised by the group for the benefit of the group, it is more than disseminating information but encouraging quality relationships that can be depended on. Research from Leena (2008) shows that schools with high social capital can improve human capital, but schools with high human capital cannot improve social capital and even leads to burn out in those teachers with high human capital. Decisional capital improves with time as teachers and groups become more experienced.</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9</a:t>
            </a:fld>
            <a:endParaRPr lang="en-GB"/>
          </a:p>
        </p:txBody>
      </p:sp>
    </p:spTree>
    <p:extLst>
      <p:ext uri="{BB962C8B-B14F-4D97-AF65-F5344CB8AC3E}">
        <p14:creationId xmlns:p14="http://schemas.microsoft.com/office/powerpoint/2010/main" val="3201864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aims, research question and objectives were then set based on the work of the literature and context of curriculum reform and the research problem.</a:t>
            </a:r>
          </a:p>
          <a:p>
            <a:r>
              <a:rPr lang="en-GB" dirty="0"/>
              <a:t>We needed a research design that considered the unique nature of the process happening at this schools with these teachers for the benefit of specific children. Therefore, a qualitative approach was vital, a phenomenological perspective was needed to fully understand what the teachers were going through and methods needed to reflect these choices.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10</a:t>
            </a:fld>
            <a:endParaRPr lang="en-GB"/>
          </a:p>
        </p:txBody>
      </p:sp>
    </p:spTree>
    <p:extLst>
      <p:ext uri="{BB962C8B-B14F-4D97-AF65-F5344CB8AC3E}">
        <p14:creationId xmlns:p14="http://schemas.microsoft.com/office/powerpoint/2010/main" val="3469384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 constructivist viewpoint underpinned by phenomenology the researcher’s epistemology took the view that the “social world can only be understood from the standpoint of the individuals who are a part of the ongoing action being investigated”.</a:t>
            </a:r>
          </a:p>
          <a:p>
            <a:r>
              <a:rPr lang="en-GB" dirty="0"/>
              <a:t>Qualitative research and the use of case study specifically, allowed us to use a collection of methods to explore and research this single case – the initiative happening with two lead teachers and 14 pupils at a secondary school in south </a:t>
            </a:r>
            <a:r>
              <a:rPr lang="en-GB" dirty="0" err="1"/>
              <a:t>wales</a:t>
            </a:r>
            <a:r>
              <a:rPr lang="en-GB" dirty="0"/>
              <a:t>. As Yin and others demonstrate the use of a case study allows the research to consider the whole phenomenon being studied. With the use of these methods I was able to consider not only the professional capital in the process, but the teaching and learning approaches used in the classrooms, and the experiences of those involved.</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11</a:t>
            </a:fld>
            <a:endParaRPr lang="en-GB"/>
          </a:p>
        </p:txBody>
      </p:sp>
    </p:spTree>
    <p:extLst>
      <p:ext uri="{BB962C8B-B14F-4D97-AF65-F5344CB8AC3E}">
        <p14:creationId xmlns:p14="http://schemas.microsoft.com/office/powerpoint/2010/main" val="35947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of the research questions were focused around professional capital and theme of circus so most of the interviews started as semi-structured, I had planned questions that covered information like the elements of professional capital, their thoughts on circus etc, but also it was important to give the teachers time to say what they wanted to share too, so there were times where the conversation went off topic or I used follow up questions based on what the teacher said. This way the teachers were able to go off on tangents that they wanted to discuss. This was the start of the unfolding nature of qualitative research – it became clear very quickly that the teacher were not comfortable at all with the circus theme especially taking the practical sessions (they had been given a circus arts course to learn the skills themselves before starting the year). In the interviews the teachers mostly complained or changed the subject when we were talking about the circus aspects.</a:t>
            </a:r>
          </a:p>
          <a:p>
            <a:r>
              <a:rPr lang="en-GB" dirty="0"/>
              <a:t>Additionally, the observations became participant observations from day one to allow me to help teach parts of the sessions, specifically the circus skills sessions and give the teachers more practical ways of teaching. The observation protocol document then became very important to make sure I wrote my notes up within two hours of the day ending so I could get down everything I could. Again, I structured this a little using strategies from Spradley 1980 which I can go into another time.</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12</a:t>
            </a:fld>
            <a:endParaRPr lang="en-GB"/>
          </a:p>
        </p:txBody>
      </p:sp>
    </p:spTree>
    <p:extLst>
      <p:ext uri="{BB962C8B-B14F-4D97-AF65-F5344CB8AC3E}">
        <p14:creationId xmlns:p14="http://schemas.microsoft.com/office/powerpoint/2010/main" val="15043708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a:t>
            </a:r>
            <a:r>
              <a:rPr lang="en-GB" dirty="0" err="1"/>
              <a:t>nvivo</a:t>
            </a:r>
            <a:r>
              <a:rPr lang="en-GB" dirty="0"/>
              <a:t> software the thematic analysis was extensive of transcribed interviews and observation notes. As you can see circus was not really discussed by the teachers in the way that the research initially was interested in it. Instead, three key findings were identified due to the amount of time they were referenced and the amount of influence they had over other aspects of the process.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13</a:t>
            </a:fld>
            <a:endParaRPr lang="en-GB"/>
          </a:p>
        </p:txBody>
      </p:sp>
    </p:spTree>
    <p:extLst>
      <p:ext uri="{BB962C8B-B14F-4D97-AF65-F5344CB8AC3E}">
        <p14:creationId xmlns:p14="http://schemas.microsoft.com/office/powerpoint/2010/main" val="2308469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key finding one and two linked to the first and second research objectives focused on teacher experience of reform and professional capital. Although the third objective was focused on the success of the circus arts instruction and thematic pedagogies, the third finding was generated when teachers shared about their own human capital regarding the new pedagogies.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14</a:t>
            </a:fld>
            <a:endParaRPr lang="en-GB"/>
          </a:p>
        </p:txBody>
      </p:sp>
    </p:spTree>
    <p:extLst>
      <p:ext uri="{BB962C8B-B14F-4D97-AF65-F5344CB8AC3E}">
        <p14:creationId xmlns:p14="http://schemas.microsoft.com/office/powerpoint/2010/main" val="11248078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quote here on the left shows the understanding of the senior leadership member that was over seeing the intervention. It shows a clear reason as to why this was started in the school. However, the lead teachers were not fully invested or experienced misunderstandings of what was expected of them.</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15</a:t>
            </a:fld>
            <a:endParaRPr lang="en-GB"/>
          </a:p>
        </p:txBody>
      </p:sp>
    </p:spTree>
    <p:extLst>
      <p:ext uri="{BB962C8B-B14F-4D97-AF65-F5344CB8AC3E}">
        <p14:creationId xmlns:p14="http://schemas.microsoft.com/office/powerpoint/2010/main" val="34683533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presented to the first lead teacher sparked her interest because she use to be a primary teacher and she saw it as a bridging initiative between primary and secondary school. However, this spark did not continue as you can see from the second set of quotes.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16</a:t>
            </a:fld>
            <a:endParaRPr lang="en-GB"/>
          </a:p>
        </p:txBody>
      </p:sp>
    </p:spTree>
    <p:extLst>
      <p:ext uri="{BB962C8B-B14F-4D97-AF65-F5344CB8AC3E}">
        <p14:creationId xmlns:p14="http://schemas.microsoft.com/office/powerpoint/2010/main" val="14108258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planning team was put in place to write the teaching and learning tasks for the initiative. This group was called “the outstanding teachers teaching group” and was already established in the school. Unfortunately this group only included the lead teachers in a small number of meetings. The teachers felt that they could not question the ideas because they felt inferior to the group. When the year started the teachers within the bigger planning group had their own responsibilities within the school and therefore the lead teachers felt unsupported and “left to get on with it”.</a:t>
            </a:r>
          </a:p>
          <a:p>
            <a:r>
              <a:rPr lang="en-GB" dirty="0"/>
              <a:t>When things then didn’t go to plan the lead teachers just decided what was best and in most cases replaced activities with more traditional tasks.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17</a:t>
            </a:fld>
            <a:endParaRPr lang="en-GB"/>
          </a:p>
        </p:txBody>
      </p:sp>
    </p:spTree>
    <p:extLst>
      <p:ext uri="{BB962C8B-B14F-4D97-AF65-F5344CB8AC3E}">
        <p14:creationId xmlns:p14="http://schemas.microsoft.com/office/powerpoint/2010/main" val="1895890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finding demonstrated the teachers responses to the new pedagogies and quotes showed that the understanding and experience of these pedagogies was lacking in the lead teachers and due to external pressures </a:t>
            </a:r>
            <a:r>
              <a:rPr lang="en-GB" dirty="0" err="1"/>
              <a:t>theie</a:t>
            </a:r>
            <a:r>
              <a:rPr lang="en-GB" dirty="0"/>
              <a:t> values stayed linked to traditional approaches so they could feel more secure in their teaching.</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18</a:t>
            </a:fld>
            <a:endParaRPr lang="en-GB"/>
          </a:p>
        </p:txBody>
      </p:sp>
    </p:spTree>
    <p:extLst>
      <p:ext uri="{BB962C8B-B14F-4D97-AF65-F5344CB8AC3E}">
        <p14:creationId xmlns:p14="http://schemas.microsoft.com/office/powerpoint/2010/main" val="42288471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just wanted to show you how this finding unfolded:</a:t>
            </a:r>
          </a:p>
          <a:p>
            <a:r>
              <a:rPr lang="en-GB" dirty="0"/>
              <a:t>As the previous slide demonstrated when discussing the theme of circus and more practical pedagogies there were three key aspects that were highlighted. </a:t>
            </a:r>
          </a:p>
          <a:p>
            <a:r>
              <a:rPr lang="en-GB" dirty="0"/>
              <a:t>I know there is a lot of words here and forgive me for reading from the slide but this is how I presented in my dissertation and think it shows this finding clearly with mostly just the teachers voices.</a:t>
            </a:r>
          </a:p>
          <a:p>
            <a:endParaRPr lang="en-GB" dirty="0"/>
          </a:p>
          <a:p>
            <a:r>
              <a:rPr lang="en-GB" dirty="0"/>
              <a:t>However it became clear that the teachers might have been the ones more uncomfortable with these “freedoms” or giving the pupils choices that the children themselves.</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19</a:t>
            </a:fld>
            <a:endParaRPr lang="en-GB"/>
          </a:p>
        </p:txBody>
      </p:sp>
    </p:spTree>
    <p:extLst>
      <p:ext uri="{BB962C8B-B14F-4D97-AF65-F5344CB8AC3E}">
        <p14:creationId xmlns:p14="http://schemas.microsoft.com/office/powerpoint/2010/main" val="15943249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the teachers valued the practical parts of the day showed this clearly. </a:t>
            </a:r>
          </a:p>
          <a:p>
            <a:endParaRPr lang="en-GB" dirty="0"/>
          </a:p>
          <a:p>
            <a:endParaRPr lang="en-GB" dirty="0"/>
          </a:p>
          <a:p>
            <a:r>
              <a:rPr lang="en-GB" dirty="0"/>
              <a:t>The teachers felt like they were on the backfoot from the first day and therefore experienced what Fullan refers to as the implementation dip where teachers revert back to what they are comfortable with because of other pressures of teaching to just feel that security of what they are use to.</a:t>
            </a:r>
          </a:p>
        </p:txBody>
      </p:sp>
      <p:sp>
        <p:nvSpPr>
          <p:cNvPr id="4" name="Slide Number Placeholder 3"/>
          <p:cNvSpPr>
            <a:spLocks noGrp="1"/>
          </p:cNvSpPr>
          <p:nvPr>
            <p:ph type="sldNum" sz="quarter" idx="5"/>
          </p:nvPr>
        </p:nvSpPr>
        <p:spPr/>
        <p:txBody>
          <a:bodyPr/>
          <a:lstStyle/>
          <a:p>
            <a:pPr>
              <a:defRPr/>
            </a:pPr>
            <a:fld id="{88E773BD-8023-4A48-AD72-74D3CB663541}" type="slidenum">
              <a:rPr lang="en-GB" smtClean="0"/>
              <a:pPr>
                <a:defRPr/>
              </a:pPr>
              <a:t>20</a:t>
            </a:fld>
            <a:endParaRPr lang="en-GB"/>
          </a:p>
        </p:txBody>
      </p:sp>
    </p:spTree>
    <p:extLst>
      <p:ext uri="{BB962C8B-B14F-4D97-AF65-F5344CB8AC3E}">
        <p14:creationId xmlns:p14="http://schemas.microsoft.com/office/powerpoint/2010/main" val="3268977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28673" name="Google Shape;97;g35f391192_04:notes">
            <a:extLst>
              <a:ext uri="{FF2B5EF4-FFF2-40B4-BE49-F238E27FC236}">
                <a16:creationId xmlns:a16="http://schemas.microsoft.com/office/drawing/2014/main" id="{07ED6A58-4547-4F55-BA3D-6B2726630F64}"/>
              </a:ext>
            </a:extLst>
          </p:cNvPr>
          <p:cNvSpPr>
            <a:spLocks noGrp="1" noRot="1" noChangeAspect="1" noTextEdit="1"/>
          </p:cNvSpPr>
          <p:nvPr>
            <p:ph type="sldImg" idx="2"/>
          </p:nvPr>
        </p:nvSpPr>
        <p:spPr bwMode="auto">
          <a:xfrm>
            <a:off x="1143000" y="685800"/>
            <a:ext cx="4572000" cy="3429000"/>
          </a:xfrm>
          <a:custGeom>
            <a:avLst/>
            <a:gdLst>
              <a:gd name="T0" fmla="*/ 0 w 120000"/>
              <a:gd name="T1" fmla="*/ 0 h 120000"/>
              <a:gd name="T2" fmla="*/ 4572000 w 120000"/>
              <a:gd name="T3" fmla="*/ 0 h 120000"/>
              <a:gd name="T4" fmla="*/ 4572000 w 120000"/>
              <a:gd name="T5" fmla="*/ 3429000 h 120000"/>
              <a:gd name="T6" fmla="*/ 0 w 120000"/>
              <a:gd name="T7" fmla="*/ 3429000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a:solidFill>
              <a:srgbClr val="000000"/>
            </a:solidFill>
            <a:round/>
            <a:headEnd/>
            <a:tailEnd/>
          </a:ln>
          <a:extLst>
            <a:ext uri="{909E8E84-426E-40DD-AFC4-6F175D3DCCD1}">
              <a14:hiddenFill xmlns:a14="http://schemas.microsoft.com/office/drawing/2010/main">
                <a:solidFill>
                  <a:srgbClr val="FFFFFF"/>
                </a:solidFill>
              </a14:hiddenFill>
            </a:ext>
          </a:extLst>
        </p:spPr>
      </p:sp>
      <p:sp>
        <p:nvSpPr>
          <p:cNvPr id="28674" name="Google Shape;98;g35f391192_04:notes">
            <a:extLst>
              <a:ext uri="{FF2B5EF4-FFF2-40B4-BE49-F238E27FC236}">
                <a16:creationId xmlns:a16="http://schemas.microsoft.com/office/drawing/2014/main" id="{B2891A86-5226-4055-A814-A0549D134F50}"/>
              </a:ext>
            </a:extLst>
          </p:cNvPr>
          <p:cNvSpPr>
            <a:spLocks noGrp="1" noChangeArrowheads="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91425" rIns="91425" bIns="91425" numCol="1" anchor="t" anchorCtr="0" compatLnSpc="1">
            <a:prstTxWarp prst="textNoShape">
              <a:avLst/>
            </a:prstTxWarp>
          </a:bodyPr>
          <a:lstStyle/>
          <a:p>
            <a:pPr>
              <a:spcBef>
                <a:spcPct val="0"/>
              </a:spcBef>
            </a:pPr>
            <a:r>
              <a:rPr lang="en-US" altLang="en-US" dirty="0"/>
              <a:t>Thank you for listening I will leave the concluding points up for you to read and answer any questions you may have.</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5A0F5B-BDE0-435A-859B-D80ABCA90707}"/>
              </a:ext>
            </a:extLst>
          </p:cNvPr>
          <p:cNvSpPr>
            <a:spLocks noGrp="1"/>
          </p:cNvSpPr>
          <p:nvPr>
            <p:ph type="dt" sz="half" idx="10"/>
          </p:nvPr>
        </p:nvSpPr>
        <p:spPr>
          <a:xfrm>
            <a:off x="395288" y="6524625"/>
            <a:ext cx="971550" cy="219075"/>
          </a:xfrm>
        </p:spPr>
        <p:txBody>
          <a:bodyPr/>
          <a:lstStyle>
            <a:lvl1pPr>
              <a:defRPr/>
            </a:lvl1pPr>
          </a:lstStyle>
          <a:p>
            <a:pPr>
              <a:defRPr/>
            </a:pPr>
            <a:fld id="{A2D08C6E-F56F-4C64-9CA3-207BFF65E683}" type="datetimeFigureOut">
              <a:rPr lang="en-GB"/>
              <a:pPr>
                <a:defRPr/>
              </a:pPr>
              <a:t>14/08/2021</a:t>
            </a:fld>
            <a:endParaRPr lang="en-GB"/>
          </a:p>
        </p:txBody>
      </p:sp>
      <p:sp>
        <p:nvSpPr>
          <p:cNvPr id="5" name="Footer Placeholder 4">
            <a:extLst>
              <a:ext uri="{FF2B5EF4-FFF2-40B4-BE49-F238E27FC236}">
                <a16:creationId xmlns:a16="http://schemas.microsoft.com/office/drawing/2014/main" id="{167D2B97-DF01-45F3-875B-49334F4C84F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EC47376E-96A3-4759-81A2-1AFDCFAFCE85}"/>
              </a:ext>
            </a:extLst>
          </p:cNvPr>
          <p:cNvSpPr>
            <a:spLocks noGrp="1"/>
          </p:cNvSpPr>
          <p:nvPr>
            <p:ph type="sldNum" sz="quarter" idx="12"/>
          </p:nvPr>
        </p:nvSpPr>
        <p:spPr/>
        <p:txBody>
          <a:bodyPr/>
          <a:lstStyle>
            <a:lvl1pPr>
              <a:defRPr/>
            </a:lvl1pPr>
          </a:lstStyle>
          <a:p>
            <a:pPr>
              <a:defRPr/>
            </a:pPr>
            <a:fld id="{EE4802A0-7FE3-474F-83CE-6B04AFFBEBE4}" type="slidenum">
              <a:rPr lang="en-GB"/>
              <a:pPr>
                <a:defRPr/>
              </a:pPr>
              <a:t>‹#›</a:t>
            </a:fld>
            <a:endParaRPr lang="en-GB"/>
          </a:p>
        </p:txBody>
      </p:sp>
    </p:spTree>
    <p:extLst>
      <p:ext uri="{BB962C8B-B14F-4D97-AF65-F5344CB8AC3E}">
        <p14:creationId xmlns:p14="http://schemas.microsoft.com/office/powerpoint/2010/main" val="201397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3CE7F7-ECA3-47CE-BBC7-9B9F144CE5FB}"/>
              </a:ext>
            </a:extLst>
          </p:cNvPr>
          <p:cNvSpPr>
            <a:spLocks noGrp="1"/>
          </p:cNvSpPr>
          <p:nvPr>
            <p:ph type="dt" sz="half" idx="10"/>
          </p:nvPr>
        </p:nvSpPr>
        <p:spPr/>
        <p:txBody>
          <a:bodyPr/>
          <a:lstStyle>
            <a:lvl1pPr>
              <a:defRPr/>
            </a:lvl1pPr>
          </a:lstStyle>
          <a:p>
            <a:pPr>
              <a:defRPr/>
            </a:pPr>
            <a:fld id="{46164592-5909-40EE-835F-86CE2E40769D}" type="datetimeFigureOut">
              <a:rPr lang="en-GB"/>
              <a:pPr>
                <a:defRPr/>
              </a:pPr>
              <a:t>14/08/2021</a:t>
            </a:fld>
            <a:endParaRPr lang="en-GB"/>
          </a:p>
        </p:txBody>
      </p:sp>
      <p:sp>
        <p:nvSpPr>
          <p:cNvPr id="5" name="Footer Placeholder 4">
            <a:extLst>
              <a:ext uri="{FF2B5EF4-FFF2-40B4-BE49-F238E27FC236}">
                <a16:creationId xmlns:a16="http://schemas.microsoft.com/office/drawing/2014/main" id="{B324CA14-64FD-4498-B10F-0FFDA2BC909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00743D00-1FA0-4BB5-9258-4ECD72F7FE6F}"/>
              </a:ext>
            </a:extLst>
          </p:cNvPr>
          <p:cNvSpPr>
            <a:spLocks noGrp="1"/>
          </p:cNvSpPr>
          <p:nvPr>
            <p:ph type="sldNum" sz="quarter" idx="12"/>
          </p:nvPr>
        </p:nvSpPr>
        <p:spPr/>
        <p:txBody>
          <a:bodyPr/>
          <a:lstStyle>
            <a:lvl1pPr>
              <a:defRPr/>
            </a:lvl1pPr>
          </a:lstStyle>
          <a:p>
            <a:pPr>
              <a:defRPr/>
            </a:pPr>
            <a:fld id="{B3BA3263-FA4F-4D7F-88A2-2B6A60115241}" type="slidenum">
              <a:rPr lang="en-GB"/>
              <a:pPr>
                <a:defRPr/>
              </a:pPr>
              <a:t>‹#›</a:t>
            </a:fld>
            <a:endParaRPr lang="en-GB"/>
          </a:p>
        </p:txBody>
      </p:sp>
    </p:spTree>
    <p:extLst>
      <p:ext uri="{BB962C8B-B14F-4D97-AF65-F5344CB8AC3E}">
        <p14:creationId xmlns:p14="http://schemas.microsoft.com/office/powerpoint/2010/main" val="2359813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295269-0966-4DB8-BE5A-4539DEDD646D}"/>
              </a:ext>
            </a:extLst>
          </p:cNvPr>
          <p:cNvSpPr>
            <a:spLocks noGrp="1"/>
          </p:cNvSpPr>
          <p:nvPr>
            <p:ph type="dt" sz="half" idx="10"/>
          </p:nvPr>
        </p:nvSpPr>
        <p:spPr/>
        <p:txBody>
          <a:bodyPr/>
          <a:lstStyle>
            <a:lvl1pPr>
              <a:defRPr/>
            </a:lvl1pPr>
          </a:lstStyle>
          <a:p>
            <a:pPr>
              <a:defRPr/>
            </a:pPr>
            <a:fld id="{CB62DC7A-1B9C-4D51-B288-FEBE49162258}" type="datetimeFigureOut">
              <a:rPr lang="en-GB"/>
              <a:pPr>
                <a:defRPr/>
              </a:pPr>
              <a:t>14/08/2021</a:t>
            </a:fld>
            <a:endParaRPr lang="en-GB" dirty="0"/>
          </a:p>
        </p:txBody>
      </p:sp>
      <p:sp>
        <p:nvSpPr>
          <p:cNvPr id="5" name="Slide Number Placeholder 5">
            <a:extLst>
              <a:ext uri="{FF2B5EF4-FFF2-40B4-BE49-F238E27FC236}">
                <a16:creationId xmlns:a16="http://schemas.microsoft.com/office/drawing/2014/main" id="{2292DFBF-D7EA-4B84-882C-60896F57131B}"/>
              </a:ext>
            </a:extLst>
          </p:cNvPr>
          <p:cNvSpPr>
            <a:spLocks noGrp="1"/>
          </p:cNvSpPr>
          <p:nvPr>
            <p:ph type="sldNum" sz="quarter" idx="11"/>
          </p:nvPr>
        </p:nvSpPr>
        <p:spPr/>
        <p:txBody>
          <a:bodyPr/>
          <a:lstStyle>
            <a:lvl1pPr>
              <a:defRPr/>
            </a:lvl1pPr>
          </a:lstStyle>
          <a:p>
            <a:pPr>
              <a:defRPr/>
            </a:pPr>
            <a:fld id="{CD699FB8-FA90-4AD9-AA2F-ED8108F53A6D}" type="slidenum">
              <a:rPr lang="en-GB"/>
              <a:pPr>
                <a:defRPr/>
              </a:pPr>
              <a:t>‹#›</a:t>
            </a:fld>
            <a:endParaRPr lang="en-GB" dirty="0"/>
          </a:p>
        </p:txBody>
      </p:sp>
    </p:spTree>
    <p:extLst>
      <p:ext uri="{BB962C8B-B14F-4D97-AF65-F5344CB8AC3E}">
        <p14:creationId xmlns:p14="http://schemas.microsoft.com/office/powerpoint/2010/main" val="126971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4A35BE9-B149-4D94-B7A7-AA0A5680344F}"/>
              </a:ext>
            </a:extLst>
          </p:cNvPr>
          <p:cNvSpPr>
            <a:spLocks noGrp="1"/>
          </p:cNvSpPr>
          <p:nvPr>
            <p:ph type="dt" sz="half" idx="10"/>
          </p:nvPr>
        </p:nvSpPr>
        <p:spPr/>
        <p:txBody>
          <a:bodyPr/>
          <a:lstStyle>
            <a:lvl1pPr>
              <a:defRPr/>
            </a:lvl1pPr>
          </a:lstStyle>
          <a:p>
            <a:pPr>
              <a:defRPr/>
            </a:pPr>
            <a:fld id="{E6F0A724-1A5C-4E28-9442-C5BD30A0DBBA}" type="datetimeFigureOut">
              <a:rPr lang="en-GB"/>
              <a:pPr>
                <a:defRPr/>
              </a:pPr>
              <a:t>14/08/2021</a:t>
            </a:fld>
            <a:endParaRPr lang="en-GB" dirty="0"/>
          </a:p>
        </p:txBody>
      </p:sp>
      <p:sp>
        <p:nvSpPr>
          <p:cNvPr id="6" name="Slide Number Placeholder 5">
            <a:extLst>
              <a:ext uri="{FF2B5EF4-FFF2-40B4-BE49-F238E27FC236}">
                <a16:creationId xmlns:a16="http://schemas.microsoft.com/office/drawing/2014/main" id="{E704B86B-C90F-4AEC-934E-8E413BE8506C}"/>
              </a:ext>
            </a:extLst>
          </p:cNvPr>
          <p:cNvSpPr>
            <a:spLocks noGrp="1"/>
          </p:cNvSpPr>
          <p:nvPr>
            <p:ph type="sldNum" sz="quarter" idx="11"/>
          </p:nvPr>
        </p:nvSpPr>
        <p:spPr/>
        <p:txBody>
          <a:bodyPr/>
          <a:lstStyle>
            <a:lvl1pPr>
              <a:defRPr/>
            </a:lvl1pPr>
          </a:lstStyle>
          <a:p>
            <a:pPr>
              <a:defRPr/>
            </a:pPr>
            <a:fld id="{CDF7D559-B35D-4014-A5E4-E9681D828977}" type="slidenum">
              <a:rPr lang="en-GB"/>
              <a:pPr>
                <a:defRPr/>
              </a:pPr>
              <a:t>‹#›</a:t>
            </a:fld>
            <a:endParaRPr lang="en-GB" dirty="0"/>
          </a:p>
        </p:txBody>
      </p:sp>
    </p:spTree>
    <p:extLst>
      <p:ext uri="{BB962C8B-B14F-4D97-AF65-F5344CB8AC3E}">
        <p14:creationId xmlns:p14="http://schemas.microsoft.com/office/powerpoint/2010/main" val="3104283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19F3D8-63E2-4258-B7CA-16FDB20D13F2}"/>
              </a:ext>
            </a:extLst>
          </p:cNvPr>
          <p:cNvSpPr>
            <a:spLocks noGrp="1"/>
          </p:cNvSpPr>
          <p:nvPr>
            <p:ph type="dt" sz="half" idx="10"/>
          </p:nvPr>
        </p:nvSpPr>
        <p:spPr/>
        <p:txBody>
          <a:bodyPr/>
          <a:lstStyle>
            <a:lvl1pPr>
              <a:defRPr/>
            </a:lvl1pPr>
          </a:lstStyle>
          <a:p>
            <a:pPr>
              <a:defRPr/>
            </a:pPr>
            <a:fld id="{3B1FFF1E-503C-4B84-BC48-4ADA1F00BFA5}" type="datetimeFigureOut">
              <a:rPr lang="en-GB"/>
              <a:pPr>
                <a:defRPr/>
              </a:pPr>
              <a:t>14/08/2021</a:t>
            </a:fld>
            <a:endParaRPr lang="en-GB" dirty="0"/>
          </a:p>
        </p:txBody>
      </p:sp>
      <p:sp>
        <p:nvSpPr>
          <p:cNvPr id="8" name="Slide Number Placeholder 5">
            <a:extLst>
              <a:ext uri="{FF2B5EF4-FFF2-40B4-BE49-F238E27FC236}">
                <a16:creationId xmlns:a16="http://schemas.microsoft.com/office/drawing/2014/main" id="{4D9C65BB-2F78-4988-A85C-63A967F457A5}"/>
              </a:ext>
            </a:extLst>
          </p:cNvPr>
          <p:cNvSpPr>
            <a:spLocks noGrp="1"/>
          </p:cNvSpPr>
          <p:nvPr>
            <p:ph type="sldNum" sz="quarter" idx="11"/>
          </p:nvPr>
        </p:nvSpPr>
        <p:spPr/>
        <p:txBody>
          <a:bodyPr/>
          <a:lstStyle>
            <a:lvl1pPr>
              <a:defRPr/>
            </a:lvl1pPr>
          </a:lstStyle>
          <a:p>
            <a:pPr>
              <a:defRPr/>
            </a:pPr>
            <a:fld id="{1A16AEEA-2A8A-46C6-A465-314E750B0782}" type="slidenum">
              <a:rPr lang="en-GB"/>
              <a:pPr>
                <a:defRPr/>
              </a:pPr>
              <a:t>‹#›</a:t>
            </a:fld>
            <a:endParaRPr lang="en-GB" dirty="0"/>
          </a:p>
        </p:txBody>
      </p:sp>
    </p:spTree>
    <p:extLst>
      <p:ext uri="{BB962C8B-B14F-4D97-AF65-F5344CB8AC3E}">
        <p14:creationId xmlns:p14="http://schemas.microsoft.com/office/powerpoint/2010/main" val="152365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2625099-7F86-4A1A-B24A-4260F250034B}"/>
              </a:ext>
            </a:extLst>
          </p:cNvPr>
          <p:cNvSpPr>
            <a:spLocks noGrp="1"/>
          </p:cNvSpPr>
          <p:nvPr>
            <p:ph type="dt" sz="half" idx="10"/>
          </p:nvPr>
        </p:nvSpPr>
        <p:spPr/>
        <p:txBody>
          <a:bodyPr/>
          <a:lstStyle>
            <a:lvl1pPr>
              <a:defRPr/>
            </a:lvl1pPr>
          </a:lstStyle>
          <a:p>
            <a:pPr>
              <a:defRPr/>
            </a:pPr>
            <a:fld id="{FFA36299-3BEC-401F-8C7E-377575A04E33}" type="datetimeFigureOut">
              <a:rPr lang="en-GB"/>
              <a:pPr>
                <a:defRPr/>
              </a:pPr>
              <a:t>14/08/2021</a:t>
            </a:fld>
            <a:endParaRPr lang="en-GB" dirty="0"/>
          </a:p>
        </p:txBody>
      </p:sp>
      <p:sp>
        <p:nvSpPr>
          <p:cNvPr id="4" name="Slide Number Placeholder 5">
            <a:extLst>
              <a:ext uri="{FF2B5EF4-FFF2-40B4-BE49-F238E27FC236}">
                <a16:creationId xmlns:a16="http://schemas.microsoft.com/office/drawing/2014/main" id="{EA87FD48-BB10-49DB-9B33-37A91FB5BA73}"/>
              </a:ext>
            </a:extLst>
          </p:cNvPr>
          <p:cNvSpPr>
            <a:spLocks noGrp="1"/>
          </p:cNvSpPr>
          <p:nvPr>
            <p:ph type="sldNum" sz="quarter" idx="11"/>
          </p:nvPr>
        </p:nvSpPr>
        <p:spPr/>
        <p:txBody>
          <a:bodyPr/>
          <a:lstStyle>
            <a:lvl1pPr>
              <a:defRPr/>
            </a:lvl1pPr>
          </a:lstStyle>
          <a:p>
            <a:pPr>
              <a:defRPr/>
            </a:pPr>
            <a:fld id="{E09B42DD-28E7-49BC-ADA8-5D4F047BC4BB}" type="slidenum">
              <a:rPr lang="en-GB"/>
              <a:pPr>
                <a:defRPr/>
              </a:pPr>
              <a:t>‹#›</a:t>
            </a:fld>
            <a:endParaRPr lang="en-GB" dirty="0"/>
          </a:p>
        </p:txBody>
      </p:sp>
    </p:spTree>
    <p:extLst>
      <p:ext uri="{BB962C8B-B14F-4D97-AF65-F5344CB8AC3E}">
        <p14:creationId xmlns:p14="http://schemas.microsoft.com/office/powerpoint/2010/main" val="440673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F75B97-F64E-4939-B0D1-7E29691AB8D1}"/>
              </a:ext>
            </a:extLst>
          </p:cNvPr>
          <p:cNvSpPr>
            <a:spLocks noGrp="1"/>
          </p:cNvSpPr>
          <p:nvPr>
            <p:ph type="dt" sz="half" idx="10"/>
          </p:nvPr>
        </p:nvSpPr>
        <p:spPr/>
        <p:txBody>
          <a:bodyPr/>
          <a:lstStyle>
            <a:lvl1pPr>
              <a:defRPr/>
            </a:lvl1pPr>
          </a:lstStyle>
          <a:p>
            <a:pPr>
              <a:defRPr/>
            </a:pPr>
            <a:fld id="{C65CA21D-D162-46DD-B806-D216F701405D}" type="datetimeFigureOut">
              <a:rPr lang="en-GB"/>
              <a:pPr>
                <a:defRPr/>
              </a:pPr>
              <a:t>14/08/2021</a:t>
            </a:fld>
            <a:endParaRPr lang="en-GB" dirty="0"/>
          </a:p>
        </p:txBody>
      </p:sp>
      <p:sp>
        <p:nvSpPr>
          <p:cNvPr id="3" name="Slide Number Placeholder 5">
            <a:extLst>
              <a:ext uri="{FF2B5EF4-FFF2-40B4-BE49-F238E27FC236}">
                <a16:creationId xmlns:a16="http://schemas.microsoft.com/office/drawing/2014/main" id="{AA915645-2DE4-45BF-A254-EA7B1E1C8F2C}"/>
              </a:ext>
            </a:extLst>
          </p:cNvPr>
          <p:cNvSpPr>
            <a:spLocks noGrp="1"/>
          </p:cNvSpPr>
          <p:nvPr>
            <p:ph type="sldNum" sz="quarter" idx="11"/>
          </p:nvPr>
        </p:nvSpPr>
        <p:spPr/>
        <p:txBody>
          <a:bodyPr/>
          <a:lstStyle>
            <a:lvl1pPr>
              <a:defRPr/>
            </a:lvl1pPr>
          </a:lstStyle>
          <a:p>
            <a:pPr>
              <a:defRPr/>
            </a:pPr>
            <a:fld id="{4289D280-AF4E-40A6-B64B-33EAC31D29DD}" type="slidenum">
              <a:rPr lang="en-GB"/>
              <a:pPr>
                <a:defRPr/>
              </a:pPr>
              <a:t>‹#›</a:t>
            </a:fld>
            <a:endParaRPr lang="en-GB" dirty="0"/>
          </a:p>
        </p:txBody>
      </p:sp>
    </p:spTree>
    <p:extLst>
      <p:ext uri="{BB962C8B-B14F-4D97-AF65-F5344CB8AC3E}">
        <p14:creationId xmlns:p14="http://schemas.microsoft.com/office/powerpoint/2010/main" val="42860271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9FB4B8F-00F7-43E2-A316-1EF936F6E6E6}"/>
              </a:ext>
            </a:extLst>
          </p:cNvPr>
          <p:cNvSpPr>
            <a:spLocks noGrp="1"/>
          </p:cNvSpPr>
          <p:nvPr>
            <p:ph type="dt" sz="half" idx="10"/>
          </p:nvPr>
        </p:nvSpPr>
        <p:spPr/>
        <p:txBody>
          <a:bodyPr/>
          <a:lstStyle>
            <a:lvl1pPr>
              <a:defRPr/>
            </a:lvl1pPr>
          </a:lstStyle>
          <a:p>
            <a:pPr>
              <a:defRPr/>
            </a:pPr>
            <a:fld id="{B96651FA-D4A9-4328-BB4E-56D8B37F7F03}" type="datetimeFigureOut">
              <a:rPr lang="en-GB"/>
              <a:pPr>
                <a:defRPr/>
              </a:pPr>
              <a:t>14/08/2021</a:t>
            </a:fld>
            <a:endParaRPr lang="en-GB" dirty="0"/>
          </a:p>
        </p:txBody>
      </p:sp>
      <p:sp>
        <p:nvSpPr>
          <p:cNvPr id="6" name="Slide Number Placeholder 5">
            <a:extLst>
              <a:ext uri="{FF2B5EF4-FFF2-40B4-BE49-F238E27FC236}">
                <a16:creationId xmlns:a16="http://schemas.microsoft.com/office/drawing/2014/main" id="{D5CD9173-3D55-471A-82A2-003C6BFCF251}"/>
              </a:ext>
            </a:extLst>
          </p:cNvPr>
          <p:cNvSpPr>
            <a:spLocks noGrp="1"/>
          </p:cNvSpPr>
          <p:nvPr>
            <p:ph type="sldNum" sz="quarter" idx="11"/>
          </p:nvPr>
        </p:nvSpPr>
        <p:spPr/>
        <p:txBody>
          <a:bodyPr/>
          <a:lstStyle>
            <a:lvl1pPr>
              <a:defRPr/>
            </a:lvl1pPr>
          </a:lstStyle>
          <a:p>
            <a:pPr>
              <a:defRPr/>
            </a:pPr>
            <a:fld id="{E234144C-F476-46DF-B183-1DFD7CF9CF94}" type="slidenum">
              <a:rPr lang="en-GB"/>
              <a:pPr>
                <a:defRPr/>
              </a:pPr>
              <a:t>‹#›</a:t>
            </a:fld>
            <a:endParaRPr lang="en-GB" dirty="0"/>
          </a:p>
        </p:txBody>
      </p:sp>
    </p:spTree>
    <p:extLst>
      <p:ext uri="{BB962C8B-B14F-4D97-AF65-F5344CB8AC3E}">
        <p14:creationId xmlns:p14="http://schemas.microsoft.com/office/powerpoint/2010/main" val="30754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F85A4E9-2828-43F4-A31F-10269BBD3552}"/>
              </a:ext>
            </a:extLst>
          </p:cNvPr>
          <p:cNvSpPr>
            <a:spLocks noGrp="1"/>
          </p:cNvSpPr>
          <p:nvPr>
            <p:ph type="dt" sz="half" idx="10"/>
          </p:nvPr>
        </p:nvSpPr>
        <p:spPr/>
        <p:txBody>
          <a:bodyPr/>
          <a:lstStyle>
            <a:lvl1pPr>
              <a:defRPr/>
            </a:lvl1pPr>
          </a:lstStyle>
          <a:p>
            <a:pPr>
              <a:defRPr/>
            </a:pPr>
            <a:fld id="{2B121BF4-8288-4C9F-A156-F1CAFA797FF9}" type="datetimeFigureOut">
              <a:rPr lang="en-GB"/>
              <a:pPr>
                <a:defRPr/>
              </a:pPr>
              <a:t>14/08/2021</a:t>
            </a:fld>
            <a:endParaRPr lang="en-GB" dirty="0"/>
          </a:p>
        </p:txBody>
      </p:sp>
      <p:sp>
        <p:nvSpPr>
          <p:cNvPr id="6" name="Slide Number Placeholder 5">
            <a:extLst>
              <a:ext uri="{FF2B5EF4-FFF2-40B4-BE49-F238E27FC236}">
                <a16:creationId xmlns:a16="http://schemas.microsoft.com/office/drawing/2014/main" id="{E822380A-3AA3-4AE4-AF56-A0B933E72879}"/>
              </a:ext>
            </a:extLst>
          </p:cNvPr>
          <p:cNvSpPr>
            <a:spLocks noGrp="1"/>
          </p:cNvSpPr>
          <p:nvPr>
            <p:ph type="sldNum" sz="quarter" idx="11"/>
          </p:nvPr>
        </p:nvSpPr>
        <p:spPr/>
        <p:txBody>
          <a:bodyPr/>
          <a:lstStyle>
            <a:lvl1pPr>
              <a:defRPr/>
            </a:lvl1pPr>
          </a:lstStyle>
          <a:p>
            <a:pPr>
              <a:defRPr/>
            </a:pPr>
            <a:fld id="{8729E9F7-99C2-4067-AA6A-CF21034BF5E4}" type="slidenum">
              <a:rPr lang="en-GB"/>
              <a:pPr>
                <a:defRPr/>
              </a:pPr>
              <a:t>‹#›</a:t>
            </a:fld>
            <a:endParaRPr lang="en-GB" dirty="0"/>
          </a:p>
        </p:txBody>
      </p:sp>
    </p:spTree>
    <p:extLst>
      <p:ext uri="{BB962C8B-B14F-4D97-AF65-F5344CB8AC3E}">
        <p14:creationId xmlns:p14="http://schemas.microsoft.com/office/powerpoint/2010/main" val="2975187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0ABC2-9811-4D3A-9D75-96E252B82318}"/>
              </a:ext>
            </a:extLst>
          </p:cNvPr>
          <p:cNvSpPr>
            <a:spLocks noGrp="1"/>
          </p:cNvSpPr>
          <p:nvPr>
            <p:ph type="dt" sz="half" idx="10"/>
          </p:nvPr>
        </p:nvSpPr>
        <p:spPr/>
        <p:txBody>
          <a:bodyPr/>
          <a:lstStyle>
            <a:lvl1pPr>
              <a:defRPr/>
            </a:lvl1pPr>
          </a:lstStyle>
          <a:p>
            <a:pPr>
              <a:defRPr/>
            </a:pPr>
            <a:fld id="{50B834DF-0001-4D51-8B3E-33A7F82F1746}" type="datetimeFigureOut">
              <a:rPr lang="en-GB"/>
              <a:pPr>
                <a:defRPr/>
              </a:pPr>
              <a:t>14/08/2021</a:t>
            </a:fld>
            <a:endParaRPr lang="en-GB" dirty="0"/>
          </a:p>
        </p:txBody>
      </p:sp>
      <p:sp>
        <p:nvSpPr>
          <p:cNvPr id="5" name="Slide Number Placeholder 5">
            <a:extLst>
              <a:ext uri="{FF2B5EF4-FFF2-40B4-BE49-F238E27FC236}">
                <a16:creationId xmlns:a16="http://schemas.microsoft.com/office/drawing/2014/main" id="{43EC3578-76D4-4508-91E9-EBC359A7944F}"/>
              </a:ext>
            </a:extLst>
          </p:cNvPr>
          <p:cNvSpPr>
            <a:spLocks noGrp="1"/>
          </p:cNvSpPr>
          <p:nvPr>
            <p:ph type="sldNum" sz="quarter" idx="11"/>
          </p:nvPr>
        </p:nvSpPr>
        <p:spPr/>
        <p:txBody>
          <a:bodyPr/>
          <a:lstStyle>
            <a:lvl1pPr>
              <a:defRPr/>
            </a:lvl1pPr>
          </a:lstStyle>
          <a:p>
            <a:pPr>
              <a:defRPr/>
            </a:pPr>
            <a:fld id="{6A553297-992E-4CB1-8BA6-E9806F307633}" type="slidenum">
              <a:rPr lang="en-GB"/>
              <a:pPr>
                <a:defRPr/>
              </a:pPr>
              <a:t>‹#›</a:t>
            </a:fld>
            <a:endParaRPr lang="en-GB" dirty="0"/>
          </a:p>
        </p:txBody>
      </p:sp>
    </p:spTree>
    <p:extLst>
      <p:ext uri="{BB962C8B-B14F-4D97-AF65-F5344CB8AC3E}">
        <p14:creationId xmlns:p14="http://schemas.microsoft.com/office/powerpoint/2010/main" val="269905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7DCF9B-62D9-473A-99BE-CA9CFB82FA1E}"/>
              </a:ext>
            </a:extLst>
          </p:cNvPr>
          <p:cNvSpPr>
            <a:spLocks noGrp="1"/>
          </p:cNvSpPr>
          <p:nvPr>
            <p:ph type="dt" sz="half" idx="10"/>
          </p:nvPr>
        </p:nvSpPr>
        <p:spPr/>
        <p:txBody>
          <a:bodyPr/>
          <a:lstStyle>
            <a:lvl1pPr>
              <a:defRPr/>
            </a:lvl1pPr>
          </a:lstStyle>
          <a:p>
            <a:pPr>
              <a:defRPr/>
            </a:pPr>
            <a:fld id="{A77C60A2-4F7F-48CA-9296-C0B33BA7AEBA}" type="datetimeFigureOut">
              <a:rPr lang="en-GB"/>
              <a:pPr>
                <a:defRPr/>
              </a:pPr>
              <a:t>14/08/2021</a:t>
            </a:fld>
            <a:endParaRPr lang="en-GB" dirty="0"/>
          </a:p>
        </p:txBody>
      </p:sp>
      <p:sp>
        <p:nvSpPr>
          <p:cNvPr id="5" name="Slide Number Placeholder 5">
            <a:extLst>
              <a:ext uri="{FF2B5EF4-FFF2-40B4-BE49-F238E27FC236}">
                <a16:creationId xmlns:a16="http://schemas.microsoft.com/office/drawing/2014/main" id="{3DB2AEAF-DD4A-479B-86D9-9105F44FA101}"/>
              </a:ext>
            </a:extLst>
          </p:cNvPr>
          <p:cNvSpPr>
            <a:spLocks noGrp="1"/>
          </p:cNvSpPr>
          <p:nvPr>
            <p:ph type="sldNum" sz="quarter" idx="11"/>
          </p:nvPr>
        </p:nvSpPr>
        <p:spPr/>
        <p:txBody>
          <a:bodyPr/>
          <a:lstStyle>
            <a:lvl1pPr>
              <a:defRPr/>
            </a:lvl1pPr>
          </a:lstStyle>
          <a:p>
            <a:pPr>
              <a:defRPr/>
            </a:pPr>
            <a:fld id="{BCD7DE20-D27C-4A1A-9DA8-A7E85212AE87}" type="slidenum">
              <a:rPr lang="en-GB"/>
              <a:pPr>
                <a:defRPr/>
              </a:pPr>
              <a:t>‹#›</a:t>
            </a:fld>
            <a:endParaRPr lang="en-GB" dirty="0"/>
          </a:p>
        </p:txBody>
      </p:sp>
    </p:spTree>
    <p:extLst>
      <p:ext uri="{BB962C8B-B14F-4D97-AF65-F5344CB8AC3E}">
        <p14:creationId xmlns:p14="http://schemas.microsoft.com/office/powerpoint/2010/main" val="1584240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710B125-48C7-457B-8D09-06BE90B1C87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5605477-A894-42C9-855B-DE572E53B30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A585DB-31C0-B540-87CE-6E8FF215DEC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647981A6-1E1E-4320-977F-6662171EEA66}" type="datetimeFigureOut">
              <a:rPr lang="en-GB"/>
              <a:pPr>
                <a:defRPr/>
              </a:pPr>
              <a:t>14/08/2021</a:t>
            </a:fld>
            <a:endParaRPr lang="en-GB" dirty="0"/>
          </a:p>
        </p:txBody>
      </p:sp>
      <p:sp>
        <p:nvSpPr>
          <p:cNvPr id="6" name="Slide Number Placeholder 5">
            <a:extLst>
              <a:ext uri="{FF2B5EF4-FFF2-40B4-BE49-F238E27FC236}">
                <a16:creationId xmlns:a16="http://schemas.microsoft.com/office/drawing/2014/main" id="{F880B0E2-A9BC-6F43-B1C5-A8A4073B430D}"/>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E1173695-4BF2-43C4-95AD-A38EB7EFC95E}"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75" r:id="rId1"/>
    <p:sldLayoutId id="2147483776"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B6563CDC-B405-45B1-A5AA-777D1A50FA4B}"/>
              </a:ext>
            </a:extLst>
          </p:cNvPr>
          <p:cNvSpPr>
            <a:spLocks noGrp="1"/>
          </p:cNvSpPr>
          <p:nvPr>
            <p:ph type="ctrTitle"/>
          </p:nvPr>
        </p:nvSpPr>
        <p:spPr>
          <a:xfrm>
            <a:off x="1362087" y="1340768"/>
            <a:ext cx="7775625" cy="1470025"/>
          </a:xfrm>
        </p:spPr>
        <p:txBody>
          <a:bodyPr/>
          <a:lstStyle/>
          <a:p>
            <a:pPr algn="r"/>
            <a:r>
              <a:rPr lang="en-US" altLang="en-US" sz="4000" dirty="0"/>
              <a:t>Exploring teachers’ experiences of a new approach to teaching and learning in a secondary school in South West Wales</a:t>
            </a:r>
          </a:p>
        </p:txBody>
      </p:sp>
      <p:sp>
        <p:nvSpPr>
          <p:cNvPr id="3" name="Subtitle 2">
            <a:extLst>
              <a:ext uri="{FF2B5EF4-FFF2-40B4-BE49-F238E27FC236}">
                <a16:creationId xmlns:a16="http://schemas.microsoft.com/office/drawing/2014/main" id="{BB224EE8-5908-FD40-B824-5859A269236D}"/>
              </a:ext>
            </a:extLst>
          </p:cNvPr>
          <p:cNvSpPr>
            <a:spLocks noGrp="1"/>
          </p:cNvSpPr>
          <p:nvPr>
            <p:ph type="subTitle" idx="1"/>
          </p:nvPr>
        </p:nvSpPr>
        <p:spPr>
          <a:xfrm>
            <a:off x="395288" y="4508500"/>
            <a:ext cx="4464050" cy="1465263"/>
          </a:xfrm>
        </p:spPr>
        <p:txBody>
          <a:bodyPr/>
          <a:lstStyle/>
          <a:p>
            <a:pPr>
              <a:defRPr/>
            </a:pPr>
            <a:r>
              <a:rPr lang="en-US" sz="2400" dirty="0"/>
              <a:t>MAPESPL Summer School</a:t>
            </a:r>
          </a:p>
          <a:p>
            <a:pPr>
              <a:defRPr/>
            </a:pPr>
            <a:r>
              <a:rPr lang="en-US" sz="2400" dirty="0"/>
              <a:t>Kate Piper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45B05DC-FAF7-2C4A-864E-904B91ACCDF0}"/>
              </a:ext>
            </a:extLst>
          </p:cNvPr>
          <p:cNvSpPr/>
          <p:nvPr/>
        </p:nvSpPr>
        <p:spPr>
          <a:xfrm>
            <a:off x="1223963" y="500063"/>
            <a:ext cx="7164387" cy="153828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800" dirty="0"/>
              <a:t>Alignment from research problem to research design and analysis	</a:t>
            </a:r>
          </a:p>
        </p:txBody>
      </p:sp>
      <p:sp>
        <p:nvSpPr>
          <p:cNvPr id="12" name="Rectangle 11">
            <a:extLst>
              <a:ext uri="{FF2B5EF4-FFF2-40B4-BE49-F238E27FC236}">
                <a16:creationId xmlns:a16="http://schemas.microsoft.com/office/drawing/2014/main" id="{655DA5A6-2803-EE40-B92A-E1F3C1EE05A2}"/>
              </a:ext>
            </a:extLst>
          </p:cNvPr>
          <p:cNvSpPr/>
          <p:nvPr/>
        </p:nvSpPr>
        <p:spPr>
          <a:xfrm>
            <a:off x="1223963" y="2184400"/>
            <a:ext cx="7164387" cy="1577975"/>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endParaRPr lang="en-US" sz="2800" dirty="0"/>
          </a:p>
          <a:p>
            <a:pPr algn="r">
              <a:defRPr/>
            </a:pPr>
            <a:r>
              <a:rPr lang="en-US" sz="2800" dirty="0"/>
              <a:t>Curriculum Reform, Professional Capital,				</a:t>
            </a:r>
          </a:p>
          <a:p>
            <a:pPr algn="r">
              <a:defRPr/>
            </a:pPr>
            <a:r>
              <a:rPr lang="en-US" sz="2800" dirty="0"/>
              <a:t>Pedagogy, Physical Literacy and Circus			</a:t>
            </a:r>
          </a:p>
        </p:txBody>
      </p:sp>
      <p:sp>
        <p:nvSpPr>
          <p:cNvPr id="13" name="Rectangle 12">
            <a:extLst>
              <a:ext uri="{FF2B5EF4-FFF2-40B4-BE49-F238E27FC236}">
                <a16:creationId xmlns:a16="http://schemas.microsoft.com/office/drawing/2014/main" id="{CB7C456F-CF17-5C46-82C6-B7659CC4CC95}"/>
              </a:ext>
            </a:extLst>
          </p:cNvPr>
          <p:cNvSpPr/>
          <p:nvPr/>
        </p:nvSpPr>
        <p:spPr>
          <a:xfrm>
            <a:off x="1223963" y="3983038"/>
            <a:ext cx="7164387" cy="1550987"/>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800" dirty="0"/>
              <a:t>Key findings demonstrating the evolving/ unfolding nature of qualitative research	</a:t>
            </a:r>
          </a:p>
        </p:txBody>
      </p:sp>
      <p:sp>
        <p:nvSpPr>
          <p:cNvPr id="14" name="Oval 13">
            <a:extLst>
              <a:ext uri="{FF2B5EF4-FFF2-40B4-BE49-F238E27FC236}">
                <a16:creationId xmlns:a16="http://schemas.microsoft.com/office/drawing/2014/main" id="{94674C81-5D9D-D147-B7E7-13B708538403}"/>
              </a:ext>
            </a:extLst>
          </p:cNvPr>
          <p:cNvSpPr/>
          <p:nvPr/>
        </p:nvSpPr>
        <p:spPr>
          <a:xfrm>
            <a:off x="471488" y="638175"/>
            <a:ext cx="1249362"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a:t>
            </a:r>
          </a:p>
        </p:txBody>
      </p:sp>
      <p:sp>
        <p:nvSpPr>
          <p:cNvPr id="15" name="Oval 14">
            <a:extLst>
              <a:ext uri="{FF2B5EF4-FFF2-40B4-BE49-F238E27FC236}">
                <a16:creationId xmlns:a16="http://schemas.microsoft.com/office/drawing/2014/main" id="{F7F3ED5A-6C1E-794A-9CE1-1DE47C7C1A76}"/>
              </a:ext>
            </a:extLst>
          </p:cNvPr>
          <p:cNvSpPr/>
          <p:nvPr/>
        </p:nvSpPr>
        <p:spPr>
          <a:xfrm>
            <a:off x="395288" y="2312988"/>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&gt;</a:t>
            </a:r>
          </a:p>
        </p:txBody>
      </p:sp>
      <p:sp>
        <p:nvSpPr>
          <p:cNvPr id="16" name="Oval 15">
            <a:extLst>
              <a:ext uri="{FF2B5EF4-FFF2-40B4-BE49-F238E27FC236}">
                <a16:creationId xmlns:a16="http://schemas.microsoft.com/office/drawing/2014/main" id="{62CF2B51-E947-9C4D-8F63-0845C9DBABED}"/>
              </a:ext>
            </a:extLst>
          </p:cNvPr>
          <p:cNvSpPr/>
          <p:nvPr/>
        </p:nvSpPr>
        <p:spPr>
          <a:xfrm>
            <a:off x="468313" y="4129088"/>
            <a:ext cx="1249362" cy="1258887"/>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&gt;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lumMod val="75000"/>
                </a:schemeClr>
              </a:solidFill>
            </a:endParaRPr>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1AFF3B0-E7F0-4D4B-8FC2-46B3FEC3410D}"/>
              </a:ext>
            </a:extLst>
          </p:cNvPr>
          <p:cNvSpPr txBox="1"/>
          <p:nvPr/>
        </p:nvSpPr>
        <p:spPr>
          <a:xfrm>
            <a:off x="683568" y="295943"/>
            <a:ext cx="1296144" cy="646331"/>
          </a:xfrm>
          <a:prstGeom prst="rect">
            <a:avLst/>
          </a:prstGeom>
          <a:noFill/>
        </p:spPr>
        <p:txBody>
          <a:bodyPr wrap="square" rtlCol="0">
            <a:spAutoFit/>
          </a:bodyPr>
          <a:lstStyle/>
          <a:p>
            <a:r>
              <a:rPr lang="en-GB" dirty="0"/>
              <a:t>Research Problem</a:t>
            </a:r>
          </a:p>
        </p:txBody>
      </p:sp>
      <p:sp>
        <p:nvSpPr>
          <p:cNvPr id="6" name="TextBox 5">
            <a:extLst>
              <a:ext uri="{FF2B5EF4-FFF2-40B4-BE49-F238E27FC236}">
                <a16:creationId xmlns:a16="http://schemas.microsoft.com/office/drawing/2014/main" id="{C6DE6A85-E87B-4647-BA43-2F19AC96A47F}"/>
              </a:ext>
            </a:extLst>
          </p:cNvPr>
          <p:cNvSpPr txBox="1"/>
          <p:nvPr/>
        </p:nvSpPr>
        <p:spPr>
          <a:xfrm>
            <a:off x="539552" y="2132856"/>
            <a:ext cx="1296144" cy="923330"/>
          </a:xfrm>
          <a:prstGeom prst="rect">
            <a:avLst/>
          </a:prstGeom>
          <a:noFill/>
        </p:spPr>
        <p:txBody>
          <a:bodyPr wrap="square" rtlCol="0">
            <a:spAutoFit/>
          </a:bodyPr>
          <a:lstStyle/>
          <a:p>
            <a:pPr algn="ctr"/>
            <a:r>
              <a:rPr lang="en-GB" dirty="0">
                <a:solidFill>
                  <a:schemeClr val="bg1">
                    <a:lumMod val="75000"/>
                  </a:schemeClr>
                </a:solidFill>
              </a:rPr>
              <a:t>Context and Literature</a:t>
            </a:r>
          </a:p>
        </p:txBody>
      </p:sp>
      <p:sp>
        <p:nvSpPr>
          <p:cNvPr id="7" name="TextBox 6">
            <a:extLst>
              <a:ext uri="{FF2B5EF4-FFF2-40B4-BE49-F238E27FC236}">
                <a16:creationId xmlns:a16="http://schemas.microsoft.com/office/drawing/2014/main" id="{7D8336A8-3D45-46E2-9E50-E74AEB610133}"/>
              </a:ext>
            </a:extLst>
          </p:cNvPr>
          <p:cNvSpPr txBox="1"/>
          <p:nvPr/>
        </p:nvSpPr>
        <p:spPr>
          <a:xfrm>
            <a:off x="683568" y="3933056"/>
            <a:ext cx="1296144" cy="923330"/>
          </a:xfrm>
          <a:prstGeom prst="rect">
            <a:avLst/>
          </a:prstGeom>
          <a:noFill/>
        </p:spPr>
        <p:txBody>
          <a:bodyPr wrap="square" rtlCol="0">
            <a:spAutoFit/>
          </a:bodyPr>
          <a:lstStyle/>
          <a:p>
            <a:r>
              <a:rPr lang="en-GB" dirty="0">
                <a:solidFill>
                  <a:schemeClr val="bg1">
                    <a:lumMod val="75000"/>
                  </a:schemeClr>
                </a:solidFill>
              </a:rPr>
              <a:t>Research questions and aims</a:t>
            </a:r>
          </a:p>
        </p:txBody>
      </p:sp>
      <p:sp>
        <p:nvSpPr>
          <p:cNvPr id="8" name="TextBox 7">
            <a:extLst>
              <a:ext uri="{FF2B5EF4-FFF2-40B4-BE49-F238E27FC236}">
                <a16:creationId xmlns:a16="http://schemas.microsoft.com/office/drawing/2014/main" id="{F75D4175-05D1-4253-9868-32E427FDBD99}"/>
              </a:ext>
            </a:extLst>
          </p:cNvPr>
          <p:cNvSpPr txBox="1"/>
          <p:nvPr/>
        </p:nvSpPr>
        <p:spPr>
          <a:xfrm>
            <a:off x="2699793" y="260648"/>
            <a:ext cx="6048672" cy="2739211"/>
          </a:xfrm>
          <a:prstGeom prst="rect">
            <a:avLst/>
          </a:prstGeom>
          <a:noFill/>
        </p:spPr>
        <p:txBody>
          <a:bodyPr wrap="square" rtlCol="0">
            <a:spAutoFit/>
          </a:bodyPr>
          <a:lstStyle/>
          <a:p>
            <a:r>
              <a:rPr lang="en-GB" sz="2800" b="1" dirty="0"/>
              <a:t>School perspective</a:t>
            </a:r>
          </a:p>
          <a:p>
            <a:pPr marL="285750" indent="-285750">
              <a:buFontTx/>
              <a:buChar char="-"/>
            </a:pPr>
            <a:r>
              <a:rPr lang="en-GB" dirty="0"/>
              <a:t>children entering year 7: lower literacy and numeracy levels than their peers</a:t>
            </a:r>
          </a:p>
          <a:p>
            <a:pPr marL="285750" indent="-285750">
              <a:buFontTx/>
              <a:buChar char="-"/>
            </a:pPr>
            <a:r>
              <a:rPr lang="en-GB" dirty="0"/>
              <a:t>Intervention needed to support these children to improve these scores</a:t>
            </a:r>
          </a:p>
          <a:p>
            <a:pPr marL="285750" indent="-285750">
              <a:buFontTx/>
              <a:buChar char="-"/>
            </a:pPr>
            <a:r>
              <a:rPr lang="en-GB" dirty="0"/>
              <a:t>Additional behaviour characteristics needed to be addressed</a:t>
            </a:r>
          </a:p>
          <a:p>
            <a:pPr marL="285750" indent="-285750">
              <a:buFontTx/>
              <a:buChar char="-"/>
            </a:pPr>
            <a:r>
              <a:rPr lang="en-GB" dirty="0"/>
              <a:t>New curriculum: more meaningful pedagogies to support all children</a:t>
            </a:r>
          </a:p>
        </p:txBody>
      </p:sp>
      <p:sp>
        <p:nvSpPr>
          <p:cNvPr id="9" name="TextBox 8">
            <a:extLst>
              <a:ext uri="{FF2B5EF4-FFF2-40B4-BE49-F238E27FC236}">
                <a16:creationId xmlns:a16="http://schemas.microsoft.com/office/drawing/2014/main" id="{009366BC-1909-4851-937B-4B69914FC4CA}"/>
              </a:ext>
            </a:extLst>
          </p:cNvPr>
          <p:cNvSpPr txBox="1"/>
          <p:nvPr/>
        </p:nvSpPr>
        <p:spPr>
          <a:xfrm>
            <a:off x="2702475" y="3440613"/>
            <a:ext cx="6048672" cy="2185214"/>
          </a:xfrm>
          <a:prstGeom prst="rect">
            <a:avLst/>
          </a:prstGeom>
          <a:noFill/>
        </p:spPr>
        <p:txBody>
          <a:bodyPr wrap="square" rtlCol="0">
            <a:spAutoFit/>
          </a:bodyPr>
          <a:lstStyle/>
          <a:p>
            <a:r>
              <a:rPr lang="en-GB" sz="2800" b="1" dirty="0"/>
              <a:t>Research perspective</a:t>
            </a:r>
          </a:p>
          <a:p>
            <a:pPr marL="285750" indent="-285750">
              <a:buFontTx/>
              <a:buChar char="-"/>
            </a:pPr>
            <a:r>
              <a:rPr lang="en-GB" dirty="0"/>
              <a:t>New curriculum has potential, but research is required</a:t>
            </a:r>
          </a:p>
          <a:p>
            <a:pPr marL="285750" indent="-285750">
              <a:buFontTx/>
              <a:buChar char="-"/>
            </a:pPr>
            <a:r>
              <a:rPr lang="en-GB" dirty="0"/>
              <a:t>Reform is a difficult process, research needed in teacher role and experience</a:t>
            </a:r>
          </a:p>
          <a:p>
            <a:pPr marL="285750" indent="-285750">
              <a:buFontTx/>
              <a:buChar char="-"/>
            </a:pPr>
            <a:r>
              <a:rPr lang="en-GB" dirty="0"/>
              <a:t>Thematic approaches to teaching and learning: Physical Literacy and circus… (very different to traditional pedagogies)</a:t>
            </a:r>
          </a:p>
        </p:txBody>
      </p:sp>
    </p:spTree>
    <p:extLst>
      <p:ext uri="{BB962C8B-B14F-4D97-AF65-F5344CB8AC3E}">
        <p14:creationId xmlns:p14="http://schemas.microsoft.com/office/powerpoint/2010/main" val="4276786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067137"/>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42235"/>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4BA31AF-6926-48D2-B48E-95F9113CFCBA}"/>
              </a:ext>
            </a:extLst>
          </p:cNvPr>
          <p:cNvSpPr txBox="1"/>
          <p:nvPr/>
        </p:nvSpPr>
        <p:spPr>
          <a:xfrm>
            <a:off x="539551" y="2112169"/>
            <a:ext cx="1296144" cy="923330"/>
          </a:xfrm>
          <a:prstGeom prst="rect">
            <a:avLst/>
          </a:prstGeom>
          <a:noFill/>
        </p:spPr>
        <p:txBody>
          <a:bodyPr wrap="square" rtlCol="0">
            <a:spAutoFit/>
          </a:bodyPr>
          <a:lstStyle/>
          <a:p>
            <a:pPr algn="ctr"/>
            <a:r>
              <a:rPr lang="en-GB" dirty="0"/>
              <a:t>Context and Literature</a:t>
            </a:r>
          </a:p>
        </p:txBody>
      </p:sp>
      <p:sp>
        <p:nvSpPr>
          <p:cNvPr id="6" name="TextBox 5">
            <a:extLst>
              <a:ext uri="{FF2B5EF4-FFF2-40B4-BE49-F238E27FC236}">
                <a16:creationId xmlns:a16="http://schemas.microsoft.com/office/drawing/2014/main" id="{18AE3DDD-5BB6-4919-B6AF-1E009E4688B8}"/>
              </a:ext>
            </a:extLst>
          </p:cNvPr>
          <p:cNvSpPr txBox="1"/>
          <p:nvPr/>
        </p:nvSpPr>
        <p:spPr>
          <a:xfrm>
            <a:off x="643245" y="327528"/>
            <a:ext cx="1296144" cy="646331"/>
          </a:xfrm>
          <a:prstGeom prst="rect">
            <a:avLst/>
          </a:prstGeom>
          <a:noFill/>
        </p:spPr>
        <p:txBody>
          <a:bodyPr wrap="square" rtlCol="0">
            <a:spAutoFit/>
          </a:bodyPr>
          <a:lstStyle/>
          <a:p>
            <a:r>
              <a:rPr lang="en-GB" dirty="0">
                <a:solidFill>
                  <a:schemeClr val="bg1">
                    <a:lumMod val="75000"/>
                  </a:schemeClr>
                </a:solidFill>
              </a:rPr>
              <a:t>Research problem</a:t>
            </a:r>
          </a:p>
        </p:txBody>
      </p:sp>
      <p:sp>
        <p:nvSpPr>
          <p:cNvPr id="7" name="TextBox 6">
            <a:extLst>
              <a:ext uri="{FF2B5EF4-FFF2-40B4-BE49-F238E27FC236}">
                <a16:creationId xmlns:a16="http://schemas.microsoft.com/office/drawing/2014/main" id="{6412C8CF-E549-4FF4-A8CA-029E3F18571F}"/>
              </a:ext>
            </a:extLst>
          </p:cNvPr>
          <p:cNvSpPr txBox="1"/>
          <p:nvPr/>
        </p:nvSpPr>
        <p:spPr>
          <a:xfrm>
            <a:off x="633532" y="3968868"/>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cxnSp>
        <p:nvCxnSpPr>
          <p:cNvPr id="8" name="Straight Arrow Connector 7">
            <a:extLst>
              <a:ext uri="{FF2B5EF4-FFF2-40B4-BE49-F238E27FC236}">
                <a16:creationId xmlns:a16="http://schemas.microsoft.com/office/drawing/2014/main" id="{C4134729-177A-4996-AAF0-4802DF8611BA}"/>
              </a:ext>
            </a:extLst>
          </p:cNvPr>
          <p:cNvCxnSpPr>
            <a:cxnSpLocks/>
          </p:cNvCxnSpPr>
          <p:nvPr/>
        </p:nvCxnSpPr>
        <p:spPr>
          <a:xfrm>
            <a:off x="2403123" y="1396955"/>
            <a:ext cx="6561365" cy="0"/>
          </a:xfrm>
          <a:prstGeom prst="straightConnector1">
            <a:avLst/>
          </a:prstGeom>
          <a:ln w="76200" cap="flat" cmpd="sng" algn="ctr">
            <a:solidFill>
              <a:srgbClr val="033B58"/>
            </a:solidFill>
            <a:prstDash val="sysDot"/>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9" name="Rectangle 8">
            <a:extLst>
              <a:ext uri="{FF2B5EF4-FFF2-40B4-BE49-F238E27FC236}">
                <a16:creationId xmlns:a16="http://schemas.microsoft.com/office/drawing/2014/main" id="{E4C92D4B-D7D1-4A20-A768-5062676233D8}"/>
              </a:ext>
            </a:extLst>
          </p:cNvPr>
          <p:cNvSpPr/>
          <p:nvPr/>
        </p:nvSpPr>
        <p:spPr>
          <a:xfrm>
            <a:off x="2605352" y="1019360"/>
            <a:ext cx="1794412" cy="1832225"/>
          </a:xfrm>
          <a:prstGeom prst="rect">
            <a:avLst/>
          </a:prstGeom>
          <a:solidFill>
            <a:schemeClr val="bg1"/>
          </a:solidFill>
          <a:ln w="57150">
            <a:solidFill>
              <a:srgbClr val="2E99B5"/>
            </a:solidFill>
          </a:ln>
        </p:spPr>
        <p:style>
          <a:lnRef idx="2">
            <a:schemeClr val="accent4"/>
          </a:lnRef>
          <a:fillRef idx="1">
            <a:schemeClr val="lt1"/>
          </a:fillRef>
          <a:effectRef idx="0">
            <a:schemeClr val="accent4"/>
          </a:effectRef>
          <a:fontRef idx="minor">
            <a:schemeClr val="dk1"/>
          </a:fontRef>
        </p:style>
        <p:txBody>
          <a:bodyPr anchor="ctr"/>
          <a:lstStyle/>
          <a:p>
            <a:pPr algn="ctr">
              <a:defRPr/>
            </a:pPr>
            <a:r>
              <a:rPr lang="en-US" sz="1600" dirty="0"/>
              <a:t>Calls for curriculum change (PISA, </a:t>
            </a:r>
            <a:r>
              <a:rPr lang="en-US" sz="1600" dirty="0" err="1"/>
              <a:t>Estyn</a:t>
            </a:r>
            <a:r>
              <a:rPr lang="en-US" sz="1600" dirty="0"/>
              <a:t>, </a:t>
            </a:r>
            <a:r>
              <a:rPr lang="en-US" sz="1600" dirty="0" err="1"/>
              <a:t>Ofted</a:t>
            </a:r>
            <a:r>
              <a:rPr lang="en-US" sz="1600" dirty="0"/>
              <a:t>, OECD)</a:t>
            </a:r>
          </a:p>
        </p:txBody>
      </p:sp>
      <p:sp>
        <p:nvSpPr>
          <p:cNvPr id="10" name="Rectangle 9">
            <a:extLst>
              <a:ext uri="{FF2B5EF4-FFF2-40B4-BE49-F238E27FC236}">
                <a16:creationId xmlns:a16="http://schemas.microsoft.com/office/drawing/2014/main" id="{FFE7A111-CBDE-4282-9C84-B95A0E33B384}"/>
              </a:ext>
            </a:extLst>
          </p:cNvPr>
          <p:cNvSpPr/>
          <p:nvPr/>
        </p:nvSpPr>
        <p:spPr>
          <a:xfrm>
            <a:off x="6619342" y="1100111"/>
            <a:ext cx="1911272" cy="1845383"/>
          </a:xfrm>
          <a:prstGeom prst="rect">
            <a:avLst/>
          </a:prstGeom>
          <a:solidFill>
            <a:schemeClr val="bg1"/>
          </a:solidFill>
          <a:ln w="57150">
            <a:solidFill>
              <a:srgbClr val="2E99B5"/>
            </a:solidFill>
          </a:ln>
        </p:spPr>
        <p:style>
          <a:lnRef idx="2">
            <a:schemeClr val="accent4"/>
          </a:lnRef>
          <a:fillRef idx="1">
            <a:schemeClr val="lt1"/>
          </a:fillRef>
          <a:effectRef idx="0">
            <a:schemeClr val="accent4"/>
          </a:effectRef>
          <a:fontRef idx="minor">
            <a:schemeClr val="dk1"/>
          </a:fontRef>
        </p:style>
        <p:txBody>
          <a:bodyPr anchor="ctr"/>
          <a:lstStyle/>
          <a:p>
            <a:pPr algn="ctr">
              <a:defRPr/>
            </a:pPr>
            <a:r>
              <a:rPr lang="en-US" sz="1600" dirty="0"/>
              <a:t>Radical changes to current national curriculum in Wales (Donaldson, 2015; WG, 2016)</a:t>
            </a:r>
          </a:p>
        </p:txBody>
      </p:sp>
      <p:sp>
        <p:nvSpPr>
          <p:cNvPr id="11" name="Rectangle 10">
            <a:extLst>
              <a:ext uri="{FF2B5EF4-FFF2-40B4-BE49-F238E27FC236}">
                <a16:creationId xmlns:a16="http://schemas.microsoft.com/office/drawing/2014/main" id="{BFF2E833-C8D2-4814-87A5-CD7355FD60F9}"/>
              </a:ext>
            </a:extLst>
          </p:cNvPr>
          <p:cNvSpPr/>
          <p:nvPr/>
        </p:nvSpPr>
        <p:spPr>
          <a:xfrm>
            <a:off x="2501488" y="3682643"/>
            <a:ext cx="1794412" cy="1978605"/>
          </a:xfrm>
          <a:prstGeom prst="rect">
            <a:avLst/>
          </a:prstGeom>
          <a:solidFill>
            <a:schemeClr val="bg1"/>
          </a:solidFill>
          <a:ln w="57150">
            <a:solidFill>
              <a:srgbClr val="2E99B5"/>
            </a:solidFill>
          </a:ln>
        </p:spPr>
        <p:style>
          <a:lnRef idx="2">
            <a:schemeClr val="accent4"/>
          </a:lnRef>
          <a:fillRef idx="1">
            <a:schemeClr val="lt1"/>
          </a:fillRef>
          <a:effectRef idx="0">
            <a:schemeClr val="accent4"/>
          </a:effectRef>
          <a:fontRef idx="minor">
            <a:schemeClr val="dk1"/>
          </a:fontRef>
        </p:style>
        <p:txBody>
          <a:bodyPr anchor="ctr"/>
          <a:lstStyle/>
          <a:p>
            <a:pPr algn="ctr">
              <a:defRPr/>
            </a:pPr>
            <a:r>
              <a:rPr lang="en-US" sz="1600" dirty="0"/>
              <a:t>Strides made by the Foundation Phase for quality pedagogies</a:t>
            </a:r>
          </a:p>
        </p:txBody>
      </p:sp>
      <p:cxnSp>
        <p:nvCxnSpPr>
          <p:cNvPr id="12" name="Straight Arrow Connector 11">
            <a:extLst>
              <a:ext uri="{FF2B5EF4-FFF2-40B4-BE49-F238E27FC236}">
                <a16:creationId xmlns:a16="http://schemas.microsoft.com/office/drawing/2014/main" id="{15AABD8A-DDF6-4B89-9120-A47AE96E0023}"/>
              </a:ext>
            </a:extLst>
          </p:cNvPr>
          <p:cNvCxnSpPr>
            <a:cxnSpLocks/>
          </p:cNvCxnSpPr>
          <p:nvPr/>
        </p:nvCxnSpPr>
        <p:spPr>
          <a:xfrm flipV="1">
            <a:off x="4177269" y="2732798"/>
            <a:ext cx="2664569" cy="1332031"/>
          </a:xfrm>
          <a:prstGeom prst="straightConnector1">
            <a:avLst/>
          </a:prstGeom>
          <a:ln w="76200" cap="flat" cmpd="sng" algn="ctr">
            <a:solidFill>
              <a:srgbClr val="033B58"/>
            </a:solidFill>
            <a:prstDash val="sysDot"/>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13" name="Rectangle 12">
            <a:extLst>
              <a:ext uri="{FF2B5EF4-FFF2-40B4-BE49-F238E27FC236}">
                <a16:creationId xmlns:a16="http://schemas.microsoft.com/office/drawing/2014/main" id="{70C70549-B269-41F0-B1F3-12EBAA4276BD}"/>
              </a:ext>
            </a:extLst>
          </p:cNvPr>
          <p:cNvSpPr/>
          <p:nvPr/>
        </p:nvSpPr>
        <p:spPr>
          <a:xfrm>
            <a:off x="4705516" y="1850151"/>
            <a:ext cx="1486886" cy="2202288"/>
          </a:xfrm>
          <a:prstGeom prst="rect">
            <a:avLst/>
          </a:prstGeom>
          <a:solidFill>
            <a:schemeClr val="bg1"/>
          </a:solidFill>
          <a:ln w="57150">
            <a:solidFill>
              <a:srgbClr val="2E99B5"/>
            </a:solidFill>
          </a:ln>
        </p:spPr>
        <p:style>
          <a:lnRef idx="2">
            <a:schemeClr val="accent4"/>
          </a:lnRef>
          <a:fillRef idx="1">
            <a:schemeClr val="lt1"/>
          </a:fillRef>
          <a:effectRef idx="0">
            <a:schemeClr val="accent4"/>
          </a:effectRef>
          <a:fontRef idx="minor">
            <a:schemeClr val="dk1"/>
          </a:fontRef>
        </p:style>
        <p:txBody>
          <a:bodyPr anchor="ctr"/>
          <a:lstStyle/>
          <a:p>
            <a:pPr algn="ctr">
              <a:defRPr/>
            </a:pPr>
            <a:r>
              <a:rPr lang="en-US" sz="1600" dirty="0"/>
              <a:t>Holistic</a:t>
            </a:r>
          </a:p>
          <a:p>
            <a:pPr algn="ctr">
              <a:defRPr/>
            </a:pPr>
            <a:r>
              <a:rPr lang="en-US" sz="1600" dirty="0"/>
              <a:t>Embodied</a:t>
            </a:r>
          </a:p>
          <a:p>
            <a:pPr algn="ctr">
              <a:defRPr/>
            </a:pPr>
            <a:r>
              <a:rPr lang="en-US" sz="1600" dirty="0"/>
              <a:t>Experiential</a:t>
            </a:r>
          </a:p>
          <a:p>
            <a:pPr algn="ctr">
              <a:defRPr/>
            </a:pPr>
            <a:r>
              <a:rPr lang="en-US" sz="1600" dirty="0"/>
              <a:t>Thematic</a:t>
            </a:r>
          </a:p>
          <a:p>
            <a:pPr algn="ctr">
              <a:defRPr/>
            </a:pPr>
            <a:r>
              <a:rPr lang="en-US" sz="1600" dirty="0"/>
              <a:t>Motivation</a:t>
            </a:r>
          </a:p>
          <a:p>
            <a:pPr algn="ctr">
              <a:defRPr/>
            </a:pPr>
            <a:r>
              <a:rPr lang="en-US" sz="1600" dirty="0"/>
              <a:t>Confidence</a:t>
            </a:r>
          </a:p>
          <a:p>
            <a:pPr algn="ctr">
              <a:defRPr/>
            </a:pPr>
            <a:r>
              <a:rPr lang="en-US" sz="1600" dirty="0"/>
              <a:t>Competence</a:t>
            </a:r>
          </a:p>
          <a:p>
            <a:pPr algn="ctr">
              <a:defRPr/>
            </a:pPr>
            <a:r>
              <a:rPr lang="en-US" sz="1600" dirty="0"/>
              <a:t>Engagement</a:t>
            </a:r>
          </a:p>
        </p:txBody>
      </p:sp>
      <p:sp>
        <p:nvSpPr>
          <p:cNvPr id="14" name="Rectangle 13">
            <a:extLst>
              <a:ext uri="{FF2B5EF4-FFF2-40B4-BE49-F238E27FC236}">
                <a16:creationId xmlns:a16="http://schemas.microsoft.com/office/drawing/2014/main" id="{D21C734E-196E-486C-BA02-D0EFA4036559}"/>
              </a:ext>
            </a:extLst>
          </p:cNvPr>
          <p:cNvSpPr/>
          <p:nvPr/>
        </p:nvSpPr>
        <p:spPr>
          <a:xfrm>
            <a:off x="6619342" y="3226265"/>
            <a:ext cx="2229718" cy="893087"/>
          </a:xfrm>
          <a:prstGeom prst="rect">
            <a:avLst/>
          </a:prstGeom>
          <a:solidFill>
            <a:schemeClr val="bg1"/>
          </a:solidFill>
          <a:ln w="57150">
            <a:solidFill>
              <a:srgbClr val="2E99B5"/>
            </a:solidFill>
          </a:ln>
        </p:spPr>
        <p:style>
          <a:lnRef idx="2">
            <a:schemeClr val="accent4"/>
          </a:lnRef>
          <a:fillRef idx="1">
            <a:schemeClr val="lt1"/>
          </a:fillRef>
          <a:effectRef idx="0">
            <a:schemeClr val="accent4"/>
          </a:effectRef>
          <a:fontRef idx="minor">
            <a:schemeClr val="dk1"/>
          </a:fontRef>
        </p:style>
        <p:txBody>
          <a:bodyPr anchor="ctr"/>
          <a:lstStyle/>
          <a:p>
            <a:pPr algn="ctr">
              <a:defRPr/>
            </a:pPr>
            <a:r>
              <a:rPr lang="en-US" sz="1600" dirty="0"/>
              <a:t>Every school would take ownership of their own curriculum</a:t>
            </a:r>
          </a:p>
        </p:txBody>
      </p:sp>
      <p:sp>
        <p:nvSpPr>
          <p:cNvPr id="20" name="TextBox 19">
            <a:extLst>
              <a:ext uri="{FF2B5EF4-FFF2-40B4-BE49-F238E27FC236}">
                <a16:creationId xmlns:a16="http://schemas.microsoft.com/office/drawing/2014/main" id="{3C66BF52-7237-4824-8393-8F4D63C8D199}"/>
              </a:ext>
            </a:extLst>
          </p:cNvPr>
          <p:cNvSpPr txBox="1"/>
          <p:nvPr/>
        </p:nvSpPr>
        <p:spPr>
          <a:xfrm>
            <a:off x="2605352" y="327528"/>
            <a:ext cx="5999096" cy="461665"/>
          </a:xfrm>
          <a:prstGeom prst="rect">
            <a:avLst/>
          </a:prstGeom>
          <a:noFill/>
        </p:spPr>
        <p:txBody>
          <a:bodyPr wrap="square" rtlCol="0">
            <a:spAutoFit/>
          </a:bodyPr>
          <a:lstStyle/>
          <a:p>
            <a:pPr algn="r"/>
            <a:r>
              <a:rPr lang="en-GB" sz="2400" b="1" dirty="0"/>
              <a:t>Context of school system</a:t>
            </a:r>
          </a:p>
        </p:txBody>
      </p:sp>
    </p:spTree>
    <p:extLst>
      <p:ext uri="{BB962C8B-B14F-4D97-AF65-F5344CB8AC3E}">
        <p14:creationId xmlns:p14="http://schemas.microsoft.com/office/powerpoint/2010/main" val="1942175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8764A21C-6CE9-40CF-AE64-6C588C89F282}"/>
              </a:ext>
            </a:extLst>
          </p:cNvPr>
          <p:cNvSpPr txBox="1"/>
          <p:nvPr/>
        </p:nvSpPr>
        <p:spPr>
          <a:xfrm>
            <a:off x="539551" y="237238"/>
            <a:ext cx="1296144" cy="923330"/>
          </a:xfrm>
          <a:prstGeom prst="rect">
            <a:avLst/>
          </a:prstGeom>
          <a:noFill/>
        </p:spPr>
        <p:txBody>
          <a:bodyPr wrap="square" rtlCol="0">
            <a:spAutoFit/>
          </a:bodyPr>
          <a:lstStyle/>
          <a:p>
            <a:pPr algn="ctr"/>
            <a:r>
              <a:rPr lang="en-GB" dirty="0"/>
              <a:t>Context and Literature</a:t>
            </a:r>
          </a:p>
        </p:txBody>
      </p:sp>
      <p:sp>
        <p:nvSpPr>
          <p:cNvPr id="6" name="TextBox 5">
            <a:extLst>
              <a:ext uri="{FF2B5EF4-FFF2-40B4-BE49-F238E27FC236}">
                <a16:creationId xmlns:a16="http://schemas.microsoft.com/office/drawing/2014/main" id="{A7AFE1EB-4D4F-4C01-90D0-900CAAB38BEC}"/>
              </a:ext>
            </a:extLst>
          </p:cNvPr>
          <p:cNvSpPr txBox="1"/>
          <p:nvPr/>
        </p:nvSpPr>
        <p:spPr>
          <a:xfrm>
            <a:off x="683568" y="2097894"/>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sp>
        <p:nvSpPr>
          <p:cNvPr id="8" name="TextBox 7">
            <a:extLst>
              <a:ext uri="{FF2B5EF4-FFF2-40B4-BE49-F238E27FC236}">
                <a16:creationId xmlns:a16="http://schemas.microsoft.com/office/drawing/2014/main" id="{D6174FD2-D8AE-44B6-9FAE-F0EB651FB652}"/>
              </a:ext>
            </a:extLst>
          </p:cNvPr>
          <p:cNvSpPr txBox="1"/>
          <p:nvPr/>
        </p:nvSpPr>
        <p:spPr>
          <a:xfrm>
            <a:off x="575475" y="3898094"/>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
        <p:nvSpPr>
          <p:cNvPr id="17" name="Rectangle 16">
            <a:extLst>
              <a:ext uri="{FF2B5EF4-FFF2-40B4-BE49-F238E27FC236}">
                <a16:creationId xmlns:a16="http://schemas.microsoft.com/office/drawing/2014/main" id="{E8243C9E-589F-4611-AF29-8BE301A52FDC}"/>
              </a:ext>
            </a:extLst>
          </p:cNvPr>
          <p:cNvSpPr/>
          <p:nvPr/>
        </p:nvSpPr>
        <p:spPr>
          <a:xfrm>
            <a:off x="4591632" y="579691"/>
            <a:ext cx="1874257" cy="130144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The </a:t>
            </a:r>
          </a:p>
          <a:p>
            <a:pPr algn="ctr">
              <a:defRPr/>
            </a:pPr>
            <a:r>
              <a:rPr lang="en-US" dirty="0"/>
              <a:t>“new approach to teaching and learning”</a:t>
            </a:r>
          </a:p>
        </p:txBody>
      </p:sp>
      <p:sp>
        <p:nvSpPr>
          <p:cNvPr id="18" name="Rectangle 17">
            <a:extLst>
              <a:ext uri="{FF2B5EF4-FFF2-40B4-BE49-F238E27FC236}">
                <a16:creationId xmlns:a16="http://schemas.microsoft.com/office/drawing/2014/main" id="{9DF0D0FF-7A1D-4FDC-A48B-28209BDF0CC7}"/>
              </a:ext>
            </a:extLst>
          </p:cNvPr>
          <p:cNvSpPr/>
          <p:nvPr/>
        </p:nvSpPr>
        <p:spPr>
          <a:xfrm>
            <a:off x="2005491" y="610948"/>
            <a:ext cx="1768790" cy="1136142"/>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Physical Literacy</a:t>
            </a:r>
          </a:p>
        </p:txBody>
      </p:sp>
      <p:sp>
        <p:nvSpPr>
          <p:cNvPr id="19" name="Rectangle 18">
            <a:extLst>
              <a:ext uri="{FF2B5EF4-FFF2-40B4-BE49-F238E27FC236}">
                <a16:creationId xmlns:a16="http://schemas.microsoft.com/office/drawing/2014/main" id="{94567FE0-E81F-4134-9C7F-2E6BF3A1B557}"/>
              </a:ext>
            </a:extLst>
          </p:cNvPr>
          <p:cNvSpPr/>
          <p:nvPr/>
        </p:nvSpPr>
        <p:spPr>
          <a:xfrm>
            <a:off x="7121616" y="457201"/>
            <a:ext cx="1768790" cy="1136142"/>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Pedagogies</a:t>
            </a:r>
          </a:p>
        </p:txBody>
      </p:sp>
      <p:sp>
        <p:nvSpPr>
          <p:cNvPr id="20" name="Rectangle 19">
            <a:extLst>
              <a:ext uri="{FF2B5EF4-FFF2-40B4-BE49-F238E27FC236}">
                <a16:creationId xmlns:a16="http://schemas.microsoft.com/office/drawing/2014/main" id="{6A11BA70-2DAB-4FE1-8765-CA98C664FFBD}"/>
              </a:ext>
            </a:extLst>
          </p:cNvPr>
          <p:cNvSpPr/>
          <p:nvPr/>
        </p:nvSpPr>
        <p:spPr>
          <a:xfrm>
            <a:off x="7523534" y="2051379"/>
            <a:ext cx="1440954" cy="2856099"/>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Explorative</a:t>
            </a:r>
          </a:p>
          <a:p>
            <a:pPr algn="ctr">
              <a:defRPr/>
            </a:pPr>
            <a:endParaRPr lang="en-US" dirty="0"/>
          </a:p>
          <a:p>
            <a:pPr algn="ctr">
              <a:defRPr/>
            </a:pPr>
            <a:r>
              <a:rPr lang="en-US" dirty="0"/>
              <a:t>Divergent thinking</a:t>
            </a:r>
          </a:p>
          <a:p>
            <a:pPr algn="ctr">
              <a:defRPr/>
            </a:pPr>
            <a:endParaRPr lang="en-US" dirty="0"/>
          </a:p>
          <a:p>
            <a:pPr algn="ctr">
              <a:defRPr/>
            </a:pPr>
            <a:r>
              <a:rPr lang="en-US" dirty="0"/>
              <a:t>Creative</a:t>
            </a:r>
          </a:p>
          <a:p>
            <a:pPr algn="ctr">
              <a:defRPr/>
            </a:pPr>
            <a:endParaRPr lang="en-US" dirty="0"/>
          </a:p>
          <a:p>
            <a:pPr algn="ctr">
              <a:defRPr/>
            </a:pPr>
            <a:r>
              <a:rPr lang="en-US" dirty="0"/>
              <a:t>Reflective</a:t>
            </a:r>
          </a:p>
          <a:p>
            <a:pPr algn="ctr">
              <a:defRPr/>
            </a:pPr>
            <a:endParaRPr lang="en-US" dirty="0"/>
          </a:p>
          <a:p>
            <a:pPr algn="ctr">
              <a:defRPr/>
            </a:pPr>
            <a:r>
              <a:rPr lang="en-US" dirty="0"/>
              <a:t>Inclusive</a:t>
            </a:r>
          </a:p>
        </p:txBody>
      </p:sp>
      <p:cxnSp>
        <p:nvCxnSpPr>
          <p:cNvPr id="21" name="Straight Arrow Connector 20">
            <a:extLst>
              <a:ext uri="{FF2B5EF4-FFF2-40B4-BE49-F238E27FC236}">
                <a16:creationId xmlns:a16="http://schemas.microsoft.com/office/drawing/2014/main" id="{035C4101-81CB-425B-BC2C-3EF9BBD0A7A7}"/>
              </a:ext>
            </a:extLst>
          </p:cNvPr>
          <p:cNvCxnSpPr>
            <a:cxnSpLocks/>
          </p:cNvCxnSpPr>
          <p:nvPr/>
        </p:nvCxnSpPr>
        <p:spPr>
          <a:xfrm>
            <a:off x="3895202" y="998837"/>
            <a:ext cx="725487" cy="360363"/>
          </a:xfrm>
          <a:prstGeom prst="straightConnector1">
            <a:avLst/>
          </a:prstGeom>
          <a:ln w="38100">
            <a:solidFill>
              <a:srgbClr val="366D89"/>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773C3A7-1AF7-4D07-8C38-B99FFE1E0333}"/>
              </a:ext>
            </a:extLst>
          </p:cNvPr>
          <p:cNvCxnSpPr>
            <a:cxnSpLocks/>
          </p:cNvCxnSpPr>
          <p:nvPr/>
        </p:nvCxnSpPr>
        <p:spPr>
          <a:xfrm flipH="1">
            <a:off x="6532832" y="937976"/>
            <a:ext cx="504825" cy="504825"/>
          </a:xfrm>
          <a:prstGeom prst="straightConnector1">
            <a:avLst/>
          </a:prstGeom>
          <a:ln w="38100">
            <a:solidFill>
              <a:srgbClr val="366D89"/>
            </a:solidFill>
            <a:tailEnd type="triangle"/>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37E5FD7-88E1-431E-BB85-71DC71AEB94F}"/>
              </a:ext>
            </a:extLst>
          </p:cNvPr>
          <p:cNvSpPr/>
          <p:nvPr/>
        </p:nvSpPr>
        <p:spPr>
          <a:xfrm>
            <a:off x="3690893" y="2051379"/>
            <a:ext cx="3803941" cy="33945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Circus Arts Instruction</a:t>
            </a:r>
          </a:p>
          <a:p>
            <a:pPr algn="ctr">
              <a:defRPr/>
            </a:pPr>
            <a:endParaRPr lang="en-US" dirty="0"/>
          </a:p>
          <a:p>
            <a:pPr algn="ctr">
              <a:defRPr/>
            </a:pPr>
            <a:r>
              <a:rPr lang="en-US" dirty="0"/>
              <a:t>↑ Physical competence and FMS (</a:t>
            </a:r>
            <a:r>
              <a:rPr lang="en-US" dirty="0" err="1"/>
              <a:t>Kiez</a:t>
            </a:r>
            <a:r>
              <a:rPr lang="en-US" dirty="0"/>
              <a:t>, 2015)</a:t>
            </a:r>
          </a:p>
          <a:p>
            <a:pPr algn="ctr">
              <a:defRPr/>
            </a:pPr>
            <a:endParaRPr lang="en-US" dirty="0"/>
          </a:p>
          <a:p>
            <a:pPr algn="ctr">
              <a:defRPr/>
            </a:pPr>
            <a:r>
              <a:rPr lang="en-US" dirty="0"/>
              <a:t>↑ Self-confidence, self-efficacy, sense of belonging (Maglio and McKinstry, 2008)</a:t>
            </a:r>
          </a:p>
          <a:p>
            <a:pPr algn="ctr">
              <a:defRPr/>
            </a:pPr>
            <a:endParaRPr lang="en-US" dirty="0"/>
          </a:p>
          <a:p>
            <a:pPr algn="ctr">
              <a:defRPr/>
            </a:pPr>
            <a:r>
              <a:rPr lang="en-US" dirty="0"/>
              <a:t>Inclusive and child-</a:t>
            </a:r>
            <a:r>
              <a:rPr lang="en-US" dirty="0" err="1"/>
              <a:t>centred</a:t>
            </a:r>
            <a:r>
              <a:rPr lang="en-US" dirty="0"/>
              <a:t> (</a:t>
            </a:r>
            <a:r>
              <a:rPr lang="en-US" dirty="0" err="1"/>
              <a:t>Kinninen</a:t>
            </a:r>
            <a:r>
              <a:rPr lang="en-US" dirty="0"/>
              <a:t>, 2013; CPRT, 2012)</a:t>
            </a:r>
          </a:p>
          <a:p>
            <a:pPr algn="ctr">
              <a:defRPr/>
            </a:pPr>
            <a:endParaRPr lang="en-US" dirty="0"/>
          </a:p>
        </p:txBody>
      </p:sp>
      <p:sp>
        <p:nvSpPr>
          <p:cNvPr id="24" name="Rectangle 23">
            <a:extLst>
              <a:ext uri="{FF2B5EF4-FFF2-40B4-BE49-F238E27FC236}">
                <a16:creationId xmlns:a16="http://schemas.microsoft.com/office/drawing/2014/main" id="{C8DDC6B7-70D7-4AB5-ABDD-41CAD264213F}"/>
              </a:ext>
            </a:extLst>
          </p:cNvPr>
          <p:cNvSpPr/>
          <p:nvPr/>
        </p:nvSpPr>
        <p:spPr>
          <a:xfrm>
            <a:off x="2195736" y="2054663"/>
            <a:ext cx="1440954" cy="2856099"/>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Embodied activities</a:t>
            </a:r>
          </a:p>
          <a:p>
            <a:pPr algn="ctr">
              <a:defRPr/>
            </a:pPr>
            <a:endParaRPr lang="en-US" dirty="0"/>
          </a:p>
          <a:p>
            <a:pPr algn="ctr">
              <a:defRPr/>
            </a:pPr>
            <a:r>
              <a:rPr lang="en-US" dirty="0"/>
              <a:t>Wider role that PE</a:t>
            </a:r>
          </a:p>
          <a:p>
            <a:pPr algn="ctr">
              <a:defRPr/>
            </a:pPr>
            <a:endParaRPr lang="en-US" dirty="0"/>
          </a:p>
          <a:p>
            <a:pPr algn="ctr">
              <a:defRPr/>
            </a:pPr>
            <a:r>
              <a:rPr lang="en-US" dirty="0"/>
              <a:t>Holistic learning</a:t>
            </a:r>
          </a:p>
        </p:txBody>
      </p:sp>
    </p:spTree>
    <p:extLst>
      <p:ext uri="{BB962C8B-B14F-4D97-AF65-F5344CB8AC3E}">
        <p14:creationId xmlns:p14="http://schemas.microsoft.com/office/powerpoint/2010/main" val="3307324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549308E1-71F1-4BD9-9067-4FA8B5D403B9}"/>
              </a:ext>
            </a:extLst>
          </p:cNvPr>
          <p:cNvSpPr/>
          <p:nvPr/>
        </p:nvSpPr>
        <p:spPr>
          <a:xfrm>
            <a:off x="2699792" y="174625"/>
            <a:ext cx="6120358" cy="1446213"/>
          </a:xfrm>
          <a:prstGeom prst="rect">
            <a:avLst/>
          </a:prstGeom>
          <a:noFill/>
          <a:ln w="76200">
            <a:solidFill>
              <a:schemeClr val="accent4">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b="1" u="sng" dirty="0">
                <a:solidFill>
                  <a:schemeClr val="tx1"/>
                </a:solidFill>
              </a:rPr>
              <a:t>Top-down approaches</a:t>
            </a:r>
          </a:p>
          <a:p>
            <a:pPr marL="285750" indent="-285750">
              <a:buFontTx/>
              <a:buChar char="-"/>
              <a:defRPr/>
            </a:pPr>
            <a:r>
              <a:rPr lang="en-US" dirty="0">
                <a:solidFill>
                  <a:schemeClr val="tx1"/>
                </a:solidFill>
              </a:rPr>
              <a:t>60s and 70s: aimed to create a ”teacher proof curriculum” (Macdonald, 2003: 140)</a:t>
            </a:r>
          </a:p>
          <a:p>
            <a:pPr marL="285750" indent="-285750">
              <a:buFontTx/>
              <a:buChar char="-"/>
              <a:defRPr/>
            </a:pPr>
            <a:r>
              <a:rPr lang="en-US" dirty="0">
                <a:solidFill>
                  <a:schemeClr val="tx1"/>
                </a:solidFill>
              </a:rPr>
              <a:t>Failed to consider local influences and specific contexts</a:t>
            </a:r>
          </a:p>
        </p:txBody>
      </p:sp>
      <p:sp>
        <p:nvSpPr>
          <p:cNvPr id="10" name="Rectangle 9">
            <a:extLst>
              <a:ext uri="{FF2B5EF4-FFF2-40B4-BE49-F238E27FC236}">
                <a16:creationId xmlns:a16="http://schemas.microsoft.com/office/drawing/2014/main" id="{4C6C4A6C-C88F-49D0-809A-E29EE3A90FB6}"/>
              </a:ext>
            </a:extLst>
          </p:cNvPr>
          <p:cNvSpPr/>
          <p:nvPr/>
        </p:nvSpPr>
        <p:spPr>
          <a:xfrm>
            <a:off x="3275856" y="1829592"/>
            <a:ext cx="4179218" cy="1800200"/>
          </a:xfrm>
          <a:prstGeom prst="rect">
            <a:avLst/>
          </a:prstGeom>
          <a:noFill/>
          <a:ln w="762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b="1" u="sng" dirty="0">
                <a:solidFill>
                  <a:schemeClr val="tx1"/>
                </a:solidFill>
              </a:rPr>
              <a:t>Bottom-up approaches</a:t>
            </a:r>
          </a:p>
          <a:p>
            <a:pPr marL="285750" indent="-285750">
              <a:buFontTx/>
              <a:buChar char="-"/>
              <a:defRPr/>
            </a:pPr>
            <a:r>
              <a:rPr lang="en-US" dirty="0">
                <a:solidFill>
                  <a:schemeClr val="tx1"/>
                </a:solidFill>
              </a:rPr>
              <a:t>Teachers and schools responsible</a:t>
            </a:r>
          </a:p>
          <a:p>
            <a:pPr marL="285750" indent="-285750">
              <a:buFontTx/>
              <a:buChar char="-"/>
              <a:defRPr/>
            </a:pPr>
            <a:r>
              <a:rPr lang="en-US" dirty="0">
                <a:solidFill>
                  <a:schemeClr val="tx1"/>
                </a:solidFill>
              </a:rPr>
              <a:t>Poorly resourced and loosely assessed (Macdonald, 2003; Fullan, 1999)</a:t>
            </a:r>
          </a:p>
        </p:txBody>
      </p:sp>
      <p:sp>
        <p:nvSpPr>
          <p:cNvPr id="13" name="Rectangle 12">
            <a:extLst>
              <a:ext uri="{FF2B5EF4-FFF2-40B4-BE49-F238E27FC236}">
                <a16:creationId xmlns:a16="http://schemas.microsoft.com/office/drawing/2014/main" id="{8E2AD797-D0C8-48C8-8B40-2E4C8010426E}"/>
              </a:ext>
            </a:extLst>
          </p:cNvPr>
          <p:cNvSpPr/>
          <p:nvPr/>
        </p:nvSpPr>
        <p:spPr>
          <a:xfrm>
            <a:off x="4572000" y="3854450"/>
            <a:ext cx="4073525" cy="1446213"/>
          </a:xfrm>
          <a:prstGeom prst="rect">
            <a:avLst/>
          </a:prstGeom>
          <a:noFill/>
          <a:ln w="762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r>
              <a:rPr lang="en-US" b="1" u="sng" dirty="0">
                <a:solidFill>
                  <a:schemeClr val="tx1"/>
                </a:solidFill>
              </a:rPr>
              <a:t>Mix of approaches </a:t>
            </a:r>
            <a:r>
              <a:rPr lang="en-US" u="sng" dirty="0">
                <a:solidFill>
                  <a:schemeClr val="tx1"/>
                </a:solidFill>
              </a:rPr>
              <a:t>(Fullan, 1999; McGinn, 1999)</a:t>
            </a:r>
          </a:p>
          <a:p>
            <a:pPr>
              <a:defRPr/>
            </a:pPr>
            <a:endParaRPr lang="en-US" sz="1400" dirty="0">
              <a:solidFill>
                <a:schemeClr val="tx1"/>
              </a:solidFill>
            </a:endParaRPr>
          </a:p>
          <a:p>
            <a:pPr marL="285750" indent="-285750">
              <a:buFontTx/>
              <a:buChar char="-"/>
              <a:defRPr/>
            </a:pPr>
            <a:r>
              <a:rPr lang="en-US" dirty="0">
                <a:solidFill>
                  <a:schemeClr val="tx1"/>
                </a:solidFill>
              </a:rPr>
              <a:t>Strengths of both and </a:t>
            </a:r>
            <a:r>
              <a:rPr lang="en-US" dirty="0" err="1">
                <a:solidFill>
                  <a:schemeClr val="tx1"/>
                </a:solidFill>
              </a:rPr>
              <a:t>minimise</a:t>
            </a:r>
            <a:r>
              <a:rPr lang="en-US" dirty="0">
                <a:solidFill>
                  <a:schemeClr val="tx1"/>
                </a:solidFill>
              </a:rPr>
              <a:t> the barriers</a:t>
            </a:r>
          </a:p>
        </p:txBody>
      </p:sp>
      <p:sp>
        <p:nvSpPr>
          <p:cNvPr id="15" name="TextBox 14">
            <a:extLst>
              <a:ext uri="{FF2B5EF4-FFF2-40B4-BE49-F238E27FC236}">
                <a16:creationId xmlns:a16="http://schemas.microsoft.com/office/drawing/2014/main" id="{F9E0FCF4-A78C-404F-86FD-9C51BE9372B8}"/>
              </a:ext>
            </a:extLst>
          </p:cNvPr>
          <p:cNvSpPr txBox="1"/>
          <p:nvPr/>
        </p:nvSpPr>
        <p:spPr>
          <a:xfrm>
            <a:off x="539551" y="237238"/>
            <a:ext cx="1296144" cy="923330"/>
          </a:xfrm>
          <a:prstGeom prst="rect">
            <a:avLst/>
          </a:prstGeom>
          <a:noFill/>
        </p:spPr>
        <p:txBody>
          <a:bodyPr wrap="square" rtlCol="0">
            <a:spAutoFit/>
          </a:bodyPr>
          <a:lstStyle/>
          <a:p>
            <a:pPr algn="ctr"/>
            <a:r>
              <a:rPr lang="en-GB" dirty="0"/>
              <a:t>Context and Literature</a:t>
            </a:r>
          </a:p>
        </p:txBody>
      </p:sp>
      <p:sp>
        <p:nvSpPr>
          <p:cNvPr id="16" name="TextBox 15">
            <a:extLst>
              <a:ext uri="{FF2B5EF4-FFF2-40B4-BE49-F238E27FC236}">
                <a16:creationId xmlns:a16="http://schemas.microsoft.com/office/drawing/2014/main" id="{BB2FACDC-A07D-44EC-A6B2-F33C02E26A55}"/>
              </a:ext>
            </a:extLst>
          </p:cNvPr>
          <p:cNvSpPr txBox="1"/>
          <p:nvPr/>
        </p:nvSpPr>
        <p:spPr>
          <a:xfrm>
            <a:off x="683568" y="2097894"/>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sp>
        <p:nvSpPr>
          <p:cNvPr id="17" name="TextBox 16">
            <a:extLst>
              <a:ext uri="{FF2B5EF4-FFF2-40B4-BE49-F238E27FC236}">
                <a16:creationId xmlns:a16="http://schemas.microsoft.com/office/drawing/2014/main" id="{3A550BDB-1A9E-4E0D-87E3-F2B16A0CE1FE}"/>
              </a:ext>
            </a:extLst>
          </p:cNvPr>
          <p:cNvSpPr txBox="1"/>
          <p:nvPr/>
        </p:nvSpPr>
        <p:spPr>
          <a:xfrm>
            <a:off x="575475" y="3898094"/>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Tree>
    <p:extLst>
      <p:ext uri="{BB962C8B-B14F-4D97-AF65-F5344CB8AC3E}">
        <p14:creationId xmlns:p14="http://schemas.microsoft.com/office/powerpoint/2010/main" val="2288279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8A89809-7DB7-4315-9EF6-1EE604F99FE0}"/>
              </a:ext>
            </a:extLst>
          </p:cNvPr>
          <p:cNvSpPr txBox="1"/>
          <p:nvPr/>
        </p:nvSpPr>
        <p:spPr>
          <a:xfrm>
            <a:off x="539551" y="237238"/>
            <a:ext cx="1296144" cy="923330"/>
          </a:xfrm>
          <a:prstGeom prst="rect">
            <a:avLst/>
          </a:prstGeom>
          <a:noFill/>
        </p:spPr>
        <p:txBody>
          <a:bodyPr wrap="square" rtlCol="0">
            <a:spAutoFit/>
          </a:bodyPr>
          <a:lstStyle/>
          <a:p>
            <a:pPr algn="ctr"/>
            <a:r>
              <a:rPr lang="en-GB" dirty="0"/>
              <a:t>Context and Literature</a:t>
            </a:r>
          </a:p>
        </p:txBody>
      </p:sp>
      <p:sp>
        <p:nvSpPr>
          <p:cNvPr id="6" name="TextBox 5">
            <a:extLst>
              <a:ext uri="{FF2B5EF4-FFF2-40B4-BE49-F238E27FC236}">
                <a16:creationId xmlns:a16="http://schemas.microsoft.com/office/drawing/2014/main" id="{2FF9FC1A-3082-4F56-BB2F-585C370D5373}"/>
              </a:ext>
            </a:extLst>
          </p:cNvPr>
          <p:cNvSpPr txBox="1"/>
          <p:nvPr/>
        </p:nvSpPr>
        <p:spPr>
          <a:xfrm>
            <a:off x="683568" y="2097894"/>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sp>
        <p:nvSpPr>
          <p:cNvPr id="7" name="TextBox 6">
            <a:extLst>
              <a:ext uri="{FF2B5EF4-FFF2-40B4-BE49-F238E27FC236}">
                <a16:creationId xmlns:a16="http://schemas.microsoft.com/office/drawing/2014/main" id="{8520CC4D-7816-4858-82F1-E88D7F83B198}"/>
              </a:ext>
            </a:extLst>
          </p:cNvPr>
          <p:cNvSpPr txBox="1"/>
          <p:nvPr/>
        </p:nvSpPr>
        <p:spPr>
          <a:xfrm>
            <a:off x="575475" y="3898094"/>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
        <p:nvSpPr>
          <p:cNvPr id="8" name="Title 1">
            <a:extLst>
              <a:ext uri="{FF2B5EF4-FFF2-40B4-BE49-F238E27FC236}">
                <a16:creationId xmlns:a16="http://schemas.microsoft.com/office/drawing/2014/main" id="{5AF4DE1E-117A-4EB3-93D2-9317D6009A4A}"/>
              </a:ext>
            </a:extLst>
          </p:cNvPr>
          <p:cNvSpPr txBox="1">
            <a:spLocks/>
          </p:cNvSpPr>
          <p:nvPr/>
        </p:nvSpPr>
        <p:spPr>
          <a:xfrm>
            <a:off x="2195735" y="154092"/>
            <a:ext cx="6761430" cy="1187747"/>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a:lstStyle>
          <a:p>
            <a:pPr algn="l"/>
            <a:r>
              <a:rPr lang="en-US" altLang="en-US" sz="4000" dirty="0"/>
              <a:t>Meaningful change ➡️ continue change process</a:t>
            </a:r>
            <a:br>
              <a:rPr lang="en-US" altLang="en-US" sz="5400" dirty="0"/>
            </a:br>
            <a:r>
              <a:rPr lang="en-US" altLang="en-US" sz="1800" dirty="0"/>
              <a:t>Fullan, 2016; Timperley and Parr, 2005;  Hargreaves, 1994)</a:t>
            </a:r>
            <a:endParaRPr lang="en-US" altLang="en-US" sz="5400" dirty="0"/>
          </a:p>
        </p:txBody>
      </p:sp>
      <p:sp>
        <p:nvSpPr>
          <p:cNvPr id="9" name="Content Placeholder 2">
            <a:extLst>
              <a:ext uri="{FF2B5EF4-FFF2-40B4-BE49-F238E27FC236}">
                <a16:creationId xmlns:a16="http://schemas.microsoft.com/office/drawing/2014/main" id="{55FF9E7C-0131-496C-A0B7-8E9427966448}"/>
              </a:ext>
            </a:extLst>
          </p:cNvPr>
          <p:cNvSpPr txBox="1">
            <a:spLocks/>
          </p:cNvSpPr>
          <p:nvPr/>
        </p:nvSpPr>
        <p:spPr>
          <a:xfrm>
            <a:off x="2187574" y="2084259"/>
            <a:ext cx="4130676" cy="3741738"/>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dirty="0"/>
              <a:t>Autonomy</a:t>
            </a:r>
          </a:p>
          <a:p>
            <a:r>
              <a:rPr lang="en-US" altLang="en-US" dirty="0"/>
              <a:t>Ownership</a:t>
            </a:r>
          </a:p>
          <a:p>
            <a:r>
              <a:rPr lang="en-US" altLang="en-US" dirty="0"/>
              <a:t>Commitment</a:t>
            </a:r>
          </a:p>
          <a:p>
            <a:r>
              <a:rPr lang="en-US" altLang="en-US" dirty="0"/>
              <a:t>Clarity</a:t>
            </a:r>
          </a:p>
          <a:p>
            <a:r>
              <a:rPr lang="en-US" altLang="en-US" dirty="0"/>
              <a:t>Local interpretation</a:t>
            </a:r>
          </a:p>
        </p:txBody>
      </p:sp>
      <p:grpSp>
        <p:nvGrpSpPr>
          <p:cNvPr id="10" name="Group 15">
            <a:extLst>
              <a:ext uri="{FF2B5EF4-FFF2-40B4-BE49-F238E27FC236}">
                <a16:creationId xmlns:a16="http://schemas.microsoft.com/office/drawing/2014/main" id="{F2F3B214-A639-4305-98A9-7964700729BB}"/>
              </a:ext>
            </a:extLst>
          </p:cNvPr>
          <p:cNvGrpSpPr>
            <a:grpSpLocks/>
          </p:cNvGrpSpPr>
          <p:nvPr/>
        </p:nvGrpSpPr>
        <p:grpSpPr bwMode="auto">
          <a:xfrm>
            <a:off x="5576450" y="1763120"/>
            <a:ext cx="3767594" cy="3214164"/>
            <a:chOff x="6383668" y="1052736"/>
            <a:chExt cx="2987666" cy="2664296"/>
          </a:xfrm>
        </p:grpSpPr>
        <p:sp>
          <p:nvSpPr>
            <p:cNvPr id="11" name="Oval 10">
              <a:extLst>
                <a:ext uri="{FF2B5EF4-FFF2-40B4-BE49-F238E27FC236}">
                  <a16:creationId xmlns:a16="http://schemas.microsoft.com/office/drawing/2014/main" id="{DB0BC0BD-6F29-4301-8C41-D40BD56261C2}"/>
                </a:ext>
              </a:extLst>
            </p:cNvPr>
            <p:cNvSpPr/>
            <p:nvPr/>
          </p:nvSpPr>
          <p:spPr>
            <a:xfrm>
              <a:off x="6383668" y="1052736"/>
              <a:ext cx="2674052" cy="2664296"/>
            </a:xfrm>
            <a:prstGeom prst="ellipse">
              <a:avLst/>
            </a:prstGeom>
            <a:solidFill>
              <a:schemeClr val="bg1"/>
            </a:solidFill>
            <a:ln w="28575">
              <a:solidFill>
                <a:srgbClr val="366D8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TextBox 4">
              <a:extLst>
                <a:ext uri="{FF2B5EF4-FFF2-40B4-BE49-F238E27FC236}">
                  <a16:creationId xmlns:a16="http://schemas.microsoft.com/office/drawing/2014/main" id="{FB7A0865-66BB-4CAA-B24D-A12D30E8C938}"/>
                </a:ext>
              </a:extLst>
            </p:cNvPr>
            <p:cNvSpPr txBox="1">
              <a:spLocks noChangeArrowheads="1"/>
            </p:cNvSpPr>
            <p:nvPr/>
          </p:nvSpPr>
          <p:spPr bwMode="auto">
            <a:xfrm rot="2235865">
              <a:off x="7643142" y="1610250"/>
              <a:ext cx="17281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Implementation</a:t>
              </a:r>
            </a:p>
          </p:txBody>
        </p:sp>
        <p:sp>
          <p:nvSpPr>
            <p:cNvPr id="13" name="TextBox 5">
              <a:extLst>
                <a:ext uri="{FF2B5EF4-FFF2-40B4-BE49-F238E27FC236}">
                  <a16:creationId xmlns:a16="http://schemas.microsoft.com/office/drawing/2014/main" id="{3DDE9726-57EC-4A2C-B808-6798A27B1CF2}"/>
                </a:ext>
              </a:extLst>
            </p:cNvPr>
            <p:cNvSpPr txBox="1">
              <a:spLocks noChangeArrowheads="1"/>
            </p:cNvSpPr>
            <p:nvPr/>
          </p:nvSpPr>
          <p:spPr bwMode="auto">
            <a:xfrm rot="18176888">
              <a:off x="6365621" y="1778625"/>
              <a:ext cx="109638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a:t>Initiation</a:t>
              </a:r>
            </a:p>
          </p:txBody>
        </p:sp>
        <p:sp>
          <p:nvSpPr>
            <p:cNvPr id="14" name="TextBox 6">
              <a:extLst>
                <a:ext uri="{FF2B5EF4-FFF2-40B4-BE49-F238E27FC236}">
                  <a16:creationId xmlns:a16="http://schemas.microsoft.com/office/drawing/2014/main" id="{33DC552B-F915-404A-AD7F-EA3C98A63482}"/>
                </a:ext>
              </a:extLst>
            </p:cNvPr>
            <p:cNvSpPr txBox="1">
              <a:spLocks noChangeArrowheads="1"/>
            </p:cNvSpPr>
            <p:nvPr/>
          </p:nvSpPr>
          <p:spPr bwMode="auto">
            <a:xfrm rot="174188">
              <a:off x="6944490" y="2944108"/>
              <a:ext cx="201493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Institutionalization</a:t>
              </a:r>
            </a:p>
          </p:txBody>
        </p:sp>
        <p:cxnSp>
          <p:nvCxnSpPr>
            <p:cNvPr id="15" name="Straight Arrow Connector 14">
              <a:extLst>
                <a:ext uri="{FF2B5EF4-FFF2-40B4-BE49-F238E27FC236}">
                  <a16:creationId xmlns:a16="http://schemas.microsoft.com/office/drawing/2014/main" id="{224991E7-0668-481D-8751-CE638D34FE82}"/>
                </a:ext>
              </a:extLst>
            </p:cNvPr>
            <p:cNvCxnSpPr>
              <a:cxnSpLocks/>
            </p:cNvCxnSpPr>
            <p:nvPr/>
          </p:nvCxnSpPr>
          <p:spPr>
            <a:xfrm flipH="1">
              <a:off x="8312193" y="2349953"/>
              <a:ext cx="195314" cy="550959"/>
            </a:xfrm>
            <a:prstGeom prst="straightConnector1">
              <a:avLst/>
            </a:prstGeom>
            <a:ln>
              <a:solidFill>
                <a:srgbClr val="366D89"/>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6A98832-48C4-4314-8DA0-61868FA6A39E}"/>
                </a:ext>
              </a:extLst>
            </p:cNvPr>
            <p:cNvCxnSpPr>
              <a:cxnSpLocks/>
            </p:cNvCxnSpPr>
            <p:nvPr/>
          </p:nvCxnSpPr>
          <p:spPr>
            <a:xfrm>
              <a:off x="6913239" y="2229282"/>
              <a:ext cx="333463" cy="671631"/>
            </a:xfrm>
            <a:prstGeom prst="straightConnector1">
              <a:avLst/>
            </a:prstGeom>
            <a:ln>
              <a:solidFill>
                <a:srgbClr val="366D89"/>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5E1503E-91EA-41E2-9314-A6A8D3FA10C3}"/>
                </a:ext>
              </a:extLst>
            </p:cNvPr>
            <p:cNvCxnSpPr>
              <a:cxnSpLocks/>
            </p:cNvCxnSpPr>
            <p:nvPr/>
          </p:nvCxnSpPr>
          <p:spPr>
            <a:xfrm flipH="1">
              <a:off x="7272107" y="1698963"/>
              <a:ext cx="784431" cy="95267"/>
            </a:xfrm>
            <a:prstGeom prst="straightConnector1">
              <a:avLst/>
            </a:prstGeom>
            <a:ln>
              <a:solidFill>
                <a:srgbClr val="366D89"/>
              </a:solidFill>
              <a:headEnd type="triangle"/>
              <a:tailEnd type="triangle"/>
            </a:ln>
          </p:spPr>
          <p:style>
            <a:lnRef idx="1">
              <a:schemeClr val="accent1"/>
            </a:lnRef>
            <a:fillRef idx="0">
              <a:schemeClr val="accent1"/>
            </a:fillRef>
            <a:effectRef idx="0">
              <a:schemeClr val="accent1"/>
            </a:effectRef>
            <a:fontRef idx="minor">
              <a:schemeClr val="tx1"/>
            </a:fontRef>
          </p:style>
        </p:cxnSp>
      </p:grpSp>
      <p:sp>
        <p:nvSpPr>
          <p:cNvPr id="18" name="TextBox 14">
            <a:extLst>
              <a:ext uri="{FF2B5EF4-FFF2-40B4-BE49-F238E27FC236}">
                <a16:creationId xmlns:a16="http://schemas.microsoft.com/office/drawing/2014/main" id="{9924E233-55BC-4AB6-9B2D-ED7CA8B760EB}"/>
              </a:ext>
            </a:extLst>
          </p:cNvPr>
          <p:cNvSpPr txBox="1">
            <a:spLocks noChangeArrowheads="1"/>
          </p:cNvSpPr>
          <p:nvPr/>
        </p:nvSpPr>
        <p:spPr bwMode="auto">
          <a:xfrm>
            <a:off x="6178966" y="4988989"/>
            <a:ext cx="29527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ctr"/>
            <a:r>
              <a:rPr lang="en-US" altLang="en-US" dirty="0"/>
              <a:t>Phases of the change process (Fullan, 2016: 56)</a:t>
            </a:r>
          </a:p>
        </p:txBody>
      </p:sp>
    </p:spTree>
    <p:extLst>
      <p:ext uri="{BB962C8B-B14F-4D97-AF65-F5344CB8AC3E}">
        <p14:creationId xmlns:p14="http://schemas.microsoft.com/office/powerpoint/2010/main" val="1153346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D5E80EC-3D88-4422-879B-D1ECC08406EA}"/>
              </a:ext>
            </a:extLst>
          </p:cNvPr>
          <p:cNvSpPr txBox="1"/>
          <p:nvPr/>
        </p:nvSpPr>
        <p:spPr>
          <a:xfrm>
            <a:off x="539551" y="237238"/>
            <a:ext cx="1296144" cy="923330"/>
          </a:xfrm>
          <a:prstGeom prst="rect">
            <a:avLst/>
          </a:prstGeom>
          <a:noFill/>
        </p:spPr>
        <p:txBody>
          <a:bodyPr wrap="square" rtlCol="0">
            <a:spAutoFit/>
          </a:bodyPr>
          <a:lstStyle/>
          <a:p>
            <a:pPr algn="ctr"/>
            <a:r>
              <a:rPr lang="en-GB" dirty="0"/>
              <a:t>Context and Literature</a:t>
            </a:r>
          </a:p>
        </p:txBody>
      </p:sp>
      <p:sp>
        <p:nvSpPr>
          <p:cNvPr id="9" name="TextBox 8">
            <a:extLst>
              <a:ext uri="{FF2B5EF4-FFF2-40B4-BE49-F238E27FC236}">
                <a16:creationId xmlns:a16="http://schemas.microsoft.com/office/drawing/2014/main" id="{ECFA7CFE-F544-4F62-85FC-5F8D571E2FC8}"/>
              </a:ext>
            </a:extLst>
          </p:cNvPr>
          <p:cNvSpPr txBox="1"/>
          <p:nvPr/>
        </p:nvSpPr>
        <p:spPr>
          <a:xfrm>
            <a:off x="683568" y="2097894"/>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sp>
        <p:nvSpPr>
          <p:cNvPr id="10" name="TextBox 9">
            <a:extLst>
              <a:ext uri="{FF2B5EF4-FFF2-40B4-BE49-F238E27FC236}">
                <a16:creationId xmlns:a16="http://schemas.microsoft.com/office/drawing/2014/main" id="{483B1276-D750-405F-B571-8070356F38AB}"/>
              </a:ext>
            </a:extLst>
          </p:cNvPr>
          <p:cNvSpPr txBox="1"/>
          <p:nvPr/>
        </p:nvSpPr>
        <p:spPr>
          <a:xfrm>
            <a:off x="575475" y="3898094"/>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
        <p:nvSpPr>
          <p:cNvPr id="11" name="Rectangle 10">
            <a:extLst>
              <a:ext uri="{FF2B5EF4-FFF2-40B4-BE49-F238E27FC236}">
                <a16:creationId xmlns:a16="http://schemas.microsoft.com/office/drawing/2014/main" id="{B305D0D9-26BC-4411-9064-B37764A939C8}"/>
              </a:ext>
            </a:extLst>
          </p:cNvPr>
          <p:cNvSpPr/>
          <p:nvPr/>
        </p:nvSpPr>
        <p:spPr>
          <a:xfrm>
            <a:off x="2282255" y="237238"/>
            <a:ext cx="6804249" cy="2392598"/>
          </a:xfrm>
          <a:prstGeom prst="rect">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anchor="ctr"/>
          <a:lstStyle/>
          <a:p>
            <a:pPr algn="ctr">
              <a:spcBef>
                <a:spcPts val="600"/>
              </a:spcBef>
              <a:spcAft>
                <a:spcPts val="0"/>
              </a:spcAft>
              <a:defRPr/>
            </a:pPr>
            <a:r>
              <a:rPr lang="en-GB" sz="2800" dirty="0"/>
              <a:t>“Successful and sustainable improvement can never be done </a:t>
            </a:r>
            <a:r>
              <a:rPr lang="en-GB" sz="2800" i="1" dirty="0"/>
              <a:t>to or even for </a:t>
            </a:r>
            <a:r>
              <a:rPr lang="en-GB" sz="2800" dirty="0"/>
              <a:t>teachers. It can only be achieved </a:t>
            </a:r>
            <a:r>
              <a:rPr lang="en-GB" sz="2800" i="1" dirty="0"/>
              <a:t>by and with them</a:t>
            </a:r>
            <a:r>
              <a:rPr lang="en-GB" sz="2800" dirty="0"/>
              <a:t>”     (Hargreaves and Fullan, 2012:45)</a:t>
            </a:r>
          </a:p>
        </p:txBody>
      </p:sp>
      <p:sp>
        <p:nvSpPr>
          <p:cNvPr id="12" name="Rectangle 11">
            <a:extLst>
              <a:ext uri="{FF2B5EF4-FFF2-40B4-BE49-F238E27FC236}">
                <a16:creationId xmlns:a16="http://schemas.microsoft.com/office/drawing/2014/main" id="{E2780F43-4A80-4507-A405-DA065BB58601}"/>
              </a:ext>
            </a:extLst>
          </p:cNvPr>
          <p:cNvSpPr/>
          <p:nvPr/>
        </p:nvSpPr>
        <p:spPr>
          <a:xfrm>
            <a:off x="2282525" y="3021224"/>
            <a:ext cx="6537946" cy="2348351"/>
          </a:xfrm>
          <a:prstGeom prst="rect">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anchor="ctr"/>
          <a:lstStyle/>
          <a:p>
            <a:pPr algn="ctr">
              <a:spcBef>
                <a:spcPts val="600"/>
              </a:spcBef>
              <a:spcAft>
                <a:spcPts val="0"/>
              </a:spcAft>
              <a:defRPr/>
            </a:pPr>
            <a:r>
              <a:rPr lang="en-GB" sz="2800" dirty="0"/>
              <a:t>“When the classroom door is closed, the teacher will always remain in charge. Where students are concerned, the teacher will always be more powerful than the principal, the president, or the prime minister”     (Hargreaves and Fullan, 2012:45)</a:t>
            </a:r>
          </a:p>
        </p:txBody>
      </p:sp>
      <p:cxnSp>
        <p:nvCxnSpPr>
          <p:cNvPr id="14" name="Straight Connector 13">
            <a:extLst>
              <a:ext uri="{FF2B5EF4-FFF2-40B4-BE49-F238E27FC236}">
                <a16:creationId xmlns:a16="http://schemas.microsoft.com/office/drawing/2014/main" id="{65CD38EA-0991-4741-995C-DBC5BC8DE5AE}"/>
              </a:ext>
            </a:extLst>
          </p:cNvPr>
          <p:cNvCxnSpPr/>
          <p:nvPr/>
        </p:nvCxnSpPr>
        <p:spPr>
          <a:xfrm>
            <a:off x="2282255" y="2527533"/>
            <a:ext cx="6682233" cy="0"/>
          </a:xfrm>
          <a:prstGeom prst="line">
            <a:avLst/>
          </a:prstGeom>
          <a:ln w="76200">
            <a:solidFill>
              <a:srgbClr val="356C8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2476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B2676C7-9AB9-4206-B2F7-678DD2C4AEC1}"/>
              </a:ext>
            </a:extLst>
          </p:cNvPr>
          <p:cNvSpPr txBox="1"/>
          <p:nvPr/>
        </p:nvSpPr>
        <p:spPr>
          <a:xfrm>
            <a:off x="539551" y="237238"/>
            <a:ext cx="1296144" cy="923330"/>
          </a:xfrm>
          <a:prstGeom prst="rect">
            <a:avLst/>
          </a:prstGeom>
          <a:noFill/>
        </p:spPr>
        <p:txBody>
          <a:bodyPr wrap="square" rtlCol="0">
            <a:spAutoFit/>
          </a:bodyPr>
          <a:lstStyle/>
          <a:p>
            <a:pPr algn="ctr"/>
            <a:r>
              <a:rPr lang="en-GB" dirty="0"/>
              <a:t>Context and Literature</a:t>
            </a:r>
          </a:p>
        </p:txBody>
      </p:sp>
      <p:sp>
        <p:nvSpPr>
          <p:cNvPr id="6" name="TextBox 5">
            <a:extLst>
              <a:ext uri="{FF2B5EF4-FFF2-40B4-BE49-F238E27FC236}">
                <a16:creationId xmlns:a16="http://schemas.microsoft.com/office/drawing/2014/main" id="{174AA98F-07A2-451B-B370-BD2651A356D8}"/>
              </a:ext>
            </a:extLst>
          </p:cNvPr>
          <p:cNvSpPr txBox="1"/>
          <p:nvPr/>
        </p:nvSpPr>
        <p:spPr>
          <a:xfrm>
            <a:off x="683568" y="2097894"/>
            <a:ext cx="1296144" cy="923330"/>
          </a:xfrm>
          <a:prstGeom prst="rect">
            <a:avLst/>
          </a:prstGeom>
          <a:noFill/>
        </p:spPr>
        <p:txBody>
          <a:bodyPr wrap="square" rtlCol="0">
            <a:spAutoFit/>
          </a:bodyPr>
          <a:lstStyle/>
          <a:p>
            <a:r>
              <a:rPr lang="en-GB" dirty="0">
                <a:solidFill>
                  <a:schemeClr val="bg1">
                    <a:lumMod val="75000"/>
                  </a:schemeClr>
                </a:solidFill>
              </a:rPr>
              <a:t>Research question and aims</a:t>
            </a:r>
          </a:p>
        </p:txBody>
      </p:sp>
      <p:sp>
        <p:nvSpPr>
          <p:cNvPr id="7" name="TextBox 6">
            <a:extLst>
              <a:ext uri="{FF2B5EF4-FFF2-40B4-BE49-F238E27FC236}">
                <a16:creationId xmlns:a16="http://schemas.microsoft.com/office/drawing/2014/main" id="{A2878B43-041E-46F7-948C-4F4E02707A62}"/>
              </a:ext>
            </a:extLst>
          </p:cNvPr>
          <p:cNvSpPr txBox="1"/>
          <p:nvPr/>
        </p:nvSpPr>
        <p:spPr>
          <a:xfrm>
            <a:off x="575475" y="3898094"/>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
        <p:nvSpPr>
          <p:cNvPr id="8" name="Title 1">
            <a:extLst>
              <a:ext uri="{FF2B5EF4-FFF2-40B4-BE49-F238E27FC236}">
                <a16:creationId xmlns:a16="http://schemas.microsoft.com/office/drawing/2014/main" id="{C2ADA69E-E904-4FFB-BB5D-47D6DF1A2661}"/>
              </a:ext>
            </a:extLst>
          </p:cNvPr>
          <p:cNvSpPr txBox="1">
            <a:spLocks noChangeArrowheads="1"/>
          </p:cNvSpPr>
          <p:nvPr/>
        </p:nvSpPr>
        <p:spPr bwMode="auto">
          <a:xfrm>
            <a:off x="3995936" y="237238"/>
            <a:ext cx="4701976" cy="1021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sz="4000" dirty="0"/>
              <a:t>Professional Capital </a:t>
            </a:r>
            <a:r>
              <a:rPr lang="en-US" altLang="en-US" sz="1800" dirty="0"/>
              <a:t>(Hargreaves and Fullan, 2012: 89) </a:t>
            </a:r>
            <a:endParaRPr lang="en-US" altLang="en-US" sz="4000" dirty="0"/>
          </a:p>
        </p:txBody>
      </p:sp>
      <p:sp>
        <p:nvSpPr>
          <p:cNvPr id="9" name="Rectangle 8">
            <a:extLst>
              <a:ext uri="{FF2B5EF4-FFF2-40B4-BE49-F238E27FC236}">
                <a16:creationId xmlns:a16="http://schemas.microsoft.com/office/drawing/2014/main" id="{2EF44E0E-B2EE-4923-B7A7-02729C7D9FA5}"/>
              </a:ext>
            </a:extLst>
          </p:cNvPr>
          <p:cNvSpPr/>
          <p:nvPr/>
        </p:nvSpPr>
        <p:spPr>
          <a:xfrm>
            <a:off x="2985007" y="1292226"/>
            <a:ext cx="6026907" cy="1308108"/>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400" dirty="0"/>
              <a:t>Human Capital: </a:t>
            </a:r>
            <a:r>
              <a:rPr lang="en-US" sz="2000" dirty="0"/>
              <a:t>“knowledge, skills and moral commitment… </a:t>
            </a:r>
          </a:p>
          <a:p>
            <a:pPr algn="r">
              <a:defRPr/>
            </a:pPr>
            <a:r>
              <a:rPr lang="en-US" sz="2000" dirty="0"/>
              <a:t>it is about individual talent” </a:t>
            </a:r>
          </a:p>
        </p:txBody>
      </p:sp>
      <p:sp>
        <p:nvSpPr>
          <p:cNvPr id="10" name="Rectangle 9">
            <a:extLst>
              <a:ext uri="{FF2B5EF4-FFF2-40B4-BE49-F238E27FC236}">
                <a16:creationId xmlns:a16="http://schemas.microsoft.com/office/drawing/2014/main" id="{E8FF51B0-5EA2-49AE-BFAD-68D7A7887E5B}"/>
              </a:ext>
            </a:extLst>
          </p:cNvPr>
          <p:cNvSpPr/>
          <p:nvPr/>
        </p:nvSpPr>
        <p:spPr>
          <a:xfrm>
            <a:off x="3013901" y="2749545"/>
            <a:ext cx="6024090" cy="1308109"/>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400" dirty="0"/>
              <a:t>Social Capital: </a:t>
            </a:r>
            <a:r>
              <a:rPr lang="en-US" sz="2000" dirty="0"/>
              <a:t>“quantity and quality of interactions and social relationships”</a:t>
            </a:r>
          </a:p>
        </p:txBody>
      </p:sp>
      <p:sp>
        <p:nvSpPr>
          <p:cNvPr id="11" name="Rectangle 10">
            <a:extLst>
              <a:ext uri="{FF2B5EF4-FFF2-40B4-BE49-F238E27FC236}">
                <a16:creationId xmlns:a16="http://schemas.microsoft.com/office/drawing/2014/main" id="{31B44FF8-EB71-4167-9FE5-BEB0177D2C76}"/>
              </a:ext>
            </a:extLst>
          </p:cNvPr>
          <p:cNvSpPr/>
          <p:nvPr/>
        </p:nvSpPr>
        <p:spPr>
          <a:xfrm>
            <a:off x="2985007" y="4206865"/>
            <a:ext cx="6024090" cy="1308109"/>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r">
              <a:defRPr/>
            </a:pPr>
            <a:r>
              <a:rPr lang="en-US" sz="2400" dirty="0"/>
              <a:t>Decisional Capital: </a:t>
            </a:r>
            <a:r>
              <a:rPr lang="en-US" sz="2000" dirty="0"/>
              <a:t>“accumulated through structured and unstructured experience, practice and reflection… that enables them to make wise judgements”</a:t>
            </a:r>
            <a:endParaRPr lang="en-US" sz="2800" dirty="0"/>
          </a:p>
        </p:txBody>
      </p:sp>
      <p:sp>
        <p:nvSpPr>
          <p:cNvPr id="12" name="Oval 11">
            <a:extLst>
              <a:ext uri="{FF2B5EF4-FFF2-40B4-BE49-F238E27FC236}">
                <a16:creationId xmlns:a16="http://schemas.microsoft.com/office/drawing/2014/main" id="{E3067EA1-75B5-43FD-BC11-F9850F7632B2}"/>
              </a:ext>
            </a:extLst>
          </p:cNvPr>
          <p:cNvSpPr/>
          <p:nvPr/>
        </p:nvSpPr>
        <p:spPr>
          <a:xfrm>
            <a:off x="2195736" y="1292226"/>
            <a:ext cx="1249362" cy="1260475"/>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HC</a:t>
            </a:r>
          </a:p>
        </p:txBody>
      </p:sp>
      <p:sp>
        <p:nvSpPr>
          <p:cNvPr id="13" name="Oval 12">
            <a:extLst>
              <a:ext uri="{FF2B5EF4-FFF2-40B4-BE49-F238E27FC236}">
                <a16:creationId xmlns:a16="http://schemas.microsoft.com/office/drawing/2014/main" id="{8B639D66-3FD5-4917-946E-A4982B9ABEDB}"/>
              </a:ext>
            </a:extLst>
          </p:cNvPr>
          <p:cNvSpPr/>
          <p:nvPr/>
        </p:nvSpPr>
        <p:spPr>
          <a:xfrm>
            <a:off x="2239516" y="2807090"/>
            <a:ext cx="1250950" cy="1260475"/>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SC</a:t>
            </a:r>
          </a:p>
        </p:txBody>
      </p:sp>
      <p:sp>
        <p:nvSpPr>
          <p:cNvPr id="14" name="Oval 13">
            <a:extLst>
              <a:ext uri="{FF2B5EF4-FFF2-40B4-BE49-F238E27FC236}">
                <a16:creationId xmlns:a16="http://schemas.microsoft.com/office/drawing/2014/main" id="{19020FB8-102A-4746-A138-6052CEB173B9}"/>
              </a:ext>
            </a:extLst>
          </p:cNvPr>
          <p:cNvSpPr/>
          <p:nvPr/>
        </p:nvSpPr>
        <p:spPr>
          <a:xfrm>
            <a:off x="2195736" y="4226689"/>
            <a:ext cx="1249362" cy="1258887"/>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DC</a:t>
            </a:r>
          </a:p>
        </p:txBody>
      </p:sp>
    </p:spTree>
    <p:extLst>
      <p:ext uri="{BB962C8B-B14F-4D97-AF65-F5344CB8AC3E}">
        <p14:creationId xmlns:p14="http://schemas.microsoft.com/office/powerpoint/2010/main" val="4210948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067137"/>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42235"/>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4BA31AF-6926-48D2-B48E-95F9113CFCBA}"/>
              </a:ext>
            </a:extLst>
          </p:cNvPr>
          <p:cNvSpPr txBox="1"/>
          <p:nvPr/>
        </p:nvSpPr>
        <p:spPr>
          <a:xfrm>
            <a:off x="539551" y="2112169"/>
            <a:ext cx="1296144" cy="923330"/>
          </a:xfrm>
          <a:prstGeom prst="rect">
            <a:avLst/>
          </a:prstGeom>
          <a:noFill/>
        </p:spPr>
        <p:txBody>
          <a:bodyPr wrap="square" rtlCol="0">
            <a:spAutoFit/>
          </a:bodyPr>
          <a:lstStyle/>
          <a:p>
            <a:pPr algn="ctr"/>
            <a:r>
              <a:rPr lang="en-GB" dirty="0"/>
              <a:t>Research question and aim</a:t>
            </a:r>
          </a:p>
        </p:txBody>
      </p:sp>
      <p:sp>
        <p:nvSpPr>
          <p:cNvPr id="6" name="TextBox 5">
            <a:extLst>
              <a:ext uri="{FF2B5EF4-FFF2-40B4-BE49-F238E27FC236}">
                <a16:creationId xmlns:a16="http://schemas.microsoft.com/office/drawing/2014/main" id="{18AE3DDD-5BB6-4919-B6AF-1E009E4688B8}"/>
              </a:ext>
            </a:extLst>
          </p:cNvPr>
          <p:cNvSpPr txBox="1"/>
          <p:nvPr/>
        </p:nvSpPr>
        <p:spPr>
          <a:xfrm>
            <a:off x="519109" y="296188"/>
            <a:ext cx="1296144" cy="923330"/>
          </a:xfrm>
          <a:prstGeom prst="rect">
            <a:avLst/>
          </a:prstGeom>
          <a:noFill/>
        </p:spPr>
        <p:txBody>
          <a:bodyPr wrap="square" rtlCol="0">
            <a:spAutoFit/>
          </a:bodyPr>
          <a:lstStyle/>
          <a:p>
            <a:pPr algn="ctr"/>
            <a:r>
              <a:rPr lang="en-GB" dirty="0">
                <a:solidFill>
                  <a:schemeClr val="bg1">
                    <a:lumMod val="75000"/>
                  </a:schemeClr>
                </a:solidFill>
              </a:rPr>
              <a:t>Context and literature</a:t>
            </a:r>
          </a:p>
        </p:txBody>
      </p:sp>
      <p:sp>
        <p:nvSpPr>
          <p:cNvPr id="7" name="TextBox 6">
            <a:extLst>
              <a:ext uri="{FF2B5EF4-FFF2-40B4-BE49-F238E27FC236}">
                <a16:creationId xmlns:a16="http://schemas.microsoft.com/office/drawing/2014/main" id="{6412C8CF-E549-4FF4-A8CA-029E3F18571F}"/>
              </a:ext>
            </a:extLst>
          </p:cNvPr>
          <p:cNvSpPr txBox="1"/>
          <p:nvPr/>
        </p:nvSpPr>
        <p:spPr>
          <a:xfrm>
            <a:off x="633532" y="3968868"/>
            <a:ext cx="1296144" cy="923330"/>
          </a:xfrm>
          <a:prstGeom prst="rect">
            <a:avLst/>
          </a:prstGeom>
          <a:noFill/>
        </p:spPr>
        <p:txBody>
          <a:bodyPr wrap="square" rtlCol="0">
            <a:spAutoFit/>
          </a:bodyPr>
          <a:lstStyle/>
          <a:p>
            <a:r>
              <a:rPr lang="en-GB" dirty="0">
                <a:solidFill>
                  <a:schemeClr val="bg1">
                    <a:lumMod val="75000"/>
                  </a:schemeClr>
                </a:solidFill>
              </a:rPr>
              <a:t>Research design and methods</a:t>
            </a:r>
          </a:p>
        </p:txBody>
      </p:sp>
      <p:sp>
        <p:nvSpPr>
          <p:cNvPr id="16" name="TextBox 1">
            <a:extLst>
              <a:ext uri="{FF2B5EF4-FFF2-40B4-BE49-F238E27FC236}">
                <a16:creationId xmlns:a16="http://schemas.microsoft.com/office/drawing/2014/main" id="{193F8461-B496-424A-A221-71C2512036DB}"/>
              </a:ext>
            </a:extLst>
          </p:cNvPr>
          <p:cNvSpPr txBox="1">
            <a:spLocks noChangeArrowheads="1"/>
          </p:cNvSpPr>
          <p:nvPr/>
        </p:nvSpPr>
        <p:spPr bwMode="auto">
          <a:xfrm>
            <a:off x="4139952" y="476672"/>
            <a:ext cx="475639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To explore teachers’ experiences of a new approach to teaching and learning as well as consider the workings of the approach</a:t>
            </a:r>
          </a:p>
        </p:txBody>
      </p:sp>
      <p:sp>
        <p:nvSpPr>
          <p:cNvPr id="17" name="TextBox 2">
            <a:extLst>
              <a:ext uri="{FF2B5EF4-FFF2-40B4-BE49-F238E27FC236}">
                <a16:creationId xmlns:a16="http://schemas.microsoft.com/office/drawing/2014/main" id="{8C3BC148-CD67-4563-A969-AE2207DC065E}"/>
              </a:ext>
            </a:extLst>
          </p:cNvPr>
          <p:cNvSpPr txBox="1">
            <a:spLocks noChangeArrowheads="1"/>
          </p:cNvSpPr>
          <p:nvPr/>
        </p:nvSpPr>
        <p:spPr bwMode="auto">
          <a:xfrm>
            <a:off x="4279652" y="1483320"/>
            <a:ext cx="4756398"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How do teachers in a secondary school in South West Wales experience a new approach to teaching and learning?</a:t>
            </a:r>
          </a:p>
        </p:txBody>
      </p:sp>
      <p:sp>
        <p:nvSpPr>
          <p:cNvPr id="18" name="TextBox 4">
            <a:extLst>
              <a:ext uri="{FF2B5EF4-FFF2-40B4-BE49-F238E27FC236}">
                <a16:creationId xmlns:a16="http://schemas.microsoft.com/office/drawing/2014/main" id="{078103DB-8359-441C-A064-46BFE97C75EA}"/>
              </a:ext>
            </a:extLst>
          </p:cNvPr>
          <p:cNvSpPr txBox="1">
            <a:spLocks noChangeArrowheads="1"/>
          </p:cNvSpPr>
          <p:nvPr/>
        </p:nvSpPr>
        <p:spPr bwMode="auto">
          <a:xfrm>
            <a:off x="2419615" y="633292"/>
            <a:ext cx="17287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sz="2800" b="1" dirty="0">
                <a:solidFill>
                  <a:srgbClr val="366D89"/>
                </a:solidFill>
              </a:rPr>
              <a:t>Aim</a:t>
            </a:r>
          </a:p>
        </p:txBody>
      </p:sp>
      <p:sp>
        <p:nvSpPr>
          <p:cNvPr id="19" name="TextBox 5">
            <a:extLst>
              <a:ext uri="{FF2B5EF4-FFF2-40B4-BE49-F238E27FC236}">
                <a16:creationId xmlns:a16="http://schemas.microsoft.com/office/drawing/2014/main" id="{E9A5D302-393E-4718-AB49-7B121339FCB7}"/>
              </a:ext>
            </a:extLst>
          </p:cNvPr>
          <p:cNvSpPr txBox="1">
            <a:spLocks noChangeArrowheads="1"/>
          </p:cNvSpPr>
          <p:nvPr/>
        </p:nvSpPr>
        <p:spPr bwMode="auto">
          <a:xfrm>
            <a:off x="2419615" y="1483320"/>
            <a:ext cx="31686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sz="2800" b="1" dirty="0">
                <a:solidFill>
                  <a:srgbClr val="366D89"/>
                </a:solidFill>
              </a:rPr>
              <a:t>Research Question</a:t>
            </a:r>
          </a:p>
        </p:txBody>
      </p:sp>
      <p:sp>
        <p:nvSpPr>
          <p:cNvPr id="21" name="TextBox 6">
            <a:extLst>
              <a:ext uri="{FF2B5EF4-FFF2-40B4-BE49-F238E27FC236}">
                <a16:creationId xmlns:a16="http://schemas.microsoft.com/office/drawing/2014/main" id="{8E0CCF3C-9830-42B5-BC93-8AE36C3B9131}"/>
              </a:ext>
            </a:extLst>
          </p:cNvPr>
          <p:cNvSpPr txBox="1">
            <a:spLocks noChangeArrowheads="1"/>
          </p:cNvSpPr>
          <p:nvPr/>
        </p:nvSpPr>
        <p:spPr bwMode="auto">
          <a:xfrm>
            <a:off x="2195736" y="3630100"/>
            <a:ext cx="201771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sz="2800" b="1">
                <a:solidFill>
                  <a:srgbClr val="366D89"/>
                </a:solidFill>
              </a:rPr>
              <a:t>Objectives</a:t>
            </a:r>
          </a:p>
        </p:txBody>
      </p:sp>
      <p:sp>
        <p:nvSpPr>
          <p:cNvPr id="22" name="TextBox 7">
            <a:extLst>
              <a:ext uri="{FF2B5EF4-FFF2-40B4-BE49-F238E27FC236}">
                <a16:creationId xmlns:a16="http://schemas.microsoft.com/office/drawing/2014/main" id="{93BD8EFF-E901-4B24-AA80-A5AA61B406FE}"/>
              </a:ext>
            </a:extLst>
          </p:cNvPr>
          <p:cNvSpPr txBox="1">
            <a:spLocks noChangeArrowheads="1"/>
          </p:cNvSpPr>
          <p:nvPr/>
        </p:nvSpPr>
        <p:spPr bwMode="auto">
          <a:xfrm>
            <a:off x="4139952" y="2636912"/>
            <a:ext cx="475639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buFontTx/>
              <a:buAutoNum type="arabicPeriod"/>
            </a:pPr>
            <a:r>
              <a:rPr lang="en-US" altLang="en-US" dirty="0"/>
              <a:t>How do teachers experience the initiation and implementation phases of the change process?</a:t>
            </a:r>
          </a:p>
          <a:p>
            <a:pPr>
              <a:buFontTx/>
              <a:buAutoNum type="arabicPeriod"/>
            </a:pPr>
            <a:endParaRPr lang="en-US" altLang="en-US" dirty="0"/>
          </a:p>
          <a:p>
            <a:pPr>
              <a:buFontTx/>
              <a:buAutoNum type="arabicPeriod"/>
            </a:pPr>
            <a:r>
              <a:rPr lang="en-US" altLang="en-US" dirty="0"/>
              <a:t>How does the Professional Capital effect the implementation of the approach to teaching and learning?</a:t>
            </a:r>
          </a:p>
          <a:p>
            <a:pPr>
              <a:buFontTx/>
              <a:buAutoNum type="arabicPeriod"/>
            </a:pPr>
            <a:endParaRPr lang="en-US" altLang="en-US" dirty="0"/>
          </a:p>
          <a:p>
            <a:pPr>
              <a:buFontTx/>
              <a:buAutoNum type="arabicPeriod"/>
            </a:pPr>
            <a:r>
              <a:rPr lang="en-US" altLang="en-US" dirty="0"/>
              <a:t>How does circus, as a holistic theme, develop physical literacy?</a:t>
            </a:r>
          </a:p>
        </p:txBody>
      </p:sp>
      <p:cxnSp>
        <p:nvCxnSpPr>
          <p:cNvPr id="28" name="Straight Connector 27">
            <a:extLst>
              <a:ext uri="{FF2B5EF4-FFF2-40B4-BE49-F238E27FC236}">
                <a16:creationId xmlns:a16="http://schemas.microsoft.com/office/drawing/2014/main" id="{189CB72A-0F8A-44CF-AA9C-6585108305BD}"/>
              </a:ext>
            </a:extLst>
          </p:cNvPr>
          <p:cNvCxnSpPr>
            <a:cxnSpLocks/>
          </p:cNvCxnSpPr>
          <p:nvPr/>
        </p:nvCxnSpPr>
        <p:spPr>
          <a:xfrm>
            <a:off x="2195736" y="1424704"/>
            <a:ext cx="6768753" cy="13713"/>
          </a:xfrm>
          <a:prstGeom prst="line">
            <a:avLst/>
          </a:prstGeom>
          <a:ln>
            <a:solidFill>
              <a:srgbClr val="356C8B"/>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E3E98FC-AD84-4DE4-9282-AC17C727D0C1}"/>
              </a:ext>
            </a:extLst>
          </p:cNvPr>
          <p:cNvCxnSpPr>
            <a:cxnSpLocks/>
          </p:cNvCxnSpPr>
          <p:nvPr/>
        </p:nvCxnSpPr>
        <p:spPr>
          <a:xfrm>
            <a:off x="2195736" y="2564904"/>
            <a:ext cx="6768753" cy="13713"/>
          </a:xfrm>
          <a:prstGeom prst="line">
            <a:avLst/>
          </a:prstGeom>
          <a:ln>
            <a:solidFill>
              <a:srgbClr val="356C8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9897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067137"/>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42235"/>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4BA31AF-6926-48D2-B48E-95F9113CFCBA}"/>
              </a:ext>
            </a:extLst>
          </p:cNvPr>
          <p:cNvSpPr txBox="1"/>
          <p:nvPr/>
        </p:nvSpPr>
        <p:spPr>
          <a:xfrm>
            <a:off x="539551" y="2112169"/>
            <a:ext cx="1296144" cy="923330"/>
          </a:xfrm>
          <a:prstGeom prst="rect">
            <a:avLst/>
          </a:prstGeom>
          <a:noFill/>
        </p:spPr>
        <p:txBody>
          <a:bodyPr wrap="square" rtlCol="0">
            <a:spAutoFit/>
          </a:bodyPr>
          <a:lstStyle/>
          <a:p>
            <a:pPr algn="ctr"/>
            <a:r>
              <a:rPr lang="en-GB" dirty="0"/>
              <a:t>Research design and methods</a:t>
            </a:r>
          </a:p>
        </p:txBody>
      </p:sp>
      <p:sp>
        <p:nvSpPr>
          <p:cNvPr id="6" name="TextBox 5">
            <a:extLst>
              <a:ext uri="{FF2B5EF4-FFF2-40B4-BE49-F238E27FC236}">
                <a16:creationId xmlns:a16="http://schemas.microsoft.com/office/drawing/2014/main" id="{18AE3DDD-5BB6-4919-B6AF-1E009E4688B8}"/>
              </a:ext>
            </a:extLst>
          </p:cNvPr>
          <p:cNvSpPr txBox="1"/>
          <p:nvPr/>
        </p:nvSpPr>
        <p:spPr>
          <a:xfrm>
            <a:off x="519109" y="296188"/>
            <a:ext cx="1296144" cy="923330"/>
          </a:xfrm>
          <a:prstGeom prst="rect">
            <a:avLst/>
          </a:prstGeom>
          <a:noFill/>
        </p:spPr>
        <p:txBody>
          <a:bodyPr wrap="square" rtlCol="0">
            <a:spAutoFit/>
          </a:bodyPr>
          <a:lstStyle/>
          <a:p>
            <a:pPr algn="ctr"/>
            <a:r>
              <a:rPr lang="en-GB" dirty="0">
                <a:solidFill>
                  <a:schemeClr val="bg1">
                    <a:lumMod val="75000"/>
                  </a:schemeClr>
                </a:solidFill>
              </a:rPr>
              <a:t>Research question and aim</a:t>
            </a:r>
          </a:p>
        </p:txBody>
      </p:sp>
      <p:sp>
        <p:nvSpPr>
          <p:cNvPr id="7" name="TextBox 6">
            <a:extLst>
              <a:ext uri="{FF2B5EF4-FFF2-40B4-BE49-F238E27FC236}">
                <a16:creationId xmlns:a16="http://schemas.microsoft.com/office/drawing/2014/main" id="{6412C8CF-E549-4FF4-A8CA-029E3F18571F}"/>
              </a:ext>
            </a:extLst>
          </p:cNvPr>
          <p:cNvSpPr txBox="1"/>
          <p:nvPr/>
        </p:nvSpPr>
        <p:spPr>
          <a:xfrm>
            <a:off x="755576" y="4068073"/>
            <a:ext cx="1296144" cy="646331"/>
          </a:xfrm>
          <a:prstGeom prst="rect">
            <a:avLst/>
          </a:prstGeom>
          <a:noFill/>
        </p:spPr>
        <p:txBody>
          <a:bodyPr wrap="square" rtlCol="0">
            <a:spAutoFit/>
          </a:bodyPr>
          <a:lstStyle/>
          <a:p>
            <a:r>
              <a:rPr lang="en-GB" dirty="0">
                <a:solidFill>
                  <a:schemeClr val="bg1">
                    <a:lumMod val="75000"/>
                  </a:schemeClr>
                </a:solidFill>
              </a:rPr>
              <a:t>Key Findings</a:t>
            </a:r>
          </a:p>
        </p:txBody>
      </p:sp>
      <p:cxnSp>
        <p:nvCxnSpPr>
          <p:cNvPr id="20" name="Straight Arrow Connector 19">
            <a:extLst>
              <a:ext uri="{FF2B5EF4-FFF2-40B4-BE49-F238E27FC236}">
                <a16:creationId xmlns:a16="http://schemas.microsoft.com/office/drawing/2014/main" id="{0B632A60-0214-4AFF-BF18-92FDFFEFFFE5}"/>
              </a:ext>
            </a:extLst>
          </p:cNvPr>
          <p:cNvCxnSpPr/>
          <p:nvPr/>
        </p:nvCxnSpPr>
        <p:spPr>
          <a:xfrm>
            <a:off x="2915816" y="849630"/>
            <a:ext cx="0" cy="4324350"/>
          </a:xfrm>
          <a:prstGeom prst="straightConnector1">
            <a:avLst/>
          </a:prstGeom>
          <a:ln w="57150">
            <a:solidFill>
              <a:srgbClr val="366D89"/>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1">
            <a:extLst>
              <a:ext uri="{FF2B5EF4-FFF2-40B4-BE49-F238E27FC236}">
                <a16:creationId xmlns:a16="http://schemas.microsoft.com/office/drawing/2014/main" id="{94A40DA1-87E6-4AB9-8792-6169C8B9CDBF}"/>
              </a:ext>
            </a:extLst>
          </p:cNvPr>
          <p:cNvSpPr txBox="1">
            <a:spLocks noChangeArrowheads="1"/>
          </p:cNvSpPr>
          <p:nvPr/>
        </p:nvSpPr>
        <p:spPr bwMode="auto">
          <a:xfrm>
            <a:off x="1809714" y="1030884"/>
            <a:ext cx="3385046" cy="3693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Constructivist viewpoint</a:t>
            </a:r>
          </a:p>
        </p:txBody>
      </p:sp>
      <p:sp>
        <p:nvSpPr>
          <p:cNvPr id="24" name="TextBox 4">
            <a:extLst>
              <a:ext uri="{FF2B5EF4-FFF2-40B4-BE49-F238E27FC236}">
                <a16:creationId xmlns:a16="http://schemas.microsoft.com/office/drawing/2014/main" id="{F3FD49FA-D710-4030-80A4-CFAD52D0C155}"/>
              </a:ext>
            </a:extLst>
          </p:cNvPr>
          <p:cNvSpPr txBox="1">
            <a:spLocks noChangeArrowheads="1"/>
          </p:cNvSpPr>
          <p:nvPr/>
        </p:nvSpPr>
        <p:spPr bwMode="auto">
          <a:xfrm>
            <a:off x="2229504" y="3131676"/>
            <a:ext cx="1728019" cy="3693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Case Study</a:t>
            </a:r>
          </a:p>
        </p:txBody>
      </p:sp>
      <p:sp>
        <p:nvSpPr>
          <p:cNvPr id="25" name="TextBox 2">
            <a:extLst>
              <a:ext uri="{FF2B5EF4-FFF2-40B4-BE49-F238E27FC236}">
                <a16:creationId xmlns:a16="http://schemas.microsoft.com/office/drawing/2014/main" id="{7250F08A-EAE0-4F3A-8695-B74F1B4E9B9E}"/>
              </a:ext>
            </a:extLst>
          </p:cNvPr>
          <p:cNvSpPr txBox="1">
            <a:spLocks noChangeArrowheads="1"/>
          </p:cNvSpPr>
          <p:nvPr/>
        </p:nvSpPr>
        <p:spPr bwMode="auto">
          <a:xfrm>
            <a:off x="1702050" y="1511519"/>
            <a:ext cx="3600374" cy="3693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Phenomenological research</a:t>
            </a:r>
          </a:p>
        </p:txBody>
      </p:sp>
      <p:sp>
        <p:nvSpPr>
          <p:cNvPr id="26" name="TextBox 9">
            <a:extLst>
              <a:ext uri="{FF2B5EF4-FFF2-40B4-BE49-F238E27FC236}">
                <a16:creationId xmlns:a16="http://schemas.microsoft.com/office/drawing/2014/main" id="{6C3823D8-3A59-4C75-929D-52AE62C9F097}"/>
              </a:ext>
            </a:extLst>
          </p:cNvPr>
          <p:cNvSpPr txBox="1">
            <a:spLocks noChangeArrowheads="1"/>
          </p:cNvSpPr>
          <p:nvPr/>
        </p:nvSpPr>
        <p:spPr bwMode="auto">
          <a:xfrm>
            <a:off x="2339752" y="3738880"/>
            <a:ext cx="1223963"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Interviews</a:t>
            </a:r>
          </a:p>
        </p:txBody>
      </p:sp>
      <p:sp>
        <p:nvSpPr>
          <p:cNvPr id="27" name="TextBox 10">
            <a:extLst>
              <a:ext uri="{FF2B5EF4-FFF2-40B4-BE49-F238E27FC236}">
                <a16:creationId xmlns:a16="http://schemas.microsoft.com/office/drawing/2014/main" id="{6D864827-382F-4616-95EC-71864375F316}"/>
              </a:ext>
            </a:extLst>
          </p:cNvPr>
          <p:cNvSpPr txBox="1">
            <a:spLocks noChangeArrowheads="1"/>
          </p:cNvSpPr>
          <p:nvPr/>
        </p:nvSpPr>
        <p:spPr bwMode="auto">
          <a:xfrm>
            <a:off x="2339751" y="4027805"/>
            <a:ext cx="1728019" cy="36933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Focus Groups</a:t>
            </a:r>
          </a:p>
        </p:txBody>
      </p:sp>
      <p:sp>
        <p:nvSpPr>
          <p:cNvPr id="29" name="TextBox 11">
            <a:extLst>
              <a:ext uri="{FF2B5EF4-FFF2-40B4-BE49-F238E27FC236}">
                <a16:creationId xmlns:a16="http://schemas.microsoft.com/office/drawing/2014/main" id="{67377C03-F26B-4D94-8FF6-C9081046C3C2}"/>
              </a:ext>
            </a:extLst>
          </p:cNvPr>
          <p:cNvSpPr txBox="1">
            <a:spLocks noChangeArrowheads="1"/>
          </p:cNvSpPr>
          <p:nvPr/>
        </p:nvSpPr>
        <p:spPr bwMode="auto">
          <a:xfrm>
            <a:off x="2339752" y="4364355"/>
            <a:ext cx="1512888"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a:t>Observations</a:t>
            </a:r>
          </a:p>
        </p:txBody>
      </p:sp>
      <p:sp>
        <p:nvSpPr>
          <p:cNvPr id="30" name="TextBox 13">
            <a:extLst>
              <a:ext uri="{FF2B5EF4-FFF2-40B4-BE49-F238E27FC236}">
                <a16:creationId xmlns:a16="http://schemas.microsoft.com/office/drawing/2014/main" id="{5224887B-0220-4940-823B-B2D95D6F7E53}"/>
              </a:ext>
            </a:extLst>
          </p:cNvPr>
          <p:cNvSpPr txBox="1">
            <a:spLocks noChangeArrowheads="1"/>
          </p:cNvSpPr>
          <p:nvPr/>
        </p:nvSpPr>
        <p:spPr bwMode="auto">
          <a:xfrm>
            <a:off x="1997687" y="2468053"/>
            <a:ext cx="2699569"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Qualitative Research</a:t>
            </a:r>
          </a:p>
        </p:txBody>
      </p:sp>
      <p:sp>
        <p:nvSpPr>
          <p:cNvPr id="32" name="TextBox 3">
            <a:extLst>
              <a:ext uri="{FF2B5EF4-FFF2-40B4-BE49-F238E27FC236}">
                <a16:creationId xmlns:a16="http://schemas.microsoft.com/office/drawing/2014/main" id="{39D1B83B-B0F5-4F40-BEEF-F7BEA7B0B4E3}"/>
              </a:ext>
            </a:extLst>
          </p:cNvPr>
          <p:cNvSpPr txBox="1">
            <a:spLocks noChangeArrowheads="1"/>
          </p:cNvSpPr>
          <p:nvPr/>
        </p:nvSpPr>
        <p:spPr bwMode="auto">
          <a:xfrm>
            <a:off x="5001926" y="476886"/>
            <a:ext cx="4113339"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“The social world can only be understood from the standpoint of the individuals who are a part of the ongoing action being investigated” (Cohen, Manion and Morrison, 2011)</a:t>
            </a:r>
          </a:p>
        </p:txBody>
      </p:sp>
      <p:sp>
        <p:nvSpPr>
          <p:cNvPr id="33" name="TextBox 5">
            <a:extLst>
              <a:ext uri="{FF2B5EF4-FFF2-40B4-BE49-F238E27FC236}">
                <a16:creationId xmlns:a16="http://schemas.microsoft.com/office/drawing/2014/main" id="{EFBDD5C8-ED98-4E4B-A7FB-B8B7675BFA88}"/>
              </a:ext>
            </a:extLst>
          </p:cNvPr>
          <p:cNvSpPr txBox="1">
            <a:spLocks noChangeArrowheads="1"/>
          </p:cNvSpPr>
          <p:nvPr/>
        </p:nvSpPr>
        <p:spPr bwMode="auto">
          <a:xfrm>
            <a:off x="4818545" y="2976761"/>
            <a:ext cx="4346560"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Researcher Bias and “human instrument” (Lincoln and Guba, 1985: 187; Hatch, 2002; </a:t>
            </a:r>
            <a:r>
              <a:rPr lang="en-US" altLang="en-US" dirty="0" err="1"/>
              <a:t>Peredaryenko</a:t>
            </a:r>
            <a:r>
              <a:rPr lang="en-US" altLang="en-US" dirty="0"/>
              <a:t> and Krauss, 2013)</a:t>
            </a:r>
          </a:p>
        </p:txBody>
      </p:sp>
      <p:sp>
        <p:nvSpPr>
          <p:cNvPr id="34" name="TextBox 14">
            <a:extLst>
              <a:ext uri="{FF2B5EF4-FFF2-40B4-BE49-F238E27FC236}">
                <a16:creationId xmlns:a16="http://schemas.microsoft.com/office/drawing/2014/main" id="{FF9B5CD5-C52B-4B5E-9CBE-58965591FDBD}"/>
              </a:ext>
            </a:extLst>
          </p:cNvPr>
          <p:cNvSpPr txBox="1">
            <a:spLocks noChangeArrowheads="1"/>
          </p:cNvSpPr>
          <p:nvPr/>
        </p:nvSpPr>
        <p:spPr bwMode="auto">
          <a:xfrm>
            <a:off x="4822073" y="2405261"/>
            <a:ext cx="437637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“Holism” (Yin, 2009; Nisbet an Watt, 1984; Sturman, 1999).</a:t>
            </a:r>
          </a:p>
        </p:txBody>
      </p:sp>
      <p:sp>
        <p:nvSpPr>
          <p:cNvPr id="35" name="TextBox 15">
            <a:extLst>
              <a:ext uri="{FF2B5EF4-FFF2-40B4-BE49-F238E27FC236}">
                <a16:creationId xmlns:a16="http://schemas.microsoft.com/office/drawing/2014/main" id="{128F63C4-B00F-4ECD-9BEF-204696D736C6}"/>
              </a:ext>
            </a:extLst>
          </p:cNvPr>
          <p:cNvSpPr txBox="1">
            <a:spLocks noChangeArrowheads="1"/>
          </p:cNvSpPr>
          <p:nvPr/>
        </p:nvSpPr>
        <p:spPr bwMode="auto">
          <a:xfrm>
            <a:off x="4572000" y="4147283"/>
            <a:ext cx="4507904"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dirty="0"/>
              <a:t>Qualitative research tools can provide detailed understandings of contexts and participants (Gonzales et al., 2008)</a:t>
            </a:r>
          </a:p>
        </p:txBody>
      </p:sp>
    </p:spTree>
    <p:extLst>
      <p:ext uri="{BB962C8B-B14F-4D97-AF65-F5344CB8AC3E}">
        <p14:creationId xmlns:p14="http://schemas.microsoft.com/office/powerpoint/2010/main" val="3655881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A852044-DBD4-44A5-8955-29B51EE99A31}"/>
              </a:ext>
            </a:extLst>
          </p:cNvPr>
          <p:cNvSpPr txBox="1"/>
          <p:nvPr/>
        </p:nvSpPr>
        <p:spPr>
          <a:xfrm>
            <a:off x="539551" y="267133"/>
            <a:ext cx="1296144" cy="923330"/>
          </a:xfrm>
          <a:prstGeom prst="rect">
            <a:avLst/>
          </a:prstGeom>
          <a:noFill/>
        </p:spPr>
        <p:txBody>
          <a:bodyPr wrap="square" rtlCol="0">
            <a:spAutoFit/>
          </a:bodyPr>
          <a:lstStyle/>
          <a:p>
            <a:pPr algn="ctr"/>
            <a:r>
              <a:rPr lang="en-GB" dirty="0"/>
              <a:t>Research design and methods</a:t>
            </a:r>
          </a:p>
        </p:txBody>
      </p:sp>
      <p:sp>
        <p:nvSpPr>
          <p:cNvPr id="6" name="TextBox 5">
            <a:extLst>
              <a:ext uri="{FF2B5EF4-FFF2-40B4-BE49-F238E27FC236}">
                <a16:creationId xmlns:a16="http://schemas.microsoft.com/office/drawing/2014/main" id="{6BE48C80-0EC5-49FD-9EAB-923BF28229EE}"/>
              </a:ext>
            </a:extLst>
          </p:cNvPr>
          <p:cNvSpPr txBox="1"/>
          <p:nvPr/>
        </p:nvSpPr>
        <p:spPr>
          <a:xfrm>
            <a:off x="755576" y="2311376"/>
            <a:ext cx="1296144" cy="646331"/>
          </a:xfrm>
          <a:prstGeom prst="rect">
            <a:avLst/>
          </a:prstGeom>
          <a:noFill/>
        </p:spPr>
        <p:txBody>
          <a:bodyPr wrap="square" rtlCol="0">
            <a:spAutoFit/>
          </a:bodyPr>
          <a:lstStyle/>
          <a:p>
            <a:r>
              <a:rPr lang="en-GB" dirty="0">
                <a:solidFill>
                  <a:schemeClr val="bg1">
                    <a:lumMod val="75000"/>
                  </a:schemeClr>
                </a:solidFill>
              </a:rPr>
              <a:t>Key findings</a:t>
            </a:r>
          </a:p>
        </p:txBody>
      </p:sp>
      <p:sp>
        <p:nvSpPr>
          <p:cNvPr id="7" name="TextBox 6">
            <a:extLst>
              <a:ext uri="{FF2B5EF4-FFF2-40B4-BE49-F238E27FC236}">
                <a16:creationId xmlns:a16="http://schemas.microsoft.com/office/drawing/2014/main" id="{D6CBB39E-4143-45AD-B4DD-065833D559B9}"/>
              </a:ext>
            </a:extLst>
          </p:cNvPr>
          <p:cNvSpPr txBox="1"/>
          <p:nvPr/>
        </p:nvSpPr>
        <p:spPr>
          <a:xfrm>
            <a:off x="539552" y="4067780"/>
            <a:ext cx="1296144" cy="369332"/>
          </a:xfrm>
          <a:prstGeom prst="rect">
            <a:avLst/>
          </a:prstGeom>
          <a:noFill/>
        </p:spPr>
        <p:txBody>
          <a:bodyPr wrap="square" rtlCol="0">
            <a:spAutoFit/>
          </a:bodyPr>
          <a:lstStyle/>
          <a:p>
            <a:r>
              <a:rPr lang="en-GB" dirty="0">
                <a:solidFill>
                  <a:schemeClr val="bg1">
                    <a:lumMod val="75000"/>
                  </a:schemeClr>
                </a:solidFill>
              </a:rPr>
              <a:t>Conclusion</a:t>
            </a:r>
          </a:p>
        </p:txBody>
      </p:sp>
      <p:graphicFrame>
        <p:nvGraphicFramePr>
          <p:cNvPr id="8" name="Table 7">
            <a:extLst>
              <a:ext uri="{FF2B5EF4-FFF2-40B4-BE49-F238E27FC236}">
                <a16:creationId xmlns:a16="http://schemas.microsoft.com/office/drawing/2014/main" id="{0201656D-8277-4379-83AC-B7E489456B82}"/>
              </a:ext>
            </a:extLst>
          </p:cNvPr>
          <p:cNvGraphicFramePr>
            <a:graphicFrameLocks noGrp="1"/>
          </p:cNvGraphicFramePr>
          <p:nvPr>
            <p:extLst>
              <p:ext uri="{D42A27DB-BD31-4B8C-83A1-F6EECF244321}">
                <p14:modId xmlns:p14="http://schemas.microsoft.com/office/powerpoint/2010/main" val="2829889525"/>
              </p:ext>
            </p:extLst>
          </p:nvPr>
        </p:nvGraphicFramePr>
        <p:xfrm>
          <a:off x="2195735" y="44624"/>
          <a:ext cx="6920927" cy="5655322"/>
        </p:xfrm>
        <a:graphic>
          <a:graphicData uri="http://schemas.openxmlformats.org/drawingml/2006/table">
            <a:tbl>
              <a:tblPr firstRow="1" bandRow="1">
                <a:tableStyleId>{5C22544A-7EE6-4342-B048-85BDC9FD1C3A}</a:tableStyleId>
              </a:tblPr>
              <a:tblGrid>
                <a:gridCol w="1384185">
                  <a:extLst>
                    <a:ext uri="{9D8B030D-6E8A-4147-A177-3AD203B41FA5}">
                      <a16:colId xmlns:a16="http://schemas.microsoft.com/office/drawing/2014/main" val="2970900330"/>
                    </a:ext>
                  </a:extLst>
                </a:gridCol>
                <a:gridCol w="2453784">
                  <a:extLst>
                    <a:ext uri="{9D8B030D-6E8A-4147-A177-3AD203B41FA5}">
                      <a16:colId xmlns:a16="http://schemas.microsoft.com/office/drawing/2014/main" val="2652247412"/>
                    </a:ext>
                  </a:extLst>
                </a:gridCol>
                <a:gridCol w="3082958">
                  <a:extLst>
                    <a:ext uri="{9D8B030D-6E8A-4147-A177-3AD203B41FA5}">
                      <a16:colId xmlns:a16="http://schemas.microsoft.com/office/drawing/2014/main" val="1848905902"/>
                    </a:ext>
                  </a:extLst>
                </a:gridCol>
              </a:tblGrid>
              <a:tr h="625774">
                <a:tc>
                  <a:txBody>
                    <a:bodyPr/>
                    <a:lstStyle/>
                    <a:p>
                      <a:pPr algn="ctr"/>
                      <a:r>
                        <a:rPr lang="en-US" sz="1700" dirty="0"/>
                        <a:t>Tool</a:t>
                      </a:r>
                    </a:p>
                  </a:txBody>
                  <a:tcPr marL="91449" marR="91449" marT="42363" marB="42363" anchor="ctr">
                    <a:solidFill>
                      <a:srgbClr val="366D89"/>
                    </a:solidFill>
                  </a:tcPr>
                </a:tc>
                <a:tc>
                  <a:txBody>
                    <a:bodyPr/>
                    <a:lstStyle/>
                    <a:p>
                      <a:pPr algn="ctr"/>
                      <a:r>
                        <a:rPr lang="en-US" sz="1700" dirty="0"/>
                        <a:t>Within the study</a:t>
                      </a:r>
                    </a:p>
                  </a:txBody>
                  <a:tcPr marL="91449" marR="91449" marT="42363" marB="42363" anchor="ctr">
                    <a:solidFill>
                      <a:srgbClr val="366D89"/>
                    </a:solidFill>
                  </a:tcPr>
                </a:tc>
                <a:tc>
                  <a:txBody>
                    <a:bodyPr/>
                    <a:lstStyle/>
                    <a:p>
                      <a:pPr algn="ctr"/>
                      <a:r>
                        <a:rPr lang="en-US" sz="1700" dirty="0"/>
                        <a:t>Supporting literature and info</a:t>
                      </a:r>
                    </a:p>
                  </a:txBody>
                  <a:tcPr marL="91449" marR="91449" marT="42363" marB="42363" anchor="ctr">
                    <a:solidFill>
                      <a:srgbClr val="366D89"/>
                    </a:solidFill>
                  </a:tcPr>
                </a:tc>
                <a:extLst>
                  <a:ext uri="{0D108BD9-81ED-4DB2-BD59-A6C34878D82A}">
                    <a16:rowId xmlns:a16="http://schemas.microsoft.com/office/drawing/2014/main" val="3329214433"/>
                  </a:ext>
                </a:extLst>
              </a:tr>
              <a:tr h="2508186">
                <a:tc>
                  <a:txBody>
                    <a:bodyPr/>
                    <a:lstStyle/>
                    <a:p>
                      <a:pPr algn="ctr"/>
                      <a:r>
                        <a:rPr lang="en-US" sz="1700" dirty="0"/>
                        <a:t>Interviews</a:t>
                      </a:r>
                    </a:p>
                  </a:txBody>
                  <a:tcPr marL="91449" marR="91449" marT="42363" marB="42363" anchor="ctr">
                    <a:solidFill>
                      <a:srgbClr val="2E99B5">
                        <a:alpha val="50196"/>
                      </a:srgbClr>
                    </a:solidFill>
                  </a:tcPr>
                </a:tc>
                <a:tc>
                  <a:txBody>
                    <a:bodyPr/>
                    <a:lstStyle/>
                    <a:p>
                      <a:pPr marL="285750" indent="-285750">
                        <a:buFont typeface="Arial" panose="020B0604020202020204" pitchFamily="34" charset="0"/>
                        <a:buChar char="•"/>
                      </a:pPr>
                      <a:r>
                        <a:rPr lang="en-US" sz="1700" dirty="0"/>
                        <a:t>Semi-structured to open-ended</a:t>
                      </a:r>
                    </a:p>
                    <a:p>
                      <a:pPr marL="285750" indent="-285750">
                        <a:buFont typeface="Arial" panose="020B0604020202020204" pitchFamily="34" charset="0"/>
                        <a:buChar char="•"/>
                      </a:pPr>
                      <a:r>
                        <a:rPr lang="en-US" sz="1700" dirty="0"/>
                        <a:t>Two Teachers interviewed three times</a:t>
                      </a:r>
                    </a:p>
                    <a:p>
                      <a:pPr marL="285750" indent="-285750">
                        <a:buFont typeface="Arial" panose="020B0604020202020204" pitchFamily="34" charset="0"/>
                        <a:buChar char="•"/>
                      </a:pPr>
                      <a:r>
                        <a:rPr lang="en-US" sz="1700" dirty="0"/>
                        <a:t>One SLT member interviewed twice</a:t>
                      </a:r>
                    </a:p>
                    <a:p>
                      <a:pPr marL="285750" indent="-285750">
                        <a:buFont typeface="Arial" panose="020B0604020202020204" pitchFamily="34" charset="0"/>
                        <a:buChar char="•"/>
                      </a:pPr>
                      <a:r>
                        <a:rPr lang="en-US" sz="1700" dirty="0"/>
                        <a:t>Interview protocol doc</a:t>
                      </a:r>
                    </a:p>
                  </a:txBody>
                  <a:tcPr marL="91449" marR="91449" marT="42363" marB="42363">
                    <a:solidFill>
                      <a:srgbClr val="2E99B5">
                        <a:alpha val="5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Patton (1980) suggests  a continuum of interview types.</a:t>
                      </a:r>
                    </a:p>
                    <a:p>
                      <a:r>
                        <a:rPr lang="en-US" sz="1700" dirty="0"/>
                        <a:t>Open-ended to semi-structured interviews “elicit authentic accounts of subjective experience” (Miller and </a:t>
                      </a:r>
                      <a:r>
                        <a:rPr lang="en-US" sz="1700" dirty="0" err="1"/>
                        <a:t>Glassner</a:t>
                      </a:r>
                      <a:r>
                        <a:rPr lang="en-US" sz="1700" dirty="0"/>
                        <a:t>, 2016: 52)</a:t>
                      </a:r>
                    </a:p>
                  </a:txBody>
                  <a:tcPr marL="91449" marR="91449" marT="42363" marB="42363">
                    <a:solidFill>
                      <a:srgbClr val="2E99B5">
                        <a:alpha val="50196"/>
                      </a:srgbClr>
                    </a:solidFill>
                  </a:tcPr>
                </a:tc>
                <a:extLst>
                  <a:ext uri="{0D108BD9-81ED-4DB2-BD59-A6C34878D82A}">
                    <a16:rowId xmlns:a16="http://schemas.microsoft.com/office/drawing/2014/main" val="2390110885"/>
                  </a:ext>
                </a:extLst>
              </a:tr>
              <a:tr h="1260681">
                <a:tc>
                  <a:txBody>
                    <a:bodyPr/>
                    <a:lstStyle/>
                    <a:p>
                      <a:pPr algn="ctr"/>
                      <a:r>
                        <a:rPr lang="en-US" sz="1700" dirty="0"/>
                        <a:t>Focus Groups</a:t>
                      </a:r>
                    </a:p>
                  </a:txBody>
                  <a:tcPr marL="91449" marR="91449" marT="42363" marB="42363" anchor="ctr">
                    <a:solidFill>
                      <a:srgbClr val="2E99B5">
                        <a:alpha val="50196"/>
                      </a:srgbClr>
                    </a:solidFill>
                  </a:tcPr>
                </a:tc>
                <a:tc>
                  <a:txBody>
                    <a:bodyPr/>
                    <a:lstStyle/>
                    <a:p>
                      <a:pPr marL="285750" indent="-285750">
                        <a:buFont typeface="Arial" panose="020B0604020202020204" pitchFamily="34" charset="0"/>
                        <a:buChar char="•"/>
                      </a:pPr>
                      <a:r>
                        <a:rPr lang="en-US" sz="1700" dirty="0"/>
                        <a:t>Two Pupil focus groups (2x2)</a:t>
                      </a:r>
                    </a:p>
                    <a:p>
                      <a:pPr marL="285750" indent="-285750">
                        <a:buFont typeface="Arial" panose="020B0604020202020204" pitchFamily="34" charset="0"/>
                        <a:buChar char="•"/>
                      </a:pPr>
                      <a:r>
                        <a:rPr lang="en-US" sz="1700" dirty="0"/>
                        <a:t>One TA focus group (2 TAs)</a:t>
                      </a:r>
                    </a:p>
                  </a:txBody>
                  <a:tcPr marL="91449" marR="91449" marT="42363" marB="42363">
                    <a:solidFill>
                      <a:srgbClr val="2E99B5">
                        <a:alpha val="50196"/>
                      </a:srgbClr>
                    </a:solidFill>
                  </a:tcPr>
                </a:tc>
                <a:tc>
                  <a:txBody>
                    <a:bodyPr/>
                    <a:lstStyle/>
                    <a:p>
                      <a:r>
                        <a:rPr lang="en-US" sz="1700" dirty="0"/>
                        <a:t>Enables discussion and gain an understanding from them as a collective group</a:t>
                      </a:r>
                    </a:p>
                  </a:txBody>
                  <a:tcPr marL="91449" marR="91449" marT="42363" marB="42363">
                    <a:solidFill>
                      <a:srgbClr val="2E99B5">
                        <a:alpha val="50196"/>
                      </a:srgbClr>
                    </a:solidFill>
                  </a:tcPr>
                </a:tc>
                <a:extLst>
                  <a:ext uri="{0D108BD9-81ED-4DB2-BD59-A6C34878D82A}">
                    <a16:rowId xmlns:a16="http://schemas.microsoft.com/office/drawing/2014/main" val="1317393394"/>
                  </a:ext>
                </a:extLst>
              </a:tr>
              <a:tr h="1260681">
                <a:tc>
                  <a:txBody>
                    <a:bodyPr/>
                    <a:lstStyle/>
                    <a:p>
                      <a:pPr algn="ctr"/>
                      <a:r>
                        <a:rPr lang="en-US" sz="1600" dirty="0"/>
                        <a:t>Observations</a:t>
                      </a:r>
                    </a:p>
                  </a:txBody>
                  <a:tcPr marL="91449" marR="91449" marT="42363" marB="42363" anchor="ctr">
                    <a:solidFill>
                      <a:srgbClr val="2E99B5">
                        <a:alpha val="50196"/>
                      </a:srgbClr>
                    </a:solidFill>
                  </a:tcPr>
                </a:tc>
                <a:tc>
                  <a:txBody>
                    <a:bodyPr/>
                    <a:lstStyle/>
                    <a:p>
                      <a:pPr marL="285750" indent="-285750">
                        <a:buFont typeface="Arial" panose="020B0604020202020204" pitchFamily="34" charset="0"/>
                        <a:buChar char="•"/>
                      </a:pPr>
                      <a:r>
                        <a:rPr lang="en-US" sz="1700" dirty="0"/>
                        <a:t>9 Participant Observations</a:t>
                      </a:r>
                    </a:p>
                    <a:p>
                      <a:pPr marL="285750" indent="-285750">
                        <a:buFont typeface="Arial" panose="020B0604020202020204" pitchFamily="34" charset="0"/>
                        <a:buChar char="•"/>
                      </a:pPr>
                      <a:r>
                        <a:rPr lang="en-US" sz="1700" dirty="0"/>
                        <a:t>Both classroom</a:t>
                      </a:r>
                    </a:p>
                    <a:p>
                      <a:pPr marL="285750" indent="-285750">
                        <a:buFont typeface="Arial" panose="020B0604020202020204" pitchFamily="34" charset="0"/>
                        <a:buChar char="•"/>
                      </a:pPr>
                      <a:r>
                        <a:rPr lang="en-US" sz="1700" dirty="0"/>
                        <a:t>Obs. protocol doc</a:t>
                      </a:r>
                    </a:p>
                  </a:txBody>
                  <a:tcPr marL="91449" marR="91449" marT="42363" marB="42363">
                    <a:solidFill>
                      <a:srgbClr val="2E99B5">
                        <a:alpha val="50196"/>
                      </a:srgbClr>
                    </a:solidFill>
                  </a:tcPr>
                </a:tc>
                <a:tc>
                  <a:txBody>
                    <a:bodyPr/>
                    <a:lstStyle/>
                    <a:p>
                      <a:r>
                        <a:rPr lang="en-US" sz="1700" dirty="0"/>
                        <a:t>Creswell (2013) lists four types of observations ranging from complete observer to complete participant observer.</a:t>
                      </a:r>
                    </a:p>
                  </a:txBody>
                  <a:tcPr marL="91449" marR="91449" marT="42363" marB="42363">
                    <a:solidFill>
                      <a:srgbClr val="2E99B5">
                        <a:alpha val="50196"/>
                      </a:srgbClr>
                    </a:solidFill>
                  </a:tcPr>
                </a:tc>
                <a:extLst>
                  <a:ext uri="{0D108BD9-81ED-4DB2-BD59-A6C34878D82A}">
                    <a16:rowId xmlns:a16="http://schemas.microsoft.com/office/drawing/2014/main" val="1590085626"/>
                  </a:ext>
                </a:extLst>
              </a:tr>
            </a:tbl>
          </a:graphicData>
        </a:graphic>
      </p:graphicFrame>
    </p:spTree>
    <p:extLst>
      <p:ext uri="{BB962C8B-B14F-4D97-AF65-F5344CB8AC3E}">
        <p14:creationId xmlns:p14="http://schemas.microsoft.com/office/powerpoint/2010/main" val="373503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Isosceles Triangle 3">
            <a:extLst>
              <a:ext uri="{FF2B5EF4-FFF2-40B4-BE49-F238E27FC236}">
                <a16:creationId xmlns:a16="http://schemas.microsoft.com/office/drawing/2014/main" id="{1FA1F27E-553E-422D-8DE0-AB060E1438EE}"/>
              </a:ext>
            </a:extLst>
          </p:cNvPr>
          <p:cNvSpPr/>
          <p:nvPr/>
        </p:nvSpPr>
        <p:spPr>
          <a:xfrm rot="10800000">
            <a:off x="179512" y="38673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E307667-F5A0-4010-85AC-E70B04CB1CA5}"/>
              </a:ext>
            </a:extLst>
          </p:cNvPr>
          <p:cNvSpPr txBox="1"/>
          <p:nvPr/>
        </p:nvSpPr>
        <p:spPr>
          <a:xfrm>
            <a:off x="539551" y="277890"/>
            <a:ext cx="1296144" cy="646331"/>
          </a:xfrm>
          <a:prstGeom prst="rect">
            <a:avLst/>
          </a:prstGeom>
          <a:noFill/>
        </p:spPr>
        <p:txBody>
          <a:bodyPr wrap="square" rtlCol="0">
            <a:spAutoFit/>
          </a:bodyPr>
          <a:lstStyle/>
          <a:p>
            <a:pPr algn="ctr"/>
            <a:r>
              <a:rPr lang="en-GB" dirty="0"/>
              <a:t>Key findings</a:t>
            </a:r>
          </a:p>
        </p:txBody>
      </p:sp>
      <p:pic>
        <p:nvPicPr>
          <p:cNvPr id="6" name="Picture 4">
            <a:extLst>
              <a:ext uri="{FF2B5EF4-FFF2-40B4-BE49-F238E27FC236}">
                <a16:creationId xmlns:a16="http://schemas.microsoft.com/office/drawing/2014/main" id="{DA517C7C-5447-42FF-91BE-0C8FC2CDD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4175" y="1155700"/>
            <a:ext cx="48133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 name="Group 8">
            <a:extLst>
              <a:ext uri="{FF2B5EF4-FFF2-40B4-BE49-F238E27FC236}">
                <a16:creationId xmlns:a16="http://schemas.microsoft.com/office/drawing/2014/main" id="{7DF1D8E5-675F-42AF-9016-D187D827B089}"/>
              </a:ext>
            </a:extLst>
          </p:cNvPr>
          <p:cNvGrpSpPr>
            <a:grpSpLocks/>
          </p:cNvGrpSpPr>
          <p:nvPr/>
        </p:nvGrpSpPr>
        <p:grpSpPr bwMode="auto">
          <a:xfrm>
            <a:off x="215900" y="1125538"/>
            <a:ext cx="3884613" cy="4525962"/>
            <a:chOff x="216420" y="1205880"/>
            <a:chExt cx="4283572" cy="4446240"/>
          </a:xfrm>
        </p:grpSpPr>
        <p:pic>
          <p:nvPicPr>
            <p:cNvPr id="8" name="Picture 6">
              <a:extLst>
                <a:ext uri="{FF2B5EF4-FFF2-40B4-BE49-F238E27FC236}">
                  <a16:creationId xmlns:a16="http://schemas.microsoft.com/office/drawing/2014/main" id="{9560879D-CB22-470E-9C86-7A94375398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56296"/>
            <a:stretch>
              <a:fillRect/>
            </a:stretch>
          </p:blipFill>
          <p:spPr bwMode="auto">
            <a:xfrm>
              <a:off x="216420" y="1205880"/>
              <a:ext cx="2627388"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a:extLst>
                <a:ext uri="{FF2B5EF4-FFF2-40B4-BE49-F238E27FC236}">
                  <a16:creationId xmlns:a16="http://schemas.microsoft.com/office/drawing/2014/main" id="{1CC194FA-3EAC-459D-AA34-E117BF02F0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70888" r="1198"/>
            <a:stretch>
              <a:fillRect/>
            </a:stretch>
          </p:blipFill>
          <p:spPr bwMode="auto">
            <a:xfrm>
              <a:off x="2821857" y="1205880"/>
              <a:ext cx="1678135"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TextBox 9">
            <a:extLst>
              <a:ext uri="{FF2B5EF4-FFF2-40B4-BE49-F238E27FC236}">
                <a16:creationId xmlns:a16="http://schemas.microsoft.com/office/drawing/2014/main" id="{37312C3C-FF70-42A2-BC14-7652A853CF2E}"/>
              </a:ext>
            </a:extLst>
          </p:cNvPr>
          <p:cNvSpPr txBox="1">
            <a:spLocks noChangeArrowheads="1"/>
          </p:cNvSpPr>
          <p:nvPr/>
        </p:nvSpPr>
        <p:spPr bwMode="auto">
          <a:xfrm>
            <a:off x="7308304" y="115888"/>
            <a:ext cx="1697584"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sz="2400" b="1" dirty="0"/>
              <a:t>Thematic Analysis</a:t>
            </a:r>
          </a:p>
        </p:txBody>
      </p:sp>
      <p:sp>
        <p:nvSpPr>
          <p:cNvPr id="11" name="TextBox 10">
            <a:extLst>
              <a:ext uri="{FF2B5EF4-FFF2-40B4-BE49-F238E27FC236}">
                <a16:creationId xmlns:a16="http://schemas.microsoft.com/office/drawing/2014/main" id="{63955AB2-97E4-4436-9A71-51803C888C83}"/>
              </a:ext>
            </a:extLst>
          </p:cNvPr>
          <p:cNvSpPr txBox="1">
            <a:spLocks noChangeArrowheads="1"/>
          </p:cNvSpPr>
          <p:nvPr/>
        </p:nvSpPr>
        <p:spPr bwMode="auto">
          <a:xfrm>
            <a:off x="2320553" y="190133"/>
            <a:ext cx="187263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US" altLang="en-US" sz="2400" b="1" dirty="0"/>
              <a:t>Qualitative Data</a:t>
            </a:r>
          </a:p>
        </p:txBody>
      </p:sp>
      <p:cxnSp>
        <p:nvCxnSpPr>
          <p:cNvPr id="12" name="Straight Arrow Connector 11">
            <a:extLst>
              <a:ext uri="{FF2B5EF4-FFF2-40B4-BE49-F238E27FC236}">
                <a16:creationId xmlns:a16="http://schemas.microsoft.com/office/drawing/2014/main" id="{2977106D-3F26-44BE-B182-02D93CC32CB3}"/>
              </a:ext>
            </a:extLst>
          </p:cNvPr>
          <p:cNvCxnSpPr/>
          <p:nvPr/>
        </p:nvCxnSpPr>
        <p:spPr>
          <a:xfrm>
            <a:off x="4139654" y="404664"/>
            <a:ext cx="3168650" cy="0"/>
          </a:xfrm>
          <a:prstGeom prst="straightConnector1">
            <a:avLst/>
          </a:prstGeom>
          <a:ln w="57150">
            <a:solidFill>
              <a:srgbClr val="366D89"/>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0409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7" name="Rectangle 6">
            <a:extLst>
              <a:ext uri="{FF2B5EF4-FFF2-40B4-BE49-F238E27FC236}">
                <a16:creationId xmlns:a16="http://schemas.microsoft.com/office/drawing/2014/main" id="{363DD77A-F9F9-4ED9-B210-C0C4C84D3996}"/>
              </a:ext>
            </a:extLst>
          </p:cNvPr>
          <p:cNvSpPr/>
          <p:nvPr/>
        </p:nvSpPr>
        <p:spPr>
          <a:xfrm>
            <a:off x="2143471" y="2420888"/>
            <a:ext cx="2016225" cy="294168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Initial circumstances impacted teacher experience</a:t>
            </a:r>
          </a:p>
        </p:txBody>
      </p:sp>
      <p:sp>
        <p:nvSpPr>
          <p:cNvPr id="8" name="Rectangle 7">
            <a:extLst>
              <a:ext uri="{FF2B5EF4-FFF2-40B4-BE49-F238E27FC236}">
                <a16:creationId xmlns:a16="http://schemas.microsoft.com/office/drawing/2014/main" id="{E9CEEC97-CD12-4B72-9E30-6B7C0B939EAE}"/>
              </a:ext>
            </a:extLst>
          </p:cNvPr>
          <p:cNvSpPr/>
          <p:nvPr/>
        </p:nvSpPr>
        <p:spPr>
          <a:xfrm>
            <a:off x="4581871" y="2420888"/>
            <a:ext cx="2016225" cy="2941687"/>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Social capital did not reach full potential</a:t>
            </a:r>
          </a:p>
        </p:txBody>
      </p:sp>
      <p:sp>
        <p:nvSpPr>
          <p:cNvPr id="9" name="Rectangle 8">
            <a:extLst>
              <a:ext uri="{FF2B5EF4-FFF2-40B4-BE49-F238E27FC236}">
                <a16:creationId xmlns:a16="http://schemas.microsoft.com/office/drawing/2014/main" id="{C0DEDC5B-D4FA-4691-A585-E8BB186DB07C}"/>
              </a:ext>
            </a:extLst>
          </p:cNvPr>
          <p:cNvSpPr/>
          <p:nvPr/>
        </p:nvSpPr>
        <p:spPr>
          <a:xfrm>
            <a:off x="7020271" y="2420888"/>
            <a:ext cx="2016225" cy="2941687"/>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dirty="0"/>
              <a:t>Human capital of teachers impacted the development of a holistic approach to teaching and learning</a:t>
            </a:r>
          </a:p>
        </p:txBody>
      </p:sp>
      <p:sp>
        <p:nvSpPr>
          <p:cNvPr id="10" name="Oval 9">
            <a:extLst>
              <a:ext uri="{FF2B5EF4-FFF2-40B4-BE49-F238E27FC236}">
                <a16:creationId xmlns:a16="http://schemas.microsoft.com/office/drawing/2014/main" id="{B7737008-D2C9-4367-B329-96BC258033DD}"/>
              </a:ext>
            </a:extLst>
          </p:cNvPr>
          <p:cNvSpPr/>
          <p:nvPr/>
        </p:nvSpPr>
        <p:spPr>
          <a:xfrm>
            <a:off x="2539168" y="1556792"/>
            <a:ext cx="1117289" cy="1222879"/>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11" name="Oval 10">
            <a:extLst>
              <a:ext uri="{FF2B5EF4-FFF2-40B4-BE49-F238E27FC236}">
                <a16:creationId xmlns:a16="http://schemas.microsoft.com/office/drawing/2014/main" id="{5AB4D6E6-29D3-4645-A5CA-791FCAD40189}"/>
              </a:ext>
            </a:extLst>
          </p:cNvPr>
          <p:cNvSpPr/>
          <p:nvPr/>
        </p:nvSpPr>
        <p:spPr>
          <a:xfrm>
            <a:off x="4977568" y="1556792"/>
            <a:ext cx="1117289" cy="1222879"/>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2</a:t>
            </a:r>
          </a:p>
        </p:txBody>
      </p:sp>
      <p:sp>
        <p:nvSpPr>
          <p:cNvPr id="12" name="Oval 11">
            <a:extLst>
              <a:ext uri="{FF2B5EF4-FFF2-40B4-BE49-F238E27FC236}">
                <a16:creationId xmlns:a16="http://schemas.microsoft.com/office/drawing/2014/main" id="{94C11E9B-3E47-4D51-9D4E-54B0F17E6615}"/>
              </a:ext>
            </a:extLst>
          </p:cNvPr>
          <p:cNvSpPr/>
          <p:nvPr/>
        </p:nvSpPr>
        <p:spPr>
          <a:xfrm>
            <a:off x="7415968" y="1556792"/>
            <a:ext cx="1117289" cy="1222879"/>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3</a:t>
            </a:r>
          </a:p>
        </p:txBody>
      </p:sp>
      <p:sp>
        <p:nvSpPr>
          <p:cNvPr id="13" name="TextBox 12">
            <a:extLst>
              <a:ext uri="{FF2B5EF4-FFF2-40B4-BE49-F238E27FC236}">
                <a16:creationId xmlns:a16="http://schemas.microsoft.com/office/drawing/2014/main" id="{271B86F0-C7F0-41DB-AEDF-3E4802C06F0A}"/>
              </a:ext>
            </a:extLst>
          </p:cNvPr>
          <p:cNvSpPr txBox="1"/>
          <p:nvPr/>
        </p:nvSpPr>
        <p:spPr>
          <a:xfrm>
            <a:off x="3203848" y="548680"/>
            <a:ext cx="5472608" cy="584775"/>
          </a:xfrm>
          <a:prstGeom prst="rect">
            <a:avLst/>
          </a:prstGeom>
          <a:noFill/>
        </p:spPr>
        <p:txBody>
          <a:bodyPr wrap="square" rtlCol="0">
            <a:spAutoFit/>
          </a:bodyPr>
          <a:lstStyle/>
          <a:p>
            <a:pPr algn="r"/>
            <a:r>
              <a:rPr lang="en-GB" sz="3200" b="1" dirty="0"/>
              <a:t>Key findings</a:t>
            </a:r>
          </a:p>
        </p:txBody>
      </p:sp>
    </p:spTree>
    <p:extLst>
      <p:ext uri="{BB962C8B-B14F-4D97-AF65-F5344CB8AC3E}">
        <p14:creationId xmlns:p14="http://schemas.microsoft.com/office/powerpoint/2010/main" val="3348915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14" name="Rectangle 13">
            <a:extLst>
              <a:ext uri="{FF2B5EF4-FFF2-40B4-BE49-F238E27FC236}">
                <a16:creationId xmlns:a16="http://schemas.microsoft.com/office/drawing/2014/main" id="{09E99C38-59E7-413F-979F-59B7CD77C086}"/>
              </a:ext>
            </a:extLst>
          </p:cNvPr>
          <p:cNvSpPr/>
          <p:nvPr/>
        </p:nvSpPr>
        <p:spPr>
          <a:xfrm>
            <a:off x="2411759" y="260648"/>
            <a:ext cx="6284565" cy="51844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dirty="0"/>
          </a:p>
          <a:p>
            <a:pPr algn="r">
              <a:defRPr/>
            </a:pPr>
            <a:r>
              <a:rPr lang="en-US" sz="2400" b="1" dirty="0"/>
              <a:t>Initial circumstances impacted teacher</a:t>
            </a:r>
          </a:p>
          <a:p>
            <a:pPr algn="r">
              <a:defRPr/>
            </a:pPr>
            <a:r>
              <a:rPr lang="en-US" sz="2400" b="1" dirty="0"/>
              <a:t>experience and ownership</a:t>
            </a:r>
          </a:p>
        </p:txBody>
      </p:sp>
      <p:sp>
        <p:nvSpPr>
          <p:cNvPr id="15" name="Oval 14">
            <a:extLst>
              <a:ext uri="{FF2B5EF4-FFF2-40B4-BE49-F238E27FC236}">
                <a16:creationId xmlns:a16="http://schemas.microsoft.com/office/drawing/2014/main" id="{6E3EACB4-CA15-4909-A8E2-4B38C489E092}"/>
              </a:ext>
            </a:extLst>
          </p:cNvPr>
          <p:cNvSpPr/>
          <p:nvPr/>
        </p:nvSpPr>
        <p:spPr>
          <a:xfrm>
            <a:off x="2144843" y="948262"/>
            <a:ext cx="818288" cy="942457"/>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16" name="TextBox 1">
            <a:extLst>
              <a:ext uri="{FF2B5EF4-FFF2-40B4-BE49-F238E27FC236}">
                <a16:creationId xmlns:a16="http://schemas.microsoft.com/office/drawing/2014/main" id="{69848283-4A01-4F08-AFF0-7293011F52AC}"/>
              </a:ext>
            </a:extLst>
          </p:cNvPr>
          <p:cNvSpPr txBox="1">
            <a:spLocks noChangeArrowheads="1"/>
          </p:cNvSpPr>
          <p:nvPr/>
        </p:nvSpPr>
        <p:spPr bwMode="auto">
          <a:xfrm>
            <a:off x="2732097" y="2389531"/>
            <a:ext cx="292881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rPr>
              <a:t>“accelerate progress and catch up their peers because they came in at a deficit in reading age and literacy and numeracy scores” </a:t>
            </a:r>
            <a:r>
              <a:rPr lang="en-GB" altLang="en-US" dirty="0">
                <a:solidFill>
                  <a:schemeClr val="bg1"/>
                </a:solidFill>
              </a:rPr>
              <a:t>(T35, 273-274). </a:t>
            </a:r>
            <a:endParaRPr lang="en-US" altLang="en-US" dirty="0">
              <a:solidFill>
                <a:schemeClr val="bg1"/>
              </a:solidFill>
            </a:endParaRPr>
          </a:p>
        </p:txBody>
      </p:sp>
      <p:sp>
        <p:nvSpPr>
          <p:cNvPr id="17" name="Rectangle 4">
            <a:extLst>
              <a:ext uri="{FF2B5EF4-FFF2-40B4-BE49-F238E27FC236}">
                <a16:creationId xmlns:a16="http://schemas.microsoft.com/office/drawing/2014/main" id="{223A367E-E209-4EEB-B384-F4C329401574}"/>
              </a:ext>
            </a:extLst>
          </p:cNvPr>
          <p:cNvSpPr>
            <a:spLocks noChangeArrowheads="1"/>
          </p:cNvSpPr>
          <p:nvPr/>
        </p:nvSpPr>
        <p:spPr bwMode="auto">
          <a:xfrm>
            <a:off x="5768920" y="1722230"/>
            <a:ext cx="28355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“didn’t really know initially” </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(T11, 83) </a:t>
            </a:r>
            <a:endParaRPr lang="en-US" altLang="en-US" dirty="0">
              <a:solidFill>
                <a:schemeClr val="bg1"/>
              </a:solidFill>
            </a:endParaRPr>
          </a:p>
        </p:txBody>
      </p:sp>
      <p:sp>
        <p:nvSpPr>
          <p:cNvPr id="18" name="Rectangle 5">
            <a:extLst>
              <a:ext uri="{FF2B5EF4-FFF2-40B4-BE49-F238E27FC236}">
                <a16:creationId xmlns:a16="http://schemas.microsoft.com/office/drawing/2014/main" id="{FC17683C-80E8-46DE-BB60-3970C0B6A564}"/>
              </a:ext>
            </a:extLst>
          </p:cNvPr>
          <p:cNvSpPr>
            <a:spLocks noChangeArrowheads="1"/>
          </p:cNvSpPr>
          <p:nvPr/>
        </p:nvSpPr>
        <p:spPr bwMode="auto">
          <a:xfrm>
            <a:off x="5772594" y="2568896"/>
            <a:ext cx="27123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“thought it was just for six weeks and with development blocks”</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(T21, 80)</a:t>
            </a:r>
            <a:r>
              <a:rPr lang="en-GB" altLang="en-US" dirty="0">
                <a:solidFill>
                  <a:schemeClr val="bg1"/>
                </a:solidFill>
              </a:rPr>
              <a:t> </a:t>
            </a:r>
            <a:endParaRPr lang="en-US" altLang="en-US" dirty="0">
              <a:solidFill>
                <a:schemeClr val="bg1"/>
              </a:solidFill>
            </a:endParaRPr>
          </a:p>
        </p:txBody>
      </p:sp>
      <p:sp>
        <p:nvSpPr>
          <p:cNvPr id="19" name="Rectangle 6">
            <a:extLst>
              <a:ext uri="{FF2B5EF4-FFF2-40B4-BE49-F238E27FC236}">
                <a16:creationId xmlns:a16="http://schemas.microsoft.com/office/drawing/2014/main" id="{98800E5A-9CC2-40DE-B43B-56866BAE3C5F}"/>
              </a:ext>
            </a:extLst>
          </p:cNvPr>
          <p:cNvSpPr>
            <a:spLocks noChangeArrowheads="1"/>
          </p:cNvSpPr>
          <p:nvPr/>
        </p:nvSpPr>
        <p:spPr bwMode="auto">
          <a:xfrm>
            <a:off x="5768920" y="4027775"/>
            <a:ext cx="265853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“then we were told it was going to be for a year”</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(T11, 82)</a:t>
            </a:r>
            <a:r>
              <a:rPr lang="en-GB" altLang="en-US" dirty="0">
                <a:solidFill>
                  <a:schemeClr val="bg1"/>
                </a:solidFill>
              </a:rPr>
              <a:t> </a:t>
            </a:r>
            <a:endParaRPr lang="en-US" altLang="en-US" dirty="0">
              <a:solidFill>
                <a:schemeClr val="bg1"/>
              </a:solidFill>
            </a:endParaRPr>
          </a:p>
        </p:txBody>
      </p:sp>
    </p:spTree>
    <p:extLst>
      <p:ext uri="{BB962C8B-B14F-4D97-AF65-F5344CB8AC3E}">
        <p14:creationId xmlns:p14="http://schemas.microsoft.com/office/powerpoint/2010/main" val="2643043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14" name="Rectangle 13">
            <a:extLst>
              <a:ext uri="{FF2B5EF4-FFF2-40B4-BE49-F238E27FC236}">
                <a16:creationId xmlns:a16="http://schemas.microsoft.com/office/drawing/2014/main" id="{09E99C38-59E7-413F-979F-59B7CD77C086}"/>
              </a:ext>
            </a:extLst>
          </p:cNvPr>
          <p:cNvSpPr/>
          <p:nvPr/>
        </p:nvSpPr>
        <p:spPr>
          <a:xfrm>
            <a:off x="2411759" y="260648"/>
            <a:ext cx="6284565" cy="51844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dirty="0"/>
          </a:p>
          <a:p>
            <a:pPr algn="r">
              <a:defRPr/>
            </a:pPr>
            <a:r>
              <a:rPr lang="en-US" sz="2400" b="1" dirty="0"/>
              <a:t>Initial circumstances impacted teacher</a:t>
            </a:r>
          </a:p>
          <a:p>
            <a:pPr algn="r">
              <a:defRPr/>
            </a:pPr>
            <a:r>
              <a:rPr lang="en-US" sz="2400" b="1" dirty="0"/>
              <a:t>experience and ownership</a:t>
            </a:r>
          </a:p>
        </p:txBody>
      </p:sp>
      <p:sp>
        <p:nvSpPr>
          <p:cNvPr id="15" name="Oval 14">
            <a:extLst>
              <a:ext uri="{FF2B5EF4-FFF2-40B4-BE49-F238E27FC236}">
                <a16:creationId xmlns:a16="http://schemas.microsoft.com/office/drawing/2014/main" id="{6E3EACB4-CA15-4909-A8E2-4B38C489E092}"/>
              </a:ext>
            </a:extLst>
          </p:cNvPr>
          <p:cNvSpPr/>
          <p:nvPr/>
        </p:nvSpPr>
        <p:spPr>
          <a:xfrm>
            <a:off x="2144843" y="948262"/>
            <a:ext cx="818288" cy="942457"/>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16" name="TextBox 1">
            <a:extLst>
              <a:ext uri="{FF2B5EF4-FFF2-40B4-BE49-F238E27FC236}">
                <a16:creationId xmlns:a16="http://schemas.microsoft.com/office/drawing/2014/main" id="{69848283-4A01-4F08-AFF0-7293011F52AC}"/>
              </a:ext>
            </a:extLst>
          </p:cNvPr>
          <p:cNvSpPr txBox="1">
            <a:spLocks noChangeArrowheads="1"/>
          </p:cNvSpPr>
          <p:nvPr/>
        </p:nvSpPr>
        <p:spPr bwMode="auto">
          <a:xfrm>
            <a:off x="2732097" y="2389531"/>
            <a:ext cx="292881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rPr>
              <a:t>“accelerate progress and catch up their peers because they came in at a deficit in reading age and literacy and numeracy scores” </a:t>
            </a:r>
            <a:r>
              <a:rPr lang="en-GB" altLang="en-US" dirty="0">
                <a:solidFill>
                  <a:schemeClr val="bg1"/>
                </a:solidFill>
              </a:rPr>
              <a:t>(T35, 273-274). </a:t>
            </a:r>
            <a:endParaRPr lang="en-US" altLang="en-US" dirty="0">
              <a:solidFill>
                <a:schemeClr val="bg1"/>
              </a:solidFill>
            </a:endParaRPr>
          </a:p>
        </p:txBody>
      </p:sp>
      <p:sp>
        <p:nvSpPr>
          <p:cNvPr id="17" name="Rectangle 4">
            <a:extLst>
              <a:ext uri="{FF2B5EF4-FFF2-40B4-BE49-F238E27FC236}">
                <a16:creationId xmlns:a16="http://schemas.microsoft.com/office/drawing/2014/main" id="{223A367E-E209-4EEB-B384-F4C329401574}"/>
              </a:ext>
            </a:extLst>
          </p:cNvPr>
          <p:cNvSpPr>
            <a:spLocks noChangeArrowheads="1"/>
          </p:cNvSpPr>
          <p:nvPr/>
        </p:nvSpPr>
        <p:spPr bwMode="auto">
          <a:xfrm>
            <a:off x="5768920" y="1722230"/>
            <a:ext cx="28355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“didn’t really know initially” </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(T11, 83) </a:t>
            </a:r>
            <a:endParaRPr lang="en-US" altLang="en-US" dirty="0">
              <a:solidFill>
                <a:schemeClr val="bg1"/>
              </a:solidFill>
            </a:endParaRPr>
          </a:p>
        </p:txBody>
      </p:sp>
      <p:sp>
        <p:nvSpPr>
          <p:cNvPr id="18" name="Rectangle 5">
            <a:extLst>
              <a:ext uri="{FF2B5EF4-FFF2-40B4-BE49-F238E27FC236}">
                <a16:creationId xmlns:a16="http://schemas.microsoft.com/office/drawing/2014/main" id="{FC17683C-80E8-46DE-BB60-3970C0B6A564}"/>
              </a:ext>
            </a:extLst>
          </p:cNvPr>
          <p:cNvSpPr>
            <a:spLocks noChangeArrowheads="1"/>
          </p:cNvSpPr>
          <p:nvPr/>
        </p:nvSpPr>
        <p:spPr bwMode="auto">
          <a:xfrm>
            <a:off x="5772594" y="2568896"/>
            <a:ext cx="27123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“thought it was just for six weeks and with development blocks”</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(T21, 80)</a:t>
            </a:r>
            <a:r>
              <a:rPr lang="en-GB" altLang="en-US" dirty="0">
                <a:solidFill>
                  <a:schemeClr val="bg1"/>
                </a:solidFill>
              </a:rPr>
              <a:t> </a:t>
            </a:r>
            <a:endParaRPr lang="en-US" altLang="en-US" dirty="0">
              <a:solidFill>
                <a:schemeClr val="bg1"/>
              </a:solidFill>
            </a:endParaRPr>
          </a:p>
        </p:txBody>
      </p:sp>
      <p:sp>
        <p:nvSpPr>
          <p:cNvPr id="19" name="Rectangle 6">
            <a:extLst>
              <a:ext uri="{FF2B5EF4-FFF2-40B4-BE49-F238E27FC236}">
                <a16:creationId xmlns:a16="http://schemas.microsoft.com/office/drawing/2014/main" id="{98800E5A-9CC2-40DE-B43B-56866BAE3C5F}"/>
              </a:ext>
            </a:extLst>
          </p:cNvPr>
          <p:cNvSpPr>
            <a:spLocks noChangeArrowheads="1"/>
          </p:cNvSpPr>
          <p:nvPr/>
        </p:nvSpPr>
        <p:spPr bwMode="auto">
          <a:xfrm>
            <a:off x="5768920" y="4027775"/>
            <a:ext cx="265853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“then we were told it was going to be for a year”</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(T11, 82)</a:t>
            </a:r>
            <a:r>
              <a:rPr lang="en-GB" altLang="en-US" dirty="0">
                <a:solidFill>
                  <a:schemeClr val="bg1"/>
                </a:solidFill>
              </a:rPr>
              <a:t> </a:t>
            </a:r>
            <a:endParaRPr lang="en-US" altLang="en-US" dirty="0">
              <a:solidFill>
                <a:schemeClr val="bg1"/>
              </a:solidFill>
            </a:endParaRPr>
          </a:p>
        </p:txBody>
      </p:sp>
      <p:sp>
        <p:nvSpPr>
          <p:cNvPr id="12" name="Rectangle 11">
            <a:extLst>
              <a:ext uri="{FF2B5EF4-FFF2-40B4-BE49-F238E27FC236}">
                <a16:creationId xmlns:a16="http://schemas.microsoft.com/office/drawing/2014/main" id="{6109E359-F79B-44AC-95FD-737289D2C426}"/>
              </a:ext>
            </a:extLst>
          </p:cNvPr>
          <p:cNvSpPr/>
          <p:nvPr/>
        </p:nvSpPr>
        <p:spPr>
          <a:xfrm>
            <a:off x="2411759" y="260648"/>
            <a:ext cx="6284566" cy="51844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dirty="0"/>
          </a:p>
          <a:p>
            <a:pPr algn="r">
              <a:defRPr/>
            </a:pPr>
            <a:r>
              <a:rPr lang="en-US" sz="2400" b="1" dirty="0"/>
              <a:t>Initial circumstances impacted teacher</a:t>
            </a:r>
          </a:p>
          <a:p>
            <a:pPr algn="r">
              <a:defRPr/>
            </a:pPr>
            <a:r>
              <a:rPr lang="en-US" sz="2400" b="1" dirty="0"/>
              <a:t>experience and ownership</a:t>
            </a:r>
          </a:p>
        </p:txBody>
      </p:sp>
      <p:sp>
        <p:nvSpPr>
          <p:cNvPr id="13" name="Oval 12">
            <a:extLst>
              <a:ext uri="{FF2B5EF4-FFF2-40B4-BE49-F238E27FC236}">
                <a16:creationId xmlns:a16="http://schemas.microsoft.com/office/drawing/2014/main" id="{3B8573D3-69D7-4EDE-B05C-8542CF144D78}"/>
              </a:ext>
            </a:extLst>
          </p:cNvPr>
          <p:cNvSpPr/>
          <p:nvPr/>
        </p:nvSpPr>
        <p:spPr>
          <a:xfrm>
            <a:off x="2002614" y="939299"/>
            <a:ext cx="818288" cy="942457"/>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20" name="Rectangle 7">
            <a:extLst>
              <a:ext uri="{FF2B5EF4-FFF2-40B4-BE49-F238E27FC236}">
                <a16:creationId xmlns:a16="http://schemas.microsoft.com/office/drawing/2014/main" id="{FAB02C7D-4B0B-426D-93CE-F96F4EBC5F52}"/>
              </a:ext>
            </a:extLst>
          </p:cNvPr>
          <p:cNvSpPr>
            <a:spLocks noChangeArrowheads="1"/>
          </p:cNvSpPr>
          <p:nvPr/>
        </p:nvSpPr>
        <p:spPr bwMode="auto">
          <a:xfrm>
            <a:off x="2434224" y="2434334"/>
            <a:ext cx="2821179"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This initially sparked interest with one of the teachers specifically who has a </a:t>
            </a:r>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“primary teaching background” </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(T11, 21) and because of this she </a:t>
            </a:r>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“jumped at the chance”</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(T13, 8). </a:t>
            </a:r>
            <a:endParaRPr lang="en-US" altLang="en-US" dirty="0">
              <a:solidFill>
                <a:schemeClr val="bg1"/>
              </a:solidFill>
            </a:endParaRPr>
          </a:p>
        </p:txBody>
      </p:sp>
      <p:sp>
        <p:nvSpPr>
          <p:cNvPr id="21" name="Rectangle 8">
            <a:extLst>
              <a:ext uri="{FF2B5EF4-FFF2-40B4-BE49-F238E27FC236}">
                <a16:creationId xmlns:a16="http://schemas.microsoft.com/office/drawing/2014/main" id="{BE62B663-2215-4777-AF11-D4436444B011}"/>
              </a:ext>
            </a:extLst>
          </p:cNvPr>
          <p:cNvSpPr>
            <a:spLocks noChangeArrowheads="1"/>
          </p:cNvSpPr>
          <p:nvPr/>
        </p:nvSpPr>
        <p:spPr bwMode="auto">
          <a:xfrm>
            <a:off x="5480916" y="1722230"/>
            <a:ext cx="3155411"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Although this has some similarities to primary teaching T1 felt that </a:t>
            </a:r>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“the structure they wanted was nothing like primary so that was weird for me”</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(T11, 391) </a:t>
            </a:r>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“it wasn’t really primary style either – the structure of the timetable, so again I found that hard because I was like “oh it’s not really primary, it’s not what I’m use to” so that was different”</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(T13, 71-72). </a:t>
            </a:r>
            <a:endParaRPr lang="en-US" altLang="en-US" dirty="0">
              <a:solidFill>
                <a:schemeClr val="bg1"/>
              </a:solidFill>
            </a:endParaRPr>
          </a:p>
        </p:txBody>
      </p:sp>
    </p:spTree>
    <p:extLst>
      <p:ext uri="{BB962C8B-B14F-4D97-AF65-F5344CB8AC3E}">
        <p14:creationId xmlns:p14="http://schemas.microsoft.com/office/powerpoint/2010/main" val="3891580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14" name="Rectangle 13">
            <a:extLst>
              <a:ext uri="{FF2B5EF4-FFF2-40B4-BE49-F238E27FC236}">
                <a16:creationId xmlns:a16="http://schemas.microsoft.com/office/drawing/2014/main" id="{09E99C38-59E7-413F-979F-59B7CD77C086}"/>
              </a:ext>
            </a:extLst>
          </p:cNvPr>
          <p:cNvSpPr/>
          <p:nvPr/>
        </p:nvSpPr>
        <p:spPr>
          <a:xfrm>
            <a:off x="2411759" y="260648"/>
            <a:ext cx="6284565" cy="51844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dirty="0"/>
          </a:p>
          <a:p>
            <a:pPr algn="r">
              <a:defRPr/>
            </a:pPr>
            <a:r>
              <a:rPr lang="en-US" sz="2400" b="1" dirty="0"/>
              <a:t>Initial circumstances impacted teacher</a:t>
            </a:r>
          </a:p>
          <a:p>
            <a:pPr algn="r">
              <a:defRPr/>
            </a:pPr>
            <a:r>
              <a:rPr lang="en-US" sz="2400" b="1" dirty="0"/>
              <a:t>experience and ownership</a:t>
            </a:r>
          </a:p>
        </p:txBody>
      </p:sp>
      <p:sp>
        <p:nvSpPr>
          <p:cNvPr id="15" name="Oval 14">
            <a:extLst>
              <a:ext uri="{FF2B5EF4-FFF2-40B4-BE49-F238E27FC236}">
                <a16:creationId xmlns:a16="http://schemas.microsoft.com/office/drawing/2014/main" id="{6E3EACB4-CA15-4909-A8E2-4B38C489E092}"/>
              </a:ext>
            </a:extLst>
          </p:cNvPr>
          <p:cNvSpPr/>
          <p:nvPr/>
        </p:nvSpPr>
        <p:spPr>
          <a:xfrm>
            <a:off x="2144843" y="948262"/>
            <a:ext cx="818288" cy="942457"/>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16" name="TextBox 1">
            <a:extLst>
              <a:ext uri="{FF2B5EF4-FFF2-40B4-BE49-F238E27FC236}">
                <a16:creationId xmlns:a16="http://schemas.microsoft.com/office/drawing/2014/main" id="{69848283-4A01-4F08-AFF0-7293011F52AC}"/>
              </a:ext>
            </a:extLst>
          </p:cNvPr>
          <p:cNvSpPr txBox="1">
            <a:spLocks noChangeArrowheads="1"/>
          </p:cNvSpPr>
          <p:nvPr/>
        </p:nvSpPr>
        <p:spPr bwMode="auto">
          <a:xfrm>
            <a:off x="2732097" y="2389531"/>
            <a:ext cx="292881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rPr>
              <a:t>“accelerate progress and catch up their peers because they came in at a deficit in reading age and literacy and numeracy scores” </a:t>
            </a:r>
            <a:r>
              <a:rPr lang="en-GB" altLang="en-US" dirty="0">
                <a:solidFill>
                  <a:schemeClr val="bg1"/>
                </a:solidFill>
              </a:rPr>
              <a:t>(T35, 273-274). </a:t>
            </a:r>
            <a:endParaRPr lang="en-US" altLang="en-US" dirty="0">
              <a:solidFill>
                <a:schemeClr val="bg1"/>
              </a:solidFill>
            </a:endParaRPr>
          </a:p>
        </p:txBody>
      </p:sp>
      <p:sp>
        <p:nvSpPr>
          <p:cNvPr id="17" name="Rectangle 4">
            <a:extLst>
              <a:ext uri="{FF2B5EF4-FFF2-40B4-BE49-F238E27FC236}">
                <a16:creationId xmlns:a16="http://schemas.microsoft.com/office/drawing/2014/main" id="{223A367E-E209-4EEB-B384-F4C329401574}"/>
              </a:ext>
            </a:extLst>
          </p:cNvPr>
          <p:cNvSpPr>
            <a:spLocks noChangeArrowheads="1"/>
          </p:cNvSpPr>
          <p:nvPr/>
        </p:nvSpPr>
        <p:spPr bwMode="auto">
          <a:xfrm>
            <a:off x="5768920" y="1722230"/>
            <a:ext cx="28355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“didn’t really know initially” </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(T11, 83) </a:t>
            </a:r>
            <a:endParaRPr lang="en-US" altLang="en-US" dirty="0">
              <a:solidFill>
                <a:schemeClr val="bg1"/>
              </a:solidFill>
            </a:endParaRPr>
          </a:p>
        </p:txBody>
      </p:sp>
      <p:sp>
        <p:nvSpPr>
          <p:cNvPr id="18" name="Rectangle 5">
            <a:extLst>
              <a:ext uri="{FF2B5EF4-FFF2-40B4-BE49-F238E27FC236}">
                <a16:creationId xmlns:a16="http://schemas.microsoft.com/office/drawing/2014/main" id="{FC17683C-80E8-46DE-BB60-3970C0B6A564}"/>
              </a:ext>
            </a:extLst>
          </p:cNvPr>
          <p:cNvSpPr>
            <a:spLocks noChangeArrowheads="1"/>
          </p:cNvSpPr>
          <p:nvPr/>
        </p:nvSpPr>
        <p:spPr bwMode="auto">
          <a:xfrm>
            <a:off x="5772594" y="2568896"/>
            <a:ext cx="27123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“thought it was just for six weeks and with development blocks”</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(T21, 80)</a:t>
            </a:r>
            <a:r>
              <a:rPr lang="en-GB" altLang="en-US" dirty="0">
                <a:solidFill>
                  <a:schemeClr val="bg1"/>
                </a:solidFill>
              </a:rPr>
              <a:t> </a:t>
            </a:r>
            <a:endParaRPr lang="en-US" altLang="en-US" dirty="0">
              <a:solidFill>
                <a:schemeClr val="bg1"/>
              </a:solidFill>
            </a:endParaRPr>
          </a:p>
        </p:txBody>
      </p:sp>
      <p:sp>
        <p:nvSpPr>
          <p:cNvPr id="19" name="Rectangle 6">
            <a:extLst>
              <a:ext uri="{FF2B5EF4-FFF2-40B4-BE49-F238E27FC236}">
                <a16:creationId xmlns:a16="http://schemas.microsoft.com/office/drawing/2014/main" id="{98800E5A-9CC2-40DE-B43B-56866BAE3C5F}"/>
              </a:ext>
            </a:extLst>
          </p:cNvPr>
          <p:cNvSpPr>
            <a:spLocks noChangeArrowheads="1"/>
          </p:cNvSpPr>
          <p:nvPr/>
        </p:nvSpPr>
        <p:spPr bwMode="auto">
          <a:xfrm>
            <a:off x="5768920" y="4027775"/>
            <a:ext cx="265853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“then we were told it was going to be for a year”</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(T11, 82)</a:t>
            </a:r>
            <a:r>
              <a:rPr lang="en-GB" altLang="en-US" dirty="0">
                <a:solidFill>
                  <a:schemeClr val="bg1"/>
                </a:solidFill>
              </a:rPr>
              <a:t> </a:t>
            </a:r>
            <a:endParaRPr lang="en-US" altLang="en-US" dirty="0">
              <a:solidFill>
                <a:schemeClr val="bg1"/>
              </a:solidFill>
            </a:endParaRPr>
          </a:p>
        </p:txBody>
      </p:sp>
      <p:sp>
        <p:nvSpPr>
          <p:cNvPr id="12" name="Rectangle 11">
            <a:extLst>
              <a:ext uri="{FF2B5EF4-FFF2-40B4-BE49-F238E27FC236}">
                <a16:creationId xmlns:a16="http://schemas.microsoft.com/office/drawing/2014/main" id="{D37EC3E4-CA44-4F10-957D-A100027E749E}"/>
              </a:ext>
            </a:extLst>
          </p:cNvPr>
          <p:cNvSpPr/>
          <p:nvPr/>
        </p:nvSpPr>
        <p:spPr>
          <a:xfrm>
            <a:off x="2411758" y="260648"/>
            <a:ext cx="6321079" cy="5184477"/>
          </a:xfrm>
          <a:prstGeom prst="rect">
            <a:avLst/>
          </a:prstGeom>
          <a:solidFill>
            <a:srgbClr val="2ABAD7"/>
          </a:solidFill>
          <a:ln>
            <a:noFill/>
          </a:ln>
        </p:spPr>
        <p:style>
          <a:lnRef idx="0">
            <a:scrgbClr r="0" g="0" b="0"/>
          </a:lnRef>
          <a:fillRef idx="0">
            <a:scrgbClr r="0" g="0" b="0"/>
          </a:fillRef>
          <a:effectRef idx="0">
            <a:scrgbClr r="0" g="0" b="0"/>
          </a:effectRef>
          <a:fontRef idx="minor">
            <a:schemeClr val="lt1"/>
          </a:fontRef>
        </p:style>
        <p:txBody>
          <a:bodyPr/>
          <a:lstStyle/>
          <a:p>
            <a:pPr algn="ctr">
              <a:defRPr/>
            </a:pPr>
            <a:endParaRPr lang="en-US" b="1" dirty="0"/>
          </a:p>
          <a:p>
            <a:pPr algn="r">
              <a:defRPr/>
            </a:pPr>
            <a:r>
              <a:rPr lang="en-US" sz="2400" b="1" dirty="0"/>
              <a:t>Social capital did not reach full potential</a:t>
            </a:r>
          </a:p>
        </p:txBody>
      </p:sp>
      <p:sp>
        <p:nvSpPr>
          <p:cNvPr id="13" name="Oval 12">
            <a:extLst>
              <a:ext uri="{FF2B5EF4-FFF2-40B4-BE49-F238E27FC236}">
                <a16:creationId xmlns:a16="http://schemas.microsoft.com/office/drawing/2014/main" id="{2E8DBBBC-7C53-4609-8E57-D220E4BA3203}"/>
              </a:ext>
            </a:extLst>
          </p:cNvPr>
          <p:cNvSpPr/>
          <p:nvPr/>
        </p:nvSpPr>
        <p:spPr>
          <a:xfrm>
            <a:off x="2108330" y="948262"/>
            <a:ext cx="818289" cy="942457"/>
          </a:xfrm>
          <a:prstGeom prst="ellipse">
            <a:avLst/>
          </a:prstGeom>
          <a:solidFill>
            <a:srgbClr val="2ABAD7"/>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2</a:t>
            </a:r>
          </a:p>
        </p:txBody>
      </p:sp>
      <p:sp>
        <p:nvSpPr>
          <p:cNvPr id="20" name="Rectangle 1">
            <a:extLst>
              <a:ext uri="{FF2B5EF4-FFF2-40B4-BE49-F238E27FC236}">
                <a16:creationId xmlns:a16="http://schemas.microsoft.com/office/drawing/2014/main" id="{12259D6F-122F-4131-9536-5716AB85129F}"/>
              </a:ext>
            </a:extLst>
          </p:cNvPr>
          <p:cNvSpPr>
            <a:spLocks noChangeArrowheads="1"/>
          </p:cNvSpPr>
          <p:nvPr/>
        </p:nvSpPr>
        <p:spPr bwMode="auto">
          <a:xfrm>
            <a:off x="3089454" y="1027934"/>
            <a:ext cx="2070201" cy="1477328"/>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“who am I to challenge them as they are outstanding teachers”</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(T11, 404). </a:t>
            </a:r>
            <a:endParaRPr lang="en-US" altLang="en-US"/>
          </a:p>
        </p:txBody>
      </p:sp>
      <p:sp>
        <p:nvSpPr>
          <p:cNvPr id="21" name="Rectangle 12">
            <a:extLst>
              <a:ext uri="{FF2B5EF4-FFF2-40B4-BE49-F238E27FC236}">
                <a16:creationId xmlns:a16="http://schemas.microsoft.com/office/drawing/2014/main" id="{DE682402-A81E-4A6B-9C63-443999EC7AF7}"/>
              </a:ext>
            </a:extLst>
          </p:cNvPr>
          <p:cNvSpPr>
            <a:spLocks noChangeArrowheads="1"/>
          </p:cNvSpPr>
          <p:nvPr/>
        </p:nvSpPr>
        <p:spPr bwMode="auto">
          <a:xfrm>
            <a:off x="6589145" y="1412875"/>
            <a:ext cx="2070201" cy="3139321"/>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feel a bit unsupported sometimes because I feel like they have just sort of said “right get on with it”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(T21, 304)</a:t>
            </a:r>
          </a:p>
          <a:p>
            <a:endPar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“so from then it was sort of left to us” </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(T13, 60)</a:t>
            </a:r>
            <a:r>
              <a:rPr lang="en-GB" altLang="en-US"/>
              <a:t> </a:t>
            </a:r>
            <a:endParaRPr lang="en-US" altLang="en-US"/>
          </a:p>
        </p:txBody>
      </p:sp>
      <p:sp>
        <p:nvSpPr>
          <p:cNvPr id="22" name="Rectangle 13">
            <a:extLst>
              <a:ext uri="{FF2B5EF4-FFF2-40B4-BE49-F238E27FC236}">
                <a16:creationId xmlns:a16="http://schemas.microsoft.com/office/drawing/2014/main" id="{E0893CDD-BECC-4D0A-98E2-C152E9F1831E}"/>
              </a:ext>
            </a:extLst>
          </p:cNvPr>
          <p:cNvSpPr>
            <a:spLocks noChangeArrowheads="1"/>
          </p:cNvSpPr>
          <p:nvPr/>
        </p:nvSpPr>
        <p:spPr bwMode="auto">
          <a:xfrm>
            <a:off x="3243928" y="2557403"/>
            <a:ext cx="3308240" cy="2862322"/>
          </a:xfrm>
          <a:prstGeom prst="rect">
            <a:avLst/>
          </a:prstGeom>
          <a:noFill/>
          <a:ln w="381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“No I just decided what was right for [the children]”</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(T13, 95)</a:t>
            </a:r>
            <a:r>
              <a:rPr lang="en-GB" altLang="en-US"/>
              <a:t> </a:t>
            </a:r>
          </a:p>
          <a:p>
            <a:endParaRPr lang="en-GB" altLang="en-US"/>
          </a:p>
          <a:p>
            <a:r>
              <a:rPr lang="en-GB" altLang="en-US" i="1">
                <a:solidFill>
                  <a:srgbClr val="000000"/>
                </a:solidFill>
                <a:latin typeface="Times New Roman" panose="02020603050405020304" pitchFamily="18" charset="0"/>
                <a:ea typeface="Calibri" panose="020F0502020204030204" pitchFamily="34" charset="0"/>
                <a:cs typeface="Calibri" panose="020F0502020204030204" pitchFamily="34" charset="0"/>
              </a:rPr>
              <a:t>“I think if I had my own way I would have just done it on my own, like in primary you just do it you never get teams of departments you just- you’ve got your class and you just plan it”</a:t>
            </a:r>
            <a:r>
              <a:rPr lang="en-GB" altLang="en-US">
                <a:solidFill>
                  <a:srgbClr val="000000"/>
                </a:solidFill>
                <a:latin typeface="Times New Roman" panose="02020603050405020304" pitchFamily="18" charset="0"/>
                <a:ea typeface="Calibri" panose="020F0502020204030204" pitchFamily="34" charset="0"/>
                <a:cs typeface="Calibri" panose="020F0502020204030204" pitchFamily="34" charset="0"/>
              </a:rPr>
              <a:t> (T13, 80-83)</a:t>
            </a:r>
            <a:r>
              <a:rPr lang="en-GB" altLang="en-US"/>
              <a:t> </a:t>
            </a:r>
            <a:endParaRPr lang="en-US" altLang="en-US"/>
          </a:p>
        </p:txBody>
      </p:sp>
      <p:cxnSp>
        <p:nvCxnSpPr>
          <p:cNvPr id="7" name="Straight Arrow Connector 6">
            <a:extLst>
              <a:ext uri="{FF2B5EF4-FFF2-40B4-BE49-F238E27FC236}">
                <a16:creationId xmlns:a16="http://schemas.microsoft.com/office/drawing/2014/main" id="{1973A70A-83BB-473E-9F96-C75D77CCCAEA}"/>
              </a:ext>
            </a:extLst>
          </p:cNvPr>
          <p:cNvCxnSpPr/>
          <p:nvPr/>
        </p:nvCxnSpPr>
        <p:spPr>
          <a:xfrm>
            <a:off x="5535324" y="1722230"/>
            <a:ext cx="803279" cy="33861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10EB980-F8FE-43F8-9E90-A7EB6D7FE652}"/>
              </a:ext>
            </a:extLst>
          </p:cNvPr>
          <p:cNvCxnSpPr>
            <a:cxnSpLocks/>
          </p:cNvCxnSpPr>
          <p:nvPr/>
        </p:nvCxnSpPr>
        <p:spPr>
          <a:xfrm flipH="1">
            <a:off x="6819678" y="4750047"/>
            <a:ext cx="564659" cy="387269"/>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0724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14" name="Rectangle 13">
            <a:extLst>
              <a:ext uri="{FF2B5EF4-FFF2-40B4-BE49-F238E27FC236}">
                <a16:creationId xmlns:a16="http://schemas.microsoft.com/office/drawing/2014/main" id="{09E99C38-59E7-413F-979F-59B7CD77C086}"/>
              </a:ext>
            </a:extLst>
          </p:cNvPr>
          <p:cNvSpPr/>
          <p:nvPr/>
        </p:nvSpPr>
        <p:spPr>
          <a:xfrm>
            <a:off x="2411759" y="260648"/>
            <a:ext cx="6284565" cy="5184477"/>
          </a:xfrm>
          <a:prstGeom prst="rect">
            <a:avLst/>
          </a:prstGeom>
          <a:solidFill>
            <a:srgbClr val="366D89"/>
          </a:solidFill>
          <a:ln>
            <a:noFill/>
          </a:ln>
        </p:spPr>
        <p:style>
          <a:lnRef idx="0">
            <a:scrgbClr r="0" g="0" b="0"/>
          </a:lnRef>
          <a:fillRef idx="0">
            <a:scrgbClr r="0" g="0" b="0"/>
          </a:fillRef>
          <a:effectRef idx="0">
            <a:scrgbClr r="0" g="0" b="0"/>
          </a:effectRef>
          <a:fontRef idx="minor">
            <a:schemeClr val="lt1"/>
          </a:fontRef>
        </p:style>
        <p:txBody>
          <a:bodyPr/>
          <a:lstStyle/>
          <a:p>
            <a:pPr>
              <a:defRPr/>
            </a:pPr>
            <a:endParaRPr lang="en-US" b="1" dirty="0"/>
          </a:p>
          <a:p>
            <a:pPr algn="r">
              <a:defRPr/>
            </a:pPr>
            <a:r>
              <a:rPr lang="en-US" sz="2400" b="1" dirty="0"/>
              <a:t>Initial circumstances impacted teacher</a:t>
            </a:r>
          </a:p>
          <a:p>
            <a:pPr algn="r">
              <a:defRPr/>
            </a:pPr>
            <a:r>
              <a:rPr lang="en-US" sz="2400" b="1" dirty="0"/>
              <a:t>experience and ownership</a:t>
            </a:r>
          </a:p>
        </p:txBody>
      </p:sp>
      <p:sp>
        <p:nvSpPr>
          <p:cNvPr id="15" name="Oval 14">
            <a:extLst>
              <a:ext uri="{FF2B5EF4-FFF2-40B4-BE49-F238E27FC236}">
                <a16:creationId xmlns:a16="http://schemas.microsoft.com/office/drawing/2014/main" id="{6E3EACB4-CA15-4909-A8E2-4B38C489E092}"/>
              </a:ext>
            </a:extLst>
          </p:cNvPr>
          <p:cNvSpPr/>
          <p:nvPr/>
        </p:nvSpPr>
        <p:spPr>
          <a:xfrm>
            <a:off x="2144843" y="948262"/>
            <a:ext cx="818288" cy="942457"/>
          </a:xfrm>
          <a:prstGeom prst="ellipse">
            <a:avLst/>
          </a:prstGeom>
          <a:solidFill>
            <a:srgbClr val="366D89"/>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1</a:t>
            </a:r>
          </a:p>
        </p:txBody>
      </p:sp>
      <p:sp>
        <p:nvSpPr>
          <p:cNvPr id="16" name="TextBox 1">
            <a:extLst>
              <a:ext uri="{FF2B5EF4-FFF2-40B4-BE49-F238E27FC236}">
                <a16:creationId xmlns:a16="http://schemas.microsoft.com/office/drawing/2014/main" id="{69848283-4A01-4F08-AFF0-7293011F52AC}"/>
              </a:ext>
            </a:extLst>
          </p:cNvPr>
          <p:cNvSpPr txBox="1">
            <a:spLocks noChangeArrowheads="1"/>
          </p:cNvSpPr>
          <p:nvPr/>
        </p:nvSpPr>
        <p:spPr bwMode="auto">
          <a:xfrm>
            <a:off x="2732097" y="2389531"/>
            <a:ext cx="2928811"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rPr>
              <a:t>“accelerate progress and catch up their peers because they came in at a deficit in reading age and literacy and numeracy scores” </a:t>
            </a:r>
            <a:r>
              <a:rPr lang="en-GB" altLang="en-US" dirty="0">
                <a:solidFill>
                  <a:schemeClr val="bg1"/>
                </a:solidFill>
              </a:rPr>
              <a:t>(T35, 273-274). </a:t>
            </a:r>
            <a:endParaRPr lang="en-US" altLang="en-US" dirty="0">
              <a:solidFill>
                <a:schemeClr val="bg1"/>
              </a:solidFill>
            </a:endParaRPr>
          </a:p>
        </p:txBody>
      </p:sp>
      <p:sp>
        <p:nvSpPr>
          <p:cNvPr id="17" name="Rectangle 4">
            <a:extLst>
              <a:ext uri="{FF2B5EF4-FFF2-40B4-BE49-F238E27FC236}">
                <a16:creationId xmlns:a16="http://schemas.microsoft.com/office/drawing/2014/main" id="{223A367E-E209-4EEB-B384-F4C329401574}"/>
              </a:ext>
            </a:extLst>
          </p:cNvPr>
          <p:cNvSpPr>
            <a:spLocks noChangeArrowheads="1"/>
          </p:cNvSpPr>
          <p:nvPr/>
        </p:nvSpPr>
        <p:spPr bwMode="auto">
          <a:xfrm>
            <a:off x="5768920" y="1722230"/>
            <a:ext cx="283552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“didn’t really know initially” </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(T11, 83) </a:t>
            </a:r>
            <a:endParaRPr lang="en-US" altLang="en-US" dirty="0">
              <a:solidFill>
                <a:schemeClr val="bg1"/>
              </a:solidFill>
            </a:endParaRPr>
          </a:p>
        </p:txBody>
      </p:sp>
      <p:sp>
        <p:nvSpPr>
          <p:cNvPr id="18" name="Rectangle 5">
            <a:extLst>
              <a:ext uri="{FF2B5EF4-FFF2-40B4-BE49-F238E27FC236}">
                <a16:creationId xmlns:a16="http://schemas.microsoft.com/office/drawing/2014/main" id="{FC17683C-80E8-46DE-BB60-3970C0B6A564}"/>
              </a:ext>
            </a:extLst>
          </p:cNvPr>
          <p:cNvSpPr>
            <a:spLocks noChangeArrowheads="1"/>
          </p:cNvSpPr>
          <p:nvPr/>
        </p:nvSpPr>
        <p:spPr bwMode="auto">
          <a:xfrm>
            <a:off x="5772594" y="2568896"/>
            <a:ext cx="2712349"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“thought it was just for six weeks and with development blocks”</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(T21, 80)</a:t>
            </a:r>
            <a:r>
              <a:rPr lang="en-GB" altLang="en-US" dirty="0">
                <a:solidFill>
                  <a:schemeClr val="bg1"/>
                </a:solidFill>
              </a:rPr>
              <a:t> </a:t>
            </a:r>
            <a:endParaRPr lang="en-US" altLang="en-US" dirty="0">
              <a:solidFill>
                <a:schemeClr val="bg1"/>
              </a:solidFill>
            </a:endParaRPr>
          </a:p>
        </p:txBody>
      </p:sp>
      <p:sp>
        <p:nvSpPr>
          <p:cNvPr id="19" name="Rectangle 6">
            <a:extLst>
              <a:ext uri="{FF2B5EF4-FFF2-40B4-BE49-F238E27FC236}">
                <a16:creationId xmlns:a16="http://schemas.microsoft.com/office/drawing/2014/main" id="{98800E5A-9CC2-40DE-B43B-56866BAE3C5F}"/>
              </a:ext>
            </a:extLst>
          </p:cNvPr>
          <p:cNvSpPr>
            <a:spLocks noChangeArrowheads="1"/>
          </p:cNvSpPr>
          <p:nvPr/>
        </p:nvSpPr>
        <p:spPr bwMode="auto">
          <a:xfrm>
            <a:off x="5768920" y="4027775"/>
            <a:ext cx="265853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i="1" dirty="0">
                <a:solidFill>
                  <a:schemeClr val="bg1"/>
                </a:solidFill>
                <a:latin typeface="Times New Roman" panose="02020603050405020304" pitchFamily="18" charset="0"/>
                <a:ea typeface="Calibri" panose="020F0502020204030204" pitchFamily="34" charset="0"/>
                <a:cs typeface="Calibri" panose="020F0502020204030204" pitchFamily="34" charset="0"/>
              </a:rPr>
              <a:t>“then we were told it was going to be for a year”</a:t>
            </a:r>
            <a:r>
              <a:rPr lang="en-GB" altLang="en-US" dirty="0">
                <a:solidFill>
                  <a:schemeClr val="bg1"/>
                </a:solidFill>
                <a:latin typeface="Times New Roman" panose="02020603050405020304" pitchFamily="18" charset="0"/>
                <a:ea typeface="Calibri" panose="020F0502020204030204" pitchFamily="34" charset="0"/>
                <a:cs typeface="Calibri" panose="020F0502020204030204" pitchFamily="34" charset="0"/>
              </a:rPr>
              <a:t> (T11, 82)</a:t>
            </a:r>
            <a:r>
              <a:rPr lang="en-GB" altLang="en-US" dirty="0">
                <a:solidFill>
                  <a:schemeClr val="bg1"/>
                </a:solidFill>
              </a:rPr>
              <a:t> </a:t>
            </a:r>
            <a:endParaRPr lang="en-US" altLang="en-US" dirty="0">
              <a:solidFill>
                <a:schemeClr val="bg1"/>
              </a:solidFill>
            </a:endParaRPr>
          </a:p>
        </p:txBody>
      </p:sp>
      <p:sp>
        <p:nvSpPr>
          <p:cNvPr id="12" name="Rectangle 11">
            <a:extLst>
              <a:ext uri="{FF2B5EF4-FFF2-40B4-BE49-F238E27FC236}">
                <a16:creationId xmlns:a16="http://schemas.microsoft.com/office/drawing/2014/main" id="{04F3CB03-8080-4F2F-862A-1B68F7C0A817}"/>
              </a:ext>
            </a:extLst>
          </p:cNvPr>
          <p:cNvSpPr/>
          <p:nvPr/>
        </p:nvSpPr>
        <p:spPr>
          <a:xfrm>
            <a:off x="2421284" y="260648"/>
            <a:ext cx="6284565" cy="5184477"/>
          </a:xfrm>
          <a:prstGeom prst="rect">
            <a:avLst/>
          </a:prstGeom>
          <a:solidFill>
            <a:srgbClr val="2E99B5"/>
          </a:solidFill>
          <a:ln>
            <a:noFill/>
          </a:ln>
        </p:spPr>
        <p:style>
          <a:lnRef idx="0">
            <a:scrgbClr r="0" g="0" b="0"/>
          </a:lnRef>
          <a:fillRef idx="0">
            <a:scrgbClr r="0" g="0" b="0"/>
          </a:fillRef>
          <a:effectRef idx="0">
            <a:scrgbClr r="0" g="0" b="0"/>
          </a:effectRef>
          <a:fontRef idx="minor">
            <a:schemeClr val="lt1"/>
          </a:fontRef>
        </p:style>
        <p:txBody>
          <a:bodyPr/>
          <a:lstStyle/>
          <a:p>
            <a:pPr algn="ctr">
              <a:defRPr/>
            </a:pPr>
            <a:r>
              <a:rPr lang="en-US" dirty="0"/>
              <a:t>                       </a:t>
            </a:r>
          </a:p>
          <a:p>
            <a:pPr algn="r">
              <a:defRPr/>
            </a:pPr>
            <a:r>
              <a:rPr lang="en-US" dirty="0"/>
              <a:t>                       </a:t>
            </a:r>
            <a:r>
              <a:rPr lang="en-US" sz="2400" b="1" dirty="0"/>
              <a:t>Human capital of teachers impacted the development of a holistic approach to teaching and learning</a:t>
            </a:r>
            <a:endParaRPr lang="en-US" b="1" dirty="0"/>
          </a:p>
        </p:txBody>
      </p:sp>
      <p:sp>
        <p:nvSpPr>
          <p:cNvPr id="13" name="Oval 12">
            <a:extLst>
              <a:ext uri="{FF2B5EF4-FFF2-40B4-BE49-F238E27FC236}">
                <a16:creationId xmlns:a16="http://schemas.microsoft.com/office/drawing/2014/main" id="{B107BDB5-A1F4-4B42-B2AF-3317B5CC87B3}"/>
              </a:ext>
            </a:extLst>
          </p:cNvPr>
          <p:cNvSpPr/>
          <p:nvPr/>
        </p:nvSpPr>
        <p:spPr>
          <a:xfrm>
            <a:off x="1993090" y="918012"/>
            <a:ext cx="818288" cy="942457"/>
          </a:xfrm>
          <a:prstGeom prst="ellipse">
            <a:avLst/>
          </a:prstGeom>
          <a:solidFill>
            <a:srgbClr val="2E99B5"/>
          </a:solidFill>
          <a:ln w="7620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600" dirty="0"/>
              <a:t>3</a:t>
            </a:r>
          </a:p>
        </p:txBody>
      </p:sp>
      <p:sp>
        <p:nvSpPr>
          <p:cNvPr id="20" name="Content Placeholder 2">
            <a:extLst>
              <a:ext uri="{FF2B5EF4-FFF2-40B4-BE49-F238E27FC236}">
                <a16:creationId xmlns:a16="http://schemas.microsoft.com/office/drawing/2014/main" id="{7EB9C687-2DA9-495F-B42B-CC75EBA0B5E2}"/>
              </a:ext>
            </a:extLst>
          </p:cNvPr>
          <p:cNvSpPr txBox="1">
            <a:spLocks noChangeArrowheads="1"/>
          </p:cNvSpPr>
          <p:nvPr/>
        </p:nvSpPr>
        <p:spPr bwMode="auto">
          <a:xfrm>
            <a:off x="2739151" y="1982165"/>
            <a:ext cx="5145961" cy="3124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r>
              <a:rPr lang="en-US" altLang="en-US" sz="2400" dirty="0">
                <a:solidFill>
                  <a:schemeClr val="bg1"/>
                </a:solidFill>
              </a:rPr>
              <a:t>Understanding and skills for holistic, child-led, embodied pedagogies</a:t>
            </a:r>
          </a:p>
          <a:p>
            <a:endParaRPr lang="en-US" altLang="en-US" sz="2400" dirty="0">
              <a:solidFill>
                <a:schemeClr val="bg1"/>
              </a:solidFill>
            </a:endParaRPr>
          </a:p>
          <a:p>
            <a:r>
              <a:rPr lang="en-US" altLang="en-US" sz="2400" dirty="0">
                <a:solidFill>
                  <a:schemeClr val="bg1"/>
                </a:solidFill>
              </a:rPr>
              <a:t>Teacher values and philosophies</a:t>
            </a:r>
          </a:p>
          <a:p>
            <a:endParaRPr lang="en-US" altLang="en-US" sz="2400" dirty="0">
              <a:solidFill>
                <a:schemeClr val="bg1"/>
              </a:solidFill>
            </a:endParaRPr>
          </a:p>
          <a:p>
            <a:r>
              <a:rPr lang="en-US" altLang="en-US" sz="2400" dirty="0">
                <a:solidFill>
                  <a:schemeClr val="bg1"/>
                </a:solidFill>
              </a:rPr>
              <a:t>“Implementation dip” (Fullan, 2002: 6)</a:t>
            </a:r>
          </a:p>
        </p:txBody>
      </p:sp>
    </p:spTree>
    <p:extLst>
      <p:ext uri="{BB962C8B-B14F-4D97-AF65-F5344CB8AC3E}">
        <p14:creationId xmlns:p14="http://schemas.microsoft.com/office/powerpoint/2010/main" val="327858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21" name="Text Placeholder 2">
            <a:extLst>
              <a:ext uri="{FF2B5EF4-FFF2-40B4-BE49-F238E27FC236}">
                <a16:creationId xmlns:a16="http://schemas.microsoft.com/office/drawing/2014/main" id="{247639EB-6891-4AC4-8843-DE345094A4BA}"/>
              </a:ext>
            </a:extLst>
          </p:cNvPr>
          <p:cNvSpPr txBox="1">
            <a:spLocks/>
          </p:cNvSpPr>
          <p:nvPr/>
        </p:nvSpPr>
        <p:spPr>
          <a:xfrm>
            <a:off x="2555214" y="206188"/>
            <a:ext cx="5601444" cy="6397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dirty="0"/>
              <a:t>Understanding and skills</a:t>
            </a:r>
          </a:p>
        </p:txBody>
      </p:sp>
      <p:sp>
        <p:nvSpPr>
          <p:cNvPr id="23" name="Rectangle 6">
            <a:extLst>
              <a:ext uri="{FF2B5EF4-FFF2-40B4-BE49-F238E27FC236}">
                <a16:creationId xmlns:a16="http://schemas.microsoft.com/office/drawing/2014/main" id="{AD30C69F-43D9-4B8A-B3F9-F5BE8691730C}"/>
              </a:ext>
            </a:extLst>
          </p:cNvPr>
          <p:cNvSpPr>
            <a:spLocks noChangeArrowheads="1"/>
          </p:cNvSpPr>
          <p:nvPr/>
        </p:nvSpPr>
        <p:spPr bwMode="auto">
          <a:xfrm>
            <a:off x="2352147" y="757327"/>
            <a:ext cx="6612339"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When reflecting on the approach the teachers did not think they succeeded in making it a fully holistic approach because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“I think it was more about circus rather than learning”</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(T16, 267). When answering the same question the second teacher shows openness and understanding that their own ability may have played a part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“I don’t think I am confident in delivering that way, so I think that might have hindered it. I think I was more reluctant and was like “ok, let’s do a little bit of it” and then go back to maybe just reading and writing and sitting down”</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(T27, 298-300). </a:t>
            </a:r>
            <a:endParaRPr lang="en-US" altLang="en-US" dirty="0"/>
          </a:p>
        </p:txBody>
      </p:sp>
      <p:sp>
        <p:nvSpPr>
          <p:cNvPr id="24" name="Rectangle 7">
            <a:extLst>
              <a:ext uri="{FF2B5EF4-FFF2-40B4-BE49-F238E27FC236}">
                <a16:creationId xmlns:a16="http://schemas.microsoft.com/office/drawing/2014/main" id="{1EBBA81E-99A9-48BB-8C50-C2E31F26E19C}"/>
              </a:ext>
            </a:extLst>
          </p:cNvPr>
          <p:cNvSpPr>
            <a:spLocks noChangeArrowheads="1"/>
          </p:cNvSpPr>
          <p:nvPr/>
        </p:nvSpPr>
        <p:spPr bwMode="auto">
          <a:xfrm>
            <a:off x="2352147" y="3518980"/>
            <a:ext cx="6453674"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According to the lead teachers, the activities that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“gave the children choices of tasks…did not work”</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(T21,40-42</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“When we had the children in we thought</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“no it’s not going to work” letting the children choose, certain characters couldn’t do that</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(T13, 32-33). </a:t>
            </a:r>
            <a:r>
              <a:rPr lang="en-GB" altLang="en-US"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“I think they find it more calming when there is more structure, it’s like when you give them freedom they are like “oh I don’t know what to do with it” so I think they like structure”</a:t>
            </a:r>
            <a:r>
              <a:rPr lang="en-GB" altLang="en-US" dirty="0">
                <a:solidFill>
                  <a:srgbClr val="000000"/>
                </a:solidFill>
                <a:latin typeface="Times New Roman" panose="02020603050405020304" pitchFamily="18" charset="0"/>
                <a:ea typeface="Calibri" panose="020F0502020204030204" pitchFamily="34" charset="0"/>
                <a:cs typeface="Calibri" panose="020F0502020204030204" pitchFamily="34" charset="0"/>
              </a:rPr>
              <a:t> (T11, 185-187). </a:t>
            </a:r>
            <a:endParaRPr lang="en-US" altLang="en-US" dirty="0"/>
          </a:p>
        </p:txBody>
      </p:sp>
    </p:spTree>
    <p:extLst>
      <p:ext uri="{BB962C8B-B14F-4D97-AF65-F5344CB8AC3E}">
        <p14:creationId xmlns:p14="http://schemas.microsoft.com/office/powerpoint/2010/main" val="943934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a:extLst>
              <a:ext uri="{FF2B5EF4-FFF2-40B4-BE49-F238E27FC236}">
                <a16:creationId xmlns:a16="http://schemas.microsoft.com/office/drawing/2014/main" id="{D534A943-3551-49C3-834D-6AAF2CE8C571}"/>
              </a:ext>
            </a:extLst>
          </p:cNvPr>
          <p:cNvSpPr/>
          <p:nvPr/>
        </p:nvSpPr>
        <p:spPr>
          <a:xfrm rot="10800000">
            <a:off x="179512" y="260648"/>
            <a:ext cx="2016224" cy="18002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endParaRPr lang="en-GB" dirty="0"/>
          </a:p>
        </p:txBody>
      </p:sp>
      <p:sp>
        <p:nvSpPr>
          <p:cNvPr id="3" name="Isosceles Triangle 2">
            <a:extLst>
              <a:ext uri="{FF2B5EF4-FFF2-40B4-BE49-F238E27FC236}">
                <a16:creationId xmlns:a16="http://schemas.microsoft.com/office/drawing/2014/main" id="{3E9804F8-536A-42D7-AB76-FB4DAB1B9532}"/>
              </a:ext>
            </a:extLst>
          </p:cNvPr>
          <p:cNvSpPr/>
          <p:nvPr/>
        </p:nvSpPr>
        <p:spPr>
          <a:xfrm rot="10800000">
            <a:off x="179512" y="2067137"/>
            <a:ext cx="2016224" cy="1800200"/>
          </a:xfrm>
          <a:prstGeom prst="triangle">
            <a:avLst/>
          </a:prstGeom>
          <a:solidFill>
            <a:srgbClr val="023B59"/>
          </a:solidFill>
          <a:ln>
            <a:solidFill>
              <a:srgbClr val="356C8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D29EC54-B243-4FC0-BEEB-FA4C76E11A04}"/>
              </a:ext>
            </a:extLst>
          </p:cNvPr>
          <p:cNvSpPr txBox="1"/>
          <p:nvPr/>
        </p:nvSpPr>
        <p:spPr>
          <a:xfrm>
            <a:off x="755576" y="404664"/>
            <a:ext cx="1296144" cy="646331"/>
          </a:xfrm>
          <a:prstGeom prst="rect">
            <a:avLst/>
          </a:prstGeom>
          <a:noFill/>
        </p:spPr>
        <p:txBody>
          <a:bodyPr wrap="square" rtlCol="0">
            <a:spAutoFit/>
          </a:bodyPr>
          <a:lstStyle/>
          <a:p>
            <a:r>
              <a:rPr lang="en-GB" dirty="0"/>
              <a:t>Key findings</a:t>
            </a:r>
          </a:p>
        </p:txBody>
      </p:sp>
      <p:sp>
        <p:nvSpPr>
          <p:cNvPr id="6" name="TextBox 5">
            <a:extLst>
              <a:ext uri="{FF2B5EF4-FFF2-40B4-BE49-F238E27FC236}">
                <a16:creationId xmlns:a16="http://schemas.microsoft.com/office/drawing/2014/main" id="{E0FE2291-650E-47F4-B6C7-E6E1E805A564}"/>
              </a:ext>
            </a:extLst>
          </p:cNvPr>
          <p:cNvSpPr txBox="1"/>
          <p:nvPr/>
        </p:nvSpPr>
        <p:spPr>
          <a:xfrm>
            <a:off x="539551" y="2204865"/>
            <a:ext cx="1296144" cy="369332"/>
          </a:xfrm>
          <a:prstGeom prst="rect">
            <a:avLst/>
          </a:prstGeom>
          <a:noFill/>
        </p:spPr>
        <p:txBody>
          <a:bodyPr wrap="square" rtlCol="0">
            <a:spAutoFit/>
          </a:bodyPr>
          <a:lstStyle/>
          <a:p>
            <a:r>
              <a:rPr lang="en-GB" dirty="0">
                <a:solidFill>
                  <a:schemeClr val="bg1">
                    <a:lumMod val="75000"/>
                  </a:schemeClr>
                </a:solidFill>
              </a:rPr>
              <a:t>Conclusion</a:t>
            </a:r>
          </a:p>
        </p:txBody>
      </p:sp>
      <p:sp>
        <p:nvSpPr>
          <p:cNvPr id="22" name="Text Placeholder 4">
            <a:extLst>
              <a:ext uri="{FF2B5EF4-FFF2-40B4-BE49-F238E27FC236}">
                <a16:creationId xmlns:a16="http://schemas.microsoft.com/office/drawing/2014/main" id="{F4584E25-D644-4D1D-81BE-A0B5BDA3376B}"/>
              </a:ext>
            </a:extLst>
          </p:cNvPr>
          <p:cNvSpPr txBox="1">
            <a:spLocks/>
          </p:cNvSpPr>
          <p:nvPr/>
        </p:nvSpPr>
        <p:spPr>
          <a:xfrm>
            <a:off x="3707905" y="260350"/>
            <a:ext cx="4978896" cy="6397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r"/>
            <a:r>
              <a:rPr lang="en-US" altLang="en-US" dirty="0"/>
              <a:t>Values and Philosophies</a:t>
            </a:r>
          </a:p>
        </p:txBody>
      </p:sp>
      <p:sp>
        <p:nvSpPr>
          <p:cNvPr id="25" name="Rectangle 8">
            <a:extLst>
              <a:ext uri="{FF2B5EF4-FFF2-40B4-BE49-F238E27FC236}">
                <a16:creationId xmlns:a16="http://schemas.microsoft.com/office/drawing/2014/main" id="{8AF6E6E3-7170-4563-8ED8-33F2568ACD70}"/>
              </a:ext>
            </a:extLst>
          </p:cNvPr>
          <p:cNvSpPr>
            <a:spLocks noChangeArrowheads="1"/>
          </p:cNvSpPr>
          <p:nvPr/>
        </p:nvSpPr>
        <p:spPr bwMode="auto">
          <a:xfrm>
            <a:off x="2349402" y="4234824"/>
            <a:ext cx="634533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2000"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“One big change is how the tables are not in group shape anymore, but desks are now separated with one child behind each desk, when asked why this had happened the teacher said that the “children were more focused””</a:t>
            </a:r>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 (RO4, 5-9)</a:t>
            </a:r>
            <a:r>
              <a:rPr lang="en-GB" altLang="en-US" sz="2000" dirty="0"/>
              <a:t> </a:t>
            </a:r>
            <a:endParaRPr lang="en-US" altLang="en-US" sz="2000" dirty="0"/>
          </a:p>
        </p:txBody>
      </p:sp>
      <p:sp>
        <p:nvSpPr>
          <p:cNvPr id="26" name="Rectangle 9">
            <a:extLst>
              <a:ext uri="{FF2B5EF4-FFF2-40B4-BE49-F238E27FC236}">
                <a16:creationId xmlns:a16="http://schemas.microsoft.com/office/drawing/2014/main" id="{56F2211A-19DA-40D4-929A-05336CC88F29}"/>
              </a:ext>
            </a:extLst>
          </p:cNvPr>
          <p:cNvSpPr>
            <a:spLocks noChangeArrowheads="1"/>
          </p:cNvSpPr>
          <p:nvPr/>
        </p:nvSpPr>
        <p:spPr bwMode="auto">
          <a:xfrm>
            <a:off x="2555775" y="1160748"/>
            <a:ext cx="6345338"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Talking about more practical tasks</a:t>
            </a:r>
            <a:r>
              <a:rPr lang="en-GB" altLang="en-US" sz="2000"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“[the children] were getting quite hyper after it”</a:t>
            </a:r>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 (T21, 18-19) and it </a:t>
            </a:r>
            <a:r>
              <a:rPr lang="en-GB" altLang="en-US" sz="2000"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“would disrupt them too much”</a:t>
            </a:r>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 (T11, 211). Teachers therefore did </a:t>
            </a:r>
            <a:r>
              <a:rPr lang="en-GB" altLang="en-US" sz="2000"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“anything physical in the afternoon because that is when it is best suited”</a:t>
            </a:r>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 (T21, 236). </a:t>
            </a:r>
            <a:endParaRPr lang="en-US" altLang="en-US" sz="2000" dirty="0"/>
          </a:p>
        </p:txBody>
      </p:sp>
      <p:sp>
        <p:nvSpPr>
          <p:cNvPr id="27" name="Rectangle 10">
            <a:extLst>
              <a:ext uri="{FF2B5EF4-FFF2-40B4-BE49-F238E27FC236}">
                <a16:creationId xmlns:a16="http://schemas.microsoft.com/office/drawing/2014/main" id="{8C74FC84-D43D-4099-B0C0-5B5636A41635}"/>
              </a:ext>
            </a:extLst>
          </p:cNvPr>
          <p:cNvSpPr>
            <a:spLocks noChangeArrowheads="1"/>
          </p:cNvSpPr>
          <p:nvPr/>
        </p:nvSpPr>
        <p:spPr bwMode="auto">
          <a:xfrm>
            <a:off x="2555776" y="3159451"/>
            <a:ext cx="634533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r>
              <a:rPr lang="en-GB" altLang="en-US" sz="2000" i="1" dirty="0">
                <a:solidFill>
                  <a:srgbClr val="000000"/>
                </a:solidFill>
                <a:latin typeface="Times New Roman" panose="02020603050405020304" pitchFamily="18" charset="0"/>
                <a:ea typeface="Calibri" panose="020F0502020204030204" pitchFamily="34" charset="0"/>
                <a:cs typeface="Calibri" panose="020F0502020204030204" pitchFamily="34" charset="0"/>
              </a:rPr>
              <a:t>“you have lost them in the afternoon haven’t you, the concentration is like a reception class” </a:t>
            </a:r>
            <a:r>
              <a:rPr lang="en-GB" altLang="en-US" sz="2000" dirty="0">
                <a:solidFill>
                  <a:srgbClr val="000000"/>
                </a:solidFill>
                <a:latin typeface="Times New Roman" panose="02020603050405020304" pitchFamily="18" charset="0"/>
                <a:ea typeface="Calibri" panose="020F0502020204030204" pitchFamily="34" charset="0"/>
                <a:cs typeface="Calibri" panose="020F0502020204030204" pitchFamily="34" charset="0"/>
              </a:rPr>
              <a:t>(T11, 239). </a:t>
            </a:r>
            <a:endParaRPr lang="en-US" altLang="en-US" sz="2000" dirty="0"/>
          </a:p>
        </p:txBody>
      </p:sp>
    </p:spTree>
    <p:extLst>
      <p:ext uri="{BB962C8B-B14F-4D97-AF65-F5344CB8AC3E}">
        <p14:creationId xmlns:p14="http://schemas.microsoft.com/office/powerpoint/2010/main" val="264615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Google Shape;104;p17">
            <a:extLst>
              <a:ext uri="{FF2B5EF4-FFF2-40B4-BE49-F238E27FC236}">
                <a16:creationId xmlns:a16="http://schemas.microsoft.com/office/drawing/2014/main" id="{0FDF22C5-25E7-4DCF-B480-0D9A3097847B}"/>
              </a:ext>
            </a:extLst>
          </p:cNvPr>
          <p:cNvSpPr>
            <a:spLocks noGrp="1" noChangeArrowheads="1"/>
          </p:cNvSpPr>
          <p:nvPr>
            <p:ph type="sldNum" sz="quarter" idx="11"/>
          </p:nvPr>
        </p:nvSpPr>
        <p:spPr bwMode="auto">
          <a:xfrm>
            <a:off x="4297363" y="6332538"/>
            <a:ext cx="549275" cy="5254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91425" rIns="91425" bIns="91425"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fontAlgn="base" hangingPunct="0">
              <a:spcBef>
                <a:spcPct val="0"/>
              </a:spcBef>
              <a:spcAft>
                <a:spcPct val="0"/>
              </a:spcAft>
              <a:buFontTx/>
              <a:buNone/>
            </a:pPr>
            <a:fld id="{6239385B-4E2D-403F-8E0F-90D5A2FAC90F}" type="slidenum">
              <a:rPr lang="en-US" altLang="en-US" sz="1800" smtClean="0"/>
              <a:pPr algn="l" eaLnBrk="0" fontAlgn="base" hangingPunct="0">
                <a:spcBef>
                  <a:spcPct val="0"/>
                </a:spcBef>
                <a:spcAft>
                  <a:spcPct val="0"/>
                </a:spcAft>
                <a:buFontTx/>
                <a:buNone/>
              </a:pPr>
              <a:t>21</a:t>
            </a:fld>
            <a:endParaRPr lang="en-US" altLang="en-US" sz="1800"/>
          </a:p>
        </p:txBody>
      </p:sp>
      <p:sp>
        <p:nvSpPr>
          <p:cNvPr id="2" name="Rectangle 1">
            <a:extLst>
              <a:ext uri="{FF2B5EF4-FFF2-40B4-BE49-F238E27FC236}">
                <a16:creationId xmlns:a16="http://schemas.microsoft.com/office/drawing/2014/main" id="{14743253-BE8F-794D-B580-F46A40420DCE}"/>
              </a:ext>
            </a:extLst>
          </p:cNvPr>
          <p:cNvSpPr/>
          <p:nvPr/>
        </p:nvSpPr>
        <p:spPr>
          <a:xfrm>
            <a:off x="409575" y="257175"/>
            <a:ext cx="4160838" cy="2678113"/>
          </a:xfrm>
          <a:prstGeom prst="rect">
            <a:avLst/>
          </a:prstGeom>
          <a:solidFill>
            <a:schemeClr val="bg1">
              <a:lumMod val="95000"/>
            </a:schemeClr>
          </a:solidFill>
          <a:ln w="76200">
            <a:solidFill>
              <a:schemeClr val="bg1"/>
            </a:solidFill>
          </a:ln>
        </p:spPr>
        <p:style>
          <a:lnRef idx="0">
            <a:scrgbClr r="0" g="0" b="0"/>
          </a:lnRef>
          <a:fillRef idx="0">
            <a:scrgbClr r="0" g="0" b="0"/>
          </a:fillRef>
          <a:effectRef idx="0">
            <a:scrgbClr r="0" g="0" b="0"/>
          </a:effectRef>
          <a:fontRef idx="minor">
            <a:schemeClr val="lt1"/>
          </a:fontRef>
        </p:style>
        <p:txBody>
          <a:bodyPr/>
          <a:lstStyle/>
          <a:p>
            <a:pPr>
              <a:defRPr/>
            </a:pPr>
            <a:r>
              <a:rPr lang="en-US" dirty="0">
                <a:solidFill>
                  <a:schemeClr val="tx1"/>
                </a:solidFill>
              </a:rPr>
              <a:t>Strengths</a:t>
            </a:r>
          </a:p>
        </p:txBody>
      </p:sp>
      <p:sp>
        <p:nvSpPr>
          <p:cNvPr id="8" name="Rectangle 7">
            <a:extLst>
              <a:ext uri="{FF2B5EF4-FFF2-40B4-BE49-F238E27FC236}">
                <a16:creationId xmlns:a16="http://schemas.microsoft.com/office/drawing/2014/main" id="{D747308C-2397-4D4B-8096-509BE6750243}"/>
              </a:ext>
            </a:extLst>
          </p:cNvPr>
          <p:cNvSpPr/>
          <p:nvPr/>
        </p:nvSpPr>
        <p:spPr>
          <a:xfrm>
            <a:off x="4570413" y="257175"/>
            <a:ext cx="4186237" cy="2678113"/>
          </a:xfrm>
          <a:prstGeom prst="rect">
            <a:avLst/>
          </a:prstGeom>
          <a:solidFill>
            <a:schemeClr val="bg1">
              <a:lumMod val="95000"/>
            </a:schemeClr>
          </a:solidFill>
          <a:ln w="76200">
            <a:solidFill>
              <a:schemeClr val="bg1"/>
            </a:solidFill>
          </a:ln>
        </p:spPr>
        <p:style>
          <a:lnRef idx="0">
            <a:scrgbClr r="0" g="0" b="0"/>
          </a:lnRef>
          <a:fillRef idx="0">
            <a:scrgbClr r="0" g="0" b="0"/>
          </a:fillRef>
          <a:effectRef idx="0">
            <a:scrgbClr r="0" g="0" b="0"/>
          </a:effectRef>
          <a:fontRef idx="minor">
            <a:schemeClr val="lt1"/>
          </a:fontRef>
        </p:style>
        <p:txBody>
          <a:bodyPr/>
          <a:lstStyle/>
          <a:p>
            <a:pPr algn="r">
              <a:defRPr/>
            </a:pPr>
            <a:r>
              <a:rPr lang="en-US" dirty="0">
                <a:solidFill>
                  <a:schemeClr val="tx1"/>
                </a:solidFill>
              </a:rPr>
              <a:t>Limitations</a:t>
            </a:r>
          </a:p>
        </p:txBody>
      </p:sp>
      <p:sp>
        <p:nvSpPr>
          <p:cNvPr id="10" name="Rectangle 9">
            <a:extLst>
              <a:ext uri="{FF2B5EF4-FFF2-40B4-BE49-F238E27FC236}">
                <a16:creationId xmlns:a16="http://schemas.microsoft.com/office/drawing/2014/main" id="{24ACD200-F9A1-854C-BCF6-74C1E55F07C8}"/>
              </a:ext>
            </a:extLst>
          </p:cNvPr>
          <p:cNvSpPr/>
          <p:nvPr/>
        </p:nvSpPr>
        <p:spPr>
          <a:xfrm>
            <a:off x="395288" y="2965450"/>
            <a:ext cx="4160837" cy="2676525"/>
          </a:xfrm>
          <a:prstGeom prst="rect">
            <a:avLst/>
          </a:prstGeom>
          <a:solidFill>
            <a:schemeClr val="bg1">
              <a:lumMod val="95000"/>
            </a:schemeClr>
          </a:solidFill>
          <a:ln w="76200">
            <a:solidFill>
              <a:schemeClr val="bg1"/>
            </a:solidFill>
          </a:ln>
        </p:spPr>
        <p:style>
          <a:lnRef idx="0">
            <a:scrgbClr r="0" g="0" b="0"/>
          </a:lnRef>
          <a:fillRef idx="0">
            <a:scrgbClr r="0" g="0" b="0"/>
          </a:fillRef>
          <a:effectRef idx="0">
            <a:scrgbClr r="0" g="0" b="0"/>
          </a:effectRef>
          <a:fontRef idx="minor">
            <a:schemeClr val="lt1"/>
          </a:fontRef>
        </p:style>
        <p:txBody>
          <a:bodyPr/>
          <a:lstStyle/>
          <a:p>
            <a:pPr>
              <a:defRPr/>
            </a:pPr>
            <a:r>
              <a:rPr lang="en-US" dirty="0">
                <a:solidFill>
                  <a:schemeClr val="tx1"/>
                </a:solidFill>
              </a:rPr>
              <a:t>Key Messages</a:t>
            </a:r>
          </a:p>
        </p:txBody>
      </p:sp>
      <p:sp>
        <p:nvSpPr>
          <p:cNvPr id="11" name="Rectangle 10">
            <a:extLst>
              <a:ext uri="{FF2B5EF4-FFF2-40B4-BE49-F238E27FC236}">
                <a16:creationId xmlns:a16="http://schemas.microsoft.com/office/drawing/2014/main" id="{5396CADE-175D-DE42-ABAB-A7F59DA932CE}"/>
              </a:ext>
            </a:extLst>
          </p:cNvPr>
          <p:cNvSpPr/>
          <p:nvPr/>
        </p:nvSpPr>
        <p:spPr>
          <a:xfrm>
            <a:off x="4570413" y="2965450"/>
            <a:ext cx="4194175" cy="2676525"/>
          </a:xfrm>
          <a:prstGeom prst="rect">
            <a:avLst/>
          </a:prstGeom>
          <a:solidFill>
            <a:schemeClr val="bg1">
              <a:lumMod val="95000"/>
            </a:schemeClr>
          </a:solidFill>
          <a:ln w="76200">
            <a:solidFill>
              <a:schemeClr val="bg1"/>
            </a:solidFill>
          </a:ln>
        </p:spPr>
        <p:style>
          <a:lnRef idx="0">
            <a:scrgbClr r="0" g="0" b="0"/>
          </a:lnRef>
          <a:fillRef idx="0">
            <a:scrgbClr r="0" g="0" b="0"/>
          </a:fillRef>
          <a:effectRef idx="0">
            <a:scrgbClr r="0" g="0" b="0"/>
          </a:effectRef>
          <a:fontRef idx="minor">
            <a:schemeClr val="lt1"/>
          </a:fontRef>
        </p:style>
        <p:txBody>
          <a:bodyPr/>
          <a:lstStyle/>
          <a:p>
            <a:pPr algn="r">
              <a:defRPr/>
            </a:pPr>
            <a:r>
              <a:rPr lang="en-US" dirty="0">
                <a:solidFill>
                  <a:schemeClr val="tx1"/>
                </a:solidFill>
              </a:rPr>
              <a:t>Future Research</a:t>
            </a:r>
          </a:p>
        </p:txBody>
      </p:sp>
      <p:sp>
        <p:nvSpPr>
          <p:cNvPr id="12" name="Rectangle 11">
            <a:extLst>
              <a:ext uri="{FF2B5EF4-FFF2-40B4-BE49-F238E27FC236}">
                <a16:creationId xmlns:a16="http://schemas.microsoft.com/office/drawing/2014/main" id="{39E74CFA-3F6C-C943-91A8-779D8217EA38}"/>
              </a:ext>
            </a:extLst>
          </p:cNvPr>
          <p:cNvSpPr/>
          <p:nvPr/>
        </p:nvSpPr>
        <p:spPr>
          <a:xfrm>
            <a:off x="2576513" y="2592388"/>
            <a:ext cx="4038600" cy="773112"/>
          </a:xfrm>
          <a:prstGeom prst="rect">
            <a:avLst/>
          </a:prstGeom>
          <a:solidFill>
            <a:srgbClr val="366D89"/>
          </a:solidFill>
          <a:ln w="38100">
            <a:solidFill>
              <a:schemeClr val="bg1"/>
            </a:solidFill>
          </a:ln>
        </p:spPr>
        <p:style>
          <a:lnRef idx="0">
            <a:scrgbClr r="0" g="0" b="0"/>
          </a:lnRef>
          <a:fillRef idx="0">
            <a:scrgbClr r="0" g="0" b="0"/>
          </a:fillRef>
          <a:effectRef idx="0">
            <a:scrgbClr r="0" g="0" b="0"/>
          </a:effectRef>
          <a:fontRef idx="minor">
            <a:schemeClr val="lt1"/>
          </a:fontRef>
        </p:style>
        <p:txBody>
          <a:bodyPr anchor="ctr"/>
          <a:lstStyle/>
          <a:p>
            <a:pPr algn="ctr">
              <a:defRPr/>
            </a:pPr>
            <a:r>
              <a:rPr lang="en-US" sz="3200" dirty="0"/>
              <a:t>Conclusion</a:t>
            </a:r>
          </a:p>
        </p:txBody>
      </p:sp>
      <p:sp>
        <p:nvSpPr>
          <p:cNvPr id="27655" name="Rectangle 2">
            <a:extLst>
              <a:ext uri="{FF2B5EF4-FFF2-40B4-BE49-F238E27FC236}">
                <a16:creationId xmlns:a16="http://schemas.microsoft.com/office/drawing/2014/main" id="{EED15717-B977-4639-AA71-F7F5AE1E7B6F}"/>
              </a:ext>
            </a:extLst>
          </p:cNvPr>
          <p:cNvSpPr>
            <a:spLocks noChangeArrowheads="1"/>
          </p:cNvSpPr>
          <p:nvPr/>
        </p:nvSpPr>
        <p:spPr bwMode="auto">
          <a:xfrm>
            <a:off x="611188" y="3448050"/>
            <a:ext cx="3716337" cy="212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gn="just">
              <a:lnSpc>
                <a:spcPct val="150000"/>
              </a:lnSpc>
            </a:pPr>
            <a:r>
              <a:rPr lang="en-GB" altLang="en-US">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study identified that professional capital of the school and classroom environment plays a vital role in the teachers’ engagement and successful implementation of a new approach.</a:t>
            </a:r>
            <a:endParaRPr lang="en-GB" altLang="en-US">
              <a:latin typeface="Calibri" panose="020F0502020204030204" pitchFamily="34" charset="0"/>
              <a:ea typeface="Calibri" panose="020F0502020204030204" pitchFamily="34" charset="0"/>
              <a:cs typeface="Times New Roman" panose="02020603050405020304" pitchFamily="18" charset="0"/>
            </a:endParaRPr>
          </a:p>
        </p:txBody>
      </p:sp>
      <p:sp>
        <p:nvSpPr>
          <p:cNvPr id="27656" name="Rectangle 8">
            <a:extLst>
              <a:ext uri="{FF2B5EF4-FFF2-40B4-BE49-F238E27FC236}">
                <a16:creationId xmlns:a16="http://schemas.microsoft.com/office/drawing/2014/main" id="{3360AC19-740B-4067-A61B-F5DA9D7614BB}"/>
              </a:ext>
            </a:extLst>
          </p:cNvPr>
          <p:cNvSpPr>
            <a:spLocks noChangeArrowheads="1"/>
          </p:cNvSpPr>
          <p:nvPr/>
        </p:nvSpPr>
        <p:spPr bwMode="auto">
          <a:xfrm>
            <a:off x="4829175" y="3395663"/>
            <a:ext cx="3716338" cy="212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a:lnSpc>
                <a:spcPct val="150000"/>
              </a:lnSpc>
              <a:buFontTx/>
              <a:buChar char="-"/>
            </a:pPr>
            <a:r>
              <a:rPr lang="en-GB" altLang="en-US">
                <a:solidFill>
                  <a:srgbClr val="000000"/>
                </a:solidFill>
                <a:latin typeface="Times New Roman" panose="02020603050405020304" pitchFamily="18" charset="0"/>
                <a:ea typeface="Calibri" panose="020F0502020204030204" pitchFamily="34" charset="0"/>
                <a:cs typeface="Times New Roman" panose="02020603050405020304" pitchFamily="18" charset="0"/>
              </a:rPr>
              <a:t>Case studies around quality interventions using the same pedagogies</a:t>
            </a:r>
          </a:p>
          <a:p>
            <a:pPr>
              <a:lnSpc>
                <a:spcPct val="150000"/>
              </a:lnSpc>
              <a:buFontTx/>
              <a:buChar char="-"/>
            </a:pPr>
            <a:r>
              <a:rPr lang="en-GB" altLang="en-US">
                <a:solidFill>
                  <a:srgbClr val="000000"/>
                </a:solidFill>
                <a:latin typeface="Times New Roman" panose="02020603050405020304" pitchFamily="18" charset="0"/>
                <a:ea typeface="Calibri" panose="020F0502020204030204" pitchFamily="34" charset="0"/>
                <a:cs typeface="Times New Roman" panose="02020603050405020304" pitchFamily="18" charset="0"/>
              </a:rPr>
              <a:t>Role of Social Capital through ongoing change process </a:t>
            </a:r>
            <a:endParaRPr lang="en-GB" altLang="en-US">
              <a:latin typeface="Calibri" panose="020F0502020204030204" pitchFamily="34" charset="0"/>
              <a:ea typeface="Calibri" panose="020F0502020204030204" pitchFamily="34" charset="0"/>
              <a:cs typeface="Times New Roman" panose="02020603050405020304" pitchFamily="18" charset="0"/>
            </a:endParaRPr>
          </a:p>
        </p:txBody>
      </p:sp>
      <p:sp>
        <p:nvSpPr>
          <p:cNvPr id="13" name="Rectangle 12">
            <a:extLst>
              <a:ext uri="{FF2B5EF4-FFF2-40B4-BE49-F238E27FC236}">
                <a16:creationId xmlns:a16="http://schemas.microsoft.com/office/drawing/2014/main" id="{E690DBB1-8EC7-F348-B53D-49874A5643B3}"/>
              </a:ext>
            </a:extLst>
          </p:cNvPr>
          <p:cNvSpPr/>
          <p:nvPr/>
        </p:nvSpPr>
        <p:spPr>
          <a:xfrm>
            <a:off x="631825" y="533400"/>
            <a:ext cx="3716338" cy="1711325"/>
          </a:xfrm>
          <a:prstGeom prst="rect">
            <a:avLst/>
          </a:prstGeom>
        </p:spPr>
        <p:txBody>
          <a:bodyPr>
            <a:spAutoFit/>
          </a:bodyPr>
          <a:lstStyle/>
          <a:p>
            <a:pPr>
              <a:lnSpc>
                <a:spcPct val="150000"/>
              </a:lnSpc>
              <a:spcAft>
                <a:spcPts val="0"/>
              </a:spcAft>
              <a:defRPr/>
            </a:pPr>
            <a:endPar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0"/>
              </a:spcAft>
              <a:defRPr/>
            </a:pPr>
            <a:endPar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0"/>
              </a:spcAft>
              <a:defRP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Case study design</a:t>
            </a:r>
          </a:p>
          <a:p>
            <a:pPr marL="285750" indent="-285750">
              <a:lnSpc>
                <a:spcPct val="150000"/>
              </a:lnSpc>
              <a:spcAft>
                <a:spcPts val="0"/>
              </a:spcAft>
              <a:buFontTx/>
              <a:buChar char="-"/>
              <a:defRP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0AA4A4C3-C7EE-214A-A200-864C880DD72B}"/>
              </a:ext>
            </a:extLst>
          </p:cNvPr>
          <p:cNvSpPr/>
          <p:nvPr/>
        </p:nvSpPr>
        <p:spPr>
          <a:xfrm>
            <a:off x="4846638" y="476250"/>
            <a:ext cx="3716337" cy="2543175"/>
          </a:xfrm>
          <a:prstGeom prst="rect">
            <a:avLst/>
          </a:prstGeom>
        </p:spPr>
        <p:txBody>
          <a:bodyPr>
            <a:spAutoFit/>
          </a:bodyPr>
          <a:lstStyle/>
          <a:p>
            <a:pPr>
              <a:lnSpc>
                <a:spcPct val="150000"/>
              </a:lnSpc>
              <a:spcAft>
                <a:spcPts val="0"/>
              </a:spcAft>
              <a:defRP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Explorative and Evolutionary in nature</a:t>
            </a:r>
          </a:p>
          <a:p>
            <a:pPr marL="285750" indent="-285750">
              <a:lnSpc>
                <a:spcPct val="150000"/>
              </a:lnSpc>
              <a:spcAft>
                <a:spcPts val="0"/>
              </a:spcAft>
              <a:buFontTx/>
              <a:buChar char="-"/>
              <a:defRP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Out of control of researcher</a:t>
            </a:r>
          </a:p>
          <a:p>
            <a:pPr marL="285750" indent="-285750">
              <a:lnSpc>
                <a:spcPct val="150000"/>
              </a:lnSpc>
              <a:spcAft>
                <a:spcPts val="0"/>
              </a:spcAft>
              <a:buFontTx/>
              <a:buChar char="-"/>
              <a:defRPr/>
            </a:pP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Role of participants in qualitative research</a:t>
            </a:r>
          </a:p>
          <a:p>
            <a:pPr marL="285750" indent="-285750">
              <a:lnSpc>
                <a:spcPct val="150000"/>
              </a:lnSpc>
              <a:spcAft>
                <a:spcPts val="0"/>
              </a:spcAft>
              <a:buFontTx/>
              <a:buChar char="-"/>
              <a:defRPr/>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microsoft.com/office/2006/documentManagement/types"/>
    <ds:schemaRef ds:uri="http://purl.org/dc/elements/1.1/"/>
    <ds:schemaRef ds:uri="http://schemas.microsoft.com/office/2006/metadata/properties"/>
    <ds:schemaRef ds:uri="http://purl.org/dc/dcmitype/"/>
    <ds:schemaRef ds:uri="303dbf9b-b85b-46a0-94f1-894078c07ecd"/>
    <ds:schemaRef ds:uri="http://purl.org/dc/terms/"/>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40164</TotalTime>
  <Words>4251</Words>
  <Application>Microsoft Office PowerPoint</Application>
  <PresentationFormat>On-screen Show (4:3)</PresentationFormat>
  <Paragraphs>329</Paragraphs>
  <Slides>21</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Times New Roman</vt:lpstr>
      <vt:lpstr>20140311PresentationUWTSDTemplate</vt:lpstr>
      <vt:lpstr>Exploring teachers’ experiences of a new approach to teaching and learning in a secondary school in South West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Kate Piper (IMH)</cp:lastModifiedBy>
  <cp:revision>323</cp:revision>
  <cp:lastPrinted>2017-04-10T06:33:43Z</cp:lastPrinted>
  <dcterms:created xsi:type="dcterms:W3CDTF">2015-04-14T15:21:28Z</dcterms:created>
  <dcterms:modified xsi:type="dcterms:W3CDTF">2021-08-16T14:59:22Z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