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7" r:id="rId4"/>
    <p:sldId id="258" r:id="rId5"/>
    <p:sldId id="259" r:id="rId6"/>
    <p:sldId id="262"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6C8B1E-562B-5F5E-688E-16C2B3403EE4}" v="1732" dt="2025-11-30T22:13:20.588"/>
    <p1510:client id="{8942CB0E-3AE4-A906-C149-308108816BD7}" v="22" dt="2025-12-01T07:08:56.488"/>
    <p1510:client id="{9340F4B4-81E7-40E9-9D7E-30BB37DB79C2}" v="59" dt="2025-11-30T23:16:47.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 Rabbani (2425710)" userId="S::2425710@student.uwtsd.ac.uk::ea0972be-d5f8-4adf-b4db-1c2f5c17f8d6" providerId="AD" clId="Web-{756C8B1E-562B-5F5E-688E-16C2B3403EE4}"/>
    <pc:docChg chg="addSld modSld sldOrd">
      <pc:chgData name="Anam Rabbani (2425710)" userId="S::2425710@student.uwtsd.ac.uk::ea0972be-d5f8-4adf-b4db-1c2f5c17f8d6" providerId="AD" clId="Web-{756C8B1E-562B-5F5E-688E-16C2B3403EE4}" dt="2025-11-30T22:36:38.164" v="1720"/>
      <pc:docMkLst>
        <pc:docMk/>
      </pc:docMkLst>
      <pc:sldChg chg="addSp delSp modSp mod setBg setClrOvrMap">
        <pc:chgData name="Anam Rabbani (2425710)" userId="S::2425710@student.uwtsd.ac.uk::ea0972be-d5f8-4adf-b4db-1c2f5c17f8d6" providerId="AD" clId="Web-{756C8B1E-562B-5F5E-688E-16C2B3403EE4}" dt="2025-11-30T21:57:08.493" v="1453" actId="14100"/>
        <pc:sldMkLst>
          <pc:docMk/>
          <pc:sldMk cId="109857222" sldId="256"/>
        </pc:sldMkLst>
        <pc:spChg chg="mod">
          <ac:chgData name="Anam Rabbani (2425710)" userId="S::2425710@student.uwtsd.ac.uk::ea0972be-d5f8-4adf-b4db-1c2f5c17f8d6" providerId="AD" clId="Web-{756C8B1E-562B-5F5E-688E-16C2B3403EE4}" dt="2025-11-30T21:57:08.493" v="1453" actId="14100"/>
          <ac:spMkLst>
            <pc:docMk/>
            <pc:sldMk cId="109857222" sldId="256"/>
            <ac:spMk id="2" creationId="{00000000-0000-0000-0000-000000000000}"/>
          </ac:spMkLst>
        </pc:spChg>
        <pc:spChg chg="add">
          <ac:chgData name="Anam Rabbani (2425710)" userId="S::2425710@student.uwtsd.ac.uk::ea0972be-d5f8-4adf-b4db-1c2f5c17f8d6" providerId="AD" clId="Web-{756C8B1E-562B-5F5E-688E-16C2B3403EE4}" dt="2025-11-30T21:56:26.039" v="1433"/>
          <ac:spMkLst>
            <pc:docMk/>
            <pc:sldMk cId="109857222" sldId="256"/>
            <ac:spMk id="7" creationId="{66B332A4-D438-4773-A77F-5ED49A448D9D}"/>
          </ac:spMkLst>
        </pc:spChg>
        <pc:spChg chg="add">
          <ac:chgData name="Anam Rabbani (2425710)" userId="S::2425710@student.uwtsd.ac.uk::ea0972be-d5f8-4adf-b4db-1c2f5c17f8d6" providerId="AD" clId="Web-{756C8B1E-562B-5F5E-688E-16C2B3403EE4}" dt="2025-11-30T21:56:26.039" v="1433"/>
          <ac:spMkLst>
            <pc:docMk/>
            <pc:sldMk cId="109857222" sldId="256"/>
            <ac:spMk id="9" creationId="{DF9AD32D-FF05-44F4-BD4D-9CEE89B71EB9}"/>
          </ac:spMkLst>
        </pc:spChg>
      </pc:sldChg>
      <pc:sldChg chg="modSp new ord">
        <pc:chgData name="Anam Rabbani (2425710)" userId="S::2425710@student.uwtsd.ac.uk::ea0972be-d5f8-4adf-b4db-1c2f5c17f8d6" providerId="AD" clId="Web-{756C8B1E-562B-5F5E-688E-16C2B3403EE4}" dt="2025-11-30T19:49:17.353" v="1359" actId="20577"/>
        <pc:sldMkLst>
          <pc:docMk/>
          <pc:sldMk cId="1632566465" sldId="257"/>
        </pc:sldMkLst>
        <pc:spChg chg="mod">
          <ac:chgData name="Anam Rabbani (2425710)" userId="S::2425710@student.uwtsd.ac.uk::ea0972be-d5f8-4adf-b4db-1c2f5c17f8d6" providerId="AD" clId="Web-{756C8B1E-562B-5F5E-688E-16C2B3403EE4}" dt="2025-11-29T18:56:00.799" v="17" actId="1076"/>
          <ac:spMkLst>
            <pc:docMk/>
            <pc:sldMk cId="1632566465" sldId="257"/>
            <ac:spMk id="2" creationId="{4F5FEF9D-2664-EDCE-3192-2FD4843822DA}"/>
          </ac:spMkLst>
        </pc:spChg>
        <pc:spChg chg="mod">
          <ac:chgData name="Anam Rabbani (2425710)" userId="S::2425710@student.uwtsd.ac.uk::ea0972be-d5f8-4adf-b4db-1c2f5c17f8d6" providerId="AD" clId="Web-{756C8B1E-562B-5F5E-688E-16C2B3403EE4}" dt="2025-11-30T19:49:17.353" v="1359" actId="20577"/>
          <ac:spMkLst>
            <pc:docMk/>
            <pc:sldMk cId="1632566465" sldId="257"/>
            <ac:spMk id="3" creationId="{D4467C80-EEF2-2F8A-9756-C22A5797A16A}"/>
          </ac:spMkLst>
        </pc:spChg>
      </pc:sldChg>
      <pc:sldChg chg="modSp new">
        <pc:chgData name="Anam Rabbani (2425710)" userId="S::2425710@student.uwtsd.ac.uk::ea0972be-d5f8-4adf-b4db-1c2f5c17f8d6" providerId="AD" clId="Web-{756C8B1E-562B-5F5E-688E-16C2B3403EE4}" dt="2025-11-30T22:12:57.994" v="1713" actId="1076"/>
        <pc:sldMkLst>
          <pc:docMk/>
          <pc:sldMk cId="1638819107" sldId="258"/>
        </pc:sldMkLst>
        <pc:spChg chg="mod">
          <ac:chgData name="Anam Rabbani (2425710)" userId="S::2425710@student.uwtsd.ac.uk::ea0972be-d5f8-4adf-b4db-1c2f5c17f8d6" providerId="AD" clId="Web-{756C8B1E-562B-5F5E-688E-16C2B3403EE4}" dt="2025-11-30T22:12:57.994" v="1713" actId="1076"/>
          <ac:spMkLst>
            <pc:docMk/>
            <pc:sldMk cId="1638819107" sldId="258"/>
            <ac:spMk id="2" creationId="{8F628F9A-D36B-1EA0-3B3E-6385D0D30841}"/>
          </ac:spMkLst>
        </pc:spChg>
        <pc:spChg chg="mod">
          <ac:chgData name="Anam Rabbani (2425710)" userId="S::2425710@student.uwtsd.ac.uk::ea0972be-d5f8-4adf-b4db-1c2f5c17f8d6" providerId="AD" clId="Web-{756C8B1E-562B-5F5E-688E-16C2B3403EE4}" dt="2025-11-30T22:12:54.369" v="1712" actId="20577"/>
          <ac:spMkLst>
            <pc:docMk/>
            <pc:sldMk cId="1638819107" sldId="258"/>
            <ac:spMk id="3" creationId="{E11E7056-0627-C1F9-1256-147F918A8A07}"/>
          </ac:spMkLst>
        </pc:spChg>
      </pc:sldChg>
      <pc:sldChg chg="modSp new">
        <pc:chgData name="Anam Rabbani (2425710)" userId="S::2425710@student.uwtsd.ac.uk::ea0972be-d5f8-4adf-b4db-1c2f5c17f8d6" providerId="AD" clId="Web-{756C8B1E-562B-5F5E-688E-16C2B3403EE4}" dt="2025-11-30T21:55:34.039" v="1431" actId="20577"/>
        <pc:sldMkLst>
          <pc:docMk/>
          <pc:sldMk cId="2400740810" sldId="259"/>
        </pc:sldMkLst>
        <pc:spChg chg="mod">
          <ac:chgData name="Anam Rabbani (2425710)" userId="S::2425710@student.uwtsd.ac.uk::ea0972be-d5f8-4adf-b4db-1c2f5c17f8d6" providerId="AD" clId="Web-{756C8B1E-562B-5F5E-688E-16C2B3403EE4}" dt="2025-11-30T21:54:47.304" v="1410" actId="1076"/>
          <ac:spMkLst>
            <pc:docMk/>
            <pc:sldMk cId="2400740810" sldId="259"/>
            <ac:spMk id="2" creationId="{5B88A527-3043-4532-F757-FCE42F427880}"/>
          </ac:spMkLst>
        </pc:spChg>
        <pc:spChg chg="mod">
          <ac:chgData name="Anam Rabbani (2425710)" userId="S::2425710@student.uwtsd.ac.uk::ea0972be-d5f8-4adf-b4db-1c2f5c17f8d6" providerId="AD" clId="Web-{756C8B1E-562B-5F5E-688E-16C2B3403EE4}" dt="2025-11-30T21:55:34.039" v="1431" actId="20577"/>
          <ac:spMkLst>
            <pc:docMk/>
            <pc:sldMk cId="2400740810" sldId="259"/>
            <ac:spMk id="3" creationId="{42CB28BC-1594-E425-09E3-05AA13276E4E}"/>
          </ac:spMkLst>
        </pc:spChg>
      </pc:sldChg>
      <pc:sldChg chg="addSp delSp modSp new mod setBg">
        <pc:chgData name="Anam Rabbani (2425710)" userId="S::2425710@student.uwtsd.ac.uk::ea0972be-d5f8-4adf-b4db-1c2f5c17f8d6" providerId="AD" clId="Web-{756C8B1E-562B-5F5E-688E-16C2B3403EE4}" dt="2025-11-30T22:36:38.164" v="1720"/>
        <pc:sldMkLst>
          <pc:docMk/>
          <pc:sldMk cId="3064355309" sldId="260"/>
        </pc:sldMkLst>
        <pc:spChg chg="mod">
          <ac:chgData name="Anam Rabbani (2425710)" userId="S::2425710@student.uwtsd.ac.uk::ea0972be-d5f8-4adf-b4db-1c2f5c17f8d6" providerId="AD" clId="Web-{756C8B1E-562B-5F5E-688E-16C2B3403EE4}" dt="2025-11-30T22:36:38.164" v="1720"/>
          <ac:spMkLst>
            <pc:docMk/>
            <pc:sldMk cId="3064355309" sldId="260"/>
            <ac:spMk id="2" creationId="{752F0E10-A1DA-13B6-5AB7-53C688951AFF}"/>
          </ac:spMkLst>
        </pc:spChg>
        <pc:spChg chg="del mod">
          <ac:chgData name="Anam Rabbani (2425710)" userId="S::2425710@student.uwtsd.ac.uk::ea0972be-d5f8-4adf-b4db-1c2f5c17f8d6" providerId="AD" clId="Web-{756C8B1E-562B-5F5E-688E-16C2B3403EE4}" dt="2025-11-30T22:36:38.164" v="1720"/>
          <ac:spMkLst>
            <pc:docMk/>
            <pc:sldMk cId="3064355309" sldId="260"/>
            <ac:spMk id="3" creationId="{7C28F9A3-AE64-2F57-8885-03BB90FC8219}"/>
          </ac:spMkLst>
        </pc:spChg>
        <pc:spChg chg="add">
          <ac:chgData name="Anam Rabbani (2425710)" userId="S::2425710@student.uwtsd.ac.uk::ea0972be-d5f8-4adf-b4db-1c2f5c17f8d6" providerId="AD" clId="Web-{756C8B1E-562B-5F5E-688E-16C2B3403EE4}" dt="2025-11-30T22:36:38.164" v="1720"/>
          <ac:spMkLst>
            <pc:docMk/>
            <pc:sldMk cId="3064355309" sldId="260"/>
            <ac:spMk id="9" creationId="{BACC6370-2D7E-4714-9D71-7542949D7D5D}"/>
          </ac:spMkLst>
        </pc:spChg>
        <pc:spChg chg="add">
          <ac:chgData name="Anam Rabbani (2425710)" userId="S::2425710@student.uwtsd.ac.uk::ea0972be-d5f8-4adf-b4db-1c2f5c17f8d6" providerId="AD" clId="Web-{756C8B1E-562B-5F5E-688E-16C2B3403EE4}" dt="2025-11-30T22:36:38.164" v="1720"/>
          <ac:spMkLst>
            <pc:docMk/>
            <pc:sldMk cId="3064355309" sldId="260"/>
            <ac:spMk id="11" creationId="{F68B3F68-107C-434F-AA38-110D5EA91B85}"/>
          </ac:spMkLst>
        </pc:spChg>
        <pc:spChg chg="add">
          <ac:chgData name="Anam Rabbani (2425710)" userId="S::2425710@student.uwtsd.ac.uk::ea0972be-d5f8-4adf-b4db-1c2f5c17f8d6" providerId="AD" clId="Web-{756C8B1E-562B-5F5E-688E-16C2B3403EE4}" dt="2025-11-30T22:36:38.164" v="1720"/>
          <ac:spMkLst>
            <pc:docMk/>
            <pc:sldMk cId="3064355309" sldId="260"/>
            <ac:spMk id="13" creationId="{AAD0DBB9-1A4B-4391-81D4-CB19F9AB918A}"/>
          </ac:spMkLst>
        </pc:spChg>
        <pc:spChg chg="add">
          <ac:chgData name="Anam Rabbani (2425710)" userId="S::2425710@student.uwtsd.ac.uk::ea0972be-d5f8-4adf-b4db-1c2f5c17f8d6" providerId="AD" clId="Web-{756C8B1E-562B-5F5E-688E-16C2B3403EE4}" dt="2025-11-30T22:36:38.164" v="1720"/>
          <ac:spMkLst>
            <pc:docMk/>
            <pc:sldMk cId="3064355309" sldId="260"/>
            <ac:spMk id="15" creationId="{063BBA22-50EA-4C4D-BE05-F1CE4E63AA56}"/>
          </ac:spMkLst>
        </pc:spChg>
        <pc:graphicFrameChg chg="add">
          <ac:chgData name="Anam Rabbani (2425710)" userId="S::2425710@student.uwtsd.ac.uk::ea0972be-d5f8-4adf-b4db-1c2f5c17f8d6" providerId="AD" clId="Web-{756C8B1E-562B-5F5E-688E-16C2B3403EE4}" dt="2025-11-30T22:36:38.164" v="1720"/>
          <ac:graphicFrameMkLst>
            <pc:docMk/>
            <pc:sldMk cId="3064355309" sldId="260"/>
            <ac:graphicFrameMk id="5" creationId="{91A12533-50FD-0A0C-0D46-80D39EB675D2}"/>
          </ac:graphicFrameMkLst>
        </pc:graphicFrameChg>
      </pc:sldChg>
      <pc:sldChg chg="delSp modSp new">
        <pc:chgData name="Anam Rabbani (2425710)" userId="S::2425710@student.uwtsd.ac.uk::ea0972be-d5f8-4adf-b4db-1c2f5c17f8d6" providerId="AD" clId="Web-{756C8B1E-562B-5F5E-688E-16C2B3403EE4}" dt="2025-11-29T19:48:58.312" v="1306" actId="1076"/>
        <pc:sldMkLst>
          <pc:docMk/>
          <pc:sldMk cId="711444698" sldId="261"/>
        </pc:sldMkLst>
        <pc:spChg chg="mod">
          <ac:chgData name="Anam Rabbani (2425710)" userId="S::2425710@student.uwtsd.ac.uk::ea0972be-d5f8-4adf-b4db-1c2f5c17f8d6" providerId="AD" clId="Web-{756C8B1E-562B-5F5E-688E-16C2B3403EE4}" dt="2025-11-29T19:48:58.312" v="1306" actId="1076"/>
          <ac:spMkLst>
            <pc:docMk/>
            <pc:sldMk cId="711444698" sldId="261"/>
            <ac:spMk id="2" creationId="{FE53B279-1543-B164-37AE-72B54917B08D}"/>
          </ac:spMkLst>
        </pc:spChg>
      </pc:sldChg>
      <pc:sldChg chg="addSp delSp modSp new mod ord setBg addAnim">
        <pc:chgData name="Anam Rabbani (2425710)" userId="S::2425710@student.uwtsd.ac.uk::ea0972be-d5f8-4adf-b4db-1c2f5c17f8d6" providerId="AD" clId="Web-{756C8B1E-562B-5F5E-688E-16C2B3403EE4}" dt="2025-11-30T21:58:01.571" v="1469" actId="20577"/>
        <pc:sldMkLst>
          <pc:docMk/>
          <pc:sldMk cId="3270633568" sldId="262"/>
        </pc:sldMkLst>
        <pc:spChg chg="mod">
          <ac:chgData name="Anam Rabbani (2425710)" userId="S::2425710@student.uwtsd.ac.uk::ea0972be-d5f8-4adf-b4db-1c2f5c17f8d6" providerId="AD" clId="Web-{756C8B1E-562B-5F5E-688E-16C2B3403EE4}" dt="2025-11-30T21:58:01.571" v="1469" actId="20577"/>
          <ac:spMkLst>
            <pc:docMk/>
            <pc:sldMk cId="3270633568" sldId="262"/>
            <ac:spMk id="2" creationId="{CC518F77-2377-D5F8-3C1F-3DD54A3EEC5C}"/>
          </ac:spMkLst>
        </pc:spChg>
        <pc:grpChg chg="add">
          <ac:chgData name="Anam Rabbani (2425710)" userId="S::2425710@student.uwtsd.ac.uk::ea0972be-d5f8-4adf-b4db-1c2f5c17f8d6" providerId="AD" clId="Web-{756C8B1E-562B-5F5E-688E-16C2B3403EE4}" dt="2025-11-30T21:56:00.867" v="1432"/>
          <ac:grpSpMkLst>
            <pc:docMk/>
            <pc:sldMk cId="3270633568" sldId="262"/>
            <ac:grpSpMk id="10" creationId="{C552714D-0746-516F-8E04-8CD9710DDD4A}"/>
          </ac:grpSpMkLst>
        </pc:grpChg>
        <pc:picChg chg="add mod">
          <ac:chgData name="Anam Rabbani (2425710)" userId="S::2425710@student.uwtsd.ac.uk::ea0972be-d5f8-4adf-b4db-1c2f5c17f8d6" providerId="AD" clId="Web-{756C8B1E-562B-5F5E-688E-16C2B3403EE4}" dt="2025-11-30T21:56:00.867" v="1432"/>
          <ac:picMkLst>
            <pc:docMk/>
            <pc:sldMk cId="3270633568" sldId="262"/>
            <ac:picMk id="3" creationId="{27F6B81E-5BBD-B47B-E050-D40DD23B4DA4}"/>
          </ac:picMkLst>
        </pc:picChg>
        <pc:picChg chg="add mod ord">
          <ac:chgData name="Anam Rabbani (2425710)" userId="S::2425710@student.uwtsd.ac.uk::ea0972be-d5f8-4adf-b4db-1c2f5c17f8d6" providerId="AD" clId="Web-{756C8B1E-562B-5F5E-688E-16C2B3403EE4}" dt="2025-11-30T21:56:00.867" v="1432"/>
          <ac:picMkLst>
            <pc:docMk/>
            <pc:sldMk cId="3270633568" sldId="262"/>
            <ac:picMk id="4" creationId="{89060689-7964-08E3-640A-A01B19751B03}"/>
          </ac:picMkLst>
        </pc:picChg>
        <pc:picChg chg="add mod">
          <ac:chgData name="Anam Rabbani (2425710)" userId="S::2425710@student.uwtsd.ac.uk::ea0972be-d5f8-4adf-b4db-1c2f5c17f8d6" providerId="AD" clId="Web-{756C8B1E-562B-5F5E-688E-16C2B3403EE4}" dt="2025-11-30T21:56:00.867" v="1432"/>
          <ac:picMkLst>
            <pc:docMk/>
            <pc:sldMk cId="3270633568" sldId="262"/>
            <ac:picMk id="5" creationId="{7FABA600-1AE6-10AB-E3E3-0B3277D06264}"/>
          </ac:picMkLst>
        </pc:picChg>
      </pc:sldChg>
      <pc:sldChg chg="modSp new">
        <pc:chgData name="Anam Rabbani (2425710)" userId="S::2425710@student.uwtsd.ac.uk::ea0972be-d5f8-4adf-b4db-1c2f5c17f8d6" providerId="AD" clId="Web-{756C8B1E-562B-5F5E-688E-16C2B3403EE4}" dt="2025-11-30T22:13:20.588" v="1719" actId="20577"/>
        <pc:sldMkLst>
          <pc:docMk/>
          <pc:sldMk cId="3780243021" sldId="263"/>
        </pc:sldMkLst>
        <pc:spChg chg="mod">
          <ac:chgData name="Anam Rabbani (2425710)" userId="S::2425710@student.uwtsd.ac.uk::ea0972be-d5f8-4adf-b4db-1c2f5c17f8d6" providerId="AD" clId="Web-{756C8B1E-562B-5F5E-688E-16C2B3403EE4}" dt="2025-11-30T22:13:20.588" v="1719" actId="20577"/>
          <ac:spMkLst>
            <pc:docMk/>
            <pc:sldMk cId="3780243021" sldId="263"/>
            <ac:spMk id="2" creationId="{C4B16B27-1C75-E562-AEA8-744FC76A9F6D}"/>
          </ac:spMkLst>
        </pc:spChg>
      </pc:sldChg>
    </pc:docChg>
  </pc:docChgLst>
  <pc:docChgLst>
    <pc:chgData name="Anam Rabbani (2425710)" userId="S::2425710@student.uwtsd.ac.uk::ea0972be-d5f8-4adf-b4db-1c2f5c17f8d6" providerId="AD" clId="Web-{8942CB0E-3AE4-A906-C149-308108816BD7}"/>
    <pc:docChg chg="modSld">
      <pc:chgData name="Anam Rabbani (2425710)" userId="S::2425710@student.uwtsd.ac.uk::ea0972be-d5f8-4adf-b4db-1c2f5c17f8d6" providerId="AD" clId="Web-{8942CB0E-3AE4-A906-C149-308108816BD7}" dt="2025-12-01T07:08:56.488" v="13" actId="1076"/>
      <pc:docMkLst>
        <pc:docMk/>
      </pc:docMkLst>
      <pc:sldChg chg="addSp modSp">
        <pc:chgData name="Anam Rabbani (2425710)" userId="S::2425710@student.uwtsd.ac.uk::ea0972be-d5f8-4adf-b4db-1c2f5c17f8d6" providerId="AD" clId="Web-{8942CB0E-3AE4-A906-C149-308108816BD7}" dt="2025-12-01T07:08:56.488" v="13" actId="1076"/>
        <pc:sldMkLst>
          <pc:docMk/>
          <pc:sldMk cId="711444698" sldId="261"/>
        </pc:sldMkLst>
        <pc:spChg chg="add mod">
          <ac:chgData name="Anam Rabbani (2425710)" userId="S::2425710@student.uwtsd.ac.uk::ea0972be-d5f8-4adf-b4db-1c2f5c17f8d6" providerId="AD" clId="Web-{8942CB0E-3AE4-A906-C149-308108816BD7}" dt="2025-12-01T07:08:56.488" v="13" actId="1076"/>
          <ac:spMkLst>
            <pc:docMk/>
            <pc:sldMk cId="711444698" sldId="261"/>
            <ac:spMk id="3" creationId="{8B6E6036-8C7B-A60C-04F7-9D1812D8FC2F}"/>
          </ac:spMkLst>
        </pc:spChg>
      </pc:sldChg>
    </pc:docChg>
  </pc:docChgLst>
  <pc:docChgLst>
    <pc:chgData name="Anam Rabbani (2425710)" userId="S::2425710@student.uwtsd.ac.uk::ea0972be-d5f8-4adf-b4db-1c2f5c17f8d6" providerId="AD" clId="Web-{9340F4B4-81E7-40E9-9D7E-30BB37DB79C2}"/>
    <pc:docChg chg="delSld modSld">
      <pc:chgData name="Anam Rabbani (2425710)" userId="S::2425710@student.uwtsd.ac.uk::ea0972be-d5f8-4adf-b4db-1c2f5c17f8d6" providerId="AD" clId="Web-{9340F4B4-81E7-40E9-9D7E-30BB37DB79C2}" dt="2025-11-30T23:17:01.001" v="83" actId="20577"/>
      <pc:docMkLst>
        <pc:docMk/>
      </pc:docMkLst>
      <pc:sldChg chg="addSp delSp modSp mod setBg setClrOvrMap">
        <pc:chgData name="Anam Rabbani (2425710)" userId="S::2425710@student.uwtsd.ac.uk::ea0972be-d5f8-4adf-b4db-1c2f5c17f8d6" providerId="AD" clId="Web-{9340F4B4-81E7-40E9-9D7E-30BB37DB79C2}" dt="2025-11-30T23:08:03.608" v="24" actId="20577"/>
        <pc:sldMkLst>
          <pc:docMk/>
          <pc:sldMk cId="109857222" sldId="256"/>
        </pc:sldMkLst>
        <pc:spChg chg="mod">
          <ac:chgData name="Anam Rabbani (2425710)" userId="S::2425710@student.uwtsd.ac.uk::ea0972be-d5f8-4adf-b4db-1c2f5c17f8d6" providerId="AD" clId="Web-{9340F4B4-81E7-40E9-9D7E-30BB37DB79C2}" dt="2025-11-30T23:08:03.608" v="24" actId="20577"/>
          <ac:spMkLst>
            <pc:docMk/>
            <pc:sldMk cId="109857222" sldId="256"/>
            <ac:spMk id="2" creationId="{00000000-0000-0000-0000-000000000000}"/>
          </ac:spMkLst>
        </pc:spChg>
        <pc:spChg chg="del">
          <ac:chgData name="Anam Rabbani (2425710)" userId="S::2425710@student.uwtsd.ac.uk::ea0972be-d5f8-4adf-b4db-1c2f5c17f8d6" providerId="AD" clId="Web-{9340F4B4-81E7-40E9-9D7E-30BB37DB79C2}" dt="2025-11-30T23:07:40.857" v="19"/>
          <ac:spMkLst>
            <pc:docMk/>
            <pc:sldMk cId="109857222" sldId="256"/>
            <ac:spMk id="7" creationId="{66B332A4-D438-4773-A77F-5ED49A448D9D}"/>
          </ac:spMkLst>
        </pc:spChg>
        <pc:spChg chg="del">
          <ac:chgData name="Anam Rabbani (2425710)" userId="S::2425710@student.uwtsd.ac.uk::ea0972be-d5f8-4adf-b4db-1c2f5c17f8d6" providerId="AD" clId="Web-{9340F4B4-81E7-40E9-9D7E-30BB37DB79C2}" dt="2025-11-30T23:07:40.857" v="19"/>
          <ac:spMkLst>
            <pc:docMk/>
            <pc:sldMk cId="109857222" sldId="256"/>
            <ac:spMk id="9" creationId="{DF9AD32D-FF05-44F4-BD4D-9CEE89B71EB9}"/>
          </ac:spMkLst>
        </pc:spChg>
        <pc:spChg chg="add">
          <ac:chgData name="Anam Rabbani (2425710)" userId="S::2425710@student.uwtsd.ac.uk::ea0972be-d5f8-4adf-b4db-1c2f5c17f8d6" providerId="AD" clId="Web-{9340F4B4-81E7-40E9-9D7E-30BB37DB79C2}" dt="2025-11-30T23:07:40.857" v="19"/>
          <ac:spMkLst>
            <pc:docMk/>
            <pc:sldMk cId="109857222" sldId="256"/>
            <ac:spMk id="14" creationId="{C7D023E4-8DE1-436E-9847-ED6A4B4B04FD}"/>
          </ac:spMkLst>
        </pc:spChg>
        <pc:grpChg chg="add">
          <ac:chgData name="Anam Rabbani (2425710)" userId="S::2425710@student.uwtsd.ac.uk::ea0972be-d5f8-4adf-b4db-1c2f5c17f8d6" providerId="AD" clId="Web-{9340F4B4-81E7-40E9-9D7E-30BB37DB79C2}" dt="2025-11-30T23:07:40.857" v="19"/>
          <ac:grpSpMkLst>
            <pc:docMk/>
            <pc:sldMk cId="109857222" sldId="256"/>
            <ac:grpSpMk id="16" creationId="{1FEC590B-3306-47E9-BD67-97F3F76169A4}"/>
          </ac:grpSpMkLst>
        </pc:grpChg>
        <pc:grpChg chg="add">
          <ac:chgData name="Anam Rabbani (2425710)" userId="S::2425710@student.uwtsd.ac.uk::ea0972be-d5f8-4adf-b4db-1c2f5c17f8d6" providerId="AD" clId="Web-{9340F4B4-81E7-40E9-9D7E-30BB37DB79C2}" dt="2025-11-30T23:07:40.857" v="19"/>
          <ac:grpSpMkLst>
            <pc:docMk/>
            <pc:sldMk cId="109857222" sldId="256"/>
            <ac:grpSpMk id="20" creationId="{A47AAF5E-1692-48C9-98FB-6432BF0BC4F7}"/>
          </ac:grpSpMkLst>
        </pc:grpChg>
      </pc:sldChg>
      <pc:sldChg chg="addSp delSp modSp mod setBg">
        <pc:chgData name="Anam Rabbani (2425710)" userId="S::2425710@student.uwtsd.ac.uk::ea0972be-d5f8-4adf-b4db-1c2f5c17f8d6" providerId="AD" clId="Web-{9340F4B4-81E7-40E9-9D7E-30BB37DB79C2}" dt="2025-11-30T23:11:25.552" v="53" actId="1076"/>
        <pc:sldMkLst>
          <pc:docMk/>
          <pc:sldMk cId="1632566465" sldId="257"/>
        </pc:sldMkLst>
        <pc:spChg chg="mod">
          <ac:chgData name="Anam Rabbani (2425710)" userId="S::2425710@student.uwtsd.ac.uk::ea0972be-d5f8-4adf-b4db-1c2f5c17f8d6" providerId="AD" clId="Web-{9340F4B4-81E7-40E9-9D7E-30BB37DB79C2}" dt="2025-11-30T23:11:15.972" v="51" actId="1076"/>
          <ac:spMkLst>
            <pc:docMk/>
            <pc:sldMk cId="1632566465" sldId="257"/>
            <ac:spMk id="2" creationId="{4F5FEF9D-2664-EDCE-3192-2FD4843822DA}"/>
          </ac:spMkLst>
        </pc:spChg>
        <pc:spChg chg="mod">
          <ac:chgData name="Anam Rabbani (2425710)" userId="S::2425710@student.uwtsd.ac.uk::ea0972be-d5f8-4adf-b4db-1c2f5c17f8d6" providerId="AD" clId="Web-{9340F4B4-81E7-40E9-9D7E-30BB37DB79C2}" dt="2025-11-30T23:11:25.552" v="53" actId="1076"/>
          <ac:spMkLst>
            <pc:docMk/>
            <pc:sldMk cId="1632566465" sldId="257"/>
            <ac:spMk id="3" creationId="{D4467C80-EEF2-2F8A-9756-C22A5797A16A}"/>
          </ac:spMkLst>
        </pc:spChg>
        <pc:spChg chg="add del">
          <ac:chgData name="Anam Rabbani (2425710)" userId="S::2425710@student.uwtsd.ac.uk::ea0972be-d5f8-4adf-b4db-1c2f5c17f8d6" providerId="AD" clId="Web-{9340F4B4-81E7-40E9-9D7E-30BB37DB79C2}" dt="2025-11-30T23:07:10.387" v="18"/>
          <ac:spMkLst>
            <pc:docMk/>
            <pc:sldMk cId="1632566465" sldId="257"/>
            <ac:spMk id="8" creationId="{815925C2-A704-4D47-B1C1-3FCA52512EC1}"/>
          </ac:spMkLst>
        </pc:spChg>
        <pc:spChg chg="add del">
          <ac:chgData name="Anam Rabbani (2425710)" userId="S::2425710@student.uwtsd.ac.uk::ea0972be-d5f8-4adf-b4db-1c2f5c17f8d6" providerId="AD" clId="Web-{9340F4B4-81E7-40E9-9D7E-30BB37DB79C2}" dt="2025-11-30T23:07:10.387" v="18"/>
          <ac:spMkLst>
            <pc:docMk/>
            <pc:sldMk cId="1632566465" sldId="257"/>
            <ac:spMk id="10" creationId="{01D4315C-C23C-4FD3-98DF-08C29E2292A8}"/>
          </ac:spMkLst>
        </pc:spChg>
        <pc:spChg chg="add del">
          <ac:chgData name="Anam Rabbani (2425710)" userId="S::2425710@student.uwtsd.ac.uk::ea0972be-d5f8-4adf-b4db-1c2f5c17f8d6" providerId="AD" clId="Web-{9340F4B4-81E7-40E9-9D7E-30BB37DB79C2}" dt="2025-11-30T23:09:02.094" v="29"/>
          <ac:spMkLst>
            <pc:docMk/>
            <pc:sldMk cId="1632566465" sldId="257"/>
            <ac:spMk id="28" creationId="{17718681-A12E-49D6-9925-DD7C68176D61}"/>
          </ac:spMkLst>
        </pc:spChg>
        <pc:spChg chg="add del">
          <ac:chgData name="Anam Rabbani (2425710)" userId="S::2425710@student.uwtsd.ac.uk::ea0972be-d5f8-4adf-b4db-1c2f5c17f8d6" providerId="AD" clId="Web-{9340F4B4-81E7-40E9-9D7E-30BB37DB79C2}" dt="2025-11-30T23:09:02.094" v="29"/>
          <ac:spMkLst>
            <pc:docMk/>
            <pc:sldMk cId="1632566465" sldId="257"/>
            <ac:spMk id="30" creationId="{FBD77573-9EF2-4C35-8285-A1CF6FBB0EA5}"/>
          </ac:spMkLst>
        </pc:spChg>
        <pc:spChg chg="add del">
          <ac:chgData name="Anam Rabbani (2425710)" userId="S::2425710@student.uwtsd.ac.uk::ea0972be-d5f8-4adf-b4db-1c2f5c17f8d6" providerId="AD" clId="Web-{9340F4B4-81E7-40E9-9D7E-30BB37DB79C2}" dt="2025-11-30T23:09:01.985" v="28"/>
          <ac:spMkLst>
            <pc:docMk/>
            <pc:sldMk cId="1632566465" sldId="257"/>
            <ac:spMk id="35" creationId="{815925C2-A704-4D47-B1C1-3FCA52512EC1}"/>
          </ac:spMkLst>
        </pc:spChg>
        <pc:spChg chg="add del">
          <ac:chgData name="Anam Rabbani (2425710)" userId="S::2425710@student.uwtsd.ac.uk::ea0972be-d5f8-4adf-b4db-1c2f5c17f8d6" providerId="AD" clId="Web-{9340F4B4-81E7-40E9-9D7E-30BB37DB79C2}" dt="2025-11-30T23:09:01.985" v="28"/>
          <ac:spMkLst>
            <pc:docMk/>
            <pc:sldMk cId="1632566465" sldId="257"/>
            <ac:spMk id="37" creationId="{01D4315C-C23C-4FD3-98DF-08C29E2292A8}"/>
          </ac:spMkLst>
        </pc:spChg>
        <pc:spChg chg="add">
          <ac:chgData name="Anam Rabbani (2425710)" userId="S::2425710@student.uwtsd.ac.uk::ea0972be-d5f8-4adf-b4db-1c2f5c17f8d6" providerId="AD" clId="Web-{9340F4B4-81E7-40E9-9D7E-30BB37DB79C2}" dt="2025-11-30T23:09:02.094" v="29"/>
          <ac:spMkLst>
            <pc:docMk/>
            <pc:sldMk cId="1632566465" sldId="257"/>
            <ac:spMk id="53" creationId="{907E470A-25F4-47D0-8FEC-EE9FD606BB34}"/>
          </ac:spMkLst>
        </pc:spChg>
        <pc:grpChg chg="add del">
          <ac:chgData name="Anam Rabbani (2425710)" userId="S::2425710@student.uwtsd.ac.uk::ea0972be-d5f8-4adf-b4db-1c2f5c17f8d6" providerId="AD" clId="Web-{9340F4B4-81E7-40E9-9D7E-30BB37DB79C2}" dt="2025-11-30T23:07:10.387" v="18"/>
          <ac:grpSpMkLst>
            <pc:docMk/>
            <pc:sldMk cId="1632566465" sldId="257"/>
            <ac:grpSpMk id="12" creationId="{5E6B47BC-43FD-4C91-8BFF-B41B99A8A39E}"/>
          </ac:grpSpMkLst>
        </pc:grpChg>
        <pc:grpChg chg="add del">
          <ac:chgData name="Anam Rabbani (2425710)" userId="S::2425710@student.uwtsd.ac.uk::ea0972be-d5f8-4adf-b4db-1c2f5c17f8d6" providerId="AD" clId="Web-{9340F4B4-81E7-40E9-9D7E-30BB37DB79C2}" dt="2025-11-30T23:07:10.387" v="18"/>
          <ac:grpSpMkLst>
            <pc:docMk/>
            <pc:sldMk cId="1632566465" sldId="257"/>
            <ac:grpSpMk id="16" creationId="{43F5E015-E085-4624-B431-B42414448684}"/>
          </ac:grpSpMkLst>
        </pc:grpChg>
        <pc:grpChg chg="add del">
          <ac:chgData name="Anam Rabbani (2425710)" userId="S::2425710@student.uwtsd.ac.uk::ea0972be-d5f8-4adf-b4db-1c2f5c17f8d6" providerId="AD" clId="Web-{9340F4B4-81E7-40E9-9D7E-30BB37DB79C2}" dt="2025-11-30T23:09:01.985" v="28"/>
          <ac:grpSpMkLst>
            <pc:docMk/>
            <pc:sldMk cId="1632566465" sldId="257"/>
            <ac:grpSpMk id="39" creationId="{5E6B47BC-43FD-4C91-8BFF-B41B99A8A39E}"/>
          </ac:grpSpMkLst>
        </pc:grpChg>
        <pc:grpChg chg="add">
          <ac:chgData name="Anam Rabbani (2425710)" userId="S::2425710@student.uwtsd.ac.uk::ea0972be-d5f8-4adf-b4db-1c2f5c17f8d6" providerId="AD" clId="Web-{9340F4B4-81E7-40E9-9D7E-30BB37DB79C2}" dt="2025-11-30T23:09:02.094" v="29"/>
          <ac:grpSpMkLst>
            <pc:docMk/>
            <pc:sldMk cId="1632566465" sldId="257"/>
            <ac:grpSpMk id="41" creationId="{8618EE54-271A-4FE8-B6B3-D0FCF55A7A01}"/>
          </ac:grpSpMkLst>
        </pc:grpChg>
        <pc:grpChg chg="add del">
          <ac:chgData name="Anam Rabbani (2425710)" userId="S::2425710@student.uwtsd.ac.uk::ea0972be-d5f8-4adf-b4db-1c2f5c17f8d6" providerId="AD" clId="Web-{9340F4B4-81E7-40E9-9D7E-30BB37DB79C2}" dt="2025-11-30T23:09:01.985" v="28"/>
          <ac:grpSpMkLst>
            <pc:docMk/>
            <pc:sldMk cId="1632566465" sldId="257"/>
            <ac:grpSpMk id="43" creationId="{43F5E015-E085-4624-B431-B42414448684}"/>
          </ac:grpSpMkLst>
        </pc:grpChg>
        <pc:grpChg chg="add">
          <ac:chgData name="Anam Rabbani (2425710)" userId="S::2425710@student.uwtsd.ac.uk::ea0972be-d5f8-4adf-b4db-1c2f5c17f8d6" providerId="AD" clId="Web-{9340F4B4-81E7-40E9-9D7E-30BB37DB79C2}" dt="2025-11-30T23:09:02.094" v="29"/>
          <ac:grpSpMkLst>
            <pc:docMk/>
            <pc:sldMk cId="1632566465" sldId="257"/>
            <ac:grpSpMk id="45" creationId="{43F5E015-E085-4624-B431-B42414448684}"/>
          </ac:grpSpMkLst>
        </pc:grpChg>
        <pc:grpChg chg="add">
          <ac:chgData name="Anam Rabbani (2425710)" userId="S::2425710@student.uwtsd.ac.uk::ea0972be-d5f8-4adf-b4db-1c2f5c17f8d6" providerId="AD" clId="Web-{9340F4B4-81E7-40E9-9D7E-30BB37DB79C2}" dt="2025-11-30T23:09:02.094" v="29"/>
          <ac:grpSpMkLst>
            <pc:docMk/>
            <pc:sldMk cId="1632566465" sldId="257"/>
            <ac:grpSpMk id="54" creationId="{66220E63-99E1-482A-A0A6-B47EB4BF8797}"/>
          </ac:grpSpMkLst>
        </pc:grpChg>
      </pc:sldChg>
      <pc:sldChg chg="addSp delSp modSp mod setBg">
        <pc:chgData name="Anam Rabbani (2425710)" userId="S::2425710@student.uwtsd.ac.uk::ea0972be-d5f8-4adf-b4db-1c2f5c17f8d6" providerId="AD" clId="Web-{9340F4B4-81E7-40E9-9D7E-30BB37DB79C2}" dt="2025-11-30T23:13:42.710" v="63"/>
        <pc:sldMkLst>
          <pc:docMk/>
          <pc:sldMk cId="1638819107" sldId="258"/>
        </pc:sldMkLst>
        <pc:spChg chg="mod">
          <ac:chgData name="Anam Rabbani (2425710)" userId="S::2425710@student.uwtsd.ac.uk::ea0972be-d5f8-4adf-b4db-1c2f5c17f8d6" providerId="AD" clId="Web-{9340F4B4-81E7-40E9-9D7E-30BB37DB79C2}" dt="2025-11-30T23:12:34.772" v="57" actId="1076"/>
          <ac:spMkLst>
            <pc:docMk/>
            <pc:sldMk cId="1638819107" sldId="258"/>
            <ac:spMk id="2" creationId="{8F628F9A-D36B-1EA0-3B3E-6385D0D30841}"/>
          </ac:spMkLst>
        </pc:spChg>
        <pc:spChg chg="add del">
          <ac:chgData name="Anam Rabbani (2425710)" userId="S::2425710@student.uwtsd.ac.uk::ea0972be-d5f8-4adf-b4db-1c2f5c17f8d6" providerId="AD" clId="Web-{9340F4B4-81E7-40E9-9D7E-30BB37DB79C2}" dt="2025-11-30T23:06:06.697" v="13"/>
          <ac:spMkLst>
            <pc:docMk/>
            <pc:sldMk cId="1638819107" sldId="258"/>
            <ac:spMk id="3" creationId="{E11E7056-0627-C1F9-1256-147F918A8A07}"/>
          </ac:spMkLst>
        </pc:spChg>
        <pc:spChg chg="add del">
          <ac:chgData name="Anam Rabbani (2425710)" userId="S::2425710@student.uwtsd.ac.uk::ea0972be-d5f8-4adf-b4db-1c2f5c17f8d6" providerId="AD" clId="Web-{9340F4B4-81E7-40E9-9D7E-30BB37DB79C2}" dt="2025-11-30T23:12:22.146" v="55"/>
          <ac:spMkLst>
            <pc:docMk/>
            <pc:sldMk cId="1638819107" sldId="258"/>
            <ac:spMk id="12" creationId="{1D63C574-BFD2-41A1-A567-B0C3CC7FDD4F}"/>
          </ac:spMkLst>
        </pc:spChg>
        <pc:spChg chg="add">
          <ac:chgData name="Anam Rabbani (2425710)" userId="S::2425710@student.uwtsd.ac.uk::ea0972be-d5f8-4adf-b4db-1c2f5c17f8d6" providerId="AD" clId="Web-{9340F4B4-81E7-40E9-9D7E-30BB37DB79C2}" dt="2025-11-30T23:12:22.209" v="56"/>
          <ac:spMkLst>
            <pc:docMk/>
            <pc:sldMk cId="1638819107" sldId="258"/>
            <ac:spMk id="13" creationId="{B50AB553-2A96-4A92-96F2-93548E096954}"/>
          </ac:spMkLst>
        </pc:spChg>
        <pc:spChg chg="add del">
          <ac:chgData name="Anam Rabbani (2425710)" userId="S::2425710@student.uwtsd.ac.uk::ea0972be-d5f8-4adf-b4db-1c2f5c17f8d6" providerId="AD" clId="Web-{9340F4B4-81E7-40E9-9D7E-30BB37DB79C2}" dt="2025-11-30T23:12:22.146" v="55"/>
          <ac:spMkLst>
            <pc:docMk/>
            <pc:sldMk cId="1638819107" sldId="258"/>
            <ac:spMk id="14" creationId="{E2A46BAB-8C31-42B2-90E8-B26DD3E81D37}"/>
          </ac:spMkLst>
        </pc:spChg>
        <pc:grpChg chg="add del">
          <ac:chgData name="Anam Rabbani (2425710)" userId="S::2425710@student.uwtsd.ac.uk::ea0972be-d5f8-4adf-b4db-1c2f5c17f8d6" providerId="AD" clId="Web-{9340F4B4-81E7-40E9-9D7E-30BB37DB79C2}" dt="2025-11-30T23:12:22.146" v="55"/>
          <ac:grpSpMkLst>
            <pc:docMk/>
            <pc:sldMk cId="1638819107" sldId="258"/>
            <ac:grpSpMk id="16" creationId="{B3F7A3C7-0737-4E57-B30E-8EEFE638B401}"/>
          </ac:grpSpMkLst>
        </pc:grpChg>
        <pc:grpChg chg="add del">
          <ac:chgData name="Anam Rabbani (2425710)" userId="S::2425710@student.uwtsd.ac.uk::ea0972be-d5f8-4adf-b4db-1c2f5c17f8d6" providerId="AD" clId="Web-{9340F4B4-81E7-40E9-9D7E-30BB37DB79C2}" dt="2025-11-30T23:12:22.146" v="55"/>
          <ac:grpSpMkLst>
            <pc:docMk/>
            <pc:sldMk cId="1638819107" sldId="258"/>
            <ac:grpSpMk id="20" creationId="{43F5E015-E085-4624-B431-B42414448684}"/>
          </ac:grpSpMkLst>
        </pc:grpChg>
        <pc:graphicFrameChg chg="add del">
          <ac:chgData name="Anam Rabbani (2425710)" userId="S::2425710@student.uwtsd.ac.uk::ea0972be-d5f8-4adf-b4db-1c2f5c17f8d6" providerId="AD" clId="Web-{9340F4B4-81E7-40E9-9D7E-30BB37DB79C2}" dt="2025-11-30T23:06:06.682" v="12"/>
          <ac:graphicFrameMkLst>
            <pc:docMk/>
            <pc:sldMk cId="1638819107" sldId="258"/>
            <ac:graphicFrameMk id="5" creationId="{16640FF4-9648-B8D9-4381-9AFCF58A203F}"/>
          </ac:graphicFrameMkLst>
        </pc:graphicFrameChg>
        <pc:graphicFrameChg chg="add mod modGraphic">
          <ac:chgData name="Anam Rabbani (2425710)" userId="S::2425710@student.uwtsd.ac.uk::ea0972be-d5f8-4adf-b4db-1c2f5c17f8d6" providerId="AD" clId="Web-{9340F4B4-81E7-40E9-9D7E-30BB37DB79C2}" dt="2025-11-30T23:13:42.710" v="63"/>
          <ac:graphicFrameMkLst>
            <pc:docMk/>
            <pc:sldMk cId="1638819107" sldId="258"/>
            <ac:graphicFrameMk id="7" creationId="{26A3C832-1424-EFED-7226-6FC0F7EB633C}"/>
          </ac:graphicFrameMkLst>
        </pc:graphicFrameChg>
        <pc:picChg chg="add">
          <ac:chgData name="Anam Rabbani (2425710)" userId="S::2425710@student.uwtsd.ac.uk::ea0972be-d5f8-4adf-b4db-1c2f5c17f8d6" providerId="AD" clId="Web-{9340F4B4-81E7-40E9-9D7E-30BB37DB79C2}" dt="2025-11-30T23:12:22.209" v="56"/>
          <ac:picMkLst>
            <pc:docMk/>
            <pc:sldMk cId="1638819107" sldId="258"/>
            <ac:picMk id="9" creationId="{16CFFFA0-3AB1-216B-E9E7-E5043ADB4232}"/>
          </ac:picMkLst>
        </pc:picChg>
      </pc:sldChg>
      <pc:sldChg chg="addSp modSp mod setBg">
        <pc:chgData name="Anam Rabbani (2425710)" userId="S::2425710@student.uwtsd.ac.uk::ea0972be-d5f8-4adf-b4db-1c2f5c17f8d6" providerId="AD" clId="Web-{9340F4B4-81E7-40E9-9D7E-30BB37DB79C2}" dt="2025-11-30T23:14:56.212" v="75" actId="14100"/>
        <pc:sldMkLst>
          <pc:docMk/>
          <pc:sldMk cId="2400740810" sldId="259"/>
        </pc:sldMkLst>
        <pc:spChg chg="mod">
          <ac:chgData name="Anam Rabbani (2425710)" userId="S::2425710@student.uwtsd.ac.uk::ea0972be-d5f8-4adf-b4db-1c2f5c17f8d6" providerId="AD" clId="Web-{9340F4B4-81E7-40E9-9D7E-30BB37DB79C2}" dt="2025-11-30T23:14:00.695" v="64"/>
          <ac:spMkLst>
            <pc:docMk/>
            <pc:sldMk cId="2400740810" sldId="259"/>
            <ac:spMk id="2" creationId="{5B88A527-3043-4532-F757-FCE42F427880}"/>
          </ac:spMkLst>
        </pc:spChg>
        <pc:spChg chg="mod">
          <ac:chgData name="Anam Rabbani (2425710)" userId="S::2425710@student.uwtsd.ac.uk::ea0972be-d5f8-4adf-b4db-1c2f5c17f8d6" providerId="AD" clId="Web-{9340F4B4-81E7-40E9-9D7E-30BB37DB79C2}" dt="2025-11-30T23:14:56.212" v="75" actId="14100"/>
          <ac:spMkLst>
            <pc:docMk/>
            <pc:sldMk cId="2400740810" sldId="259"/>
            <ac:spMk id="3" creationId="{42CB28BC-1594-E425-09E3-05AA13276E4E}"/>
          </ac:spMkLst>
        </pc:spChg>
        <pc:spChg chg="add">
          <ac:chgData name="Anam Rabbani (2425710)" userId="S::2425710@student.uwtsd.ac.uk::ea0972be-d5f8-4adf-b4db-1c2f5c17f8d6" providerId="AD" clId="Web-{9340F4B4-81E7-40E9-9D7E-30BB37DB79C2}" dt="2025-11-30T23:14:00.695" v="64"/>
          <ac:spMkLst>
            <pc:docMk/>
            <pc:sldMk cId="2400740810" sldId="259"/>
            <ac:spMk id="8" creationId="{815925C2-A704-4D47-B1C1-3FCA52512EC1}"/>
          </ac:spMkLst>
        </pc:spChg>
        <pc:spChg chg="add">
          <ac:chgData name="Anam Rabbani (2425710)" userId="S::2425710@student.uwtsd.ac.uk::ea0972be-d5f8-4adf-b4db-1c2f5c17f8d6" providerId="AD" clId="Web-{9340F4B4-81E7-40E9-9D7E-30BB37DB79C2}" dt="2025-11-30T23:14:00.695" v="64"/>
          <ac:spMkLst>
            <pc:docMk/>
            <pc:sldMk cId="2400740810" sldId="259"/>
            <ac:spMk id="10" creationId="{01D4315C-C23C-4FD3-98DF-08C29E2292A8}"/>
          </ac:spMkLst>
        </pc:spChg>
        <pc:grpChg chg="add">
          <ac:chgData name="Anam Rabbani (2425710)" userId="S::2425710@student.uwtsd.ac.uk::ea0972be-d5f8-4adf-b4db-1c2f5c17f8d6" providerId="AD" clId="Web-{9340F4B4-81E7-40E9-9D7E-30BB37DB79C2}" dt="2025-11-30T23:14:00.695" v="64"/>
          <ac:grpSpMkLst>
            <pc:docMk/>
            <pc:sldMk cId="2400740810" sldId="259"/>
            <ac:grpSpMk id="12" creationId="{5E6B47BC-43FD-4C91-8BFF-B41B99A8A39E}"/>
          </ac:grpSpMkLst>
        </pc:grpChg>
        <pc:grpChg chg="add">
          <ac:chgData name="Anam Rabbani (2425710)" userId="S::2425710@student.uwtsd.ac.uk::ea0972be-d5f8-4adf-b4db-1c2f5c17f8d6" providerId="AD" clId="Web-{9340F4B4-81E7-40E9-9D7E-30BB37DB79C2}" dt="2025-11-30T23:14:00.695" v="64"/>
          <ac:grpSpMkLst>
            <pc:docMk/>
            <pc:sldMk cId="2400740810" sldId="259"/>
            <ac:grpSpMk id="16" creationId="{43F5E015-E085-4624-B431-B42414448684}"/>
          </ac:grpSpMkLst>
        </pc:grpChg>
      </pc:sldChg>
      <pc:sldChg chg="addSp delSp modSp">
        <pc:chgData name="Anam Rabbani (2425710)" userId="S::2425710@student.uwtsd.ac.uk::ea0972be-d5f8-4adf-b4db-1c2f5c17f8d6" providerId="AD" clId="Web-{9340F4B4-81E7-40E9-9D7E-30BB37DB79C2}" dt="2025-11-30T23:17:01.001" v="83" actId="20577"/>
        <pc:sldMkLst>
          <pc:docMk/>
          <pc:sldMk cId="3064355309" sldId="260"/>
        </pc:sldMkLst>
        <pc:spChg chg="mod">
          <ac:chgData name="Anam Rabbani (2425710)" userId="S::2425710@student.uwtsd.ac.uk::ea0972be-d5f8-4adf-b4db-1c2f5c17f8d6" providerId="AD" clId="Web-{9340F4B4-81E7-40E9-9D7E-30BB37DB79C2}" dt="2025-11-30T23:08:24.062" v="25"/>
          <ac:spMkLst>
            <pc:docMk/>
            <pc:sldMk cId="3064355309" sldId="260"/>
            <ac:spMk id="2" creationId="{752F0E10-A1DA-13B6-5AB7-53C688951AFF}"/>
          </ac:spMkLst>
        </pc:spChg>
        <pc:spChg chg="del">
          <ac:chgData name="Anam Rabbani (2425710)" userId="S::2425710@student.uwtsd.ac.uk::ea0972be-d5f8-4adf-b4db-1c2f5c17f8d6" providerId="AD" clId="Web-{9340F4B4-81E7-40E9-9D7E-30BB37DB79C2}" dt="2025-11-30T22:37:39.783" v="0"/>
          <ac:spMkLst>
            <pc:docMk/>
            <pc:sldMk cId="3064355309" sldId="260"/>
            <ac:spMk id="9" creationId="{BACC6370-2D7E-4714-9D71-7542949D7D5D}"/>
          </ac:spMkLst>
        </pc:spChg>
        <pc:spChg chg="del">
          <ac:chgData name="Anam Rabbani (2425710)" userId="S::2425710@student.uwtsd.ac.uk::ea0972be-d5f8-4adf-b4db-1c2f5c17f8d6" providerId="AD" clId="Web-{9340F4B4-81E7-40E9-9D7E-30BB37DB79C2}" dt="2025-11-30T22:37:39.783" v="0"/>
          <ac:spMkLst>
            <pc:docMk/>
            <pc:sldMk cId="3064355309" sldId="260"/>
            <ac:spMk id="11" creationId="{F68B3F68-107C-434F-AA38-110D5EA91B85}"/>
          </ac:spMkLst>
        </pc:spChg>
        <pc:spChg chg="del">
          <ac:chgData name="Anam Rabbani (2425710)" userId="S::2425710@student.uwtsd.ac.uk::ea0972be-d5f8-4adf-b4db-1c2f5c17f8d6" providerId="AD" clId="Web-{9340F4B4-81E7-40E9-9D7E-30BB37DB79C2}" dt="2025-11-30T22:37:39.783" v="0"/>
          <ac:spMkLst>
            <pc:docMk/>
            <pc:sldMk cId="3064355309" sldId="260"/>
            <ac:spMk id="13" creationId="{AAD0DBB9-1A4B-4391-81D4-CB19F9AB918A}"/>
          </ac:spMkLst>
        </pc:spChg>
        <pc:spChg chg="del">
          <ac:chgData name="Anam Rabbani (2425710)" userId="S::2425710@student.uwtsd.ac.uk::ea0972be-d5f8-4adf-b4db-1c2f5c17f8d6" providerId="AD" clId="Web-{9340F4B4-81E7-40E9-9D7E-30BB37DB79C2}" dt="2025-11-30T22:37:39.783" v="0"/>
          <ac:spMkLst>
            <pc:docMk/>
            <pc:sldMk cId="3064355309" sldId="260"/>
            <ac:spMk id="15" creationId="{063BBA22-50EA-4C4D-BE05-F1CE4E63AA56}"/>
          </ac:spMkLst>
        </pc:spChg>
        <pc:spChg chg="add del">
          <ac:chgData name="Anam Rabbani (2425710)" userId="S::2425710@student.uwtsd.ac.uk::ea0972be-d5f8-4adf-b4db-1c2f5c17f8d6" providerId="AD" clId="Web-{9340F4B4-81E7-40E9-9D7E-30BB37DB79C2}" dt="2025-11-30T23:03:48.175" v="1"/>
          <ac:spMkLst>
            <pc:docMk/>
            <pc:sldMk cId="3064355309" sldId="260"/>
            <ac:spMk id="20" creationId="{1D63C574-BFD2-41A1-A567-B0C3CC7FDD4F}"/>
          </ac:spMkLst>
        </pc:spChg>
        <pc:spChg chg="add del">
          <ac:chgData name="Anam Rabbani (2425710)" userId="S::2425710@student.uwtsd.ac.uk::ea0972be-d5f8-4adf-b4db-1c2f5c17f8d6" providerId="AD" clId="Web-{9340F4B4-81E7-40E9-9D7E-30BB37DB79C2}" dt="2025-11-30T23:03:48.175" v="1"/>
          <ac:spMkLst>
            <pc:docMk/>
            <pc:sldMk cId="3064355309" sldId="260"/>
            <ac:spMk id="22" creationId="{E2A46BAB-8C31-42B2-90E8-B26DD3E81D37}"/>
          </ac:spMkLst>
        </pc:spChg>
        <pc:spChg chg="add del">
          <ac:chgData name="Anam Rabbani (2425710)" userId="S::2425710@student.uwtsd.ac.uk::ea0972be-d5f8-4adf-b4db-1c2f5c17f8d6" providerId="AD" clId="Web-{9340F4B4-81E7-40E9-9D7E-30BB37DB79C2}" dt="2025-11-30T23:08:24.062" v="25"/>
          <ac:spMkLst>
            <pc:docMk/>
            <pc:sldMk cId="3064355309" sldId="260"/>
            <ac:spMk id="40" creationId="{2659FDB4-FCBE-4A89-B46D-43D4FA54464D}"/>
          </ac:spMkLst>
        </pc:spChg>
        <pc:spChg chg="add">
          <ac:chgData name="Anam Rabbani (2425710)" userId="S::2425710@student.uwtsd.ac.uk::ea0972be-d5f8-4adf-b4db-1c2f5c17f8d6" providerId="AD" clId="Web-{9340F4B4-81E7-40E9-9D7E-30BB37DB79C2}" dt="2025-11-30T23:08:24.062" v="25"/>
          <ac:spMkLst>
            <pc:docMk/>
            <pc:sldMk cId="3064355309" sldId="260"/>
            <ac:spMk id="47" creationId="{1D63C574-BFD2-41A1-A567-B0C3CC7FDD4F}"/>
          </ac:spMkLst>
        </pc:spChg>
        <pc:spChg chg="add">
          <ac:chgData name="Anam Rabbani (2425710)" userId="S::2425710@student.uwtsd.ac.uk::ea0972be-d5f8-4adf-b4db-1c2f5c17f8d6" providerId="AD" clId="Web-{9340F4B4-81E7-40E9-9D7E-30BB37DB79C2}" dt="2025-11-30T23:08:24.062" v="25"/>
          <ac:spMkLst>
            <pc:docMk/>
            <pc:sldMk cId="3064355309" sldId="260"/>
            <ac:spMk id="49" creationId="{E2A46BAB-8C31-42B2-90E8-B26DD3E81D37}"/>
          </ac:spMkLst>
        </pc:spChg>
        <pc:spChg chg="add del mod">
          <ac:chgData name="Anam Rabbani (2425710)" userId="S::2425710@student.uwtsd.ac.uk::ea0972be-d5f8-4adf-b4db-1c2f5c17f8d6" providerId="AD" clId="Web-{9340F4B4-81E7-40E9-9D7E-30BB37DB79C2}" dt="2025-11-30T23:16:47.360" v="79"/>
          <ac:spMkLst>
            <pc:docMk/>
            <pc:sldMk cId="3064355309" sldId="260"/>
            <ac:spMk id="151" creationId="{40059B17-D7C1-E529-A086-685FB19F5118}"/>
          </ac:spMkLst>
        </pc:spChg>
        <pc:grpChg chg="add del">
          <ac:chgData name="Anam Rabbani (2425710)" userId="S::2425710@student.uwtsd.ac.uk::ea0972be-d5f8-4adf-b4db-1c2f5c17f8d6" providerId="AD" clId="Web-{9340F4B4-81E7-40E9-9D7E-30BB37DB79C2}" dt="2025-11-30T23:03:48.175" v="1"/>
          <ac:grpSpMkLst>
            <pc:docMk/>
            <pc:sldMk cId="3064355309" sldId="260"/>
            <ac:grpSpMk id="24" creationId="{B3F7A3C7-0737-4E57-B30E-8EEFE638B401}"/>
          </ac:grpSpMkLst>
        </pc:grpChg>
        <pc:grpChg chg="add del">
          <ac:chgData name="Anam Rabbani (2425710)" userId="S::2425710@student.uwtsd.ac.uk::ea0972be-d5f8-4adf-b4db-1c2f5c17f8d6" providerId="AD" clId="Web-{9340F4B4-81E7-40E9-9D7E-30BB37DB79C2}" dt="2025-11-30T23:03:48.175" v="1"/>
          <ac:grpSpMkLst>
            <pc:docMk/>
            <pc:sldMk cId="3064355309" sldId="260"/>
            <ac:grpSpMk id="28" creationId="{43F5E015-E085-4624-B431-B42414448684}"/>
          </ac:grpSpMkLst>
        </pc:grpChg>
        <pc:grpChg chg="add">
          <ac:chgData name="Anam Rabbani (2425710)" userId="S::2425710@student.uwtsd.ac.uk::ea0972be-d5f8-4adf-b4db-1c2f5c17f8d6" providerId="AD" clId="Web-{9340F4B4-81E7-40E9-9D7E-30BB37DB79C2}" dt="2025-11-30T23:08:24.062" v="25"/>
          <ac:grpSpMkLst>
            <pc:docMk/>
            <pc:sldMk cId="3064355309" sldId="260"/>
            <ac:grpSpMk id="51" creationId="{B3F7A3C7-0737-4E57-B30E-8EEFE638B401}"/>
          </ac:grpSpMkLst>
        </pc:grpChg>
        <pc:grpChg chg="add">
          <ac:chgData name="Anam Rabbani (2425710)" userId="S::2425710@student.uwtsd.ac.uk::ea0972be-d5f8-4adf-b4db-1c2f5c17f8d6" providerId="AD" clId="Web-{9340F4B4-81E7-40E9-9D7E-30BB37DB79C2}" dt="2025-11-30T23:08:24.062" v="25"/>
          <ac:grpSpMkLst>
            <pc:docMk/>
            <pc:sldMk cId="3064355309" sldId="260"/>
            <ac:grpSpMk id="55" creationId="{43F5E015-E085-4624-B431-B42414448684}"/>
          </ac:grpSpMkLst>
        </pc:grpChg>
        <pc:graphicFrameChg chg="add del mod modGraphic">
          <ac:chgData name="Anam Rabbani (2425710)" userId="S::2425710@student.uwtsd.ac.uk::ea0972be-d5f8-4adf-b4db-1c2f5c17f8d6" providerId="AD" clId="Web-{9340F4B4-81E7-40E9-9D7E-30BB37DB79C2}" dt="2025-11-30T23:17:01.001" v="83" actId="20577"/>
          <ac:graphicFrameMkLst>
            <pc:docMk/>
            <pc:sldMk cId="3064355309" sldId="260"/>
            <ac:graphicFrameMk id="5" creationId="{91A12533-50FD-0A0C-0D46-80D39EB675D2}"/>
          </ac:graphicFrameMkLst>
        </pc:graphicFrameChg>
        <pc:cxnChg chg="add del">
          <ac:chgData name="Anam Rabbani (2425710)" userId="S::2425710@student.uwtsd.ac.uk::ea0972be-d5f8-4adf-b4db-1c2f5c17f8d6" providerId="AD" clId="Web-{9340F4B4-81E7-40E9-9D7E-30BB37DB79C2}" dt="2025-11-30T23:08:24.062" v="25"/>
          <ac:cxnSpMkLst>
            <pc:docMk/>
            <pc:sldMk cId="3064355309" sldId="260"/>
            <ac:cxnSpMk id="42" creationId="{C8F51B3F-8331-4E4A-AE96-D47B1006EEAD}"/>
          </ac:cxnSpMkLst>
        </pc:cxnChg>
      </pc:sldChg>
      <pc:sldChg chg="addSp modSp mod setBg">
        <pc:chgData name="Anam Rabbani (2425710)" userId="S::2425710@student.uwtsd.ac.uk::ea0972be-d5f8-4adf-b4db-1c2f5c17f8d6" providerId="AD" clId="Web-{9340F4B4-81E7-40E9-9D7E-30BB37DB79C2}" dt="2025-11-30T23:15:31.931" v="77"/>
        <pc:sldMkLst>
          <pc:docMk/>
          <pc:sldMk cId="711444698" sldId="261"/>
        </pc:sldMkLst>
        <pc:spChg chg="mod">
          <ac:chgData name="Anam Rabbani (2425710)" userId="S::2425710@student.uwtsd.ac.uk::ea0972be-d5f8-4adf-b4db-1c2f5c17f8d6" providerId="AD" clId="Web-{9340F4B4-81E7-40E9-9D7E-30BB37DB79C2}" dt="2025-11-30T23:15:31.931" v="77"/>
          <ac:spMkLst>
            <pc:docMk/>
            <pc:sldMk cId="711444698" sldId="261"/>
            <ac:spMk id="2" creationId="{FE53B279-1543-B164-37AE-72B54917B08D}"/>
          </ac:spMkLst>
        </pc:spChg>
        <pc:spChg chg="add">
          <ac:chgData name="Anam Rabbani (2425710)" userId="S::2425710@student.uwtsd.ac.uk::ea0972be-d5f8-4adf-b4db-1c2f5c17f8d6" providerId="AD" clId="Web-{9340F4B4-81E7-40E9-9D7E-30BB37DB79C2}" dt="2025-11-30T23:15:31.931" v="77"/>
          <ac:spMkLst>
            <pc:docMk/>
            <pc:sldMk cId="711444698" sldId="261"/>
            <ac:spMk id="8" creationId="{464EC53C-35C4-4E84-AFE2-A7D081852617}"/>
          </ac:spMkLst>
        </pc:spChg>
        <pc:spChg chg="add">
          <ac:chgData name="Anam Rabbani (2425710)" userId="S::2425710@student.uwtsd.ac.uk::ea0972be-d5f8-4adf-b4db-1c2f5c17f8d6" providerId="AD" clId="Web-{9340F4B4-81E7-40E9-9D7E-30BB37DB79C2}" dt="2025-11-30T23:15:31.931" v="77"/>
          <ac:spMkLst>
            <pc:docMk/>
            <pc:sldMk cId="711444698" sldId="261"/>
            <ac:spMk id="10" creationId="{9A3F5928-D955-456A-97B5-AA390B8CE9D5}"/>
          </ac:spMkLst>
        </pc:spChg>
        <pc:spChg chg="add">
          <ac:chgData name="Anam Rabbani (2425710)" userId="S::2425710@student.uwtsd.ac.uk::ea0972be-d5f8-4adf-b4db-1c2f5c17f8d6" providerId="AD" clId="Web-{9340F4B4-81E7-40E9-9D7E-30BB37DB79C2}" dt="2025-11-30T23:15:31.931" v="77"/>
          <ac:spMkLst>
            <pc:docMk/>
            <pc:sldMk cId="711444698" sldId="261"/>
            <ac:spMk id="14" creationId="{C5CB530E-515E-412C-9DF1-5F8FFBD6F383}"/>
          </ac:spMkLst>
        </pc:spChg>
        <pc:spChg chg="add">
          <ac:chgData name="Anam Rabbani (2425710)" userId="S::2425710@student.uwtsd.ac.uk::ea0972be-d5f8-4adf-b4db-1c2f5c17f8d6" providerId="AD" clId="Web-{9340F4B4-81E7-40E9-9D7E-30BB37DB79C2}" dt="2025-11-30T23:15:31.931" v="77"/>
          <ac:spMkLst>
            <pc:docMk/>
            <pc:sldMk cId="711444698" sldId="261"/>
            <ac:spMk id="16" creationId="{712D4376-A578-4FF1-94FC-245E7A6A489F}"/>
          </ac:spMkLst>
        </pc:spChg>
        <pc:spChg chg="add">
          <ac:chgData name="Anam Rabbani (2425710)" userId="S::2425710@student.uwtsd.ac.uk::ea0972be-d5f8-4adf-b4db-1c2f5c17f8d6" providerId="AD" clId="Web-{9340F4B4-81E7-40E9-9D7E-30BB37DB79C2}" dt="2025-11-30T23:15:31.931" v="77"/>
          <ac:spMkLst>
            <pc:docMk/>
            <pc:sldMk cId="711444698" sldId="261"/>
            <ac:spMk id="18" creationId="{AEA7509D-F04F-40CB-A0B3-EEF16499CC9F}"/>
          </ac:spMkLst>
        </pc:spChg>
        <pc:picChg chg="add">
          <ac:chgData name="Anam Rabbani (2425710)" userId="S::2425710@student.uwtsd.ac.uk::ea0972be-d5f8-4adf-b4db-1c2f5c17f8d6" providerId="AD" clId="Web-{9340F4B4-81E7-40E9-9D7E-30BB37DB79C2}" dt="2025-11-30T23:15:31.931" v="77"/>
          <ac:picMkLst>
            <pc:docMk/>
            <pc:sldMk cId="711444698" sldId="261"/>
            <ac:picMk id="4" creationId="{F31064E7-CB33-3526-973F-41F0651070EA}"/>
          </ac:picMkLst>
        </pc:picChg>
        <pc:cxnChg chg="add">
          <ac:chgData name="Anam Rabbani (2425710)" userId="S::2425710@student.uwtsd.ac.uk::ea0972be-d5f8-4adf-b4db-1c2f5c17f8d6" providerId="AD" clId="Web-{9340F4B4-81E7-40E9-9D7E-30BB37DB79C2}" dt="2025-11-30T23:15:31.931" v="77"/>
          <ac:cxnSpMkLst>
            <pc:docMk/>
            <pc:sldMk cId="711444698" sldId="261"/>
            <ac:cxnSpMk id="12" creationId="{56020367-4FD5-4596-8E10-C5F095CD8DBF}"/>
          </ac:cxnSpMkLst>
        </pc:cxnChg>
      </pc:sldChg>
      <pc:sldChg chg="del">
        <pc:chgData name="Anam Rabbani (2425710)" userId="S::2425710@student.uwtsd.ac.uk::ea0972be-d5f8-4adf-b4db-1c2f5c17f8d6" providerId="AD" clId="Web-{9340F4B4-81E7-40E9-9D7E-30BB37DB79C2}" dt="2025-11-30T23:15:12.946" v="76"/>
        <pc:sldMkLst>
          <pc:docMk/>
          <pc:sldMk cId="3780243021" sldId="263"/>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9CFBEB-8C84-44F3-A064-D04DE488B0F5}"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CB97C17-69AE-47B2-BAE3-9D13A4DE5E35}">
      <dgm:prSet/>
      <dgm:spPr/>
      <dgm:t>
        <a:bodyPr/>
        <a:lstStyle/>
        <a:p>
          <a:pPr>
            <a:lnSpc>
              <a:spcPct val="100000"/>
            </a:lnSpc>
          </a:pPr>
          <a:r>
            <a:rPr lang="en-GB" dirty="0"/>
            <a:t>How I designed My Questionnaire </a:t>
          </a:r>
          <a:endParaRPr lang="en-US" dirty="0"/>
        </a:p>
      </dgm:t>
    </dgm:pt>
    <dgm:pt modelId="{EC71B88C-C9A0-4D1A-8144-DAE58CB65F7C}" type="parTrans" cxnId="{43B046C8-55DA-4083-9429-D0970C13210B}">
      <dgm:prSet/>
      <dgm:spPr/>
      <dgm:t>
        <a:bodyPr/>
        <a:lstStyle/>
        <a:p>
          <a:endParaRPr lang="en-US"/>
        </a:p>
      </dgm:t>
    </dgm:pt>
    <dgm:pt modelId="{FFEBC894-ED14-4F42-900D-C6DD2688A369}" type="sibTrans" cxnId="{43B046C8-55DA-4083-9429-D0970C13210B}">
      <dgm:prSet/>
      <dgm:spPr/>
      <dgm:t>
        <a:bodyPr/>
        <a:lstStyle/>
        <a:p>
          <a:pPr>
            <a:lnSpc>
              <a:spcPct val="100000"/>
            </a:lnSpc>
          </a:pPr>
          <a:endParaRPr lang="en-US"/>
        </a:p>
      </dgm:t>
    </dgm:pt>
    <dgm:pt modelId="{742C8151-9D46-48EC-B013-36F81C44E1A6}">
      <dgm:prSet/>
      <dgm:spPr/>
      <dgm:t>
        <a:bodyPr/>
        <a:lstStyle/>
        <a:p>
          <a:pPr>
            <a:lnSpc>
              <a:spcPct val="100000"/>
            </a:lnSpc>
          </a:pPr>
          <a:r>
            <a:rPr lang="en-GB" dirty="0"/>
            <a:t>Collective Data from Questionnaire </a:t>
          </a:r>
          <a:endParaRPr lang="en-US" dirty="0"/>
        </a:p>
      </dgm:t>
    </dgm:pt>
    <dgm:pt modelId="{1E00A8A8-AF9B-40E2-8854-ABC8CF886002}" type="parTrans" cxnId="{55AC1432-4502-47AA-A443-AF40CA78CC61}">
      <dgm:prSet/>
      <dgm:spPr/>
      <dgm:t>
        <a:bodyPr/>
        <a:lstStyle/>
        <a:p>
          <a:endParaRPr lang="en-US"/>
        </a:p>
      </dgm:t>
    </dgm:pt>
    <dgm:pt modelId="{EE381816-7C44-4FCE-ABA3-A7B26F3C5A96}" type="sibTrans" cxnId="{55AC1432-4502-47AA-A443-AF40CA78CC61}">
      <dgm:prSet/>
      <dgm:spPr/>
      <dgm:t>
        <a:bodyPr/>
        <a:lstStyle/>
        <a:p>
          <a:pPr>
            <a:lnSpc>
              <a:spcPct val="100000"/>
            </a:lnSpc>
          </a:pPr>
          <a:endParaRPr lang="en-US"/>
        </a:p>
      </dgm:t>
    </dgm:pt>
    <dgm:pt modelId="{C920C268-9D21-4182-A712-E0BA7756DD86}">
      <dgm:prSet/>
      <dgm:spPr/>
      <dgm:t>
        <a:bodyPr/>
        <a:lstStyle/>
        <a:p>
          <a:pPr>
            <a:lnSpc>
              <a:spcPct val="100000"/>
            </a:lnSpc>
          </a:pPr>
          <a:r>
            <a:rPr lang="en-GB" dirty="0"/>
            <a:t>Reflection </a:t>
          </a:r>
          <a:endParaRPr lang="en-US" dirty="0"/>
        </a:p>
      </dgm:t>
    </dgm:pt>
    <dgm:pt modelId="{CB03653A-653E-4CF2-B9E8-F3857E848D5D}" type="parTrans" cxnId="{18F1EECE-9A2F-462F-A7EF-CA841279994E}">
      <dgm:prSet/>
      <dgm:spPr/>
      <dgm:t>
        <a:bodyPr/>
        <a:lstStyle/>
        <a:p>
          <a:endParaRPr lang="en-US"/>
        </a:p>
      </dgm:t>
    </dgm:pt>
    <dgm:pt modelId="{624647AD-ECFA-41AD-B89C-3FD7B73049A3}" type="sibTrans" cxnId="{18F1EECE-9A2F-462F-A7EF-CA841279994E}">
      <dgm:prSet/>
      <dgm:spPr/>
      <dgm:t>
        <a:bodyPr/>
        <a:lstStyle/>
        <a:p>
          <a:pPr>
            <a:lnSpc>
              <a:spcPct val="100000"/>
            </a:lnSpc>
          </a:pPr>
          <a:endParaRPr lang="en-US"/>
        </a:p>
      </dgm:t>
    </dgm:pt>
    <dgm:pt modelId="{079D0E48-A5F6-4C38-BBE1-B73E0580F7AA}">
      <dgm:prSet/>
      <dgm:spPr/>
      <dgm:t>
        <a:bodyPr/>
        <a:lstStyle/>
        <a:p>
          <a:pPr rtl="0">
            <a:lnSpc>
              <a:spcPct val="100000"/>
            </a:lnSpc>
          </a:pPr>
          <a:r>
            <a:rPr lang="en-GB" dirty="0"/>
            <a:t>Marketing and </a:t>
          </a:r>
          <a:r>
            <a:rPr lang="en-GB" dirty="0">
              <a:latin typeface="Aptos Display" panose="020F0302020204030204"/>
            </a:rPr>
            <a:t>Advert</a:t>
          </a:r>
          <a:endParaRPr lang="en-US" dirty="0">
            <a:latin typeface="Aptos Display" panose="020F0302020204030204"/>
          </a:endParaRPr>
        </a:p>
      </dgm:t>
    </dgm:pt>
    <dgm:pt modelId="{C9173C6D-E150-41D1-9046-E2B531CB7443}" type="parTrans" cxnId="{D642FBEE-4AEF-4A2D-B9F8-1886F1B723D3}">
      <dgm:prSet/>
      <dgm:spPr/>
      <dgm:t>
        <a:bodyPr/>
        <a:lstStyle/>
        <a:p>
          <a:endParaRPr lang="en-US"/>
        </a:p>
      </dgm:t>
    </dgm:pt>
    <dgm:pt modelId="{F9737FF6-4B87-41BD-923C-B38C1E83964E}" type="sibTrans" cxnId="{D642FBEE-4AEF-4A2D-B9F8-1886F1B723D3}">
      <dgm:prSet/>
      <dgm:spPr/>
      <dgm:t>
        <a:bodyPr/>
        <a:lstStyle/>
        <a:p>
          <a:pPr>
            <a:lnSpc>
              <a:spcPct val="100000"/>
            </a:lnSpc>
          </a:pPr>
          <a:endParaRPr lang="en-US"/>
        </a:p>
      </dgm:t>
    </dgm:pt>
    <dgm:pt modelId="{A049D54B-64F2-4B87-BD3F-980F431223C0}">
      <dgm:prSet/>
      <dgm:spPr/>
      <dgm:t>
        <a:bodyPr/>
        <a:lstStyle/>
        <a:p>
          <a:pPr>
            <a:lnSpc>
              <a:spcPct val="100000"/>
            </a:lnSpc>
          </a:pPr>
          <a:r>
            <a:rPr lang="en-GB" dirty="0"/>
            <a:t>Any Questions</a:t>
          </a:r>
          <a:endParaRPr lang="en-US" dirty="0"/>
        </a:p>
      </dgm:t>
    </dgm:pt>
    <dgm:pt modelId="{F666C8F2-F16C-4ABB-9B6A-15E624FB4A00}" type="parTrans" cxnId="{5A35F96C-FEA4-4020-89EE-F6F1723A5A41}">
      <dgm:prSet/>
      <dgm:spPr/>
      <dgm:t>
        <a:bodyPr/>
        <a:lstStyle/>
        <a:p>
          <a:endParaRPr lang="en-US"/>
        </a:p>
      </dgm:t>
    </dgm:pt>
    <dgm:pt modelId="{3AEE7EE1-33A2-4795-8F39-8A05585AB0C1}" type="sibTrans" cxnId="{5A35F96C-FEA4-4020-89EE-F6F1723A5A41}">
      <dgm:prSet/>
      <dgm:spPr/>
      <dgm:t>
        <a:bodyPr/>
        <a:lstStyle/>
        <a:p>
          <a:endParaRPr lang="en-US"/>
        </a:p>
      </dgm:t>
    </dgm:pt>
    <dgm:pt modelId="{9FC7A97F-535C-45B6-BE7D-A5849C9CD88A}">
      <dgm:prSet phldr="0"/>
      <dgm:spPr/>
      <dgm:t>
        <a:bodyPr/>
        <a:lstStyle/>
        <a:p>
          <a:pPr>
            <a:lnSpc>
              <a:spcPct val="100000"/>
            </a:lnSpc>
          </a:pPr>
          <a:r>
            <a:rPr lang="en-GB" dirty="0">
              <a:latin typeface="Aptos Display" panose="020F0302020204030204"/>
            </a:rPr>
            <a:t>References</a:t>
          </a:r>
          <a:r>
            <a:rPr lang="en-GB" dirty="0"/>
            <a:t> </a:t>
          </a:r>
        </a:p>
      </dgm:t>
    </dgm:pt>
    <dgm:pt modelId="{03D3CB2F-A42D-44BA-AA3F-F0C5B8C8DBC1}" type="parTrans" cxnId="{BA67E205-6203-4F8D-A179-00A905E12D38}">
      <dgm:prSet/>
      <dgm:spPr/>
    </dgm:pt>
    <dgm:pt modelId="{5CC42C42-0749-43B8-8FF0-38A65C56FC0B}" type="sibTrans" cxnId="{BA67E205-6203-4F8D-A179-00A905E12D38}">
      <dgm:prSet/>
      <dgm:spPr/>
      <dgm:t>
        <a:bodyPr/>
        <a:lstStyle/>
        <a:p>
          <a:pPr>
            <a:lnSpc>
              <a:spcPct val="100000"/>
            </a:lnSpc>
          </a:pPr>
          <a:endParaRPr lang="en-GB"/>
        </a:p>
      </dgm:t>
    </dgm:pt>
    <dgm:pt modelId="{EB5F7444-09E3-42B1-93AE-EB1824BE5083}" type="pres">
      <dgm:prSet presAssocID="{4E9CFBEB-8C84-44F3-A064-D04DE488B0F5}" presName="root" presStyleCnt="0">
        <dgm:presLayoutVars>
          <dgm:dir/>
          <dgm:resizeHandles val="exact"/>
        </dgm:presLayoutVars>
      </dgm:prSet>
      <dgm:spPr/>
    </dgm:pt>
    <dgm:pt modelId="{36E3730A-4F5E-43BD-83E0-56CADCB0119E}" type="pres">
      <dgm:prSet presAssocID="{4E9CFBEB-8C84-44F3-A064-D04DE488B0F5}" presName="container" presStyleCnt="0">
        <dgm:presLayoutVars>
          <dgm:dir/>
          <dgm:resizeHandles val="exact"/>
        </dgm:presLayoutVars>
      </dgm:prSet>
      <dgm:spPr/>
    </dgm:pt>
    <dgm:pt modelId="{F173FD7F-7DEC-4697-8415-C4CEE7291DD0}" type="pres">
      <dgm:prSet presAssocID="{8CB97C17-69AE-47B2-BAE3-9D13A4DE5E35}" presName="compNode" presStyleCnt="0"/>
      <dgm:spPr/>
    </dgm:pt>
    <dgm:pt modelId="{C470908D-D36E-45DE-BBD9-13488D6029C4}" type="pres">
      <dgm:prSet presAssocID="{8CB97C17-69AE-47B2-BAE3-9D13A4DE5E35}" presName="iconBgRect" presStyleLbl="bgShp" presStyleIdx="0" presStyleCnt="6"/>
      <dgm:spPr/>
    </dgm:pt>
    <dgm:pt modelId="{E37C6AE8-9194-4B3E-BCBF-675EA1CB177C}" type="pres">
      <dgm:prSet presAssocID="{8CB97C17-69AE-47B2-BAE3-9D13A4DE5E3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37C4523F-C2CD-4CC9-913C-9FC03AA657D6}" type="pres">
      <dgm:prSet presAssocID="{8CB97C17-69AE-47B2-BAE3-9D13A4DE5E35}" presName="spaceRect" presStyleCnt="0"/>
      <dgm:spPr/>
    </dgm:pt>
    <dgm:pt modelId="{D89391B5-75A2-4EC9-B587-C6FD65F53823}" type="pres">
      <dgm:prSet presAssocID="{8CB97C17-69AE-47B2-BAE3-9D13A4DE5E35}" presName="textRect" presStyleLbl="revTx" presStyleIdx="0" presStyleCnt="6">
        <dgm:presLayoutVars>
          <dgm:chMax val="1"/>
          <dgm:chPref val="1"/>
        </dgm:presLayoutVars>
      </dgm:prSet>
      <dgm:spPr/>
    </dgm:pt>
    <dgm:pt modelId="{04E1DC1A-6F78-4D5D-BBF9-0ACB53AFFBEB}" type="pres">
      <dgm:prSet presAssocID="{FFEBC894-ED14-4F42-900D-C6DD2688A369}" presName="sibTrans" presStyleLbl="sibTrans2D1" presStyleIdx="0" presStyleCnt="0"/>
      <dgm:spPr/>
    </dgm:pt>
    <dgm:pt modelId="{810AC469-CF61-4E97-ABB4-7E470970ECBE}" type="pres">
      <dgm:prSet presAssocID="{742C8151-9D46-48EC-B013-36F81C44E1A6}" presName="compNode" presStyleCnt="0"/>
      <dgm:spPr/>
    </dgm:pt>
    <dgm:pt modelId="{7650F4B8-0928-4F0C-AC76-3ED35477BDD1}" type="pres">
      <dgm:prSet presAssocID="{742C8151-9D46-48EC-B013-36F81C44E1A6}" presName="iconBgRect" presStyleLbl="bgShp" presStyleIdx="1" presStyleCnt="6"/>
      <dgm:spPr/>
    </dgm:pt>
    <dgm:pt modelId="{A2BE9EA5-3BDC-43FC-A995-0C5B9A3FEE7D}" type="pres">
      <dgm:prSet presAssocID="{742C8151-9D46-48EC-B013-36F81C44E1A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A7FC7AB2-0241-4F7C-80B6-780558CC2C34}" type="pres">
      <dgm:prSet presAssocID="{742C8151-9D46-48EC-B013-36F81C44E1A6}" presName="spaceRect" presStyleCnt="0"/>
      <dgm:spPr/>
    </dgm:pt>
    <dgm:pt modelId="{CFF78D09-41F9-4F1F-971B-C7FA5308C155}" type="pres">
      <dgm:prSet presAssocID="{742C8151-9D46-48EC-B013-36F81C44E1A6}" presName="textRect" presStyleLbl="revTx" presStyleIdx="1" presStyleCnt="6">
        <dgm:presLayoutVars>
          <dgm:chMax val="1"/>
          <dgm:chPref val="1"/>
        </dgm:presLayoutVars>
      </dgm:prSet>
      <dgm:spPr/>
    </dgm:pt>
    <dgm:pt modelId="{E7B81D2E-2659-465F-9376-FB07F7F6521F}" type="pres">
      <dgm:prSet presAssocID="{EE381816-7C44-4FCE-ABA3-A7B26F3C5A96}" presName="sibTrans" presStyleLbl="sibTrans2D1" presStyleIdx="0" presStyleCnt="0"/>
      <dgm:spPr/>
    </dgm:pt>
    <dgm:pt modelId="{50F11BAC-D0BE-49B0-8339-88D9371BBEC5}" type="pres">
      <dgm:prSet presAssocID="{C920C268-9D21-4182-A712-E0BA7756DD86}" presName="compNode" presStyleCnt="0"/>
      <dgm:spPr/>
    </dgm:pt>
    <dgm:pt modelId="{21DC335A-8932-4EF7-AA50-98939F08FC76}" type="pres">
      <dgm:prSet presAssocID="{C920C268-9D21-4182-A712-E0BA7756DD86}" presName="iconBgRect" presStyleLbl="bgShp" presStyleIdx="2" presStyleCnt="6"/>
      <dgm:spPr/>
    </dgm:pt>
    <dgm:pt modelId="{3F075583-08AE-48DB-8A57-B2063B87ED10}" type="pres">
      <dgm:prSet presAssocID="{C920C268-9D21-4182-A712-E0BA7756DD8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38D1942A-F9E8-4FE0-A819-6C1E2D5AE35C}" type="pres">
      <dgm:prSet presAssocID="{C920C268-9D21-4182-A712-E0BA7756DD86}" presName="spaceRect" presStyleCnt="0"/>
      <dgm:spPr/>
    </dgm:pt>
    <dgm:pt modelId="{DF5F417A-6701-4E4F-AD02-A0F430E39A08}" type="pres">
      <dgm:prSet presAssocID="{C920C268-9D21-4182-A712-E0BA7756DD86}" presName="textRect" presStyleLbl="revTx" presStyleIdx="2" presStyleCnt="6">
        <dgm:presLayoutVars>
          <dgm:chMax val="1"/>
          <dgm:chPref val="1"/>
        </dgm:presLayoutVars>
      </dgm:prSet>
      <dgm:spPr/>
    </dgm:pt>
    <dgm:pt modelId="{1E8B07D2-255D-4534-BB50-15B23CEE3593}" type="pres">
      <dgm:prSet presAssocID="{624647AD-ECFA-41AD-B89C-3FD7B73049A3}" presName="sibTrans" presStyleLbl="sibTrans2D1" presStyleIdx="0" presStyleCnt="0"/>
      <dgm:spPr/>
    </dgm:pt>
    <dgm:pt modelId="{8C79FC31-6494-44B9-996F-A55028879CC4}" type="pres">
      <dgm:prSet presAssocID="{079D0E48-A5F6-4C38-BBE1-B73E0580F7AA}" presName="compNode" presStyleCnt="0"/>
      <dgm:spPr/>
    </dgm:pt>
    <dgm:pt modelId="{21DCF00A-7C4E-44C8-86B4-47A816FF6828}" type="pres">
      <dgm:prSet presAssocID="{079D0E48-A5F6-4C38-BBE1-B73E0580F7AA}" presName="iconBgRect" presStyleLbl="bgShp" presStyleIdx="3" presStyleCnt="6"/>
      <dgm:spPr/>
    </dgm:pt>
    <dgm:pt modelId="{2200FD13-0B43-4DE1-A684-C37BD1C804D6}" type="pres">
      <dgm:prSet presAssocID="{079D0E48-A5F6-4C38-BBE1-B73E0580F7A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5C45FA98-BEFA-43C0-BA24-55CC404ABEE7}" type="pres">
      <dgm:prSet presAssocID="{079D0E48-A5F6-4C38-BBE1-B73E0580F7AA}" presName="spaceRect" presStyleCnt="0"/>
      <dgm:spPr/>
    </dgm:pt>
    <dgm:pt modelId="{0FBE996F-DAAD-47B6-965F-7A3B362B02B9}" type="pres">
      <dgm:prSet presAssocID="{079D0E48-A5F6-4C38-BBE1-B73E0580F7AA}" presName="textRect" presStyleLbl="revTx" presStyleIdx="3" presStyleCnt="6">
        <dgm:presLayoutVars>
          <dgm:chMax val="1"/>
          <dgm:chPref val="1"/>
        </dgm:presLayoutVars>
      </dgm:prSet>
      <dgm:spPr/>
    </dgm:pt>
    <dgm:pt modelId="{10EC33B8-F3F6-4971-8818-C68D918DC8C0}" type="pres">
      <dgm:prSet presAssocID="{F9737FF6-4B87-41BD-923C-B38C1E83964E}" presName="sibTrans" presStyleLbl="sibTrans2D1" presStyleIdx="0" presStyleCnt="0"/>
      <dgm:spPr/>
    </dgm:pt>
    <dgm:pt modelId="{3FE9ADDE-F352-4C49-8BE4-761FF64709C1}" type="pres">
      <dgm:prSet presAssocID="{9FC7A97F-535C-45B6-BE7D-A5849C9CD88A}" presName="compNode" presStyleCnt="0"/>
      <dgm:spPr/>
    </dgm:pt>
    <dgm:pt modelId="{6C1AE147-73CF-4FEC-AF12-28B39EBBC17C}" type="pres">
      <dgm:prSet presAssocID="{9FC7A97F-535C-45B6-BE7D-A5849C9CD88A}" presName="iconBgRect" presStyleLbl="bgShp" presStyleIdx="4" presStyleCnt="6"/>
      <dgm:spPr/>
    </dgm:pt>
    <dgm:pt modelId="{64D3FABB-764F-4824-8E36-79ECE58F8545}" type="pres">
      <dgm:prSet presAssocID="{9FC7A97F-535C-45B6-BE7D-A5849C9CD88A}" presName="iconRect" presStyleLbl="node1" presStyleIdx="4" presStyleCnt="6"/>
      <dgm:spPr/>
    </dgm:pt>
    <dgm:pt modelId="{2FEC6710-8B9B-43AC-BB54-C464C9719826}" type="pres">
      <dgm:prSet presAssocID="{9FC7A97F-535C-45B6-BE7D-A5849C9CD88A}" presName="spaceRect" presStyleCnt="0"/>
      <dgm:spPr/>
    </dgm:pt>
    <dgm:pt modelId="{BAB1ACC0-4264-445A-AE4A-334F72AB2E53}" type="pres">
      <dgm:prSet presAssocID="{9FC7A97F-535C-45B6-BE7D-A5849C9CD88A}" presName="textRect" presStyleLbl="revTx" presStyleIdx="4" presStyleCnt="6">
        <dgm:presLayoutVars>
          <dgm:chMax val="1"/>
          <dgm:chPref val="1"/>
        </dgm:presLayoutVars>
      </dgm:prSet>
      <dgm:spPr/>
    </dgm:pt>
    <dgm:pt modelId="{41584B78-10DF-4E9D-A4B5-236E87537C4E}" type="pres">
      <dgm:prSet presAssocID="{5CC42C42-0749-43B8-8FF0-38A65C56FC0B}" presName="sibTrans" presStyleLbl="sibTrans2D1" presStyleIdx="0" presStyleCnt="0"/>
      <dgm:spPr/>
    </dgm:pt>
    <dgm:pt modelId="{2B698495-5D0C-4604-8D8E-083D37D9D0AE}" type="pres">
      <dgm:prSet presAssocID="{A049D54B-64F2-4B87-BD3F-980F431223C0}" presName="compNode" presStyleCnt="0"/>
      <dgm:spPr/>
    </dgm:pt>
    <dgm:pt modelId="{085A3ABB-93B4-4DF1-A81A-D99D499C6092}" type="pres">
      <dgm:prSet presAssocID="{A049D54B-64F2-4B87-BD3F-980F431223C0}" presName="iconBgRect" presStyleLbl="bgShp" presStyleIdx="5" presStyleCnt="6"/>
      <dgm:spPr/>
    </dgm:pt>
    <dgm:pt modelId="{3DED2178-AE54-4023-9095-638D8F984BA2}" type="pres">
      <dgm:prSet presAssocID="{A049D54B-64F2-4B87-BD3F-980F431223C0}" presName="iconRect" presStyleLbl="node1" presStyleIdx="5"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lp"/>
        </a:ext>
      </dgm:extLst>
    </dgm:pt>
    <dgm:pt modelId="{45036116-2E86-482E-9D4C-5D532912208D}" type="pres">
      <dgm:prSet presAssocID="{A049D54B-64F2-4B87-BD3F-980F431223C0}" presName="spaceRect" presStyleCnt="0"/>
      <dgm:spPr/>
    </dgm:pt>
    <dgm:pt modelId="{69711B31-09C9-424A-B1EC-6C3A325D4876}" type="pres">
      <dgm:prSet presAssocID="{A049D54B-64F2-4B87-BD3F-980F431223C0}" presName="textRect" presStyleLbl="revTx" presStyleIdx="5" presStyleCnt="6">
        <dgm:presLayoutVars>
          <dgm:chMax val="1"/>
          <dgm:chPref val="1"/>
        </dgm:presLayoutVars>
      </dgm:prSet>
      <dgm:spPr/>
    </dgm:pt>
  </dgm:ptLst>
  <dgm:cxnLst>
    <dgm:cxn modelId="{BA67E205-6203-4F8D-A179-00A905E12D38}" srcId="{4E9CFBEB-8C84-44F3-A064-D04DE488B0F5}" destId="{9FC7A97F-535C-45B6-BE7D-A5849C9CD88A}" srcOrd="4" destOrd="0" parTransId="{03D3CB2F-A42D-44BA-AA3F-F0C5B8C8DBC1}" sibTransId="{5CC42C42-0749-43B8-8FF0-38A65C56FC0B}"/>
    <dgm:cxn modelId="{6C6FA514-66F8-4E0F-BDA1-A27C026AB684}" type="presOf" srcId="{4E9CFBEB-8C84-44F3-A064-D04DE488B0F5}" destId="{EB5F7444-09E3-42B1-93AE-EB1824BE5083}" srcOrd="0" destOrd="0" presId="urn:microsoft.com/office/officeart/2018/2/layout/IconCircleList"/>
    <dgm:cxn modelId="{165C6A20-85C6-42AD-9368-E690111A8B97}" type="presOf" srcId="{8CB97C17-69AE-47B2-BAE3-9D13A4DE5E35}" destId="{D89391B5-75A2-4EC9-B587-C6FD65F53823}" srcOrd="0" destOrd="0" presId="urn:microsoft.com/office/officeart/2018/2/layout/IconCircleList"/>
    <dgm:cxn modelId="{55AC1432-4502-47AA-A443-AF40CA78CC61}" srcId="{4E9CFBEB-8C84-44F3-A064-D04DE488B0F5}" destId="{742C8151-9D46-48EC-B013-36F81C44E1A6}" srcOrd="1" destOrd="0" parTransId="{1E00A8A8-AF9B-40E2-8854-ABC8CF886002}" sibTransId="{EE381816-7C44-4FCE-ABA3-A7B26F3C5A96}"/>
    <dgm:cxn modelId="{DA673367-8029-4B05-BF72-6E5C8F05AAD0}" type="presOf" srcId="{C920C268-9D21-4182-A712-E0BA7756DD86}" destId="{DF5F417A-6701-4E4F-AD02-A0F430E39A08}" srcOrd="0" destOrd="0" presId="urn:microsoft.com/office/officeart/2018/2/layout/IconCircleList"/>
    <dgm:cxn modelId="{5A35F96C-FEA4-4020-89EE-F6F1723A5A41}" srcId="{4E9CFBEB-8C84-44F3-A064-D04DE488B0F5}" destId="{A049D54B-64F2-4B87-BD3F-980F431223C0}" srcOrd="5" destOrd="0" parTransId="{F666C8F2-F16C-4ABB-9B6A-15E624FB4A00}" sibTransId="{3AEE7EE1-33A2-4795-8F39-8A05585AB0C1}"/>
    <dgm:cxn modelId="{0C940E6E-5A99-4C0F-9AC0-6B108264D1A3}" type="presOf" srcId="{EE381816-7C44-4FCE-ABA3-A7B26F3C5A96}" destId="{E7B81D2E-2659-465F-9376-FB07F7F6521F}" srcOrd="0" destOrd="0" presId="urn:microsoft.com/office/officeart/2018/2/layout/IconCircleList"/>
    <dgm:cxn modelId="{96661C4E-4E0B-477B-9948-10D620B14ADE}" type="presOf" srcId="{624647AD-ECFA-41AD-B89C-3FD7B73049A3}" destId="{1E8B07D2-255D-4534-BB50-15B23CEE3593}" srcOrd="0" destOrd="0" presId="urn:microsoft.com/office/officeart/2018/2/layout/IconCircleList"/>
    <dgm:cxn modelId="{80BF394E-8AA7-4BC9-A9DE-C15E4AD1F52F}" type="presOf" srcId="{9FC7A97F-535C-45B6-BE7D-A5849C9CD88A}" destId="{BAB1ACC0-4264-445A-AE4A-334F72AB2E53}" srcOrd="0" destOrd="0" presId="urn:microsoft.com/office/officeart/2018/2/layout/IconCircleList"/>
    <dgm:cxn modelId="{91797985-D192-4B08-826B-0A3E1F06B63A}" type="presOf" srcId="{F9737FF6-4B87-41BD-923C-B38C1E83964E}" destId="{10EC33B8-F3F6-4971-8818-C68D918DC8C0}" srcOrd="0" destOrd="0" presId="urn:microsoft.com/office/officeart/2018/2/layout/IconCircleList"/>
    <dgm:cxn modelId="{0E446086-EDA4-4091-BF7A-856E7F188B08}" type="presOf" srcId="{742C8151-9D46-48EC-B013-36F81C44E1A6}" destId="{CFF78D09-41F9-4F1F-971B-C7FA5308C155}" srcOrd="0" destOrd="0" presId="urn:microsoft.com/office/officeart/2018/2/layout/IconCircleList"/>
    <dgm:cxn modelId="{2E2D5898-FC8A-4BE2-B0A8-72FB1ED66D5B}" type="presOf" srcId="{079D0E48-A5F6-4C38-BBE1-B73E0580F7AA}" destId="{0FBE996F-DAAD-47B6-965F-7A3B362B02B9}" srcOrd="0" destOrd="0" presId="urn:microsoft.com/office/officeart/2018/2/layout/IconCircleList"/>
    <dgm:cxn modelId="{43B046C8-55DA-4083-9429-D0970C13210B}" srcId="{4E9CFBEB-8C84-44F3-A064-D04DE488B0F5}" destId="{8CB97C17-69AE-47B2-BAE3-9D13A4DE5E35}" srcOrd="0" destOrd="0" parTransId="{EC71B88C-C9A0-4D1A-8144-DAE58CB65F7C}" sibTransId="{FFEBC894-ED14-4F42-900D-C6DD2688A369}"/>
    <dgm:cxn modelId="{35659CC8-F2DF-43E6-BD03-6A1C944914B1}" type="presOf" srcId="{FFEBC894-ED14-4F42-900D-C6DD2688A369}" destId="{04E1DC1A-6F78-4D5D-BBF9-0ACB53AFFBEB}" srcOrd="0" destOrd="0" presId="urn:microsoft.com/office/officeart/2018/2/layout/IconCircleList"/>
    <dgm:cxn modelId="{18F1EECE-9A2F-462F-A7EF-CA841279994E}" srcId="{4E9CFBEB-8C84-44F3-A064-D04DE488B0F5}" destId="{C920C268-9D21-4182-A712-E0BA7756DD86}" srcOrd="2" destOrd="0" parTransId="{CB03653A-653E-4CF2-B9E8-F3857E848D5D}" sibTransId="{624647AD-ECFA-41AD-B89C-3FD7B73049A3}"/>
    <dgm:cxn modelId="{961767DD-013A-4F32-A973-9615C7991D32}" type="presOf" srcId="{5CC42C42-0749-43B8-8FF0-38A65C56FC0B}" destId="{41584B78-10DF-4E9D-A4B5-236E87537C4E}" srcOrd="0" destOrd="0" presId="urn:microsoft.com/office/officeart/2018/2/layout/IconCircleList"/>
    <dgm:cxn modelId="{D642FBEE-4AEF-4A2D-B9F8-1886F1B723D3}" srcId="{4E9CFBEB-8C84-44F3-A064-D04DE488B0F5}" destId="{079D0E48-A5F6-4C38-BBE1-B73E0580F7AA}" srcOrd="3" destOrd="0" parTransId="{C9173C6D-E150-41D1-9046-E2B531CB7443}" sibTransId="{F9737FF6-4B87-41BD-923C-B38C1E83964E}"/>
    <dgm:cxn modelId="{D94416FD-5767-462D-8B51-6352F8DF1F35}" type="presOf" srcId="{A049D54B-64F2-4B87-BD3F-980F431223C0}" destId="{69711B31-09C9-424A-B1EC-6C3A325D4876}" srcOrd="0" destOrd="0" presId="urn:microsoft.com/office/officeart/2018/2/layout/IconCircleList"/>
    <dgm:cxn modelId="{6A84EFBB-EA25-4B3B-BF54-3BADDD7E6E0F}" type="presParOf" srcId="{EB5F7444-09E3-42B1-93AE-EB1824BE5083}" destId="{36E3730A-4F5E-43BD-83E0-56CADCB0119E}" srcOrd="0" destOrd="0" presId="urn:microsoft.com/office/officeart/2018/2/layout/IconCircleList"/>
    <dgm:cxn modelId="{07769F8A-9FB0-4A00-BEDC-1458B8AC15DF}" type="presParOf" srcId="{36E3730A-4F5E-43BD-83E0-56CADCB0119E}" destId="{F173FD7F-7DEC-4697-8415-C4CEE7291DD0}" srcOrd="0" destOrd="0" presId="urn:microsoft.com/office/officeart/2018/2/layout/IconCircleList"/>
    <dgm:cxn modelId="{A6948942-A615-40AE-BFDE-E4C7D43F96C1}" type="presParOf" srcId="{F173FD7F-7DEC-4697-8415-C4CEE7291DD0}" destId="{C470908D-D36E-45DE-BBD9-13488D6029C4}" srcOrd="0" destOrd="0" presId="urn:microsoft.com/office/officeart/2018/2/layout/IconCircleList"/>
    <dgm:cxn modelId="{7091D6CD-90AC-4E39-865D-AEDC61686975}" type="presParOf" srcId="{F173FD7F-7DEC-4697-8415-C4CEE7291DD0}" destId="{E37C6AE8-9194-4B3E-BCBF-675EA1CB177C}" srcOrd="1" destOrd="0" presId="urn:microsoft.com/office/officeart/2018/2/layout/IconCircleList"/>
    <dgm:cxn modelId="{EBAA535F-E8DC-4F38-A778-5C52E5176FCA}" type="presParOf" srcId="{F173FD7F-7DEC-4697-8415-C4CEE7291DD0}" destId="{37C4523F-C2CD-4CC9-913C-9FC03AA657D6}" srcOrd="2" destOrd="0" presId="urn:microsoft.com/office/officeart/2018/2/layout/IconCircleList"/>
    <dgm:cxn modelId="{B6CE93C2-82F8-4251-9695-0451C5220A25}" type="presParOf" srcId="{F173FD7F-7DEC-4697-8415-C4CEE7291DD0}" destId="{D89391B5-75A2-4EC9-B587-C6FD65F53823}" srcOrd="3" destOrd="0" presId="urn:microsoft.com/office/officeart/2018/2/layout/IconCircleList"/>
    <dgm:cxn modelId="{946DCCEB-522B-44E0-9925-221C4FCD510D}" type="presParOf" srcId="{36E3730A-4F5E-43BD-83E0-56CADCB0119E}" destId="{04E1DC1A-6F78-4D5D-BBF9-0ACB53AFFBEB}" srcOrd="1" destOrd="0" presId="urn:microsoft.com/office/officeart/2018/2/layout/IconCircleList"/>
    <dgm:cxn modelId="{A504D8F1-8C47-4796-8B4D-1F611788A6B5}" type="presParOf" srcId="{36E3730A-4F5E-43BD-83E0-56CADCB0119E}" destId="{810AC469-CF61-4E97-ABB4-7E470970ECBE}" srcOrd="2" destOrd="0" presId="urn:microsoft.com/office/officeart/2018/2/layout/IconCircleList"/>
    <dgm:cxn modelId="{75C58BAC-0B17-4DB0-9A77-6DED6FEA969F}" type="presParOf" srcId="{810AC469-CF61-4E97-ABB4-7E470970ECBE}" destId="{7650F4B8-0928-4F0C-AC76-3ED35477BDD1}" srcOrd="0" destOrd="0" presId="urn:microsoft.com/office/officeart/2018/2/layout/IconCircleList"/>
    <dgm:cxn modelId="{46AEF2EA-D59E-49FA-8D31-C896678166D9}" type="presParOf" srcId="{810AC469-CF61-4E97-ABB4-7E470970ECBE}" destId="{A2BE9EA5-3BDC-43FC-A995-0C5B9A3FEE7D}" srcOrd="1" destOrd="0" presId="urn:microsoft.com/office/officeart/2018/2/layout/IconCircleList"/>
    <dgm:cxn modelId="{0B28E66B-68ED-48F9-A99A-51AD929243DE}" type="presParOf" srcId="{810AC469-CF61-4E97-ABB4-7E470970ECBE}" destId="{A7FC7AB2-0241-4F7C-80B6-780558CC2C34}" srcOrd="2" destOrd="0" presId="urn:microsoft.com/office/officeart/2018/2/layout/IconCircleList"/>
    <dgm:cxn modelId="{8DA7334A-7A2C-4E55-ABA8-9989C9903558}" type="presParOf" srcId="{810AC469-CF61-4E97-ABB4-7E470970ECBE}" destId="{CFF78D09-41F9-4F1F-971B-C7FA5308C155}" srcOrd="3" destOrd="0" presId="urn:microsoft.com/office/officeart/2018/2/layout/IconCircleList"/>
    <dgm:cxn modelId="{054F69AC-E7B7-47BE-8E93-25AB642BA8BB}" type="presParOf" srcId="{36E3730A-4F5E-43BD-83E0-56CADCB0119E}" destId="{E7B81D2E-2659-465F-9376-FB07F7F6521F}" srcOrd="3" destOrd="0" presId="urn:microsoft.com/office/officeart/2018/2/layout/IconCircleList"/>
    <dgm:cxn modelId="{8AFF55CF-E522-4219-B21E-5EB498BCE5BB}" type="presParOf" srcId="{36E3730A-4F5E-43BD-83E0-56CADCB0119E}" destId="{50F11BAC-D0BE-49B0-8339-88D9371BBEC5}" srcOrd="4" destOrd="0" presId="urn:microsoft.com/office/officeart/2018/2/layout/IconCircleList"/>
    <dgm:cxn modelId="{901BC0DF-F42F-45F7-B849-777AB0888576}" type="presParOf" srcId="{50F11BAC-D0BE-49B0-8339-88D9371BBEC5}" destId="{21DC335A-8932-4EF7-AA50-98939F08FC76}" srcOrd="0" destOrd="0" presId="urn:microsoft.com/office/officeart/2018/2/layout/IconCircleList"/>
    <dgm:cxn modelId="{76E1D452-F6F1-4C4D-B8E6-43572EF5742F}" type="presParOf" srcId="{50F11BAC-D0BE-49B0-8339-88D9371BBEC5}" destId="{3F075583-08AE-48DB-8A57-B2063B87ED10}" srcOrd="1" destOrd="0" presId="urn:microsoft.com/office/officeart/2018/2/layout/IconCircleList"/>
    <dgm:cxn modelId="{8BEA7DC2-F66E-4205-87FE-6439FCB5571B}" type="presParOf" srcId="{50F11BAC-D0BE-49B0-8339-88D9371BBEC5}" destId="{38D1942A-F9E8-4FE0-A819-6C1E2D5AE35C}" srcOrd="2" destOrd="0" presId="urn:microsoft.com/office/officeart/2018/2/layout/IconCircleList"/>
    <dgm:cxn modelId="{20258299-AE98-48AE-A36D-DF0A8D024B9D}" type="presParOf" srcId="{50F11BAC-D0BE-49B0-8339-88D9371BBEC5}" destId="{DF5F417A-6701-4E4F-AD02-A0F430E39A08}" srcOrd="3" destOrd="0" presId="urn:microsoft.com/office/officeart/2018/2/layout/IconCircleList"/>
    <dgm:cxn modelId="{B336F09C-4FF7-4BEE-A82D-907BEBE37E80}" type="presParOf" srcId="{36E3730A-4F5E-43BD-83E0-56CADCB0119E}" destId="{1E8B07D2-255D-4534-BB50-15B23CEE3593}" srcOrd="5" destOrd="0" presId="urn:microsoft.com/office/officeart/2018/2/layout/IconCircleList"/>
    <dgm:cxn modelId="{E4EA141D-3C8F-423C-818E-957EB85922DA}" type="presParOf" srcId="{36E3730A-4F5E-43BD-83E0-56CADCB0119E}" destId="{8C79FC31-6494-44B9-996F-A55028879CC4}" srcOrd="6" destOrd="0" presId="urn:microsoft.com/office/officeart/2018/2/layout/IconCircleList"/>
    <dgm:cxn modelId="{E6A04832-DCBD-4CA4-A6A0-EAA86BE8B11F}" type="presParOf" srcId="{8C79FC31-6494-44B9-996F-A55028879CC4}" destId="{21DCF00A-7C4E-44C8-86B4-47A816FF6828}" srcOrd="0" destOrd="0" presId="urn:microsoft.com/office/officeart/2018/2/layout/IconCircleList"/>
    <dgm:cxn modelId="{2B6022F5-18B6-4D75-A3FF-D6A6F6684C0A}" type="presParOf" srcId="{8C79FC31-6494-44B9-996F-A55028879CC4}" destId="{2200FD13-0B43-4DE1-A684-C37BD1C804D6}" srcOrd="1" destOrd="0" presId="urn:microsoft.com/office/officeart/2018/2/layout/IconCircleList"/>
    <dgm:cxn modelId="{45EEBC68-857D-460F-B16A-8816B8D67A01}" type="presParOf" srcId="{8C79FC31-6494-44B9-996F-A55028879CC4}" destId="{5C45FA98-BEFA-43C0-BA24-55CC404ABEE7}" srcOrd="2" destOrd="0" presId="urn:microsoft.com/office/officeart/2018/2/layout/IconCircleList"/>
    <dgm:cxn modelId="{373CAB6F-8603-4DF4-B7D0-42B16514AA9B}" type="presParOf" srcId="{8C79FC31-6494-44B9-996F-A55028879CC4}" destId="{0FBE996F-DAAD-47B6-965F-7A3B362B02B9}" srcOrd="3" destOrd="0" presId="urn:microsoft.com/office/officeart/2018/2/layout/IconCircleList"/>
    <dgm:cxn modelId="{B8982C93-FD57-45F0-A535-7EB5D9B6DEFF}" type="presParOf" srcId="{36E3730A-4F5E-43BD-83E0-56CADCB0119E}" destId="{10EC33B8-F3F6-4971-8818-C68D918DC8C0}" srcOrd="7" destOrd="0" presId="urn:microsoft.com/office/officeart/2018/2/layout/IconCircleList"/>
    <dgm:cxn modelId="{D851399D-7E41-4C08-BA05-7237F8F3514F}" type="presParOf" srcId="{36E3730A-4F5E-43BD-83E0-56CADCB0119E}" destId="{3FE9ADDE-F352-4C49-8BE4-761FF64709C1}" srcOrd="8" destOrd="0" presId="urn:microsoft.com/office/officeart/2018/2/layout/IconCircleList"/>
    <dgm:cxn modelId="{06529DEA-EF26-4648-BE72-F50FACCC2AC4}" type="presParOf" srcId="{3FE9ADDE-F352-4C49-8BE4-761FF64709C1}" destId="{6C1AE147-73CF-4FEC-AF12-28B39EBBC17C}" srcOrd="0" destOrd="0" presId="urn:microsoft.com/office/officeart/2018/2/layout/IconCircleList"/>
    <dgm:cxn modelId="{06467531-E65D-40D4-80CB-6B4282032457}" type="presParOf" srcId="{3FE9ADDE-F352-4C49-8BE4-761FF64709C1}" destId="{64D3FABB-764F-4824-8E36-79ECE58F8545}" srcOrd="1" destOrd="0" presId="urn:microsoft.com/office/officeart/2018/2/layout/IconCircleList"/>
    <dgm:cxn modelId="{7DF76EF3-15A6-41A4-8059-2CB097513B8D}" type="presParOf" srcId="{3FE9ADDE-F352-4C49-8BE4-761FF64709C1}" destId="{2FEC6710-8B9B-43AC-BB54-C464C9719826}" srcOrd="2" destOrd="0" presId="urn:microsoft.com/office/officeart/2018/2/layout/IconCircleList"/>
    <dgm:cxn modelId="{3E2E44C0-CA24-43C3-AF7C-75E2DC797A27}" type="presParOf" srcId="{3FE9ADDE-F352-4C49-8BE4-761FF64709C1}" destId="{BAB1ACC0-4264-445A-AE4A-334F72AB2E53}" srcOrd="3" destOrd="0" presId="urn:microsoft.com/office/officeart/2018/2/layout/IconCircleList"/>
    <dgm:cxn modelId="{4E45E1A7-3965-4985-9186-0AEAA659A4E7}" type="presParOf" srcId="{36E3730A-4F5E-43BD-83E0-56CADCB0119E}" destId="{41584B78-10DF-4E9D-A4B5-236E87537C4E}" srcOrd="9" destOrd="0" presId="urn:microsoft.com/office/officeart/2018/2/layout/IconCircleList"/>
    <dgm:cxn modelId="{0063ECD9-B6C4-48AD-8161-FE1B00B26E64}" type="presParOf" srcId="{36E3730A-4F5E-43BD-83E0-56CADCB0119E}" destId="{2B698495-5D0C-4604-8D8E-083D37D9D0AE}" srcOrd="10" destOrd="0" presId="urn:microsoft.com/office/officeart/2018/2/layout/IconCircleList"/>
    <dgm:cxn modelId="{C364A9B6-2543-409F-8851-E9324BB79489}" type="presParOf" srcId="{2B698495-5D0C-4604-8D8E-083D37D9D0AE}" destId="{085A3ABB-93B4-4DF1-A81A-D99D499C6092}" srcOrd="0" destOrd="0" presId="urn:microsoft.com/office/officeart/2018/2/layout/IconCircleList"/>
    <dgm:cxn modelId="{A0B2EFF1-0882-40F5-BCE2-733F86F5E7AC}" type="presParOf" srcId="{2B698495-5D0C-4604-8D8E-083D37D9D0AE}" destId="{3DED2178-AE54-4023-9095-638D8F984BA2}" srcOrd="1" destOrd="0" presId="urn:microsoft.com/office/officeart/2018/2/layout/IconCircleList"/>
    <dgm:cxn modelId="{FBB8D572-24AD-46EC-98F3-43A0DF90A1C2}" type="presParOf" srcId="{2B698495-5D0C-4604-8D8E-083D37D9D0AE}" destId="{45036116-2E86-482E-9D4C-5D532912208D}" srcOrd="2" destOrd="0" presId="urn:microsoft.com/office/officeart/2018/2/layout/IconCircleList"/>
    <dgm:cxn modelId="{E5E3531E-B3C8-4E23-A38C-BFD3DCC1D40E}" type="presParOf" srcId="{2B698495-5D0C-4604-8D8E-083D37D9D0AE}" destId="{69711B31-09C9-424A-B1EC-6C3A325D487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BEC76D-A1CD-4048-BECD-66F6F2C5AE1F}"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9432B7A8-3F12-4178-ABA5-36EE4BDC61DD}">
      <dgm:prSet/>
      <dgm:spPr/>
      <dgm:t>
        <a:bodyPr/>
        <a:lstStyle/>
        <a:p>
          <a:pPr>
            <a:lnSpc>
              <a:spcPct val="100000"/>
            </a:lnSpc>
          </a:pPr>
          <a:r>
            <a:rPr lang="en-GB"/>
            <a:t>My research from my questionnaire showed me what material of fabric customers are looking for and found customers shopping habits so if they prefer online shopping or in store </a:t>
          </a:r>
          <a:endParaRPr lang="en-US"/>
        </a:p>
      </dgm:t>
    </dgm:pt>
    <dgm:pt modelId="{6EF8FD20-1019-4BEB-AB86-EF1BD0490E79}" type="parTrans" cxnId="{2761C285-2B7C-4B43-8C64-51A5AD373E18}">
      <dgm:prSet/>
      <dgm:spPr/>
      <dgm:t>
        <a:bodyPr/>
        <a:lstStyle/>
        <a:p>
          <a:endParaRPr lang="en-US"/>
        </a:p>
      </dgm:t>
    </dgm:pt>
    <dgm:pt modelId="{EBBA788A-EF83-4C02-AD32-FD63767BBB23}" type="sibTrans" cxnId="{2761C285-2B7C-4B43-8C64-51A5AD373E18}">
      <dgm:prSet/>
      <dgm:spPr/>
      <dgm:t>
        <a:bodyPr/>
        <a:lstStyle/>
        <a:p>
          <a:pPr>
            <a:lnSpc>
              <a:spcPct val="100000"/>
            </a:lnSpc>
          </a:pPr>
          <a:endParaRPr lang="en-US"/>
        </a:p>
      </dgm:t>
    </dgm:pt>
    <dgm:pt modelId="{EF95969E-9B08-4DBC-B92D-3B27F1129D82}">
      <dgm:prSet/>
      <dgm:spPr/>
      <dgm:t>
        <a:bodyPr/>
        <a:lstStyle/>
        <a:p>
          <a:pPr>
            <a:lnSpc>
              <a:spcPct val="100000"/>
            </a:lnSpc>
          </a:pPr>
          <a:r>
            <a:rPr lang="en-GB"/>
            <a:t>I have created a website and business cards made it easier for customers to shop online leave with a great experience and cards to give for recommendations.</a:t>
          </a:r>
          <a:endParaRPr lang="en-US"/>
        </a:p>
      </dgm:t>
    </dgm:pt>
    <dgm:pt modelId="{E1A1131E-6AC4-41A5-B884-E1D387825C5F}" type="parTrans" cxnId="{806B82BB-7D2A-479A-AE49-F76586CEFDA5}">
      <dgm:prSet/>
      <dgm:spPr/>
      <dgm:t>
        <a:bodyPr/>
        <a:lstStyle/>
        <a:p>
          <a:endParaRPr lang="en-US"/>
        </a:p>
      </dgm:t>
    </dgm:pt>
    <dgm:pt modelId="{47AAA254-A1E6-437A-9D7F-3860E692CEB1}" type="sibTrans" cxnId="{806B82BB-7D2A-479A-AE49-F76586CEFDA5}">
      <dgm:prSet/>
      <dgm:spPr/>
      <dgm:t>
        <a:bodyPr/>
        <a:lstStyle/>
        <a:p>
          <a:endParaRPr lang="en-US"/>
        </a:p>
      </dgm:t>
    </dgm:pt>
    <dgm:pt modelId="{938E174B-9DF9-4C50-866B-F2BB17BF58B6}" type="pres">
      <dgm:prSet presAssocID="{FABEC76D-A1CD-4048-BECD-66F6F2C5AE1F}" presName="root" presStyleCnt="0">
        <dgm:presLayoutVars>
          <dgm:dir/>
          <dgm:resizeHandles val="exact"/>
        </dgm:presLayoutVars>
      </dgm:prSet>
      <dgm:spPr/>
    </dgm:pt>
    <dgm:pt modelId="{F78B63B7-C3C7-409C-89AD-93405CB12A36}" type="pres">
      <dgm:prSet presAssocID="{9432B7A8-3F12-4178-ABA5-36EE4BDC61DD}" presName="compNode" presStyleCnt="0"/>
      <dgm:spPr/>
    </dgm:pt>
    <dgm:pt modelId="{5A81202B-B776-4FEA-B1FD-1A426511C476}" type="pres">
      <dgm:prSet presAssocID="{9432B7A8-3F12-4178-ABA5-36EE4BDC61DD}" presName="bgRect" presStyleLbl="bgShp" presStyleIdx="0" presStyleCnt="2"/>
      <dgm:spPr/>
    </dgm:pt>
    <dgm:pt modelId="{0019CDB9-5DCA-4A7C-B70A-2CE39D0ACBD5}" type="pres">
      <dgm:prSet presAssocID="{9432B7A8-3F12-4178-ABA5-36EE4BDC61D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opping cart"/>
        </a:ext>
      </dgm:extLst>
    </dgm:pt>
    <dgm:pt modelId="{37AA4B7C-6ABF-4877-BEF1-D0BA72B281E9}" type="pres">
      <dgm:prSet presAssocID="{9432B7A8-3F12-4178-ABA5-36EE4BDC61DD}" presName="spaceRect" presStyleCnt="0"/>
      <dgm:spPr/>
    </dgm:pt>
    <dgm:pt modelId="{0C92FB5E-56B1-4C9D-BB2E-835072EB9D1A}" type="pres">
      <dgm:prSet presAssocID="{9432B7A8-3F12-4178-ABA5-36EE4BDC61DD}" presName="parTx" presStyleLbl="revTx" presStyleIdx="0" presStyleCnt="2">
        <dgm:presLayoutVars>
          <dgm:chMax val="0"/>
          <dgm:chPref val="0"/>
        </dgm:presLayoutVars>
      </dgm:prSet>
      <dgm:spPr/>
    </dgm:pt>
    <dgm:pt modelId="{3CA2ECA8-232F-4281-A4CA-FA6CAACB2991}" type="pres">
      <dgm:prSet presAssocID="{EBBA788A-EF83-4C02-AD32-FD63767BBB23}" presName="sibTrans" presStyleCnt="0"/>
      <dgm:spPr/>
    </dgm:pt>
    <dgm:pt modelId="{248207A9-A439-47BD-967A-0151F329C1E6}" type="pres">
      <dgm:prSet presAssocID="{EF95969E-9B08-4DBC-B92D-3B27F1129D82}" presName="compNode" presStyleCnt="0"/>
      <dgm:spPr/>
    </dgm:pt>
    <dgm:pt modelId="{9834BFAE-4933-4B3D-8C1A-158297CDF0D8}" type="pres">
      <dgm:prSet presAssocID="{EF95969E-9B08-4DBC-B92D-3B27F1129D82}" presName="bgRect" presStyleLbl="bgShp" presStyleIdx="1" presStyleCnt="2"/>
      <dgm:spPr/>
    </dgm:pt>
    <dgm:pt modelId="{592DC9C7-8E2A-4844-AFCB-B3112E6EC9F1}" type="pres">
      <dgm:prSet presAssocID="{EF95969E-9B08-4DBC-B92D-3B27F1129D8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osk"/>
        </a:ext>
      </dgm:extLst>
    </dgm:pt>
    <dgm:pt modelId="{6932D9B6-DBB8-4254-A625-26C9CEF0B663}" type="pres">
      <dgm:prSet presAssocID="{EF95969E-9B08-4DBC-B92D-3B27F1129D82}" presName="spaceRect" presStyleCnt="0"/>
      <dgm:spPr/>
    </dgm:pt>
    <dgm:pt modelId="{44936DA6-561A-4744-8850-5E5C62476D69}" type="pres">
      <dgm:prSet presAssocID="{EF95969E-9B08-4DBC-B92D-3B27F1129D82}" presName="parTx" presStyleLbl="revTx" presStyleIdx="1" presStyleCnt="2">
        <dgm:presLayoutVars>
          <dgm:chMax val="0"/>
          <dgm:chPref val="0"/>
        </dgm:presLayoutVars>
      </dgm:prSet>
      <dgm:spPr/>
    </dgm:pt>
  </dgm:ptLst>
  <dgm:cxnLst>
    <dgm:cxn modelId="{EC5D542D-5B3E-43D7-818D-E832025B4BD7}" type="presOf" srcId="{9432B7A8-3F12-4178-ABA5-36EE4BDC61DD}" destId="{0C92FB5E-56B1-4C9D-BB2E-835072EB9D1A}" srcOrd="0" destOrd="0" presId="urn:microsoft.com/office/officeart/2018/2/layout/IconVerticalSolidList"/>
    <dgm:cxn modelId="{2761C285-2B7C-4B43-8C64-51A5AD373E18}" srcId="{FABEC76D-A1CD-4048-BECD-66F6F2C5AE1F}" destId="{9432B7A8-3F12-4178-ABA5-36EE4BDC61DD}" srcOrd="0" destOrd="0" parTransId="{6EF8FD20-1019-4BEB-AB86-EF1BD0490E79}" sibTransId="{EBBA788A-EF83-4C02-AD32-FD63767BBB23}"/>
    <dgm:cxn modelId="{CB0BB4A3-6EC5-4F18-A328-EA8DFB165AD7}" type="presOf" srcId="{FABEC76D-A1CD-4048-BECD-66F6F2C5AE1F}" destId="{938E174B-9DF9-4C50-866B-F2BB17BF58B6}" srcOrd="0" destOrd="0" presId="urn:microsoft.com/office/officeart/2018/2/layout/IconVerticalSolidList"/>
    <dgm:cxn modelId="{806B82BB-7D2A-479A-AE49-F76586CEFDA5}" srcId="{FABEC76D-A1CD-4048-BECD-66F6F2C5AE1F}" destId="{EF95969E-9B08-4DBC-B92D-3B27F1129D82}" srcOrd="1" destOrd="0" parTransId="{E1A1131E-6AC4-41A5-B884-E1D387825C5F}" sibTransId="{47AAA254-A1E6-437A-9D7F-3860E692CEB1}"/>
    <dgm:cxn modelId="{C2FCF3EB-5B76-4794-888E-14E6A0AD5BA6}" type="presOf" srcId="{EF95969E-9B08-4DBC-B92D-3B27F1129D82}" destId="{44936DA6-561A-4744-8850-5E5C62476D69}" srcOrd="0" destOrd="0" presId="urn:microsoft.com/office/officeart/2018/2/layout/IconVerticalSolidList"/>
    <dgm:cxn modelId="{3A1F2E98-6801-49B3-AFF6-287D44314882}" type="presParOf" srcId="{938E174B-9DF9-4C50-866B-F2BB17BF58B6}" destId="{F78B63B7-C3C7-409C-89AD-93405CB12A36}" srcOrd="0" destOrd="0" presId="urn:microsoft.com/office/officeart/2018/2/layout/IconVerticalSolidList"/>
    <dgm:cxn modelId="{E0654A3D-5D11-45FB-A0A9-D4BD400105F4}" type="presParOf" srcId="{F78B63B7-C3C7-409C-89AD-93405CB12A36}" destId="{5A81202B-B776-4FEA-B1FD-1A426511C476}" srcOrd="0" destOrd="0" presId="urn:microsoft.com/office/officeart/2018/2/layout/IconVerticalSolidList"/>
    <dgm:cxn modelId="{37E88151-8127-4A89-B9B1-9F277DD84A2B}" type="presParOf" srcId="{F78B63B7-C3C7-409C-89AD-93405CB12A36}" destId="{0019CDB9-5DCA-4A7C-B70A-2CE39D0ACBD5}" srcOrd="1" destOrd="0" presId="urn:microsoft.com/office/officeart/2018/2/layout/IconVerticalSolidList"/>
    <dgm:cxn modelId="{AC03BF01-5A9F-4DC0-A90A-77DBCCD6B6C5}" type="presParOf" srcId="{F78B63B7-C3C7-409C-89AD-93405CB12A36}" destId="{37AA4B7C-6ABF-4877-BEF1-D0BA72B281E9}" srcOrd="2" destOrd="0" presId="urn:microsoft.com/office/officeart/2018/2/layout/IconVerticalSolidList"/>
    <dgm:cxn modelId="{F0BEBD08-816C-4312-A5B2-DC6517BE66A1}" type="presParOf" srcId="{F78B63B7-C3C7-409C-89AD-93405CB12A36}" destId="{0C92FB5E-56B1-4C9D-BB2E-835072EB9D1A}" srcOrd="3" destOrd="0" presId="urn:microsoft.com/office/officeart/2018/2/layout/IconVerticalSolidList"/>
    <dgm:cxn modelId="{8CF6911A-6F44-4694-898B-D81F7A805BE7}" type="presParOf" srcId="{938E174B-9DF9-4C50-866B-F2BB17BF58B6}" destId="{3CA2ECA8-232F-4281-A4CA-FA6CAACB2991}" srcOrd="1" destOrd="0" presId="urn:microsoft.com/office/officeart/2018/2/layout/IconVerticalSolidList"/>
    <dgm:cxn modelId="{229314C7-A79F-457C-B2C3-81C5EBD67E2E}" type="presParOf" srcId="{938E174B-9DF9-4C50-866B-F2BB17BF58B6}" destId="{248207A9-A439-47BD-967A-0151F329C1E6}" srcOrd="2" destOrd="0" presId="urn:microsoft.com/office/officeart/2018/2/layout/IconVerticalSolidList"/>
    <dgm:cxn modelId="{5A6BABB4-F4F4-451D-80E0-632E43961B54}" type="presParOf" srcId="{248207A9-A439-47BD-967A-0151F329C1E6}" destId="{9834BFAE-4933-4B3D-8C1A-158297CDF0D8}" srcOrd="0" destOrd="0" presId="urn:microsoft.com/office/officeart/2018/2/layout/IconVerticalSolidList"/>
    <dgm:cxn modelId="{0C9CFFDD-7F69-4C9E-BBB0-4DD522521603}" type="presParOf" srcId="{248207A9-A439-47BD-967A-0151F329C1E6}" destId="{592DC9C7-8E2A-4844-AFCB-B3112E6EC9F1}" srcOrd="1" destOrd="0" presId="urn:microsoft.com/office/officeart/2018/2/layout/IconVerticalSolidList"/>
    <dgm:cxn modelId="{F75B515C-6050-4DA7-916B-2F26ADE11688}" type="presParOf" srcId="{248207A9-A439-47BD-967A-0151F329C1E6}" destId="{6932D9B6-DBB8-4254-A625-26C9CEF0B663}" srcOrd="2" destOrd="0" presId="urn:microsoft.com/office/officeart/2018/2/layout/IconVerticalSolidList"/>
    <dgm:cxn modelId="{4F2F12A5-FA7B-4507-BA82-3A6A1CE7E900}" type="presParOf" srcId="{248207A9-A439-47BD-967A-0151F329C1E6}" destId="{44936DA6-561A-4744-8850-5E5C62476D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0908D-D36E-45DE-BBD9-13488D6029C4}">
      <dsp:nvSpPr>
        <dsp:cNvPr id="0" name=""/>
        <dsp:cNvSpPr/>
      </dsp:nvSpPr>
      <dsp:spPr>
        <a:xfrm>
          <a:off x="39096" y="781494"/>
          <a:ext cx="888238" cy="8882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C6AE8-9194-4B3E-BCBF-675EA1CB177C}">
      <dsp:nvSpPr>
        <dsp:cNvPr id="0" name=""/>
        <dsp:cNvSpPr/>
      </dsp:nvSpPr>
      <dsp:spPr>
        <a:xfrm>
          <a:off x="225626" y="968024"/>
          <a:ext cx="515178" cy="5151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9391B5-75A2-4EC9-B587-C6FD65F53823}">
      <dsp:nvSpPr>
        <dsp:cNvPr id="0" name=""/>
        <dsp:cNvSpPr/>
      </dsp:nvSpPr>
      <dsp:spPr>
        <a:xfrm>
          <a:off x="1117671" y="781494"/>
          <a:ext cx="2093704" cy="888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How I designed My Questionnaire </a:t>
          </a:r>
          <a:endParaRPr lang="en-US" sz="1900" kern="1200" dirty="0"/>
        </a:p>
      </dsp:txBody>
      <dsp:txXfrm>
        <a:off x="1117671" y="781494"/>
        <a:ext cx="2093704" cy="888238"/>
      </dsp:txXfrm>
    </dsp:sp>
    <dsp:sp modelId="{7650F4B8-0928-4F0C-AC76-3ED35477BDD1}">
      <dsp:nvSpPr>
        <dsp:cNvPr id="0" name=""/>
        <dsp:cNvSpPr/>
      </dsp:nvSpPr>
      <dsp:spPr>
        <a:xfrm>
          <a:off x="3576188" y="781494"/>
          <a:ext cx="888238" cy="8882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E9EA5-3BDC-43FC-A995-0C5B9A3FEE7D}">
      <dsp:nvSpPr>
        <dsp:cNvPr id="0" name=""/>
        <dsp:cNvSpPr/>
      </dsp:nvSpPr>
      <dsp:spPr>
        <a:xfrm>
          <a:off x="3762718" y="968024"/>
          <a:ext cx="515178" cy="5151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F78D09-41F9-4F1F-971B-C7FA5308C155}">
      <dsp:nvSpPr>
        <dsp:cNvPr id="0" name=""/>
        <dsp:cNvSpPr/>
      </dsp:nvSpPr>
      <dsp:spPr>
        <a:xfrm>
          <a:off x="4654763" y="781494"/>
          <a:ext cx="2093704" cy="888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Collective Data from Questionnaire </a:t>
          </a:r>
          <a:endParaRPr lang="en-US" sz="1900" kern="1200" dirty="0"/>
        </a:p>
      </dsp:txBody>
      <dsp:txXfrm>
        <a:off x="4654763" y="781494"/>
        <a:ext cx="2093704" cy="888238"/>
      </dsp:txXfrm>
    </dsp:sp>
    <dsp:sp modelId="{21DC335A-8932-4EF7-AA50-98939F08FC76}">
      <dsp:nvSpPr>
        <dsp:cNvPr id="0" name=""/>
        <dsp:cNvSpPr/>
      </dsp:nvSpPr>
      <dsp:spPr>
        <a:xfrm>
          <a:off x="39096" y="2758687"/>
          <a:ext cx="888238" cy="8882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75583-08AE-48DB-8A57-B2063B87ED10}">
      <dsp:nvSpPr>
        <dsp:cNvPr id="0" name=""/>
        <dsp:cNvSpPr/>
      </dsp:nvSpPr>
      <dsp:spPr>
        <a:xfrm>
          <a:off x="225626" y="2945217"/>
          <a:ext cx="515178" cy="5151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5F417A-6701-4E4F-AD02-A0F430E39A08}">
      <dsp:nvSpPr>
        <dsp:cNvPr id="0" name=""/>
        <dsp:cNvSpPr/>
      </dsp:nvSpPr>
      <dsp:spPr>
        <a:xfrm>
          <a:off x="1117671" y="2758687"/>
          <a:ext cx="2093704" cy="888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Reflection </a:t>
          </a:r>
          <a:endParaRPr lang="en-US" sz="1900" kern="1200" dirty="0"/>
        </a:p>
      </dsp:txBody>
      <dsp:txXfrm>
        <a:off x="1117671" y="2758687"/>
        <a:ext cx="2093704" cy="888238"/>
      </dsp:txXfrm>
    </dsp:sp>
    <dsp:sp modelId="{21DCF00A-7C4E-44C8-86B4-47A816FF6828}">
      <dsp:nvSpPr>
        <dsp:cNvPr id="0" name=""/>
        <dsp:cNvSpPr/>
      </dsp:nvSpPr>
      <dsp:spPr>
        <a:xfrm>
          <a:off x="3576188" y="2758687"/>
          <a:ext cx="888238" cy="8882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0FD13-0B43-4DE1-A684-C37BD1C804D6}">
      <dsp:nvSpPr>
        <dsp:cNvPr id="0" name=""/>
        <dsp:cNvSpPr/>
      </dsp:nvSpPr>
      <dsp:spPr>
        <a:xfrm>
          <a:off x="3762718" y="2945217"/>
          <a:ext cx="515178" cy="5151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BE996F-DAAD-47B6-965F-7A3B362B02B9}">
      <dsp:nvSpPr>
        <dsp:cNvPr id="0" name=""/>
        <dsp:cNvSpPr/>
      </dsp:nvSpPr>
      <dsp:spPr>
        <a:xfrm>
          <a:off x="4654763" y="2758687"/>
          <a:ext cx="2093704" cy="888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rtl="0">
            <a:lnSpc>
              <a:spcPct val="100000"/>
            </a:lnSpc>
            <a:spcBef>
              <a:spcPct val="0"/>
            </a:spcBef>
            <a:spcAft>
              <a:spcPct val="35000"/>
            </a:spcAft>
            <a:buNone/>
          </a:pPr>
          <a:r>
            <a:rPr lang="en-GB" sz="1900" kern="1200" dirty="0"/>
            <a:t>Marketing and </a:t>
          </a:r>
          <a:r>
            <a:rPr lang="en-GB" sz="1900" kern="1200" dirty="0">
              <a:latin typeface="Aptos Display" panose="020F0302020204030204"/>
            </a:rPr>
            <a:t>Advert</a:t>
          </a:r>
          <a:endParaRPr lang="en-US" sz="1900" kern="1200" dirty="0">
            <a:latin typeface="Aptos Display" panose="020F0302020204030204"/>
          </a:endParaRPr>
        </a:p>
      </dsp:txBody>
      <dsp:txXfrm>
        <a:off x="4654763" y="2758687"/>
        <a:ext cx="2093704" cy="888238"/>
      </dsp:txXfrm>
    </dsp:sp>
    <dsp:sp modelId="{6C1AE147-73CF-4FEC-AF12-28B39EBBC17C}">
      <dsp:nvSpPr>
        <dsp:cNvPr id="0" name=""/>
        <dsp:cNvSpPr/>
      </dsp:nvSpPr>
      <dsp:spPr>
        <a:xfrm>
          <a:off x="39096" y="4735879"/>
          <a:ext cx="888238" cy="8882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D3FABB-764F-4824-8E36-79ECE58F8545}">
      <dsp:nvSpPr>
        <dsp:cNvPr id="0" name=""/>
        <dsp:cNvSpPr/>
      </dsp:nvSpPr>
      <dsp:spPr>
        <a:xfrm>
          <a:off x="225626" y="4922409"/>
          <a:ext cx="515178" cy="515178"/>
        </a:xfrm>
        <a:prstGeom prst="rect">
          <a:avLst/>
        </a:prstGeom>
        <a:solidFill>
          <a:schemeClr val="accent6">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1ACC0-4264-445A-AE4A-334F72AB2E53}">
      <dsp:nvSpPr>
        <dsp:cNvPr id="0" name=""/>
        <dsp:cNvSpPr/>
      </dsp:nvSpPr>
      <dsp:spPr>
        <a:xfrm>
          <a:off x="1117671" y="4735879"/>
          <a:ext cx="2093704" cy="888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ptos Display" panose="020F0302020204030204"/>
            </a:rPr>
            <a:t>References</a:t>
          </a:r>
          <a:r>
            <a:rPr lang="en-GB" sz="1900" kern="1200" dirty="0"/>
            <a:t> </a:t>
          </a:r>
        </a:p>
      </dsp:txBody>
      <dsp:txXfrm>
        <a:off x="1117671" y="4735879"/>
        <a:ext cx="2093704" cy="888238"/>
      </dsp:txXfrm>
    </dsp:sp>
    <dsp:sp modelId="{085A3ABB-93B4-4DF1-A81A-D99D499C6092}">
      <dsp:nvSpPr>
        <dsp:cNvPr id="0" name=""/>
        <dsp:cNvSpPr/>
      </dsp:nvSpPr>
      <dsp:spPr>
        <a:xfrm>
          <a:off x="3576188" y="4735879"/>
          <a:ext cx="888238" cy="8882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ED2178-AE54-4023-9095-638D8F984BA2}">
      <dsp:nvSpPr>
        <dsp:cNvPr id="0" name=""/>
        <dsp:cNvSpPr/>
      </dsp:nvSpPr>
      <dsp:spPr>
        <a:xfrm>
          <a:off x="3762718" y="4922409"/>
          <a:ext cx="515178" cy="5151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711B31-09C9-424A-B1EC-6C3A325D4876}">
      <dsp:nvSpPr>
        <dsp:cNvPr id="0" name=""/>
        <dsp:cNvSpPr/>
      </dsp:nvSpPr>
      <dsp:spPr>
        <a:xfrm>
          <a:off x="4654763" y="4735879"/>
          <a:ext cx="2093704" cy="888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Any Questions</a:t>
          </a:r>
          <a:endParaRPr lang="en-US" sz="1900" kern="1200" dirty="0"/>
        </a:p>
      </dsp:txBody>
      <dsp:txXfrm>
        <a:off x="4654763" y="4735879"/>
        <a:ext cx="2093704" cy="8882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1202B-B776-4FEA-B1FD-1A426511C476}">
      <dsp:nvSpPr>
        <dsp:cNvPr id="0" name=""/>
        <dsp:cNvSpPr/>
      </dsp:nvSpPr>
      <dsp:spPr>
        <a:xfrm>
          <a:off x="0" y="707092"/>
          <a:ext cx="11365947"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19CDB9-5DCA-4A7C-B70A-2CE39D0ACBD5}">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92FB5E-56B1-4C9D-BB2E-835072EB9D1A}">
      <dsp:nvSpPr>
        <dsp:cNvPr id="0" name=""/>
        <dsp:cNvSpPr/>
      </dsp:nvSpPr>
      <dsp:spPr>
        <a:xfrm>
          <a:off x="1507738" y="707092"/>
          <a:ext cx="985820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My research from my questionnaire showed me what material of fabric customers are looking for and found customers shopping habits so if they prefer online shopping or in store </a:t>
          </a:r>
          <a:endParaRPr lang="en-US" sz="2200" kern="1200"/>
        </a:p>
      </dsp:txBody>
      <dsp:txXfrm>
        <a:off x="1507738" y="707092"/>
        <a:ext cx="9858208" cy="1305401"/>
      </dsp:txXfrm>
    </dsp:sp>
    <dsp:sp modelId="{9834BFAE-4933-4B3D-8C1A-158297CDF0D8}">
      <dsp:nvSpPr>
        <dsp:cNvPr id="0" name=""/>
        <dsp:cNvSpPr/>
      </dsp:nvSpPr>
      <dsp:spPr>
        <a:xfrm>
          <a:off x="0" y="2338844"/>
          <a:ext cx="11365947"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DC9C7-8E2A-4844-AFCB-B3112E6EC9F1}">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36DA6-561A-4744-8850-5E5C62476D69}">
      <dsp:nvSpPr>
        <dsp:cNvPr id="0" name=""/>
        <dsp:cNvSpPr/>
      </dsp:nvSpPr>
      <dsp:spPr>
        <a:xfrm>
          <a:off x="1507738" y="2338844"/>
          <a:ext cx="985820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I have created a website and business cards made it easier for customers to shop online leave with a great experience and cards to give for recommendations.</a:t>
          </a:r>
          <a:endParaRPr lang="en-US" sz="2200" kern="1200"/>
        </a:p>
      </dsp:txBody>
      <dsp:txXfrm>
        <a:off x="1507738" y="2338844"/>
        <a:ext cx="9858208"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30/11/2025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7"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822838" y="1715481"/>
            <a:ext cx="10558405" cy="3044335"/>
          </a:xfrm>
        </p:spPr>
        <p:txBody>
          <a:bodyPr vert="horz" lIns="91440" tIns="45720" rIns="91440" bIns="45720" rtlCol="0" anchor="b">
            <a:noAutofit/>
          </a:bodyPr>
          <a:lstStyle/>
          <a:p>
            <a:r>
              <a:rPr lang="en-US" sz="4400" dirty="0">
                <a:solidFill>
                  <a:schemeClr val="bg1"/>
                </a:solidFill>
                <a:latin typeface="Arial"/>
                <a:cs typeface="Arial"/>
              </a:rPr>
              <a:t>Name : Anam Rabbani </a:t>
            </a:r>
            <a:br>
              <a:rPr lang="en-US" sz="4400" dirty="0">
                <a:latin typeface="Arial"/>
              </a:rPr>
            </a:br>
            <a:r>
              <a:rPr lang="en-US" sz="4400" dirty="0">
                <a:solidFill>
                  <a:schemeClr val="bg1"/>
                </a:solidFill>
                <a:latin typeface="Arial"/>
                <a:cs typeface="Arial"/>
              </a:rPr>
              <a:t>Student ID : 2425710</a:t>
            </a:r>
            <a:br>
              <a:rPr lang="en-US" sz="4400" dirty="0">
                <a:latin typeface="Arial"/>
              </a:rPr>
            </a:br>
            <a:r>
              <a:rPr lang="en-US" sz="4400" dirty="0">
                <a:solidFill>
                  <a:schemeClr val="bg1"/>
                </a:solidFill>
                <a:latin typeface="Arial"/>
                <a:cs typeface="Arial"/>
              </a:rPr>
              <a:t>Module Title : Digital Skills </a:t>
            </a:r>
            <a:br>
              <a:rPr lang="en-US" sz="4400" dirty="0">
                <a:latin typeface="Arial"/>
              </a:rPr>
            </a:br>
            <a:r>
              <a:rPr lang="en-US" sz="4400" dirty="0">
                <a:solidFill>
                  <a:schemeClr val="bg1"/>
                </a:solidFill>
                <a:latin typeface="Arial"/>
                <a:cs typeface="Arial"/>
              </a:rPr>
              <a:t>Lecturer: Muhammad </a:t>
            </a:r>
            <a:r>
              <a:rPr lang="en-US" sz="4400" err="1">
                <a:solidFill>
                  <a:schemeClr val="bg1"/>
                </a:solidFill>
                <a:latin typeface="Arial"/>
                <a:cs typeface="Arial"/>
              </a:rPr>
              <a:t>Cassamo</a:t>
            </a:r>
            <a:br>
              <a:rPr lang="en-US" sz="4400" dirty="0">
                <a:latin typeface="Arial"/>
              </a:rPr>
            </a:br>
            <a:r>
              <a:rPr lang="en-US" sz="4400" dirty="0">
                <a:solidFill>
                  <a:schemeClr val="bg1"/>
                </a:solidFill>
                <a:latin typeface="Arial"/>
                <a:cs typeface="Arial"/>
              </a:rPr>
              <a:t>Task 4 -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52"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5" name="Group 5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6" name="Freeform: Shape 5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52F0E10-A1DA-13B6-5AB7-53C688951AFF}"/>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Contents</a:t>
            </a:r>
          </a:p>
        </p:txBody>
      </p:sp>
      <p:graphicFrame>
        <p:nvGraphicFramePr>
          <p:cNvPr id="5" name="Content Placeholder 2">
            <a:extLst>
              <a:ext uri="{FF2B5EF4-FFF2-40B4-BE49-F238E27FC236}">
                <a16:creationId xmlns:a16="http://schemas.microsoft.com/office/drawing/2014/main" id="{91A12533-50FD-0A0C-0D46-80D39EB675D2}"/>
              </a:ext>
            </a:extLst>
          </p:cNvPr>
          <p:cNvGraphicFramePr>
            <a:graphicFrameLocks noGrp="1"/>
          </p:cNvGraphicFramePr>
          <p:nvPr>
            <p:ph idx="1"/>
            <p:extLst>
              <p:ext uri="{D42A27DB-BD31-4B8C-83A1-F6EECF244321}">
                <p14:modId xmlns:p14="http://schemas.microsoft.com/office/powerpoint/2010/main" val="2599249401"/>
              </p:ext>
            </p:extLst>
          </p:nvPr>
        </p:nvGraphicFramePr>
        <p:xfrm>
          <a:off x="4985886" y="231006"/>
          <a:ext cx="6787565"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4355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8"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1" name="Group 40">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2"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6" name="Freeform: Shape 4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F5FEF9D-2664-EDCE-3192-2FD4843822DA}"/>
              </a:ext>
            </a:extLst>
          </p:cNvPr>
          <p:cNvSpPr>
            <a:spLocks noGrp="1"/>
          </p:cNvSpPr>
          <p:nvPr>
            <p:ph type="title"/>
          </p:nvPr>
        </p:nvSpPr>
        <p:spPr>
          <a:xfrm>
            <a:off x="1884308" y="-535696"/>
            <a:ext cx="9656235" cy="5160789"/>
          </a:xfrm>
        </p:spPr>
        <p:txBody>
          <a:bodyPr anchor="ctr">
            <a:normAutofit/>
          </a:bodyPr>
          <a:lstStyle/>
          <a:p>
            <a:r>
              <a:rPr lang="en-GB" dirty="0">
                <a:solidFill>
                  <a:schemeClr val="bg1"/>
                </a:solidFill>
                <a:latin typeface="Arial"/>
                <a:cs typeface="Arial"/>
              </a:rPr>
              <a:t>How I designed My Questionnaire?</a:t>
            </a:r>
          </a:p>
        </p:txBody>
      </p:sp>
      <p:sp>
        <p:nvSpPr>
          <p:cNvPr id="3" name="Content Placeholder 2">
            <a:extLst>
              <a:ext uri="{FF2B5EF4-FFF2-40B4-BE49-F238E27FC236}">
                <a16:creationId xmlns:a16="http://schemas.microsoft.com/office/drawing/2014/main" id="{D4467C80-EEF2-2F8A-9756-C22A5797A16A}"/>
              </a:ext>
            </a:extLst>
          </p:cNvPr>
          <p:cNvSpPr>
            <a:spLocks noGrp="1"/>
          </p:cNvSpPr>
          <p:nvPr>
            <p:ph idx="1"/>
          </p:nvPr>
        </p:nvSpPr>
        <p:spPr>
          <a:xfrm>
            <a:off x="1883233" y="1900558"/>
            <a:ext cx="9521780" cy="4956875"/>
          </a:xfrm>
        </p:spPr>
        <p:txBody>
          <a:bodyPr vert="horz" lIns="91440" tIns="45720" rIns="91440" bIns="45720" rtlCol="0" anchor="ctr">
            <a:noAutofit/>
          </a:bodyPr>
          <a:lstStyle/>
          <a:p>
            <a:r>
              <a:rPr lang="en-GB" sz="2000" dirty="0">
                <a:solidFill>
                  <a:schemeClr val="bg1"/>
                </a:solidFill>
                <a:latin typeface="Arial"/>
                <a:cs typeface="Arial"/>
              </a:rPr>
              <a:t>I used Microsoft Form to create a Questionnaire for my Business.</a:t>
            </a:r>
          </a:p>
          <a:p>
            <a:r>
              <a:rPr lang="en-GB" sz="2000" dirty="0">
                <a:solidFill>
                  <a:schemeClr val="bg1"/>
                </a:solidFill>
                <a:latin typeface="Arial"/>
                <a:cs typeface="Arial"/>
              </a:rPr>
              <a:t>It's free and easy and can be shared via links too</a:t>
            </a:r>
          </a:p>
          <a:p>
            <a:r>
              <a:rPr lang="en-GB" sz="2000" dirty="0">
                <a:solidFill>
                  <a:schemeClr val="bg1"/>
                </a:solidFill>
                <a:latin typeface="Arial"/>
                <a:cs typeface="Arial"/>
              </a:rPr>
              <a:t>It was a 10 question survey </a:t>
            </a:r>
          </a:p>
          <a:p>
            <a:endParaRPr lang="en-GB" sz="2000" dirty="0">
              <a:solidFill>
                <a:schemeClr val="bg1"/>
              </a:solidFill>
              <a:latin typeface="Arial"/>
              <a:cs typeface="Arial"/>
            </a:endParaRPr>
          </a:p>
          <a:p>
            <a:pPr marL="0" indent="0">
              <a:buNone/>
            </a:pPr>
            <a:r>
              <a:rPr lang="en-GB" sz="2000" dirty="0">
                <a:solidFill>
                  <a:schemeClr val="bg1"/>
                </a:solidFill>
                <a:latin typeface="Arial"/>
                <a:cs typeface="Arial"/>
              </a:rPr>
              <a:t>The purpose of this questionnaire was so I can get feedback on what customers expectations are and what they expect from my business and to identify what price range customers are after too.</a:t>
            </a:r>
          </a:p>
          <a:p>
            <a:pPr marL="0" indent="0">
              <a:buNone/>
            </a:pPr>
            <a:r>
              <a:rPr lang="en-GB" sz="2000" dirty="0">
                <a:solidFill>
                  <a:schemeClr val="bg1"/>
                </a:solidFill>
                <a:latin typeface="Arial"/>
                <a:cs typeface="Arial"/>
              </a:rPr>
              <a:t>The questionnaire helped me analyse the feedback I received and based on the collected data business will be created .</a:t>
            </a:r>
          </a:p>
        </p:txBody>
      </p:sp>
    </p:spTree>
    <p:extLst>
      <p:ext uri="{BB962C8B-B14F-4D97-AF65-F5344CB8AC3E}">
        <p14:creationId xmlns:p14="http://schemas.microsoft.com/office/powerpoint/2010/main" val="1632566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6CFFFA0-3AB1-216B-E9E7-E5043ADB4232}"/>
              </a:ext>
            </a:extLst>
          </p:cNvPr>
          <p:cNvPicPr>
            <a:picLocks noChangeAspect="1"/>
          </p:cNvPicPr>
          <p:nvPr/>
        </p:nvPicPr>
        <p:blipFill>
          <a:blip r:embed="rId2">
            <a:duotone>
              <a:schemeClr val="bg2">
                <a:shade val="45000"/>
                <a:satMod val="135000"/>
              </a:schemeClr>
              <a:prstClr val="white"/>
            </a:duotone>
          </a:blip>
          <a:srcRect t="7182" r="9085" b="1902"/>
          <a:stretch>
            <a:fill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628F9A-D36B-1EA0-3B3E-6385D0D30841}"/>
              </a:ext>
            </a:extLst>
          </p:cNvPr>
          <p:cNvSpPr>
            <a:spLocks noGrp="1"/>
          </p:cNvSpPr>
          <p:nvPr>
            <p:ph type="title"/>
          </p:nvPr>
        </p:nvSpPr>
        <p:spPr>
          <a:xfrm>
            <a:off x="1423504" y="155299"/>
            <a:ext cx="10515600" cy="1325563"/>
          </a:xfrm>
        </p:spPr>
        <p:txBody>
          <a:bodyPr>
            <a:normAutofit/>
          </a:bodyPr>
          <a:lstStyle/>
          <a:p>
            <a:r>
              <a:rPr lang="en-GB" dirty="0"/>
              <a:t>Collective Data from my research</a:t>
            </a:r>
          </a:p>
        </p:txBody>
      </p:sp>
      <p:graphicFrame>
        <p:nvGraphicFramePr>
          <p:cNvPr id="7" name="Content Placeholder 2">
            <a:extLst>
              <a:ext uri="{FF2B5EF4-FFF2-40B4-BE49-F238E27FC236}">
                <a16:creationId xmlns:a16="http://schemas.microsoft.com/office/drawing/2014/main" id="{26A3C832-1424-EFED-7226-6FC0F7EB633C}"/>
              </a:ext>
            </a:extLst>
          </p:cNvPr>
          <p:cNvGraphicFramePr>
            <a:graphicFrameLocks noGrp="1"/>
          </p:cNvGraphicFramePr>
          <p:nvPr>
            <p:ph idx="1"/>
            <p:extLst>
              <p:ext uri="{D42A27DB-BD31-4B8C-83A1-F6EECF244321}">
                <p14:modId xmlns:p14="http://schemas.microsoft.com/office/powerpoint/2010/main" val="3633301750"/>
              </p:ext>
            </p:extLst>
          </p:nvPr>
        </p:nvGraphicFramePr>
        <p:xfrm>
          <a:off x="573157" y="1483277"/>
          <a:ext cx="1136594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8819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B88A527-3043-4532-F757-FCE42F427880}"/>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Reflection ?</a:t>
            </a:r>
          </a:p>
        </p:txBody>
      </p:sp>
      <p:sp>
        <p:nvSpPr>
          <p:cNvPr id="3" name="Content Placeholder 2">
            <a:extLst>
              <a:ext uri="{FF2B5EF4-FFF2-40B4-BE49-F238E27FC236}">
                <a16:creationId xmlns:a16="http://schemas.microsoft.com/office/drawing/2014/main" id="{42CB28BC-1594-E425-09E3-05AA13276E4E}"/>
              </a:ext>
            </a:extLst>
          </p:cNvPr>
          <p:cNvSpPr>
            <a:spLocks noGrp="1"/>
          </p:cNvSpPr>
          <p:nvPr>
            <p:ph idx="1"/>
          </p:nvPr>
        </p:nvSpPr>
        <p:spPr>
          <a:xfrm>
            <a:off x="6099509" y="297628"/>
            <a:ext cx="5949117" cy="6421424"/>
          </a:xfrm>
        </p:spPr>
        <p:txBody>
          <a:bodyPr vert="horz" lIns="91440" tIns="45720" rIns="91440" bIns="45720" rtlCol="0" anchor="ctr">
            <a:noAutofit/>
          </a:bodyPr>
          <a:lstStyle/>
          <a:p>
            <a:pPr marL="0" indent="0">
              <a:buNone/>
            </a:pPr>
            <a:r>
              <a:rPr lang="en-GB" sz="1800" dirty="0">
                <a:solidFill>
                  <a:schemeClr val="tx2"/>
                </a:solidFill>
                <a:latin typeface="Arial"/>
                <a:ea typeface="Calibri"/>
                <a:cs typeface="Arial"/>
              </a:rPr>
              <a:t>I have learnt that how Important it is to understand your customers before starting your own business and creating a questionnaire which I never did before It has taught me how to create a questionnaire for future and how you can then collect data and use it in your business .</a:t>
            </a:r>
            <a:endParaRPr lang="en-US" sz="1800">
              <a:solidFill>
                <a:schemeClr val="tx2"/>
              </a:solidFill>
              <a:latin typeface="Arial"/>
              <a:cs typeface="Arial"/>
            </a:endParaRPr>
          </a:p>
          <a:p>
            <a:pPr marL="0" indent="0">
              <a:buNone/>
            </a:pPr>
            <a:r>
              <a:rPr lang="en-GB" sz="1800" dirty="0">
                <a:solidFill>
                  <a:schemeClr val="tx2"/>
                </a:solidFill>
                <a:latin typeface="Arial"/>
                <a:ea typeface="Calibri"/>
                <a:cs typeface="Arial"/>
              </a:rPr>
              <a:t>I have also learnt new skills</a:t>
            </a:r>
          </a:p>
          <a:p>
            <a:pPr marL="171450" indent="-171450"/>
            <a:r>
              <a:rPr lang="en-GB" sz="1800" dirty="0">
                <a:solidFill>
                  <a:schemeClr val="tx2"/>
                </a:solidFill>
                <a:latin typeface="Arial"/>
                <a:ea typeface="Calibri"/>
                <a:cs typeface="Arial"/>
              </a:rPr>
              <a:t> creating a website using </a:t>
            </a:r>
            <a:r>
              <a:rPr lang="en-GB" sz="1800" err="1">
                <a:solidFill>
                  <a:schemeClr val="tx2"/>
                </a:solidFill>
                <a:latin typeface="Arial"/>
                <a:ea typeface="Calibri"/>
                <a:cs typeface="Arial"/>
              </a:rPr>
              <a:t>webaddor</a:t>
            </a:r>
            <a:endParaRPr lang="en-GB" sz="1800" dirty="0">
              <a:solidFill>
                <a:schemeClr val="tx2"/>
              </a:solidFill>
              <a:latin typeface="Arial"/>
              <a:ea typeface="Calibri"/>
              <a:cs typeface="Arial"/>
            </a:endParaRPr>
          </a:p>
          <a:p>
            <a:pPr marL="171450" indent="-171450"/>
            <a:r>
              <a:rPr lang="en-GB" sz="1800" dirty="0">
                <a:solidFill>
                  <a:schemeClr val="tx2"/>
                </a:solidFill>
                <a:latin typeface="Arial"/>
                <a:ea typeface="Calibri"/>
                <a:cs typeface="Arial"/>
              </a:rPr>
              <a:t> create an advert using TIK TOK</a:t>
            </a:r>
          </a:p>
          <a:p>
            <a:pPr marL="0" indent="0">
              <a:buNone/>
            </a:pPr>
            <a:endParaRPr lang="en-GB" sz="1800" dirty="0">
              <a:solidFill>
                <a:schemeClr val="tx2"/>
              </a:solidFill>
              <a:latin typeface="Arial"/>
              <a:ea typeface="Calibri"/>
              <a:cs typeface="Arial"/>
            </a:endParaRPr>
          </a:p>
          <a:p>
            <a:pPr marL="171450" indent="-171450"/>
            <a:r>
              <a:rPr lang="en-GB" sz="1800" dirty="0">
                <a:solidFill>
                  <a:schemeClr val="tx2"/>
                </a:solidFill>
                <a:latin typeface="Arial"/>
                <a:ea typeface="Calibri"/>
                <a:cs typeface="Arial"/>
              </a:rPr>
              <a:t>These skills will benefit me for creating my own business in the future and can be applied when in workplaces.</a:t>
            </a:r>
          </a:p>
          <a:p>
            <a:pPr marL="171450" indent="-171450"/>
            <a:r>
              <a:rPr lang="en-GB" sz="1800" dirty="0">
                <a:solidFill>
                  <a:schemeClr val="tx2"/>
                </a:solidFill>
                <a:latin typeface="Arial"/>
                <a:ea typeface="Calibri"/>
                <a:cs typeface="Arial"/>
              </a:rPr>
              <a:t>It was a very creative module and the tasks that I had to do which I found hard at beginning and struggled but I am now confident using them.</a:t>
            </a:r>
          </a:p>
          <a:p>
            <a:pPr marL="171450" indent="-171450"/>
            <a:r>
              <a:rPr lang="en-GB" sz="1800" dirty="0">
                <a:solidFill>
                  <a:schemeClr val="tx2"/>
                </a:solidFill>
                <a:latin typeface="Arial"/>
                <a:ea typeface="Calibri"/>
                <a:cs typeface="Arial"/>
              </a:rPr>
              <a:t>I believe that I do need to develop some of the skills going forward which are financial strategies and how to create budgeting which is an important and essential skill to have and know for when you have your own business especially. I will take focus on this moving forward.</a:t>
            </a:r>
          </a:p>
          <a:p>
            <a:pPr marL="0" indent="0">
              <a:buNone/>
            </a:pPr>
            <a:endParaRPr lang="en-GB" sz="1400">
              <a:solidFill>
                <a:schemeClr val="tx2"/>
              </a:solidFill>
              <a:latin typeface="Arial"/>
              <a:ea typeface="Calibri"/>
              <a:cs typeface="Arial"/>
            </a:endParaRPr>
          </a:p>
        </p:txBody>
      </p:sp>
    </p:spTree>
    <p:extLst>
      <p:ext uri="{BB962C8B-B14F-4D97-AF65-F5344CB8AC3E}">
        <p14:creationId xmlns:p14="http://schemas.microsoft.com/office/powerpoint/2010/main" val="2400740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552714D-0746-516F-8E04-8CD9710DDD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4851085"/>
            <a:ext cx="12202174" cy="2020500"/>
            <a:chOff x="0" y="-29768"/>
            <a:chExt cx="12202174" cy="1519356"/>
          </a:xfrm>
        </p:grpSpPr>
        <p:sp>
          <p:nvSpPr>
            <p:cNvPr id="11" name="Rectangle 10">
              <a:extLst>
                <a:ext uri="{FF2B5EF4-FFF2-40B4-BE49-F238E27FC236}">
                  <a16:creationId xmlns:a16="http://schemas.microsoft.com/office/drawing/2014/main" id="{FCA41354-436C-9656-0817-56B6CF8CD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7863EEE-38BD-6BC9-BA81-2F33679D35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0A65459-0869-1AF9-758A-0BF65F128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C518F77-2377-D5F8-3C1F-3DD54A3EEC5C}"/>
              </a:ext>
            </a:extLst>
          </p:cNvPr>
          <p:cNvSpPr>
            <a:spLocks noGrp="1"/>
          </p:cNvSpPr>
          <p:nvPr>
            <p:ph type="title"/>
          </p:nvPr>
        </p:nvSpPr>
        <p:spPr>
          <a:xfrm>
            <a:off x="1611630" y="5167418"/>
            <a:ext cx="8949690" cy="702264"/>
          </a:xfrm>
        </p:spPr>
        <p:txBody>
          <a:bodyPr vert="horz" lIns="91440" tIns="45720" rIns="91440" bIns="45720" rtlCol="0" anchor="b">
            <a:normAutofit/>
          </a:bodyPr>
          <a:lstStyle/>
          <a:p>
            <a:pPr algn="ctr"/>
            <a:r>
              <a:rPr lang="en-US" sz="3600" dirty="0">
                <a:solidFill>
                  <a:srgbClr val="FFFFFF"/>
                </a:solidFill>
              </a:rPr>
              <a:t>Marketing and Advert</a:t>
            </a:r>
          </a:p>
        </p:txBody>
      </p:sp>
      <p:pic>
        <p:nvPicPr>
          <p:cNvPr id="4" name="Content Placeholder 3">
            <a:extLst>
              <a:ext uri="{FF2B5EF4-FFF2-40B4-BE49-F238E27FC236}">
                <a16:creationId xmlns:a16="http://schemas.microsoft.com/office/drawing/2014/main" id="{89060689-7964-08E3-640A-A01B19751B03}"/>
              </a:ext>
            </a:extLst>
          </p:cNvPr>
          <p:cNvPicPr>
            <a:picLocks noGrp="1" noChangeAspect="1"/>
          </p:cNvPicPr>
          <p:nvPr>
            <p:ph idx="1"/>
          </p:nvPr>
        </p:nvPicPr>
        <p:blipFill>
          <a:blip r:embed="rId4"/>
          <a:stretch>
            <a:fillRect/>
          </a:stretch>
        </p:blipFill>
        <p:spPr>
          <a:xfrm>
            <a:off x="876301" y="1517260"/>
            <a:ext cx="3358588" cy="1922791"/>
          </a:xfrm>
          <a:prstGeom prst="rect">
            <a:avLst/>
          </a:prstGeom>
        </p:spPr>
      </p:pic>
      <p:pic>
        <p:nvPicPr>
          <p:cNvPr id="3" name="Picture 2" descr="A person sitting on a couch holding a phone&#10;&#10;AI-generated content may be incorrect.">
            <a:extLst>
              <a:ext uri="{FF2B5EF4-FFF2-40B4-BE49-F238E27FC236}">
                <a16:creationId xmlns:a16="http://schemas.microsoft.com/office/drawing/2014/main" id="{27F6B81E-5BBD-B47B-E050-D40DD23B4DA4}"/>
              </a:ext>
            </a:extLst>
          </p:cNvPr>
          <p:cNvPicPr>
            <a:picLocks noChangeAspect="1"/>
          </p:cNvPicPr>
          <p:nvPr/>
        </p:nvPicPr>
        <p:blipFill>
          <a:blip r:embed="rId5"/>
          <a:stretch>
            <a:fillRect/>
          </a:stretch>
        </p:blipFill>
        <p:spPr>
          <a:xfrm>
            <a:off x="4418433" y="1534454"/>
            <a:ext cx="3358588" cy="1889205"/>
          </a:xfrm>
          <a:prstGeom prst="rect">
            <a:avLst/>
          </a:prstGeom>
        </p:spPr>
      </p:pic>
      <p:pic>
        <p:nvPicPr>
          <p:cNvPr id="5" name="WhatsApp Video 2025-11-30 at 21.48.53">
            <a:hlinkClick r:id="" action="ppaction://media"/>
            <a:extLst>
              <a:ext uri="{FF2B5EF4-FFF2-40B4-BE49-F238E27FC236}">
                <a16:creationId xmlns:a16="http://schemas.microsoft.com/office/drawing/2014/main" id="{7FABA600-1AE6-10AB-E3E3-0B3277D0626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960564" y="869989"/>
            <a:ext cx="1793662" cy="3217333"/>
          </a:xfrm>
          <a:prstGeom prst="rect">
            <a:avLst/>
          </a:prstGeom>
        </p:spPr>
      </p:pic>
    </p:spTree>
    <p:extLst>
      <p:ext uri="{BB962C8B-B14F-4D97-AF65-F5344CB8AC3E}">
        <p14:creationId xmlns:p14="http://schemas.microsoft.com/office/powerpoint/2010/main" val="327063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4EC53C-35C4-4E84-AFE2-A7D081852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Yellow question mark">
            <a:extLst>
              <a:ext uri="{FF2B5EF4-FFF2-40B4-BE49-F238E27FC236}">
                <a16:creationId xmlns:a16="http://schemas.microsoft.com/office/drawing/2014/main" id="{F31064E7-CB33-3526-973F-41F0651070EA}"/>
              </a:ext>
            </a:extLst>
          </p:cNvPr>
          <p:cNvPicPr>
            <a:picLocks noChangeAspect="1"/>
          </p:cNvPicPr>
          <p:nvPr/>
        </p:nvPicPr>
        <p:blipFill>
          <a:blip r:embed="rId2">
            <a:duotone>
              <a:schemeClr val="accent1">
                <a:shade val="45000"/>
                <a:satMod val="135000"/>
              </a:schemeClr>
              <a:prstClr val="white"/>
            </a:duotone>
            <a:alphaModFix amt="35000"/>
          </a:blip>
          <a:srcRect r="-2" b="6263"/>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FE53B279-1543-B164-37AE-72B54917B08D}"/>
              </a:ext>
            </a:extLst>
          </p:cNvPr>
          <p:cNvSpPr>
            <a:spLocks noGrp="1"/>
          </p:cNvSpPr>
          <p:nvPr>
            <p:ph type="title"/>
          </p:nvPr>
        </p:nvSpPr>
        <p:spPr>
          <a:xfrm>
            <a:off x="1256275" y="2271449"/>
            <a:ext cx="9679449" cy="2847058"/>
          </a:xfrm>
        </p:spPr>
        <p:txBody>
          <a:bodyPr vert="horz" lIns="91440" tIns="45720" rIns="91440" bIns="45720" rtlCol="0" anchor="b">
            <a:normAutofit/>
          </a:bodyPr>
          <a:lstStyle/>
          <a:p>
            <a:r>
              <a:rPr lang="en-US" sz="6200">
                <a:solidFill>
                  <a:srgbClr val="FFFFFF"/>
                </a:solidFill>
              </a:rPr>
              <a:t>The End </a:t>
            </a:r>
            <a:br>
              <a:rPr lang="en-US" sz="6200">
                <a:solidFill>
                  <a:srgbClr val="FFFFFF"/>
                </a:solidFill>
              </a:rPr>
            </a:br>
            <a:br>
              <a:rPr lang="en-US" sz="6200">
                <a:solidFill>
                  <a:srgbClr val="FFFFFF"/>
                </a:solidFill>
              </a:rPr>
            </a:br>
            <a:r>
              <a:rPr lang="en-US" sz="6200">
                <a:solidFill>
                  <a:srgbClr val="FFFFFF"/>
                </a:solidFill>
              </a:rPr>
              <a:t>Any Questions</a:t>
            </a: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B6E6036-8C7B-A60C-04F7-9D1812D8FC2F}"/>
              </a:ext>
            </a:extLst>
          </p:cNvPr>
          <p:cNvSpPr txBox="1"/>
          <p:nvPr/>
        </p:nvSpPr>
        <p:spPr>
          <a:xfrm>
            <a:off x="1440587" y="5326855"/>
            <a:ext cx="931817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solidFill>
                  <a:schemeClr val="bg1"/>
                </a:solidFill>
                <a:latin typeface="Arial"/>
                <a:cs typeface="Arial"/>
              </a:rPr>
              <a:t>I confirm that I have not used or presented AI generated text and this is my own work created by me and my own research .</a:t>
            </a:r>
          </a:p>
          <a:p>
            <a:pPr algn="l"/>
            <a:endParaRPr lang="en-GB" dirty="0"/>
          </a:p>
        </p:txBody>
      </p:sp>
    </p:spTree>
    <p:extLst>
      <p:ext uri="{BB962C8B-B14F-4D97-AF65-F5344CB8AC3E}">
        <p14:creationId xmlns:p14="http://schemas.microsoft.com/office/powerpoint/2010/main" val="711444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Name : Anam Rabbani  Student ID : 2425710 Module Title : Digital Skills  Lecturer: Muhammad Cassamo Task 4 - Presentation</vt:lpstr>
      <vt:lpstr>Contents</vt:lpstr>
      <vt:lpstr>How I designed My Questionnaire?</vt:lpstr>
      <vt:lpstr>Collective Data from my research</vt:lpstr>
      <vt:lpstr>Reflection ?</vt:lpstr>
      <vt:lpstr>Marketing and Advert</vt:lpstr>
      <vt:lpstr>The End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396</cp:revision>
  <dcterms:created xsi:type="dcterms:W3CDTF">2025-11-29T18:49:52Z</dcterms:created>
  <dcterms:modified xsi:type="dcterms:W3CDTF">2025-12-01T07:08:56Z</dcterms:modified>
</cp:coreProperties>
</file>