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99" r:id="rId2"/>
    <p:sldId id="258" r:id="rId3"/>
    <p:sldId id="257" r:id="rId4"/>
    <p:sldId id="300" r:id="rId5"/>
    <p:sldId id="262" r:id="rId6"/>
    <p:sldId id="263" r:id="rId7"/>
    <p:sldId id="264" r:id="rId8"/>
    <p:sldId id="265" r:id="rId9"/>
    <p:sldId id="266" r:id="rId10"/>
    <p:sldId id="282" r:id="rId11"/>
    <p:sldId id="267" r:id="rId12"/>
    <p:sldId id="268" r:id="rId13"/>
    <p:sldId id="269" r:id="rId14"/>
    <p:sldId id="270" r:id="rId15"/>
    <p:sldId id="271" r:id="rId16"/>
    <p:sldId id="272" r:id="rId17"/>
    <p:sldId id="273" r:id="rId18"/>
    <p:sldId id="276" r:id="rId19"/>
    <p:sldId id="277" r:id="rId20"/>
    <p:sldId id="278" r:id="rId21"/>
    <p:sldId id="279" r:id="rId22"/>
    <p:sldId id="280" r:id="rId23"/>
    <p:sldId id="302" r:id="rId24"/>
    <p:sldId id="301" r:id="rId25"/>
    <p:sldId id="289" r:id="rId26"/>
    <p:sldId id="303" r:id="rId27"/>
    <p:sldId id="290" r:id="rId28"/>
    <p:sldId id="293" r:id="rId29"/>
    <p:sldId id="294" r:id="rId30"/>
    <p:sldId id="286" r:id="rId31"/>
    <p:sldId id="291" r:id="rId32"/>
    <p:sldId id="296" r:id="rId33"/>
    <p:sldId id="297" r:id="rId34"/>
    <p:sldId id="298" r:id="rId35"/>
    <p:sldId id="305" r:id="rId36"/>
    <p:sldId id="259" r:id="rId37"/>
    <p:sldId id="274" r:id="rId38"/>
    <p:sldId id="287" r:id="rId39"/>
    <p:sldId id="295" r:id="rId40"/>
    <p:sldId id="304" r:id="rId4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AB92C7-D70D-BAA8-9C43-2215F3F1EB6B}" v="513" dt="2026-07-12T18:19:40.842"/>
    <p1510:client id="{8A5DC8B0-F748-32E8-1566-53B9A506E0D4}" v="480" dt="2026-07-11T21:32:10.414"/>
    <p1510:client id="{92D81E5A-4863-923B-0C3C-60D3F60D7668}" v="607" dt="2026-07-12T19:31:03.504"/>
    <p1510:client id="{A89255E3-0C56-79EB-751F-ECB49A8E8032}" v="108" dt="2026-07-11T09:34:57.233"/>
    <p1510:client id="{B3D3EF5D-AA7B-E5EA-A8A3-D708B48699FF}" v="1070" dt="2026-07-11T14:10:19.535"/>
    <p1510:client id="{E864D28E-F629-3C9D-A3A4-03529C416DA5}" v="148" dt="2026-07-10T20:11:15.63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presProps" Target="presProps.xml"/><Relationship Id="rId47"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microsoft.com/office/2016/11/relationships/changesInfo" Target="changesInfos/changesInfo1.xml"/><Relationship Id="rId20" Type="http://schemas.openxmlformats.org/officeDocument/2006/relationships/slide" Target="slides/slide19.xml"/><Relationship Id="rId41" Type="http://schemas.openxmlformats.org/officeDocument/2006/relationships/slide" Target="slides/slide40.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isbabanu Amanullah Khan (2538422)" userId="S::2538422@student.uwtsd.ac.uk::b381670e-0799-4eb5-b747-7b5a3ea0f62f" providerId="AD" clId="Web-{38C9E832-98DD-2CDE-869B-140332C19B3A}"/>
    <pc:docChg chg="modSld">
      <pc:chgData name="Misbabanu Amanullah Khan (2538422)" userId="S::2538422@student.uwtsd.ac.uk::b381670e-0799-4eb5-b747-7b5a3ea0f62f" providerId="AD" clId="Web-{38C9E832-98DD-2CDE-869B-140332C19B3A}" dt="2026-07-05T13:53:46.907" v="183" actId="20577"/>
      <pc:docMkLst>
        <pc:docMk/>
      </pc:docMkLst>
      <pc:sldChg chg="modSp">
        <pc:chgData name="Misbabanu Amanullah Khan (2538422)" userId="S::2538422@student.uwtsd.ac.uk::b381670e-0799-4eb5-b747-7b5a3ea0f62f" providerId="AD" clId="Web-{38C9E832-98DD-2CDE-869B-140332C19B3A}" dt="2026-07-05T13:53:46.907" v="183" actId="20577"/>
        <pc:sldMkLst>
          <pc:docMk/>
          <pc:sldMk cId="3903878188" sldId="277"/>
        </pc:sldMkLst>
        <pc:spChg chg="mod">
          <ac:chgData name="Misbabanu Amanullah Khan (2538422)" userId="S::2538422@student.uwtsd.ac.uk::b381670e-0799-4eb5-b747-7b5a3ea0f62f" providerId="AD" clId="Web-{38C9E832-98DD-2CDE-869B-140332C19B3A}" dt="2026-07-05T13:53:46.907" v="183" actId="20577"/>
          <ac:spMkLst>
            <pc:docMk/>
            <pc:sldMk cId="3903878188" sldId="277"/>
            <ac:spMk id="3" creationId="{EB71D1EC-C9B2-CF3A-CAA1-920911569BCE}"/>
          </ac:spMkLst>
        </pc:spChg>
      </pc:sldChg>
    </pc:docChg>
  </pc:docChgLst>
  <pc:docChgLst>
    <pc:chgData clId="Web-{22902462-4A61-3C25-D702-EE880C80714F}"/>
    <pc:docChg chg="modSld">
      <pc:chgData name="" userId="" providerId="" clId="Web-{22902462-4A61-3C25-D702-EE880C80714F}" dt="2026-07-02T10:05:46.259" v="0" actId="20577"/>
      <pc:docMkLst>
        <pc:docMk/>
      </pc:docMkLst>
      <pc:sldChg chg="modSp">
        <pc:chgData name="" userId="" providerId="" clId="Web-{22902462-4A61-3C25-D702-EE880C80714F}" dt="2026-07-02T10:05:46.259" v="0" actId="20577"/>
        <pc:sldMkLst>
          <pc:docMk/>
          <pc:sldMk cId="3741780258" sldId="257"/>
        </pc:sldMkLst>
        <pc:spChg chg="mod">
          <ac:chgData name="" userId="" providerId="" clId="Web-{22902462-4A61-3C25-D702-EE880C80714F}" dt="2026-07-02T10:05:46.259" v="0" actId="20577"/>
          <ac:spMkLst>
            <pc:docMk/>
            <pc:sldMk cId="3741780258" sldId="257"/>
            <ac:spMk id="3" creationId="{695FFC55-57A5-DE3A-F38D-E5D8D9977565}"/>
          </ac:spMkLst>
        </pc:spChg>
      </pc:sldChg>
    </pc:docChg>
  </pc:docChgLst>
  <pc:docChgLst>
    <pc:chgData name="Misbabanu Amanullah Khan (2538422)" userId="S::2538422@student.uwtsd.ac.uk::b381670e-0799-4eb5-b747-7b5a3ea0f62f" providerId="AD" clId="Web-{61407E23-01DB-1AB0-E9AB-E37E2C5FF952}"/>
    <pc:docChg chg="addSld modSld addMainMaster delMainMaster">
      <pc:chgData name="Misbabanu Amanullah Khan (2538422)" userId="S::2538422@student.uwtsd.ac.uk::b381670e-0799-4eb5-b747-7b5a3ea0f62f" providerId="AD" clId="Web-{61407E23-01DB-1AB0-E9AB-E37E2C5FF952}" dt="2026-06-30T09:53:18.342" v="78" actId="20577"/>
      <pc:docMkLst>
        <pc:docMk/>
      </pc:docMkLst>
      <pc:sldChg chg="modSp new">
        <pc:chgData name="Misbabanu Amanullah Khan (2538422)" userId="S::2538422@student.uwtsd.ac.uk::b381670e-0799-4eb5-b747-7b5a3ea0f62f" providerId="AD" clId="Web-{61407E23-01DB-1AB0-E9AB-E37E2C5FF952}" dt="2026-06-30T09:53:18.342" v="78" actId="20577"/>
        <pc:sldMkLst>
          <pc:docMk/>
          <pc:sldMk cId="3741780258" sldId="257"/>
        </pc:sldMkLst>
        <pc:spChg chg="mod">
          <ac:chgData name="Misbabanu Amanullah Khan (2538422)" userId="S::2538422@student.uwtsd.ac.uk::b381670e-0799-4eb5-b747-7b5a3ea0f62f" providerId="AD" clId="Web-{61407E23-01DB-1AB0-E9AB-E37E2C5FF952}" dt="2026-06-30T09:53:18.342" v="78" actId="20577"/>
          <ac:spMkLst>
            <pc:docMk/>
            <pc:sldMk cId="3741780258" sldId="257"/>
            <ac:spMk id="2" creationId="{1ACA022D-FEC0-09C3-09AC-936A8A77B893}"/>
          </ac:spMkLst>
        </pc:spChg>
      </pc:sldChg>
      <pc:sldMasterChg chg="add addSldLayout">
        <pc:chgData name="Misbabanu Amanullah Khan (2538422)" userId="S::2538422@student.uwtsd.ac.uk::b381670e-0799-4eb5-b747-7b5a3ea0f62f" providerId="AD" clId="Web-{61407E23-01DB-1AB0-E9AB-E37E2C5FF952}" dt="2026-06-30T09:46:49.784" v="0"/>
        <pc:sldMasterMkLst>
          <pc:docMk/>
          <pc:sldMasterMk cId="783027736" sldId="2147483672"/>
        </pc:sldMasterMkLst>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2826050715" sldId="2147483673"/>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2111056458" sldId="2147483674"/>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3462920787" sldId="2147483675"/>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484498295" sldId="2147483676"/>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012400322" sldId="2147483677"/>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3701188498" sldId="2147483678"/>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731594402" sldId="2147483679"/>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13275943" sldId="2147483680"/>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580741959" sldId="2147483681"/>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896597233" sldId="2147483682"/>
          </pc:sldLayoutMkLst>
        </pc:sldLayoutChg>
        <pc:sldLayoutChg chg="add">
          <pc:chgData name="Misbabanu Amanullah Khan (2538422)" userId="S::2538422@student.uwtsd.ac.uk::b381670e-0799-4eb5-b747-7b5a3ea0f62f" providerId="AD" clId="Web-{61407E23-01DB-1AB0-E9AB-E37E2C5FF952}" dt="2026-06-30T09:46:49.784" v="0"/>
          <pc:sldLayoutMkLst>
            <pc:docMk/>
            <pc:sldMasterMk cId="783027736" sldId="2147483672"/>
            <pc:sldLayoutMk cId="1057266570" sldId="2147483683"/>
          </pc:sldLayoutMkLst>
        </pc:sldLayoutChg>
      </pc:sldMasterChg>
    </pc:docChg>
  </pc:docChgLst>
  <pc:docChgLst>
    <pc:chgData name="Misbabanu Amanullah Khan (2538422)" userId="S::2538422@student.uwtsd.ac.uk::b381670e-0799-4eb5-b747-7b5a3ea0f62f" providerId="AD" clId="Web-{80F15B2A-7E53-FA3E-425F-B9DD736A1521}"/>
    <pc:docChg chg="modSld sldOrd">
      <pc:chgData name="Misbabanu Amanullah Khan (2538422)" userId="S::2538422@student.uwtsd.ac.uk::b381670e-0799-4eb5-b747-7b5a3ea0f62f" providerId="AD" clId="Web-{80F15B2A-7E53-FA3E-425F-B9DD736A1521}" dt="2026-07-10T19:29:01.095" v="7" actId="20577"/>
      <pc:docMkLst>
        <pc:docMk/>
      </pc:docMkLst>
    </pc:docChg>
  </pc:docChgLst>
  <pc:docChgLst>
    <pc:chgData clId="Web-{FEB65D65-02B1-E859-6862-5AF97DF5AED2}"/>
    <pc:docChg chg="modSld">
      <pc:chgData name="" userId="" providerId="" clId="Web-{FEB65D65-02B1-E859-6862-5AF97DF5AED2}" dt="2026-07-06T20:14:39.021" v="3" actId="20577"/>
      <pc:docMkLst>
        <pc:docMk/>
      </pc:docMkLst>
    </pc:docChg>
  </pc:docChgLst>
  <pc:docChgLst>
    <pc:chgData name="Misbabanu Amanullah Khan (2538422)" userId="S::2538422@student.uwtsd.ac.uk::b381670e-0799-4eb5-b747-7b5a3ea0f62f" providerId="AD" clId="Web-{625BD333-0686-FC7F-6B1D-34CD4DEE940B}"/>
    <pc:docChg chg="modSld">
      <pc:chgData name="Misbabanu Amanullah Khan (2538422)" userId="S::2538422@student.uwtsd.ac.uk::b381670e-0799-4eb5-b747-7b5a3ea0f62f" providerId="AD" clId="Web-{625BD333-0686-FC7F-6B1D-34CD4DEE940B}" dt="2026-07-08T08:33:21.378" v="4" actId="20577"/>
      <pc:docMkLst>
        <pc:docMk/>
      </pc:docMkLst>
      <pc:sldChg chg="modSp">
        <pc:chgData name="Misbabanu Amanullah Khan (2538422)" userId="S::2538422@student.uwtsd.ac.uk::b381670e-0799-4eb5-b747-7b5a3ea0f62f" providerId="AD" clId="Web-{625BD333-0686-FC7F-6B1D-34CD4DEE940B}" dt="2026-07-08T08:33:21.378" v="4" actId="20577"/>
        <pc:sldMkLst>
          <pc:docMk/>
          <pc:sldMk cId="732797400" sldId="290"/>
        </pc:sldMkLst>
        <pc:spChg chg="mod">
          <ac:chgData name="Misbabanu Amanullah Khan (2538422)" userId="S::2538422@student.uwtsd.ac.uk::b381670e-0799-4eb5-b747-7b5a3ea0f62f" providerId="AD" clId="Web-{625BD333-0686-FC7F-6B1D-34CD4DEE940B}" dt="2026-07-08T08:33:21.378" v="4" actId="20577"/>
          <ac:spMkLst>
            <pc:docMk/>
            <pc:sldMk cId="732797400" sldId="290"/>
            <ac:spMk id="3" creationId="{846117B5-F096-4333-BB58-2CCAA67EC7CE}"/>
          </ac:spMkLst>
        </pc:spChg>
      </pc:sldChg>
    </pc:docChg>
  </pc:docChgLst>
  <pc:docChgLst>
    <pc:chgData name="Misbabanu Amanullah Khan (2538422)" userId="S::2538422@student.uwtsd.ac.uk::b381670e-0799-4eb5-b747-7b5a3ea0f62f" providerId="AD" clId="Web-{43305DF2-51CD-03B2-CA20-9C1E52EB5026}"/>
    <pc:docChg chg="addSld delSld modSld">
      <pc:chgData name="Misbabanu Amanullah Khan (2538422)" userId="S::2538422@student.uwtsd.ac.uk::b381670e-0799-4eb5-b747-7b5a3ea0f62f" providerId="AD" clId="Web-{43305DF2-51CD-03B2-CA20-9C1E52EB5026}" dt="2026-07-08T12:06:44.555" v="379" actId="20577"/>
      <pc:docMkLst>
        <pc:docMk/>
      </pc:docMkLst>
      <pc:sldChg chg="modSp">
        <pc:chgData name="Misbabanu Amanullah Khan (2538422)" userId="S::2538422@student.uwtsd.ac.uk::b381670e-0799-4eb5-b747-7b5a3ea0f62f" providerId="AD" clId="Web-{43305DF2-51CD-03B2-CA20-9C1E52EB5026}" dt="2026-07-08T12:01:48.091" v="359" actId="20577"/>
        <pc:sldMkLst>
          <pc:docMk/>
          <pc:sldMk cId="3184219472" sldId="287"/>
        </pc:sldMkLst>
        <pc:spChg chg="mod">
          <ac:chgData name="Misbabanu Amanullah Khan (2538422)" userId="S::2538422@student.uwtsd.ac.uk::b381670e-0799-4eb5-b747-7b5a3ea0f62f" providerId="AD" clId="Web-{43305DF2-51CD-03B2-CA20-9C1E52EB5026}" dt="2026-07-08T12:01:48.091" v="359" actId="20577"/>
          <ac:spMkLst>
            <pc:docMk/>
            <pc:sldMk cId="3184219472" sldId="287"/>
            <ac:spMk id="2" creationId="{FCF815A9-B41A-F24F-E299-8C5763FCB3C8}"/>
          </ac:spMkLst>
        </pc:spChg>
      </pc:sldChg>
      <pc:sldChg chg="modSp">
        <pc:chgData name="Misbabanu Amanullah Khan (2538422)" userId="S::2538422@student.uwtsd.ac.uk::b381670e-0799-4eb5-b747-7b5a3ea0f62f" providerId="AD" clId="Web-{43305DF2-51CD-03B2-CA20-9C1E52EB5026}" dt="2026-07-08T12:06:44.555" v="379" actId="20577"/>
        <pc:sldMkLst>
          <pc:docMk/>
          <pc:sldMk cId="3211080407" sldId="293"/>
        </pc:sldMkLst>
        <pc:spChg chg="mod">
          <ac:chgData name="Misbabanu Amanullah Khan (2538422)" userId="S::2538422@student.uwtsd.ac.uk::b381670e-0799-4eb5-b747-7b5a3ea0f62f" providerId="AD" clId="Web-{43305DF2-51CD-03B2-CA20-9C1E52EB5026}" dt="2026-07-08T11:41:48.828" v="20" actId="20577"/>
          <ac:spMkLst>
            <pc:docMk/>
            <pc:sldMk cId="3211080407" sldId="293"/>
            <ac:spMk id="2" creationId="{CFA073DC-22CD-FCE9-D5FB-DD2F91D330C5}"/>
          </ac:spMkLst>
        </pc:spChg>
        <pc:spChg chg="mod">
          <ac:chgData name="Misbabanu Amanullah Khan (2538422)" userId="S::2538422@student.uwtsd.ac.uk::b381670e-0799-4eb5-b747-7b5a3ea0f62f" providerId="AD" clId="Web-{43305DF2-51CD-03B2-CA20-9C1E52EB5026}" dt="2026-07-08T12:06:44.555" v="379" actId="20577"/>
          <ac:spMkLst>
            <pc:docMk/>
            <pc:sldMk cId="3211080407" sldId="293"/>
            <ac:spMk id="3" creationId="{3D2D9571-A302-A621-AD8C-97E01486410C}"/>
          </ac:spMkLst>
        </pc:spChg>
      </pc:sldChg>
      <pc:sldChg chg="modSp new">
        <pc:chgData name="Misbabanu Amanullah Khan (2538422)" userId="S::2538422@student.uwtsd.ac.uk::b381670e-0799-4eb5-b747-7b5a3ea0f62f" providerId="AD" clId="Web-{43305DF2-51CD-03B2-CA20-9C1E52EB5026}" dt="2026-07-08T11:55:44.202" v="337" actId="20577"/>
        <pc:sldMkLst>
          <pc:docMk/>
          <pc:sldMk cId="2468795878" sldId="294"/>
        </pc:sldMkLst>
        <pc:spChg chg="mod">
          <ac:chgData name="Misbabanu Amanullah Khan (2538422)" userId="S::2538422@student.uwtsd.ac.uk::b381670e-0799-4eb5-b747-7b5a3ea0f62f" providerId="AD" clId="Web-{43305DF2-51CD-03B2-CA20-9C1E52EB5026}" dt="2026-07-08T11:51:57.132" v="244" actId="14100"/>
          <ac:spMkLst>
            <pc:docMk/>
            <pc:sldMk cId="2468795878" sldId="294"/>
            <ac:spMk id="2" creationId="{7B87C2E9-CF07-F0DB-B074-E3B0F70BF1B0}"/>
          </ac:spMkLst>
        </pc:spChg>
        <pc:spChg chg="mod">
          <ac:chgData name="Misbabanu Amanullah Khan (2538422)" userId="S::2538422@student.uwtsd.ac.uk::b381670e-0799-4eb5-b747-7b5a3ea0f62f" providerId="AD" clId="Web-{43305DF2-51CD-03B2-CA20-9C1E52EB5026}" dt="2026-07-08T11:55:44.202" v="337" actId="20577"/>
          <ac:spMkLst>
            <pc:docMk/>
            <pc:sldMk cId="2468795878" sldId="294"/>
            <ac:spMk id="3" creationId="{F0197A76-C0C2-7C89-1BC4-F7A260A02781}"/>
          </ac:spMkLst>
        </pc:spChg>
      </pc:sldChg>
      <pc:sldChg chg="modSp new">
        <pc:chgData name="Misbabanu Amanullah Khan (2538422)" userId="S::2538422@student.uwtsd.ac.uk::b381670e-0799-4eb5-b747-7b5a3ea0f62f" providerId="AD" clId="Web-{43305DF2-51CD-03B2-CA20-9C1E52EB5026}" dt="2026-07-08T12:05:23.599" v="363" actId="20577"/>
        <pc:sldMkLst>
          <pc:docMk/>
          <pc:sldMk cId="3393856622" sldId="295"/>
        </pc:sldMkLst>
        <pc:spChg chg="mod">
          <ac:chgData name="Misbabanu Amanullah Khan (2538422)" userId="S::2538422@student.uwtsd.ac.uk::b381670e-0799-4eb5-b747-7b5a3ea0f62f" providerId="AD" clId="Web-{43305DF2-51CD-03B2-CA20-9C1E52EB5026}" dt="2026-07-08T12:05:23.599" v="363" actId="20577"/>
          <ac:spMkLst>
            <pc:docMk/>
            <pc:sldMk cId="3393856622" sldId="295"/>
            <ac:spMk id="2" creationId="{C7890CD3-7370-C2ED-F882-9A72DA68A2FF}"/>
          </ac:spMkLst>
        </pc:spChg>
      </pc:sldChg>
    </pc:docChg>
  </pc:docChgLst>
  <pc:docChgLst>
    <pc:chgData name="Misbabanu Amanullah Khan (2538422)" userId="S::2538422@student.uwtsd.ac.uk::b381670e-0799-4eb5-b747-7b5a3ea0f62f" providerId="AD" clId="Web-{E73EA97F-5D1C-A6CA-9E6C-45F1AF963014}"/>
    <pc:docChg chg="modSld sldOrd">
      <pc:chgData name="Misbabanu Amanullah Khan (2538422)" userId="S::2538422@student.uwtsd.ac.uk::b381670e-0799-4eb5-b747-7b5a3ea0f62f" providerId="AD" clId="Web-{E73EA97F-5D1C-A6CA-9E6C-45F1AF963014}" dt="2026-07-08T14:56:58.196" v="12" actId="20577"/>
      <pc:docMkLst>
        <pc:docMk/>
      </pc:docMkLst>
      <pc:sldChg chg="ord">
        <pc:chgData name="Misbabanu Amanullah Khan (2538422)" userId="S::2538422@student.uwtsd.ac.uk::b381670e-0799-4eb5-b747-7b5a3ea0f62f" providerId="AD" clId="Web-{E73EA97F-5D1C-A6CA-9E6C-45F1AF963014}" dt="2026-07-08T14:56:02.960" v="6"/>
        <pc:sldMkLst>
          <pc:docMk/>
          <pc:sldMk cId="890740978" sldId="274"/>
        </pc:sldMkLst>
      </pc:sldChg>
      <pc:sldChg chg="modSp">
        <pc:chgData name="Misbabanu Amanullah Khan (2538422)" userId="S::2538422@student.uwtsd.ac.uk::b381670e-0799-4eb5-b747-7b5a3ea0f62f" providerId="AD" clId="Web-{E73EA97F-5D1C-A6CA-9E6C-45F1AF963014}" dt="2026-07-08T14:55:12.223" v="4" actId="14100"/>
        <pc:sldMkLst>
          <pc:docMk/>
          <pc:sldMk cId="2832307320" sldId="289"/>
        </pc:sldMkLst>
        <pc:spChg chg="mod">
          <ac:chgData name="Misbabanu Amanullah Khan (2538422)" userId="S::2538422@student.uwtsd.ac.uk::b381670e-0799-4eb5-b747-7b5a3ea0f62f" providerId="AD" clId="Web-{E73EA97F-5D1C-A6CA-9E6C-45F1AF963014}" dt="2026-07-08T14:55:12.223" v="4" actId="14100"/>
          <ac:spMkLst>
            <pc:docMk/>
            <pc:sldMk cId="2832307320" sldId="289"/>
            <ac:spMk id="3" creationId="{D0545742-D486-112B-0289-7C7085FD56F2}"/>
          </ac:spMkLst>
        </pc:spChg>
      </pc:sldChg>
    </pc:docChg>
  </pc:docChgLst>
  <pc:docChgLst>
    <pc:chgData name="Misbabanu Amanullah Khan (2538422)" userId="S::2538422@student.uwtsd.ac.uk::b381670e-0799-4eb5-b747-7b5a3ea0f62f" providerId="AD" clId="Web-{FC2503D4-7003-7BB9-65F9-00E964FC23AB}"/>
    <pc:docChg chg="modSld">
      <pc:chgData name="Misbabanu Amanullah Khan (2538422)" userId="S::2538422@student.uwtsd.ac.uk::b381670e-0799-4eb5-b747-7b5a3ea0f62f" providerId="AD" clId="Web-{FC2503D4-7003-7BB9-65F9-00E964FC23AB}" dt="2026-07-01T15:24:11.254" v="88" actId="20577"/>
      <pc:docMkLst>
        <pc:docMk/>
      </pc:docMkLst>
      <pc:sldChg chg="modSp">
        <pc:chgData name="Misbabanu Amanullah Khan (2538422)" userId="S::2538422@student.uwtsd.ac.uk::b381670e-0799-4eb5-b747-7b5a3ea0f62f" providerId="AD" clId="Web-{FC2503D4-7003-7BB9-65F9-00E964FC23AB}" dt="2026-07-01T15:24:11.254" v="88" actId="20577"/>
        <pc:sldMkLst>
          <pc:docMk/>
          <pc:sldMk cId="3741780258" sldId="257"/>
        </pc:sldMkLst>
        <pc:spChg chg="mod">
          <ac:chgData name="Misbabanu Amanullah Khan (2538422)" userId="S::2538422@student.uwtsd.ac.uk::b381670e-0799-4eb5-b747-7b5a3ea0f62f" providerId="AD" clId="Web-{FC2503D4-7003-7BB9-65F9-00E964FC23AB}" dt="2026-07-01T15:24:11.254" v="88" actId="20577"/>
          <ac:spMkLst>
            <pc:docMk/>
            <pc:sldMk cId="3741780258" sldId="257"/>
            <ac:spMk id="3" creationId="{695FFC55-57A5-DE3A-F38D-E5D8D9977565}"/>
          </ac:spMkLst>
        </pc:spChg>
      </pc:sldChg>
    </pc:docChg>
  </pc:docChgLst>
  <pc:docChgLst>
    <pc:chgData name="Misbabanu Amanullah Khan (2538422)" userId="S::2538422@student.uwtsd.ac.uk::b381670e-0799-4eb5-b747-7b5a3ea0f62f" providerId="AD" clId="Web-{E19734A2-2C3A-6B4F-BBF3-DDBD3069D4C4}"/>
    <pc:docChg chg="addSld modSld">
      <pc:chgData name="Misbabanu Amanullah Khan (2538422)" userId="S::2538422@student.uwtsd.ac.uk::b381670e-0799-4eb5-b747-7b5a3ea0f62f" providerId="AD" clId="Web-{E19734A2-2C3A-6B4F-BBF3-DDBD3069D4C4}" dt="2026-07-03T11:53:48.322" v="1089" actId="20577"/>
      <pc:docMkLst>
        <pc:docMk/>
      </pc:docMkLst>
      <pc:sldChg chg="modSp">
        <pc:chgData name="Misbabanu Amanullah Khan (2538422)" userId="S::2538422@student.uwtsd.ac.uk::b381670e-0799-4eb5-b747-7b5a3ea0f62f" providerId="AD" clId="Web-{E19734A2-2C3A-6B4F-BBF3-DDBD3069D4C4}" dt="2026-07-03T11:16:06.285" v="839" actId="20577"/>
        <pc:sldMkLst>
          <pc:docMk/>
          <pc:sldMk cId="199548205" sldId="259"/>
        </pc:sldMkLst>
        <pc:spChg chg="mod">
          <ac:chgData name="Misbabanu Amanullah Khan (2538422)" userId="S::2538422@student.uwtsd.ac.uk::b381670e-0799-4eb5-b747-7b5a3ea0f62f" providerId="AD" clId="Web-{E19734A2-2C3A-6B4F-BBF3-DDBD3069D4C4}" dt="2026-07-03T11:16:06.285" v="839" actId="20577"/>
          <ac:spMkLst>
            <pc:docMk/>
            <pc:sldMk cId="199548205" sldId="259"/>
            <ac:spMk id="2" creationId="{50AFF0FF-1D83-FB89-3777-B3920620CF55}"/>
          </ac:spMkLst>
        </pc:spChg>
      </pc:sldChg>
      <pc:sldChg chg="modSp new">
        <pc:chgData name="Misbabanu Amanullah Khan (2538422)" userId="S::2538422@student.uwtsd.ac.uk::b381670e-0799-4eb5-b747-7b5a3ea0f62f" providerId="AD" clId="Web-{E19734A2-2C3A-6B4F-BBF3-DDBD3069D4C4}" dt="2026-07-03T10:35:53.721" v="536" actId="20577"/>
        <pc:sldMkLst>
          <pc:docMk/>
          <pc:sldMk cId="2646170643" sldId="267"/>
        </pc:sldMkLst>
        <pc:spChg chg="mod">
          <ac:chgData name="Misbabanu Amanullah Khan (2538422)" userId="S::2538422@student.uwtsd.ac.uk::b381670e-0799-4eb5-b747-7b5a3ea0f62f" providerId="AD" clId="Web-{E19734A2-2C3A-6B4F-BBF3-DDBD3069D4C4}" dt="2026-07-03T10:14:46.246" v="24" actId="20577"/>
          <ac:spMkLst>
            <pc:docMk/>
            <pc:sldMk cId="2646170643" sldId="267"/>
            <ac:spMk id="2" creationId="{970FE891-05D2-101D-A8D9-3447EC547DA7}"/>
          </ac:spMkLst>
        </pc:spChg>
        <pc:spChg chg="mod">
          <ac:chgData name="Misbabanu Amanullah Khan (2538422)" userId="S::2538422@student.uwtsd.ac.uk::b381670e-0799-4eb5-b747-7b5a3ea0f62f" providerId="AD" clId="Web-{E19734A2-2C3A-6B4F-BBF3-DDBD3069D4C4}" dt="2026-07-03T10:35:53.721" v="536" actId="20577"/>
          <ac:spMkLst>
            <pc:docMk/>
            <pc:sldMk cId="2646170643" sldId="267"/>
            <ac:spMk id="3" creationId="{2214F0D9-9D61-A04A-472B-C67A86B0E1B1}"/>
          </ac:spMkLst>
        </pc:spChg>
      </pc:sldChg>
      <pc:sldChg chg="modSp new">
        <pc:chgData name="Misbabanu Amanullah Khan (2538422)" userId="S::2538422@student.uwtsd.ac.uk::b381670e-0799-4eb5-b747-7b5a3ea0f62f" providerId="AD" clId="Web-{E19734A2-2C3A-6B4F-BBF3-DDBD3069D4C4}" dt="2026-07-03T10:34:13.982" v="514" actId="20577"/>
        <pc:sldMkLst>
          <pc:docMk/>
          <pc:sldMk cId="35367694" sldId="268"/>
        </pc:sldMkLst>
        <pc:spChg chg="mod">
          <ac:chgData name="Misbabanu Amanullah Khan (2538422)" userId="S::2538422@student.uwtsd.ac.uk::b381670e-0799-4eb5-b747-7b5a3ea0f62f" providerId="AD" clId="Web-{E19734A2-2C3A-6B4F-BBF3-DDBD3069D4C4}" dt="2026-07-03T10:27:07.558" v="307" actId="20577"/>
          <ac:spMkLst>
            <pc:docMk/>
            <pc:sldMk cId="35367694" sldId="268"/>
            <ac:spMk id="2" creationId="{48F8B727-9DE3-804E-5F2F-C2589F8617C3}"/>
          </ac:spMkLst>
        </pc:spChg>
        <pc:spChg chg="mod">
          <ac:chgData name="Misbabanu Amanullah Khan (2538422)" userId="S::2538422@student.uwtsd.ac.uk::b381670e-0799-4eb5-b747-7b5a3ea0f62f" providerId="AD" clId="Web-{E19734A2-2C3A-6B4F-BBF3-DDBD3069D4C4}" dt="2026-07-03T10:34:13.982" v="514" actId="20577"/>
          <ac:spMkLst>
            <pc:docMk/>
            <pc:sldMk cId="35367694" sldId="268"/>
            <ac:spMk id="3" creationId="{CD2D430B-BD63-2EB2-AEAE-01E36C8E6CCE}"/>
          </ac:spMkLst>
        </pc:spChg>
      </pc:sldChg>
      <pc:sldChg chg="modSp new">
        <pc:chgData name="Misbabanu Amanullah Khan (2538422)" userId="S::2538422@student.uwtsd.ac.uk::b381670e-0799-4eb5-b747-7b5a3ea0f62f" providerId="AD" clId="Web-{E19734A2-2C3A-6B4F-BBF3-DDBD3069D4C4}" dt="2026-07-03T11:17:09.475" v="868" actId="20577"/>
        <pc:sldMkLst>
          <pc:docMk/>
          <pc:sldMk cId="1189022084" sldId="269"/>
        </pc:sldMkLst>
        <pc:spChg chg="mod">
          <ac:chgData name="Misbabanu Amanullah Khan (2538422)" userId="S::2538422@student.uwtsd.ac.uk::b381670e-0799-4eb5-b747-7b5a3ea0f62f" providerId="AD" clId="Web-{E19734A2-2C3A-6B4F-BBF3-DDBD3069D4C4}" dt="2026-07-03T10:49:02.239" v="568" actId="20577"/>
          <ac:spMkLst>
            <pc:docMk/>
            <pc:sldMk cId="1189022084" sldId="269"/>
            <ac:spMk id="2" creationId="{48A7B939-E3CE-D07E-18BE-B283B92D4FFF}"/>
          </ac:spMkLst>
        </pc:spChg>
      </pc:sldChg>
      <pc:sldChg chg="modSp new">
        <pc:chgData name="Misbabanu Amanullah Khan (2538422)" userId="S::2538422@student.uwtsd.ac.uk::b381670e-0799-4eb5-b747-7b5a3ea0f62f" providerId="AD" clId="Web-{E19734A2-2C3A-6B4F-BBF3-DDBD3069D4C4}" dt="2026-07-03T11:53:48.322" v="1089" actId="20577"/>
        <pc:sldMkLst>
          <pc:docMk/>
          <pc:sldMk cId="1731525369" sldId="270"/>
        </pc:sldMkLst>
        <pc:spChg chg="mod">
          <ac:chgData name="Misbabanu Amanullah Khan (2538422)" userId="S::2538422@student.uwtsd.ac.uk::b381670e-0799-4eb5-b747-7b5a3ea0f62f" providerId="AD" clId="Web-{E19734A2-2C3A-6B4F-BBF3-DDBD3069D4C4}" dt="2026-07-03T11:24:02.003" v="882" actId="20577"/>
          <ac:spMkLst>
            <pc:docMk/>
            <pc:sldMk cId="1731525369" sldId="270"/>
            <ac:spMk id="2" creationId="{D4A85591-2B4A-1E90-1673-F0CFCADD7DEF}"/>
          </ac:spMkLst>
        </pc:spChg>
      </pc:sldChg>
    </pc:docChg>
  </pc:docChgLst>
  <pc:docChgLst>
    <pc:chgData name="Misbabanu Amanullah Khan (2538422)" userId="S::2538422@student.uwtsd.ac.uk::b381670e-0799-4eb5-b747-7b5a3ea0f62f" providerId="AD" clId="Web-{E864D28E-F629-3C9D-A3A4-03529C416DA5}"/>
    <pc:docChg chg="modSld">
      <pc:chgData name="Misbabanu Amanullah Khan (2538422)" userId="S::2538422@student.uwtsd.ac.uk::b381670e-0799-4eb5-b747-7b5a3ea0f62f" providerId="AD" clId="Web-{E864D28E-F629-3C9D-A3A4-03529C416DA5}" dt="2026-07-10T20:11:15.631" v="156" actId="20577"/>
      <pc:docMkLst>
        <pc:docMk/>
      </pc:docMkLst>
      <pc:sldChg chg="addSp delSp modSp mod setBg">
        <pc:chgData name="Misbabanu Amanullah Khan (2538422)" userId="S::2538422@student.uwtsd.ac.uk::b381670e-0799-4eb5-b747-7b5a3ea0f62f" providerId="AD" clId="Web-{E864D28E-F629-3C9D-A3A4-03529C416DA5}" dt="2026-07-10T19:57:16.183" v="122" actId="20577"/>
        <pc:sldMkLst>
          <pc:docMk/>
          <pc:sldMk cId="3741780258" sldId="257"/>
        </pc:sldMkLst>
        <pc:spChg chg="mod">
          <ac:chgData name="Misbabanu Amanullah Khan (2538422)" userId="S::2538422@student.uwtsd.ac.uk::b381670e-0799-4eb5-b747-7b5a3ea0f62f" providerId="AD" clId="Web-{E864D28E-F629-3C9D-A3A4-03529C416DA5}" dt="2026-07-10T19:56:41.698" v="116"/>
          <ac:spMkLst>
            <pc:docMk/>
            <pc:sldMk cId="3741780258" sldId="257"/>
            <ac:spMk id="2" creationId="{1ACA022D-FEC0-09C3-09AC-936A8A77B893}"/>
          </ac:spMkLst>
        </pc:spChg>
        <pc:spChg chg="mod ord">
          <ac:chgData name="Misbabanu Amanullah Khan (2538422)" userId="S::2538422@student.uwtsd.ac.uk::b381670e-0799-4eb5-b747-7b5a3ea0f62f" providerId="AD" clId="Web-{E864D28E-F629-3C9D-A3A4-03529C416DA5}" dt="2026-07-10T19:57:16.183" v="122" actId="20577"/>
          <ac:spMkLst>
            <pc:docMk/>
            <pc:sldMk cId="3741780258" sldId="257"/>
            <ac:spMk id="3" creationId="{695FFC55-57A5-DE3A-F38D-E5D8D9977565}"/>
          </ac:spMkLst>
        </pc:spChg>
        <pc:spChg chg="add">
          <ac:chgData name="Misbabanu Amanullah Khan (2538422)" userId="S::2538422@student.uwtsd.ac.uk::b381670e-0799-4eb5-b747-7b5a3ea0f62f" providerId="AD" clId="Web-{E864D28E-F629-3C9D-A3A4-03529C416DA5}" dt="2026-07-10T19:56:41.698" v="116"/>
          <ac:spMkLst>
            <pc:docMk/>
            <pc:sldMk cId="3741780258" sldId="257"/>
            <ac:spMk id="22" creationId="{E49D7415-2F11-44C2-B6AA-13A25B6814B9}"/>
          </ac:spMkLst>
        </pc:spChg>
        <pc:picChg chg="add mod">
          <ac:chgData name="Misbabanu Amanullah Khan (2538422)" userId="S::2538422@student.uwtsd.ac.uk::b381670e-0799-4eb5-b747-7b5a3ea0f62f" providerId="AD" clId="Web-{E864D28E-F629-3C9D-A3A4-03529C416DA5}" dt="2026-07-10T19:56:41.698" v="116"/>
          <ac:picMkLst>
            <pc:docMk/>
            <pc:sldMk cId="3741780258" sldId="257"/>
            <ac:picMk id="4" creationId="{842F1549-3EDE-3F98-736E-C55C1B927B8E}"/>
          </ac:picMkLst>
        </pc:picChg>
        <pc:cxnChg chg="add">
          <ac:chgData name="Misbabanu Amanullah Khan (2538422)" userId="S::2538422@student.uwtsd.ac.uk::b381670e-0799-4eb5-b747-7b5a3ea0f62f" providerId="AD" clId="Web-{E864D28E-F629-3C9D-A3A4-03529C416DA5}" dt="2026-07-10T19:56:41.698" v="116"/>
          <ac:cxnSpMkLst>
            <pc:docMk/>
            <pc:sldMk cId="3741780258" sldId="257"/>
            <ac:cxnSpMk id="23" creationId="{4583FD9E-C5A7-96F7-951D-7D292013CD58}"/>
          </ac:cxnSpMkLst>
        </pc:cxnChg>
      </pc:sldChg>
      <pc:sldChg chg="modSp">
        <pc:chgData name="Misbabanu Amanullah Khan (2538422)" userId="S::2538422@student.uwtsd.ac.uk::b381670e-0799-4eb5-b747-7b5a3ea0f62f" providerId="AD" clId="Web-{E864D28E-F629-3C9D-A3A4-03529C416DA5}" dt="2026-07-10T20:11:15.631" v="156" actId="20577"/>
        <pc:sldMkLst>
          <pc:docMk/>
          <pc:sldMk cId="35367694" sldId="268"/>
        </pc:sldMkLst>
        <pc:spChg chg="mod">
          <ac:chgData name="Misbabanu Amanullah Khan (2538422)" userId="S::2538422@student.uwtsd.ac.uk::b381670e-0799-4eb5-b747-7b5a3ea0f62f" providerId="AD" clId="Web-{E864D28E-F629-3C9D-A3A4-03529C416DA5}" dt="2026-07-10T20:10:33.020" v="154" actId="20577"/>
          <ac:spMkLst>
            <pc:docMk/>
            <pc:sldMk cId="35367694" sldId="268"/>
            <ac:spMk id="2" creationId="{48F8B727-9DE3-804E-5F2F-C2589F8617C3}"/>
          </ac:spMkLst>
        </pc:spChg>
        <pc:spChg chg="mod">
          <ac:chgData name="Misbabanu Amanullah Khan (2538422)" userId="S::2538422@student.uwtsd.ac.uk::b381670e-0799-4eb5-b747-7b5a3ea0f62f" providerId="AD" clId="Web-{E864D28E-F629-3C9D-A3A4-03529C416DA5}" dt="2026-07-10T20:11:15.631" v="156" actId="20577"/>
          <ac:spMkLst>
            <pc:docMk/>
            <pc:sldMk cId="35367694" sldId="268"/>
            <ac:spMk id="3" creationId="{CD2D430B-BD63-2EB2-AEAE-01E36C8E6CCE}"/>
          </ac:spMkLst>
        </pc:spChg>
      </pc:sldChg>
    </pc:docChg>
  </pc:docChgLst>
  <pc:docChgLst>
    <pc:chgData name="Misbabanu Amanullah Khan (2538422)" userId="S::2538422@student.uwtsd.ac.uk::b381670e-0799-4eb5-b747-7b5a3ea0f62f" providerId="AD" clId="Web-{FEB65D65-02B1-E859-6862-5AF97DF5AED2}"/>
    <pc:docChg chg="addSld modSld">
      <pc:chgData name="Misbabanu Amanullah Khan (2538422)" userId="S::2538422@student.uwtsd.ac.uk::b381670e-0799-4eb5-b747-7b5a3ea0f62f" providerId="AD" clId="Web-{FEB65D65-02B1-E859-6862-5AF97DF5AED2}" dt="2026-07-06T22:25:15.109" v="823" actId="20577"/>
      <pc:docMkLst>
        <pc:docMk/>
      </pc:docMkLst>
      <pc:sldChg chg="modSp">
        <pc:chgData name="Misbabanu Amanullah Khan (2538422)" userId="S::2538422@student.uwtsd.ac.uk::b381670e-0799-4eb5-b747-7b5a3ea0f62f" providerId="AD" clId="Web-{FEB65D65-02B1-E859-6862-5AF97DF5AED2}" dt="2026-07-06T22:24:35.295" v="802" actId="20577"/>
        <pc:sldMkLst>
          <pc:docMk/>
          <pc:sldMk cId="890740978" sldId="274"/>
        </pc:sldMkLst>
        <pc:spChg chg="mod">
          <ac:chgData name="Misbabanu Amanullah Khan (2538422)" userId="S::2538422@student.uwtsd.ac.uk::b381670e-0799-4eb5-b747-7b5a3ea0f62f" providerId="AD" clId="Web-{FEB65D65-02B1-E859-6862-5AF97DF5AED2}" dt="2026-07-06T22:24:35.295" v="802" actId="20577"/>
          <ac:spMkLst>
            <pc:docMk/>
            <pc:sldMk cId="890740978" sldId="274"/>
            <ac:spMk id="2" creationId="{D35D5D70-24D8-A347-A250-5C4DC3738EF9}"/>
          </ac:spMkLst>
        </pc:spChg>
      </pc:sldChg>
      <pc:sldChg chg="modSp">
        <pc:chgData name="Misbabanu Amanullah Khan (2538422)" userId="S::2538422@student.uwtsd.ac.uk::b381670e-0799-4eb5-b747-7b5a3ea0f62f" providerId="AD" clId="Web-{FEB65D65-02B1-E859-6862-5AF97DF5AED2}" dt="2026-07-06T20:21:04.465" v="25" actId="20577"/>
        <pc:sldMkLst>
          <pc:docMk/>
          <pc:sldMk cId="3903878188" sldId="277"/>
        </pc:sldMkLst>
        <pc:spChg chg="mod">
          <ac:chgData name="Misbabanu Amanullah Khan (2538422)" userId="S::2538422@student.uwtsd.ac.uk::b381670e-0799-4eb5-b747-7b5a3ea0f62f" providerId="AD" clId="Web-{FEB65D65-02B1-E859-6862-5AF97DF5AED2}" dt="2026-07-06T20:21:04.465" v="25" actId="20577"/>
          <ac:spMkLst>
            <pc:docMk/>
            <pc:sldMk cId="3903878188" sldId="277"/>
            <ac:spMk id="3" creationId="{EB71D1EC-C9B2-CF3A-CAA1-920911569BCE}"/>
          </ac:spMkLst>
        </pc:spChg>
      </pc:sldChg>
      <pc:sldChg chg="modSp new">
        <pc:chgData name="Misbabanu Amanullah Khan (2538422)" userId="S::2538422@student.uwtsd.ac.uk::b381670e-0799-4eb5-b747-7b5a3ea0f62f" providerId="AD" clId="Web-{FEB65D65-02B1-E859-6862-5AF97DF5AED2}" dt="2026-07-06T22:25:15.109" v="823" actId="20577"/>
        <pc:sldMkLst>
          <pc:docMk/>
          <pc:sldMk cId="279723682" sldId="278"/>
        </pc:sldMkLst>
        <pc:spChg chg="mod">
          <ac:chgData name="Misbabanu Amanullah Khan (2538422)" userId="S::2538422@student.uwtsd.ac.uk::b381670e-0799-4eb5-b747-7b5a3ea0f62f" providerId="AD" clId="Web-{FEB65D65-02B1-E859-6862-5AF97DF5AED2}" dt="2026-07-06T21:40:53.481" v="322" actId="14100"/>
          <ac:spMkLst>
            <pc:docMk/>
            <pc:sldMk cId="279723682" sldId="278"/>
            <ac:spMk id="2" creationId="{241A2887-93C5-4A4A-AADA-A9DB46C85A58}"/>
          </ac:spMkLst>
        </pc:spChg>
        <pc:spChg chg="mod">
          <ac:chgData name="Misbabanu Amanullah Khan (2538422)" userId="S::2538422@student.uwtsd.ac.uk::b381670e-0799-4eb5-b747-7b5a3ea0f62f" providerId="AD" clId="Web-{FEB65D65-02B1-E859-6862-5AF97DF5AED2}" dt="2026-07-06T22:25:15.109" v="823" actId="20577"/>
          <ac:spMkLst>
            <pc:docMk/>
            <pc:sldMk cId="279723682" sldId="278"/>
            <ac:spMk id="3" creationId="{96D90ED1-FCF5-1389-1044-B6BAB33CCB65}"/>
          </ac:spMkLst>
        </pc:spChg>
      </pc:sldChg>
      <pc:sldChg chg="modSp new">
        <pc:chgData name="Misbabanu Amanullah Khan (2538422)" userId="S::2538422@student.uwtsd.ac.uk::b381670e-0799-4eb5-b747-7b5a3ea0f62f" providerId="AD" clId="Web-{FEB65D65-02B1-E859-6862-5AF97DF5AED2}" dt="2026-07-06T22:13:20.287" v="691" actId="20577"/>
        <pc:sldMkLst>
          <pc:docMk/>
          <pc:sldMk cId="1090717657" sldId="279"/>
        </pc:sldMkLst>
        <pc:spChg chg="mod">
          <ac:chgData name="Misbabanu Amanullah Khan (2538422)" userId="S::2538422@student.uwtsd.ac.uk::b381670e-0799-4eb5-b747-7b5a3ea0f62f" providerId="AD" clId="Web-{FEB65D65-02B1-E859-6862-5AF97DF5AED2}" dt="2026-07-06T21:43:14.221" v="334" actId="20577"/>
          <ac:spMkLst>
            <pc:docMk/>
            <pc:sldMk cId="1090717657" sldId="279"/>
            <ac:spMk id="2" creationId="{0F61FCEE-9C6B-18F2-2300-97F8581EEAED}"/>
          </ac:spMkLst>
        </pc:spChg>
        <pc:spChg chg="mod">
          <ac:chgData name="Misbabanu Amanullah Khan (2538422)" userId="S::2538422@student.uwtsd.ac.uk::b381670e-0799-4eb5-b747-7b5a3ea0f62f" providerId="AD" clId="Web-{FEB65D65-02B1-E859-6862-5AF97DF5AED2}" dt="2026-07-06T22:13:20.287" v="691" actId="20577"/>
          <ac:spMkLst>
            <pc:docMk/>
            <pc:sldMk cId="1090717657" sldId="279"/>
            <ac:spMk id="3" creationId="{9F195FAB-EEBA-8C6F-4635-78599D1602A7}"/>
          </ac:spMkLst>
        </pc:spChg>
      </pc:sldChg>
      <pc:sldChg chg="modSp new">
        <pc:chgData name="Misbabanu Amanullah Khan (2538422)" userId="S::2538422@student.uwtsd.ac.uk::b381670e-0799-4eb5-b747-7b5a3ea0f62f" providerId="AD" clId="Web-{FEB65D65-02B1-E859-6862-5AF97DF5AED2}" dt="2026-07-06T22:24:24.638" v="799" actId="20577"/>
        <pc:sldMkLst>
          <pc:docMk/>
          <pc:sldMk cId="3746801219" sldId="280"/>
        </pc:sldMkLst>
        <pc:spChg chg="mod">
          <ac:chgData name="Misbabanu Amanullah Khan (2538422)" userId="S::2538422@student.uwtsd.ac.uk::b381670e-0799-4eb5-b747-7b5a3ea0f62f" providerId="AD" clId="Web-{FEB65D65-02B1-E859-6862-5AF97DF5AED2}" dt="2026-07-06T22:14:11.429" v="703" actId="20577"/>
          <ac:spMkLst>
            <pc:docMk/>
            <pc:sldMk cId="3746801219" sldId="280"/>
            <ac:spMk id="2" creationId="{97605892-5E29-7808-242F-A684BEF9E1BD}"/>
          </ac:spMkLst>
        </pc:spChg>
        <pc:spChg chg="mod">
          <ac:chgData name="Misbabanu Amanullah Khan (2538422)" userId="S::2538422@student.uwtsd.ac.uk::b381670e-0799-4eb5-b747-7b5a3ea0f62f" providerId="AD" clId="Web-{FEB65D65-02B1-E859-6862-5AF97DF5AED2}" dt="2026-07-06T22:24:24.638" v="799" actId="20577"/>
          <ac:spMkLst>
            <pc:docMk/>
            <pc:sldMk cId="3746801219" sldId="280"/>
            <ac:spMk id="3" creationId="{C3A9569F-5466-00E1-38F2-D4B59C255FD0}"/>
          </ac:spMkLst>
        </pc:spChg>
      </pc:sldChg>
    </pc:docChg>
  </pc:docChgLst>
  <pc:docChgLst>
    <pc:chgData name="Misbabanu Amanullah Khan (2538422)" userId="S::2538422@student.uwtsd.ac.uk::b381670e-0799-4eb5-b747-7b5a3ea0f62f" providerId="AD" clId="Web-{141BFA8F-6D76-8827-3E13-6A48AF375BDB}"/>
    <pc:docChg chg="addSld modSld sldOrd">
      <pc:chgData name="Misbabanu Amanullah Khan (2538422)" userId="S::2538422@student.uwtsd.ac.uk::b381670e-0799-4eb5-b747-7b5a3ea0f62f" providerId="AD" clId="Web-{141BFA8F-6D76-8827-3E13-6A48AF375BDB}" dt="2026-07-08T09:16:13.450" v="264" actId="14100"/>
      <pc:docMkLst>
        <pc:docMk/>
      </pc:docMkLst>
      <pc:sldChg chg="modSp ord">
        <pc:chgData name="Misbabanu Amanullah Khan (2538422)" userId="S::2538422@student.uwtsd.ac.uk::b381670e-0799-4eb5-b747-7b5a3ea0f62f" providerId="AD" clId="Web-{141BFA8F-6D76-8827-3E13-6A48AF375BDB}" dt="2026-07-08T09:07:35.531" v="158" actId="20577"/>
        <pc:sldMkLst>
          <pc:docMk/>
          <pc:sldMk cId="2743148433" sldId="286"/>
        </pc:sldMkLst>
        <pc:spChg chg="mod">
          <ac:chgData name="Misbabanu Amanullah Khan (2538422)" userId="S::2538422@student.uwtsd.ac.uk::b381670e-0799-4eb5-b747-7b5a3ea0f62f" providerId="AD" clId="Web-{141BFA8F-6D76-8827-3E13-6A48AF375BDB}" dt="2026-07-08T08:54:49.511" v="2" actId="20577"/>
          <ac:spMkLst>
            <pc:docMk/>
            <pc:sldMk cId="2743148433" sldId="286"/>
            <ac:spMk id="2" creationId="{26B2188D-A415-B2A2-0904-9393FA793D86}"/>
          </ac:spMkLst>
        </pc:spChg>
        <pc:spChg chg="mod">
          <ac:chgData name="Misbabanu Amanullah Khan (2538422)" userId="S::2538422@student.uwtsd.ac.uk::b381670e-0799-4eb5-b747-7b5a3ea0f62f" providerId="AD" clId="Web-{141BFA8F-6D76-8827-3E13-6A48AF375BDB}" dt="2026-07-08T09:07:35.531" v="158" actId="20577"/>
          <ac:spMkLst>
            <pc:docMk/>
            <pc:sldMk cId="2743148433" sldId="286"/>
            <ac:spMk id="3" creationId="{97FCF172-F7C5-CB35-AE62-B7BE9CAF10FB}"/>
          </ac:spMkLst>
        </pc:spChg>
      </pc:sldChg>
      <pc:sldChg chg="modSp">
        <pc:chgData name="Misbabanu Amanullah Khan (2538422)" userId="S::2538422@student.uwtsd.ac.uk::b381670e-0799-4eb5-b747-7b5a3ea0f62f" providerId="AD" clId="Web-{141BFA8F-6D76-8827-3E13-6A48AF375BDB}" dt="2026-07-08T09:15:21.168" v="247" actId="20577"/>
        <pc:sldMkLst>
          <pc:docMk/>
          <pc:sldMk cId="3184219472" sldId="287"/>
        </pc:sldMkLst>
        <pc:spChg chg="mod">
          <ac:chgData name="Misbabanu Amanullah Khan (2538422)" userId="S::2538422@student.uwtsd.ac.uk::b381670e-0799-4eb5-b747-7b5a3ea0f62f" providerId="AD" clId="Web-{141BFA8F-6D76-8827-3E13-6A48AF375BDB}" dt="2026-07-08T09:15:21.168" v="247" actId="20577"/>
          <ac:spMkLst>
            <pc:docMk/>
            <pc:sldMk cId="3184219472" sldId="287"/>
            <ac:spMk id="2" creationId="{FCF815A9-B41A-F24F-E299-8C5763FCB3C8}"/>
          </ac:spMkLst>
        </pc:spChg>
      </pc:sldChg>
      <pc:sldChg chg="modSp new">
        <pc:chgData name="Misbabanu Amanullah Khan (2538422)" userId="S::2538422@student.uwtsd.ac.uk::b381670e-0799-4eb5-b747-7b5a3ea0f62f" providerId="AD" clId="Web-{141BFA8F-6D76-8827-3E13-6A48AF375BDB}" dt="2026-07-08T09:15:40.215" v="261" actId="20577"/>
        <pc:sldMkLst>
          <pc:docMk/>
          <pc:sldMk cId="1141244993" sldId="291"/>
        </pc:sldMkLst>
        <pc:spChg chg="mod">
          <ac:chgData name="Misbabanu Amanullah Khan (2538422)" userId="S::2538422@student.uwtsd.ac.uk::b381670e-0799-4eb5-b747-7b5a3ea0f62f" providerId="AD" clId="Web-{141BFA8F-6D76-8827-3E13-6A48AF375BDB}" dt="2026-07-08T09:11:38.022" v="167" actId="20577"/>
          <ac:spMkLst>
            <pc:docMk/>
            <pc:sldMk cId="1141244993" sldId="291"/>
            <ac:spMk id="2" creationId="{DB276088-48DB-D43A-02FC-864A18840B7A}"/>
          </ac:spMkLst>
        </pc:spChg>
        <pc:spChg chg="mod">
          <ac:chgData name="Misbabanu Amanullah Khan (2538422)" userId="S::2538422@student.uwtsd.ac.uk::b381670e-0799-4eb5-b747-7b5a3ea0f62f" providerId="AD" clId="Web-{141BFA8F-6D76-8827-3E13-6A48AF375BDB}" dt="2026-07-08T09:15:40.215" v="261" actId="20577"/>
          <ac:spMkLst>
            <pc:docMk/>
            <pc:sldMk cId="1141244993" sldId="291"/>
            <ac:spMk id="3" creationId="{8E195F4B-8DB3-90F2-EE12-0CD248621717}"/>
          </ac:spMkLst>
        </pc:spChg>
      </pc:sldChg>
      <pc:sldChg chg="new">
        <pc:chgData name="Misbabanu Amanullah Khan (2538422)" userId="S::2538422@student.uwtsd.ac.uk::b381670e-0799-4eb5-b747-7b5a3ea0f62f" providerId="AD" clId="Web-{141BFA8F-6D76-8827-3E13-6A48AF375BDB}" dt="2026-07-08T09:15:59.841" v="263"/>
        <pc:sldMkLst>
          <pc:docMk/>
          <pc:sldMk cId="3211080407" sldId="293"/>
        </pc:sldMkLst>
      </pc:sldChg>
    </pc:docChg>
  </pc:docChgLst>
  <pc:docChgLst>
    <pc:chgData name="Misbabanu Amanullah Khan (2538422)" userId="S::2538422@student.uwtsd.ac.uk::b381670e-0799-4eb5-b747-7b5a3ea0f62f" providerId="AD" clId="Web-{5EDF052F-8DA4-9A5D-0C08-519E06C90138}"/>
    <pc:docChg chg="addSld modSld sldOrd">
      <pc:chgData name="Misbabanu Amanullah Khan (2538422)" userId="S::2538422@student.uwtsd.ac.uk::b381670e-0799-4eb5-b747-7b5a3ea0f62f" providerId="AD" clId="Web-{5EDF052F-8DA4-9A5D-0C08-519E06C90138}" dt="2026-07-07T10:26:05.504" v="1048" actId="20577"/>
      <pc:docMkLst>
        <pc:docMk/>
      </pc:docMkLst>
      <pc:sldChg chg="modSp">
        <pc:chgData name="Misbabanu Amanullah Khan (2538422)" userId="S::2538422@student.uwtsd.ac.uk::b381670e-0799-4eb5-b747-7b5a3ea0f62f" providerId="AD" clId="Web-{5EDF052F-8DA4-9A5D-0C08-519E06C90138}" dt="2026-07-07T07:52:23.976" v="13" actId="20577"/>
        <pc:sldMkLst>
          <pc:docMk/>
          <pc:sldMk cId="1609706192" sldId="262"/>
        </pc:sldMkLst>
        <pc:spChg chg="mod">
          <ac:chgData name="Misbabanu Amanullah Khan (2538422)" userId="S::2538422@student.uwtsd.ac.uk::b381670e-0799-4eb5-b747-7b5a3ea0f62f" providerId="AD" clId="Web-{5EDF052F-8DA4-9A5D-0C08-519E06C90138}" dt="2026-07-07T07:52:23.976" v="13" actId="20577"/>
          <ac:spMkLst>
            <pc:docMk/>
            <pc:sldMk cId="1609706192" sldId="262"/>
            <ac:spMk id="3" creationId="{48BFF372-9FEB-5A41-75BF-BDECDDE9D204}"/>
          </ac:spMkLst>
        </pc:spChg>
      </pc:sldChg>
      <pc:sldChg chg="modSp">
        <pc:chgData name="Misbabanu Amanullah Khan (2538422)" userId="S::2538422@student.uwtsd.ac.uk::b381670e-0799-4eb5-b747-7b5a3ea0f62f" providerId="AD" clId="Web-{5EDF052F-8DA4-9A5D-0C08-519E06C90138}" dt="2026-07-07T07:59:59.836" v="114" actId="20577"/>
        <pc:sldMkLst>
          <pc:docMk/>
          <pc:sldMk cId="1315750577" sldId="265"/>
        </pc:sldMkLst>
        <pc:spChg chg="mod">
          <ac:chgData name="Misbabanu Amanullah Khan (2538422)" userId="S::2538422@student.uwtsd.ac.uk::b381670e-0799-4eb5-b747-7b5a3ea0f62f" providerId="AD" clId="Web-{5EDF052F-8DA4-9A5D-0C08-519E06C90138}" dt="2026-07-07T07:59:34.054" v="108" actId="20577"/>
          <ac:spMkLst>
            <pc:docMk/>
            <pc:sldMk cId="1315750577" sldId="265"/>
            <ac:spMk id="2" creationId="{A949A44D-508E-C939-53F6-90708414361B}"/>
          </ac:spMkLst>
        </pc:spChg>
        <pc:spChg chg="mod">
          <ac:chgData name="Misbabanu Amanullah Khan (2538422)" userId="S::2538422@student.uwtsd.ac.uk::b381670e-0799-4eb5-b747-7b5a3ea0f62f" providerId="AD" clId="Web-{5EDF052F-8DA4-9A5D-0C08-519E06C90138}" dt="2026-07-07T07:59:59.836" v="114" actId="20577"/>
          <ac:spMkLst>
            <pc:docMk/>
            <pc:sldMk cId="1315750577" sldId="265"/>
            <ac:spMk id="3" creationId="{7D59E530-A3D0-9BF0-231E-AAC349689231}"/>
          </ac:spMkLst>
        </pc:spChg>
      </pc:sldChg>
      <pc:sldChg chg="modSp">
        <pc:chgData name="Misbabanu Amanullah Khan (2538422)" userId="S::2538422@student.uwtsd.ac.uk::b381670e-0799-4eb5-b747-7b5a3ea0f62f" providerId="AD" clId="Web-{5EDF052F-8DA4-9A5D-0C08-519E06C90138}" dt="2026-07-07T08:20:33.065" v="492" actId="20577"/>
        <pc:sldMkLst>
          <pc:docMk/>
          <pc:sldMk cId="1816698214" sldId="266"/>
        </pc:sldMkLst>
        <pc:spChg chg="mod">
          <ac:chgData name="Misbabanu Amanullah Khan (2538422)" userId="S::2538422@student.uwtsd.ac.uk::b381670e-0799-4eb5-b747-7b5a3ea0f62f" providerId="AD" clId="Web-{5EDF052F-8DA4-9A5D-0C08-519E06C90138}" dt="2026-07-07T08:20:33.065" v="492" actId="20577"/>
          <ac:spMkLst>
            <pc:docMk/>
            <pc:sldMk cId="1816698214" sldId="266"/>
            <ac:spMk id="3" creationId="{0229F103-1BD9-5E68-30FD-2060C540B21D}"/>
          </ac:spMkLst>
        </pc:spChg>
      </pc:sldChg>
      <pc:sldChg chg="modSp">
        <pc:chgData name="Misbabanu Amanullah Khan (2538422)" userId="S::2538422@student.uwtsd.ac.uk::b381670e-0799-4eb5-b747-7b5a3ea0f62f" providerId="AD" clId="Web-{5EDF052F-8DA4-9A5D-0C08-519E06C90138}" dt="2026-07-07T09:25:58.955" v="762" actId="20577"/>
        <pc:sldMkLst>
          <pc:docMk/>
          <pc:sldMk cId="1231360536" sldId="273"/>
        </pc:sldMkLst>
        <pc:spChg chg="mod">
          <ac:chgData name="Misbabanu Amanullah Khan (2538422)" userId="S::2538422@student.uwtsd.ac.uk::b381670e-0799-4eb5-b747-7b5a3ea0f62f" providerId="AD" clId="Web-{5EDF052F-8DA4-9A5D-0C08-519E06C90138}" dt="2026-07-07T09:25:58.955" v="762" actId="20577"/>
          <ac:spMkLst>
            <pc:docMk/>
            <pc:sldMk cId="1231360536" sldId="273"/>
            <ac:spMk id="3" creationId="{FC6FF8C0-9D9D-D486-F3DD-4651797F33F6}"/>
          </ac:spMkLst>
        </pc:spChg>
      </pc:sldChg>
      <pc:sldChg chg="modSp">
        <pc:chgData name="Misbabanu Amanullah Khan (2538422)" userId="S::2538422@student.uwtsd.ac.uk::b381670e-0799-4eb5-b747-7b5a3ea0f62f" providerId="AD" clId="Web-{5EDF052F-8DA4-9A5D-0C08-519E06C90138}" dt="2026-07-07T09:35:49.649" v="851" actId="20577"/>
        <pc:sldMkLst>
          <pc:docMk/>
          <pc:sldMk cId="890740978" sldId="274"/>
        </pc:sldMkLst>
        <pc:spChg chg="mod">
          <ac:chgData name="Misbabanu Amanullah Khan (2538422)" userId="S::2538422@student.uwtsd.ac.uk::b381670e-0799-4eb5-b747-7b5a3ea0f62f" providerId="AD" clId="Web-{5EDF052F-8DA4-9A5D-0C08-519E06C90138}" dt="2026-07-07T09:35:49.649" v="851" actId="20577"/>
          <ac:spMkLst>
            <pc:docMk/>
            <pc:sldMk cId="890740978" sldId="274"/>
            <ac:spMk id="2" creationId="{D35D5D70-24D8-A347-A250-5C4DC3738EF9}"/>
          </ac:spMkLst>
        </pc:spChg>
      </pc:sldChg>
      <pc:sldChg chg="modSp">
        <pc:chgData name="Misbabanu Amanullah Khan (2538422)" userId="S::2538422@student.uwtsd.ac.uk::b381670e-0799-4eb5-b747-7b5a3ea0f62f" providerId="AD" clId="Web-{5EDF052F-8DA4-9A5D-0C08-519E06C90138}" dt="2026-07-07T09:33:32.872" v="848" actId="20577"/>
        <pc:sldMkLst>
          <pc:docMk/>
          <pc:sldMk cId="959511190" sldId="276"/>
        </pc:sldMkLst>
        <pc:spChg chg="mod">
          <ac:chgData name="Misbabanu Amanullah Khan (2538422)" userId="S::2538422@student.uwtsd.ac.uk::b381670e-0799-4eb5-b747-7b5a3ea0f62f" providerId="AD" clId="Web-{5EDF052F-8DA4-9A5D-0C08-519E06C90138}" dt="2026-07-07T09:33:32.872" v="848" actId="20577"/>
          <ac:spMkLst>
            <pc:docMk/>
            <pc:sldMk cId="959511190" sldId="276"/>
            <ac:spMk id="3" creationId="{68D5AEA8-0333-A780-2DC1-309B433AB980}"/>
          </ac:spMkLst>
        </pc:spChg>
        <pc:picChg chg="mod">
          <ac:chgData name="Misbabanu Amanullah Khan (2538422)" userId="S::2538422@student.uwtsd.ac.uk::b381670e-0799-4eb5-b747-7b5a3ea0f62f" providerId="AD" clId="Web-{5EDF052F-8DA4-9A5D-0C08-519E06C90138}" dt="2026-07-07T09:31:55.752" v="794" actId="14100"/>
          <ac:picMkLst>
            <pc:docMk/>
            <pc:sldMk cId="959511190" sldId="276"/>
            <ac:picMk id="4" creationId="{376C359E-A62A-EB73-4276-4304A426021C}"/>
          </ac:picMkLst>
        </pc:picChg>
      </pc:sldChg>
      <pc:sldChg chg="modSp">
        <pc:chgData name="Misbabanu Amanullah Khan (2538422)" userId="S::2538422@student.uwtsd.ac.uk::b381670e-0799-4eb5-b747-7b5a3ea0f62f" providerId="AD" clId="Web-{5EDF052F-8DA4-9A5D-0C08-519E06C90138}" dt="2026-07-07T09:36:47.152" v="868" actId="20577"/>
        <pc:sldMkLst>
          <pc:docMk/>
          <pc:sldMk cId="1090717657" sldId="279"/>
        </pc:sldMkLst>
        <pc:spChg chg="mod">
          <ac:chgData name="Misbabanu Amanullah Khan (2538422)" userId="S::2538422@student.uwtsd.ac.uk::b381670e-0799-4eb5-b747-7b5a3ea0f62f" providerId="AD" clId="Web-{5EDF052F-8DA4-9A5D-0C08-519E06C90138}" dt="2026-07-07T09:36:47.152" v="868" actId="20577"/>
          <ac:spMkLst>
            <pc:docMk/>
            <pc:sldMk cId="1090717657" sldId="279"/>
            <ac:spMk id="3" creationId="{9F195FAB-EEBA-8C6F-4635-78599D1602A7}"/>
          </ac:spMkLst>
        </pc:spChg>
      </pc:sldChg>
      <pc:sldChg chg="modSp new">
        <pc:chgData name="Misbabanu Amanullah Khan (2538422)" userId="S::2538422@student.uwtsd.ac.uk::b381670e-0799-4eb5-b747-7b5a3ea0f62f" providerId="AD" clId="Web-{5EDF052F-8DA4-9A5D-0C08-519E06C90138}" dt="2026-07-07T09:22:39.478" v="736" actId="20577"/>
        <pc:sldMkLst>
          <pc:docMk/>
          <pc:sldMk cId="3546138354" sldId="282"/>
        </pc:sldMkLst>
        <pc:spChg chg="mod">
          <ac:chgData name="Misbabanu Amanullah Khan (2538422)" userId="S::2538422@student.uwtsd.ac.uk::b381670e-0799-4eb5-b747-7b5a3ea0f62f" providerId="AD" clId="Web-{5EDF052F-8DA4-9A5D-0C08-519E06C90138}" dt="2026-07-07T08:21:38.302" v="505" actId="20577"/>
          <ac:spMkLst>
            <pc:docMk/>
            <pc:sldMk cId="3546138354" sldId="282"/>
            <ac:spMk id="2" creationId="{21714331-F51A-BF9A-DE68-8D049AA2B134}"/>
          </ac:spMkLst>
        </pc:spChg>
        <pc:spChg chg="mod">
          <ac:chgData name="Misbabanu Amanullah Khan (2538422)" userId="S::2538422@student.uwtsd.ac.uk::b381670e-0799-4eb5-b747-7b5a3ea0f62f" providerId="AD" clId="Web-{5EDF052F-8DA4-9A5D-0C08-519E06C90138}" dt="2026-07-07T09:22:39.478" v="736" actId="20577"/>
          <ac:spMkLst>
            <pc:docMk/>
            <pc:sldMk cId="3546138354" sldId="282"/>
            <ac:spMk id="3" creationId="{618D83F8-9C62-A320-4FCA-FB54614123F5}"/>
          </ac:spMkLst>
        </pc:spChg>
      </pc:sldChg>
    </pc:docChg>
  </pc:docChgLst>
  <pc:docChgLst>
    <pc:chgData name="Misbabanu Amanullah Khan (2538422)" userId="S::2538422@student.uwtsd.ac.uk::b381670e-0799-4eb5-b747-7b5a3ea0f62f" providerId="AD" clId="Web-{E37043C6-D75D-A47C-DD30-3CA0D5623ACD}"/>
    <pc:docChg chg="addSld delSld modSld">
      <pc:chgData name="Misbabanu Amanullah Khan (2538422)" userId="S::2538422@student.uwtsd.ac.uk::b381670e-0799-4eb5-b747-7b5a3ea0f62f" providerId="AD" clId="Web-{E37043C6-D75D-A47C-DD30-3CA0D5623ACD}" dt="2026-07-03T13:02:28.789" v="477" actId="20577"/>
      <pc:docMkLst>
        <pc:docMk/>
      </pc:docMkLst>
      <pc:sldChg chg="modSp">
        <pc:chgData name="Misbabanu Amanullah Khan (2538422)" userId="S::2538422@student.uwtsd.ac.uk::b381670e-0799-4eb5-b747-7b5a3ea0f62f" providerId="AD" clId="Web-{E37043C6-D75D-A47C-DD30-3CA0D5623ACD}" dt="2026-07-03T11:58:27.108" v="16" actId="20577"/>
        <pc:sldMkLst>
          <pc:docMk/>
          <pc:sldMk cId="199548205" sldId="259"/>
        </pc:sldMkLst>
        <pc:spChg chg="mod">
          <ac:chgData name="Misbabanu Amanullah Khan (2538422)" userId="S::2538422@student.uwtsd.ac.uk::b381670e-0799-4eb5-b747-7b5a3ea0f62f" providerId="AD" clId="Web-{E37043C6-D75D-A47C-DD30-3CA0D5623ACD}" dt="2026-07-03T11:58:27.108" v="16" actId="20577"/>
          <ac:spMkLst>
            <pc:docMk/>
            <pc:sldMk cId="199548205" sldId="259"/>
            <ac:spMk id="2" creationId="{50AFF0FF-1D83-FB89-3777-B3920620CF55}"/>
          </ac:spMkLst>
        </pc:spChg>
      </pc:sldChg>
      <pc:sldChg chg="modSp">
        <pc:chgData name="Misbabanu Amanullah Khan (2538422)" userId="S::2538422@student.uwtsd.ac.uk::b381670e-0799-4eb5-b747-7b5a3ea0f62f" providerId="AD" clId="Web-{E37043C6-D75D-A47C-DD30-3CA0D5623ACD}" dt="2026-07-03T12:01:00.864" v="34" actId="20577"/>
        <pc:sldMkLst>
          <pc:docMk/>
          <pc:sldMk cId="35367694" sldId="268"/>
        </pc:sldMkLst>
        <pc:spChg chg="mod">
          <ac:chgData name="Misbabanu Amanullah Khan (2538422)" userId="S::2538422@student.uwtsd.ac.uk::b381670e-0799-4eb5-b747-7b5a3ea0f62f" providerId="AD" clId="Web-{E37043C6-D75D-A47C-DD30-3CA0D5623ACD}" dt="2026-07-03T12:01:00.864" v="34" actId="20577"/>
          <ac:spMkLst>
            <pc:docMk/>
            <pc:sldMk cId="35367694" sldId="268"/>
            <ac:spMk id="3" creationId="{CD2D430B-BD63-2EB2-AEAE-01E36C8E6CCE}"/>
          </ac:spMkLst>
        </pc:spChg>
      </pc:sldChg>
      <pc:sldChg chg="addSp delSp modSp mod setBg">
        <pc:chgData name="Misbabanu Amanullah Khan (2538422)" userId="S::2538422@student.uwtsd.ac.uk::b381670e-0799-4eb5-b747-7b5a3ea0f62f" providerId="AD" clId="Web-{E37043C6-D75D-A47C-DD30-3CA0D5623ACD}" dt="2026-07-03T12:29:45.197" v="124" actId="14100"/>
        <pc:sldMkLst>
          <pc:docMk/>
          <pc:sldMk cId="1189022084" sldId="269"/>
        </pc:sldMkLst>
        <pc:spChg chg="mod">
          <ac:chgData name="Misbabanu Amanullah Khan (2538422)" userId="S::2538422@student.uwtsd.ac.uk::b381670e-0799-4eb5-b747-7b5a3ea0f62f" providerId="AD" clId="Web-{E37043C6-D75D-A47C-DD30-3CA0D5623ACD}" dt="2026-07-03T12:29:05.852" v="117"/>
          <ac:spMkLst>
            <pc:docMk/>
            <pc:sldMk cId="1189022084" sldId="269"/>
            <ac:spMk id="2" creationId="{48A7B939-E3CE-D07E-18BE-B283B92D4FFF}"/>
          </ac:spMkLst>
        </pc:spChg>
        <pc:spChg chg="add mod ord">
          <ac:chgData name="Misbabanu Amanullah Khan (2538422)" userId="S::2538422@student.uwtsd.ac.uk::b381670e-0799-4eb5-b747-7b5a3ea0f62f" providerId="AD" clId="Web-{E37043C6-D75D-A47C-DD30-3CA0D5623ACD}" dt="2026-07-03T12:29:05.852" v="117"/>
          <ac:spMkLst>
            <pc:docMk/>
            <pc:sldMk cId="1189022084" sldId="269"/>
            <ac:spMk id="44" creationId="{807AEAB9-C8D5-D4DD-8D5E-EEB6E18B0085}"/>
          </ac:spMkLst>
        </pc:spChg>
      </pc:sldChg>
      <pc:sldChg chg="addSp delSp modSp mod setBg">
        <pc:chgData name="Misbabanu Amanullah Khan (2538422)" userId="S::2538422@student.uwtsd.ac.uk::b381670e-0799-4eb5-b747-7b5a3ea0f62f" providerId="AD" clId="Web-{E37043C6-D75D-A47C-DD30-3CA0D5623ACD}" dt="2026-07-03T12:17:20.886" v="92" actId="14100"/>
        <pc:sldMkLst>
          <pc:docMk/>
          <pc:sldMk cId="1731525369" sldId="270"/>
        </pc:sldMkLst>
        <pc:spChg chg="mod">
          <ac:chgData name="Misbabanu Amanullah Khan (2538422)" userId="S::2538422@student.uwtsd.ac.uk::b381670e-0799-4eb5-b747-7b5a3ea0f62f" providerId="AD" clId="Web-{E37043C6-D75D-A47C-DD30-3CA0D5623ACD}" dt="2026-07-03T12:17:03.792" v="88"/>
          <ac:spMkLst>
            <pc:docMk/>
            <pc:sldMk cId="1731525369" sldId="270"/>
            <ac:spMk id="2" creationId="{D4A85591-2B4A-1E90-1673-F0CFCADD7DEF}"/>
          </ac:spMkLst>
        </pc:spChg>
        <pc:spChg chg="add">
          <ac:chgData name="Misbabanu Amanullah Khan (2538422)" userId="S::2538422@student.uwtsd.ac.uk::b381670e-0799-4eb5-b747-7b5a3ea0f62f" providerId="AD" clId="Web-{E37043C6-D75D-A47C-DD30-3CA0D5623ACD}" dt="2026-07-03T12:17:03.792" v="89"/>
          <ac:spMkLst>
            <pc:docMk/>
            <pc:sldMk cId="1731525369" sldId="270"/>
            <ac:spMk id="107" creationId="{3FFB56C1-3B5F-F6DE-042E-792FF92EEF2B}"/>
          </ac:spMkLst>
        </pc:spChg>
      </pc:sldChg>
      <pc:sldChg chg="modSp new">
        <pc:chgData name="Misbabanu Amanullah Khan (2538422)" userId="S::2538422@student.uwtsd.ac.uk::b381670e-0799-4eb5-b747-7b5a3ea0f62f" providerId="AD" clId="Web-{E37043C6-D75D-A47C-DD30-3CA0D5623ACD}" dt="2026-07-03T12:57:43.980" v="414" actId="20577"/>
        <pc:sldMkLst>
          <pc:docMk/>
          <pc:sldMk cId="799258073" sldId="271"/>
        </pc:sldMkLst>
        <pc:spChg chg="mod">
          <ac:chgData name="Misbabanu Amanullah Khan (2538422)" userId="S::2538422@student.uwtsd.ac.uk::b381670e-0799-4eb5-b747-7b5a3ea0f62f" providerId="AD" clId="Web-{E37043C6-D75D-A47C-DD30-3CA0D5623ACD}" dt="2026-07-03T12:45:55.563" v="131" actId="20577"/>
          <ac:spMkLst>
            <pc:docMk/>
            <pc:sldMk cId="799258073" sldId="271"/>
            <ac:spMk id="2" creationId="{AAB13FF3-CE3A-C4C0-3DC2-9633430A0D44}"/>
          </ac:spMkLst>
        </pc:spChg>
        <pc:spChg chg="mod">
          <ac:chgData name="Misbabanu Amanullah Khan (2538422)" userId="S::2538422@student.uwtsd.ac.uk::b381670e-0799-4eb5-b747-7b5a3ea0f62f" providerId="AD" clId="Web-{E37043C6-D75D-A47C-DD30-3CA0D5623ACD}" dt="2026-07-03T12:57:43.980" v="414" actId="20577"/>
          <ac:spMkLst>
            <pc:docMk/>
            <pc:sldMk cId="799258073" sldId="271"/>
            <ac:spMk id="3" creationId="{15316084-3A37-CD99-357A-B82665F1848C}"/>
          </ac:spMkLst>
        </pc:spChg>
      </pc:sldChg>
    </pc:docChg>
  </pc:docChgLst>
  <pc:docChgLst>
    <pc:chgData name="Misbabanu Amanullah Khan (2538422)" userId="S::2538422@student.uwtsd.ac.uk::b381670e-0799-4eb5-b747-7b5a3ea0f62f" providerId="AD" clId="Web-{11AB92C7-D70D-BAA8-9C43-2215F3F1EB6B}"/>
    <pc:docChg chg="addSld delSld modSld">
      <pc:chgData name="Misbabanu Amanullah Khan (2538422)" userId="S::2538422@student.uwtsd.ac.uk::b381670e-0799-4eb5-b747-7b5a3ea0f62f" providerId="AD" clId="Web-{11AB92C7-D70D-BAA8-9C43-2215F3F1EB6B}" dt="2026-07-12T18:19:40.842" v="525" actId="20577"/>
      <pc:docMkLst>
        <pc:docMk/>
      </pc:docMkLst>
      <pc:sldChg chg="modSp">
        <pc:chgData name="Misbabanu Amanullah Khan (2538422)" userId="S::2538422@student.uwtsd.ac.uk::b381670e-0799-4eb5-b747-7b5a3ea0f62f" providerId="AD" clId="Web-{11AB92C7-D70D-BAA8-9C43-2215F3F1EB6B}" dt="2026-07-12T18:17:37.749" v="510" actId="20577"/>
        <pc:sldMkLst>
          <pc:docMk/>
          <pc:sldMk cId="3741780258" sldId="257"/>
        </pc:sldMkLst>
        <pc:spChg chg="mod">
          <ac:chgData name="Misbabanu Amanullah Khan (2538422)" userId="S::2538422@student.uwtsd.ac.uk::b381670e-0799-4eb5-b747-7b5a3ea0f62f" providerId="AD" clId="Web-{11AB92C7-D70D-BAA8-9C43-2215F3F1EB6B}" dt="2026-07-12T18:16:11.258" v="498" actId="20577"/>
          <ac:spMkLst>
            <pc:docMk/>
            <pc:sldMk cId="3741780258" sldId="257"/>
            <ac:spMk id="2" creationId="{1ACA022D-FEC0-09C3-09AC-936A8A77B893}"/>
          </ac:spMkLst>
        </pc:spChg>
        <pc:spChg chg="mod">
          <ac:chgData name="Misbabanu Amanullah Khan (2538422)" userId="S::2538422@student.uwtsd.ac.uk::b381670e-0799-4eb5-b747-7b5a3ea0f62f" providerId="AD" clId="Web-{11AB92C7-D70D-BAA8-9C43-2215F3F1EB6B}" dt="2026-07-12T18:17:37.749" v="510" actId="20577"/>
          <ac:spMkLst>
            <pc:docMk/>
            <pc:sldMk cId="3741780258" sldId="257"/>
            <ac:spMk id="3" creationId="{695FFC55-57A5-DE3A-F38D-E5D8D9977565}"/>
          </ac:spMkLst>
        </pc:spChg>
      </pc:sldChg>
      <pc:sldChg chg="modSp">
        <pc:chgData name="Misbabanu Amanullah Khan (2538422)" userId="S::2538422@student.uwtsd.ac.uk::b381670e-0799-4eb5-b747-7b5a3ea0f62f" providerId="AD" clId="Web-{11AB92C7-D70D-BAA8-9C43-2215F3F1EB6B}" dt="2026-07-12T18:19:28.857" v="524" actId="20577"/>
        <pc:sldMkLst>
          <pc:docMk/>
          <pc:sldMk cId="1609706192" sldId="262"/>
        </pc:sldMkLst>
        <pc:spChg chg="mod">
          <ac:chgData name="Misbabanu Amanullah Khan (2538422)" userId="S::2538422@student.uwtsd.ac.uk::b381670e-0799-4eb5-b747-7b5a3ea0f62f" providerId="AD" clId="Web-{11AB92C7-D70D-BAA8-9C43-2215F3F1EB6B}" dt="2026-07-12T16:42:42.285" v="11" actId="14100"/>
          <ac:spMkLst>
            <pc:docMk/>
            <pc:sldMk cId="1609706192" sldId="262"/>
            <ac:spMk id="2" creationId="{C83A1013-AF3E-15CB-412D-D89CA3414B25}"/>
          </ac:spMkLst>
        </pc:spChg>
        <pc:spChg chg="mod">
          <ac:chgData name="Misbabanu Amanullah Khan (2538422)" userId="S::2538422@student.uwtsd.ac.uk::b381670e-0799-4eb5-b747-7b5a3ea0f62f" providerId="AD" clId="Web-{11AB92C7-D70D-BAA8-9C43-2215F3F1EB6B}" dt="2026-07-12T18:19:28.857" v="524" actId="20577"/>
          <ac:spMkLst>
            <pc:docMk/>
            <pc:sldMk cId="1609706192" sldId="262"/>
            <ac:spMk id="3" creationId="{48BFF372-9FEB-5A41-75BF-BDECDDE9D204}"/>
          </ac:spMkLst>
        </pc:spChg>
      </pc:sldChg>
      <pc:sldChg chg="modSp">
        <pc:chgData name="Misbabanu Amanullah Khan (2538422)" userId="S::2538422@student.uwtsd.ac.uk::b381670e-0799-4eb5-b747-7b5a3ea0f62f" providerId="AD" clId="Web-{11AB92C7-D70D-BAA8-9C43-2215F3F1EB6B}" dt="2026-07-12T18:19:40.842" v="525" actId="20577"/>
        <pc:sldMkLst>
          <pc:docMk/>
          <pc:sldMk cId="1319454482" sldId="263"/>
        </pc:sldMkLst>
        <pc:spChg chg="mod">
          <ac:chgData name="Misbabanu Amanullah Khan (2538422)" userId="S::2538422@student.uwtsd.ac.uk::b381670e-0799-4eb5-b747-7b5a3ea0f62f" providerId="AD" clId="Web-{11AB92C7-D70D-BAA8-9C43-2215F3F1EB6B}" dt="2026-07-12T18:19:40.842" v="525" actId="20577"/>
          <ac:spMkLst>
            <pc:docMk/>
            <pc:sldMk cId="1319454482" sldId="263"/>
            <ac:spMk id="3" creationId="{39FFF5D2-5D0B-7978-7DA7-6A1C90382E37}"/>
          </ac:spMkLst>
        </pc:spChg>
      </pc:sldChg>
      <pc:sldChg chg="modSp">
        <pc:chgData name="Misbabanu Amanullah Khan (2538422)" userId="S::2538422@student.uwtsd.ac.uk::b381670e-0799-4eb5-b747-7b5a3ea0f62f" providerId="AD" clId="Web-{11AB92C7-D70D-BAA8-9C43-2215F3F1EB6B}" dt="2026-07-12T16:48:29.675" v="34" actId="20577"/>
        <pc:sldMkLst>
          <pc:docMk/>
          <pc:sldMk cId="1816698214" sldId="266"/>
        </pc:sldMkLst>
        <pc:spChg chg="mod">
          <ac:chgData name="Misbabanu Amanullah Khan (2538422)" userId="S::2538422@student.uwtsd.ac.uk::b381670e-0799-4eb5-b747-7b5a3ea0f62f" providerId="AD" clId="Web-{11AB92C7-D70D-BAA8-9C43-2215F3F1EB6B}" dt="2026-07-12T16:48:29.675" v="34" actId="20577"/>
          <ac:spMkLst>
            <pc:docMk/>
            <pc:sldMk cId="1816698214" sldId="266"/>
            <ac:spMk id="3" creationId="{0229F103-1BD9-5E68-30FD-2060C540B21D}"/>
          </ac:spMkLst>
        </pc:spChg>
      </pc:sldChg>
      <pc:sldChg chg="modSp">
        <pc:chgData name="Misbabanu Amanullah Khan (2538422)" userId="S::2538422@student.uwtsd.ac.uk::b381670e-0799-4eb5-b747-7b5a3ea0f62f" providerId="AD" clId="Web-{11AB92C7-D70D-BAA8-9C43-2215F3F1EB6B}" dt="2026-07-12T16:51:56.998" v="35" actId="20577"/>
        <pc:sldMkLst>
          <pc:docMk/>
          <pc:sldMk cId="2646170643" sldId="267"/>
        </pc:sldMkLst>
        <pc:spChg chg="mod">
          <ac:chgData name="Misbabanu Amanullah Khan (2538422)" userId="S::2538422@student.uwtsd.ac.uk::b381670e-0799-4eb5-b747-7b5a3ea0f62f" providerId="AD" clId="Web-{11AB92C7-D70D-BAA8-9C43-2215F3F1EB6B}" dt="2026-07-12T16:51:56.998" v="35"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11AB92C7-D70D-BAA8-9C43-2215F3F1EB6B}" dt="2026-07-12T16:54:26.677" v="37" actId="20577"/>
        <pc:sldMkLst>
          <pc:docMk/>
          <pc:sldMk cId="1189022084" sldId="269"/>
        </pc:sldMkLst>
        <pc:spChg chg="mod">
          <ac:chgData name="Misbabanu Amanullah Khan (2538422)" userId="S::2538422@student.uwtsd.ac.uk::b381670e-0799-4eb5-b747-7b5a3ea0f62f" providerId="AD" clId="Web-{11AB92C7-D70D-BAA8-9C43-2215F3F1EB6B}" dt="2026-07-12T16:54:26.677" v="37" actId="20577"/>
          <ac:spMkLst>
            <pc:docMk/>
            <pc:sldMk cId="1189022084" sldId="269"/>
            <ac:spMk id="44" creationId="{807AEAB9-C8D5-D4DD-8D5E-EEB6E18B0085}"/>
          </ac:spMkLst>
        </pc:spChg>
      </pc:sldChg>
      <pc:sldChg chg="modSp">
        <pc:chgData name="Misbabanu Amanullah Khan (2538422)" userId="S::2538422@student.uwtsd.ac.uk::b381670e-0799-4eb5-b747-7b5a3ea0f62f" providerId="AD" clId="Web-{11AB92C7-D70D-BAA8-9C43-2215F3F1EB6B}" dt="2026-07-12T16:55:20.835" v="40" actId="20577"/>
        <pc:sldMkLst>
          <pc:docMk/>
          <pc:sldMk cId="959511190" sldId="276"/>
        </pc:sldMkLst>
        <pc:spChg chg="mod">
          <ac:chgData name="Misbabanu Amanullah Khan (2538422)" userId="S::2538422@student.uwtsd.ac.uk::b381670e-0799-4eb5-b747-7b5a3ea0f62f" providerId="AD" clId="Web-{11AB92C7-D70D-BAA8-9C43-2215F3F1EB6B}" dt="2026-07-12T16:55:20.835" v="40" actId="20577"/>
          <ac:spMkLst>
            <pc:docMk/>
            <pc:sldMk cId="959511190" sldId="276"/>
            <ac:spMk id="3" creationId="{68D5AEA8-0333-A780-2DC1-309B433AB980}"/>
          </ac:spMkLst>
        </pc:spChg>
      </pc:sldChg>
      <pc:sldChg chg="modSp">
        <pc:chgData name="Misbabanu Amanullah Khan (2538422)" userId="S::2538422@student.uwtsd.ac.uk::b381670e-0799-4eb5-b747-7b5a3ea0f62f" providerId="AD" clId="Web-{11AB92C7-D70D-BAA8-9C43-2215F3F1EB6B}" dt="2026-07-12T17:02:35.869" v="90" actId="20577"/>
        <pc:sldMkLst>
          <pc:docMk/>
          <pc:sldMk cId="1090717657" sldId="279"/>
        </pc:sldMkLst>
        <pc:spChg chg="mod">
          <ac:chgData name="Misbabanu Amanullah Khan (2538422)" userId="S::2538422@student.uwtsd.ac.uk::b381670e-0799-4eb5-b747-7b5a3ea0f62f" providerId="AD" clId="Web-{11AB92C7-D70D-BAA8-9C43-2215F3F1EB6B}" dt="2026-07-12T17:02:35.869" v="90" actId="20577"/>
          <ac:spMkLst>
            <pc:docMk/>
            <pc:sldMk cId="1090717657" sldId="279"/>
            <ac:spMk id="3" creationId="{9F195FAB-EEBA-8C6F-4635-78599D1602A7}"/>
          </ac:spMkLst>
        </pc:spChg>
      </pc:sldChg>
      <pc:sldChg chg="modSp">
        <pc:chgData name="Misbabanu Amanullah Khan (2538422)" userId="S::2538422@student.uwtsd.ac.uk::b381670e-0799-4eb5-b747-7b5a3ea0f62f" providerId="AD" clId="Web-{11AB92C7-D70D-BAA8-9C43-2215F3F1EB6B}" dt="2026-07-12T17:04:58.735" v="148" actId="20577"/>
        <pc:sldMkLst>
          <pc:docMk/>
          <pc:sldMk cId="3746801219" sldId="280"/>
        </pc:sldMkLst>
        <pc:spChg chg="mod">
          <ac:chgData name="Misbabanu Amanullah Khan (2538422)" userId="S::2538422@student.uwtsd.ac.uk::b381670e-0799-4eb5-b747-7b5a3ea0f62f" providerId="AD" clId="Web-{11AB92C7-D70D-BAA8-9C43-2215F3F1EB6B}" dt="2026-07-12T17:04:58.735" v="148" actId="20577"/>
          <ac:spMkLst>
            <pc:docMk/>
            <pc:sldMk cId="3746801219" sldId="280"/>
            <ac:spMk id="3" creationId="{C3A9569F-5466-00E1-38F2-D4B59C255FD0}"/>
          </ac:spMkLst>
        </pc:spChg>
      </pc:sldChg>
      <pc:sldChg chg="modSp del">
        <pc:chgData name="Misbabanu Amanullah Khan (2538422)" userId="S::2538422@student.uwtsd.ac.uk::b381670e-0799-4eb5-b747-7b5a3ea0f62f" providerId="AD" clId="Web-{11AB92C7-D70D-BAA8-9C43-2215F3F1EB6B}" dt="2026-07-12T17:10:40.015" v="212"/>
        <pc:sldMkLst>
          <pc:docMk/>
          <pc:sldMk cId="281015507" sldId="283"/>
        </pc:sldMkLst>
        <pc:spChg chg="mod">
          <ac:chgData name="Misbabanu Amanullah Khan (2538422)" userId="S::2538422@student.uwtsd.ac.uk::b381670e-0799-4eb5-b747-7b5a3ea0f62f" providerId="AD" clId="Web-{11AB92C7-D70D-BAA8-9C43-2215F3F1EB6B}" dt="2026-07-12T17:07:37.867" v="171" actId="14100"/>
          <ac:spMkLst>
            <pc:docMk/>
            <pc:sldMk cId="281015507" sldId="283"/>
            <ac:spMk id="2" creationId="{EBE3644B-037D-B8F1-0CB8-1FA6D26261AD}"/>
          </ac:spMkLst>
        </pc:spChg>
        <pc:spChg chg="mod">
          <ac:chgData name="Misbabanu Amanullah Khan (2538422)" userId="S::2538422@student.uwtsd.ac.uk::b381670e-0799-4eb5-b747-7b5a3ea0f62f" providerId="AD" clId="Web-{11AB92C7-D70D-BAA8-9C43-2215F3F1EB6B}" dt="2026-07-12T16:57:46.841" v="79" actId="20577"/>
          <ac:spMkLst>
            <pc:docMk/>
            <pc:sldMk cId="281015507" sldId="283"/>
            <ac:spMk id="11" creationId="{74C86C07-6698-B6EC-8729-F6407680CD31}"/>
          </ac:spMkLst>
        </pc:spChg>
        <pc:picChg chg="mod">
          <ac:chgData name="Misbabanu Amanullah Khan (2538422)" userId="S::2538422@student.uwtsd.ac.uk::b381670e-0799-4eb5-b747-7b5a3ea0f62f" providerId="AD" clId="Web-{11AB92C7-D70D-BAA8-9C43-2215F3F1EB6B}" dt="2026-07-12T17:09:27.231" v="201" actId="1076"/>
          <ac:picMkLst>
            <pc:docMk/>
            <pc:sldMk cId="281015507" sldId="283"/>
            <ac:picMk id="13" creationId="{4DDE7B21-6A82-F6E7-3E90-875525A8E210}"/>
          </ac:picMkLst>
        </pc:picChg>
      </pc:sldChg>
      <pc:sldChg chg="modSp">
        <pc:chgData name="Misbabanu Amanullah Khan (2538422)" userId="S::2538422@student.uwtsd.ac.uk::b381670e-0799-4eb5-b747-7b5a3ea0f62f" providerId="AD" clId="Web-{11AB92C7-D70D-BAA8-9C43-2215F3F1EB6B}" dt="2026-07-12T17:31:25.944" v="478" actId="20577"/>
        <pc:sldMkLst>
          <pc:docMk/>
          <pc:sldMk cId="3393856622" sldId="295"/>
        </pc:sldMkLst>
        <pc:spChg chg="mod">
          <ac:chgData name="Misbabanu Amanullah Khan (2538422)" userId="S::2538422@student.uwtsd.ac.uk::b381670e-0799-4eb5-b747-7b5a3ea0f62f" providerId="AD" clId="Web-{11AB92C7-D70D-BAA8-9C43-2215F3F1EB6B}" dt="2026-07-12T17:31:25.944" v="478" actId="20577"/>
          <ac:spMkLst>
            <pc:docMk/>
            <pc:sldMk cId="3393856622" sldId="295"/>
            <ac:spMk id="2" creationId="{C7890CD3-7370-C2ED-F882-9A72DA68A2FF}"/>
          </ac:spMkLst>
        </pc:spChg>
      </pc:sldChg>
      <pc:sldChg chg="modSp">
        <pc:chgData name="Misbabanu Amanullah Khan (2538422)" userId="S::2538422@student.uwtsd.ac.uk::b381670e-0799-4eb5-b747-7b5a3ea0f62f" providerId="AD" clId="Web-{11AB92C7-D70D-BAA8-9C43-2215F3F1EB6B}" dt="2026-07-12T18:15:04.937" v="488" actId="20577"/>
        <pc:sldMkLst>
          <pc:docMk/>
          <pc:sldMk cId="3417198184" sldId="299"/>
        </pc:sldMkLst>
        <pc:spChg chg="mod">
          <ac:chgData name="Misbabanu Amanullah Khan (2538422)" userId="S::2538422@student.uwtsd.ac.uk::b381670e-0799-4eb5-b747-7b5a3ea0f62f" providerId="AD" clId="Web-{11AB92C7-D70D-BAA8-9C43-2215F3F1EB6B}" dt="2026-07-12T18:15:04.937" v="488" actId="20577"/>
          <ac:spMkLst>
            <pc:docMk/>
            <pc:sldMk cId="3417198184" sldId="299"/>
            <ac:spMk id="2" creationId="{DD2B8693-8F3A-FE8B-F17D-419E352B5BC5}"/>
          </ac:spMkLst>
        </pc:spChg>
      </pc:sldChg>
      <pc:sldChg chg="modSp">
        <pc:chgData name="Misbabanu Amanullah Khan (2538422)" userId="S::2538422@student.uwtsd.ac.uk::b381670e-0799-4eb5-b747-7b5a3ea0f62f" providerId="AD" clId="Web-{11AB92C7-D70D-BAA8-9C43-2215F3F1EB6B}" dt="2026-07-12T18:18:03.631" v="518" actId="20577"/>
        <pc:sldMkLst>
          <pc:docMk/>
          <pc:sldMk cId="3915796352" sldId="300"/>
        </pc:sldMkLst>
        <pc:spChg chg="mod">
          <ac:chgData name="Misbabanu Amanullah Khan (2538422)" userId="S::2538422@student.uwtsd.ac.uk::b381670e-0799-4eb5-b747-7b5a3ea0f62f" providerId="AD" clId="Web-{11AB92C7-D70D-BAA8-9C43-2215F3F1EB6B}" dt="2026-07-12T18:18:03.631" v="518" actId="20577"/>
          <ac:spMkLst>
            <pc:docMk/>
            <pc:sldMk cId="3915796352" sldId="300"/>
            <ac:spMk id="3" creationId="{7C25F0F0-C972-1AB0-C23A-FC44706BE63B}"/>
          </ac:spMkLst>
        </pc:spChg>
      </pc:sldChg>
      <pc:sldChg chg="del">
        <pc:chgData name="Misbabanu Amanullah Khan (2538422)" userId="S::2538422@student.uwtsd.ac.uk::b381670e-0799-4eb5-b747-7b5a3ea0f62f" providerId="AD" clId="Web-{11AB92C7-D70D-BAA8-9C43-2215F3F1EB6B}" dt="2026-07-12T16:54:51.912" v="38"/>
        <pc:sldMkLst>
          <pc:docMk/>
          <pc:sldMk cId="1647164054" sldId="301"/>
        </pc:sldMkLst>
      </pc:sldChg>
      <pc:sldChg chg="modSp new">
        <pc:chgData name="Misbabanu Amanullah Khan (2538422)" userId="S::2538422@student.uwtsd.ac.uk::b381670e-0799-4eb5-b747-7b5a3ea0f62f" providerId="AD" clId="Web-{11AB92C7-D70D-BAA8-9C43-2215F3F1EB6B}" dt="2026-07-12T17:32:20.415" v="484" actId="20577"/>
        <pc:sldMkLst>
          <pc:docMk/>
          <pc:sldMk cId="4049391034" sldId="301"/>
        </pc:sldMkLst>
        <pc:spChg chg="mod">
          <ac:chgData name="Misbabanu Amanullah Khan (2538422)" userId="S::2538422@student.uwtsd.ac.uk::b381670e-0799-4eb5-b747-7b5a3ea0f62f" providerId="AD" clId="Web-{11AB92C7-D70D-BAA8-9C43-2215F3F1EB6B}" dt="2026-07-12T17:11:31.830" v="226" actId="20577"/>
          <ac:spMkLst>
            <pc:docMk/>
            <pc:sldMk cId="4049391034" sldId="301"/>
            <ac:spMk id="2" creationId="{99057891-1885-4FA8-74E8-DF6FBD15A75F}"/>
          </ac:spMkLst>
        </pc:spChg>
        <pc:spChg chg="mod">
          <ac:chgData name="Misbabanu Amanullah Khan (2538422)" userId="S::2538422@student.uwtsd.ac.uk::b381670e-0799-4eb5-b747-7b5a3ea0f62f" providerId="AD" clId="Web-{11AB92C7-D70D-BAA8-9C43-2215F3F1EB6B}" dt="2026-07-12T17:32:20.415" v="484" actId="20577"/>
          <ac:spMkLst>
            <pc:docMk/>
            <pc:sldMk cId="4049391034" sldId="301"/>
            <ac:spMk id="3" creationId="{0127942C-C397-A8DA-7CF9-34DA806C4294}"/>
          </ac:spMkLst>
        </pc:spChg>
      </pc:sldChg>
      <pc:sldChg chg="del">
        <pc:chgData name="Misbabanu Amanullah Khan (2538422)" userId="S::2538422@student.uwtsd.ac.uk::b381670e-0799-4eb5-b747-7b5a3ea0f62f" providerId="AD" clId="Web-{11AB92C7-D70D-BAA8-9C43-2215F3F1EB6B}" dt="2026-07-12T16:58:01.639" v="80"/>
        <pc:sldMkLst>
          <pc:docMk/>
          <pc:sldMk cId="1060696847" sldId="302"/>
        </pc:sldMkLst>
      </pc:sldChg>
      <pc:sldChg chg="addSp delSp modSp new mod setBg">
        <pc:chgData name="Misbabanu Amanullah Khan (2538422)" userId="S::2538422@student.uwtsd.ac.uk::b381670e-0799-4eb5-b747-7b5a3ea0f62f" providerId="AD" clId="Web-{11AB92C7-D70D-BAA8-9C43-2215F3F1EB6B}" dt="2026-07-12T17:10:29.421" v="211" actId="20577"/>
        <pc:sldMkLst>
          <pc:docMk/>
          <pc:sldMk cId="3057725416" sldId="302"/>
        </pc:sldMkLst>
        <pc:spChg chg="mod">
          <ac:chgData name="Misbabanu Amanullah Khan (2538422)" userId="S::2538422@student.uwtsd.ac.uk::b381670e-0799-4eb5-b747-7b5a3ea0f62f" providerId="AD" clId="Web-{11AB92C7-D70D-BAA8-9C43-2215F3F1EB6B}" dt="2026-07-12T17:09:57.092" v="206"/>
          <ac:spMkLst>
            <pc:docMk/>
            <pc:sldMk cId="3057725416" sldId="302"/>
            <ac:spMk id="2" creationId="{DEB9AAE5-6513-579E-229C-F1E41399C65D}"/>
          </ac:spMkLst>
        </pc:spChg>
        <pc:spChg chg="add del mod">
          <ac:chgData name="Misbabanu Amanullah Khan (2538422)" userId="S::2538422@student.uwtsd.ac.uk::b381670e-0799-4eb5-b747-7b5a3ea0f62f" providerId="AD" clId="Web-{11AB92C7-D70D-BAA8-9C43-2215F3F1EB6B}" dt="2026-07-12T17:09:57.092" v="206"/>
          <ac:spMkLst>
            <pc:docMk/>
            <pc:sldMk cId="3057725416" sldId="302"/>
            <ac:spMk id="3" creationId="{009BF5F5-154D-F1A4-5898-6520F63C74E1}"/>
          </ac:spMkLst>
        </pc:spChg>
        <pc:spChg chg="add del">
          <ac:chgData name="Misbabanu Amanullah Khan (2538422)" userId="S::2538422@student.uwtsd.ac.uk::b381670e-0799-4eb5-b747-7b5a3ea0f62f" providerId="AD" clId="Web-{11AB92C7-D70D-BAA8-9C43-2215F3F1EB6B}" dt="2026-07-12T17:09:52.654" v="203"/>
          <ac:spMkLst>
            <pc:docMk/>
            <pc:sldMk cId="3057725416" sldId="302"/>
            <ac:spMk id="9" creationId="{985184E4-C93A-4E34-8365-1886AAC5DE60}"/>
          </ac:spMkLst>
        </pc:spChg>
        <pc:spChg chg="add">
          <ac:chgData name="Misbabanu Amanullah Khan (2538422)" userId="S::2538422@student.uwtsd.ac.uk::b381670e-0799-4eb5-b747-7b5a3ea0f62f" providerId="AD" clId="Web-{11AB92C7-D70D-BAA8-9C43-2215F3F1EB6B}" dt="2026-07-12T17:09:57.092" v="206"/>
          <ac:spMkLst>
            <pc:docMk/>
            <pc:sldMk cId="3057725416" sldId="302"/>
            <ac:spMk id="10" creationId="{E49D7415-2F11-44C2-B6AA-13A25B6814B9}"/>
          </ac:spMkLst>
        </pc:spChg>
        <pc:spChg chg="add del">
          <ac:chgData name="Misbabanu Amanullah Khan (2538422)" userId="S::2538422@student.uwtsd.ac.uk::b381670e-0799-4eb5-b747-7b5a3ea0f62f" providerId="AD" clId="Web-{11AB92C7-D70D-BAA8-9C43-2215F3F1EB6B}" dt="2026-07-12T17:09:57.076" v="205"/>
          <ac:spMkLst>
            <pc:docMk/>
            <pc:sldMk cId="3057725416" sldId="302"/>
            <ac:spMk id="13" creationId="{F68B2C62-7648-4430-90D5-AE0F252AF113}"/>
          </ac:spMkLst>
        </pc:spChg>
        <pc:spChg chg="add mod">
          <ac:chgData name="Misbabanu Amanullah Khan (2538422)" userId="S::2538422@student.uwtsd.ac.uk::b381670e-0799-4eb5-b747-7b5a3ea0f62f" providerId="AD" clId="Web-{11AB92C7-D70D-BAA8-9C43-2215F3F1EB6B}" dt="2026-07-12T17:10:29.421" v="211" actId="20577"/>
          <ac:spMkLst>
            <pc:docMk/>
            <pc:sldMk cId="3057725416" sldId="302"/>
            <ac:spMk id="17" creationId="{009BF5F5-154D-F1A4-5898-6520F63C74E1}"/>
          </ac:spMkLst>
        </pc:spChg>
        <pc:graphicFrameChg chg="add del">
          <ac:chgData name="Misbabanu Amanullah Khan (2538422)" userId="S::2538422@student.uwtsd.ac.uk::b381670e-0799-4eb5-b747-7b5a3ea0f62f" providerId="AD" clId="Web-{11AB92C7-D70D-BAA8-9C43-2215F3F1EB6B}" dt="2026-07-12T17:09:52.654" v="203"/>
          <ac:graphicFrameMkLst>
            <pc:docMk/>
            <pc:sldMk cId="3057725416" sldId="302"/>
            <ac:graphicFrameMk id="5" creationId="{40447450-3FCD-D74C-B7F4-8F3B5D32EBD9}"/>
          </ac:graphicFrameMkLst>
        </pc:graphicFrameChg>
        <pc:graphicFrameChg chg="add del">
          <ac:chgData name="Misbabanu Amanullah Khan (2538422)" userId="S::2538422@student.uwtsd.ac.uk::b381670e-0799-4eb5-b747-7b5a3ea0f62f" providerId="AD" clId="Web-{11AB92C7-D70D-BAA8-9C43-2215F3F1EB6B}" dt="2026-07-12T17:09:57.076" v="205"/>
          <ac:graphicFrameMkLst>
            <pc:docMk/>
            <pc:sldMk cId="3057725416" sldId="302"/>
            <ac:graphicFrameMk id="15" creationId="{2F9EC8EC-0F0E-1C21-69C0-2EDDFD0CA635}"/>
          </ac:graphicFrameMkLst>
        </pc:graphicFrameChg>
        <pc:picChg chg="add">
          <ac:chgData name="Misbabanu Amanullah Khan (2538422)" userId="S::2538422@student.uwtsd.ac.uk::b381670e-0799-4eb5-b747-7b5a3ea0f62f" providerId="AD" clId="Web-{11AB92C7-D70D-BAA8-9C43-2215F3F1EB6B}" dt="2026-07-12T17:09:57.092" v="206"/>
          <ac:picMkLst>
            <pc:docMk/>
            <pc:sldMk cId="3057725416" sldId="302"/>
            <ac:picMk id="7" creationId="{9E2DC597-B1AC-E015-B928-29A75EFFBB99}"/>
          </ac:picMkLst>
        </pc:picChg>
        <pc:cxnChg chg="add del">
          <ac:chgData name="Misbabanu Amanullah Khan (2538422)" userId="S::2538422@student.uwtsd.ac.uk::b381670e-0799-4eb5-b747-7b5a3ea0f62f" providerId="AD" clId="Web-{11AB92C7-D70D-BAA8-9C43-2215F3F1EB6B}" dt="2026-07-12T17:09:52.654" v="203"/>
          <ac:cxnSpMkLst>
            <pc:docMk/>
            <pc:sldMk cId="3057725416" sldId="302"/>
            <ac:cxnSpMk id="11" creationId="{8AB0D40B-37F7-4F1F-B956-AFC12066ABE3}"/>
          </ac:cxnSpMkLst>
        </pc:cxnChg>
        <pc:cxnChg chg="add">
          <ac:chgData name="Misbabanu Amanullah Khan (2538422)" userId="S::2538422@student.uwtsd.ac.uk::b381670e-0799-4eb5-b747-7b5a3ea0f62f" providerId="AD" clId="Web-{11AB92C7-D70D-BAA8-9C43-2215F3F1EB6B}" dt="2026-07-12T17:09:57.092" v="206"/>
          <ac:cxnSpMkLst>
            <pc:docMk/>
            <pc:sldMk cId="3057725416" sldId="302"/>
            <ac:cxnSpMk id="12" creationId="{8E813B4C-6731-0B72-5252-A79AB0E20B58}"/>
          </ac:cxnSpMkLst>
        </pc:cxnChg>
        <pc:cxnChg chg="add del">
          <ac:chgData name="Misbabanu Amanullah Khan (2538422)" userId="S::2538422@student.uwtsd.ac.uk::b381670e-0799-4eb5-b747-7b5a3ea0f62f" providerId="AD" clId="Web-{11AB92C7-D70D-BAA8-9C43-2215F3F1EB6B}" dt="2026-07-12T17:09:57.076" v="205"/>
          <ac:cxnSpMkLst>
            <pc:docMk/>
            <pc:sldMk cId="3057725416" sldId="302"/>
            <ac:cxnSpMk id="14" creationId="{4BFD5B9F-5FB6-467D-83D5-DF82F1907354}"/>
          </ac:cxnSpMkLst>
        </pc:cxnChg>
        <pc:cxnChg chg="add">
          <ac:chgData name="Misbabanu Amanullah Khan (2538422)" userId="S::2538422@student.uwtsd.ac.uk::b381670e-0799-4eb5-b747-7b5a3ea0f62f" providerId="AD" clId="Web-{11AB92C7-D70D-BAA8-9C43-2215F3F1EB6B}" dt="2026-07-12T17:09:57.092" v="206"/>
          <ac:cxnSpMkLst>
            <pc:docMk/>
            <pc:sldMk cId="3057725416" sldId="302"/>
            <ac:cxnSpMk id="18" creationId="{6E0E8146-6E65-2E6C-0C86-547E3C925406}"/>
          </ac:cxnSpMkLst>
        </pc:cxnChg>
      </pc:sldChg>
    </pc:docChg>
  </pc:docChgLst>
  <pc:docChgLst>
    <pc:chgData name="Misbabanu Amanullah Khan (2538422)" userId="S::2538422@student.uwtsd.ac.uk::b381670e-0799-4eb5-b747-7b5a3ea0f62f" providerId="AD" clId="Web-{80DC276A-C81D-DF77-6658-59D692B4C801}"/>
    <pc:docChg chg="delSld modSld sldOrd">
      <pc:chgData name="Misbabanu Amanullah Khan (2538422)" userId="S::2538422@student.uwtsd.ac.uk::b381670e-0799-4eb5-b747-7b5a3ea0f62f" providerId="AD" clId="Web-{80DC276A-C81D-DF77-6658-59D692B4C801}" dt="2026-07-07T15:31:15.812" v="289" actId="20577"/>
      <pc:docMkLst>
        <pc:docMk/>
      </pc:docMkLst>
      <pc:sldChg chg="modSp">
        <pc:chgData name="Misbabanu Amanullah Khan (2538422)" userId="S::2538422@student.uwtsd.ac.uk::b381670e-0799-4eb5-b747-7b5a3ea0f62f" providerId="AD" clId="Web-{80DC276A-C81D-DF77-6658-59D692B4C801}" dt="2026-07-07T15:12:15.146" v="106" actId="20577"/>
        <pc:sldMkLst>
          <pc:docMk/>
          <pc:sldMk cId="3741780258" sldId="257"/>
        </pc:sldMkLst>
        <pc:spChg chg="mod">
          <ac:chgData name="Misbabanu Amanullah Khan (2538422)" userId="S::2538422@student.uwtsd.ac.uk::b381670e-0799-4eb5-b747-7b5a3ea0f62f" providerId="AD" clId="Web-{80DC276A-C81D-DF77-6658-59D692B4C801}" dt="2026-07-07T15:11:54.567" v="105" actId="20577"/>
          <ac:spMkLst>
            <pc:docMk/>
            <pc:sldMk cId="3741780258" sldId="257"/>
            <ac:spMk id="2" creationId="{1ACA022D-FEC0-09C3-09AC-936A8A77B893}"/>
          </ac:spMkLst>
        </pc:spChg>
        <pc:spChg chg="mod">
          <ac:chgData name="Misbabanu Amanullah Khan (2538422)" userId="S::2538422@student.uwtsd.ac.uk::b381670e-0799-4eb5-b747-7b5a3ea0f62f" providerId="AD" clId="Web-{80DC276A-C81D-DF77-6658-59D692B4C801}" dt="2026-07-07T15:12:15.146" v="106" actId="20577"/>
          <ac:spMkLst>
            <pc:docMk/>
            <pc:sldMk cId="3741780258" sldId="257"/>
            <ac:spMk id="3" creationId="{695FFC55-57A5-DE3A-F38D-E5D8D9977565}"/>
          </ac:spMkLst>
        </pc:spChg>
      </pc:sldChg>
      <pc:sldChg chg="ord">
        <pc:chgData name="Misbabanu Amanullah Khan (2538422)" userId="S::2538422@student.uwtsd.ac.uk::b381670e-0799-4eb5-b747-7b5a3ea0f62f" providerId="AD" clId="Web-{80DC276A-C81D-DF77-6658-59D692B4C801}" dt="2026-07-07T14:08:39.738" v="1"/>
        <pc:sldMkLst>
          <pc:docMk/>
          <pc:sldMk cId="199548205" sldId="259"/>
        </pc:sldMkLst>
      </pc:sldChg>
      <pc:sldChg chg="modSp">
        <pc:chgData name="Misbabanu Amanullah Khan (2538422)" userId="S::2538422@student.uwtsd.ac.uk::b381670e-0799-4eb5-b747-7b5a3ea0f62f" providerId="AD" clId="Web-{80DC276A-C81D-DF77-6658-59D692B4C801}" dt="2026-07-07T15:13:17.274" v="113" actId="20577"/>
        <pc:sldMkLst>
          <pc:docMk/>
          <pc:sldMk cId="1609706192" sldId="262"/>
        </pc:sldMkLst>
        <pc:spChg chg="mod">
          <ac:chgData name="Misbabanu Amanullah Khan (2538422)" userId="S::2538422@student.uwtsd.ac.uk::b381670e-0799-4eb5-b747-7b5a3ea0f62f" providerId="AD" clId="Web-{80DC276A-C81D-DF77-6658-59D692B4C801}" dt="2026-07-07T15:13:17.274" v="113" actId="20577"/>
          <ac:spMkLst>
            <pc:docMk/>
            <pc:sldMk cId="1609706192" sldId="262"/>
            <ac:spMk id="2" creationId="{C83A1013-AF3E-15CB-412D-D89CA3414B25}"/>
          </ac:spMkLst>
        </pc:spChg>
        <pc:spChg chg="mod">
          <ac:chgData name="Misbabanu Amanullah Khan (2538422)" userId="S::2538422@student.uwtsd.ac.uk::b381670e-0799-4eb5-b747-7b5a3ea0f62f" providerId="AD" clId="Web-{80DC276A-C81D-DF77-6658-59D692B4C801}" dt="2026-07-07T15:12:58.305" v="111" actId="20577"/>
          <ac:spMkLst>
            <pc:docMk/>
            <pc:sldMk cId="1609706192" sldId="262"/>
            <ac:spMk id="3" creationId="{48BFF372-9FEB-5A41-75BF-BDECDDE9D204}"/>
          </ac:spMkLst>
        </pc:spChg>
      </pc:sldChg>
      <pc:sldChg chg="modSp">
        <pc:chgData name="Misbabanu Amanullah Khan (2538422)" userId="S::2538422@student.uwtsd.ac.uk::b381670e-0799-4eb5-b747-7b5a3ea0f62f" providerId="AD" clId="Web-{80DC276A-C81D-DF77-6658-59D692B4C801}" dt="2026-07-07T15:15:03.358" v="125" actId="20577"/>
        <pc:sldMkLst>
          <pc:docMk/>
          <pc:sldMk cId="1319454482" sldId="263"/>
        </pc:sldMkLst>
        <pc:spChg chg="mod">
          <ac:chgData name="Misbabanu Amanullah Khan (2538422)" userId="S::2538422@student.uwtsd.ac.uk::b381670e-0799-4eb5-b747-7b5a3ea0f62f" providerId="AD" clId="Web-{80DC276A-C81D-DF77-6658-59D692B4C801}" dt="2026-07-07T15:14:48.904" v="124" actId="20577"/>
          <ac:spMkLst>
            <pc:docMk/>
            <pc:sldMk cId="1319454482" sldId="263"/>
            <ac:spMk id="2" creationId="{95FD3B0A-B2EE-0662-FF18-DD5247E10337}"/>
          </ac:spMkLst>
        </pc:spChg>
        <pc:spChg chg="mod">
          <ac:chgData name="Misbabanu Amanullah Khan (2538422)" userId="S::2538422@student.uwtsd.ac.uk::b381670e-0799-4eb5-b747-7b5a3ea0f62f" providerId="AD" clId="Web-{80DC276A-C81D-DF77-6658-59D692B4C801}" dt="2026-07-07T15:15:03.358" v="125" actId="20577"/>
          <ac:spMkLst>
            <pc:docMk/>
            <pc:sldMk cId="1319454482" sldId="263"/>
            <ac:spMk id="3" creationId="{39FFF5D2-5D0B-7978-7DA7-6A1C90382E37}"/>
          </ac:spMkLst>
        </pc:spChg>
      </pc:sldChg>
      <pc:sldChg chg="modSp">
        <pc:chgData name="Misbabanu Amanullah Khan (2538422)" userId="S::2538422@student.uwtsd.ac.uk::b381670e-0799-4eb5-b747-7b5a3ea0f62f" providerId="AD" clId="Web-{80DC276A-C81D-DF77-6658-59D692B4C801}" dt="2026-07-07T15:15:51.735" v="131" actId="20577"/>
        <pc:sldMkLst>
          <pc:docMk/>
          <pc:sldMk cId="67292249" sldId="264"/>
        </pc:sldMkLst>
        <pc:spChg chg="mod">
          <ac:chgData name="Misbabanu Amanullah Khan (2538422)" userId="S::2538422@student.uwtsd.ac.uk::b381670e-0799-4eb5-b747-7b5a3ea0f62f" providerId="AD" clId="Web-{80DC276A-C81D-DF77-6658-59D692B4C801}" dt="2026-07-07T15:15:40.703" v="129" actId="20577"/>
          <ac:spMkLst>
            <pc:docMk/>
            <pc:sldMk cId="67292249" sldId="264"/>
            <ac:spMk id="2" creationId="{521823CD-029B-006F-B928-7AA6D93FA9BB}"/>
          </ac:spMkLst>
        </pc:spChg>
        <pc:spChg chg="mod">
          <ac:chgData name="Misbabanu Amanullah Khan (2538422)" userId="S::2538422@student.uwtsd.ac.uk::b381670e-0799-4eb5-b747-7b5a3ea0f62f" providerId="AD" clId="Web-{80DC276A-C81D-DF77-6658-59D692B4C801}" dt="2026-07-07T15:15:51.735" v="131" actId="20577"/>
          <ac:spMkLst>
            <pc:docMk/>
            <pc:sldMk cId="67292249" sldId="264"/>
            <ac:spMk id="3" creationId="{8A6950E3-FA3C-C97D-15C6-E1A27B93D6B5}"/>
          </ac:spMkLst>
        </pc:spChg>
      </pc:sldChg>
      <pc:sldChg chg="modSp">
        <pc:chgData name="Misbabanu Amanullah Khan (2538422)" userId="S::2538422@student.uwtsd.ac.uk::b381670e-0799-4eb5-b747-7b5a3ea0f62f" providerId="AD" clId="Web-{80DC276A-C81D-DF77-6658-59D692B4C801}" dt="2026-07-07T15:17:06.176" v="146" actId="20577"/>
        <pc:sldMkLst>
          <pc:docMk/>
          <pc:sldMk cId="1315750577" sldId="265"/>
        </pc:sldMkLst>
        <pc:spChg chg="mod">
          <ac:chgData name="Misbabanu Amanullah Khan (2538422)" userId="S::2538422@student.uwtsd.ac.uk::b381670e-0799-4eb5-b747-7b5a3ea0f62f" providerId="AD" clId="Web-{80DC276A-C81D-DF77-6658-59D692B4C801}" dt="2026-07-07T15:16:22.111" v="134" actId="20577"/>
          <ac:spMkLst>
            <pc:docMk/>
            <pc:sldMk cId="1315750577" sldId="265"/>
            <ac:spMk id="2" creationId="{A949A44D-508E-C939-53F6-90708414361B}"/>
          </ac:spMkLst>
        </pc:spChg>
        <pc:spChg chg="mod">
          <ac:chgData name="Misbabanu Amanullah Khan (2538422)" userId="S::2538422@student.uwtsd.ac.uk::b381670e-0799-4eb5-b747-7b5a3ea0f62f" providerId="AD" clId="Web-{80DC276A-C81D-DF77-6658-59D692B4C801}" dt="2026-07-07T15:17:06.176" v="146" actId="20577"/>
          <ac:spMkLst>
            <pc:docMk/>
            <pc:sldMk cId="1315750577" sldId="265"/>
            <ac:spMk id="3" creationId="{7D59E530-A3D0-9BF0-231E-AAC349689231}"/>
          </ac:spMkLst>
        </pc:spChg>
      </pc:sldChg>
      <pc:sldChg chg="modSp">
        <pc:chgData name="Misbabanu Amanullah Khan (2538422)" userId="S::2538422@student.uwtsd.ac.uk::b381670e-0799-4eb5-b747-7b5a3ea0f62f" providerId="AD" clId="Web-{80DC276A-C81D-DF77-6658-59D692B4C801}" dt="2026-07-07T15:17:52.913" v="152" actId="20577"/>
        <pc:sldMkLst>
          <pc:docMk/>
          <pc:sldMk cId="1816698214" sldId="266"/>
        </pc:sldMkLst>
        <pc:spChg chg="mod">
          <ac:chgData name="Misbabanu Amanullah Khan (2538422)" userId="S::2538422@student.uwtsd.ac.uk::b381670e-0799-4eb5-b747-7b5a3ea0f62f" providerId="AD" clId="Web-{80DC276A-C81D-DF77-6658-59D692B4C801}" dt="2026-07-07T15:17:52.913" v="152" actId="20577"/>
          <ac:spMkLst>
            <pc:docMk/>
            <pc:sldMk cId="1816698214" sldId="266"/>
            <ac:spMk id="2" creationId="{CFE1A670-F884-95ED-A141-48F9059E767A}"/>
          </ac:spMkLst>
        </pc:spChg>
        <pc:spChg chg="mod">
          <ac:chgData name="Misbabanu Amanullah Khan (2538422)" userId="S::2538422@student.uwtsd.ac.uk::b381670e-0799-4eb5-b747-7b5a3ea0f62f" providerId="AD" clId="Web-{80DC276A-C81D-DF77-6658-59D692B4C801}" dt="2026-07-07T15:17:37.193" v="151" actId="20577"/>
          <ac:spMkLst>
            <pc:docMk/>
            <pc:sldMk cId="1816698214" sldId="266"/>
            <ac:spMk id="3" creationId="{0229F103-1BD9-5E68-30FD-2060C540B21D}"/>
          </ac:spMkLst>
        </pc:spChg>
      </pc:sldChg>
      <pc:sldChg chg="modSp">
        <pc:chgData name="Misbabanu Amanullah Khan (2538422)" userId="S::2538422@student.uwtsd.ac.uk::b381670e-0799-4eb5-b747-7b5a3ea0f62f" providerId="AD" clId="Web-{80DC276A-C81D-DF77-6658-59D692B4C801}" dt="2026-07-07T15:20:07.982" v="191" actId="20577"/>
        <pc:sldMkLst>
          <pc:docMk/>
          <pc:sldMk cId="2646170643" sldId="267"/>
        </pc:sldMkLst>
        <pc:spChg chg="mod">
          <ac:chgData name="Misbabanu Amanullah Khan (2538422)" userId="S::2538422@student.uwtsd.ac.uk::b381670e-0799-4eb5-b747-7b5a3ea0f62f" providerId="AD" clId="Web-{80DC276A-C81D-DF77-6658-59D692B4C801}" dt="2026-07-07T15:20:00.169" v="190" actId="20577"/>
          <ac:spMkLst>
            <pc:docMk/>
            <pc:sldMk cId="2646170643" sldId="267"/>
            <ac:spMk id="2" creationId="{970FE891-05D2-101D-A8D9-3447EC547DA7}"/>
          </ac:spMkLst>
        </pc:spChg>
        <pc:spChg chg="mod">
          <ac:chgData name="Misbabanu Amanullah Khan (2538422)" userId="S::2538422@student.uwtsd.ac.uk::b381670e-0799-4eb5-b747-7b5a3ea0f62f" providerId="AD" clId="Web-{80DC276A-C81D-DF77-6658-59D692B4C801}" dt="2026-07-07T15:20:07.982" v="191"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80DC276A-C81D-DF77-6658-59D692B4C801}" dt="2026-07-07T15:20:57.312" v="198" actId="20577"/>
        <pc:sldMkLst>
          <pc:docMk/>
          <pc:sldMk cId="35367694" sldId="268"/>
        </pc:sldMkLst>
        <pc:spChg chg="mod">
          <ac:chgData name="Misbabanu Amanullah Khan (2538422)" userId="S::2538422@student.uwtsd.ac.uk::b381670e-0799-4eb5-b747-7b5a3ea0f62f" providerId="AD" clId="Web-{80DC276A-C81D-DF77-6658-59D692B4C801}" dt="2026-07-07T15:20:41.890" v="196" actId="20577"/>
          <ac:spMkLst>
            <pc:docMk/>
            <pc:sldMk cId="35367694" sldId="268"/>
            <ac:spMk id="2" creationId="{48F8B727-9DE3-804E-5F2F-C2589F8617C3}"/>
          </ac:spMkLst>
        </pc:spChg>
        <pc:spChg chg="mod">
          <ac:chgData name="Misbabanu Amanullah Khan (2538422)" userId="S::2538422@student.uwtsd.ac.uk::b381670e-0799-4eb5-b747-7b5a3ea0f62f" providerId="AD" clId="Web-{80DC276A-C81D-DF77-6658-59D692B4C801}" dt="2026-07-07T15:20:57.312" v="198" actId="20577"/>
          <ac:spMkLst>
            <pc:docMk/>
            <pc:sldMk cId="35367694" sldId="268"/>
            <ac:spMk id="3" creationId="{CD2D430B-BD63-2EB2-AEAE-01E36C8E6CCE}"/>
          </ac:spMkLst>
        </pc:spChg>
      </pc:sldChg>
      <pc:sldChg chg="modSp">
        <pc:chgData name="Misbabanu Amanullah Khan (2538422)" userId="S::2538422@student.uwtsd.ac.uk::b381670e-0799-4eb5-b747-7b5a3ea0f62f" providerId="AD" clId="Web-{80DC276A-C81D-DF77-6658-59D692B4C801}" dt="2026-07-07T15:01:33.302" v="88" actId="20577"/>
        <pc:sldMkLst>
          <pc:docMk/>
          <pc:sldMk cId="1189022084" sldId="269"/>
        </pc:sldMkLst>
        <pc:spChg chg="mod">
          <ac:chgData name="Misbabanu Amanullah Khan (2538422)" userId="S::2538422@student.uwtsd.ac.uk::b381670e-0799-4eb5-b747-7b5a3ea0f62f" providerId="AD" clId="Web-{80DC276A-C81D-DF77-6658-59D692B4C801}" dt="2026-07-07T15:00:20.767" v="82" actId="20577"/>
          <ac:spMkLst>
            <pc:docMk/>
            <pc:sldMk cId="1189022084" sldId="269"/>
            <ac:spMk id="2" creationId="{48A7B939-E3CE-D07E-18BE-B283B92D4FFF}"/>
          </ac:spMkLst>
        </pc:spChg>
        <pc:spChg chg="mod">
          <ac:chgData name="Misbabanu Amanullah Khan (2538422)" userId="S::2538422@student.uwtsd.ac.uk::b381670e-0799-4eb5-b747-7b5a3ea0f62f" providerId="AD" clId="Web-{80DC276A-C81D-DF77-6658-59D692B4C801}" dt="2026-07-07T15:01:33.302" v="88" actId="20577"/>
          <ac:spMkLst>
            <pc:docMk/>
            <pc:sldMk cId="1189022084" sldId="269"/>
            <ac:spMk id="44" creationId="{807AEAB9-C8D5-D4DD-8D5E-EEB6E18B0085}"/>
          </ac:spMkLst>
        </pc:spChg>
      </pc:sldChg>
      <pc:sldChg chg="modSp">
        <pc:chgData name="Misbabanu Amanullah Khan (2538422)" userId="S::2538422@student.uwtsd.ac.uk::b381670e-0799-4eb5-b747-7b5a3ea0f62f" providerId="AD" clId="Web-{80DC276A-C81D-DF77-6658-59D692B4C801}" dt="2026-07-07T15:02:02.147" v="92" actId="20577"/>
        <pc:sldMkLst>
          <pc:docMk/>
          <pc:sldMk cId="1731525369" sldId="270"/>
        </pc:sldMkLst>
        <pc:spChg chg="mod">
          <ac:chgData name="Misbabanu Amanullah Khan (2538422)" userId="S::2538422@student.uwtsd.ac.uk::b381670e-0799-4eb5-b747-7b5a3ea0f62f" providerId="AD" clId="Web-{80DC276A-C81D-DF77-6658-59D692B4C801}" dt="2026-07-07T15:02:02.147" v="92" actId="20577"/>
          <ac:spMkLst>
            <pc:docMk/>
            <pc:sldMk cId="1731525369" sldId="270"/>
            <ac:spMk id="2" creationId="{D4A85591-2B4A-1E90-1673-F0CFCADD7DEF}"/>
          </ac:spMkLst>
        </pc:spChg>
      </pc:sldChg>
      <pc:sldChg chg="modSp">
        <pc:chgData name="Misbabanu Amanullah Khan (2538422)" userId="S::2538422@student.uwtsd.ac.uk::b381670e-0799-4eb5-b747-7b5a3ea0f62f" providerId="AD" clId="Web-{80DC276A-C81D-DF77-6658-59D692B4C801}" dt="2026-07-07T15:21:36.299" v="202" actId="20577"/>
        <pc:sldMkLst>
          <pc:docMk/>
          <pc:sldMk cId="799258073" sldId="271"/>
        </pc:sldMkLst>
        <pc:spChg chg="mod">
          <ac:chgData name="Misbabanu Amanullah Khan (2538422)" userId="S::2538422@student.uwtsd.ac.uk::b381670e-0799-4eb5-b747-7b5a3ea0f62f" providerId="AD" clId="Web-{80DC276A-C81D-DF77-6658-59D692B4C801}" dt="2026-07-07T15:21:26.298" v="201" actId="20577"/>
          <ac:spMkLst>
            <pc:docMk/>
            <pc:sldMk cId="799258073" sldId="271"/>
            <ac:spMk id="2" creationId="{AAB13FF3-CE3A-C4C0-3DC2-9633430A0D44}"/>
          </ac:spMkLst>
        </pc:spChg>
        <pc:spChg chg="mod">
          <ac:chgData name="Misbabanu Amanullah Khan (2538422)" userId="S::2538422@student.uwtsd.ac.uk::b381670e-0799-4eb5-b747-7b5a3ea0f62f" providerId="AD" clId="Web-{80DC276A-C81D-DF77-6658-59D692B4C801}" dt="2026-07-07T15:21:36.299" v="202" actId="20577"/>
          <ac:spMkLst>
            <pc:docMk/>
            <pc:sldMk cId="799258073" sldId="271"/>
            <ac:spMk id="3" creationId="{15316084-3A37-CD99-357A-B82665F1848C}"/>
          </ac:spMkLst>
        </pc:spChg>
      </pc:sldChg>
      <pc:sldChg chg="modSp">
        <pc:chgData name="Misbabanu Amanullah Khan (2538422)" userId="S::2538422@student.uwtsd.ac.uk::b381670e-0799-4eb5-b747-7b5a3ea0f62f" providerId="AD" clId="Web-{80DC276A-C81D-DF77-6658-59D692B4C801}" dt="2026-07-07T15:23:34.820" v="214" actId="20577"/>
        <pc:sldMkLst>
          <pc:docMk/>
          <pc:sldMk cId="410177776" sldId="272"/>
        </pc:sldMkLst>
        <pc:spChg chg="mod">
          <ac:chgData name="Misbabanu Amanullah Khan (2538422)" userId="S::2538422@student.uwtsd.ac.uk::b381670e-0799-4eb5-b747-7b5a3ea0f62f" providerId="AD" clId="Web-{80DC276A-C81D-DF77-6658-59D692B4C801}" dt="2026-07-07T15:23:22.382" v="213" actId="20577"/>
          <ac:spMkLst>
            <pc:docMk/>
            <pc:sldMk cId="410177776" sldId="272"/>
            <ac:spMk id="2" creationId="{0C5680C0-9A92-21BE-9FA8-0218436BCE8C}"/>
          </ac:spMkLst>
        </pc:spChg>
        <pc:spChg chg="mod">
          <ac:chgData name="Misbabanu Amanullah Khan (2538422)" userId="S::2538422@student.uwtsd.ac.uk::b381670e-0799-4eb5-b747-7b5a3ea0f62f" providerId="AD" clId="Web-{80DC276A-C81D-DF77-6658-59D692B4C801}" dt="2026-07-07T15:23:34.820" v="214" actId="20577"/>
          <ac:spMkLst>
            <pc:docMk/>
            <pc:sldMk cId="410177776" sldId="272"/>
            <ac:spMk id="3" creationId="{3C0BE7BD-E298-45C0-B4AD-B8426A936E7E}"/>
          </ac:spMkLst>
        </pc:spChg>
      </pc:sldChg>
      <pc:sldChg chg="modSp">
        <pc:chgData name="Misbabanu Amanullah Khan (2538422)" userId="S::2538422@student.uwtsd.ac.uk::b381670e-0799-4eb5-b747-7b5a3ea0f62f" providerId="AD" clId="Web-{80DC276A-C81D-DF77-6658-59D692B4C801}" dt="2026-07-07T15:24:24.401" v="220" actId="20577"/>
        <pc:sldMkLst>
          <pc:docMk/>
          <pc:sldMk cId="1231360536" sldId="273"/>
        </pc:sldMkLst>
        <pc:spChg chg="mod">
          <ac:chgData name="Misbabanu Amanullah Khan (2538422)" userId="S::2538422@student.uwtsd.ac.uk::b381670e-0799-4eb5-b747-7b5a3ea0f62f" providerId="AD" clId="Web-{80DC276A-C81D-DF77-6658-59D692B4C801}" dt="2026-07-07T15:24:14.947" v="219" actId="20577"/>
          <ac:spMkLst>
            <pc:docMk/>
            <pc:sldMk cId="1231360536" sldId="273"/>
            <ac:spMk id="2" creationId="{E7208024-43DC-9CFF-92F2-7DDE387C40F9}"/>
          </ac:spMkLst>
        </pc:spChg>
        <pc:spChg chg="mod">
          <ac:chgData name="Misbabanu Amanullah Khan (2538422)" userId="S::2538422@student.uwtsd.ac.uk::b381670e-0799-4eb5-b747-7b5a3ea0f62f" providerId="AD" clId="Web-{80DC276A-C81D-DF77-6658-59D692B4C801}" dt="2026-07-07T15:24:24.401" v="220" actId="20577"/>
          <ac:spMkLst>
            <pc:docMk/>
            <pc:sldMk cId="1231360536" sldId="273"/>
            <ac:spMk id="3" creationId="{FC6FF8C0-9D9D-D486-F3DD-4651797F33F6}"/>
          </ac:spMkLst>
        </pc:spChg>
      </pc:sldChg>
      <pc:sldChg chg="modSp">
        <pc:chgData name="Misbabanu Amanullah Khan (2538422)" userId="S::2538422@student.uwtsd.ac.uk::b381670e-0799-4eb5-b747-7b5a3ea0f62f" providerId="AD" clId="Web-{80DC276A-C81D-DF77-6658-59D692B4C801}" dt="2026-07-07T15:25:32.451" v="240" actId="14100"/>
        <pc:sldMkLst>
          <pc:docMk/>
          <pc:sldMk cId="959511190" sldId="276"/>
        </pc:sldMkLst>
        <pc:spChg chg="mod">
          <ac:chgData name="Misbabanu Amanullah Khan (2538422)" userId="S::2538422@student.uwtsd.ac.uk::b381670e-0799-4eb5-b747-7b5a3ea0f62f" providerId="AD" clId="Web-{80DC276A-C81D-DF77-6658-59D692B4C801}" dt="2026-07-07T15:25:27.935" v="239" actId="14100"/>
          <ac:spMkLst>
            <pc:docMk/>
            <pc:sldMk cId="959511190" sldId="276"/>
            <ac:spMk id="2" creationId="{810826E1-B620-278C-19D2-85CB331E3D5B}"/>
          </ac:spMkLst>
        </pc:spChg>
        <pc:spChg chg="mod">
          <ac:chgData name="Misbabanu Amanullah Khan (2538422)" userId="S::2538422@student.uwtsd.ac.uk::b381670e-0799-4eb5-b747-7b5a3ea0f62f" providerId="AD" clId="Web-{80DC276A-C81D-DF77-6658-59D692B4C801}" dt="2026-07-07T15:25:32.451" v="240" actId="14100"/>
          <ac:spMkLst>
            <pc:docMk/>
            <pc:sldMk cId="959511190" sldId="276"/>
            <ac:spMk id="3" creationId="{68D5AEA8-0333-A780-2DC1-309B433AB980}"/>
          </ac:spMkLst>
        </pc:spChg>
      </pc:sldChg>
      <pc:sldChg chg="modSp">
        <pc:chgData name="Misbabanu Amanullah Khan (2538422)" userId="S::2538422@student.uwtsd.ac.uk::b381670e-0799-4eb5-b747-7b5a3ea0f62f" providerId="AD" clId="Web-{80DC276A-C81D-DF77-6658-59D692B4C801}" dt="2026-07-07T15:26:48.189" v="246" actId="20577"/>
        <pc:sldMkLst>
          <pc:docMk/>
          <pc:sldMk cId="3903878188" sldId="277"/>
        </pc:sldMkLst>
        <pc:spChg chg="mod">
          <ac:chgData name="Misbabanu Amanullah Khan (2538422)" userId="S::2538422@student.uwtsd.ac.uk::b381670e-0799-4eb5-b747-7b5a3ea0f62f" providerId="AD" clId="Web-{80DC276A-C81D-DF77-6658-59D692B4C801}" dt="2026-07-07T15:26:34.485" v="244" actId="20577"/>
          <ac:spMkLst>
            <pc:docMk/>
            <pc:sldMk cId="3903878188" sldId="277"/>
            <ac:spMk id="2" creationId="{66E16208-1467-A5B7-A2FC-32D4B32BD07A}"/>
          </ac:spMkLst>
        </pc:spChg>
        <pc:spChg chg="mod">
          <ac:chgData name="Misbabanu Amanullah Khan (2538422)" userId="S::2538422@student.uwtsd.ac.uk::b381670e-0799-4eb5-b747-7b5a3ea0f62f" providerId="AD" clId="Web-{80DC276A-C81D-DF77-6658-59D692B4C801}" dt="2026-07-07T15:26:48.189" v="246" actId="20577"/>
          <ac:spMkLst>
            <pc:docMk/>
            <pc:sldMk cId="3903878188" sldId="277"/>
            <ac:spMk id="3" creationId="{EB71D1EC-C9B2-CF3A-CAA1-920911569BCE}"/>
          </ac:spMkLst>
        </pc:spChg>
      </pc:sldChg>
      <pc:sldChg chg="modSp">
        <pc:chgData name="Misbabanu Amanullah Khan (2538422)" userId="S::2538422@student.uwtsd.ac.uk::b381670e-0799-4eb5-b747-7b5a3ea0f62f" providerId="AD" clId="Web-{80DC276A-C81D-DF77-6658-59D692B4C801}" dt="2026-07-07T15:29:12.259" v="270" actId="20577"/>
        <pc:sldMkLst>
          <pc:docMk/>
          <pc:sldMk cId="279723682" sldId="278"/>
        </pc:sldMkLst>
        <pc:spChg chg="mod">
          <ac:chgData name="Misbabanu Amanullah Khan (2538422)" userId="S::2538422@student.uwtsd.ac.uk::b381670e-0799-4eb5-b747-7b5a3ea0f62f" providerId="AD" clId="Web-{80DC276A-C81D-DF77-6658-59D692B4C801}" dt="2026-07-07T15:28:41.976" v="266" actId="20577"/>
          <ac:spMkLst>
            <pc:docMk/>
            <pc:sldMk cId="279723682" sldId="278"/>
            <ac:spMk id="2" creationId="{241A2887-93C5-4A4A-AADA-A9DB46C85A58}"/>
          </ac:spMkLst>
        </pc:spChg>
        <pc:spChg chg="mod">
          <ac:chgData name="Misbabanu Amanullah Khan (2538422)" userId="S::2538422@student.uwtsd.ac.uk::b381670e-0799-4eb5-b747-7b5a3ea0f62f" providerId="AD" clId="Web-{80DC276A-C81D-DF77-6658-59D692B4C801}" dt="2026-07-07T15:29:12.259" v="270" actId="20577"/>
          <ac:spMkLst>
            <pc:docMk/>
            <pc:sldMk cId="279723682" sldId="278"/>
            <ac:spMk id="3" creationId="{96D90ED1-FCF5-1389-1044-B6BAB33CCB65}"/>
          </ac:spMkLst>
        </pc:spChg>
      </pc:sldChg>
      <pc:sldChg chg="modSp">
        <pc:chgData name="Misbabanu Amanullah Khan (2538422)" userId="S::2538422@student.uwtsd.ac.uk::b381670e-0799-4eb5-b747-7b5a3ea0f62f" providerId="AD" clId="Web-{80DC276A-C81D-DF77-6658-59D692B4C801}" dt="2026-07-07T15:31:15.812" v="289" actId="20577"/>
        <pc:sldMkLst>
          <pc:docMk/>
          <pc:sldMk cId="1090717657" sldId="279"/>
        </pc:sldMkLst>
        <pc:spChg chg="mod">
          <ac:chgData name="Misbabanu Amanullah Khan (2538422)" userId="S::2538422@student.uwtsd.ac.uk::b381670e-0799-4eb5-b747-7b5a3ea0f62f" providerId="AD" clId="Web-{80DC276A-C81D-DF77-6658-59D692B4C801}" dt="2026-07-07T15:31:15.812" v="289" actId="20577"/>
          <ac:spMkLst>
            <pc:docMk/>
            <pc:sldMk cId="1090717657" sldId="279"/>
            <ac:spMk id="3" creationId="{9F195FAB-EEBA-8C6F-4635-78599D1602A7}"/>
          </ac:spMkLst>
        </pc:spChg>
      </pc:sldChg>
      <pc:sldChg chg="modSp">
        <pc:chgData name="Misbabanu Amanullah Khan (2538422)" userId="S::2538422@student.uwtsd.ac.uk::b381670e-0799-4eb5-b747-7b5a3ea0f62f" providerId="AD" clId="Web-{80DC276A-C81D-DF77-6658-59D692B4C801}" dt="2026-07-07T15:19:33.590" v="186" actId="20577"/>
        <pc:sldMkLst>
          <pc:docMk/>
          <pc:sldMk cId="3546138354" sldId="282"/>
        </pc:sldMkLst>
        <pc:spChg chg="mod">
          <ac:chgData name="Misbabanu Amanullah Khan (2538422)" userId="S::2538422@student.uwtsd.ac.uk::b381670e-0799-4eb5-b747-7b5a3ea0f62f" providerId="AD" clId="Web-{80DC276A-C81D-DF77-6658-59D692B4C801}" dt="2026-07-07T15:19:22.073" v="185" actId="20577"/>
          <ac:spMkLst>
            <pc:docMk/>
            <pc:sldMk cId="3546138354" sldId="282"/>
            <ac:spMk id="2" creationId="{21714331-F51A-BF9A-DE68-8D049AA2B134}"/>
          </ac:spMkLst>
        </pc:spChg>
        <pc:spChg chg="mod">
          <ac:chgData name="Misbabanu Amanullah Khan (2538422)" userId="S::2538422@student.uwtsd.ac.uk::b381670e-0799-4eb5-b747-7b5a3ea0f62f" providerId="AD" clId="Web-{80DC276A-C81D-DF77-6658-59D692B4C801}" dt="2026-07-07T15:19:33.590" v="186" actId="20577"/>
          <ac:spMkLst>
            <pc:docMk/>
            <pc:sldMk cId="3546138354" sldId="282"/>
            <ac:spMk id="3" creationId="{618D83F8-9C62-A320-4FCA-FB54614123F5}"/>
          </ac:spMkLst>
        </pc:spChg>
      </pc:sldChg>
    </pc:docChg>
  </pc:docChgLst>
  <pc:docChgLst>
    <pc:chgData name="Misbabanu Amanullah Khan (2538422)" userId="S::2538422@student.uwtsd.ac.uk::b381670e-0799-4eb5-b747-7b5a3ea0f62f" providerId="AD" clId="Web-{792402C0-FE40-4342-02B7-AB7292F69972}"/>
    <pc:docChg chg="addSld delSld modSld sldOrd">
      <pc:chgData name="Misbabanu Amanullah Khan (2538422)" userId="S::2538422@student.uwtsd.ac.uk::b381670e-0799-4eb5-b747-7b5a3ea0f62f" providerId="AD" clId="Web-{792402C0-FE40-4342-02B7-AB7292F69972}" dt="2026-06-30T10:08:16.468" v="11"/>
      <pc:docMkLst>
        <pc:docMk/>
      </pc:docMkLst>
      <pc:sldChg chg="modSp">
        <pc:chgData name="Misbabanu Amanullah Khan (2538422)" userId="S::2538422@student.uwtsd.ac.uk::b381670e-0799-4eb5-b747-7b5a3ea0f62f" providerId="AD" clId="Web-{792402C0-FE40-4342-02B7-AB7292F69972}" dt="2026-06-30T09:54:48.297" v="2" actId="14100"/>
        <pc:sldMkLst>
          <pc:docMk/>
          <pc:sldMk cId="3741780258" sldId="257"/>
        </pc:sldMkLst>
        <pc:spChg chg="mod">
          <ac:chgData name="Misbabanu Amanullah Khan (2538422)" userId="S::2538422@student.uwtsd.ac.uk::b381670e-0799-4eb5-b747-7b5a3ea0f62f" providerId="AD" clId="Web-{792402C0-FE40-4342-02B7-AB7292F69972}" dt="2026-06-30T09:54:48.297" v="2" actId="14100"/>
          <ac:spMkLst>
            <pc:docMk/>
            <pc:sldMk cId="3741780258" sldId="257"/>
            <ac:spMk id="3" creationId="{695FFC55-57A5-DE3A-F38D-E5D8D9977565}"/>
          </ac:spMkLst>
        </pc:spChg>
      </pc:sldChg>
      <pc:sldChg chg="addSp delSp modSp new mod ord setBg">
        <pc:chgData name="Misbabanu Amanullah Khan (2538422)" userId="S::2538422@student.uwtsd.ac.uk::b381670e-0799-4eb5-b747-7b5a3ea0f62f" providerId="AD" clId="Web-{792402C0-FE40-4342-02B7-AB7292F69972}" dt="2026-06-30T10:08:16.468" v="11"/>
        <pc:sldMkLst>
          <pc:docMk/>
          <pc:sldMk cId="1770331678" sldId="258"/>
        </pc:sldMkLst>
        <pc:spChg chg="add">
          <ac:chgData name="Misbabanu Amanullah Khan (2538422)" userId="S::2538422@student.uwtsd.ac.uk::b381670e-0799-4eb5-b747-7b5a3ea0f62f" providerId="AD" clId="Web-{792402C0-FE40-4342-02B7-AB7292F69972}" dt="2026-06-30T10:08:16.468" v="11"/>
          <ac:spMkLst>
            <pc:docMk/>
            <pc:sldMk cId="1770331678" sldId="258"/>
            <ac:spMk id="13" creationId="{479833C7-FDE4-4657-B0B1-32BE833C2489}"/>
          </ac:spMkLst>
        </pc:spChg>
        <pc:spChg chg="add">
          <ac:chgData name="Misbabanu Amanullah Khan (2538422)" userId="S::2538422@student.uwtsd.ac.uk::b381670e-0799-4eb5-b747-7b5a3ea0f62f" providerId="AD" clId="Web-{792402C0-FE40-4342-02B7-AB7292F69972}" dt="2026-06-30T10:08:16.468" v="11"/>
          <ac:spMkLst>
            <pc:docMk/>
            <pc:sldMk cId="1770331678" sldId="258"/>
            <ac:spMk id="15" creationId="{0ABE7C0B-A2D9-4202-A524-532DA2E2D582}"/>
          </ac:spMkLst>
        </pc:spChg>
        <pc:picChg chg="add mod ord">
          <ac:chgData name="Misbabanu Amanullah Khan (2538422)" userId="S::2538422@student.uwtsd.ac.uk::b381670e-0799-4eb5-b747-7b5a3ea0f62f" providerId="AD" clId="Web-{792402C0-FE40-4342-02B7-AB7292F69972}" dt="2026-06-30T10:08:16.468" v="11"/>
          <ac:picMkLst>
            <pc:docMk/>
            <pc:sldMk cId="1770331678" sldId="258"/>
            <ac:picMk id="4" creationId="{B095EF2A-C3E9-2A18-71F9-D03DADA622A5}"/>
          </ac:picMkLst>
        </pc:picChg>
        <pc:cxnChg chg="add">
          <ac:chgData name="Misbabanu Amanullah Khan (2538422)" userId="S::2538422@student.uwtsd.ac.uk::b381670e-0799-4eb5-b747-7b5a3ea0f62f" providerId="AD" clId="Web-{792402C0-FE40-4342-02B7-AB7292F69972}" dt="2026-06-30T10:08:16.468" v="11"/>
          <ac:cxnSpMkLst>
            <pc:docMk/>
            <pc:sldMk cId="1770331678" sldId="258"/>
            <ac:cxnSpMk id="9" creationId="{F64F9B95-9045-48D2-B9F3-2927E98F54AA}"/>
          </ac:cxnSpMkLst>
        </pc:cxnChg>
        <pc:cxnChg chg="add">
          <ac:chgData name="Misbabanu Amanullah Khan (2538422)" userId="S::2538422@student.uwtsd.ac.uk::b381670e-0799-4eb5-b747-7b5a3ea0f62f" providerId="AD" clId="Web-{792402C0-FE40-4342-02B7-AB7292F69972}" dt="2026-06-30T10:08:16.468" v="11"/>
          <ac:cxnSpMkLst>
            <pc:docMk/>
            <pc:sldMk cId="1770331678" sldId="258"/>
            <ac:cxnSpMk id="11" creationId="{085AA86F-6A4D-4BCB-A045-D992CDC2959B}"/>
          </ac:cxnSpMkLst>
        </pc:cxnChg>
      </pc:sldChg>
    </pc:docChg>
  </pc:docChgLst>
  <pc:docChgLst>
    <pc:chgData name="Misbabanu Amanullah Khan (2538422)" userId="S::2538422@student.uwtsd.ac.uk::b381670e-0799-4eb5-b747-7b5a3ea0f62f" providerId="AD" clId="Web-{3C0B6E54-C30A-D8A0-CC4C-4D2211C25DC8}"/>
    <pc:docChg chg="addSld delSld modSld sldOrd">
      <pc:chgData name="Misbabanu Amanullah Khan (2538422)" userId="S::2538422@student.uwtsd.ac.uk::b381670e-0799-4eb5-b747-7b5a3ea0f62f" providerId="AD" clId="Web-{3C0B6E54-C30A-D8A0-CC4C-4D2211C25DC8}" dt="2026-07-07T21:59:18.875" v="811" actId="20577"/>
      <pc:docMkLst>
        <pc:docMk/>
      </pc:docMkLst>
      <pc:sldChg chg="modSp">
        <pc:chgData name="Misbabanu Amanullah Khan (2538422)" userId="S::2538422@student.uwtsd.ac.uk::b381670e-0799-4eb5-b747-7b5a3ea0f62f" providerId="AD" clId="Web-{3C0B6E54-C30A-D8A0-CC4C-4D2211C25DC8}" dt="2026-07-07T18:54:11.980" v="49" actId="20577"/>
        <pc:sldMkLst>
          <pc:docMk/>
          <pc:sldMk cId="199548205" sldId="259"/>
        </pc:sldMkLst>
        <pc:spChg chg="mod">
          <ac:chgData name="Misbabanu Amanullah Khan (2538422)" userId="S::2538422@student.uwtsd.ac.uk::b381670e-0799-4eb5-b747-7b5a3ea0f62f" providerId="AD" clId="Web-{3C0B6E54-C30A-D8A0-CC4C-4D2211C25DC8}" dt="2026-07-07T18:54:11.980" v="49" actId="20577"/>
          <ac:spMkLst>
            <pc:docMk/>
            <pc:sldMk cId="199548205" sldId="259"/>
            <ac:spMk id="2" creationId="{50AFF0FF-1D83-FB89-3777-B3920620CF55}"/>
          </ac:spMkLst>
        </pc:spChg>
      </pc:sldChg>
      <pc:sldChg chg="modSp">
        <pc:chgData name="Misbabanu Amanullah Khan (2538422)" userId="S::2538422@student.uwtsd.ac.uk::b381670e-0799-4eb5-b747-7b5a3ea0f62f" providerId="AD" clId="Web-{3C0B6E54-C30A-D8A0-CC4C-4D2211C25DC8}" dt="2026-07-07T19:29:56.769" v="179" actId="20577"/>
        <pc:sldMkLst>
          <pc:docMk/>
          <pc:sldMk cId="2646170643" sldId="267"/>
        </pc:sldMkLst>
        <pc:spChg chg="mod">
          <ac:chgData name="Misbabanu Amanullah Khan (2538422)" userId="S::2538422@student.uwtsd.ac.uk::b381670e-0799-4eb5-b747-7b5a3ea0f62f" providerId="AD" clId="Web-{3C0B6E54-C30A-D8A0-CC4C-4D2211C25DC8}" dt="2026-07-07T19:29:56.769" v="179"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3C0B6E54-C30A-D8A0-CC4C-4D2211C25DC8}" dt="2026-07-07T19:22:07.408" v="123" actId="20577"/>
        <pc:sldMkLst>
          <pc:docMk/>
          <pc:sldMk cId="35367694" sldId="268"/>
        </pc:sldMkLst>
        <pc:spChg chg="mod">
          <ac:chgData name="Misbabanu Amanullah Khan (2538422)" userId="S::2538422@student.uwtsd.ac.uk::b381670e-0799-4eb5-b747-7b5a3ea0f62f" providerId="AD" clId="Web-{3C0B6E54-C30A-D8A0-CC4C-4D2211C25DC8}" dt="2026-07-07T19:22:07.408" v="123" actId="20577"/>
          <ac:spMkLst>
            <pc:docMk/>
            <pc:sldMk cId="35367694" sldId="268"/>
            <ac:spMk id="3" creationId="{CD2D430B-BD63-2EB2-AEAE-01E36C8E6CCE}"/>
          </ac:spMkLst>
        </pc:spChg>
      </pc:sldChg>
      <pc:sldChg chg="modSp">
        <pc:chgData name="Misbabanu Amanullah Khan (2538422)" userId="S::2538422@student.uwtsd.ac.uk::b381670e-0799-4eb5-b747-7b5a3ea0f62f" providerId="AD" clId="Web-{3C0B6E54-C30A-D8A0-CC4C-4D2211C25DC8}" dt="2026-07-07T19:31:40.836" v="198" actId="20577"/>
        <pc:sldMkLst>
          <pc:docMk/>
          <pc:sldMk cId="1189022084" sldId="269"/>
        </pc:sldMkLst>
        <pc:spChg chg="mod">
          <ac:chgData name="Misbabanu Amanullah Khan (2538422)" userId="S::2538422@student.uwtsd.ac.uk::b381670e-0799-4eb5-b747-7b5a3ea0f62f" providerId="AD" clId="Web-{3C0B6E54-C30A-D8A0-CC4C-4D2211C25DC8}" dt="2026-07-07T19:31:40.836" v="198" actId="20577"/>
          <ac:spMkLst>
            <pc:docMk/>
            <pc:sldMk cId="1189022084" sldId="269"/>
            <ac:spMk id="44" creationId="{807AEAB9-C8D5-D4DD-8D5E-EEB6E18B0085}"/>
          </ac:spMkLst>
        </pc:spChg>
      </pc:sldChg>
      <pc:sldChg chg="modSp">
        <pc:chgData name="Misbabanu Amanullah Khan (2538422)" userId="S::2538422@student.uwtsd.ac.uk::b381670e-0799-4eb5-b747-7b5a3ea0f62f" providerId="AD" clId="Web-{3C0B6E54-C30A-D8A0-CC4C-4D2211C25DC8}" dt="2026-07-07T18:58:54.085" v="59" actId="20577"/>
        <pc:sldMkLst>
          <pc:docMk/>
          <pc:sldMk cId="890740978" sldId="274"/>
        </pc:sldMkLst>
        <pc:spChg chg="mod">
          <ac:chgData name="Misbabanu Amanullah Khan (2538422)" userId="S::2538422@student.uwtsd.ac.uk::b381670e-0799-4eb5-b747-7b5a3ea0f62f" providerId="AD" clId="Web-{3C0B6E54-C30A-D8A0-CC4C-4D2211C25DC8}" dt="2026-07-07T18:58:54.085" v="59" actId="20577"/>
          <ac:spMkLst>
            <pc:docMk/>
            <pc:sldMk cId="890740978" sldId="274"/>
            <ac:spMk id="2" creationId="{D35D5D70-24D8-A347-A250-5C4DC3738EF9}"/>
          </ac:spMkLst>
        </pc:spChg>
      </pc:sldChg>
      <pc:sldChg chg="modSp">
        <pc:chgData name="Misbabanu Amanullah Khan (2538422)" userId="S::2538422@student.uwtsd.ac.uk::b381670e-0799-4eb5-b747-7b5a3ea0f62f" providerId="AD" clId="Web-{3C0B6E54-C30A-D8A0-CC4C-4D2211C25DC8}" dt="2026-07-07T19:32:50.589" v="202" actId="20577"/>
        <pc:sldMkLst>
          <pc:docMk/>
          <pc:sldMk cId="279723682" sldId="278"/>
        </pc:sldMkLst>
        <pc:spChg chg="mod">
          <ac:chgData name="Misbabanu Amanullah Khan (2538422)" userId="S::2538422@student.uwtsd.ac.uk::b381670e-0799-4eb5-b747-7b5a3ea0f62f" providerId="AD" clId="Web-{3C0B6E54-C30A-D8A0-CC4C-4D2211C25DC8}" dt="2026-07-07T19:32:50.589" v="202" actId="20577"/>
          <ac:spMkLst>
            <pc:docMk/>
            <pc:sldMk cId="279723682" sldId="278"/>
            <ac:spMk id="3" creationId="{96D90ED1-FCF5-1389-1044-B6BAB33CCB65}"/>
          </ac:spMkLst>
        </pc:spChg>
      </pc:sldChg>
      <pc:sldChg chg="modSp">
        <pc:chgData name="Misbabanu Amanullah Khan (2538422)" userId="S::2538422@student.uwtsd.ac.uk::b381670e-0799-4eb5-b747-7b5a3ea0f62f" providerId="AD" clId="Web-{3C0B6E54-C30A-D8A0-CC4C-4D2211C25DC8}" dt="2026-07-07T19:34:07.482" v="215" actId="20577"/>
        <pc:sldMkLst>
          <pc:docMk/>
          <pc:sldMk cId="1090717657" sldId="279"/>
        </pc:sldMkLst>
        <pc:spChg chg="mod">
          <ac:chgData name="Misbabanu Amanullah Khan (2538422)" userId="S::2538422@student.uwtsd.ac.uk::b381670e-0799-4eb5-b747-7b5a3ea0f62f" providerId="AD" clId="Web-{3C0B6E54-C30A-D8A0-CC4C-4D2211C25DC8}" dt="2026-07-07T19:34:07.482" v="215" actId="20577"/>
          <ac:spMkLst>
            <pc:docMk/>
            <pc:sldMk cId="1090717657" sldId="279"/>
            <ac:spMk id="2" creationId="{0F61FCEE-9C6B-18F2-2300-97F8581EEAED}"/>
          </ac:spMkLst>
        </pc:spChg>
        <pc:spChg chg="mod">
          <ac:chgData name="Misbabanu Amanullah Khan (2538422)" userId="S::2538422@student.uwtsd.ac.uk::b381670e-0799-4eb5-b747-7b5a3ea0f62f" providerId="AD" clId="Web-{3C0B6E54-C30A-D8A0-CC4C-4D2211C25DC8}" dt="2026-07-07T19:33:16.215" v="203" actId="20577"/>
          <ac:spMkLst>
            <pc:docMk/>
            <pc:sldMk cId="1090717657" sldId="279"/>
            <ac:spMk id="3" creationId="{9F195FAB-EEBA-8C6F-4635-78599D1602A7}"/>
          </ac:spMkLst>
        </pc:spChg>
      </pc:sldChg>
      <pc:sldChg chg="modSp">
        <pc:chgData name="Misbabanu Amanullah Khan (2538422)" userId="S::2538422@student.uwtsd.ac.uk::b381670e-0799-4eb5-b747-7b5a3ea0f62f" providerId="AD" clId="Web-{3C0B6E54-C30A-D8A0-CC4C-4D2211C25DC8}" dt="2026-07-07T19:29:28.878" v="170" actId="20577"/>
        <pc:sldMkLst>
          <pc:docMk/>
          <pc:sldMk cId="3546138354" sldId="282"/>
        </pc:sldMkLst>
        <pc:spChg chg="mod">
          <ac:chgData name="Misbabanu Amanullah Khan (2538422)" userId="S::2538422@student.uwtsd.ac.uk::b381670e-0799-4eb5-b747-7b5a3ea0f62f" providerId="AD" clId="Web-{3C0B6E54-C30A-D8A0-CC4C-4D2211C25DC8}" dt="2026-07-07T19:29:28.878" v="170" actId="20577"/>
          <ac:spMkLst>
            <pc:docMk/>
            <pc:sldMk cId="3546138354" sldId="282"/>
            <ac:spMk id="3" creationId="{618D83F8-9C62-A320-4FCA-FB54614123F5}"/>
          </ac:spMkLst>
        </pc:spChg>
      </pc:sldChg>
      <pc:sldChg chg="modSp">
        <pc:chgData name="Misbabanu Amanullah Khan (2538422)" userId="S::2538422@student.uwtsd.ac.uk::b381670e-0799-4eb5-b747-7b5a3ea0f62f" providerId="AD" clId="Web-{3C0B6E54-C30A-D8A0-CC4C-4D2211C25DC8}" dt="2026-07-07T21:59:18.875" v="811" actId="20577"/>
        <pc:sldMkLst>
          <pc:docMk/>
          <pc:sldMk cId="2743148433" sldId="286"/>
        </pc:sldMkLst>
        <pc:spChg chg="mod">
          <ac:chgData name="Misbabanu Amanullah Khan (2538422)" userId="S::2538422@student.uwtsd.ac.uk::b381670e-0799-4eb5-b747-7b5a3ea0f62f" providerId="AD" clId="Web-{3C0B6E54-C30A-D8A0-CC4C-4D2211C25DC8}" dt="2026-07-07T21:59:18.875" v="811" actId="20577"/>
          <ac:spMkLst>
            <pc:docMk/>
            <pc:sldMk cId="2743148433" sldId="286"/>
            <ac:spMk id="2" creationId="{26B2188D-A415-B2A2-0904-9393FA793D86}"/>
          </ac:spMkLst>
        </pc:spChg>
      </pc:sldChg>
      <pc:sldChg chg="modSp new">
        <pc:chgData name="Misbabanu Amanullah Khan (2538422)" userId="S::2538422@student.uwtsd.ac.uk::b381670e-0799-4eb5-b747-7b5a3ea0f62f" providerId="AD" clId="Web-{3C0B6E54-C30A-D8A0-CC4C-4D2211C25DC8}" dt="2026-07-07T21:56:29.356" v="795" actId="20577"/>
        <pc:sldMkLst>
          <pc:docMk/>
          <pc:sldMk cId="3184219472" sldId="287"/>
        </pc:sldMkLst>
        <pc:spChg chg="mod">
          <ac:chgData name="Misbabanu Amanullah Khan (2538422)" userId="S::2538422@student.uwtsd.ac.uk::b381670e-0799-4eb5-b747-7b5a3ea0f62f" providerId="AD" clId="Web-{3C0B6E54-C30A-D8A0-CC4C-4D2211C25DC8}" dt="2026-07-07T21:56:29.356" v="795" actId="20577"/>
          <ac:spMkLst>
            <pc:docMk/>
            <pc:sldMk cId="3184219472" sldId="287"/>
            <ac:spMk id="2" creationId="{FCF815A9-B41A-F24F-E299-8C5763FCB3C8}"/>
          </ac:spMkLst>
        </pc:spChg>
      </pc:sldChg>
      <pc:sldChg chg="modSp new">
        <pc:chgData name="Misbabanu Amanullah Khan (2538422)" userId="S::2538422@student.uwtsd.ac.uk::b381670e-0799-4eb5-b747-7b5a3ea0f62f" providerId="AD" clId="Web-{3C0B6E54-C30A-D8A0-CC4C-4D2211C25DC8}" dt="2026-07-07T20:56:57.771" v="512" actId="20577"/>
        <pc:sldMkLst>
          <pc:docMk/>
          <pc:sldMk cId="2832307320" sldId="289"/>
        </pc:sldMkLst>
        <pc:spChg chg="mod">
          <ac:chgData name="Misbabanu Amanullah Khan (2538422)" userId="S::2538422@student.uwtsd.ac.uk::b381670e-0799-4eb5-b747-7b5a3ea0f62f" providerId="AD" clId="Web-{3C0B6E54-C30A-D8A0-CC4C-4D2211C25DC8}" dt="2026-07-07T20:56:57.771" v="512" actId="20577"/>
          <ac:spMkLst>
            <pc:docMk/>
            <pc:sldMk cId="2832307320" sldId="289"/>
            <ac:spMk id="2" creationId="{91042F79-09D6-8E6F-2336-782A945D0B13}"/>
          </ac:spMkLst>
        </pc:spChg>
        <pc:spChg chg="mod">
          <ac:chgData name="Misbabanu Amanullah Khan (2538422)" userId="S::2538422@student.uwtsd.ac.uk::b381670e-0799-4eb5-b747-7b5a3ea0f62f" providerId="AD" clId="Web-{3C0B6E54-C30A-D8A0-CC4C-4D2211C25DC8}" dt="2026-07-07T20:56:37.958" v="508" actId="20577"/>
          <ac:spMkLst>
            <pc:docMk/>
            <pc:sldMk cId="2832307320" sldId="289"/>
            <ac:spMk id="3" creationId="{D0545742-D486-112B-0289-7C7085FD56F2}"/>
          </ac:spMkLst>
        </pc:spChg>
      </pc:sldChg>
      <pc:sldChg chg="modSp new">
        <pc:chgData name="Misbabanu Amanullah Khan (2538422)" userId="S::2538422@student.uwtsd.ac.uk::b381670e-0799-4eb5-b747-7b5a3ea0f62f" providerId="AD" clId="Web-{3C0B6E54-C30A-D8A0-CC4C-4D2211C25DC8}" dt="2026-07-07T21:57:45.562" v="797" actId="20577"/>
        <pc:sldMkLst>
          <pc:docMk/>
          <pc:sldMk cId="732797400" sldId="290"/>
        </pc:sldMkLst>
        <pc:spChg chg="mod">
          <ac:chgData name="Misbabanu Amanullah Khan (2538422)" userId="S::2538422@student.uwtsd.ac.uk::b381670e-0799-4eb5-b747-7b5a3ea0f62f" providerId="AD" clId="Web-{3C0B6E54-C30A-D8A0-CC4C-4D2211C25DC8}" dt="2026-07-07T21:44:00.075" v="527" actId="1076"/>
          <ac:spMkLst>
            <pc:docMk/>
            <pc:sldMk cId="732797400" sldId="290"/>
            <ac:spMk id="2" creationId="{9D8374E0-C1B1-BE9C-DC6C-FB959736E093}"/>
          </ac:spMkLst>
        </pc:spChg>
        <pc:spChg chg="mod">
          <ac:chgData name="Misbabanu Amanullah Khan (2538422)" userId="S::2538422@student.uwtsd.ac.uk::b381670e-0799-4eb5-b747-7b5a3ea0f62f" providerId="AD" clId="Web-{3C0B6E54-C30A-D8A0-CC4C-4D2211C25DC8}" dt="2026-07-07T21:57:45.562" v="797" actId="20577"/>
          <ac:spMkLst>
            <pc:docMk/>
            <pc:sldMk cId="732797400" sldId="290"/>
            <ac:spMk id="3" creationId="{846117B5-F096-4333-BB58-2CCAA67EC7CE}"/>
          </ac:spMkLst>
        </pc:spChg>
      </pc:sldChg>
    </pc:docChg>
  </pc:docChgLst>
  <pc:docChgLst>
    <pc:chgData name="Misbabanu Amanullah Khan (2538422)" userId="S::2538422@student.uwtsd.ac.uk::b381670e-0799-4eb5-b747-7b5a3ea0f62f" providerId="AD" clId="Web-{22902462-4A61-3C25-D702-EE880C80714F}"/>
    <pc:docChg chg="addSld delSld modSld">
      <pc:chgData name="Misbabanu Amanullah Khan (2538422)" userId="S::2538422@student.uwtsd.ac.uk::b381670e-0799-4eb5-b747-7b5a3ea0f62f" providerId="AD" clId="Web-{22902462-4A61-3C25-D702-EE880C80714F}" dt="2026-07-02T13:32:06.596" v="1200" actId="14100"/>
      <pc:docMkLst>
        <pc:docMk/>
      </pc:docMkLst>
      <pc:sldChg chg="modSp">
        <pc:chgData name="Misbabanu Amanullah Khan (2538422)" userId="S::2538422@student.uwtsd.ac.uk::b381670e-0799-4eb5-b747-7b5a3ea0f62f" providerId="AD" clId="Web-{22902462-4A61-3C25-D702-EE880C80714F}" dt="2026-07-02T12:08:31.874" v="754" actId="20577"/>
        <pc:sldMkLst>
          <pc:docMk/>
          <pc:sldMk cId="3741780258" sldId="257"/>
        </pc:sldMkLst>
        <pc:spChg chg="mod">
          <ac:chgData name="Misbabanu Amanullah Khan (2538422)" userId="S::2538422@student.uwtsd.ac.uk::b381670e-0799-4eb5-b747-7b5a3ea0f62f" providerId="AD" clId="Web-{22902462-4A61-3C25-D702-EE880C80714F}" dt="2026-07-02T12:08:31.874" v="754" actId="20577"/>
          <ac:spMkLst>
            <pc:docMk/>
            <pc:sldMk cId="3741780258" sldId="257"/>
            <ac:spMk id="3" creationId="{695FFC55-57A5-DE3A-F38D-E5D8D9977565}"/>
          </ac:spMkLst>
        </pc:spChg>
      </pc:sldChg>
      <pc:sldChg chg="modSp new">
        <pc:chgData name="Misbabanu Amanullah Khan (2538422)" userId="S::2538422@student.uwtsd.ac.uk::b381670e-0799-4eb5-b747-7b5a3ea0f62f" providerId="AD" clId="Web-{22902462-4A61-3C25-D702-EE880C80714F}" dt="2026-07-02T13:27:53.255" v="1179" actId="20577"/>
        <pc:sldMkLst>
          <pc:docMk/>
          <pc:sldMk cId="199548205" sldId="259"/>
        </pc:sldMkLst>
        <pc:spChg chg="mod">
          <ac:chgData name="Misbabanu Amanullah Khan (2538422)" userId="S::2538422@student.uwtsd.ac.uk::b381670e-0799-4eb5-b747-7b5a3ea0f62f" providerId="AD" clId="Web-{22902462-4A61-3C25-D702-EE880C80714F}" dt="2026-07-02T13:27:53.255" v="1179" actId="20577"/>
          <ac:spMkLst>
            <pc:docMk/>
            <pc:sldMk cId="199548205" sldId="259"/>
            <ac:spMk id="2" creationId="{50AFF0FF-1D83-FB89-3777-B3920620CF55}"/>
          </ac:spMkLst>
        </pc:spChg>
      </pc:sldChg>
      <pc:sldChg chg="modSp new">
        <pc:chgData name="Misbabanu Amanullah Khan (2538422)" userId="S::2538422@student.uwtsd.ac.uk::b381670e-0799-4eb5-b747-7b5a3ea0f62f" providerId="AD" clId="Web-{22902462-4A61-3C25-D702-EE880C80714F}" dt="2026-07-02T12:25:15.518" v="1085" actId="20577"/>
        <pc:sldMkLst>
          <pc:docMk/>
          <pc:sldMk cId="1609706192" sldId="262"/>
        </pc:sldMkLst>
        <pc:spChg chg="mod">
          <ac:chgData name="Misbabanu Amanullah Khan (2538422)" userId="S::2538422@student.uwtsd.ac.uk::b381670e-0799-4eb5-b747-7b5a3ea0f62f" providerId="AD" clId="Web-{22902462-4A61-3C25-D702-EE880C80714F}" dt="2026-07-02T12:10:04.987" v="768" actId="20577"/>
          <ac:spMkLst>
            <pc:docMk/>
            <pc:sldMk cId="1609706192" sldId="262"/>
            <ac:spMk id="2" creationId="{C83A1013-AF3E-15CB-412D-D89CA3414B25}"/>
          </ac:spMkLst>
        </pc:spChg>
        <pc:spChg chg="mod">
          <ac:chgData name="Misbabanu Amanullah Khan (2538422)" userId="S::2538422@student.uwtsd.ac.uk::b381670e-0799-4eb5-b747-7b5a3ea0f62f" providerId="AD" clId="Web-{22902462-4A61-3C25-D702-EE880C80714F}" dt="2026-07-02T12:25:15.518" v="1085" actId="20577"/>
          <ac:spMkLst>
            <pc:docMk/>
            <pc:sldMk cId="1609706192" sldId="262"/>
            <ac:spMk id="3" creationId="{48BFF372-9FEB-5A41-75BF-BDECDDE9D204}"/>
          </ac:spMkLst>
        </pc:spChg>
      </pc:sldChg>
      <pc:sldChg chg="modSp new">
        <pc:chgData name="Misbabanu Amanullah Khan (2538422)" userId="S::2538422@student.uwtsd.ac.uk::b381670e-0799-4eb5-b747-7b5a3ea0f62f" providerId="AD" clId="Web-{22902462-4A61-3C25-D702-EE880C80714F}" dt="2026-07-02T13:18:45.386" v="1177" actId="20577"/>
        <pc:sldMkLst>
          <pc:docMk/>
          <pc:sldMk cId="1319454482" sldId="263"/>
        </pc:sldMkLst>
        <pc:spChg chg="mod">
          <ac:chgData name="Misbabanu Amanullah Khan (2538422)" userId="S::2538422@student.uwtsd.ac.uk::b381670e-0799-4eb5-b747-7b5a3ea0f62f" providerId="AD" clId="Web-{22902462-4A61-3C25-D702-EE880C80714F}" dt="2026-07-02T13:15:58.519" v="1111" actId="20577"/>
          <ac:spMkLst>
            <pc:docMk/>
            <pc:sldMk cId="1319454482" sldId="263"/>
            <ac:spMk id="2" creationId="{95FD3B0A-B2EE-0662-FF18-DD5247E10337}"/>
          </ac:spMkLst>
        </pc:spChg>
        <pc:spChg chg="mod">
          <ac:chgData name="Misbabanu Amanullah Khan (2538422)" userId="S::2538422@student.uwtsd.ac.uk::b381670e-0799-4eb5-b747-7b5a3ea0f62f" providerId="AD" clId="Web-{22902462-4A61-3C25-D702-EE880C80714F}" dt="2026-07-02T13:18:45.386" v="1177" actId="20577"/>
          <ac:spMkLst>
            <pc:docMk/>
            <pc:sldMk cId="1319454482" sldId="263"/>
            <ac:spMk id="3" creationId="{39FFF5D2-5D0B-7978-7DA7-6A1C90382E37}"/>
          </ac:spMkLst>
        </pc:spChg>
      </pc:sldChg>
      <pc:sldChg chg="modSp new">
        <pc:chgData name="Misbabanu Amanullah Khan (2538422)" userId="S::2538422@student.uwtsd.ac.uk::b381670e-0799-4eb5-b747-7b5a3ea0f62f" providerId="AD" clId="Web-{22902462-4A61-3C25-D702-EE880C80714F}" dt="2026-07-02T13:32:06.596" v="1200" actId="14100"/>
        <pc:sldMkLst>
          <pc:docMk/>
          <pc:sldMk cId="67292249" sldId="264"/>
        </pc:sldMkLst>
        <pc:spChg chg="mod">
          <ac:chgData name="Misbabanu Amanullah Khan (2538422)" userId="S::2538422@student.uwtsd.ac.uk::b381670e-0799-4eb5-b747-7b5a3ea0f62f" providerId="AD" clId="Web-{22902462-4A61-3C25-D702-EE880C80714F}" dt="2026-07-02T13:31:53.470" v="1199" actId="20577"/>
          <ac:spMkLst>
            <pc:docMk/>
            <pc:sldMk cId="67292249" sldId="264"/>
            <ac:spMk id="2" creationId="{521823CD-029B-006F-B928-7AA6D93FA9BB}"/>
          </ac:spMkLst>
        </pc:spChg>
        <pc:spChg chg="mod">
          <ac:chgData name="Misbabanu Amanullah Khan (2538422)" userId="S::2538422@student.uwtsd.ac.uk::b381670e-0799-4eb5-b747-7b5a3ea0f62f" providerId="AD" clId="Web-{22902462-4A61-3C25-D702-EE880C80714F}" dt="2026-07-02T13:32:06.596" v="1200" actId="14100"/>
          <ac:spMkLst>
            <pc:docMk/>
            <pc:sldMk cId="67292249" sldId="264"/>
            <ac:spMk id="3" creationId="{8A6950E3-FA3C-C97D-15C6-E1A27B93D6B5}"/>
          </ac:spMkLst>
        </pc:spChg>
      </pc:sldChg>
    </pc:docChg>
  </pc:docChgLst>
  <pc:docChgLst>
    <pc:chgData name="Misbabanu Amanullah Khan (2538422)" userId="S::2538422@student.uwtsd.ac.uk::b381670e-0799-4eb5-b747-7b5a3ea0f62f" providerId="AD" clId="Web-{7D398916-B8B8-3022-B900-CC888E1A77CD}"/>
    <pc:docChg chg="addSld">
      <pc:chgData name="Misbabanu Amanullah Khan (2538422)" userId="S::2538422@student.uwtsd.ac.uk::b381670e-0799-4eb5-b747-7b5a3ea0f62f" providerId="AD" clId="Web-{7D398916-B8B8-3022-B900-CC888E1A77CD}" dt="2026-07-08T15:18:15.817" v="0"/>
      <pc:docMkLst>
        <pc:docMk/>
      </pc:docMkLst>
      <pc:sldChg chg="new">
        <pc:chgData name="Misbabanu Amanullah Khan (2538422)" userId="S::2538422@student.uwtsd.ac.uk::b381670e-0799-4eb5-b747-7b5a3ea0f62f" providerId="AD" clId="Web-{7D398916-B8B8-3022-B900-CC888E1A77CD}" dt="2026-07-08T15:18:15.817" v="0"/>
        <pc:sldMkLst>
          <pc:docMk/>
          <pc:sldMk cId="3283107605" sldId="296"/>
        </pc:sldMkLst>
      </pc:sldChg>
    </pc:docChg>
  </pc:docChgLst>
  <pc:docChgLst>
    <pc:chgData name="Misbabanu Amanullah Khan (2538422)" userId="S::2538422@student.uwtsd.ac.uk::b381670e-0799-4eb5-b747-7b5a3ea0f62f" providerId="AD" clId="Web-{A89255E3-0C56-79EB-751F-ECB49A8E8032}"/>
    <pc:docChg chg="addSld delSld modSld">
      <pc:chgData name="Misbabanu Amanullah Khan (2538422)" userId="S::2538422@student.uwtsd.ac.uk::b381670e-0799-4eb5-b747-7b5a3ea0f62f" providerId="AD" clId="Web-{A89255E3-0C56-79EB-751F-ECB49A8E8032}" dt="2026-07-11T09:34:57.233" v="106" actId="20577"/>
      <pc:docMkLst>
        <pc:docMk/>
      </pc:docMkLst>
      <pc:sldChg chg="modSp">
        <pc:chgData name="Misbabanu Amanullah Khan (2538422)" userId="S::2538422@student.uwtsd.ac.uk::b381670e-0799-4eb5-b747-7b5a3ea0f62f" providerId="AD" clId="Web-{A89255E3-0C56-79EB-751F-ECB49A8E8032}" dt="2026-07-11T09:34:57.233" v="106" actId="20577"/>
        <pc:sldMkLst>
          <pc:docMk/>
          <pc:sldMk cId="3741780258" sldId="257"/>
        </pc:sldMkLst>
        <pc:spChg chg="mod">
          <ac:chgData name="Misbabanu Amanullah Khan (2538422)" userId="S::2538422@student.uwtsd.ac.uk::b381670e-0799-4eb5-b747-7b5a3ea0f62f" providerId="AD" clId="Web-{A89255E3-0C56-79EB-751F-ECB49A8E8032}" dt="2026-07-11T09:34:57.233" v="106" actId="20577"/>
          <ac:spMkLst>
            <pc:docMk/>
            <pc:sldMk cId="3741780258" sldId="257"/>
            <ac:spMk id="3" creationId="{695FFC55-57A5-DE3A-F38D-E5D8D9977565}"/>
          </ac:spMkLst>
        </pc:spChg>
      </pc:sldChg>
      <pc:sldChg chg="modSp del">
        <pc:chgData name="Misbabanu Amanullah Khan (2538422)" userId="S::2538422@student.uwtsd.ac.uk::b381670e-0799-4eb5-b747-7b5a3ea0f62f" providerId="AD" clId="Web-{A89255E3-0C56-79EB-751F-ECB49A8E8032}" dt="2026-07-11T09:29:02.078" v="35"/>
        <pc:sldMkLst>
          <pc:docMk/>
          <pc:sldMk cId="4152929291" sldId="275"/>
        </pc:sldMkLst>
        <pc:spChg chg="mod">
          <ac:chgData name="Misbabanu Amanullah Khan (2538422)" userId="S::2538422@student.uwtsd.ac.uk::b381670e-0799-4eb5-b747-7b5a3ea0f62f" providerId="AD" clId="Web-{A89255E3-0C56-79EB-751F-ECB49A8E8032}" dt="2026-07-11T09:28:16.623" v="19" actId="20577"/>
          <ac:spMkLst>
            <pc:docMk/>
            <pc:sldMk cId="4152929291" sldId="275"/>
            <ac:spMk id="2" creationId="{95FD9B59-E158-443E-2187-A8B4DADAAA1A}"/>
          </ac:spMkLst>
        </pc:spChg>
      </pc:sldChg>
      <pc:sldChg chg="modSp new">
        <pc:chgData name="Misbabanu Amanullah Khan (2538422)" userId="S::2538422@student.uwtsd.ac.uk::b381670e-0799-4eb5-b747-7b5a3ea0f62f" providerId="AD" clId="Web-{A89255E3-0C56-79EB-751F-ECB49A8E8032}" dt="2026-07-11T09:28:50.937" v="34" actId="20577"/>
        <pc:sldMkLst>
          <pc:docMk/>
          <pc:sldMk cId="3417198184" sldId="299"/>
        </pc:sldMkLst>
        <pc:spChg chg="mod">
          <ac:chgData name="Misbabanu Amanullah Khan (2538422)" userId="S::2538422@student.uwtsd.ac.uk::b381670e-0799-4eb5-b747-7b5a3ea0f62f" providerId="AD" clId="Web-{A89255E3-0C56-79EB-751F-ECB49A8E8032}" dt="2026-07-11T09:28:50.937" v="34" actId="20577"/>
          <ac:spMkLst>
            <pc:docMk/>
            <pc:sldMk cId="3417198184" sldId="299"/>
            <ac:spMk id="2" creationId="{DD2B8693-8F3A-FE8B-F17D-419E352B5BC5}"/>
          </ac:spMkLst>
        </pc:spChg>
      </pc:sldChg>
    </pc:docChg>
  </pc:docChgLst>
  <pc:docChgLst>
    <pc:chgData name="Misbabanu Amanullah Khan (2538422)" userId="S::2538422@student.uwtsd.ac.uk::b381670e-0799-4eb5-b747-7b5a3ea0f62f" providerId="AD" clId="Web-{B3D3EF5D-AA7B-E5EA-A8A3-D708B48699FF}"/>
    <pc:docChg chg="addSld delSld modSld sldOrd">
      <pc:chgData name="Misbabanu Amanullah Khan (2538422)" userId="S::2538422@student.uwtsd.ac.uk::b381670e-0799-4eb5-b747-7b5a3ea0f62f" providerId="AD" clId="Web-{B3D3EF5D-AA7B-E5EA-A8A3-D708B48699FF}" dt="2026-07-11T14:09:26.284" v="1099" actId="20577"/>
      <pc:docMkLst>
        <pc:docMk/>
      </pc:docMkLst>
      <pc:sldChg chg="modSp">
        <pc:chgData name="Misbabanu Amanullah Khan (2538422)" userId="S::2538422@student.uwtsd.ac.uk::b381670e-0799-4eb5-b747-7b5a3ea0f62f" providerId="AD" clId="Web-{B3D3EF5D-AA7B-E5EA-A8A3-D708B48699FF}" dt="2026-07-11T14:09:26.284" v="1099" actId="20577"/>
        <pc:sldMkLst>
          <pc:docMk/>
          <pc:sldMk cId="1609706192" sldId="262"/>
        </pc:sldMkLst>
        <pc:spChg chg="mod">
          <ac:chgData name="Misbabanu Amanullah Khan (2538422)" userId="S::2538422@student.uwtsd.ac.uk::b381670e-0799-4eb5-b747-7b5a3ea0f62f" providerId="AD" clId="Web-{B3D3EF5D-AA7B-E5EA-A8A3-D708B48699FF}" dt="2026-07-11T14:09:26.284" v="1099" actId="20577"/>
          <ac:spMkLst>
            <pc:docMk/>
            <pc:sldMk cId="1609706192" sldId="262"/>
            <ac:spMk id="3" creationId="{48BFF372-9FEB-5A41-75BF-BDECDDE9D204}"/>
          </ac:spMkLst>
        </pc:spChg>
      </pc:sldChg>
      <pc:sldChg chg="modSp">
        <pc:chgData name="Misbabanu Amanullah Khan (2538422)" userId="S::2538422@student.uwtsd.ac.uk::b381670e-0799-4eb5-b747-7b5a3ea0f62f" providerId="AD" clId="Web-{B3D3EF5D-AA7B-E5EA-A8A3-D708B48699FF}" dt="2026-07-11T09:50:32.915" v="282" actId="20577"/>
        <pc:sldMkLst>
          <pc:docMk/>
          <pc:sldMk cId="1319454482" sldId="263"/>
        </pc:sldMkLst>
        <pc:spChg chg="mod">
          <ac:chgData name="Misbabanu Amanullah Khan (2538422)" userId="S::2538422@student.uwtsd.ac.uk::b381670e-0799-4eb5-b747-7b5a3ea0f62f" providerId="AD" clId="Web-{B3D3EF5D-AA7B-E5EA-A8A3-D708B48699FF}" dt="2026-07-11T09:50:32.915" v="282" actId="20577"/>
          <ac:spMkLst>
            <pc:docMk/>
            <pc:sldMk cId="1319454482" sldId="263"/>
            <ac:spMk id="2" creationId="{95FD3B0A-B2EE-0662-FF18-DD5247E10337}"/>
          </ac:spMkLst>
        </pc:spChg>
      </pc:sldChg>
      <pc:sldChg chg="modSp">
        <pc:chgData name="Misbabanu Amanullah Khan (2538422)" userId="S::2538422@student.uwtsd.ac.uk::b381670e-0799-4eb5-b747-7b5a3ea0f62f" providerId="AD" clId="Web-{B3D3EF5D-AA7B-E5EA-A8A3-D708B48699FF}" dt="2026-07-11T09:51:16.151" v="295" actId="20577"/>
        <pc:sldMkLst>
          <pc:docMk/>
          <pc:sldMk cId="67292249" sldId="264"/>
        </pc:sldMkLst>
        <pc:spChg chg="mod">
          <ac:chgData name="Misbabanu Amanullah Khan (2538422)" userId="S::2538422@student.uwtsd.ac.uk::b381670e-0799-4eb5-b747-7b5a3ea0f62f" providerId="AD" clId="Web-{B3D3EF5D-AA7B-E5EA-A8A3-D708B48699FF}" dt="2026-07-11T09:51:16.151" v="295" actId="20577"/>
          <ac:spMkLst>
            <pc:docMk/>
            <pc:sldMk cId="67292249" sldId="264"/>
            <ac:spMk id="3" creationId="{8A6950E3-FA3C-C97D-15C6-E1A27B93D6B5}"/>
          </ac:spMkLst>
        </pc:spChg>
      </pc:sldChg>
      <pc:sldChg chg="modSp">
        <pc:chgData name="Misbabanu Amanullah Khan (2538422)" userId="S::2538422@student.uwtsd.ac.uk::b381670e-0799-4eb5-b747-7b5a3ea0f62f" providerId="AD" clId="Web-{B3D3EF5D-AA7B-E5EA-A8A3-D708B48699FF}" dt="2026-07-11T09:52:01.528" v="304" actId="20577"/>
        <pc:sldMkLst>
          <pc:docMk/>
          <pc:sldMk cId="1315750577" sldId="265"/>
        </pc:sldMkLst>
        <pc:spChg chg="mod">
          <ac:chgData name="Misbabanu Amanullah Khan (2538422)" userId="S::2538422@student.uwtsd.ac.uk::b381670e-0799-4eb5-b747-7b5a3ea0f62f" providerId="AD" clId="Web-{B3D3EF5D-AA7B-E5EA-A8A3-D708B48699FF}" dt="2026-07-11T09:52:01.528" v="304" actId="20577"/>
          <ac:spMkLst>
            <pc:docMk/>
            <pc:sldMk cId="1315750577" sldId="265"/>
            <ac:spMk id="3" creationId="{7D59E530-A3D0-9BF0-231E-AAC349689231}"/>
          </ac:spMkLst>
        </pc:spChg>
      </pc:sldChg>
      <pc:sldChg chg="modSp">
        <pc:chgData name="Misbabanu Amanullah Khan (2538422)" userId="S::2538422@student.uwtsd.ac.uk::b381670e-0799-4eb5-b747-7b5a3ea0f62f" providerId="AD" clId="Web-{B3D3EF5D-AA7B-E5EA-A8A3-D708B48699FF}" dt="2026-07-11T09:54:46.518" v="305" actId="20577"/>
        <pc:sldMkLst>
          <pc:docMk/>
          <pc:sldMk cId="35367694" sldId="268"/>
        </pc:sldMkLst>
        <pc:spChg chg="mod">
          <ac:chgData name="Misbabanu Amanullah Khan (2538422)" userId="S::2538422@student.uwtsd.ac.uk::b381670e-0799-4eb5-b747-7b5a3ea0f62f" providerId="AD" clId="Web-{B3D3EF5D-AA7B-E5EA-A8A3-D708B48699FF}" dt="2026-07-11T09:54:46.518" v="305" actId="20577"/>
          <ac:spMkLst>
            <pc:docMk/>
            <pc:sldMk cId="35367694" sldId="268"/>
            <ac:spMk id="3" creationId="{CD2D430B-BD63-2EB2-AEAE-01E36C8E6CCE}"/>
          </ac:spMkLst>
        </pc:spChg>
      </pc:sldChg>
      <pc:sldChg chg="addSp delSp modSp">
        <pc:chgData name="Misbabanu Amanullah Khan (2538422)" userId="S::2538422@student.uwtsd.ac.uk::b381670e-0799-4eb5-b747-7b5a3ea0f62f" providerId="AD" clId="Web-{B3D3EF5D-AA7B-E5EA-A8A3-D708B48699FF}" dt="2026-07-11T10:54:25.549" v="452" actId="20577"/>
        <pc:sldMkLst>
          <pc:docMk/>
          <pc:sldMk cId="1189022084" sldId="269"/>
        </pc:sldMkLst>
        <pc:spChg chg="mod">
          <ac:chgData name="Misbabanu Amanullah Khan (2538422)" userId="S::2538422@student.uwtsd.ac.uk::b381670e-0799-4eb5-b747-7b5a3ea0f62f" providerId="AD" clId="Web-{B3D3EF5D-AA7B-E5EA-A8A3-D708B48699FF}" dt="2026-07-11T10:40:50.961" v="348" actId="20577"/>
          <ac:spMkLst>
            <pc:docMk/>
            <pc:sldMk cId="1189022084" sldId="269"/>
            <ac:spMk id="2" creationId="{48A7B939-E3CE-D07E-18BE-B283B92D4FFF}"/>
          </ac:spMkLst>
        </pc:spChg>
        <pc:spChg chg="mod">
          <ac:chgData name="Misbabanu Amanullah Khan (2538422)" userId="S::2538422@student.uwtsd.ac.uk::b381670e-0799-4eb5-b747-7b5a3ea0f62f" providerId="AD" clId="Web-{B3D3EF5D-AA7B-E5EA-A8A3-D708B48699FF}" dt="2026-07-11T10:54:25.549" v="452" actId="20577"/>
          <ac:spMkLst>
            <pc:docMk/>
            <pc:sldMk cId="1189022084" sldId="269"/>
            <ac:spMk id="44" creationId="{807AEAB9-C8D5-D4DD-8D5E-EEB6E18B0085}"/>
          </ac:spMkLst>
        </pc:spChg>
        <pc:spChg chg="del">
          <ac:chgData name="Misbabanu Amanullah Khan (2538422)" userId="S::2538422@student.uwtsd.ac.uk::b381670e-0799-4eb5-b747-7b5a3ea0f62f" providerId="AD" clId="Web-{B3D3EF5D-AA7B-E5EA-A8A3-D708B48699FF}" dt="2026-07-11T10:25:42.082" v="343"/>
          <ac:spMkLst>
            <pc:docMk/>
            <pc:sldMk cId="1189022084" sldId="269"/>
            <ac:spMk id="59" creationId="{E49D7415-2F11-44C2-B6AA-13A25B6814B9}"/>
          </ac:spMkLst>
        </pc:spChg>
        <pc:spChg chg="add">
          <ac:chgData name="Misbabanu Amanullah Khan (2538422)" userId="S::2538422@student.uwtsd.ac.uk::b381670e-0799-4eb5-b747-7b5a3ea0f62f" providerId="AD" clId="Web-{B3D3EF5D-AA7B-E5EA-A8A3-D708B48699FF}" dt="2026-07-11T10:25:42.082" v="343"/>
          <ac:spMkLst>
            <pc:docMk/>
            <pc:sldMk cId="1189022084" sldId="269"/>
            <ac:spMk id="65" creationId="{5F710FDB-0919-493E-8539-8240C23F1EB2}"/>
          </ac:spMkLst>
        </pc:spChg>
        <pc:picChg chg="del mod">
          <ac:chgData name="Misbabanu Amanullah Khan (2538422)" userId="S::2538422@student.uwtsd.ac.uk::b381670e-0799-4eb5-b747-7b5a3ea0f62f" providerId="AD" clId="Web-{B3D3EF5D-AA7B-E5EA-A8A3-D708B48699FF}" dt="2026-07-11T10:25:34.987" v="342"/>
          <ac:picMkLst>
            <pc:docMk/>
            <pc:sldMk cId="1189022084" sldId="269"/>
            <ac:picMk id="30" creationId="{320B6C87-C71F-713B-A23A-419875E0702B}"/>
          </ac:picMkLst>
        </pc:picChg>
        <pc:cxnChg chg="del">
          <ac:chgData name="Misbabanu Amanullah Khan (2538422)" userId="S::2538422@student.uwtsd.ac.uk::b381670e-0799-4eb5-b747-7b5a3ea0f62f" providerId="AD" clId="Web-{B3D3EF5D-AA7B-E5EA-A8A3-D708B48699FF}" dt="2026-07-11T10:25:42.082" v="343"/>
          <ac:cxnSpMkLst>
            <pc:docMk/>
            <pc:sldMk cId="1189022084" sldId="269"/>
            <ac:cxnSpMk id="60" creationId="{4E495065-8864-87FB-2BCC-254769963EA4}"/>
          </ac:cxnSpMkLst>
        </pc:cxnChg>
        <pc:cxnChg chg="add">
          <ac:chgData name="Misbabanu Amanullah Khan (2538422)" userId="S::2538422@student.uwtsd.ac.uk::b381670e-0799-4eb5-b747-7b5a3ea0f62f" providerId="AD" clId="Web-{B3D3EF5D-AA7B-E5EA-A8A3-D708B48699FF}" dt="2026-07-11T10:25:42.082" v="343"/>
          <ac:cxnSpMkLst>
            <pc:docMk/>
            <pc:sldMk cId="1189022084" sldId="269"/>
            <ac:cxnSpMk id="67" creationId="{033715A5-8048-453E-A44A-0F17BBB481A4}"/>
          </ac:cxnSpMkLst>
        </pc:cxnChg>
      </pc:sldChg>
      <pc:sldChg chg="addSp delSp modSp">
        <pc:chgData name="Misbabanu Amanullah Khan (2538422)" userId="S::2538422@student.uwtsd.ac.uk::b381670e-0799-4eb5-b747-7b5a3ea0f62f" providerId="AD" clId="Web-{B3D3EF5D-AA7B-E5EA-A8A3-D708B48699FF}" dt="2026-07-11T12:03:33.972" v="770" actId="20577"/>
        <pc:sldMkLst>
          <pc:docMk/>
          <pc:sldMk cId="1731525369" sldId="270"/>
        </pc:sldMkLst>
        <pc:spChg chg="mod">
          <ac:chgData name="Misbabanu Amanullah Khan (2538422)" userId="S::2538422@student.uwtsd.ac.uk::b381670e-0799-4eb5-b747-7b5a3ea0f62f" providerId="AD" clId="Web-{B3D3EF5D-AA7B-E5EA-A8A3-D708B48699FF}" dt="2026-07-11T11:12:08.451" v="482" actId="14100"/>
          <ac:spMkLst>
            <pc:docMk/>
            <pc:sldMk cId="1731525369" sldId="270"/>
            <ac:spMk id="2" creationId="{D4A85591-2B4A-1E90-1673-F0CFCADD7DEF}"/>
          </ac:spMkLst>
        </pc:spChg>
        <pc:spChg chg="add del">
          <ac:chgData name="Misbabanu Amanullah Khan (2538422)" userId="S::2538422@student.uwtsd.ac.uk::b381670e-0799-4eb5-b747-7b5a3ea0f62f" providerId="AD" clId="Web-{B3D3EF5D-AA7B-E5EA-A8A3-D708B48699FF}" dt="2026-07-11T11:11:56.356" v="480"/>
          <ac:spMkLst>
            <pc:docMk/>
            <pc:sldMk cId="1731525369" sldId="270"/>
            <ac:spMk id="105" creationId="{E49D7415-2F11-44C2-B6AA-13A25B6814B9}"/>
          </ac:spMkLst>
        </pc:spChg>
        <pc:spChg chg="mod ord">
          <ac:chgData name="Misbabanu Amanullah Khan (2538422)" userId="S::2538422@student.uwtsd.ac.uk::b381670e-0799-4eb5-b747-7b5a3ea0f62f" providerId="AD" clId="Web-{B3D3EF5D-AA7B-E5EA-A8A3-D708B48699FF}" dt="2026-07-11T12:03:33.972" v="770" actId="20577"/>
          <ac:spMkLst>
            <pc:docMk/>
            <pc:sldMk cId="1731525369" sldId="270"/>
            <ac:spMk id="107" creationId="{3FFB56C1-3B5F-F6DE-042E-792FF92EEF2B}"/>
          </ac:spMkLst>
        </pc:spChg>
        <pc:spChg chg="add del">
          <ac:chgData name="Misbabanu Amanullah Khan (2538422)" userId="S::2538422@student.uwtsd.ac.uk::b381670e-0799-4eb5-b747-7b5a3ea0f62f" providerId="AD" clId="Web-{B3D3EF5D-AA7B-E5EA-A8A3-D708B48699FF}" dt="2026-07-11T11:11:53.153" v="477"/>
          <ac:spMkLst>
            <pc:docMk/>
            <pc:sldMk cId="1731525369" sldId="270"/>
            <ac:spMk id="113" creationId="{E49D7415-2F11-44C2-B6AA-13A25B6814B9}"/>
          </ac:spMkLst>
        </pc:spChg>
        <pc:spChg chg="add del">
          <ac:chgData name="Misbabanu Amanullah Khan (2538422)" userId="S::2538422@student.uwtsd.ac.uk::b381670e-0799-4eb5-b747-7b5a3ea0f62f" providerId="AD" clId="Web-{B3D3EF5D-AA7B-E5EA-A8A3-D708B48699FF}" dt="2026-07-11T11:11:56.356" v="479"/>
          <ac:spMkLst>
            <pc:docMk/>
            <pc:sldMk cId="1731525369" sldId="270"/>
            <ac:spMk id="117" creationId="{E49D7415-2F11-44C2-B6AA-13A25B6814B9}"/>
          </ac:spMkLst>
        </pc:spChg>
        <pc:spChg chg="add">
          <ac:chgData name="Misbabanu Amanullah Khan (2538422)" userId="S::2538422@student.uwtsd.ac.uk::b381670e-0799-4eb5-b747-7b5a3ea0f62f" providerId="AD" clId="Web-{B3D3EF5D-AA7B-E5EA-A8A3-D708B48699FF}" dt="2026-07-11T11:11:56.356" v="480"/>
          <ac:spMkLst>
            <pc:docMk/>
            <pc:sldMk cId="1731525369" sldId="270"/>
            <ac:spMk id="120" creationId="{E49D7415-2F11-44C2-B6AA-13A25B6814B9}"/>
          </ac:spMkLst>
        </pc:spChg>
        <pc:picChg chg="add mod">
          <ac:chgData name="Misbabanu Amanullah Khan (2538422)" userId="S::2538422@student.uwtsd.ac.uk::b381670e-0799-4eb5-b747-7b5a3ea0f62f" providerId="AD" clId="Web-{B3D3EF5D-AA7B-E5EA-A8A3-D708B48699FF}" dt="2026-07-11T11:15:29.734" v="489" actId="14100"/>
          <ac:picMkLst>
            <pc:docMk/>
            <pc:sldMk cId="1731525369" sldId="270"/>
            <ac:picMk id="3" creationId="{8E6EE043-8CC3-F1F2-D598-1784AC6D1756}"/>
          </ac:picMkLst>
        </pc:picChg>
        <pc:picChg chg="del">
          <ac:chgData name="Misbabanu Amanullah Khan (2538422)" userId="S::2538422@student.uwtsd.ac.uk::b381670e-0799-4eb5-b747-7b5a3ea0f62f" providerId="AD" clId="Web-{B3D3EF5D-AA7B-E5EA-A8A3-D708B48699FF}" dt="2026-07-11T11:10:33.803" v="468"/>
          <ac:picMkLst>
            <pc:docMk/>
            <pc:sldMk cId="1731525369" sldId="270"/>
            <ac:picMk id="4" creationId="{5A591C26-FADD-B5E3-7B3C-FA8765BBD9B5}"/>
          </ac:picMkLst>
        </pc:picChg>
        <pc:cxnChg chg="add del">
          <ac:chgData name="Misbabanu Amanullah Khan (2538422)" userId="S::2538422@student.uwtsd.ac.uk::b381670e-0799-4eb5-b747-7b5a3ea0f62f" providerId="AD" clId="Web-{B3D3EF5D-AA7B-E5EA-A8A3-D708B48699FF}" dt="2026-07-11T11:11:56.356" v="480"/>
          <ac:cxnSpMkLst>
            <pc:docMk/>
            <pc:sldMk cId="1731525369" sldId="270"/>
            <ac:cxnSpMk id="106" creationId="{D2E57F3D-33BE-4306-87E6-245763719516}"/>
          </ac:cxnSpMkLst>
        </pc:cxnChg>
        <pc:cxnChg chg="add del">
          <ac:chgData name="Misbabanu Amanullah Khan (2538422)" userId="S::2538422@student.uwtsd.ac.uk::b381670e-0799-4eb5-b747-7b5a3ea0f62f" providerId="AD" clId="Web-{B3D3EF5D-AA7B-E5EA-A8A3-D708B48699FF}" dt="2026-07-11T11:11:56.356" v="480"/>
          <ac:cxnSpMkLst>
            <pc:docMk/>
            <pc:sldMk cId="1731525369" sldId="270"/>
            <ac:cxnSpMk id="108" creationId="{8E0104E4-99BC-494F-8342-F250828E574F}"/>
          </ac:cxnSpMkLst>
        </pc:cxnChg>
        <pc:cxnChg chg="add del">
          <ac:chgData name="Misbabanu Amanullah Khan (2538422)" userId="S::2538422@student.uwtsd.ac.uk::b381670e-0799-4eb5-b747-7b5a3ea0f62f" providerId="AD" clId="Web-{B3D3EF5D-AA7B-E5EA-A8A3-D708B48699FF}" dt="2026-07-11T11:11:53.153" v="477"/>
          <ac:cxnSpMkLst>
            <pc:docMk/>
            <pc:sldMk cId="1731525369" sldId="270"/>
            <ac:cxnSpMk id="115" creationId="{4583FD9E-C5A7-96F7-951D-7D292013CD58}"/>
          </ac:cxnSpMkLst>
        </pc:cxnChg>
        <pc:cxnChg chg="add del">
          <ac:chgData name="Misbabanu Amanullah Khan (2538422)" userId="S::2538422@student.uwtsd.ac.uk::b381670e-0799-4eb5-b747-7b5a3ea0f62f" providerId="AD" clId="Web-{B3D3EF5D-AA7B-E5EA-A8A3-D708B48699FF}" dt="2026-07-11T11:11:56.356" v="479"/>
          <ac:cxnSpMkLst>
            <pc:docMk/>
            <pc:sldMk cId="1731525369" sldId="270"/>
            <ac:cxnSpMk id="118" creationId="{D2E57F3D-33BE-4306-87E6-245763719516}"/>
          </ac:cxnSpMkLst>
        </pc:cxnChg>
        <pc:cxnChg chg="add">
          <ac:chgData name="Misbabanu Amanullah Khan (2538422)" userId="S::2538422@student.uwtsd.ac.uk::b381670e-0799-4eb5-b747-7b5a3ea0f62f" providerId="AD" clId="Web-{B3D3EF5D-AA7B-E5EA-A8A3-D708B48699FF}" dt="2026-07-11T11:11:56.356" v="480"/>
          <ac:cxnSpMkLst>
            <pc:docMk/>
            <pc:sldMk cId="1731525369" sldId="270"/>
            <ac:cxnSpMk id="121" creationId="{4583FD9E-C5A7-96F7-951D-7D292013CD58}"/>
          </ac:cxnSpMkLst>
        </pc:cxnChg>
      </pc:sldChg>
      <pc:sldChg chg="modSp">
        <pc:chgData name="Misbabanu Amanullah Khan (2538422)" userId="S::2538422@student.uwtsd.ac.uk::b381670e-0799-4eb5-b747-7b5a3ea0f62f" providerId="AD" clId="Web-{B3D3EF5D-AA7B-E5EA-A8A3-D708B48699FF}" dt="2026-07-11T11:42:13.664" v="591" actId="20577"/>
        <pc:sldMkLst>
          <pc:docMk/>
          <pc:sldMk cId="799258073" sldId="271"/>
        </pc:sldMkLst>
        <pc:spChg chg="mod">
          <ac:chgData name="Misbabanu Amanullah Khan (2538422)" userId="S::2538422@student.uwtsd.ac.uk::b381670e-0799-4eb5-b747-7b5a3ea0f62f" providerId="AD" clId="Web-{B3D3EF5D-AA7B-E5EA-A8A3-D708B48699FF}" dt="2026-07-11T11:42:13.664" v="591" actId="20577"/>
          <ac:spMkLst>
            <pc:docMk/>
            <pc:sldMk cId="799258073" sldId="271"/>
            <ac:spMk id="3" creationId="{15316084-3A37-CD99-357A-B82665F1848C}"/>
          </ac:spMkLst>
        </pc:spChg>
      </pc:sldChg>
      <pc:sldChg chg="modSp">
        <pc:chgData name="Misbabanu Amanullah Khan (2538422)" userId="S::2538422@student.uwtsd.ac.uk::b381670e-0799-4eb5-b747-7b5a3ea0f62f" providerId="AD" clId="Web-{B3D3EF5D-AA7B-E5EA-A8A3-D708B48699FF}" dt="2026-07-11T12:05:26.734" v="773" actId="20577"/>
        <pc:sldMkLst>
          <pc:docMk/>
          <pc:sldMk cId="3746801219" sldId="280"/>
        </pc:sldMkLst>
        <pc:spChg chg="mod">
          <ac:chgData name="Misbabanu Amanullah Khan (2538422)" userId="S::2538422@student.uwtsd.ac.uk::b381670e-0799-4eb5-b747-7b5a3ea0f62f" providerId="AD" clId="Web-{B3D3EF5D-AA7B-E5EA-A8A3-D708B48699FF}" dt="2026-07-11T12:05:14.530" v="772" actId="20577"/>
          <ac:spMkLst>
            <pc:docMk/>
            <pc:sldMk cId="3746801219" sldId="280"/>
            <ac:spMk id="2" creationId="{97605892-5E29-7808-242F-A684BEF9E1BD}"/>
          </ac:spMkLst>
        </pc:spChg>
        <pc:spChg chg="mod">
          <ac:chgData name="Misbabanu Amanullah Khan (2538422)" userId="S::2538422@student.uwtsd.ac.uk::b381670e-0799-4eb5-b747-7b5a3ea0f62f" providerId="AD" clId="Web-{B3D3EF5D-AA7B-E5EA-A8A3-D708B48699FF}" dt="2026-07-11T12:05:26.734" v="773" actId="20577"/>
          <ac:spMkLst>
            <pc:docMk/>
            <pc:sldMk cId="3746801219" sldId="280"/>
            <ac:spMk id="3" creationId="{C3A9569F-5466-00E1-38F2-D4B59C255FD0}"/>
          </ac:spMkLst>
        </pc:spChg>
      </pc:sldChg>
      <pc:sldChg chg="modSp del ord">
        <pc:chgData name="Misbabanu Amanullah Khan (2538422)" userId="S::2538422@student.uwtsd.ac.uk::b381670e-0799-4eb5-b747-7b5a3ea0f62f" providerId="AD" clId="Web-{B3D3EF5D-AA7B-E5EA-A8A3-D708B48699FF}" dt="2026-07-11T09:51:23.073" v="296"/>
        <pc:sldMkLst>
          <pc:docMk/>
          <pc:sldMk cId="3676152583" sldId="281"/>
        </pc:sldMkLst>
        <pc:spChg chg="mod">
          <ac:chgData name="Misbabanu Amanullah Khan (2538422)" userId="S::2538422@student.uwtsd.ac.uk::b381670e-0799-4eb5-b747-7b5a3ea0f62f" providerId="AD" clId="Web-{B3D3EF5D-AA7B-E5EA-A8A3-D708B48699FF}" dt="2026-07-11T09:47:08.624" v="230" actId="20577"/>
          <ac:spMkLst>
            <pc:docMk/>
            <pc:sldMk cId="3676152583" sldId="281"/>
            <ac:spMk id="3" creationId="{E98613AC-2256-CC0C-D7B9-C4FA34976DDE}"/>
          </ac:spMkLst>
        </pc:spChg>
      </pc:sldChg>
      <pc:sldChg chg="addSp delSp modSp mod setBg">
        <pc:chgData name="Misbabanu Amanullah Khan (2538422)" userId="S::2538422@student.uwtsd.ac.uk::b381670e-0799-4eb5-b747-7b5a3ea0f62f" providerId="AD" clId="Web-{B3D3EF5D-AA7B-E5EA-A8A3-D708B48699FF}" dt="2026-07-11T12:10:45.756" v="833"/>
        <pc:sldMkLst>
          <pc:docMk/>
          <pc:sldMk cId="281015507" sldId="283"/>
        </pc:sldMkLst>
        <pc:spChg chg="mod">
          <ac:chgData name="Misbabanu Amanullah Khan (2538422)" userId="S::2538422@student.uwtsd.ac.uk::b381670e-0799-4eb5-b747-7b5a3ea0f62f" providerId="AD" clId="Web-{B3D3EF5D-AA7B-E5EA-A8A3-D708B48699FF}" dt="2026-07-11T12:10:45.756" v="833"/>
          <ac:spMkLst>
            <pc:docMk/>
            <pc:sldMk cId="281015507" sldId="283"/>
            <ac:spMk id="2" creationId="{EBE3644B-037D-B8F1-0CB8-1FA6D26261AD}"/>
          </ac:spMkLst>
        </pc:spChg>
        <pc:spChg chg="add del mod">
          <ac:chgData name="Misbabanu Amanullah Khan (2538422)" userId="S::2538422@student.uwtsd.ac.uk::b381670e-0799-4eb5-b747-7b5a3ea0f62f" providerId="AD" clId="Web-{B3D3EF5D-AA7B-E5EA-A8A3-D708B48699FF}" dt="2026-07-11T12:10:45.756" v="833"/>
          <ac:spMkLst>
            <pc:docMk/>
            <pc:sldMk cId="281015507" sldId="283"/>
            <ac:spMk id="3" creationId="{74C86C07-6698-B6EC-8729-F6407680CD31}"/>
          </ac:spMkLst>
        </pc:spChg>
        <pc:spChg chg="add">
          <ac:chgData name="Misbabanu Amanullah Khan (2538422)" userId="S::2538422@student.uwtsd.ac.uk::b381670e-0799-4eb5-b747-7b5a3ea0f62f" providerId="AD" clId="Web-{B3D3EF5D-AA7B-E5EA-A8A3-D708B48699FF}" dt="2026-07-11T12:10:45.756" v="833"/>
          <ac:spMkLst>
            <pc:docMk/>
            <pc:sldMk cId="281015507" sldId="283"/>
            <ac:spMk id="10" creationId="{E49D7415-2F11-44C2-B6AA-13A25B6814B9}"/>
          </ac:spMkLst>
        </pc:spChg>
        <pc:spChg chg="add">
          <ac:chgData name="Misbabanu Amanullah Khan (2538422)" userId="S::2538422@student.uwtsd.ac.uk::b381670e-0799-4eb5-b747-7b5a3ea0f62f" providerId="AD" clId="Web-{B3D3EF5D-AA7B-E5EA-A8A3-D708B48699FF}" dt="2026-07-11T12:10:45.756" v="833"/>
          <ac:spMkLst>
            <pc:docMk/>
            <pc:sldMk cId="281015507" sldId="283"/>
            <ac:spMk id="11" creationId="{74C86C07-6698-B6EC-8729-F6407680CD31}"/>
          </ac:spMkLst>
        </pc:spChg>
        <pc:graphicFrameChg chg="add del">
          <ac:chgData name="Misbabanu Amanullah Khan (2538422)" userId="S::2538422@student.uwtsd.ac.uk::b381670e-0799-4eb5-b747-7b5a3ea0f62f" providerId="AD" clId="Web-{B3D3EF5D-AA7B-E5EA-A8A3-D708B48699FF}" dt="2026-07-11T12:10:27.208" v="828"/>
          <ac:graphicFrameMkLst>
            <pc:docMk/>
            <pc:sldMk cId="281015507" sldId="283"/>
            <ac:graphicFrameMk id="5" creationId="{810EACE0-F718-D3E0-65CB-D6ECAD87501D}"/>
          </ac:graphicFrameMkLst>
        </pc:graphicFrameChg>
        <pc:graphicFrameChg chg="add del">
          <ac:chgData name="Misbabanu Amanullah Khan (2538422)" userId="S::2538422@student.uwtsd.ac.uk::b381670e-0799-4eb5-b747-7b5a3ea0f62f" providerId="AD" clId="Web-{B3D3EF5D-AA7B-E5EA-A8A3-D708B48699FF}" dt="2026-07-11T12:10:32.192" v="830"/>
          <ac:graphicFrameMkLst>
            <pc:docMk/>
            <pc:sldMk cId="281015507" sldId="283"/>
            <ac:graphicFrameMk id="7" creationId="{DD0781BF-56D1-E150-5914-304B743F7BF2}"/>
          </ac:graphicFrameMkLst>
        </pc:graphicFrameChg>
        <pc:graphicFrameChg chg="add del">
          <ac:chgData name="Misbabanu Amanullah Khan (2538422)" userId="S::2538422@student.uwtsd.ac.uk::b381670e-0799-4eb5-b747-7b5a3ea0f62f" providerId="AD" clId="Web-{B3D3EF5D-AA7B-E5EA-A8A3-D708B48699FF}" dt="2026-07-11T12:10:45.756" v="832"/>
          <ac:graphicFrameMkLst>
            <pc:docMk/>
            <pc:sldMk cId="281015507" sldId="283"/>
            <ac:graphicFrameMk id="9" creationId="{71F76376-6547-57FC-11E9-FF59F7E18085}"/>
          </ac:graphicFrameMkLst>
        </pc:graphicFrameChg>
        <pc:picChg chg="add">
          <ac:chgData name="Misbabanu Amanullah Khan (2538422)" userId="S::2538422@student.uwtsd.ac.uk::b381670e-0799-4eb5-b747-7b5a3ea0f62f" providerId="AD" clId="Web-{B3D3EF5D-AA7B-E5EA-A8A3-D708B48699FF}" dt="2026-07-11T12:10:45.756" v="833"/>
          <ac:picMkLst>
            <pc:docMk/>
            <pc:sldMk cId="281015507" sldId="283"/>
            <ac:picMk id="13" creationId="{4DDE7B21-6A82-F6E7-3E90-875525A8E210}"/>
          </ac:picMkLst>
        </pc:picChg>
        <pc:cxnChg chg="add">
          <ac:chgData name="Misbabanu Amanullah Khan (2538422)" userId="S::2538422@student.uwtsd.ac.uk::b381670e-0799-4eb5-b747-7b5a3ea0f62f" providerId="AD" clId="Web-{B3D3EF5D-AA7B-E5EA-A8A3-D708B48699FF}" dt="2026-07-11T12:10:45.756" v="833"/>
          <ac:cxnSpMkLst>
            <pc:docMk/>
            <pc:sldMk cId="281015507" sldId="283"/>
            <ac:cxnSpMk id="12" creationId="{8E813B4C-6731-0B72-5252-A79AB0E20B58}"/>
          </ac:cxnSpMkLst>
        </pc:cxnChg>
        <pc:cxnChg chg="add">
          <ac:chgData name="Misbabanu Amanullah Khan (2538422)" userId="S::2538422@student.uwtsd.ac.uk::b381670e-0799-4eb5-b747-7b5a3ea0f62f" providerId="AD" clId="Web-{B3D3EF5D-AA7B-E5EA-A8A3-D708B48699FF}" dt="2026-07-11T12:10:45.756" v="833"/>
          <ac:cxnSpMkLst>
            <pc:docMk/>
            <pc:sldMk cId="281015507" sldId="283"/>
            <ac:cxnSpMk id="14" creationId="{6E0E8146-6E65-2E6C-0C86-547E3C925406}"/>
          </ac:cxnSpMkLst>
        </pc:cxnChg>
      </pc:sldChg>
      <pc:sldChg chg="modSp">
        <pc:chgData name="Misbabanu Amanullah Khan (2538422)" userId="S::2538422@student.uwtsd.ac.uk::b381670e-0799-4eb5-b747-7b5a3ea0f62f" providerId="AD" clId="Web-{B3D3EF5D-AA7B-E5EA-A8A3-D708B48699FF}" dt="2026-07-11T11:57:13.103" v="731" actId="14100"/>
        <pc:sldMkLst>
          <pc:docMk/>
          <pc:sldMk cId="84506991" sldId="285"/>
        </pc:sldMkLst>
        <pc:spChg chg="mod">
          <ac:chgData name="Misbabanu Amanullah Khan (2538422)" userId="S::2538422@student.uwtsd.ac.uk::b381670e-0799-4eb5-b747-7b5a3ea0f62f" providerId="AD" clId="Web-{B3D3EF5D-AA7B-E5EA-A8A3-D708B48699FF}" dt="2026-07-11T11:57:13.103" v="731" actId="14100"/>
          <ac:spMkLst>
            <pc:docMk/>
            <pc:sldMk cId="84506991" sldId="285"/>
            <ac:spMk id="2" creationId="{DA669684-8F8F-CAA2-A3C3-04546B9F92C1}"/>
          </ac:spMkLst>
        </pc:spChg>
        <pc:spChg chg="mod">
          <ac:chgData name="Misbabanu Amanullah Khan (2538422)" userId="S::2538422@student.uwtsd.ac.uk::b381670e-0799-4eb5-b747-7b5a3ea0f62f" providerId="AD" clId="Web-{B3D3EF5D-AA7B-E5EA-A8A3-D708B48699FF}" dt="2026-07-11T11:54:08.528" v="718" actId="20577"/>
          <ac:spMkLst>
            <pc:docMk/>
            <pc:sldMk cId="84506991" sldId="285"/>
            <ac:spMk id="3" creationId="{526B88C8-D07A-02B1-A963-41E9A97C3CDC}"/>
          </ac:spMkLst>
        </pc:spChg>
      </pc:sldChg>
      <pc:sldChg chg="modSp">
        <pc:chgData name="Misbabanu Amanullah Khan (2538422)" userId="S::2538422@student.uwtsd.ac.uk::b381670e-0799-4eb5-b747-7b5a3ea0f62f" providerId="AD" clId="Web-{B3D3EF5D-AA7B-E5EA-A8A3-D708B48699FF}" dt="2026-07-11T11:58:06.559" v="733" actId="14100"/>
        <pc:sldMkLst>
          <pc:docMk/>
          <pc:sldMk cId="2743148433" sldId="286"/>
        </pc:sldMkLst>
        <pc:spChg chg="mod">
          <ac:chgData name="Misbabanu Amanullah Khan (2538422)" userId="S::2538422@student.uwtsd.ac.uk::b381670e-0799-4eb5-b747-7b5a3ea0f62f" providerId="AD" clId="Web-{B3D3EF5D-AA7B-E5EA-A8A3-D708B48699FF}" dt="2026-07-11T11:58:06.559" v="733" actId="14100"/>
          <ac:spMkLst>
            <pc:docMk/>
            <pc:sldMk cId="2743148433" sldId="286"/>
            <ac:spMk id="2" creationId="{26B2188D-A415-B2A2-0904-9393FA793D86}"/>
          </ac:spMkLst>
        </pc:spChg>
        <pc:spChg chg="mod">
          <ac:chgData name="Misbabanu Amanullah Khan (2538422)" userId="S::2538422@student.uwtsd.ac.uk::b381670e-0799-4eb5-b747-7b5a3ea0f62f" providerId="AD" clId="Web-{B3D3EF5D-AA7B-E5EA-A8A3-D708B48699FF}" dt="2026-07-11T11:53:44.792" v="717" actId="20577"/>
          <ac:spMkLst>
            <pc:docMk/>
            <pc:sldMk cId="2743148433" sldId="286"/>
            <ac:spMk id="3" creationId="{97FCF172-F7C5-CB35-AE62-B7BE9CAF10FB}"/>
          </ac:spMkLst>
        </pc:spChg>
      </pc:sldChg>
      <pc:sldChg chg="del">
        <pc:chgData name="Misbabanu Amanullah Khan (2538422)" userId="S::2538422@student.uwtsd.ac.uk::b381670e-0799-4eb5-b747-7b5a3ea0f62f" providerId="AD" clId="Web-{B3D3EF5D-AA7B-E5EA-A8A3-D708B48699FF}" dt="2026-07-11T12:13:35.080" v="846"/>
        <pc:sldMkLst>
          <pc:docMk/>
          <pc:sldMk cId="1291522246" sldId="288"/>
        </pc:sldMkLst>
      </pc:sldChg>
      <pc:sldChg chg="addSp delSp modSp mod setBg">
        <pc:chgData name="Misbabanu Amanullah Khan (2538422)" userId="S::2538422@student.uwtsd.ac.uk::b381670e-0799-4eb5-b747-7b5a3ea0f62f" providerId="AD" clId="Web-{B3D3EF5D-AA7B-E5EA-A8A3-D708B48699FF}" dt="2026-07-11T13:42:43.158" v="910" actId="20577"/>
        <pc:sldMkLst>
          <pc:docMk/>
          <pc:sldMk cId="2832307320" sldId="289"/>
        </pc:sldMkLst>
        <pc:spChg chg="mod">
          <ac:chgData name="Misbabanu Amanullah Khan (2538422)" userId="S::2538422@student.uwtsd.ac.uk::b381670e-0799-4eb5-b747-7b5a3ea0f62f" providerId="AD" clId="Web-{B3D3EF5D-AA7B-E5EA-A8A3-D708B48699FF}" dt="2026-07-11T12:13:26.532" v="845"/>
          <ac:spMkLst>
            <pc:docMk/>
            <pc:sldMk cId="2832307320" sldId="289"/>
            <ac:spMk id="2" creationId="{91042F79-09D6-8E6F-2336-782A945D0B13}"/>
          </ac:spMkLst>
        </pc:spChg>
        <pc:spChg chg="mod ord">
          <ac:chgData name="Misbabanu Amanullah Khan (2538422)" userId="S::2538422@student.uwtsd.ac.uk::b381670e-0799-4eb5-b747-7b5a3ea0f62f" providerId="AD" clId="Web-{B3D3EF5D-AA7B-E5EA-A8A3-D708B48699FF}" dt="2026-07-11T13:42:43.158" v="910" actId="20577"/>
          <ac:spMkLst>
            <pc:docMk/>
            <pc:sldMk cId="2832307320" sldId="289"/>
            <ac:spMk id="3" creationId="{D0545742-D486-112B-0289-7C7085FD56F2}"/>
          </ac:spMkLst>
        </pc:spChg>
        <pc:spChg chg="add del">
          <ac:chgData name="Misbabanu Amanullah Khan (2538422)" userId="S::2538422@student.uwtsd.ac.uk::b381670e-0799-4eb5-b747-7b5a3ea0f62f" providerId="AD" clId="Web-{B3D3EF5D-AA7B-E5EA-A8A3-D708B48699FF}" dt="2026-07-11T12:13:10.109" v="836"/>
          <ac:spMkLst>
            <pc:docMk/>
            <pc:sldMk cId="2832307320" sldId="289"/>
            <ac:spMk id="10" creationId="{E49D7415-2F11-44C2-B6AA-13A25B6814B9}"/>
          </ac:spMkLst>
        </pc:spChg>
        <pc:spChg chg="add del">
          <ac:chgData name="Misbabanu Amanullah Khan (2538422)" userId="S::2538422@student.uwtsd.ac.uk::b381670e-0799-4eb5-b747-7b5a3ea0f62f" providerId="AD" clId="Web-{B3D3EF5D-AA7B-E5EA-A8A3-D708B48699FF}" dt="2026-07-11T12:13:12.594" v="838"/>
          <ac:spMkLst>
            <pc:docMk/>
            <pc:sldMk cId="2832307320" sldId="289"/>
            <ac:spMk id="16" creationId="{E49D7415-2F11-44C2-B6AA-13A25B6814B9}"/>
          </ac:spMkLst>
        </pc:spChg>
        <pc:spChg chg="add del">
          <ac:chgData name="Misbabanu Amanullah Khan (2538422)" userId="S::2538422@student.uwtsd.ac.uk::b381670e-0799-4eb5-b747-7b5a3ea0f62f" providerId="AD" clId="Web-{B3D3EF5D-AA7B-E5EA-A8A3-D708B48699FF}" dt="2026-07-11T12:13:15.750" v="840"/>
          <ac:spMkLst>
            <pc:docMk/>
            <pc:sldMk cId="2832307320" sldId="289"/>
            <ac:spMk id="19" creationId="{E49D7415-2F11-44C2-B6AA-13A25B6814B9}"/>
          </ac:spMkLst>
        </pc:spChg>
        <pc:spChg chg="add del">
          <ac:chgData name="Misbabanu Amanullah Khan (2538422)" userId="S::2538422@student.uwtsd.ac.uk::b381670e-0799-4eb5-b747-7b5a3ea0f62f" providerId="AD" clId="Web-{B3D3EF5D-AA7B-E5EA-A8A3-D708B48699FF}" dt="2026-07-11T12:13:18.516" v="842"/>
          <ac:spMkLst>
            <pc:docMk/>
            <pc:sldMk cId="2832307320" sldId="289"/>
            <ac:spMk id="23" creationId="{660EB578-C970-4186-B93C-45851BBC6E34}"/>
          </ac:spMkLst>
        </pc:spChg>
        <pc:spChg chg="add del">
          <ac:chgData name="Misbabanu Amanullah Khan (2538422)" userId="S::2538422@student.uwtsd.ac.uk::b381670e-0799-4eb5-b747-7b5a3ea0f62f" providerId="AD" clId="Web-{B3D3EF5D-AA7B-E5EA-A8A3-D708B48699FF}" dt="2026-07-11T12:13:26.532" v="844"/>
          <ac:spMkLst>
            <pc:docMk/>
            <pc:sldMk cId="2832307320" sldId="289"/>
            <ac:spMk id="27" creationId="{E49D7415-2F11-44C2-B6AA-13A25B6814B9}"/>
          </ac:spMkLst>
        </pc:spChg>
        <pc:spChg chg="add">
          <ac:chgData name="Misbabanu Amanullah Khan (2538422)" userId="S::2538422@student.uwtsd.ac.uk::b381670e-0799-4eb5-b747-7b5a3ea0f62f" providerId="AD" clId="Web-{B3D3EF5D-AA7B-E5EA-A8A3-D708B48699FF}" dt="2026-07-11T12:13:26.532" v="845"/>
          <ac:spMkLst>
            <pc:docMk/>
            <pc:sldMk cId="2832307320" sldId="289"/>
            <ac:spMk id="30" creationId="{E49D7415-2F11-44C2-B6AA-13A25B6814B9}"/>
          </ac:spMkLst>
        </pc:spChg>
        <pc:picChg chg="add mod">
          <ac:chgData name="Misbabanu Amanullah Khan (2538422)" userId="S::2538422@student.uwtsd.ac.uk::b381670e-0799-4eb5-b747-7b5a3ea0f62f" providerId="AD" clId="Web-{B3D3EF5D-AA7B-E5EA-A8A3-D708B48699FF}" dt="2026-07-11T12:13:26.532" v="845"/>
          <ac:picMkLst>
            <pc:docMk/>
            <pc:sldMk cId="2832307320" sldId="289"/>
            <ac:picMk id="5" creationId="{CD060BA8-C256-1326-0A52-C0F653B73CBB}"/>
          </ac:picMkLst>
        </pc:picChg>
        <pc:cxnChg chg="add del">
          <ac:chgData name="Misbabanu Amanullah Khan (2538422)" userId="S::2538422@student.uwtsd.ac.uk::b381670e-0799-4eb5-b747-7b5a3ea0f62f" providerId="AD" clId="Web-{B3D3EF5D-AA7B-E5EA-A8A3-D708B48699FF}" dt="2026-07-11T12:13:10.109" v="836"/>
          <ac:cxnSpMkLst>
            <pc:docMk/>
            <pc:sldMk cId="2832307320" sldId="289"/>
            <ac:cxnSpMk id="12" creationId="{8E813B4C-6731-0B72-5252-A79AB0E20B58}"/>
          </ac:cxnSpMkLst>
        </pc:cxnChg>
        <pc:cxnChg chg="add del">
          <ac:chgData name="Misbabanu Amanullah Khan (2538422)" userId="S::2538422@student.uwtsd.ac.uk::b381670e-0799-4eb5-b747-7b5a3ea0f62f" providerId="AD" clId="Web-{B3D3EF5D-AA7B-E5EA-A8A3-D708B48699FF}" dt="2026-07-11T12:13:10.109" v="836"/>
          <ac:cxnSpMkLst>
            <pc:docMk/>
            <pc:sldMk cId="2832307320" sldId="289"/>
            <ac:cxnSpMk id="14" creationId="{6E0E8146-6E65-2E6C-0C86-547E3C925406}"/>
          </ac:cxnSpMkLst>
        </pc:cxnChg>
        <pc:cxnChg chg="add del">
          <ac:chgData name="Misbabanu Amanullah Khan (2538422)" userId="S::2538422@student.uwtsd.ac.uk::b381670e-0799-4eb5-b747-7b5a3ea0f62f" providerId="AD" clId="Web-{B3D3EF5D-AA7B-E5EA-A8A3-D708B48699FF}" dt="2026-07-11T12:13:12.594" v="838"/>
          <ac:cxnSpMkLst>
            <pc:docMk/>
            <pc:sldMk cId="2832307320" sldId="289"/>
            <ac:cxnSpMk id="17" creationId="{4583FD9E-C5A7-96F7-951D-7D292013CD58}"/>
          </ac:cxnSpMkLst>
        </pc:cxnChg>
        <pc:cxnChg chg="add del">
          <ac:chgData name="Misbabanu Amanullah Khan (2538422)" userId="S::2538422@student.uwtsd.ac.uk::b381670e-0799-4eb5-b747-7b5a3ea0f62f" providerId="AD" clId="Web-{B3D3EF5D-AA7B-E5EA-A8A3-D708B48699FF}" dt="2026-07-11T12:13:15.750" v="840"/>
          <ac:cxnSpMkLst>
            <pc:docMk/>
            <pc:sldMk cId="2832307320" sldId="289"/>
            <ac:cxnSpMk id="20" creationId="{8E813B4C-6731-0B72-5252-A79AB0E20B58}"/>
          </ac:cxnSpMkLst>
        </pc:cxnChg>
        <pc:cxnChg chg="add del">
          <ac:chgData name="Misbabanu Amanullah Khan (2538422)" userId="S::2538422@student.uwtsd.ac.uk::b381670e-0799-4eb5-b747-7b5a3ea0f62f" providerId="AD" clId="Web-{B3D3EF5D-AA7B-E5EA-A8A3-D708B48699FF}" dt="2026-07-11T12:13:15.750" v="840"/>
          <ac:cxnSpMkLst>
            <pc:docMk/>
            <pc:sldMk cId="2832307320" sldId="289"/>
            <ac:cxnSpMk id="21" creationId="{6E0E8146-6E65-2E6C-0C86-547E3C925406}"/>
          </ac:cxnSpMkLst>
        </pc:cxnChg>
        <pc:cxnChg chg="add del">
          <ac:chgData name="Misbabanu Amanullah Khan (2538422)" userId="S::2538422@student.uwtsd.ac.uk::b381670e-0799-4eb5-b747-7b5a3ea0f62f" providerId="AD" clId="Web-{B3D3EF5D-AA7B-E5EA-A8A3-D708B48699FF}" dt="2026-07-11T12:13:18.516" v="842"/>
          <ac:cxnSpMkLst>
            <pc:docMk/>
            <pc:sldMk cId="2832307320" sldId="289"/>
            <ac:cxnSpMk id="24" creationId="{CDF57B02-07BB-407B-BB36-06D9C64A673E}"/>
          </ac:cxnSpMkLst>
        </pc:cxnChg>
        <pc:cxnChg chg="add del">
          <ac:chgData name="Misbabanu Amanullah Khan (2538422)" userId="S::2538422@student.uwtsd.ac.uk::b381670e-0799-4eb5-b747-7b5a3ea0f62f" providerId="AD" clId="Web-{B3D3EF5D-AA7B-E5EA-A8A3-D708B48699FF}" dt="2026-07-11T12:13:18.516" v="842"/>
          <ac:cxnSpMkLst>
            <pc:docMk/>
            <pc:sldMk cId="2832307320" sldId="289"/>
            <ac:cxnSpMk id="25" creationId="{C6855964-C920-48EB-8804-74291211C8A9}"/>
          </ac:cxnSpMkLst>
        </pc:cxnChg>
        <pc:cxnChg chg="add del">
          <ac:chgData name="Misbabanu Amanullah Khan (2538422)" userId="S::2538422@student.uwtsd.ac.uk::b381670e-0799-4eb5-b747-7b5a3ea0f62f" providerId="AD" clId="Web-{B3D3EF5D-AA7B-E5EA-A8A3-D708B48699FF}" dt="2026-07-11T12:13:26.532" v="844"/>
          <ac:cxnSpMkLst>
            <pc:docMk/>
            <pc:sldMk cId="2832307320" sldId="289"/>
            <ac:cxnSpMk id="28" creationId="{4583FD9E-C5A7-96F7-951D-7D292013CD58}"/>
          </ac:cxnSpMkLst>
        </pc:cxnChg>
        <pc:cxnChg chg="add">
          <ac:chgData name="Misbabanu Amanullah Khan (2538422)" userId="S::2538422@student.uwtsd.ac.uk::b381670e-0799-4eb5-b747-7b5a3ea0f62f" providerId="AD" clId="Web-{B3D3EF5D-AA7B-E5EA-A8A3-D708B48699FF}" dt="2026-07-11T12:13:26.532" v="845"/>
          <ac:cxnSpMkLst>
            <pc:docMk/>
            <pc:sldMk cId="2832307320" sldId="289"/>
            <ac:cxnSpMk id="31" creationId="{8E813B4C-6731-0B72-5252-A79AB0E20B58}"/>
          </ac:cxnSpMkLst>
        </pc:cxnChg>
        <pc:cxnChg chg="add">
          <ac:chgData name="Misbabanu Amanullah Khan (2538422)" userId="S::2538422@student.uwtsd.ac.uk::b381670e-0799-4eb5-b747-7b5a3ea0f62f" providerId="AD" clId="Web-{B3D3EF5D-AA7B-E5EA-A8A3-D708B48699FF}" dt="2026-07-11T12:13:26.532" v="845"/>
          <ac:cxnSpMkLst>
            <pc:docMk/>
            <pc:sldMk cId="2832307320" sldId="289"/>
            <ac:cxnSpMk id="32" creationId="{6E0E8146-6E65-2E6C-0C86-547E3C925406}"/>
          </ac:cxnSpMkLst>
        </pc:cxnChg>
      </pc:sldChg>
      <pc:sldChg chg="modSp">
        <pc:chgData name="Misbabanu Amanullah Khan (2538422)" userId="S::2538422@student.uwtsd.ac.uk::b381670e-0799-4eb5-b747-7b5a3ea0f62f" providerId="AD" clId="Web-{B3D3EF5D-AA7B-E5EA-A8A3-D708B48699FF}" dt="2026-07-11T11:56:58.727" v="729" actId="20577"/>
        <pc:sldMkLst>
          <pc:docMk/>
          <pc:sldMk cId="732797400" sldId="290"/>
        </pc:sldMkLst>
        <pc:spChg chg="mod">
          <ac:chgData name="Misbabanu Amanullah Khan (2538422)" userId="S::2538422@student.uwtsd.ac.uk::b381670e-0799-4eb5-b747-7b5a3ea0f62f" providerId="AD" clId="Web-{B3D3EF5D-AA7B-E5EA-A8A3-D708B48699FF}" dt="2026-07-11T11:56:43.804" v="727" actId="20577"/>
          <ac:spMkLst>
            <pc:docMk/>
            <pc:sldMk cId="732797400" sldId="290"/>
            <ac:spMk id="2" creationId="{9D8374E0-C1B1-BE9C-DC6C-FB959736E093}"/>
          </ac:spMkLst>
        </pc:spChg>
        <pc:spChg chg="mod">
          <ac:chgData name="Misbabanu Amanullah Khan (2538422)" userId="S::2538422@student.uwtsd.ac.uk::b381670e-0799-4eb5-b747-7b5a3ea0f62f" providerId="AD" clId="Web-{B3D3EF5D-AA7B-E5EA-A8A3-D708B48699FF}" dt="2026-07-11T11:56:58.727" v="729" actId="20577"/>
          <ac:spMkLst>
            <pc:docMk/>
            <pc:sldMk cId="732797400" sldId="290"/>
            <ac:spMk id="3" creationId="{846117B5-F096-4333-BB58-2CCAA67EC7CE}"/>
          </ac:spMkLst>
        </pc:spChg>
      </pc:sldChg>
      <pc:sldChg chg="modSp">
        <pc:chgData name="Misbabanu Amanullah Khan (2538422)" userId="S::2538422@student.uwtsd.ac.uk::b381670e-0799-4eb5-b747-7b5a3ea0f62f" providerId="AD" clId="Web-{B3D3EF5D-AA7B-E5EA-A8A3-D708B48699FF}" dt="2026-07-11T12:00:23.756" v="760" actId="20577"/>
        <pc:sldMkLst>
          <pc:docMk/>
          <pc:sldMk cId="1141244993" sldId="291"/>
        </pc:sldMkLst>
        <pc:spChg chg="mod">
          <ac:chgData name="Misbabanu Amanullah Khan (2538422)" userId="S::2538422@student.uwtsd.ac.uk::b381670e-0799-4eb5-b747-7b5a3ea0f62f" providerId="AD" clId="Web-{B3D3EF5D-AA7B-E5EA-A8A3-D708B48699FF}" dt="2026-07-11T11:58:38.093" v="737" actId="20577"/>
          <ac:spMkLst>
            <pc:docMk/>
            <pc:sldMk cId="1141244993" sldId="291"/>
            <ac:spMk id="2" creationId="{DB276088-48DB-D43A-02FC-864A18840B7A}"/>
          </ac:spMkLst>
        </pc:spChg>
        <pc:spChg chg="mod">
          <ac:chgData name="Misbabanu Amanullah Khan (2538422)" userId="S::2538422@student.uwtsd.ac.uk::b381670e-0799-4eb5-b747-7b5a3ea0f62f" providerId="AD" clId="Web-{B3D3EF5D-AA7B-E5EA-A8A3-D708B48699FF}" dt="2026-07-11T12:00:23.756" v="760" actId="20577"/>
          <ac:spMkLst>
            <pc:docMk/>
            <pc:sldMk cId="1141244993" sldId="291"/>
            <ac:spMk id="3" creationId="{8E195F4B-8DB3-90F2-EE12-0CD248621717}"/>
          </ac:spMkLst>
        </pc:spChg>
      </pc:sldChg>
      <pc:sldChg chg="modSp">
        <pc:chgData name="Misbabanu Amanullah Khan (2538422)" userId="S::2538422@student.uwtsd.ac.uk::b381670e-0799-4eb5-b747-7b5a3ea0f62f" providerId="AD" clId="Web-{B3D3EF5D-AA7B-E5EA-A8A3-D708B48699FF}" dt="2026-07-11T11:55:13.423" v="721" actId="20577"/>
        <pc:sldMkLst>
          <pc:docMk/>
          <pc:sldMk cId="2468795878" sldId="294"/>
        </pc:sldMkLst>
        <pc:spChg chg="mod">
          <ac:chgData name="Misbabanu Amanullah Khan (2538422)" userId="S::2538422@student.uwtsd.ac.uk::b381670e-0799-4eb5-b747-7b5a3ea0f62f" providerId="AD" clId="Web-{B3D3EF5D-AA7B-E5EA-A8A3-D708B48699FF}" dt="2026-07-11T11:55:13.423" v="721" actId="20577"/>
          <ac:spMkLst>
            <pc:docMk/>
            <pc:sldMk cId="2468795878" sldId="294"/>
            <ac:spMk id="3" creationId="{F0197A76-C0C2-7C89-1BC4-F7A260A02781}"/>
          </ac:spMkLst>
        </pc:spChg>
      </pc:sldChg>
      <pc:sldChg chg="modSp">
        <pc:chgData name="Misbabanu Amanullah Khan (2538422)" userId="S::2538422@student.uwtsd.ac.uk::b381670e-0799-4eb5-b747-7b5a3ea0f62f" providerId="AD" clId="Web-{B3D3EF5D-AA7B-E5EA-A8A3-D708B48699FF}" dt="2026-07-11T13:58:53.204" v="1073" actId="20577"/>
        <pc:sldMkLst>
          <pc:docMk/>
          <pc:sldMk cId="3393856622" sldId="295"/>
        </pc:sldMkLst>
        <pc:spChg chg="mod">
          <ac:chgData name="Misbabanu Amanullah Khan (2538422)" userId="S::2538422@student.uwtsd.ac.uk::b381670e-0799-4eb5-b747-7b5a3ea0f62f" providerId="AD" clId="Web-{B3D3EF5D-AA7B-E5EA-A8A3-D708B48699FF}" dt="2026-07-11T13:58:53.204" v="1073" actId="20577"/>
          <ac:spMkLst>
            <pc:docMk/>
            <pc:sldMk cId="3393856622" sldId="295"/>
            <ac:spMk id="2" creationId="{C7890CD3-7370-C2ED-F882-9A72DA68A2FF}"/>
          </ac:spMkLst>
        </pc:spChg>
      </pc:sldChg>
      <pc:sldChg chg="modSp">
        <pc:chgData name="Misbabanu Amanullah Khan (2538422)" userId="S::2538422@student.uwtsd.ac.uk::b381670e-0799-4eb5-b747-7b5a3ea0f62f" providerId="AD" clId="Web-{B3D3EF5D-AA7B-E5EA-A8A3-D708B48699FF}" dt="2026-07-11T13:52:17.537" v="1042" actId="14100"/>
        <pc:sldMkLst>
          <pc:docMk/>
          <pc:sldMk cId="3283107605" sldId="296"/>
        </pc:sldMkLst>
        <pc:spChg chg="mod">
          <ac:chgData name="Misbabanu Amanullah Khan (2538422)" userId="S::2538422@student.uwtsd.ac.uk::b381670e-0799-4eb5-b747-7b5a3ea0f62f" providerId="AD" clId="Web-{B3D3EF5D-AA7B-E5EA-A8A3-D708B48699FF}" dt="2026-07-11T13:52:17.537" v="1042" actId="14100"/>
          <ac:spMkLst>
            <pc:docMk/>
            <pc:sldMk cId="3283107605" sldId="296"/>
            <ac:spMk id="3" creationId="{C323F2A5-7393-E6BD-9597-22518452CB50}"/>
          </ac:spMkLst>
        </pc:spChg>
      </pc:sldChg>
      <pc:sldChg chg="modSp">
        <pc:chgData name="Misbabanu Amanullah Khan (2538422)" userId="S::2538422@student.uwtsd.ac.uk::b381670e-0799-4eb5-b747-7b5a3ea0f62f" providerId="AD" clId="Web-{B3D3EF5D-AA7B-E5EA-A8A3-D708B48699FF}" dt="2026-07-11T13:50:08.471" v="1002" actId="20577"/>
        <pc:sldMkLst>
          <pc:docMk/>
          <pc:sldMk cId="2746925131" sldId="297"/>
        </pc:sldMkLst>
        <pc:spChg chg="mod">
          <ac:chgData name="Misbabanu Amanullah Khan (2538422)" userId="S::2538422@student.uwtsd.ac.uk::b381670e-0799-4eb5-b747-7b5a3ea0f62f" providerId="AD" clId="Web-{B3D3EF5D-AA7B-E5EA-A8A3-D708B48699FF}" dt="2026-07-11T13:50:08.471" v="1002" actId="20577"/>
          <ac:spMkLst>
            <pc:docMk/>
            <pc:sldMk cId="2746925131" sldId="297"/>
            <ac:spMk id="3" creationId="{5DD1C3F9-5D47-19C7-E26A-3A9BCD641A64}"/>
          </ac:spMkLst>
        </pc:spChg>
      </pc:sldChg>
      <pc:sldChg chg="modSp">
        <pc:chgData name="Misbabanu Amanullah Khan (2538422)" userId="S::2538422@student.uwtsd.ac.uk::b381670e-0799-4eb5-b747-7b5a3ea0f62f" providerId="AD" clId="Web-{B3D3EF5D-AA7B-E5EA-A8A3-D708B48699FF}" dt="2026-07-11T13:47:39.451" v="958" actId="14100"/>
        <pc:sldMkLst>
          <pc:docMk/>
          <pc:sldMk cId="3533411373" sldId="298"/>
        </pc:sldMkLst>
        <pc:spChg chg="mod">
          <ac:chgData name="Misbabanu Amanullah Khan (2538422)" userId="S::2538422@student.uwtsd.ac.uk::b381670e-0799-4eb5-b747-7b5a3ea0f62f" providerId="AD" clId="Web-{B3D3EF5D-AA7B-E5EA-A8A3-D708B48699FF}" dt="2026-07-11T13:47:39.451" v="958" actId="14100"/>
          <ac:spMkLst>
            <pc:docMk/>
            <pc:sldMk cId="3533411373" sldId="298"/>
            <ac:spMk id="2" creationId="{4DC12F47-A2E5-94F0-998B-75E37887DBD5}"/>
          </ac:spMkLst>
        </pc:spChg>
        <pc:spChg chg="mod">
          <ac:chgData name="Misbabanu Amanullah Khan (2538422)" userId="S::2538422@student.uwtsd.ac.uk::b381670e-0799-4eb5-b747-7b5a3ea0f62f" providerId="AD" clId="Web-{B3D3EF5D-AA7B-E5EA-A8A3-D708B48699FF}" dt="2026-07-11T13:47:29.467" v="956" actId="20577"/>
          <ac:spMkLst>
            <pc:docMk/>
            <pc:sldMk cId="3533411373" sldId="298"/>
            <ac:spMk id="3" creationId="{E402D7D5-1362-DF41-064C-C7AAB1AE79B7}"/>
          </ac:spMkLst>
        </pc:spChg>
        <pc:picChg chg="mod">
          <ac:chgData name="Misbabanu Amanullah Khan (2538422)" userId="S::2538422@student.uwtsd.ac.uk::b381670e-0799-4eb5-b747-7b5a3ea0f62f" providerId="AD" clId="Web-{B3D3EF5D-AA7B-E5EA-A8A3-D708B48699FF}" dt="2026-07-11T12:00:40.195" v="761" actId="1076"/>
          <ac:picMkLst>
            <pc:docMk/>
            <pc:sldMk cId="3533411373" sldId="298"/>
            <ac:picMk id="4" creationId="{B1F5B7D9-B8F4-90D1-5023-561A30CA92C5}"/>
          </ac:picMkLst>
        </pc:picChg>
      </pc:sldChg>
      <pc:sldChg chg="modSp new">
        <pc:chgData name="Misbabanu Amanullah Khan (2538422)" userId="S::2538422@student.uwtsd.ac.uk::b381670e-0799-4eb5-b747-7b5a3ea0f62f" providerId="AD" clId="Web-{B3D3EF5D-AA7B-E5EA-A8A3-D708B48699FF}" dt="2026-07-11T14:01:01.742" v="1098" actId="20577"/>
        <pc:sldMkLst>
          <pc:docMk/>
          <pc:sldMk cId="3915796352" sldId="300"/>
        </pc:sldMkLst>
        <pc:spChg chg="mod">
          <ac:chgData name="Misbabanu Amanullah Khan (2538422)" userId="S::2538422@student.uwtsd.ac.uk::b381670e-0799-4eb5-b747-7b5a3ea0f62f" providerId="AD" clId="Web-{B3D3EF5D-AA7B-E5EA-A8A3-D708B48699FF}" dt="2026-07-11T09:49:33.661" v="273" actId="20577"/>
          <ac:spMkLst>
            <pc:docMk/>
            <pc:sldMk cId="3915796352" sldId="300"/>
            <ac:spMk id="2" creationId="{137D7DBD-A78F-FEF9-B6B7-8C0A2990DC1B}"/>
          </ac:spMkLst>
        </pc:spChg>
        <pc:spChg chg="mod">
          <ac:chgData name="Misbabanu Amanullah Khan (2538422)" userId="S::2538422@student.uwtsd.ac.uk::b381670e-0799-4eb5-b747-7b5a3ea0f62f" providerId="AD" clId="Web-{B3D3EF5D-AA7B-E5EA-A8A3-D708B48699FF}" dt="2026-07-11T14:01:01.742" v="1098" actId="20577"/>
          <ac:spMkLst>
            <pc:docMk/>
            <pc:sldMk cId="3915796352" sldId="300"/>
            <ac:spMk id="3" creationId="{7C25F0F0-C972-1AB0-C23A-FC44706BE63B}"/>
          </ac:spMkLst>
        </pc:spChg>
      </pc:sldChg>
      <pc:sldChg chg="modSp new">
        <pc:chgData name="Misbabanu Amanullah Khan (2538422)" userId="S::2538422@student.uwtsd.ac.uk::b381670e-0799-4eb5-b747-7b5a3ea0f62f" providerId="AD" clId="Web-{B3D3EF5D-AA7B-E5EA-A8A3-D708B48699FF}" dt="2026-07-11T11:05:54.667" v="467" actId="14100"/>
        <pc:sldMkLst>
          <pc:docMk/>
          <pc:sldMk cId="1647164054" sldId="301"/>
        </pc:sldMkLst>
        <pc:spChg chg="mod">
          <ac:chgData name="Misbabanu Amanullah Khan (2538422)" userId="S::2538422@student.uwtsd.ac.uk::b381670e-0799-4eb5-b747-7b5a3ea0f62f" providerId="AD" clId="Web-{B3D3EF5D-AA7B-E5EA-A8A3-D708B48699FF}" dt="2026-07-11T11:05:54.667" v="467" actId="14100"/>
          <ac:spMkLst>
            <pc:docMk/>
            <pc:sldMk cId="1647164054" sldId="301"/>
            <ac:spMk id="2" creationId="{53DF7F91-E4BF-5957-555C-663CAFCDC6E2}"/>
          </ac:spMkLst>
        </pc:spChg>
      </pc:sldChg>
    </pc:docChg>
  </pc:docChgLst>
  <pc:docChgLst>
    <pc:chgData name="Misbabanu Amanullah Khan (2538422)" userId="S::2538422@student.uwtsd.ac.uk::b381670e-0799-4eb5-b747-7b5a3ea0f62f" providerId="AD" clId="Web-{92D81E5A-4863-923B-0C3C-60D3F60D7668}"/>
    <pc:docChg chg="addSld delSld modSld sldOrd">
      <pc:chgData name="Misbabanu Amanullah Khan (2538422)" userId="S::2538422@student.uwtsd.ac.uk::b381670e-0799-4eb5-b747-7b5a3ea0f62f" providerId="AD" clId="Web-{92D81E5A-4863-923B-0C3C-60D3F60D7668}" dt="2026-07-12T19:31:03.504" v="609" actId="20577"/>
      <pc:docMkLst>
        <pc:docMk/>
      </pc:docMkLst>
      <pc:sldChg chg="modSp">
        <pc:chgData name="Misbabanu Amanullah Khan (2538422)" userId="S::2538422@student.uwtsd.ac.uk::b381670e-0799-4eb5-b747-7b5a3ea0f62f" providerId="AD" clId="Web-{92D81E5A-4863-923B-0C3C-60D3F60D7668}" dt="2026-07-12T19:09:34.443" v="329" actId="20577"/>
        <pc:sldMkLst>
          <pc:docMk/>
          <pc:sldMk cId="199548205" sldId="259"/>
        </pc:sldMkLst>
        <pc:spChg chg="mod">
          <ac:chgData name="Misbabanu Amanullah Khan (2538422)" userId="S::2538422@student.uwtsd.ac.uk::b381670e-0799-4eb5-b747-7b5a3ea0f62f" providerId="AD" clId="Web-{92D81E5A-4863-923B-0C3C-60D3F60D7668}" dt="2026-07-12T19:09:34.443" v="329" actId="20577"/>
          <ac:spMkLst>
            <pc:docMk/>
            <pc:sldMk cId="199548205" sldId="259"/>
            <ac:spMk id="2" creationId="{50AFF0FF-1D83-FB89-3777-B3920620CF55}"/>
          </ac:spMkLst>
        </pc:spChg>
      </pc:sldChg>
      <pc:sldChg chg="modSp">
        <pc:chgData name="Misbabanu Amanullah Khan (2538422)" userId="S::2538422@student.uwtsd.ac.uk::b381670e-0799-4eb5-b747-7b5a3ea0f62f" providerId="AD" clId="Web-{92D81E5A-4863-923B-0C3C-60D3F60D7668}" dt="2026-07-12T18:33:12.099" v="78" actId="20577"/>
        <pc:sldMkLst>
          <pc:docMk/>
          <pc:sldMk cId="1189022084" sldId="269"/>
        </pc:sldMkLst>
        <pc:spChg chg="mod">
          <ac:chgData name="Misbabanu Amanullah Khan (2538422)" userId="S::2538422@student.uwtsd.ac.uk::b381670e-0799-4eb5-b747-7b5a3ea0f62f" providerId="AD" clId="Web-{92D81E5A-4863-923B-0C3C-60D3F60D7668}" dt="2026-07-12T18:33:12.099" v="78" actId="20577"/>
          <ac:spMkLst>
            <pc:docMk/>
            <pc:sldMk cId="1189022084" sldId="269"/>
            <ac:spMk id="44" creationId="{807AEAB9-C8D5-D4DD-8D5E-EEB6E18B0085}"/>
          </ac:spMkLst>
        </pc:spChg>
      </pc:sldChg>
      <pc:sldChg chg="modSp">
        <pc:chgData name="Misbabanu Amanullah Khan (2538422)" userId="S::2538422@student.uwtsd.ac.uk::b381670e-0799-4eb5-b747-7b5a3ea0f62f" providerId="AD" clId="Web-{92D81E5A-4863-923B-0C3C-60D3F60D7668}" dt="2026-07-12T18:33:35.631" v="80" actId="20577"/>
        <pc:sldMkLst>
          <pc:docMk/>
          <pc:sldMk cId="1731525369" sldId="270"/>
        </pc:sldMkLst>
        <pc:spChg chg="mod">
          <ac:chgData name="Misbabanu Amanullah Khan (2538422)" userId="S::2538422@student.uwtsd.ac.uk::b381670e-0799-4eb5-b747-7b5a3ea0f62f" providerId="AD" clId="Web-{92D81E5A-4863-923B-0C3C-60D3F60D7668}" dt="2026-07-12T18:33:35.631" v="80" actId="20577"/>
          <ac:spMkLst>
            <pc:docMk/>
            <pc:sldMk cId="1731525369" sldId="270"/>
            <ac:spMk id="2" creationId="{D4A85591-2B4A-1E90-1673-F0CFCADD7DEF}"/>
          </ac:spMkLst>
        </pc:spChg>
      </pc:sldChg>
      <pc:sldChg chg="modSp">
        <pc:chgData name="Misbabanu Amanullah Khan (2538422)" userId="S::2538422@student.uwtsd.ac.uk::b381670e-0799-4eb5-b747-7b5a3ea0f62f" providerId="AD" clId="Web-{92D81E5A-4863-923B-0C3C-60D3F60D7668}" dt="2026-07-12T19:09:56.787" v="330" actId="20577"/>
        <pc:sldMkLst>
          <pc:docMk/>
          <pc:sldMk cId="890740978" sldId="274"/>
        </pc:sldMkLst>
        <pc:spChg chg="mod">
          <ac:chgData name="Misbabanu Amanullah Khan (2538422)" userId="S::2538422@student.uwtsd.ac.uk::b381670e-0799-4eb5-b747-7b5a3ea0f62f" providerId="AD" clId="Web-{92D81E5A-4863-923B-0C3C-60D3F60D7668}" dt="2026-07-12T19:09:56.787" v="330" actId="20577"/>
          <ac:spMkLst>
            <pc:docMk/>
            <pc:sldMk cId="890740978" sldId="274"/>
            <ac:spMk id="2" creationId="{D35D5D70-24D8-A347-A250-5C4DC3738EF9}"/>
          </ac:spMkLst>
        </pc:spChg>
      </pc:sldChg>
      <pc:sldChg chg="modSp">
        <pc:chgData name="Misbabanu Amanullah Khan (2538422)" userId="S::2538422@student.uwtsd.ac.uk::b381670e-0799-4eb5-b747-7b5a3ea0f62f" providerId="AD" clId="Web-{92D81E5A-4863-923B-0C3C-60D3F60D7668}" dt="2026-07-12T18:37:18.433" v="83" actId="20577"/>
        <pc:sldMkLst>
          <pc:docMk/>
          <pc:sldMk cId="959511190" sldId="276"/>
        </pc:sldMkLst>
        <pc:spChg chg="mod">
          <ac:chgData name="Misbabanu Amanullah Khan (2538422)" userId="S::2538422@student.uwtsd.ac.uk::b381670e-0799-4eb5-b747-7b5a3ea0f62f" providerId="AD" clId="Web-{92D81E5A-4863-923B-0C3C-60D3F60D7668}" dt="2026-07-12T18:37:18.433" v="83" actId="20577"/>
          <ac:spMkLst>
            <pc:docMk/>
            <pc:sldMk cId="959511190" sldId="276"/>
            <ac:spMk id="3" creationId="{68D5AEA8-0333-A780-2DC1-309B433AB980}"/>
          </ac:spMkLst>
        </pc:spChg>
      </pc:sldChg>
      <pc:sldChg chg="modSp">
        <pc:chgData name="Misbabanu Amanullah Khan (2538422)" userId="S::2538422@student.uwtsd.ac.uk::b381670e-0799-4eb5-b747-7b5a3ea0f62f" providerId="AD" clId="Web-{92D81E5A-4863-923B-0C3C-60D3F60D7668}" dt="2026-07-12T18:46:45.182" v="241" actId="20577"/>
        <pc:sldMkLst>
          <pc:docMk/>
          <pc:sldMk cId="3903878188" sldId="277"/>
        </pc:sldMkLst>
        <pc:spChg chg="mod">
          <ac:chgData name="Misbabanu Amanullah Khan (2538422)" userId="S::2538422@student.uwtsd.ac.uk::b381670e-0799-4eb5-b747-7b5a3ea0f62f" providerId="AD" clId="Web-{92D81E5A-4863-923B-0C3C-60D3F60D7668}" dt="2026-07-12T18:46:45.182" v="241" actId="20577"/>
          <ac:spMkLst>
            <pc:docMk/>
            <pc:sldMk cId="3903878188" sldId="277"/>
            <ac:spMk id="3" creationId="{EB71D1EC-C9B2-CF3A-CAA1-920911569BCE}"/>
          </ac:spMkLst>
        </pc:spChg>
      </pc:sldChg>
      <pc:sldChg chg="modSp">
        <pc:chgData name="Misbabanu Amanullah Khan (2538422)" userId="S::2538422@student.uwtsd.ac.uk::b381670e-0799-4eb5-b747-7b5a3ea0f62f" providerId="AD" clId="Web-{92D81E5A-4863-923B-0C3C-60D3F60D7668}" dt="2026-07-12T18:47:18.136" v="243" actId="20577"/>
        <pc:sldMkLst>
          <pc:docMk/>
          <pc:sldMk cId="279723682" sldId="278"/>
        </pc:sldMkLst>
        <pc:spChg chg="mod">
          <ac:chgData name="Misbabanu Amanullah Khan (2538422)" userId="S::2538422@student.uwtsd.ac.uk::b381670e-0799-4eb5-b747-7b5a3ea0f62f" providerId="AD" clId="Web-{92D81E5A-4863-923B-0C3C-60D3F60D7668}" dt="2026-07-12T18:47:18.136" v="243" actId="20577"/>
          <ac:spMkLst>
            <pc:docMk/>
            <pc:sldMk cId="279723682" sldId="278"/>
            <ac:spMk id="2" creationId="{241A2887-93C5-4A4A-AADA-A9DB46C85A58}"/>
          </ac:spMkLst>
        </pc:spChg>
        <pc:spChg chg="mod">
          <ac:chgData name="Misbabanu Amanullah Khan (2538422)" userId="S::2538422@student.uwtsd.ac.uk::b381670e-0799-4eb5-b747-7b5a3ea0f62f" providerId="AD" clId="Web-{92D81E5A-4863-923B-0C3C-60D3F60D7668}" dt="2026-07-12T18:45:35.086" v="221" actId="20577"/>
          <ac:spMkLst>
            <pc:docMk/>
            <pc:sldMk cId="279723682" sldId="278"/>
            <ac:spMk id="3" creationId="{96D90ED1-FCF5-1389-1044-B6BAB33CCB65}"/>
          </ac:spMkLst>
        </pc:spChg>
      </pc:sldChg>
      <pc:sldChg chg="del">
        <pc:chgData name="Misbabanu Amanullah Khan (2538422)" userId="S::2538422@student.uwtsd.ac.uk::b381670e-0799-4eb5-b747-7b5a3ea0f62f" providerId="AD" clId="Web-{92D81E5A-4863-923B-0C3C-60D3F60D7668}" dt="2026-07-12T18:58:55.531" v="260"/>
        <pc:sldMkLst>
          <pc:docMk/>
          <pc:sldMk cId="84506991" sldId="285"/>
        </pc:sldMkLst>
      </pc:sldChg>
      <pc:sldChg chg="modSp">
        <pc:chgData name="Misbabanu Amanullah Khan (2538422)" userId="S::2538422@student.uwtsd.ac.uk::b381670e-0799-4eb5-b747-7b5a3ea0f62f" providerId="AD" clId="Web-{92D81E5A-4863-923B-0C3C-60D3F60D7668}" dt="2026-07-12T19:05:13.775" v="321" actId="20577"/>
        <pc:sldMkLst>
          <pc:docMk/>
          <pc:sldMk cId="2743148433" sldId="286"/>
        </pc:sldMkLst>
        <pc:spChg chg="mod">
          <ac:chgData name="Misbabanu Amanullah Khan (2538422)" userId="S::2538422@student.uwtsd.ac.uk::b381670e-0799-4eb5-b747-7b5a3ea0f62f" providerId="AD" clId="Web-{92D81E5A-4863-923B-0C3C-60D3F60D7668}" dt="2026-07-12T19:05:13.775" v="321" actId="20577"/>
          <ac:spMkLst>
            <pc:docMk/>
            <pc:sldMk cId="2743148433" sldId="286"/>
            <ac:spMk id="3" creationId="{97FCF172-F7C5-CB35-AE62-B7BE9CAF10FB}"/>
          </ac:spMkLst>
        </pc:spChg>
      </pc:sldChg>
      <pc:sldChg chg="modSp ord">
        <pc:chgData name="Misbabanu Amanullah Khan (2538422)" userId="S::2538422@student.uwtsd.ac.uk::b381670e-0799-4eb5-b747-7b5a3ea0f62f" providerId="AD" clId="Web-{92D81E5A-4863-923B-0C3C-60D3F60D7668}" dt="2026-07-12T19:01:30.097" v="307" actId="20577"/>
        <pc:sldMkLst>
          <pc:docMk/>
          <pc:sldMk cId="732797400" sldId="290"/>
        </pc:sldMkLst>
        <pc:spChg chg="mod">
          <ac:chgData name="Misbabanu Amanullah Khan (2538422)" userId="S::2538422@student.uwtsd.ac.uk::b381670e-0799-4eb5-b747-7b5a3ea0f62f" providerId="AD" clId="Web-{92D81E5A-4863-923B-0C3C-60D3F60D7668}" dt="2026-07-12T19:00:49.862" v="299" actId="20577"/>
          <ac:spMkLst>
            <pc:docMk/>
            <pc:sldMk cId="732797400" sldId="290"/>
            <ac:spMk id="2" creationId="{9D8374E0-C1B1-BE9C-DC6C-FB959736E093}"/>
          </ac:spMkLst>
        </pc:spChg>
        <pc:spChg chg="mod">
          <ac:chgData name="Misbabanu Amanullah Khan (2538422)" userId="S::2538422@student.uwtsd.ac.uk::b381670e-0799-4eb5-b747-7b5a3ea0f62f" providerId="AD" clId="Web-{92D81E5A-4863-923B-0C3C-60D3F60D7668}" dt="2026-07-12T19:01:30.097" v="307" actId="20577"/>
          <ac:spMkLst>
            <pc:docMk/>
            <pc:sldMk cId="732797400" sldId="290"/>
            <ac:spMk id="3" creationId="{846117B5-F096-4333-BB58-2CCAA67EC7CE}"/>
          </ac:spMkLst>
        </pc:spChg>
      </pc:sldChg>
      <pc:sldChg chg="modSp">
        <pc:chgData name="Misbabanu Amanullah Khan (2538422)" userId="S::2538422@student.uwtsd.ac.uk::b381670e-0799-4eb5-b747-7b5a3ea0f62f" providerId="AD" clId="Web-{92D81E5A-4863-923B-0C3C-60D3F60D7668}" dt="2026-07-12T19:05:26.291" v="323" actId="20577"/>
        <pc:sldMkLst>
          <pc:docMk/>
          <pc:sldMk cId="1141244993" sldId="291"/>
        </pc:sldMkLst>
        <pc:spChg chg="mod">
          <ac:chgData name="Misbabanu Amanullah Khan (2538422)" userId="S::2538422@student.uwtsd.ac.uk::b381670e-0799-4eb5-b747-7b5a3ea0f62f" providerId="AD" clId="Web-{92D81E5A-4863-923B-0C3C-60D3F60D7668}" dt="2026-07-12T19:05:26.291" v="323" actId="20577"/>
          <ac:spMkLst>
            <pc:docMk/>
            <pc:sldMk cId="1141244993" sldId="291"/>
            <ac:spMk id="3" creationId="{8E195F4B-8DB3-90F2-EE12-0CD248621717}"/>
          </ac:spMkLst>
        </pc:spChg>
      </pc:sldChg>
      <pc:sldChg chg="modSp ord">
        <pc:chgData name="Misbabanu Amanullah Khan (2538422)" userId="S::2538422@student.uwtsd.ac.uk::b381670e-0799-4eb5-b747-7b5a3ea0f62f" providerId="AD" clId="Web-{92D81E5A-4863-923B-0C3C-60D3F60D7668}" dt="2026-07-12T19:02:45.662" v="315" actId="20577"/>
        <pc:sldMkLst>
          <pc:docMk/>
          <pc:sldMk cId="3211080407" sldId="293"/>
        </pc:sldMkLst>
        <pc:spChg chg="mod">
          <ac:chgData name="Misbabanu Amanullah Khan (2538422)" userId="S::2538422@student.uwtsd.ac.uk::b381670e-0799-4eb5-b747-7b5a3ea0f62f" providerId="AD" clId="Web-{92D81E5A-4863-923B-0C3C-60D3F60D7668}" dt="2026-07-12T19:02:45.662" v="315" actId="20577"/>
          <ac:spMkLst>
            <pc:docMk/>
            <pc:sldMk cId="3211080407" sldId="293"/>
            <ac:spMk id="3" creationId="{3D2D9571-A302-A621-AD8C-97E01486410C}"/>
          </ac:spMkLst>
        </pc:spChg>
      </pc:sldChg>
      <pc:sldChg chg="modSp">
        <pc:chgData name="Misbabanu Amanullah Khan (2538422)" userId="S::2538422@student.uwtsd.ac.uk::b381670e-0799-4eb5-b747-7b5a3ea0f62f" providerId="AD" clId="Web-{92D81E5A-4863-923B-0C3C-60D3F60D7668}" dt="2026-07-12T18:57:48.764" v="254" actId="20577"/>
        <pc:sldMkLst>
          <pc:docMk/>
          <pc:sldMk cId="3393856622" sldId="295"/>
        </pc:sldMkLst>
        <pc:spChg chg="mod">
          <ac:chgData name="Misbabanu Amanullah Khan (2538422)" userId="S::2538422@student.uwtsd.ac.uk::b381670e-0799-4eb5-b747-7b5a3ea0f62f" providerId="AD" clId="Web-{92D81E5A-4863-923B-0C3C-60D3F60D7668}" dt="2026-07-12T18:57:48.764" v="254" actId="20577"/>
          <ac:spMkLst>
            <pc:docMk/>
            <pc:sldMk cId="3393856622" sldId="295"/>
            <ac:spMk id="2" creationId="{C7890CD3-7370-C2ED-F882-9A72DA68A2FF}"/>
          </ac:spMkLst>
        </pc:spChg>
      </pc:sldChg>
      <pc:sldChg chg="modSp">
        <pc:chgData name="Misbabanu Amanullah Khan (2538422)" userId="S::2538422@student.uwtsd.ac.uk::b381670e-0799-4eb5-b747-7b5a3ea0f62f" providerId="AD" clId="Web-{92D81E5A-4863-923B-0C3C-60D3F60D7668}" dt="2026-07-12T19:05:52.823" v="326" actId="20577"/>
        <pc:sldMkLst>
          <pc:docMk/>
          <pc:sldMk cId="3283107605" sldId="296"/>
        </pc:sldMkLst>
        <pc:spChg chg="mod">
          <ac:chgData name="Misbabanu Amanullah Khan (2538422)" userId="S::2538422@student.uwtsd.ac.uk::b381670e-0799-4eb5-b747-7b5a3ea0f62f" providerId="AD" clId="Web-{92D81E5A-4863-923B-0C3C-60D3F60D7668}" dt="2026-07-12T19:05:52.823" v="326" actId="20577"/>
          <ac:spMkLst>
            <pc:docMk/>
            <pc:sldMk cId="3283107605" sldId="296"/>
            <ac:spMk id="3" creationId="{C323F2A5-7393-E6BD-9597-22518452CB50}"/>
          </ac:spMkLst>
        </pc:spChg>
      </pc:sldChg>
      <pc:sldChg chg="modSp new">
        <pc:chgData name="Misbabanu Amanullah Khan (2538422)" userId="S::2538422@student.uwtsd.ac.uk::b381670e-0799-4eb5-b747-7b5a3ea0f62f" providerId="AD" clId="Web-{92D81E5A-4863-923B-0C3C-60D3F60D7668}" dt="2026-07-12T18:58:29.984" v="259" actId="20577"/>
        <pc:sldMkLst>
          <pc:docMk/>
          <pc:sldMk cId="2356202617" sldId="303"/>
        </pc:sldMkLst>
        <pc:spChg chg="mod">
          <ac:chgData name="Misbabanu Amanullah Khan (2538422)" userId="S::2538422@student.uwtsd.ac.uk::b381670e-0799-4eb5-b747-7b5a3ea0f62f" providerId="AD" clId="Web-{92D81E5A-4863-923B-0C3C-60D3F60D7668}" dt="2026-07-12T18:55:51.649" v="247" actId="20577"/>
          <ac:spMkLst>
            <pc:docMk/>
            <pc:sldMk cId="2356202617" sldId="303"/>
            <ac:spMk id="2" creationId="{E95030A0-E15D-2400-D33B-0ABBF19DCBEC}"/>
          </ac:spMkLst>
        </pc:spChg>
        <pc:spChg chg="mod">
          <ac:chgData name="Misbabanu Amanullah Khan (2538422)" userId="S::2538422@student.uwtsd.ac.uk::b381670e-0799-4eb5-b747-7b5a3ea0f62f" providerId="AD" clId="Web-{92D81E5A-4863-923B-0C3C-60D3F60D7668}" dt="2026-07-12T18:58:29.984" v="259" actId="20577"/>
          <ac:spMkLst>
            <pc:docMk/>
            <pc:sldMk cId="2356202617" sldId="303"/>
            <ac:spMk id="3" creationId="{0D591A8D-4533-7303-0324-BE6E1EB36686}"/>
          </ac:spMkLst>
        </pc:spChg>
      </pc:sldChg>
      <pc:sldChg chg="addSp delSp modSp new mod setBg setClrOvrMap">
        <pc:chgData name="Misbabanu Amanullah Khan (2538422)" userId="S::2538422@student.uwtsd.ac.uk::b381670e-0799-4eb5-b747-7b5a3ea0f62f" providerId="AD" clId="Web-{92D81E5A-4863-923B-0C3C-60D3F60D7668}" dt="2026-07-12T19:20:17.900" v="368"/>
        <pc:sldMkLst>
          <pc:docMk/>
          <pc:sldMk cId="754236176" sldId="304"/>
        </pc:sldMkLst>
        <pc:spChg chg="mod ord">
          <ac:chgData name="Misbabanu Amanullah Khan (2538422)" userId="S::2538422@student.uwtsd.ac.uk::b381670e-0799-4eb5-b747-7b5a3ea0f62f" providerId="AD" clId="Web-{92D81E5A-4863-923B-0C3C-60D3F60D7668}" dt="2026-07-12T19:20:17.900" v="368"/>
          <ac:spMkLst>
            <pc:docMk/>
            <pc:sldMk cId="754236176" sldId="304"/>
            <ac:spMk id="2" creationId="{B64C847B-231C-41F0-FFD8-5C60FDCC77C5}"/>
          </ac:spMkLst>
        </pc:spChg>
        <pc:spChg chg="add del">
          <ac:chgData name="Misbabanu Amanullah Khan (2538422)" userId="S::2538422@student.uwtsd.ac.uk::b381670e-0799-4eb5-b747-7b5a3ea0f62f" providerId="AD" clId="Web-{92D81E5A-4863-923B-0C3C-60D3F60D7668}" dt="2026-07-12T19:20:17.900" v="368"/>
          <ac:spMkLst>
            <pc:docMk/>
            <pc:sldMk cId="754236176" sldId="304"/>
            <ac:spMk id="12" creationId="{33E93247-6229-44AB-A550-739E971E690B}"/>
          </ac:spMkLst>
        </pc:spChg>
        <pc:spChg chg="add">
          <ac:chgData name="Misbabanu Amanullah Khan (2538422)" userId="S::2538422@student.uwtsd.ac.uk::b381670e-0799-4eb5-b747-7b5a3ea0f62f" providerId="AD" clId="Web-{92D81E5A-4863-923B-0C3C-60D3F60D7668}" dt="2026-07-12T19:20:17.900" v="368"/>
          <ac:spMkLst>
            <pc:docMk/>
            <pc:sldMk cId="754236176" sldId="304"/>
            <ac:spMk id="25" creationId="{33E93247-6229-44AB-A550-739E971E690B}"/>
          </ac:spMkLst>
        </pc:spChg>
        <pc:spChg chg="add">
          <ac:chgData name="Misbabanu Amanullah Khan (2538422)" userId="S::2538422@student.uwtsd.ac.uk::b381670e-0799-4eb5-b747-7b5a3ea0f62f" providerId="AD" clId="Web-{92D81E5A-4863-923B-0C3C-60D3F60D7668}" dt="2026-07-12T19:20:17.900" v="368"/>
          <ac:spMkLst>
            <pc:docMk/>
            <pc:sldMk cId="754236176" sldId="304"/>
            <ac:spMk id="27" creationId="{612349FF-7742-42ED-ADF3-238B5DDD176C}"/>
          </ac:spMkLst>
        </pc:spChg>
        <pc:picChg chg="add mod">
          <ac:chgData name="Misbabanu Amanullah Khan (2538422)" userId="S::2538422@student.uwtsd.ac.uk::b381670e-0799-4eb5-b747-7b5a3ea0f62f" providerId="AD" clId="Web-{92D81E5A-4863-923B-0C3C-60D3F60D7668}" dt="2026-07-12T19:20:17.900" v="368"/>
          <ac:picMkLst>
            <pc:docMk/>
            <pc:sldMk cId="754236176" sldId="304"/>
            <ac:picMk id="3" creationId="{B3F28A28-D546-C235-7DF3-AFE42AF6D626}"/>
          </ac:picMkLst>
        </pc:picChg>
        <pc:cxnChg chg="add del">
          <ac:chgData name="Misbabanu Amanullah Khan (2538422)" userId="S::2538422@student.uwtsd.ac.uk::b381670e-0799-4eb5-b747-7b5a3ea0f62f" providerId="AD" clId="Web-{92D81E5A-4863-923B-0C3C-60D3F60D7668}" dt="2026-07-12T19:20:17.900" v="368"/>
          <ac:cxnSpMkLst>
            <pc:docMk/>
            <pc:sldMk cId="754236176" sldId="304"/>
            <ac:cxnSpMk id="8" creationId="{F64F9B95-9045-48D2-B9F3-2927E98F54AA}"/>
          </ac:cxnSpMkLst>
        </pc:cxnChg>
        <pc:cxnChg chg="add del">
          <ac:chgData name="Misbabanu Amanullah Khan (2538422)" userId="S::2538422@student.uwtsd.ac.uk::b381670e-0799-4eb5-b747-7b5a3ea0f62f" providerId="AD" clId="Web-{92D81E5A-4863-923B-0C3C-60D3F60D7668}" dt="2026-07-12T19:20:17.900" v="368"/>
          <ac:cxnSpMkLst>
            <pc:docMk/>
            <pc:sldMk cId="754236176" sldId="304"/>
            <ac:cxnSpMk id="10" creationId="{085AA86F-6A4D-4BCB-A045-D992CDC2959B}"/>
          </ac:cxnSpMkLst>
        </pc:cxnChg>
        <pc:cxnChg chg="add del">
          <ac:chgData name="Misbabanu Amanullah Khan (2538422)" userId="S::2538422@student.uwtsd.ac.uk::b381670e-0799-4eb5-b747-7b5a3ea0f62f" providerId="AD" clId="Web-{92D81E5A-4863-923B-0C3C-60D3F60D7668}" dt="2026-07-12T19:20:17.900" v="368"/>
          <ac:cxnSpMkLst>
            <pc:docMk/>
            <pc:sldMk cId="754236176" sldId="304"/>
            <ac:cxnSpMk id="14" creationId="{EE2E603F-4A95-4FE8-BB06-211DFD75DBEF}"/>
          </ac:cxnSpMkLst>
        </pc:cxnChg>
        <pc:cxnChg chg="add del">
          <ac:chgData name="Misbabanu Amanullah Khan (2538422)" userId="S::2538422@student.uwtsd.ac.uk::b381670e-0799-4eb5-b747-7b5a3ea0f62f" providerId="AD" clId="Web-{92D81E5A-4863-923B-0C3C-60D3F60D7668}" dt="2026-07-12T19:20:17.900" v="368"/>
          <ac:cxnSpMkLst>
            <pc:docMk/>
            <pc:sldMk cId="754236176" sldId="304"/>
            <ac:cxnSpMk id="16" creationId="{D7CC41EB-2D81-4303-9171-6401B388BA35}"/>
          </ac:cxnSpMkLst>
        </pc:cxnChg>
        <pc:cxnChg chg="add">
          <ac:chgData name="Misbabanu Amanullah Khan (2538422)" userId="S::2538422@student.uwtsd.ac.uk::b381670e-0799-4eb5-b747-7b5a3ea0f62f" providerId="AD" clId="Web-{92D81E5A-4863-923B-0C3C-60D3F60D7668}" dt="2026-07-12T19:20:17.900" v="368"/>
          <ac:cxnSpMkLst>
            <pc:docMk/>
            <pc:sldMk cId="754236176" sldId="304"/>
            <ac:cxnSpMk id="23" creationId="{085AA86F-6A4D-4BCB-A045-D992CDC2959B}"/>
          </ac:cxnSpMkLst>
        </pc:cxnChg>
      </pc:sldChg>
      <pc:sldChg chg="addSp delSp modSp new del mod setBg setClrOvrMap">
        <pc:chgData name="Misbabanu Amanullah Khan (2538422)" userId="S::2538422@student.uwtsd.ac.uk::b381670e-0799-4eb5-b747-7b5a3ea0f62f" providerId="AD" clId="Web-{92D81E5A-4863-923B-0C3C-60D3F60D7668}" dt="2026-07-12T19:19:34.055" v="358"/>
        <pc:sldMkLst>
          <pc:docMk/>
          <pc:sldMk cId="2061399393" sldId="304"/>
        </pc:sldMkLst>
        <pc:spChg chg="mod ord">
          <ac:chgData name="Misbabanu Amanullah Khan (2538422)" userId="S::2538422@student.uwtsd.ac.uk::b381670e-0799-4eb5-b747-7b5a3ea0f62f" providerId="AD" clId="Web-{92D81E5A-4863-923B-0C3C-60D3F60D7668}" dt="2026-07-12T19:18:18.553" v="356"/>
          <ac:spMkLst>
            <pc:docMk/>
            <pc:sldMk cId="2061399393" sldId="304"/>
            <ac:spMk id="2" creationId="{DB8AD289-4D06-E652-14D9-C113521DFC61}"/>
          </ac:spMkLst>
        </pc:spChg>
        <pc:spChg chg="add del">
          <ac:chgData name="Misbabanu Amanullah Khan (2538422)" userId="S::2538422@student.uwtsd.ac.uk::b381670e-0799-4eb5-b747-7b5a3ea0f62f" providerId="AD" clId="Web-{92D81E5A-4863-923B-0C3C-60D3F60D7668}" dt="2026-07-12T19:18:18.553" v="356"/>
          <ac:spMkLst>
            <pc:docMk/>
            <pc:sldMk cId="2061399393" sldId="304"/>
            <ac:spMk id="13" creationId="{33E93247-6229-44AB-A550-739E971E690B}"/>
          </ac:spMkLst>
        </pc:spChg>
        <pc:spChg chg="add del">
          <ac:chgData name="Misbabanu Amanullah Khan (2538422)" userId="S::2538422@student.uwtsd.ac.uk::b381670e-0799-4eb5-b747-7b5a3ea0f62f" providerId="AD" clId="Web-{92D81E5A-4863-923B-0C3C-60D3F60D7668}" dt="2026-07-12T19:18:18.553" v="356"/>
          <ac:spMkLst>
            <pc:docMk/>
            <pc:sldMk cId="2061399393" sldId="304"/>
            <ac:spMk id="15" creationId="{6BB6B482-ACCA-4938-8AEA-49D525C17221}"/>
          </ac:spMkLst>
        </pc:spChg>
        <pc:spChg chg="add del">
          <ac:chgData name="Misbabanu Amanullah Khan (2538422)" userId="S::2538422@student.uwtsd.ac.uk::b381670e-0799-4eb5-b747-7b5a3ea0f62f" providerId="AD" clId="Web-{92D81E5A-4863-923B-0C3C-60D3F60D7668}" dt="2026-07-12T19:18:18.553" v="355"/>
          <ac:spMkLst>
            <pc:docMk/>
            <pc:sldMk cId="2061399393" sldId="304"/>
            <ac:spMk id="26" creationId="{33E93247-6229-44AB-A550-739E971E690B}"/>
          </ac:spMkLst>
        </pc:spChg>
        <pc:spChg chg="add del">
          <ac:chgData name="Misbabanu Amanullah Khan (2538422)" userId="S::2538422@student.uwtsd.ac.uk::b381670e-0799-4eb5-b747-7b5a3ea0f62f" providerId="AD" clId="Web-{92D81E5A-4863-923B-0C3C-60D3F60D7668}" dt="2026-07-12T19:18:18.553" v="355"/>
          <ac:spMkLst>
            <pc:docMk/>
            <pc:sldMk cId="2061399393" sldId="304"/>
            <ac:spMk id="28" creationId="{A5D67320-FCFD-4931-AAF7-C6C853329C7F}"/>
          </ac:spMkLst>
        </pc:spChg>
        <pc:spChg chg="add">
          <ac:chgData name="Misbabanu Amanullah Khan (2538422)" userId="S::2538422@student.uwtsd.ac.uk::b381670e-0799-4eb5-b747-7b5a3ea0f62f" providerId="AD" clId="Web-{92D81E5A-4863-923B-0C3C-60D3F60D7668}" dt="2026-07-12T19:18:18.553" v="356"/>
          <ac:spMkLst>
            <pc:docMk/>
            <pc:sldMk cId="2061399393" sldId="304"/>
            <ac:spMk id="34" creationId="{60E52DF2-6802-459B-AC2A-AF976DEB1DAB}"/>
          </ac:spMkLst>
        </pc:spChg>
        <pc:picChg chg="add del mod">
          <ac:chgData name="Misbabanu Amanullah Khan (2538422)" userId="S::2538422@student.uwtsd.ac.uk::b381670e-0799-4eb5-b747-7b5a3ea0f62f" providerId="AD" clId="Web-{92D81E5A-4863-923B-0C3C-60D3F60D7668}" dt="2026-07-12T19:15:51.984" v="338"/>
          <ac:picMkLst>
            <pc:docMk/>
            <pc:sldMk cId="2061399393" sldId="304"/>
            <ac:picMk id="3" creationId="{C4B79D1B-AB33-E8C8-AEB3-86AF64C52A26}"/>
          </ac:picMkLst>
        </pc:picChg>
        <pc:picChg chg="add del mod ord">
          <ac:chgData name="Misbabanu Amanullah Khan (2538422)" userId="S::2538422@student.uwtsd.ac.uk::b381670e-0799-4eb5-b747-7b5a3ea0f62f" providerId="AD" clId="Web-{92D81E5A-4863-923B-0C3C-60D3F60D7668}" dt="2026-07-12T19:19:19.992" v="357"/>
          <ac:picMkLst>
            <pc:docMk/>
            <pc:sldMk cId="2061399393" sldId="304"/>
            <ac:picMk id="4" creationId="{6097168B-E08D-1874-8E2E-C47D59A80E5D}"/>
          </ac:picMkLst>
        </pc:picChg>
        <pc:cxnChg chg="add del">
          <ac:chgData name="Misbabanu Amanullah Khan (2538422)" userId="S::2538422@student.uwtsd.ac.uk::b381670e-0799-4eb5-b747-7b5a3ea0f62f" providerId="AD" clId="Web-{92D81E5A-4863-923B-0C3C-60D3F60D7668}" dt="2026-07-12T19:18:18.553" v="356"/>
          <ac:cxnSpMkLst>
            <pc:docMk/>
            <pc:sldMk cId="2061399393" sldId="304"/>
            <ac:cxnSpMk id="9" creationId="{F64F9B95-9045-48D2-B9F3-2927E98F54AA}"/>
          </ac:cxnSpMkLst>
        </pc:cxnChg>
        <pc:cxnChg chg="add del">
          <ac:chgData name="Misbabanu Amanullah Khan (2538422)" userId="S::2538422@student.uwtsd.ac.uk::b381670e-0799-4eb5-b747-7b5a3ea0f62f" providerId="AD" clId="Web-{92D81E5A-4863-923B-0C3C-60D3F60D7668}" dt="2026-07-12T19:18:18.553" v="356"/>
          <ac:cxnSpMkLst>
            <pc:docMk/>
            <pc:sldMk cId="2061399393" sldId="304"/>
            <ac:cxnSpMk id="11" creationId="{085AA86F-6A4D-4BCB-A045-D992CDC2959B}"/>
          </ac:cxnSpMkLst>
        </pc:cxnChg>
        <pc:cxnChg chg="add del">
          <ac:chgData name="Misbabanu Amanullah Khan (2538422)" userId="S::2538422@student.uwtsd.ac.uk::b381670e-0799-4eb5-b747-7b5a3ea0f62f" providerId="AD" clId="Web-{92D81E5A-4863-923B-0C3C-60D3F60D7668}" dt="2026-07-12T19:18:18.553" v="356"/>
          <ac:cxnSpMkLst>
            <pc:docMk/>
            <pc:sldMk cId="2061399393" sldId="304"/>
            <ac:cxnSpMk id="17" creationId="{EE2E603F-4A95-4FE8-BB06-211DFD75DBEF}"/>
          </ac:cxnSpMkLst>
        </pc:cxnChg>
        <pc:cxnChg chg="add del">
          <ac:chgData name="Misbabanu Amanullah Khan (2538422)" userId="S::2538422@student.uwtsd.ac.uk::b381670e-0799-4eb5-b747-7b5a3ea0f62f" providerId="AD" clId="Web-{92D81E5A-4863-923B-0C3C-60D3F60D7668}" dt="2026-07-12T19:18:18.553" v="355"/>
          <ac:cxnSpMkLst>
            <pc:docMk/>
            <pc:sldMk cId="2061399393" sldId="304"/>
            <ac:cxnSpMk id="22" creationId="{F64F9B95-9045-48D2-B9F3-2927E98F54AA}"/>
          </ac:cxnSpMkLst>
        </pc:cxnChg>
        <pc:cxnChg chg="add del">
          <ac:chgData name="Misbabanu Amanullah Khan (2538422)" userId="S::2538422@student.uwtsd.ac.uk::b381670e-0799-4eb5-b747-7b5a3ea0f62f" providerId="AD" clId="Web-{92D81E5A-4863-923B-0C3C-60D3F60D7668}" dt="2026-07-12T19:18:18.553" v="355"/>
          <ac:cxnSpMkLst>
            <pc:docMk/>
            <pc:sldMk cId="2061399393" sldId="304"/>
            <ac:cxnSpMk id="24" creationId="{085AA86F-6A4D-4BCB-A045-D992CDC2959B}"/>
          </ac:cxnSpMkLst>
        </pc:cxnChg>
        <pc:cxnChg chg="add">
          <ac:chgData name="Misbabanu Amanullah Khan (2538422)" userId="S::2538422@student.uwtsd.ac.uk::b381670e-0799-4eb5-b747-7b5a3ea0f62f" providerId="AD" clId="Web-{92D81E5A-4863-923B-0C3C-60D3F60D7668}" dt="2026-07-12T19:18:18.553" v="356"/>
          <ac:cxnSpMkLst>
            <pc:docMk/>
            <pc:sldMk cId="2061399393" sldId="304"/>
            <ac:cxnSpMk id="32" creationId="{F64F9B95-9045-48D2-B9F3-2927E98F54AA}"/>
          </ac:cxnSpMkLst>
        </pc:cxnChg>
        <pc:cxnChg chg="add">
          <ac:chgData name="Misbabanu Amanullah Khan (2538422)" userId="S::2538422@student.uwtsd.ac.uk::b381670e-0799-4eb5-b747-7b5a3ea0f62f" providerId="AD" clId="Web-{92D81E5A-4863-923B-0C3C-60D3F60D7668}" dt="2026-07-12T19:18:18.553" v="356"/>
          <ac:cxnSpMkLst>
            <pc:docMk/>
            <pc:sldMk cId="2061399393" sldId="304"/>
            <ac:cxnSpMk id="35" creationId="{EE2E603F-4A95-4FE8-BB06-211DFD75DBEF}"/>
          </ac:cxnSpMkLst>
        </pc:cxnChg>
      </pc:sldChg>
      <pc:sldChg chg="modSp new">
        <pc:chgData name="Misbabanu Amanullah Khan (2538422)" userId="S::2538422@student.uwtsd.ac.uk::b381670e-0799-4eb5-b747-7b5a3ea0f62f" providerId="AD" clId="Web-{92D81E5A-4863-923B-0C3C-60D3F60D7668}" dt="2026-07-12T19:31:03.504" v="609" actId="20577"/>
        <pc:sldMkLst>
          <pc:docMk/>
          <pc:sldMk cId="3949577802" sldId="305"/>
        </pc:sldMkLst>
        <pc:spChg chg="mod">
          <ac:chgData name="Misbabanu Amanullah Khan (2538422)" userId="S::2538422@student.uwtsd.ac.uk::b381670e-0799-4eb5-b747-7b5a3ea0f62f" providerId="AD" clId="Web-{92D81E5A-4863-923B-0C3C-60D3F60D7668}" dt="2026-07-12T19:23:57.353" v="378" actId="20577"/>
          <ac:spMkLst>
            <pc:docMk/>
            <pc:sldMk cId="3949577802" sldId="305"/>
            <ac:spMk id="2" creationId="{F88D7813-356C-F1D5-5B19-2F1EF1660759}"/>
          </ac:spMkLst>
        </pc:spChg>
        <pc:spChg chg="mod">
          <ac:chgData name="Misbabanu Amanullah Khan (2538422)" userId="S::2538422@student.uwtsd.ac.uk::b381670e-0799-4eb5-b747-7b5a3ea0f62f" providerId="AD" clId="Web-{92D81E5A-4863-923B-0C3C-60D3F60D7668}" dt="2026-07-12T19:31:03.504" v="609" actId="20577"/>
          <ac:spMkLst>
            <pc:docMk/>
            <pc:sldMk cId="3949577802" sldId="305"/>
            <ac:spMk id="3" creationId="{C23E9270-DAE8-B824-716F-C83A44840059}"/>
          </ac:spMkLst>
        </pc:spChg>
      </pc:sldChg>
    </pc:docChg>
  </pc:docChgLst>
  <pc:docChgLst>
    <pc:chgData name="Misbabanu Amanullah Khan (2538422)" userId="S::2538422@student.uwtsd.ac.uk::b381670e-0799-4eb5-b747-7b5a3ea0f62f" providerId="AD" clId="Web-{D1272264-AFCA-7A5E-325A-70D67EC5BD20}"/>
    <pc:docChg chg="addSld delSld modSld">
      <pc:chgData name="Misbabanu Amanullah Khan (2538422)" userId="S::2538422@student.uwtsd.ac.uk::b381670e-0799-4eb5-b747-7b5a3ea0f62f" providerId="AD" clId="Web-{D1272264-AFCA-7A5E-325A-70D67EC5BD20}" dt="2026-07-08T21:30:13.930" v="1103"/>
      <pc:docMkLst>
        <pc:docMk/>
      </pc:docMkLst>
      <pc:sldChg chg="modSp">
        <pc:chgData name="Misbabanu Amanullah Khan (2538422)" userId="S::2538422@student.uwtsd.ac.uk::b381670e-0799-4eb5-b747-7b5a3ea0f62f" providerId="AD" clId="Web-{D1272264-AFCA-7A5E-325A-70D67EC5BD20}" dt="2026-07-08T21:23:29.048" v="1055" actId="20577"/>
        <pc:sldMkLst>
          <pc:docMk/>
          <pc:sldMk cId="3393856622" sldId="295"/>
        </pc:sldMkLst>
        <pc:spChg chg="mod">
          <ac:chgData name="Misbabanu Amanullah Khan (2538422)" userId="S::2538422@student.uwtsd.ac.uk::b381670e-0799-4eb5-b747-7b5a3ea0f62f" providerId="AD" clId="Web-{D1272264-AFCA-7A5E-325A-70D67EC5BD20}" dt="2026-07-08T21:23:29.048" v="1055" actId="20577"/>
          <ac:spMkLst>
            <pc:docMk/>
            <pc:sldMk cId="3393856622" sldId="295"/>
            <ac:spMk id="2" creationId="{C7890CD3-7370-C2ED-F882-9A72DA68A2FF}"/>
          </ac:spMkLst>
        </pc:spChg>
      </pc:sldChg>
      <pc:sldChg chg="modSp">
        <pc:chgData name="Misbabanu Amanullah Khan (2538422)" userId="S::2538422@student.uwtsd.ac.uk::b381670e-0799-4eb5-b747-7b5a3ea0f62f" providerId="AD" clId="Web-{D1272264-AFCA-7A5E-325A-70D67EC5BD20}" dt="2026-07-08T21:27:10.056" v="1096" actId="20577"/>
        <pc:sldMkLst>
          <pc:docMk/>
          <pc:sldMk cId="3283107605" sldId="296"/>
        </pc:sldMkLst>
        <pc:spChg chg="mod">
          <ac:chgData name="Misbabanu Amanullah Khan (2538422)" userId="S::2538422@student.uwtsd.ac.uk::b381670e-0799-4eb5-b747-7b5a3ea0f62f" providerId="AD" clId="Web-{D1272264-AFCA-7A5E-325A-70D67EC5BD20}" dt="2026-07-08T20:08:21.554" v="16" actId="14100"/>
          <ac:spMkLst>
            <pc:docMk/>
            <pc:sldMk cId="3283107605" sldId="296"/>
            <ac:spMk id="2" creationId="{AD646F60-04A1-AAE5-D5CC-94450B7D2B68}"/>
          </ac:spMkLst>
        </pc:spChg>
        <pc:spChg chg="mod">
          <ac:chgData name="Misbabanu Amanullah Khan (2538422)" userId="S::2538422@student.uwtsd.ac.uk::b381670e-0799-4eb5-b747-7b5a3ea0f62f" providerId="AD" clId="Web-{D1272264-AFCA-7A5E-325A-70D67EC5BD20}" dt="2026-07-08T21:27:10.056" v="1096" actId="20577"/>
          <ac:spMkLst>
            <pc:docMk/>
            <pc:sldMk cId="3283107605" sldId="296"/>
            <ac:spMk id="3" creationId="{C323F2A5-7393-E6BD-9597-22518452CB50}"/>
          </ac:spMkLst>
        </pc:spChg>
      </pc:sldChg>
      <pc:sldChg chg="modSp new">
        <pc:chgData name="Misbabanu Amanullah Khan (2538422)" userId="S::2538422@student.uwtsd.ac.uk::b381670e-0799-4eb5-b747-7b5a3ea0f62f" providerId="AD" clId="Web-{D1272264-AFCA-7A5E-325A-70D67EC5BD20}" dt="2026-07-08T21:29:38.241" v="1102" actId="20577"/>
        <pc:sldMkLst>
          <pc:docMk/>
          <pc:sldMk cId="2746925131" sldId="297"/>
        </pc:sldMkLst>
        <pc:spChg chg="mod">
          <ac:chgData name="Misbabanu Amanullah Khan (2538422)" userId="S::2538422@student.uwtsd.ac.uk::b381670e-0799-4eb5-b747-7b5a3ea0f62f" providerId="AD" clId="Web-{D1272264-AFCA-7A5E-325A-70D67EC5BD20}" dt="2026-07-08T20:57:34.975" v="858" actId="14100"/>
          <ac:spMkLst>
            <pc:docMk/>
            <pc:sldMk cId="2746925131" sldId="297"/>
            <ac:spMk id="2" creationId="{4F8CBF29-C49C-3825-C94F-4D5BC51AFED9}"/>
          </ac:spMkLst>
        </pc:spChg>
        <pc:spChg chg="mod">
          <ac:chgData name="Misbabanu Amanullah Khan (2538422)" userId="S::2538422@student.uwtsd.ac.uk::b381670e-0799-4eb5-b747-7b5a3ea0f62f" providerId="AD" clId="Web-{D1272264-AFCA-7A5E-325A-70D67EC5BD20}" dt="2026-07-08T21:29:38.241" v="1102" actId="20577"/>
          <ac:spMkLst>
            <pc:docMk/>
            <pc:sldMk cId="2746925131" sldId="297"/>
            <ac:spMk id="3" creationId="{5DD1C3F9-5D47-19C7-E26A-3A9BCD641A64}"/>
          </ac:spMkLst>
        </pc:spChg>
      </pc:sldChg>
      <pc:sldChg chg="addSp delSp modSp new mod setBg">
        <pc:chgData name="Misbabanu Amanullah Khan (2538422)" userId="S::2538422@student.uwtsd.ac.uk::b381670e-0799-4eb5-b747-7b5a3ea0f62f" providerId="AD" clId="Web-{D1272264-AFCA-7A5E-325A-70D67EC5BD20}" dt="2026-07-08T21:29:01.631" v="1099" actId="20577"/>
        <pc:sldMkLst>
          <pc:docMk/>
          <pc:sldMk cId="3533411373" sldId="298"/>
        </pc:sldMkLst>
        <pc:spChg chg="mod">
          <ac:chgData name="Misbabanu Amanullah Khan (2538422)" userId="S::2538422@student.uwtsd.ac.uk::b381670e-0799-4eb5-b747-7b5a3ea0f62f" providerId="AD" clId="Web-{D1272264-AFCA-7A5E-325A-70D67EC5BD20}" dt="2026-07-08T21:18:34.616" v="1043"/>
          <ac:spMkLst>
            <pc:docMk/>
            <pc:sldMk cId="3533411373" sldId="298"/>
            <ac:spMk id="2" creationId="{4DC12F47-A2E5-94F0-998B-75E37887DBD5}"/>
          </ac:spMkLst>
        </pc:spChg>
        <pc:spChg chg="mod ord">
          <ac:chgData name="Misbabanu Amanullah Khan (2538422)" userId="S::2538422@student.uwtsd.ac.uk::b381670e-0799-4eb5-b747-7b5a3ea0f62f" providerId="AD" clId="Web-{D1272264-AFCA-7A5E-325A-70D67EC5BD20}" dt="2026-07-08T21:29:01.631" v="1099" actId="20577"/>
          <ac:spMkLst>
            <pc:docMk/>
            <pc:sldMk cId="3533411373" sldId="298"/>
            <ac:spMk id="3" creationId="{E402D7D5-1362-DF41-064C-C7AAB1AE79B7}"/>
          </ac:spMkLst>
        </pc:spChg>
        <pc:spChg chg="add">
          <ac:chgData name="Misbabanu Amanullah Khan (2538422)" userId="S::2538422@student.uwtsd.ac.uk::b381670e-0799-4eb5-b747-7b5a3ea0f62f" providerId="AD" clId="Web-{D1272264-AFCA-7A5E-325A-70D67EC5BD20}" dt="2026-07-08T21:18:34.616" v="1043"/>
          <ac:spMkLst>
            <pc:docMk/>
            <pc:sldMk cId="3533411373" sldId="298"/>
            <ac:spMk id="20" creationId="{E49D7415-2F11-44C2-B6AA-13A25B6814B9}"/>
          </ac:spMkLst>
        </pc:spChg>
        <pc:picChg chg="add mod">
          <ac:chgData name="Misbabanu Amanullah Khan (2538422)" userId="S::2538422@student.uwtsd.ac.uk::b381670e-0799-4eb5-b747-7b5a3ea0f62f" providerId="AD" clId="Web-{D1272264-AFCA-7A5E-325A-70D67EC5BD20}" dt="2026-07-08T21:18:58.648" v="1048" actId="14100"/>
          <ac:picMkLst>
            <pc:docMk/>
            <pc:sldMk cId="3533411373" sldId="298"/>
            <ac:picMk id="4" creationId="{B1F5B7D9-B8F4-90D1-5023-561A30CA92C5}"/>
          </ac:picMkLst>
        </pc:picChg>
        <pc:cxnChg chg="add">
          <ac:chgData name="Misbabanu Amanullah Khan (2538422)" userId="S::2538422@student.uwtsd.ac.uk::b381670e-0799-4eb5-b747-7b5a3ea0f62f" providerId="AD" clId="Web-{D1272264-AFCA-7A5E-325A-70D67EC5BD20}" dt="2026-07-08T21:18:34.616" v="1043"/>
          <ac:cxnSpMkLst>
            <pc:docMk/>
            <pc:sldMk cId="3533411373" sldId="298"/>
            <ac:cxnSpMk id="21" creationId="{4E495065-8864-87FB-2BCC-254769963EA4}"/>
          </ac:cxnSpMkLst>
        </pc:cxnChg>
      </pc:sldChg>
    </pc:docChg>
  </pc:docChgLst>
  <pc:docChgLst>
    <pc:chgData name="Misbabanu Amanullah Khan (2538422)" userId="S::2538422@student.uwtsd.ac.uk::b381670e-0799-4eb5-b747-7b5a3ea0f62f" providerId="AD" clId="Web-{AD41A649-139A-AE7E-5853-892606DE0095}"/>
    <pc:docChg chg="addSld delSld modSld">
      <pc:chgData name="Misbabanu Amanullah Khan (2538422)" userId="S::2538422@student.uwtsd.ac.uk::b381670e-0799-4eb5-b747-7b5a3ea0f62f" providerId="AD" clId="Web-{AD41A649-139A-AE7E-5853-892606DE0095}" dt="2026-07-03T22:14:35.448" v="791" actId="14100"/>
      <pc:docMkLst>
        <pc:docMk/>
      </pc:docMkLst>
      <pc:sldChg chg="modSp">
        <pc:chgData name="Misbabanu Amanullah Khan (2538422)" userId="S::2538422@student.uwtsd.ac.uk::b381670e-0799-4eb5-b747-7b5a3ea0f62f" providerId="AD" clId="Web-{AD41A649-139A-AE7E-5853-892606DE0095}" dt="2026-07-03T21:10:42.193" v="419" actId="20577"/>
        <pc:sldMkLst>
          <pc:docMk/>
          <pc:sldMk cId="199548205" sldId="259"/>
        </pc:sldMkLst>
        <pc:spChg chg="mod">
          <ac:chgData name="Misbabanu Amanullah Khan (2538422)" userId="S::2538422@student.uwtsd.ac.uk::b381670e-0799-4eb5-b747-7b5a3ea0f62f" providerId="AD" clId="Web-{AD41A649-139A-AE7E-5853-892606DE0095}" dt="2026-07-03T21:10:42.193" v="419" actId="20577"/>
          <ac:spMkLst>
            <pc:docMk/>
            <pc:sldMk cId="199548205" sldId="259"/>
            <ac:spMk id="2" creationId="{50AFF0FF-1D83-FB89-3777-B3920620CF55}"/>
          </ac:spMkLst>
        </pc:spChg>
      </pc:sldChg>
      <pc:sldChg chg="modSp">
        <pc:chgData name="Misbabanu Amanullah Khan (2538422)" userId="S::2538422@student.uwtsd.ac.uk::b381670e-0799-4eb5-b747-7b5a3ea0f62f" providerId="AD" clId="Web-{AD41A649-139A-AE7E-5853-892606DE0095}" dt="2026-07-03T20:47:05.333" v="4" actId="20577"/>
        <pc:sldMkLst>
          <pc:docMk/>
          <pc:sldMk cId="1319454482" sldId="263"/>
        </pc:sldMkLst>
        <pc:spChg chg="mod">
          <ac:chgData name="Misbabanu Amanullah Khan (2538422)" userId="S::2538422@student.uwtsd.ac.uk::b381670e-0799-4eb5-b747-7b5a3ea0f62f" providerId="AD" clId="Web-{AD41A649-139A-AE7E-5853-892606DE0095}" dt="2026-07-03T20:47:05.333" v="4" actId="20577"/>
          <ac:spMkLst>
            <pc:docMk/>
            <pc:sldMk cId="1319454482" sldId="263"/>
            <ac:spMk id="3" creationId="{39FFF5D2-5D0B-7978-7DA7-6A1C90382E37}"/>
          </ac:spMkLst>
        </pc:spChg>
      </pc:sldChg>
      <pc:sldChg chg="modSp">
        <pc:chgData name="Misbabanu Amanullah Khan (2538422)" userId="S::2538422@student.uwtsd.ac.uk::b381670e-0799-4eb5-b747-7b5a3ea0f62f" providerId="AD" clId="Web-{AD41A649-139A-AE7E-5853-892606DE0095}" dt="2026-07-03T20:47:38.506" v="12" actId="20577"/>
        <pc:sldMkLst>
          <pc:docMk/>
          <pc:sldMk cId="67292249" sldId="264"/>
        </pc:sldMkLst>
        <pc:spChg chg="mod">
          <ac:chgData name="Misbabanu Amanullah Khan (2538422)" userId="S::2538422@student.uwtsd.ac.uk::b381670e-0799-4eb5-b747-7b5a3ea0f62f" providerId="AD" clId="Web-{AD41A649-139A-AE7E-5853-892606DE0095}" dt="2026-07-03T20:47:38.506" v="12" actId="20577"/>
          <ac:spMkLst>
            <pc:docMk/>
            <pc:sldMk cId="67292249" sldId="264"/>
            <ac:spMk id="3" creationId="{8A6950E3-FA3C-C97D-15C6-E1A27B93D6B5}"/>
          </ac:spMkLst>
        </pc:spChg>
      </pc:sldChg>
      <pc:sldChg chg="modSp">
        <pc:chgData name="Misbabanu Amanullah Khan (2538422)" userId="S::2538422@student.uwtsd.ac.uk::b381670e-0799-4eb5-b747-7b5a3ea0f62f" providerId="AD" clId="Web-{AD41A649-139A-AE7E-5853-892606DE0095}" dt="2026-07-03T20:48:01.710" v="15" actId="20577"/>
        <pc:sldMkLst>
          <pc:docMk/>
          <pc:sldMk cId="2646170643" sldId="267"/>
        </pc:sldMkLst>
        <pc:spChg chg="mod">
          <ac:chgData name="Misbabanu Amanullah Khan (2538422)" userId="S::2538422@student.uwtsd.ac.uk::b381670e-0799-4eb5-b747-7b5a3ea0f62f" providerId="AD" clId="Web-{AD41A649-139A-AE7E-5853-892606DE0095}" dt="2026-07-03T20:48:01.710" v="15"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AD41A649-139A-AE7E-5853-892606DE0095}" dt="2026-07-03T21:15:16.218" v="480" actId="20577"/>
        <pc:sldMkLst>
          <pc:docMk/>
          <pc:sldMk cId="799258073" sldId="271"/>
        </pc:sldMkLst>
        <pc:spChg chg="mod">
          <ac:chgData name="Misbabanu Amanullah Khan (2538422)" userId="S::2538422@student.uwtsd.ac.uk::b381670e-0799-4eb5-b747-7b5a3ea0f62f" providerId="AD" clId="Web-{AD41A649-139A-AE7E-5853-892606DE0095}" dt="2026-07-03T21:15:16.218" v="480" actId="20577"/>
          <ac:spMkLst>
            <pc:docMk/>
            <pc:sldMk cId="799258073" sldId="271"/>
            <ac:spMk id="3" creationId="{15316084-3A37-CD99-357A-B82665F1848C}"/>
          </ac:spMkLst>
        </pc:spChg>
      </pc:sldChg>
      <pc:sldChg chg="modSp new">
        <pc:chgData name="Misbabanu Amanullah Khan (2538422)" userId="S::2538422@student.uwtsd.ac.uk::b381670e-0799-4eb5-b747-7b5a3ea0f62f" providerId="AD" clId="Web-{AD41A649-139A-AE7E-5853-892606DE0095}" dt="2026-07-03T21:14:14.669" v="476" actId="20577"/>
        <pc:sldMkLst>
          <pc:docMk/>
          <pc:sldMk cId="410177776" sldId="272"/>
        </pc:sldMkLst>
        <pc:spChg chg="mod">
          <ac:chgData name="Misbabanu Amanullah Khan (2538422)" userId="S::2538422@student.uwtsd.ac.uk::b381670e-0799-4eb5-b747-7b5a3ea0f62f" providerId="AD" clId="Web-{AD41A649-139A-AE7E-5853-892606DE0095}" dt="2026-07-03T20:49:22.509" v="19" actId="14100"/>
          <ac:spMkLst>
            <pc:docMk/>
            <pc:sldMk cId="410177776" sldId="272"/>
            <ac:spMk id="2" creationId="{0C5680C0-9A92-21BE-9FA8-0218436BCE8C}"/>
          </ac:spMkLst>
        </pc:spChg>
        <pc:spChg chg="mod">
          <ac:chgData name="Misbabanu Amanullah Khan (2538422)" userId="S::2538422@student.uwtsd.ac.uk::b381670e-0799-4eb5-b747-7b5a3ea0f62f" providerId="AD" clId="Web-{AD41A649-139A-AE7E-5853-892606DE0095}" dt="2026-07-03T21:14:14.669" v="476" actId="20577"/>
          <ac:spMkLst>
            <pc:docMk/>
            <pc:sldMk cId="410177776" sldId="272"/>
            <ac:spMk id="3" creationId="{3C0BE7BD-E298-45C0-B4AD-B8426A936E7E}"/>
          </ac:spMkLst>
        </pc:spChg>
      </pc:sldChg>
      <pc:sldChg chg="modSp new">
        <pc:chgData name="Misbabanu Amanullah Khan (2538422)" userId="S::2538422@student.uwtsd.ac.uk::b381670e-0799-4eb5-b747-7b5a3ea0f62f" providerId="AD" clId="Web-{AD41A649-139A-AE7E-5853-892606DE0095}" dt="2026-07-03T22:01:05.084" v="787" actId="20577"/>
        <pc:sldMkLst>
          <pc:docMk/>
          <pc:sldMk cId="1231360536" sldId="273"/>
        </pc:sldMkLst>
        <pc:spChg chg="mod">
          <ac:chgData name="Misbabanu Amanullah Khan (2538422)" userId="S::2538422@student.uwtsd.ac.uk::b381670e-0799-4eb5-b747-7b5a3ea0f62f" providerId="AD" clId="Web-{AD41A649-139A-AE7E-5853-892606DE0095}" dt="2026-07-03T21:42:05.712" v="502" actId="20577"/>
          <ac:spMkLst>
            <pc:docMk/>
            <pc:sldMk cId="1231360536" sldId="273"/>
            <ac:spMk id="2" creationId="{E7208024-43DC-9CFF-92F2-7DDE387C40F9}"/>
          </ac:spMkLst>
        </pc:spChg>
        <pc:spChg chg="mod">
          <ac:chgData name="Misbabanu Amanullah Khan (2538422)" userId="S::2538422@student.uwtsd.ac.uk::b381670e-0799-4eb5-b747-7b5a3ea0f62f" providerId="AD" clId="Web-{AD41A649-139A-AE7E-5853-892606DE0095}" dt="2026-07-03T22:01:05.084" v="787" actId="20577"/>
          <ac:spMkLst>
            <pc:docMk/>
            <pc:sldMk cId="1231360536" sldId="273"/>
            <ac:spMk id="3" creationId="{FC6FF8C0-9D9D-D486-F3DD-4651797F33F6}"/>
          </ac:spMkLst>
        </pc:spChg>
      </pc:sldChg>
      <pc:sldChg chg="modSp new">
        <pc:chgData name="Misbabanu Amanullah Khan (2538422)" userId="S::2538422@student.uwtsd.ac.uk::b381670e-0799-4eb5-b747-7b5a3ea0f62f" providerId="AD" clId="Web-{AD41A649-139A-AE7E-5853-892606DE0095}" dt="2026-07-03T21:16:28.674" v="485" actId="20577"/>
        <pc:sldMkLst>
          <pc:docMk/>
          <pc:sldMk cId="890740978" sldId="274"/>
        </pc:sldMkLst>
        <pc:spChg chg="mod">
          <ac:chgData name="Misbabanu Amanullah Khan (2538422)" userId="S::2538422@student.uwtsd.ac.uk::b381670e-0799-4eb5-b747-7b5a3ea0f62f" providerId="AD" clId="Web-{AD41A649-139A-AE7E-5853-892606DE0095}" dt="2026-07-03T21:16:28.674" v="485" actId="20577"/>
          <ac:spMkLst>
            <pc:docMk/>
            <pc:sldMk cId="890740978" sldId="274"/>
            <ac:spMk id="2" creationId="{D35D5D70-24D8-A347-A250-5C4DC3738EF9}"/>
          </ac:spMkLst>
        </pc:spChg>
      </pc:sldChg>
    </pc:docChg>
  </pc:docChgLst>
  <pc:docChgLst>
    <pc:chgData name="Misbabanu Amanullah Khan (2538422)" userId="S::2538422@student.uwtsd.ac.uk::b381670e-0799-4eb5-b747-7b5a3ea0f62f" providerId="AD" clId="Web-{8A5DC8B0-F748-32E8-1566-53B9A506E0D4}"/>
    <pc:docChg chg="addSld modSld">
      <pc:chgData name="Misbabanu Amanullah Khan (2538422)" userId="S::2538422@student.uwtsd.ac.uk::b381670e-0799-4eb5-b747-7b5a3ea0f62f" providerId="AD" clId="Web-{8A5DC8B0-F748-32E8-1566-53B9A506E0D4}" dt="2026-07-11T21:32:10.414" v="483" actId="20577"/>
      <pc:docMkLst>
        <pc:docMk/>
      </pc:docMkLst>
      <pc:sldChg chg="modSp">
        <pc:chgData name="Misbabanu Amanullah Khan (2538422)" userId="S::2538422@student.uwtsd.ac.uk::b381670e-0799-4eb5-b747-7b5a3ea0f62f" providerId="AD" clId="Web-{8A5DC8B0-F748-32E8-1566-53B9A506E0D4}" dt="2026-07-11T20:05:36.135" v="23" actId="14100"/>
        <pc:sldMkLst>
          <pc:docMk/>
          <pc:sldMk cId="67292249" sldId="264"/>
        </pc:sldMkLst>
        <pc:spChg chg="mod">
          <ac:chgData name="Misbabanu Amanullah Khan (2538422)" userId="S::2538422@student.uwtsd.ac.uk::b381670e-0799-4eb5-b747-7b5a3ea0f62f" providerId="AD" clId="Web-{8A5DC8B0-F748-32E8-1566-53B9A506E0D4}" dt="2026-07-11T20:05:36.135" v="23" actId="14100"/>
          <ac:spMkLst>
            <pc:docMk/>
            <pc:sldMk cId="67292249" sldId="264"/>
            <ac:spMk id="2" creationId="{521823CD-029B-006F-B928-7AA6D93FA9BB}"/>
          </ac:spMkLst>
        </pc:spChg>
      </pc:sldChg>
      <pc:sldChg chg="modSp">
        <pc:chgData name="Misbabanu Amanullah Khan (2538422)" userId="S::2538422@student.uwtsd.ac.uk::b381670e-0799-4eb5-b747-7b5a3ea0f62f" providerId="AD" clId="Web-{8A5DC8B0-F748-32E8-1566-53B9A506E0D4}" dt="2026-07-11T20:05:07.149" v="22" actId="14100"/>
        <pc:sldMkLst>
          <pc:docMk/>
          <pc:sldMk cId="1315750577" sldId="265"/>
        </pc:sldMkLst>
        <pc:spChg chg="mod">
          <ac:chgData name="Misbabanu Amanullah Khan (2538422)" userId="S::2538422@student.uwtsd.ac.uk::b381670e-0799-4eb5-b747-7b5a3ea0f62f" providerId="AD" clId="Web-{8A5DC8B0-F748-32E8-1566-53B9A506E0D4}" dt="2026-07-11T20:04:53.180" v="20" actId="14100"/>
          <ac:spMkLst>
            <pc:docMk/>
            <pc:sldMk cId="1315750577" sldId="265"/>
            <ac:spMk id="2" creationId="{A949A44D-508E-C939-53F6-90708414361B}"/>
          </ac:spMkLst>
        </pc:spChg>
        <pc:spChg chg="mod">
          <ac:chgData name="Misbabanu Amanullah Khan (2538422)" userId="S::2538422@student.uwtsd.ac.uk::b381670e-0799-4eb5-b747-7b5a3ea0f62f" providerId="AD" clId="Web-{8A5DC8B0-F748-32E8-1566-53B9A506E0D4}" dt="2026-07-11T20:05:07.149" v="22" actId="14100"/>
          <ac:spMkLst>
            <pc:docMk/>
            <pc:sldMk cId="1315750577" sldId="265"/>
            <ac:spMk id="3" creationId="{7D59E530-A3D0-9BF0-231E-AAC349689231}"/>
          </ac:spMkLst>
        </pc:spChg>
      </pc:sldChg>
      <pc:sldChg chg="modSp">
        <pc:chgData name="Misbabanu Amanullah Khan (2538422)" userId="S::2538422@student.uwtsd.ac.uk::b381670e-0799-4eb5-b747-7b5a3ea0f62f" providerId="AD" clId="Web-{8A5DC8B0-F748-32E8-1566-53B9A506E0D4}" dt="2026-07-11T20:08:50.986" v="30" actId="20577"/>
        <pc:sldMkLst>
          <pc:docMk/>
          <pc:sldMk cId="1816698214" sldId="266"/>
        </pc:sldMkLst>
        <pc:spChg chg="mod">
          <ac:chgData name="Misbabanu Amanullah Khan (2538422)" userId="S::2538422@student.uwtsd.ac.uk::b381670e-0799-4eb5-b747-7b5a3ea0f62f" providerId="AD" clId="Web-{8A5DC8B0-F748-32E8-1566-53B9A506E0D4}" dt="2026-07-11T20:06:53.856" v="25" actId="14100"/>
          <ac:spMkLst>
            <pc:docMk/>
            <pc:sldMk cId="1816698214" sldId="266"/>
            <ac:spMk id="2" creationId="{CFE1A670-F884-95ED-A141-48F9059E767A}"/>
          </ac:spMkLst>
        </pc:spChg>
        <pc:spChg chg="mod">
          <ac:chgData name="Misbabanu Amanullah Khan (2538422)" userId="S::2538422@student.uwtsd.ac.uk::b381670e-0799-4eb5-b747-7b5a3ea0f62f" providerId="AD" clId="Web-{8A5DC8B0-F748-32E8-1566-53B9A506E0D4}" dt="2026-07-11T20:08:50.986" v="30" actId="20577"/>
          <ac:spMkLst>
            <pc:docMk/>
            <pc:sldMk cId="1816698214" sldId="266"/>
            <ac:spMk id="3" creationId="{0229F103-1BD9-5E68-30FD-2060C540B21D}"/>
          </ac:spMkLst>
        </pc:spChg>
      </pc:sldChg>
      <pc:sldChg chg="modSp">
        <pc:chgData name="Misbabanu Amanullah Khan (2538422)" userId="S::2538422@student.uwtsd.ac.uk::b381670e-0799-4eb5-b747-7b5a3ea0f62f" providerId="AD" clId="Web-{8A5DC8B0-F748-32E8-1566-53B9A506E0D4}" dt="2026-07-11T20:11:56.852" v="61" actId="20577"/>
        <pc:sldMkLst>
          <pc:docMk/>
          <pc:sldMk cId="2646170643" sldId="267"/>
        </pc:sldMkLst>
        <pc:spChg chg="mod">
          <ac:chgData name="Misbabanu Amanullah Khan (2538422)" userId="S::2538422@student.uwtsd.ac.uk::b381670e-0799-4eb5-b747-7b5a3ea0f62f" providerId="AD" clId="Web-{8A5DC8B0-F748-32E8-1566-53B9A506E0D4}" dt="2026-07-11T20:11:56.852" v="61"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8A5DC8B0-F748-32E8-1566-53B9A506E0D4}" dt="2026-07-11T20:34:33.739" v="169" actId="20577"/>
        <pc:sldMkLst>
          <pc:docMk/>
          <pc:sldMk cId="1189022084" sldId="269"/>
        </pc:sldMkLst>
        <pc:spChg chg="mod">
          <ac:chgData name="Misbabanu Amanullah Khan (2538422)" userId="S::2538422@student.uwtsd.ac.uk::b381670e-0799-4eb5-b747-7b5a3ea0f62f" providerId="AD" clId="Web-{8A5DC8B0-F748-32E8-1566-53B9A506E0D4}" dt="2026-07-11T20:34:33.739" v="169" actId="20577"/>
          <ac:spMkLst>
            <pc:docMk/>
            <pc:sldMk cId="1189022084" sldId="269"/>
            <ac:spMk id="44" creationId="{807AEAB9-C8D5-D4DD-8D5E-EEB6E18B0085}"/>
          </ac:spMkLst>
        </pc:spChg>
      </pc:sldChg>
      <pc:sldChg chg="modSp">
        <pc:chgData name="Misbabanu Amanullah Khan (2538422)" userId="S::2538422@student.uwtsd.ac.uk::b381670e-0799-4eb5-b747-7b5a3ea0f62f" providerId="AD" clId="Web-{8A5DC8B0-F748-32E8-1566-53B9A506E0D4}" dt="2026-07-11T20:35:08.272" v="184" actId="20577"/>
        <pc:sldMkLst>
          <pc:docMk/>
          <pc:sldMk cId="1731525369" sldId="270"/>
        </pc:sldMkLst>
        <pc:spChg chg="mod">
          <ac:chgData name="Misbabanu Amanullah Khan (2538422)" userId="S::2538422@student.uwtsd.ac.uk::b381670e-0799-4eb5-b747-7b5a3ea0f62f" providerId="AD" clId="Web-{8A5DC8B0-F748-32E8-1566-53B9A506E0D4}" dt="2026-07-11T20:35:08.272" v="184" actId="20577"/>
          <ac:spMkLst>
            <pc:docMk/>
            <pc:sldMk cId="1731525369" sldId="270"/>
            <ac:spMk id="107" creationId="{3FFB56C1-3B5F-F6DE-042E-792FF92EEF2B}"/>
          </ac:spMkLst>
        </pc:spChg>
      </pc:sldChg>
      <pc:sldChg chg="modSp">
        <pc:chgData name="Misbabanu Amanullah Khan (2538422)" userId="S::2538422@student.uwtsd.ac.uk::b381670e-0799-4eb5-b747-7b5a3ea0f62f" providerId="AD" clId="Web-{8A5DC8B0-F748-32E8-1566-53B9A506E0D4}" dt="2026-07-11T20:44:04.570" v="275" actId="20577"/>
        <pc:sldMkLst>
          <pc:docMk/>
          <pc:sldMk cId="410177776" sldId="272"/>
        </pc:sldMkLst>
        <pc:spChg chg="mod">
          <ac:chgData name="Misbabanu Amanullah Khan (2538422)" userId="S::2538422@student.uwtsd.ac.uk::b381670e-0799-4eb5-b747-7b5a3ea0f62f" providerId="AD" clId="Web-{8A5DC8B0-F748-32E8-1566-53B9A506E0D4}" dt="2026-07-11T20:44:04.570" v="275" actId="20577"/>
          <ac:spMkLst>
            <pc:docMk/>
            <pc:sldMk cId="410177776" sldId="272"/>
            <ac:spMk id="3" creationId="{3C0BE7BD-E298-45C0-B4AD-B8426A936E7E}"/>
          </ac:spMkLst>
        </pc:spChg>
      </pc:sldChg>
      <pc:sldChg chg="modSp">
        <pc:chgData name="Misbabanu Amanullah Khan (2538422)" userId="S::2538422@student.uwtsd.ac.uk::b381670e-0799-4eb5-b747-7b5a3ea0f62f" providerId="AD" clId="Web-{8A5DC8B0-F748-32E8-1566-53B9A506E0D4}" dt="2026-07-11T20:48:18.312" v="324" actId="20577"/>
        <pc:sldMkLst>
          <pc:docMk/>
          <pc:sldMk cId="1231360536" sldId="273"/>
        </pc:sldMkLst>
        <pc:spChg chg="mod">
          <ac:chgData name="Misbabanu Amanullah Khan (2538422)" userId="S::2538422@student.uwtsd.ac.uk::b381670e-0799-4eb5-b747-7b5a3ea0f62f" providerId="AD" clId="Web-{8A5DC8B0-F748-32E8-1566-53B9A506E0D4}" dt="2026-07-11T20:48:18.312" v="324" actId="20577"/>
          <ac:spMkLst>
            <pc:docMk/>
            <pc:sldMk cId="1231360536" sldId="273"/>
            <ac:spMk id="3" creationId="{FC6FF8C0-9D9D-D486-F3DD-4651797F33F6}"/>
          </ac:spMkLst>
        </pc:spChg>
      </pc:sldChg>
      <pc:sldChg chg="modSp">
        <pc:chgData name="Misbabanu Amanullah Khan (2538422)" userId="S::2538422@student.uwtsd.ac.uk::b381670e-0799-4eb5-b747-7b5a3ea0f62f" providerId="AD" clId="Web-{8A5DC8B0-F748-32E8-1566-53B9A506E0D4}" dt="2026-07-11T20:51:49.134" v="376" actId="20577"/>
        <pc:sldMkLst>
          <pc:docMk/>
          <pc:sldMk cId="959511190" sldId="276"/>
        </pc:sldMkLst>
        <pc:spChg chg="mod">
          <ac:chgData name="Misbabanu Amanullah Khan (2538422)" userId="S::2538422@student.uwtsd.ac.uk::b381670e-0799-4eb5-b747-7b5a3ea0f62f" providerId="AD" clId="Web-{8A5DC8B0-F748-32E8-1566-53B9A506E0D4}" dt="2026-07-11T20:51:49.134" v="376" actId="20577"/>
          <ac:spMkLst>
            <pc:docMk/>
            <pc:sldMk cId="959511190" sldId="276"/>
            <ac:spMk id="3" creationId="{68D5AEA8-0333-A780-2DC1-309B433AB980}"/>
          </ac:spMkLst>
        </pc:spChg>
      </pc:sldChg>
      <pc:sldChg chg="modSp">
        <pc:chgData name="Misbabanu Amanullah Khan (2538422)" userId="S::2538422@student.uwtsd.ac.uk::b381670e-0799-4eb5-b747-7b5a3ea0f62f" providerId="AD" clId="Web-{8A5DC8B0-F748-32E8-1566-53B9A506E0D4}" dt="2026-07-11T21:22:58.835" v="434" actId="20577"/>
        <pc:sldMkLst>
          <pc:docMk/>
          <pc:sldMk cId="3903878188" sldId="277"/>
        </pc:sldMkLst>
        <pc:spChg chg="mod">
          <ac:chgData name="Misbabanu Amanullah Khan (2538422)" userId="S::2538422@student.uwtsd.ac.uk::b381670e-0799-4eb5-b747-7b5a3ea0f62f" providerId="AD" clId="Web-{8A5DC8B0-F748-32E8-1566-53B9A506E0D4}" dt="2026-07-11T21:22:03.504" v="417" actId="14100"/>
          <ac:spMkLst>
            <pc:docMk/>
            <pc:sldMk cId="3903878188" sldId="277"/>
            <ac:spMk id="2" creationId="{66E16208-1467-A5B7-A2FC-32D4B32BD07A}"/>
          </ac:spMkLst>
        </pc:spChg>
        <pc:spChg chg="mod">
          <ac:chgData name="Misbabanu Amanullah Khan (2538422)" userId="S::2538422@student.uwtsd.ac.uk::b381670e-0799-4eb5-b747-7b5a3ea0f62f" providerId="AD" clId="Web-{8A5DC8B0-F748-32E8-1566-53B9A506E0D4}" dt="2026-07-11T21:22:58.835" v="434" actId="20577"/>
          <ac:spMkLst>
            <pc:docMk/>
            <pc:sldMk cId="3903878188" sldId="277"/>
            <ac:spMk id="3" creationId="{EB71D1EC-C9B2-CF3A-CAA1-920911569BCE}"/>
          </ac:spMkLst>
        </pc:spChg>
      </pc:sldChg>
      <pc:sldChg chg="modSp">
        <pc:chgData name="Misbabanu Amanullah Khan (2538422)" userId="S::2538422@student.uwtsd.ac.uk::b381670e-0799-4eb5-b747-7b5a3ea0f62f" providerId="AD" clId="Web-{8A5DC8B0-F748-32E8-1566-53B9A506E0D4}" dt="2026-07-11T21:23:19.992" v="435" actId="20577"/>
        <pc:sldMkLst>
          <pc:docMk/>
          <pc:sldMk cId="279723682" sldId="278"/>
        </pc:sldMkLst>
        <pc:spChg chg="mod">
          <ac:chgData name="Misbabanu Amanullah Khan (2538422)" userId="S::2538422@student.uwtsd.ac.uk::b381670e-0799-4eb5-b747-7b5a3ea0f62f" providerId="AD" clId="Web-{8A5DC8B0-F748-32E8-1566-53B9A506E0D4}" dt="2026-07-11T21:21:39.222" v="415" actId="14100"/>
          <ac:spMkLst>
            <pc:docMk/>
            <pc:sldMk cId="279723682" sldId="278"/>
            <ac:spMk id="2" creationId="{241A2887-93C5-4A4A-AADA-A9DB46C85A58}"/>
          </ac:spMkLst>
        </pc:spChg>
        <pc:spChg chg="mod">
          <ac:chgData name="Misbabanu Amanullah Khan (2538422)" userId="S::2538422@student.uwtsd.ac.uk::b381670e-0799-4eb5-b747-7b5a3ea0f62f" providerId="AD" clId="Web-{8A5DC8B0-F748-32E8-1566-53B9A506E0D4}" dt="2026-07-11T21:23:19.992" v="435" actId="20577"/>
          <ac:spMkLst>
            <pc:docMk/>
            <pc:sldMk cId="279723682" sldId="278"/>
            <ac:spMk id="3" creationId="{96D90ED1-FCF5-1389-1044-B6BAB33CCB65}"/>
          </ac:spMkLst>
        </pc:spChg>
      </pc:sldChg>
      <pc:sldChg chg="modSp">
        <pc:chgData name="Misbabanu Amanullah Khan (2538422)" userId="S::2538422@student.uwtsd.ac.uk::b381670e-0799-4eb5-b747-7b5a3ea0f62f" providerId="AD" clId="Web-{8A5DC8B0-F748-32E8-1566-53B9A506E0D4}" dt="2026-07-11T21:21:26.503" v="413" actId="14100"/>
        <pc:sldMkLst>
          <pc:docMk/>
          <pc:sldMk cId="1090717657" sldId="279"/>
        </pc:sldMkLst>
        <pc:spChg chg="mod">
          <ac:chgData name="Misbabanu Amanullah Khan (2538422)" userId="S::2538422@student.uwtsd.ac.uk::b381670e-0799-4eb5-b747-7b5a3ea0f62f" providerId="AD" clId="Web-{8A5DC8B0-F748-32E8-1566-53B9A506E0D4}" dt="2026-07-11T21:21:26.503" v="413" actId="14100"/>
          <ac:spMkLst>
            <pc:docMk/>
            <pc:sldMk cId="1090717657" sldId="279"/>
            <ac:spMk id="2" creationId="{0F61FCEE-9C6B-18F2-2300-97F8581EEAED}"/>
          </ac:spMkLst>
        </pc:spChg>
        <pc:spChg chg="mod">
          <ac:chgData name="Misbabanu Amanullah Khan (2538422)" userId="S::2538422@student.uwtsd.ac.uk::b381670e-0799-4eb5-b747-7b5a3ea0f62f" providerId="AD" clId="Web-{8A5DC8B0-F748-32E8-1566-53B9A506E0D4}" dt="2026-07-11T21:21:10.721" v="411" actId="20577"/>
          <ac:spMkLst>
            <pc:docMk/>
            <pc:sldMk cId="1090717657" sldId="279"/>
            <ac:spMk id="3" creationId="{9F195FAB-EEBA-8C6F-4635-78599D1602A7}"/>
          </ac:spMkLst>
        </pc:spChg>
      </pc:sldChg>
      <pc:sldChg chg="modSp">
        <pc:chgData name="Misbabanu Amanullah Khan (2538422)" userId="S::2538422@student.uwtsd.ac.uk::b381670e-0799-4eb5-b747-7b5a3ea0f62f" providerId="AD" clId="Web-{8A5DC8B0-F748-32E8-1566-53B9A506E0D4}" dt="2026-07-11T20:09:09.112" v="32" actId="20577"/>
        <pc:sldMkLst>
          <pc:docMk/>
          <pc:sldMk cId="3546138354" sldId="282"/>
        </pc:sldMkLst>
        <pc:spChg chg="mod">
          <ac:chgData name="Misbabanu Amanullah Khan (2538422)" userId="S::2538422@student.uwtsd.ac.uk::b381670e-0799-4eb5-b747-7b5a3ea0f62f" providerId="AD" clId="Web-{8A5DC8B0-F748-32E8-1566-53B9A506E0D4}" dt="2026-07-11T20:09:09.112" v="32" actId="20577"/>
          <ac:spMkLst>
            <pc:docMk/>
            <pc:sldMk cId="3546138354" sldId="282"/>
            <ac:spMk id="2" creationId="{21714331-F51A-BF9A-DE68-8D049AA2B134}"/>
          </ac:spMkLst>
        </pc:spChg>
      </pc:sldChg>
      <pc:sldChg chg="modSp">
        <pc:chgData name="Misbabanu Amanullah Khan (2538422)" userId="S::2538422@student.uwtsd.ac.uk::b381670e-0799-4eb5-b747-7b5a3ea0f62f" providerId="AD" clId="Web-{8A5DC8B0-F748-32E8-1566-53B9A506E0D4}" dt="2026-07-11T21:23:41.133" v="437" actId="14100"/>
        <pc:sldMkLst>
          <pc:docMk/>
          <pc:sldMk cId="281015507" sldId="283"/>
        </pc:sldMkLst>
        <pc:spChg chg="mod">
          <ac:chgData name="Misbabanu Amanullah Khan (2538422)" userId="S::2538422@student.uwtsd.ac.uk::b381670e-0799-4eb5-b747-7b5a3ea0f62f" providerId="AD" clId="Web-{8A5DC8B0-F748-32E8-1566-53B9A506E0D4}" dt="2026-07-11T21:23:41.133" v="437" actId="14100"/>
          <ac:spMkLst>
            <pc:docMk/>
            <pc:sldMk cId="281015507" sldId="283"/>
            <ac:spMk id="2" creationId="{EBE3644B-037D-B8F1-0CB8-1FA6D26261AD}"/>
          </ac:spMkLst>
        </pc:spChg>
      </pc:sldChg>
      <pc:sldChg chg="modSp">
        <pc:chgData name="Misbabanu Amanullah Khan (2538422)" userId="S::2538422@student.uwtsd.ac.uk::b381670e-0799-4eb5-b747-7b5a3ea0f62f" providerId="AD" clId="Web-{8A5DC8B0-F748-32E8-1566-53B9A506E0D4}" dt="2026-07-11T21:24:32.853" v="443" actId="14100"/>
        <pc:sldMkLst>
          <pc:docMk/>
          <pc:sldMk cId="2832307320" sldId="289"/>
        </pc:sldMkLst>
        <pc:spChg chg="mod">
          <ac:chgData name="Misbabanu Amanullah Khan (2538422)" userId="S::2538422@student.uwtsd.ac.uk::b381670e-0799-4eb5-b747-7b5a3ea0f62f" providerId="AD" clId="Web-{8A5DC8B0-F748-32E8-1566-53B9A506E0D4}" dt="2026-07-11T21:24:08.181" v="440" actId="14100"/>
          <ac:spMkLst>
            <pc:docMk/>
            <pc:sldMk cId="2832307320" sldId="289"/>
            <ac:spMk id="2" creationId="{91042F79-09D6-8E6F-2336-782A945D0B13}"/>
          </ac:spMkLst>
        </pc:spChg>
        <pc:spChg chg="mod">
          <ac:chgData name="Misbabanu Amanullah Khan (2538422)" userId="S::2538422@student.uwtsd.ac.uk::b381670e-0799-4eb5-b747-7b5a3ea0f62f" providerId="AD" clId="Web-{8A5DC8B0-F748-32E8-1566-53B9A506E0D4}" dt="2026-07-11T21:24:17.681" v="441" actId="14100"/>
          <ac:spMkLst>
            <pc:docMk/>
            <pc:sldMk cId="2832307320" sldId="289"/>
            <ac:spMk id="3" creationId="{D0545742-D486-112B-0289-7C7085FD56F2}"/>
          </ac:spMkLst>
        </pc:spChg>
        <pc:picChg chg="mod">
          <ac:chgData name="Misbabanu Amanullah Khan (2538422)" userId="S::2538422@student.uwtsd.ac.uk::b381670e-0799-4eb5-b747-7b5a3ea0f62f" providerId="AD" clId="Web-{8A5DC8B0-F748-32E8-1566-53B9A506E0D4}" dt="2026-07-11T21:24:32.853" v="443" actId="14100"/>
          <ac:picMkLst>
            <pc:docMk/>
            <pc:sldMk cId="2832307320" sldId="289"/>
            <ac:picMk id="5" creationId="{CD060BA8-C256-1326-0A52-C0F653B73CBB}"/>
          </ac:picMkLst>
        </pc:picChg>
      </pc:sldChg>
      <pc:sldChg chg="modSp">
        <pc:chgData name="Misbabanu Amanullah Khan (2538422)" userId="S::2538422@student.uwtsd.ac.uk::b381670e-0799-4eb5-b747-7b5a3ea0f62f" providerId="AD" clId="Web-{8A5DC8B0-F748-32E8-1566-53B9A506E0D4}" dt="2026-07-11T21:32:10.414" v="483" actId="20577"/>
        <pc:sldMkLst>
          <pc:docMk/>
          <pc:sldMk cId="732797400" sldId="290"/>
        </pc:sldMkLst>
        <pc:spChg chg="mod">
          <ac:chgData name="Misbabanu Amanullah Khan (2538422)" userId="S::2538422@student.uwtsd.ac.uk::b381670e-0799-4eb5-b747-7b5a3ea0f62f" providerId="AD" clId="Web-{8A5DC8B0-F748-32E8-1566-53B9A506E0D4}" dt="2026-07-11T21:32:10.414" v="483" actId="20577"/>
          <ac:spMkLst>
            <pc:docMk/>
            <pc:sldMk cId="732797400" sldId="290"/>
            <ac:spMk id="3" creationId="{846117B5-F096-4333-BB58-2CCAA67EC7CE}"/>
          </ac:spMkLst>
        </pc:spChg>
      </pc:sldChg>
      <pc:sldChg chg="modSp">
        <pc:chgData name="Misbabanu Amanullah Khan (2538422)" userId="S::2538422@student.uwtsd.ac.uk::b381670e-0799-4eb5-b747-7b5a3ea0f62f" providerId="AD" clId="Web-{8A5DC8B0-F748-32E8-1566-53B9A506E0D4}" dt="2026-07-11T20:00:03.340" v="3" actId="20577"/>
        <pc:sldMkLst>
          <pc:docMk/>
          <pc:sldMk cId="3393856622" sldId="295"/>
        </pc:sldMkLst>
        <pc:spChg chg="mod">
          <ac:chgData name="Misbabanu Amanullah Khan (2538422)" userId="S::2538422@student.uwtsd.ac.uk::b381670e-0799-4eb5-b747-7b5a3ea0f62f" providerId="AD" clId="Web-{8A5DC8B0-F748-32E8-1566-53B9A506E0D4}" dt="2026-07-11T20:00:03.340" v="3" actId="20577"/>
          <ac:spMkLst>
            <pc:docMk/>
            <pc:sldMk cId="3393856622" sldId="295"/>
            <ac:spMk id="2" creationId="{C7890CD3-7370-C2ED-F882-9A72DA68A2FF}"/>
          </ac:spMkLst>
        </pc:spChg>
      </pc:sldChg>
      <pc:sldChg chg="modSp new">
        <pc:chgData name="Misbabanu Amanullah Khan (2538422)" userId="S::2538422@student.uwtsd.ac.uk::b381670e-0799-4eb5-b747-7b5a3ea0f62f" providerId="AD" clId="Web-{8A5DC8B0-F748-32E8-1566-53B9A506E0D4}" dt="2026-07-11T21:29:42.394" v="446" actId="14100"/>
        <pc:sldMkLst>
          <pc:docMk/>
          <pc:sldMk cId="1060696847" sldId="302"/>
        </pc:sldMkLst>
        <pc:spChg chg="mod">
          <ac:chgData name="Misbabanu Amanullah Khan (2538422)" userId="S::2538422@student.uwtsd.ac.uk::b381670e-0799-4eb5-b747-7b5a3ea0f62f" providerId="AD" clId="Web-{8A5DC8B0-F748-32E8-1566-53B9A506E0D4}" dt="2026-07-11T21:29:42.394" v="446" actId="14100"/>
          <ac:spMkLst>
            <pc:docMk/>
            <pc:sldMk cId="1060696847" sldId="302"/>
            <ac:spMk id="2" creationId="{B6C5B324-998D-72C1-1C8D-E21CAE3F097C}"/>
          </ac:spMkLst>
        </pc:spChg>
      </pc:sldChg>
    </pc:docChg>
  </pc:docChgLst>
  <pc:docChgLst>
    <pc:chgData name="Misbabanu Amanullah Khan (2538422)" userId="S::2538422@student.uwtsd.ac.uk::b381670e-0799-4eb5-b747-7b5a3ea0f62f" providerId="AD" clId="Web-{E998F3A9-E95A-4EA9-B4A7-F99F1B6C9FC3}"/>
    <pc:docChg chg="addSld delSld modSld sldOrd">
      <pc:chgData name="Misbabanu Amanullah Khan (2538422)" userId="S::2538422@student.uwtsd.ac.uk::b381670e-0799-4eb5-b747-7b5a3ea0f62f" providerId="AD" clId="Web-{E998F3A9-E95A-4EA9-B4A7-F99F1B6C9FC3}" dt="2026-07-05T13:44:57.304" v="495" actId="14100"/>
      <pc:docMkLst>
        <pc:docMk/>
      </pc:docMkLst>
      <pc:sldChg chg="modSp">
        <pc:chgData name="Misbabanu Amanullah Khan (2538422)" userId="S::2538422@student.uwtsd.ac.uk::b381670e-0799-4eb5-b747-7b5a3ea0f62f" providerId="AD" clId="Web-{E998F3A9-E95A-4EA9-B4A7-F99F1B6C9FC3}" dt="2026-07-05T13:10:06.960" v="215" actId="20577"/>
        <pc:sldMkLst>
          <pc:docMk/>
          <pc:sldMk cId="1231360536" sldId="273"/>
        </pc:sldMkLst>
        <pc:spChg chg="mod">
          <ac:chgData name="Misbabanu Amanullah Khan (2538422)" userId="S::2538422@student.uwtsd.ac.uk::b381670e-0799-4eb5-b747-7b5a3ea0f62f" providerId="AD" clId="Web-{E998F3A9-E95A-4EA9-B4A7-F99F1B6C9FC3}" dt="2026-07-05T13:10:06.960" v="215" actId="20577"/>
          <ac:spMkLst>
            <pc:docMk/>
            <pc:sldMk cId="1231360536" sldId="273"/>
            <ac:spMk id="3" creationId="{FC6FF8C0-9D9D-D486-F3DD-4651797F33F6}"/>
          </ac:spMkLst>
        </pc:spChg>
      </pc:sldChg>
      <pc:sldChg chg="addSp modSp new mod setBg">
        <pc:chgData name="Misbabanu Amanullah Khan (2538422)" userId="S::2538422@student.uwtsd.ac.uk::b381670e-0799-4eb5-b747-7b5a3ea0f62f" providerId="AD" clId="Web-{E998F3A9-E95A-4EA9-B4A7-F99F1B6C9FC3}" dt="2026-07-05T13:27:13.930" v="480" actId="14100"/>
        <pc:sldMkLst>
          <pc:docMk/>
          <pc:sldMk cId="959511190" sldId="276"/>
        </pc:sldMkLst>
        <pc:spChg chg="mod">
          <ac:chgData name="Misbabanu Amanullah Khan (2538422)" userId="S::2538422@student.uwtsd.ac.uk::b381670e-0799-4eb5-b747-7b5a3ea0f62f" providerId="AD" clId="Web-{E998F3A9-E95A-4EA9-B4A7-F99F1B6C9FC3}" dt="2026-07-05T13:26:36.662" v="476"/>
          <ac:spMkLst>
            <pc:docMk/>
            <pc:sldMk cId="959511190" sldId="276"/>
            <ac:spMk id="2" creationId="{810826E1-B620-278C-19D2-85CB331E3D5B}"/>
          </ac:spMkLst>
        </pc:spChg>
        <pc:spChg chg="mod">
          <ac:chgData name="Misbabanu Amanullah Khan (2538422)" userId="S::2538422@student.uwtsd.ac.uk::b381670e-0799-4eb5-b747-7b5a3ea0f62f" providerId="AD" clId="Web-{E998F3A9-E95A-4EA9-B4A7-F99F1B6C9FC3}" dt="2026-07-05T13:26:36.662" v="476"/>
          <ac:spMkLst>
            <pc:docMk/>
            <pc:sldMk cId="959511190" sldId="276"/>
            <ac:spMk id="3" creationId="{68D5AEA8-0333-A780-2DC1-309B433AB980}"/>
          </ac:spMkLst>
        </pc:spChg>
        <pc:spChg chg="add">
          <ac:chgData name="Misbabanu Amanullah Khan (2538422)" userId="S::2538422@student.uwtsd.ac.uk::b381670e-0799-4eb5-b747-7b5a3ea0f62f" providerId="AD" clId="Web-{E998F3A9-E95A-4EA9-B4A7-F99F1B6C9FC3}" dt="2026-07-05T13:26:36.662" v="476"/>
          <ac:spMkLst>
            <pc:docMk/>
            <pc:sldMk cId="959511190" sldId="276"/>
            <ac:spMk id="9" creationId="{E49D7415-2F11-44C2-B6AA-13A25B6814B9}"/>
          </ac:spMkLst>
        </pc:spChg>
        <pc:picChg chg="add mod">
          <ac:chgData name="Misbabanu Amanullah Khan (2538422)" userId="S::2538422@student.uwtsd.ac.uk::b381670e-0799-4eb5-b747-7b5a3ea0f62f" providerId="AD" clId="Web-{E998F3A9-E95A-4EA9-B4A7-F99F1B6C9FC3}" dt="2026-07-05T13:27:13.930" v="480" actId="14100"/>
          <ac:picMkLst>
            <pc:docMk/>
            <pc:sldMk cId="959511190" sldId="276"/>
            <ac:picMk id="4" creationId="{376C359E-A62A-EB73-4276-4304A426021C}"/>
          </ac:picMkLst>
        </pc:picChg>
        <pc:cxnChg chg="add">
          <ac:chgData name="Misbabanu Amanullah Khan (2538422)" userId="S::2538422@student.uwtsd.ac.uk::b381670e-0799-4eb5-b747-7b5a3ea0f62f" providerId="AD" clId="Web-{E998F3A9-E95A-4EA9-B4A7-F99F1B6C9FC3}" dt="2026-07-05T13:26:36.662" v="476"/>
          <ac:cxnSpMkLst>
            <pc:docMk/>
            <pc:sldMk cId="959511190" sldId="276"/>
            <ac:cxnSpMk id="11" creationId="{4583FD9E-C5A7-96F7-951D-7D292013CD58}"/>
          </ac:cxnSpMkLst>
        </pc:cxnChg>
      </pc:sldChg>
      <pc:sldChg chg="modSp new">
        <pc:chgData name="Misbabanu Amanullah Khan (2538422)" userId="S::2538422@student.uwtsd.ac.uk::b381670e-0799-4eb5-b747-7b5a3ea0f62f" providerId="AD" clId="Web-{E998F3A9-E95A-4EA9-B4A7-F99F1B6C9FC3}" dt="2026-07-05T13:44:57.304" v="495" actId="14100"/>
        <pc:sldMkLst>
          <pc:docMk/>
          <pc:sldMk cId="3903878188" sldId="277"/>
        </pc:sldMkLst>
        <pc:spChg chg="mod">
          <ac:chgData name="Misbabanu Amanullah Khan (2538422)" userId="S::2538422@student.uwtsd.ac.uk::b381670e-0799-4eb5-b747-7b5a3ea0f62f" providerId="AD" clId="Web-{E998F3A9-E95A-4EA9-B4A7-F99F1B6C9FC3}" dt="2026-07-05T13:44:33.162" v="494" actId="20577"/>
          <ac:spMkLst>
            <pc:docMk/>
            <pc:sldMk cId="3903878188" sldId="277"/>
            <ac:spMk id="2" creationId="{66E16208-1467-A5B7-A2FC-32D4B32BD07A}"/>
          </ac:spMkLst>
        </pc:spChg>
        <pc:spChg chg="mod">
          <ac:chgData name="Misbabanu Amanullah Khan (2538422)" userId="S::2538422@student.uwtsd.ac.uk::b381670e-0799-4eb5-b747-7b5a3ea0f62f" providerId="AD" clId="Web-{E998F3A9-E95A-4EA9-B4A7-F99F1B6C9FC3}" dt="2026-07-05T13:44:57.304" v="495" actId="14100"/>
          <ac:spMkLst>
            <pc:docMk/>
            <pc:sldMk cId="3903878188" sldId="277"/>
            <ac:spMk id="3" creationId="{EB71D1EC-C9B2-CF3A-CAA1-920911569BCE}"/>
          </ac:spMkLst>
        </pc:spChg>
      </pc:sldChg>
    </pc:docChg>
  </pc:docChgLst>
  <pc:docChgLst>
    <pc:chgData name="Misbabanu Amanullah Khan (2538422)" userId="S::2538422@student.uwtsd.ac.uk::b381670e-0799-4eb5-b747-7b5a3ea0f62f" providerId="AD" clId="Web-{47C0B964-BC99-E62E-7736-DB655D739434}"/>
    <pc:docChg chg="addSld modSld">
      <pc:chgData name="Misbabanu Amanullah Khan (2538422)" userId="S::2538422@student.uwtsd.ac.uk::b381670e-0799-4eb5-b747-7b5a3ea0f62f" providerId="AD" clId="Web-{47C0B964-BC99-E62E-7736-DB655D739434}" dt="2026-07-02T14:12:59.326" v="641" actId="20577"/>
      <pc:docMkLst>
        <pc:docMk/>
      </pc:docMkLst>
      <pc:sldChg chg="modSp">
        <pc:chgData name="Misbabanu Amanullah Khan (2538422)" userId="S::2538422@student.uwtsd.ac.uk::b381670e-0799-4eb5-b747-7b5a3ea0f62f" providerId="AD" clId="Web-{47C0B964-BC99-E62E-7736-DB655D739434}" dt="2026-07-02T13:46:26.710" v="336" actId="20577"/>
        <pc:sldMkLst>
          <pc:docMk/>
          <pc:sldMk cId="199548205" sldId="259"/>
        </pc:sldMkLst>
        <pc:spChg chg="mod">
          <ac:chgData name="Misbabanu Amanullah Khan (2538422)" userId="S::2538422@student.uwtsd.ac.uk::b381670e-0799-4eb5-b747-7b5a3ea0f62f" providerId="AD" clId="Web-{47C0B964-BC99-E62E-7736-DB655D739434}" dt="2026-07-02T13:46:26.710" v="336" actId="20577"/>
          <ac:spMkLst>
            <pc:docMk/>
            <pc:sldMk cId="199548205" sldId="259"/>
            <ac:spMk id="2" creationId="{50AFF0FF-1D83-FB89-3777-B3920620CF55}"/>
          </ac:spMkLst>
        </pc:spChg>
      </pc:sldChg>
      <pc:sldChg chg="addSp delSp modSp mod setBg">
        <pc:chgData name="Misbabanu Amanullah Khan (2538422)" userId="S::2538422@student.uwtsd.ac.uk::b381670e-0799-4eb5-b747-7b5a3ea0f62f" providerId="AD" clId="Web-{47C0B964-BC99-E62E-7736-DB655D739434}" dt="2026-07-02T13:53:51.430" v="587" actId="20577"/>
        <pc:sldMkLst>
          <pc:docMk/>
          <pc:sldMk cId="67292249" sldId="264"/>
        </pc:sldMkLst>
        <pc:spChg chg="mod">
          <ac:chgData name="Misbabanu Amanullah Khan (2538422)" userId="S::2538422@student.uwtsd.ac.uk::b381670e-0799-4eb5-b747-7b5a3ea0f62f" providerId="AD" clId="Web-{47C0B964-BC99-E62E-7736-DB655D739434}" dt="2026-07-02T13:43:13.687" v="250"/>
          <ac:spMkLst>
            <pc:docMk/>
            <pc:sldMk cId="67292249" sldId="264"/>
            <ac:spMk id="2" creationId="{521823CD-029B-006F-B928-7AA6D93FA9BB}"/>
          </ac:spMkLst>
        </pc:spChg>
        <pc:spChg chg="mod ord">
          <ac:chgData name="Misbabanu Amanullah Khan (2538422)" userId="S::2538422@student.uwtsd.ac.uk::b381670e-0799-4eb5-b747-7b5a3ea0f62f" providerId="AD" clId="Web-{47C0B964-BC99-E62E-7736-DB655D739434}" dt="2026-07-02T13:53:51.430" v="587" actId="20577"/>
          <ac:spMkLst>
            <pc:docMk/>
            <pc:sldMk cId="67292249" sldId="264"/>
            <ac:spMk id="3" creationId="{8A6950E3-FA3C-C97D-15C6-E1A27B93D6B5}"/>
          </ac:spMkLst>
        </pc:spChg>
        <pc:spChg chg="add">
          <ac:chgData name="Misbabanu Amanullah Khan (2538422)" userId="S::2538422@student.uwtsd.ac.uk::b381670e-0799-4eb5-b747-7b5a3ea0f62f" providerId="AD" clId="Web-{47C0B964-BC99-E62E-7736-DB655D739434}" dt="2026-07-02T13:43:13.687" v="250"/>
          <ac:spMkLst>
            <pc:docMk/>
            <pc:sldMk cId="67292249" sldId="264"/>
            <ac:spMk id="22" creationId="{E49D7415-2F11-44C2-B6AA-13A25B6814B9}"/>
          </ac:spMkLst>
        </pc:spChg>
        <pc:picChg chg="add mod">
          <ac:chgData name="Misbabanu Amanullah Khan (2538422)" userId="S::2538422@student.uwtsd.ac.uk::b381670e-0799-4eb5-b747-7b5a3ea0f62f" providerId="AD" clId="Web-{47C0B964-BC99-E62E-7736-DB655D739434}" dt="2026-07-02T13:43:13.687" v="250"/>
          <ac:picMkLst>
            <pc:docMk/>
            <pc:sldMk cId="67292249" sldId="264"/>
            <ac:picMk id="4" creationId="{072992BC-5CEA-814C-18C3-15CAC823F39D}"/>
          </ac:picMkLst>
        </pc:picChg>
        <pc:cxnChg chg="add">
          <ac:chgData name="Misbabanu Amanullah Khan (2538422)" userId="S::2538422@student.uwtsd.ac.uk::b381670e-0799-4eb5-b747-7b5a3ea0f62f" providerId="AD" clId="Web-{47C0B964-BC99-E62E-7736-DB655D739434}" dt="2026-07-02T13:43:13.687" v="250"/>
          <ac:cxnSpMkLst>
            <pc:docMk/>
            <pc:sldMk cId="67292249" sldId="264"/>
            <ac:cxnSpMk id="23" creationId="{D2E57F3D-33BE-4306-87E6-245763719516}"/>
          </ac:cxnSpMkLst>
        </pc:cxnChg>
        <pc:cxnChg chg="add">
          <ac:chgData name="Misbabanu Amanullah Khan (2538422)" userId="S::2538422@student.uwtsd.ac.uk::b381670e-0799-4eb5-b747-7b5a3ea0f62f" providerId="AD" clId="Web-{47C0B964-BC99-E62E-7736-DB655D739434}" dt="2026-07-02T13:43:13.687" v="250"/>
          <ac:cxnSpMkLst>
            <pc:docMk/>
            <pc:sldMk cId="67292249" sldId="264"/>
            <ac:cxnSpMk id="24" creationId="{8E0104E4-99BC-494F-8342-F250828E574F}"/>
          </ac:cxnSpMkLst>
        </pc:cxnChg>
      </pc:sldChg>
      <pc:sldChg chg="modSp new">
        <pc:chgData name="Misbabanu Amanullah Khan (2538422)" userId="S::2538422@student.uwtsd.ac.uk::b381670e-0799-4eb5-b747-7b5a3ea0f62f" providerId="AD" clId="Web-{47C0B964-BC99-E62E-7736-DB655D739434}" dt="2026-07-02T13:55:04.667" v="596" actId="20577"/>
        <pc:sldMkLst>
          <pc:docMk/>
          <pc:sldMk cId="1315750577" sldId="265"/>
        </pc:sldMkLst>
        <pc:spChg chg="mod">
          <ac:chgData name="Misbabanu Amanullah Khan (2538422)" userId="S::2538422@student.uwtsd.ac.uk::b381670e-0799-4eb5-b747-7b5a3ea0f62f" providerId="AD" clId="Web-{47C0B964-BC99-E62E-7736-DB655D739434}" dt="2026-07-02T13:47:02.289" v="345" actId="20577"/>
          <ac:spMkLst>
            <pc:docMk/>
            <pc:sldMk cId="1315750577" sldId="265"/>
            <ac:spMk id="2" creationId="{A949A44D-508E-C939-53F6-90708414361B}"/>
          </ac:spMkLst>
        </pc:spChg>
        <pc:spChg chg="mod">
          <ac:chgData name="Misbabanu Amanullah Khan (2538422)" userId="S::2538422@student.uwtsd.ac.uk::b381670e-0799-4eb5-b747-7b5a3ea0f62f" providerId="AD" clId="Web-{47C0B964-BC99-E62E-7736-DB655D739434}" dt="2026-07-02T13:55:04.667" v="596" actId="20577"/>
          <ac:spMkLst>
            <pc:docMk/>
            <pc:sldMk cId="1315750577" sldId="265"/>
            <ac:spMk id="3" creationId="{7D59E530-A3D0-9BF0-231E-AAC349689231}"/>
          </ac:spMkLst>
        </pc:spChg>
      </pc:sldChg>
      <pc:sldChg chg="modSp new">
        <pc:chgData name="Misbabanu Amanullah Khan (2538422)" userId="S::2538422@student.uwtsd.ac.uk::b381670e-0799-4eb5-b747-7b5a3ea0f62f" providerId="AD" clId="Web-{47C0B964-BC99-E62E-7736-DB655D739434}" dt="2026-07-02T14:12:59.326" v="641" actId="20577"/>
        <pc:sldMkLst>
          <pc:docMk/>
          <pc:sldMk cId="1816698214" sldId="266"/>
        </pc:sldMkLst>
        <pc:spChg chg="mod">
          <ac:chgData name="Misbabanu Amanullah Khan (2538422)" userId="S::2538422@student.uwtsd.ac.uk::b381670e-0799-4eb5-b747-7b5a3ea0f62f" providerId="AD" clId="Web-{47C0B964-BC99-E62E-7736-DB655D739434}" dt="2026-07-02T13:55:54.732" v="602" actId="20577"/>
          <ac:spMkLst>
            <pc:docMk/>
            <pc:sldMk cId="1816698214" sldId="266"/>
            <ac:spMk id="2" creationId="{CFE1A670-F884-95ED-A141-48F9059E767A}"/>
          </ac:spMkLst>
        </pc:spChg>
        <pc:spChg chg="mod">
          <ac:chgData name="Misbabanu Amanullah Khan (2538422)" userId="S::2538422@student.uwtsd.ac.uk::b381670e-0799-4eb5-b747-7b5a3ea0f62f" providerId="AD" clId="Web-{47C0B964-BC99-E62E-7736-DB655D739434}" dt="2026-07-02T14:12:59.326" v="641" actId="20577"/>
          <ac:spMkLst>
            <pc:docMk/>
            <pc:sldMk cId="1816698214" sldId="266"/>
            <ac:spMk id="3" creationId="{0229F103-1BD9-5E68-30FD-2060C540B21D}"/>
          </ac:spMkLst>
        </pc:spChg>
      </pc:sldChg>
    </pc:docChg>
  </pc:docChgLst>
  <pc:docChgLst>
    <pc:chgData name="Misbabanu Amanullah Khan (2538422)" userId="S::2538422@student.uwtsd.ac.uk::b381670e-0799-4eb5-b747-7b5a3ea0f62f" providerId="AD" clId="Web-{DD4E6BB4-D1FE-A905-0439-4D844612D375}"/>
    <pc:docChg chg="addSld delSld modSld">
      <pc:chgData name="Misbabanu Amanullah Khan (2538422)" userId="S::2538422@student.uwtsd.ac.uk::b381670e-0799-4eb5-b747-7b5a3ea0f62f" providerId="AD" clId="Web-{DD4E6BB4-D1FE-A905-0439-4D844612D375}" dt="2026-07-07T13:00:35.494" v="265" actId="20577"/>
      <pc:docMkLst>
        <pc:docMk/>
      </pc:docMkLst>
      <pc:sldChg chg="modSp">
        <pc:chgData name="Misbabanu Amanullah Khan (2538422)" userId="S::2538422@student.uwtsd.ac.uk::b381670e-0799-4eb5-b747-7b5a3ea0f62f" providerId="AD" clId="Web-{DD4E6BB4-D1FE-A905-0439-4D844612D375}" dt="2026-07-07T12:34:08.399" v="5" actId="20577"/>
        <pc:sldMkLst>
          <pc:docMk/>
          <pc:sldMk cId="67292249" sldId="264"/>
        </pc:sldMkLst>
        <pc:spChg chg="mod">
          <ac:chgData name="Misbabanu Amanullah Khan (2538422)" userId="S::2538422@student.uwtsd.ac.uk::b381670e-0799-4eb5-b747-7b5a3ea0f62f" providerId="AD" clId="Web-{DD4E6BB4-D1FE-A905-0439-4D844612D375}" dt="2026-07-07T12:34:08.399" v="5" actId="20577"/>
          <ac:spMkLst>
            <pc:docMk/>
            <pc:sldMk cId="67292249" sldId="264"/>
            <ac:spMk id="3" creationId="{8A6950E3-FA3C-C97D-15C6-E1A27B93D6B5}"/>
          </ac:spMkLst>
        </pc:spChg>
      </pc:sldChg>
      <pc:sldChg chg="modSp">
        <pc:chgData name="Misbabanu Amanullah Khan (2538422)" userId="S::2538422@student.uwtsd.ac.uk::b381670e-0799-4eb5-b747-7b5a3ea0f62f" providerId="AD" clId="Web-{DD4E6BB4-D1FE-A905-0439-4D844612D375}" dt="2026-07-07T12:34:48.977" v="8" actId="20577"/>
        <pc:sldMkLst>
          <pc:docMk/>
          <pc:sldMk cId="2646170643" sldId="267"/>
        </pc:sldMkLst>
        <pc:spChg chg="mod">
          <ac:chgData name="Misbabanu Amanullah Khan (2538422)" userId="S::2538422@student.uwtsd.ac.uk::b381670e-0799-4eb5-b747-7b5a3ea0f62f" providerId="AD" clId="Web-{DD4E6BB4-D1FE-A905-0439-4D844612D375}" dt="2026-07-07T12:34:48.977" v="8" actId="20577"/>
          <ac:spMkLst>
            <pc:docMk/>
            <pc:sldMk cId="2646170643" sldId="267"/>
            <ac:spMk id="3" creationId="{2214F0D9-9D61-A04A-472B-C67A86B0E1B1}"/>
          </ac:spMkLst>
        </pc:spChg>
      </pc:sldChg>
      <pc:sldChg chg="modSp">
        <pc:chgData name="Misbabanu Amanullah Khan (2538422)" userId="S::2538422@student.uwtsd.ac.uk::b381670e-0799-4eb5-b747-7b5a3ea0f62f" providerId="AD" clId="Web-{DD4E6BB4-D1FE-A905-0439-4D844612D375}" dt="2026-07-07T12:58:40.445" v="240" actId="20577"/>
        <pc:sldMkLst>
          <pc:docMk/>
          <pc:sldMk cId="890740978" sldId="274"/>
        </pc:sldMkLst>
        <pc:spChg chg="mod">
          <ac:chgData name="Misbabanu Amanullah Khan (2538422)" userId="S::2538422@student.uwtsd.ac.uk::b381670e-0799-4eb5-b747-7b5a3ea0f62f" providerId="AD" clId="Web-{DD4E6BB4-D1FE-A905-0439-4D844612D375}" dt="2026-07-07T12:58:40.445" v="240" actId="20577"/>
          <ac:spMkLst>
            <pc:docMk/>
            <pc:sldMk cId="890740978" sldId="274"/>
            <ac:spMk id="2" creationId="{D35D5D70-24D8-A347-A250-5C4DC3738EF9}"/>
          </ac:spMkLst>
        </pc:spChg>
      </pc:sldChg>
      <pc:sldChg chg="modSp">
        <pc:chgData name="Misbabanu Amanullah Khan (2538422)" userId="S::2538422@student.uwtsd.ac.uk::b381670e-0799-4eb5-b747-7b5a3ea0f62f" providerId="AD" clId="Web-{DD4E6BB4-D1FE-A905-0439-4D844612D375}" dt="2026-07-07T12:35:17.306" v="10" actId="14100"/>
        <pc:sldMkLst>
          <pc:docMk/>
          <pc:sldMk cId="959511190" sldId="276"/>
        </pc:sldMkLst>
        <pc:spChg chg="mod">
          <ac:chgData name="Misbabanu Amanullah Khan (2538422)" userId="S::2538422@student.uwtsd.ac.uk::b381670e-0799-4eb5-b747-7b5a3ea0f62f" providerId="AD" clId="Web-{DD4E6BB4-D1FE-A905-0439-4D844612D375}" dt="2026-07-07T12:35:17.306" v="10" actId="14100"/>
          <ac:spMkLst>
            <pc:docMk/>
            <pc:sldMk cId="959511190" sldId="276"/>
            <ac:spMk id="2" creationId="{810826E1-B620-278C-19D2-85CB331E3D5B}"/>
          </ac:spMkLst>
        </pc:spChg>
      </pc:sldChg>
      <pc:sldChg chg="modSp new">
        <pc:chgData name="Misbabanu Amanullah Khan (2538422)" userId="S::2538422@student.uwtsd.ac.uk::b381670e-0799-4eb5-b747-7b5a3ea0f62f" providerId="AD" clId="Web-{DD4E6BB4-D1FE-A905-0439-4D844612D375}" dt="2026-07-07T13:00:03.244" v="262" actId="14100"/>
        <pc:sldMkLst>
          <pc:docMk/>
          <pc:sldMk cId="2743148433" sldId="286"/>
        </pc:sldMkLst>
        <pc:spChg chg="mod">
          <ac:chgData name="Misbabanu Amanullah Khan (2538422)" userId="S::2538422@student.uwtsd.ac.uk::b381670e-0799-4eb5-b747-7b5a3ea0f62f" providerId="AD" clId="Web-{DD4E6BB4-D1FE-A905-0439-4D844612D375}" dt="2026-07-07T12:59:59.697" v="261" actId="14100"/>
          <ac:spMkLst>
            <pc:docMk/>
            <pc:sldMk cId="2743148433" sldId="286"/>
            <ac:spMk id="2" creationId="{26B2188D-A415-B2A2-0904-9393FA793D86}"/>
          </ac:spMkLst>
        </pc:spChg>
        <pc:spChg chg="mod">
          <ac:chgData name="Misbabanu Amanullah Khan (2538422)" userId="S::2538422@student.uwtsd.ac.uk::b381670e-0799-4eb5-b747-7b5a3ea0f62f" providerId="AD" clId="Web-{DD4E6BB4-D1FE-A905-0439-4D844612D375}" dt="2026-07-07T13:00:03.244" v="262" actId="14100"/>
          <ac:spMkLst>
            <pc:docMk/>
            <pc:sldMk cId="2743148433" sldId="286"/>
            <ac:spMk id="3" creationId="{97FCF172-F7C5-CB35-AE62-B7BE9CAF10FB}"/>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7/12/2026</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260507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7/12/2026</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111056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7/12/2026</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46292078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7/12/2026</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484498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7/12/2026</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124003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7/12/2026</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7011884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7/12/2026</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315944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7/12/2026</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32759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7/12/2026</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807419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7/12/2026</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89659723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7/12/2026</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572665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7/12/2026</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302773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6.sv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image" Target="../media/image7.gif"/><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8" Type="http://schemas.openxmlformats.org/officeDocument/2006/relationships/hyperlink" Target="https://www.who.int/news-room/fact-sheets/detail/lung-cancer" TargetMode="External"/><Relationship Id="rId3" Type="http://schemas.openxmlformats.org/officeDocument/2006/relationships/hyperlink" Target="https://www.nhs.uk/conditions/lung-cancer/" TargetMode="External"/><Relationship Id="rId7" Type="http://schemas.openxmlformats.org/officeDocument/2006/relationships/hyperlink" Target="https://cks.nice.org.uk/topics/lung-pleural-cancers-recognition-referral/background-information/prevalence/" TargetMode="External"/><Relationship Id="rId2" Type="http://schemas.openxmlformats.org/officeDocument/2006/relationships/hyperlink" Target="https://www.cancerresearchuk.org/about-cancer/lung-cancer/what-is" TargetMode="External"/><Relationship Id="rId1" Type="http://schemas.openxmlformats.org/officeDocument/2006/relationships/slideLayout" Target="../slideLayouts/slideLayout6.xml"/><Relationship Id="rId6" Type="http://schemas.openxmlformats.org/officeDocument/2006/relationships/hyperlink" Target="https://knowledge4policy.ec.europa.eu/health-promotion-knowledge-gateway/modifiable-risk-factors-related-lung-cancer_en" TargetMode="External"/><Relationship Id="rId5" Type="http://schemas.openxmlformats.org/officeDocument/2006/relationships/hyperlink" Target="https://www.cancer.org/cancer/types/lung-cancer/detection-diagnosis-staging/signs-symptoms.html" TargetMode="External"/><Relationship Id="rId10" Type="http://schemas.openxmlformats.org/officeDocument/2006/relationships/hyperlink" Target="https://www.mayoclinic.org/diseases-conditions/lung-cancer/symptoms-causes/syc-20374620" TargetMode="External"/><Relationship Id="rId4" Type="http://schemas.openxmlformats.org/officeDocument/2006/relationships/hyperlink" Target="https://www.cancerresearchuk.org/about-cancer/lung-cancer/stages-types/types" TargetMode="External"/><Relationship Id="rId9" Type="http://schemas.openxmlformats.org/officeDocument/2006/relationships/hyperlink" Target="https://www.cancer.org/research/acs-research-news/lung-cancer-kills-more-people-worldwide-than-other-cancers.html#center-right-container"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s://pmc.ncbi.nlm.nih.gov/articles/pmc474548/" TargetMode="External"/><Relationship Id="rId2" Type="http://schemas.openxmlformats.org/officeDocument/2006/relationships/hyperlink" Target="https://www.nhs.uk/conditions/lung-cancer/diagnosis/" TargetMode="External"/><Relationship Id="rId1" Type="http://schemas.openxmlformats.org/officeDocument/2006/relationships/slideLayout" Target="../slideLayouts/slideLayout6.xml"/><Relationship Id="rId5" Type="http://schemas.openxmlformats.org/officeDocument/2006/relationships/hyperlink" Target="https://www.cancerresearchuk.org/about-cancer/lung-cancer/getting-diagnosed/tests-for-lung-cancer" TargetMode="External"/><Relationship Id="rId4" Type="http://schemas.openxmlformats.org/officeDocument/2006/relationships/hyperlink" Target="https://www.macmillan.org.uk/dfsmedia/1a6f23537f7f4519bb0cf14c45b2a629/14730-10061/Cancer-and-other-long-term-conditions-2015"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www.nice.org.uk/guidance/ng122" TargetMode="External"/><Relationship Id="rId13" Type="http://schemas.openxmlformats.org/officeDocument/2006/relationships/hyperlink" Target="http://Www.nice.org.uk" TargetMode="External"/><Relationship Id="rId3" Type="http://schemas.openxmlformats.org/officeDocument/2006/relationships/hyperlink" Target="https://careyourlungs.com/risk-factors-modifiable-vs-non-modifiable-health-guide/" TargetMode="External"/><Relationship Id="rId7" Type="http://schemas.openxmlformats.org/officeDocument/2006/relationships/hyperlink" Target="https://www.cancer.gov/types/lung/patient/lung-prevention-pdq" TargetMode="External"/><Relationship Id="rId12" Type="http://schemas.openxmlformats.org/officeDocument/2006/relationships/hyperlink" Target="https://www.england.nhs.uk/always-events/co-production/" TargetMode="External"/><Relationship Id="rId2" Type="http://schemas.openxmlformats.org/officeDocument/2006/relationships/hyperlink" Target="https://cks.nice.org.uk/topics/cvd-risk-assessment-management/background-information/risk-factors-for-cvd/" TargetMode="External"/><Relationship Id="rId1" Type="http://schemas.openxmlformats.org/officeDocument/2006/relationships/slideLayout" Target="../slideLayouts/slideLayout6.xml"/><Relationship Id="rId6" Type="http://schemas.openxmlformats.org/officeDocument/2006/relationships/hyperlink" Target="https://www.nhs.uk/conditions/lung-cancer/prevention/" TargetMode="External"/><Relationship Id="rId11" Type="http://schemas.openxmlformats.org/officeDocument/2006/relationships/hyperlink" Target="http://Www.england.nhs.uk" TargetMode="External"/><Relationship Id="rId5" Type="http://schemas.openxmlformats.org/officeDocument/2006/relationships/hyperlink" Target="https://www.bhf.org.uk/for-professionals/healthcare-professionals/innovation-in-care/person-centred-care-and-the-house-of-care/the-bhf-house-of-care-programme/the-house-of-care-framework" TargetMode="External"/><Relationship Id="rId10" Type="http://schemas.openxmlformats.org/officeDocument/2006/relationships/hyperlink" Target="https://scts.org/_userfiles/pages/files/guidelines/thoracic/lungcancerdiagnosisandmanagementpdf66141655525573.pdf" TargetMode="External"/><Relationship Id="rId4" Type="http://schemas.openxmlformats.org/officeDocument/2006/relationships/hyperlink" Target="https://www.nhs.uk/conditions/lung-cancer/causes/" TargetMode="External"/><Relationship Id="rId9" Type="http://schemas.openxmlformats.org/officeDocument/2006/relationships/hyperlink" Target="https://view-health-screening-recommendations.service.gov.uk/lung-cancer/" TargetMode="External"/><Relationship Id="rId14" Type="http://schemas.openxmlformats.org/officeDocument/2006/relationships/hyperlink" Target="https://www.nice.org.uk/guidance/cg138/chapter/Recommendations" TargetMode="External"/></Relationships>
</file>

<file path=ppt/slides/_rels/slide39.xml.rels><?xml version="1.0" encoding="UTF-8" standalone="yes"?>
<Relationships xmlns="http://schemas.openxmlformats.org/package/2006/relationships"><Relationship Id="rId8" Type="http://schemas.openxmlformats.org/officeDocument/2006/relationships/hyperlink" Target="https://www.macmillan.org.uk/cancer-information-and-support/lung-cancer/non-small-cell-lung-cancer" TargetMode="External"/><Relationship Id="rId3" Type="http://schemas.openxmlformats.org/officeDocument/2006/relationships/hyperlink" Target="https://www.coalitionforpersonalisedcare.org/wp-content/uploads/2025/02/comprehensive-model-of-personalised-care-1024x576-1.jpg" TargetMode="External"/><Relationship Id="rId7" Type="http://schemas.openxmlformats.org/officeDocument/2006/relationships/hyperlink" Target="https://www.bing.com/images/search?view=detailv2&amp;ccid=r0g8llqv&amp;id=de82992e13030f5134d1070159dd4455cb8dffde&amp;thid=oip.r0g8llqvolfaolifbyenxghaek&amp;mediaurl=https%3a%2f%2fwww.coalitionforpersonalisedcare.org%2fwp-content%2fuploads%2f2025%2f02%2fcomprehensive-model-of-personalised-care-1024x576-1.jpg&amp;cdnurl=https%3a%2f%2fth.bing.com%2fth%2fid%2fr.af483c2cb41538b7daa0b89f6d8127c6%3frik%3d3v%252bny1ve3vkbbw%26pid%3dimgraw%26r%3d0&amp;exph=576&amp;expw=1024&amp;q=comprehensive+care+model+&amp;form=irprst&amp;ck=c203f22fa65699876d47fd3f8517c523&amp;selectedindex=4&amp;itb=0&amp;cw=1375&amp;ch=659&amp;ajaxhist=0&amp;ajaxserp=0" TargetMode="External"/><Relationship Id="rId12" Type="http://schemas.openxmlformats.org/officeDocument/2006/relationships/hyperlink" Target="https://www.nice.org.uk/guidance/ng122/resources/treatment-pathways-11189888173" TargetMode="External"/><Relationship Id="rId2" Type="http://schemas.openxmlformats.org/officeDocument/2006/relationships/hyperlink" Target="https://www.hee.nhs.uk/our-work/cancer-diagnostics/cancer-communications-resource-hub/patient/core-skills-how-they-link-person-centred-care" TargetMode="External"/><Relationship Id="rId1" Type="http://schemas.openxmlformats.org/officeDocument/2006/relationships/slideLayout" Target="../slideLayouts/slideLayout6.xml"/><Relationship Id="rId6" Type="http://schemas.openxmlformats.org/officeDocument/2006/relationships/hyperlink" Target="https://www.nice.org.uk/guidance/NG122" TargetMode="External"/><Relationship Id="rId11" Type="http://schemas.openxmlformats.org/officeDocument/2006/relationships/hyperlink" Target="http://Www.nice.org.uk" TargetMode="External"/><Relationship Id="rId5" Type="http://schemas.openxmlformats.org/officeDocument/2006/relationships/hyperlink" Target="https://www.bing.com/images/search?view=detailv2&amp;ccid=zqb1enx%2b&amp;id=927ba9e39ccadbe7b0d88ff7a0d711aa9ce3b5ab&amp;thid=oip.zqb1enx-zf_tmg2qkaxxsqhaha&amp;mediaurl=https%3a%2f%2fwww.iarc.who.int%2fwp-content%2fuploads%2f2024%2f11%2flung_cancer_2024-infographic-zoom.jpg&amp;cdnurl=https%3a%2f%2fth.bing.com%2fth%2fid%2fr.66a6f51275fecdffd39a0daa29ac57b1%3frik%3dq7xjnkor16d3jw%26pid%3dimgraw%26r%3d0&amp;exph=1080&amp;expw=1080&amp;q=prevelence+of+lung+cancer+in+worldwide+&amp;form=irprst&amp;ck=f4cab41d1a3b57069a5d73d24f2dbed1&amp;selectedindex=3&amp;itb=0&amp;cw=1375&amp;ch=659&amp;ajaxhist=0&amp;ajaxserp=0" TargetMode="External"/><Relationship Id="rId10" Type="http://schemas.openxmlformats.org/officeDocument/2006/relationships/hyperlink" Target="https://www.nhs.uk/conditions/lung-cancer/treatment/" TargetMode="External"/><Relationship Id="rId4" Type="http://schemas.openxmlformats.org/officeDocument/2006/relationships/hyperlink" Target="https://www.england.nhs.uk/personalisedcare/comprehensive-model-of-personalised-care/" TargetMode="External"/><Relationship Id="rId9" Type="http://schemas.openxmlformats.org/officeDocument/2006/relationships/hyperlink" Target="https://nci-media.cancer.gov/pdq/media/images/466533.jpg"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2B8693-8F3A-FE8B-F17D-419E352B5BC5}"/>
              </a:ext>
            </a:extLst>
          </p:cNvPr>
          <p:cNvSpPr>
            <a:spLocks noGrp="1"/>
          </p:cNvSpPr>
          <p:nvPr>
            <p:ph type="title"/>
          </p:nvPr>
        </p:nvSpPr>
        <p:spPr>
          <a:xfrm>
            <a:off x="700635" y="914400"/>
            <a:ext cx="10691265" cy="5161134"/>
          </a:xfrm>
        </p:spPr>
        <p:txBody>
          <a:bodyPr/>
          <a:lstStyle/>
          <a:p>
            <a:pPr algn="ctr"/>
            <a:r>
              <a:rPr lang="en-US" sz="2800" dirty="0">
                <a:latin typeface="Arial"/>
                <a:cs typeface="Arial"/>
              </a:rPr>
              <a:t>NAME :MISBABANU AMANULLAH KHAN</a:t>
            </a:r>
            <a:br>
              <a:rPr lang="en-US" sz="2800" dirty="0">
                <a:latin typeface="Arial"/>
                <a:cs typeface="Arial"/>
              </a:rPr>
            </a:br>
            <a:r>
              <a:rPr lang="en-US" sz="2800" dirty="0">
                <a:latin typeface="Arial"/>
                <a:cs typeface="Arial"/>
              </a:rPr>
              <a:t> STUDENT NUMBER :2538422 </a:t>
            </a:r>
            <a:br>
              <a:rPr lang="en-US" sz="2800" dirty="0">
                <a:latin typeface="Arial"/>
                <a:cs typeface="Arial"/>
              </a:rPr>
            </a:br>
            <a:r>
              <a:rPr lang="en-US" sz="2800" dirty="0">
                <a:latin typeface="Arial"/>
                <a:cs typeface="Arial"/>
              </a:rPr>
              <a:t> MODULE CODE:LCHS 7003 </a:t>
            </a:r>
            <a:br>
              <a:rPr lang="en-US" sz="2800" dirty="0">
                <a:latin typeface="Arial"/>
                <a:cs typeface="Arial"/>
              </a:rPr>
            </a:br>
            <a:r>
              <a:rPr lang="en-US" sz="2800" dirty="0">
                <a:latin typeface="Arial"/>
                <a:cs typeface="Arial"/>
              </a:rPr>
              <a:t> MODULE NAME:COMMUNITY CARE AND MANAGEMENT OF LONGER TERM- </a:t>
            </a:r>
            <a:r>
              <a:rPr lang="en-US" sz="2800" dirty="0" err="1">
                <a:latin typeface="Arial"/>
                <a:cs typeface="Arial"/>
              </a:rPr>
              <a:t>coNDITIONS</a:t>
            </a:r>
            <a:br>
              <a:rPr lang="en-US" sz="2800" dirty="0">
                <a:latin typeface="Arial"/>
                <a:cs typeface="Arial"/>
              </a:rPr>
            </a:br>
            <a:r>
              <a:rPr lang="en-US" sz="2800" dirty="0">
                <a:latin typeface="Arial"/>
                <a:cs typeface="Arial"/>
              </a:rPr>
              <a:t> LECTURER NAME:DR AISHAT BAKRE </a:t>
            </a:r>
            <a:br>
              <a:rPr lang="en-US" sz="2800" dirty="0">
                <a:latin typeface="Arial"/>
                <a:cs typeface="Arial"/>
              </a:rPr>
            </a:br>
            <a:r>
              <a:rPr lang="en-US" sz="2800" dirty="0">
                <a:latin typeface="Arial"/>
                <a:cs typeface="Arial"/>
              </a:rPr>
              <a:t> TITLE: presentation on lung cancer </a:t>
            </a:r>
            <a:endParaRPr lang="en-GB" sz="2800" dirty="0">
              <a:latin typeface="Arial"/>
              <a:cs typeface="Arial"/>
            </a:endParaRPr>
          </a:p>
          <a:p>
            <a:endParaRPr lang="en-GB" dirty="0"/>
          </a:p>
        </p:txBody>
      </p:sp>
    </p:spTree>
    <p:extLst>
      <p:ext uri="{BB962C8B-B14F-4D97-AF65-F5344CB8AC3E}">
        <p14:creationId xmlns:p14="http://schemas.microsoft.com/office/powerpoint/2010/main" val="34171981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479833C7-FDE4-4657-B0B1-32BE833C24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ABE7C0B-A2D9-4202-A524-532DA2E2D5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person with a lung cancer&#10;&#10;AI-generated content may be incorrect.">
            <a:extLst>
              <a:ext uri="{FF2B5EF4-FFF2-40B4-BE49-F238E27FC236}">
                <a16:creationId xmlns:a16="http://schemas.microsoft.com/office/drawing/2014/main" id="{B095EF2A-C3E9-2A18-71F9-D03DADA622A5}"/>
              </a:ext>
            </a:extLst>
          </p:cNvPr>
          <p:cNvPicPr>
            <a:picLocks noGrp="1" noChangeAspect="1"/>
          </p:cNvPicPr>
          <p:nvPr>
            <p:ph idx="1"/>
          </p:nvPr>
        </p:nvPicPr>
        <p:blipFill>
          <a:blip r:embed="rId2"/>
          <a:srcRect t="6473" b="9257"/>
          <a:stretch>
            <a:fillRect/>
          </a:stretch>
        </p:blipFill>
        <p:spPr>
          <a:xfrm>
            <a:off x="20" y="10"/>
            <a:ext cx="12191979" cy="6857989"/>
          </a:xfrm>
          <a:prstGeom prst="rect">
            <a:avLst/>
          </a:prstGeom>
        </p:spPr>
      </p:pic>
    </p:spTree>
    <p:extLst>
      <p:ext uri="{BB962C8B-B14F-4D97-AF65-F5344CB8AC3E}">
        <p14:creationId xmlns:p14="http://schemas.microsoft.com/office/powerpoint/2010/main" val="1770331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CA022D-FEC0-09C3-09AC-936A8A77B893}"/>
              </a:ext>
            </a:extLst>
          </p:cNvPr>
          <p:cNvSpPr>
            <a:spLocks noGrp="1"/>
          </p:cNvSpPr>
          <p:nvPr>
            <p:ph type="title"/>
          </p:nvPr>
        </p:nvSpPr>
        <p:spPr>
          <a:xfrm>
            <a:off x="704088" y="762000"/>
            <a:ext cx="5195889" cy="852279"/>
          </a:xfrm>
        </p:spPr>
        <p:txBody>
          <a:bodyPr>
            <a:normAutofit/>
          </a:bodyPr>
          <a:lstStyle/>
          <a:p>
            <a:r>
              <a:rPr lang="en-GB" b="1" dirty="0" err="1">
                <a:latin typeface="Arial"/>
                <a:ea typeface="Calibri"/>
                <a:cs typeface="Arial"/>
              </a:rPr>
              <a:t>DefINITION</a:t>
            </a:r>
            <a:endParaRPr lang="en-GB" b="1" dirty="0" err="1">
              <a:latin typeface="Arial Nova"/>
              <a:ea typeface="Calibri"/>
              <a:cs typeface="Calibri"/>
            </a:endParaRPr>
          </a:p>
        </p:txBody>
      </p:sp>
      <p:cxnSp>
        <p:nvCxnSpPr>
          <p:cNvPr id="23" name="Straight Connector 22">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95FFC55-57A5-DE3A-F38D-E5D8D9977565}"/>
              </a:ext>
            </a:extLst>
          </p:cNvPr>
          <p:cNvSpPr>
            <a:spLocks noGrp="1"/>
          </p:cNvSpPr>
          <p:nvPr>
            <p:ph idx="1"/>
          </p:nvPr>
        </p:nvSpPr>
        <p:spPr>
          <a:xfrm>
            <a:off x="704088" y="1890050"/>
            <a:ext cx="5195889" cy="4657634"/>
          </a:xfrm>
        </p:spPr>
        <p:txBody>
          <a:bodyPr vert="horz" lIns="91440" tIns="45720" rIns="91440" bIns="45720" rtlCol="0" anchor="t">
            <a:noAutofit/>
          </a:bodyPr>
          <a:lstStyle/>
          <a:p>
            <a:pPr>
              <a:lnSpc>
                <a:spcPct val="100000"/>
              </a:lnSpc>
            </a:pPr>
            <a:r>
              <a:rPr lang="en-GB" sz="1600">
                <a:latin typeface="Arial"/>
                <a:cs typeface="Arial"/>
              </a:rPr>
              <a:t>Lung cancer is a serious illness where abnormal cells in the lungs start growing out of control.</a:t>
            </a:r>
            <a:endParaRPr lang="en-GB" sz="1600" dirty="0">
              <a:latin typeface="Arial"/>
              <a:cs typeface="Arial"/>
            </a:endParaRPr>
          </a:p>
          <a:p>
            <a:pPr>
              <a:lnSpc>
                <a:spcPct val="100000"/>
              </a:lnSpc>
            </a:pPr>
            <a:r>
              <a:rPr lang="en-GB" sz="1600" dirty="0">
                <a:latin typeface="Arial"/>
                <a:cs typeface="Arial"/>
              </a:rPr>
              <a:t> These bad cells can form lumps called </a:t>
            </a:r>
            <a:r>
              <a:rPr lang="en-GB" sz="1600" dirty="0" err="1">
                <a:latin typeface="Arial"/>
                <a:cs typeface="Arial"/>
              </a:rPr>
              <a:t>tumors</a:t>
            </a:r>
            <a:r>
              <a:rPr lang="en-GB" sz="1600" dirty="0">
                <a:latin typeface="Arial"/>
                <a:cs typeface="Arial"/>
              </a:rPr>
              <a:t> and damage the lungs.</a:t>
            </a:r>
          </a:p>
          <a:p>
            <a:pPr>
              <a:lnSpc>
                <a:spcPct val="100000"/>
              </a:lnSpc>
            </a:pPr>
            <a:r>
              <a:rPr lang="en-GB" sz="1600" dirty="0">
                <a:latin typeface="Arial"/>
                <a:cs typeface="Arial"/>
              </a:rPr>
              <a:t>Lung cancer starts in windpipe (trachea), and the main airway is bronchus or the lung tissue is called as primary lung cancer (</a:t>
            </a:r>
            <a:r>
              <a:rPr lang="en-GB" sz="1600" dirty="0">
                <a:highlight>
                  <a:srgbClr val="FFFFFF"/>
                </a:highlight>
                <a:latin typeface="Arial"/>
                <a:ea typeface="Roboto"/>
                <a:cs typeface="Arial"/>
              </a:rPr>
              <a:t> Cancer Research UK, 2022).</a:t>
            </a:r>
            <a:endParaRPr lang="en-GB" sz="1600" dirty="0">
              <a:latin typeface="Arial"/>
              <a:cs typeface="Arial"/>
            </a:endParaRPr>
          </a:p>
          <a:p>
            <a:pPr>
              <a:lnSpc>
                <a:spcPct val="100000"/>
              </a:lnSpc>
            </a:pPr>
            <a:r>
              <a:rPr lang="en-GB" sz="1600">
                <a:latin typeface="Arial"/>
                <a:cs typeface="Arial"/>
              </a:rPr>
              <a:t>There are majorly 2 types of primary  lung cancer including</a:t>
            </a:r>
            <a:endParaRPr lang="en-GB" sz="1600">
              <a:latin typeface="Arial"/>
              <a:ea typeface="Calibri"/>
              <a:cs typeface="Arial"/>
            </a:endParaRPr>
          </a:p>
          <a:p>
            <a:pPr>
              <a:lnSpc>
                <a:spcPct val="100000"/>
              </a:lnSpc>
            </a:pPr>
            <a:r>
              <a:rPr lang="en-GB" sz="1600">
                <a:latin typeface="Arial"/>
                <a:ea typeface="Calibri"/>
                <a:cs typeface="Arial"/>
              </a:rPr>
              <a:t>Non-small cell lung cancer </a:t>
            </a:r>
          </a:p>
          <a:p>
            <a:pPr>
              <a:lnSpc>
                <a:spcPct val="100000"/>
              </a:lnSpc>
            </a:pPr>
            <a:r>
              <a:rPr lang="en-GB" sz="1600">
                <a:latin typeface="Arial"/>
                <a:ea typeface="Calibri"/>
                <a:cs typeface="Arial"/>
              </a:rPr>
              <a:t>Small cell lung cancer </a:t>
            </a:r>
            <a:endParaRPr lang="en-GB" sz="1600">
              <a:latin typeface="Arial"/>
              <a:ea typeface="Roboto"/>
              <a:cs typeface="Arial"/>
            </a:endParaRPr>
          </a:p>
          <a:p>
            <a:pPr marL="0" indent="0">
              <a:lnSpc>
                <a:spcPct val="100000"/>
              </a:lnSpc>
              <a:buNone/>
            </a:pPr>
            <a:r>
              <a:rPr lang="en-GB" sz="1600" dirty="0">
                <a:latin typeface="Arial"/>
                <a:ea typeface="Calibri"/>
                <a:cs typeface="Arial"/>
              </a:rPr>
              <a:t>                                                      </a:t>
            </a:r>
            <a:r>
              <a:rPr lang="en-GB" sz="1600" dirty="0">
                <a:highlight>
                  <a:srgbClr val="FFFFFF"/>
                </a:highlight>
                <a:latin typeface="Arial"/>
                <a:ea typeface="Calibri"/>
                <a:cs typeface="Arial"/>
              </a:rPr>
              <a:t>(NHS, 2022)</a:t>
            </a:r>
            <a:endParaRPr lang="en-GB" sz="1600" dirty="0">
              <a:latin typeface="Arial"/>
              <a:ea typeface="Calibri"/>
              <a:cs typeface="Arial"/>
            </a:endParaRPr>
          </a:p>
          <a:p>
            <a:pPr marL="0" indent="0">
              <a:lnSpc>
                <a:spcPct val="100000"/>
              </a:lnSpc>
              <a:buNone/>
            </a:pPr>
            <a:r>
              <a:rPr lang="en-GB" sz="1600" dirty="0">
                <a:highlight>
                  <a:srgbClr val="FFFFFF"/>
                </a:highlight>
                <a:latin typeface="Arial"/>
                <a:ea typeface="Calibri"/>
                <a:cs typeface="Arial"/>
              </a:rPr>
              <a:t>                                               </a:t>
            </a:r>
            <a:r>
              <a:rPr lang="en-GB" sz="1600" dirty="0">
                <a:solidFill>
                  <a:srgbClr val="000000"/>
                </a:solidFill>
                <a:highlight>
                  <a:srgbClr val="FFFFFF"/>
                </a:highlight>
                <a:latin typeface="Arial"/>
                <a:ea typeface="Calibri"/>
                <a:cs typeface="Arial"/>
              </a:rPr>
              <a:t>        </a:t>
            </a:r>
            <a:r>
              <a:rPr lang="en-GB" sz="1800">
                <a:solidFill>
                  <a:srgbClr val="040102"/>
                </a:solidFill>
                <a:highlight>
                  <a:srgbClr val="FFFFFF"/>
                </a:highlight>
                <a:ea typeface="+mn-lt"/>
                <a:cs typeface="+mn-lt"/>
              </a:rPr>
              <a:t>(2020)</a:t>
            </a:r>
            <a:endParaRPr lang="en-GB" sz="1800">
              <a:highlight>
                <a:srgbClr val="FFFFFF"/>
              </a:highlight>
              <a:latin typeface="Arial"/>
              <a:ea typeface="Calibri"/>
              <a:cs typeface="Arial"/>
            </a:endParaRPr>
          </a:p>
          <a:p>
            <a:pPr>
              <a:lnSpc>
                <a:spcPct val="100000"/>
              </a:lnSpc>
            </a:pPr>
            <a:endParaRPr lang="en-GB" sz="1600" dirty="0">
              <a:latin typeface="Arial"/>
              <a:ea typeface="Calibri"/>
              <a:cs typeface="Arial"/>
            </a:endParaRPr>
          </a:p>
          <a:p>
            <a:pPr marL="0" indent="0">
              <a:lnSpc>
                <a:spcPct val="100000"/>
              </a:lnSpc>
              <a:buNone/>
            </a:pPr>
            <a:endParaRPr lang="en-GB" sz="1600" dirty="0">
              <a:latin typeface="Arial"/>
              <a:ea typeface="Calibri"/>
              <a:cs typeface="Arial"/>
            </a:endParaRPr>
          </a:p>
          <a:p>
            <a:pPr marL="0" indent="0">
              <a:lnSpc>
                <a:spcPct val="100000"/>
              </a:lnSpc>
              <a:buNone/>
            </a:pPr>
            <a:r>
              <a:rPr lang="en-GB" sz="1600" dirty="0">
                <a:highlight>
                  <a:srgbClr val="FFFFFF"/>
                </a:highlight>
                <a:latin typeface="Arial"/>
                <a:ea typeface="Roboto"/>
                <a:cs typeface="Arial"/>
              </a:rPr>
              <a:t>                                                                                        </a:t>
            </a:r>
          </a:p>
          <a:p>
            <a:pPr>
              <a:lnSpc>
                <a:spcPct val="100000"/>
              </a:lnSpc>
            </a:pPr>
            <a:endParaRPr lang="en-GB" sz="1400">
              <a:highlight>
                <a:srgbClr val="FFFFFF"/>
              </a:highlight>
              <a:latin typeface="Arial"/>
              <a:ea typeface="Roboto"/>
              <a:cs typeface="Arial"/>
            </a:endParaRPr>
          </a:p>
          <a:p>
            <a:pPr>
              <a:lnSpc>
                <a:spcPct val="100000"/>
              </a:lnSpc>
            </a:pPr>
            <a:endParaRPr lang="en-GB" sz="1400">
              <a:highlight>
                <a:srgbClr val="FFFFFF"/>
              </a:highlight>
              <a:latin typeface="Arial"/>
              <a:ea typeface="Roboto"/>
              <a:cs typeface="Arial"/>
            </a:endParaRPr>
          </a:p>
        </p:txBody>
      </p:sp>
      <p:pic>
        <p:nvPicPr>
          <p:cNvPr id="4" name="Picture 3" descr="466533.jpg (3000×3090)">
            <a:extLst>
              <a:ext uri="{FF2B5EF4-FFF2-40B4-BE49-F238E27FC236}">
                <a16:creationId xmlns:a16="http://schemas.microsoft.com/office/drawing/2014/main" id="{842F1549-3EDE-3F98-736E-C55C1B927B8E}"/>
              </a:ext>
            </a:extLst>
          </p:cNvPr>
          <p:cNvPicPr>
            <a:picLocks noChangeAspect="1"/>
          </p:cNvPicPr>
          <p:nvPr/>
        </p:nvPicPr>
        <p:blipFill>
          <a:blip r:embed="rId2"/>
          <a:srcRect l="3876"/>
          <a:stretch>
            <a:fillRect/>
          </a:stretch>
        </p:blipFill>
        <p:spPr>
          <a:xfrm>
            <a:off x="6420752" y="731520"/>
            <a:ext cx="5055865" cy="5422392"/>
          </a:xfrm>
          <a:prstGeom prst="rect">
            <a:avLst/>
          </a:prstGeom>
        </p:spPr>
      </p:pic>
    </p:spTree>
    <p:extLst>
      <p:ext uri="{BB962C8B-B14F-4D97-AF65-F5344CB8AC3E}">
        <p14:creationId xmlns:p14="http://schemas.microsoft.com/office/powerpoint/2010/main" val="374178025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7D7DBD-A78F-FEF9-B6B7-8C0A2990DC1B}"/>
              </a:ext>
            </a:extLst>
          </p:cNvPr>
          <p:cNvSpPr>
            <a:spLocks noGrp="1"/>
          </p:cNvSpPr>
          <p:nvPr>
            <p:ph type="title"/>
          </p:nvPr>
        </p:nvSpPr>
        <p:spPr>
          <a:xfrm>
            <a:off x="700635" y="732972"/>
            <a:ext cx="10691265" cy="1097135"/>
          </a:xfrm>
        </p:spPr>
        <p:txBody>
          <a:bodyPr/>
          <a:lstStyle/>
          <a:p>
            <a:r>
              <a:rPr lang="en-GB" sz="3600" b="1">
                <a:latin typeface="Arial"/>
                <a:cs typeface="Arial"/>
              </a:rPr>
              <a:t>Non small lung cancer </a:t>
            </a:r>
            <a:endParaRPr lang="en-GB" sz="3600">
              <a:latin typeface="Arial"/>
              <a:cs typeface="Arial"/>
            </a:endParaRPr>
          </a:p>
          <a:p>
            <a:endParaRPr lang="en-GB" dirty="0"/>
          </a:p>
        </p:txBody>
      </p:sp>
      <p:sp>
        <p:nvSpPr>
          <p:cNvPr id="3" name="Content Placeholder 2">
            <a:extLst>
              <a:ext uri="{FF2B5EF4-FFF2-40B4-BE49-F238E27FC236}">
                <a16:creationId xmlns:a16="http://schemas.microsoft.com/office/drawing/2014/main" id="{7C25F0F0-C972-1AB0-C23A-FC44706BE63B}"/>
              </a:ext>
            </a:extLst>
          </p:cNvPr>
          <p:cNvSpPr>
            <a:spLocks noGrp="1"/>
          </p:cNvSpPr>
          <p:nvPr>
            <p:ph idx="1"/>
          </p:nvPr>
        </p:nvSpPr>
        <p:spPr>
          <a:xfrm>
            <a:off x="700635" y="1561592"/>
            <a:ext cx="10691265" cy="4559953"/>
          </a:xfrm>
        </p:spPr>
        <p:txBody>
          <a:bodyPr vert="horz" lIns="91440" tIns="45720" rIns="91440" bIns="45720" rtlCol="0" anchor="t">
            <a:normAutofit lnSpcReduction="10000"/>
          </a:bodyPr>
          <a:lstStyle/>
          <a:p>
            <a:r>
              <a:rPr lang="en-GB" sz="1900">
                <a:latin typeface="Arial"/>
                <a:cs typeface="Arial"/>
              </a:rPr>
              <a:t>Cancer which starts in lung is called as primary lung cancer and which spread in lungs and some parts of body is known as secondary lung cancer is also called as metastases.</a:t>
            </a:r>
            <a:endParaRPr lang="en-US" sz="1900" dirty="0">
              <a:latin typeface="Arial"/>
              <a:cs typeface="Arial"/>
            </a:endParaRPr>
          </a:p>
          <a:p>
            <a:r>
              <a:rPr lang="en-GB" sz="1900">
                <a:latin typeface="Arial"/>
                <a:cs typeface="Arial"/>
              </a:rPr>
              <a:t> There are second type  which one is called as non-small lung cancer is most common types.</a:t>
            </a:r>
            <a:endParaRPr lang="en-US" sz="1900">
              <a:latin typeface="Arial"/>
              <a:cs typeface="Arial"/>
            </a:endParaRPr>
          </a:p>
          <a:p>
            <a:r>
              <a:rPr lang="en-GB" sz="1900">
                <a:latin typeface="Arial"/>
                <a:cs typeface="Arial"/>
              </a:rPr>
              <a:t>In non- small cell lung-cancer there are around 80 to 85 out of 100 lung cancer </a:t>
            </a:r>
            <a:r>
              <a:rPr lang="en-GB">
                <a:highlight>
                  <a:srgbClr val="FFFFFF"/>
                </a:highlight>
                <a:latin typeface="Roboto"/>
                <a:ea typeface="Roboto"/>
                <a:cs typeface="Roboto"/>
              </a:rPr>
              <a:t>(Cancer Research UK, 2024).</a:t>
            </a:r>
            <a:endParaRPr lang="en-GB">
              <a:latin typeface="Roboto"/>
              <a:ea typeface="Roboto"/>
              <a:cs typeface="Roboto"/>
            </a:endParaRPr>
          </a:p>
          <a:p>
            <a:r>
              <a:rPr lang="en-GB" sz="1900">
                <a:latin typeface="Arial"/>
                <a:cs typeface="Arial"/>
              </a:rPr>
              <a:t>Mainly two types squamous and non-squamous cell cancer .</a:t>
            </a:r>
            <a:endParaRPr lang="en-US" sz="1900">
              <a:latin typeface="Arial"/>
              <a:cs typeface="Arial"/>
            </a:endParaRPr>
          </a:p>
          <a:p>
            <a:r>
              <a:rPr lang="en-GB" sz="1900" dirty="0">
                <a:latin typeface="Arial"/>
                <a:cs typeface="Arial"/>
              </a:rPr>
              <a:t>Squamous cell cancer which develops in flat cells that cover the surface of airways which </a:t>
            </a:r>
            <a:r>
              <a:rPr lang="en-GB" sz="1900">
                <a:latin typeface="Arial"/>
                <a:cs typeface="Arial"/>
              </a:rPr>
              <a:t>grow  near the centre the of lung .</a:t>
            </a:r>
            <a:endParaRPr lang="en-GB" sz="1900" dirty="0">
              <a:latin typeface="Arial"/>
              <a:cs typeface="Arial"/>
            </a:endParaRPr>
          </a:p>
          <a:p>
            <a:r>
              <a:rPr lang="en-GB" sz="1900">
                <a:latin typeface="Arial Nova"/>
              </a:rPr>
              <a:t> Non squamous cell cancer which includes two types adenocarcinoma and large cell carcinoma.                                                                                                         </a:t>
            </a:r>
            <a:endParaRPr lang="en-US" sz="1900">
              <a:latin typeface="Arial Nova"/>
            </a:endParaRPr>
          </a:p>
          <a:p>
            <a:pPr marL="0" indent="0">
              <a:buNone/>
            </a:pPr>
            <a:r>
              <a:rPr lang="en-GB" sz="1900" dirty="0">
                <a:latin typeface="Arial Nova"/>
              </a:rPr>
              <a:t>                                                                                             </a:t>
            </a:r>
            <a:r>
              <a:rPr lang="en-GB" sz="1900" dirty="0">
                <a:solidFill>
                  <a:srgbClr val="000000"/>
                </a:solidFill>
                <a:latin typeface="Arial Nova"/>
                <a:ea typeface="+mn-lt"/>
                <a:cs typeface="Arial"/>
              </a:rPr>
              <a:t>                          </a:t>
            </a:r>
            <a:r>
              <a:rPr lang="en-GB">
                <a:solidFill>
                  <a:srgbClr val="040102"/>
                </a:solidFill>
                <a:latin typeface="Arial"/>
                <a:ea typeface="+mn-lt"/>
                <a:cs typeface="Arial"/>
              </a:rPr>
              <a:t>(2019b)</a:t>
            </a:r>
            <a:r>
              <a:rPr lang="en-GB" dirty="0">
                <a:latin typeface="Arial"/>
                <a:cs typeface="Arial"/>
              </a:rPr>
              <a:t> </a:t>
            </a:r>
            <a:r>
              <a:rPr lang="en-GB" sz="1900" dirty="0">
                <a:latin typeface="Arial Nova"/>
              </a:rPr>
              <a:t>                         </a:t>
            </a:r>
            <a:endParaRPr lang="en-GB" dirty="0"/>
          </a:p>
        </p:txBody>
      </p:sp>
    </p:spTree>
    <p:extLst>
      <p:ext uri="{BB962C8B-B14F-4D97-AF65-F5344CB8AC3E}">
        <p14:creationId xmlns:p14="http://schemas.microsoft.com/office/powerpoint/2010/main" val="39157963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A1013-AF3E-15CB-412D-D89CA3414B25}"/>
              </a:ext>
            </a:extLst>
          </p:cNvPr>
          <p:cNvSpPr>
            <a:spLocks noGrp="1"/>
          </p:cNvSpPr>
          <p:nvPr>
            <p:ph type="title"/>
          </p:nvPr>
        </p:nvSpPr>
        <p:spPr>
          <a:xfrm>
            <a:off x="700635" y="769258"/>
            <a:ext cx="10691265" cy="639935"/>
          </a:xfrm>
        </p:spPr>
        <p:txBody>
          <a:bodyPr/>
          <a:lstStyle/>
          <a:p>
            <a:r>
              <a:rPr lang="en-GB" sz="3200" b="1">
                <a:latin typeface="Arial"/>
                <a:cs typeface="Arial"/>
              </a:rPr>
              <a:t>Small lung cancer</a:t>
            </a:r>
            <a:r>
              <a:rPr lang="en-GB" sz="3200" b="1">
                <a:latin typeface="Arial Nova"/>
              </a:rPr>
              <a:t> </a:t>
            </a:r>
          </a:p>
        </p:txBody>
      </p:sp>
      <p:sp>
        <p:nvSpPr>
          <p:cNvPr id="3" name="Content Placeholder 2">
            <a:extLst>
              <a:ext uri="{FF2B5EF4-FFF2-40B4-BE49-F238E27FC236}">
                <a16:creationId xmlns:a16="http://schemas.microsoft.com/office/drawing/2014/main" id="{48BFF372-9FEB-5A41-75BF-BDECDDE9D204}"/>
              </a:ext>
            </a:extLst>
          </p:cNvPr>
          <p:cNvSpPr>
            <a:spLocks noGrp="1"/>
          </p:cNvSpPr>
          <p:nvPr>
            <p:ph idx="1"/>
          </p:nvPr>
        </p:nvSpPr>
        <p:spPr>
          <a:xfrm>
            <a:off x="700635" y="1735764"/>
            <a:ext cx="10691265" cy="4364010"/>
          </a:xfrm>
        </p:spPr>
        <p:txBody>
          <a:bodyPr vert="horz" lIns="91440" tIns="45720" rIns="91440" bIns="45720" rtlCol="0" anchor="t">
            <a:normAutofit lnSpcReduction="10000"/>
          </a:bodyPr>
          <a:lstStyle/>
          <a:p>
            <a:r>
              <a:rPr lang="en-GB" dirty="0">
                <a:latin typeface="Arial"/>
                <a:cs typeface="Arial"/>
              </a:rPr>
              <a:t>Totally around 15 to 20% out of every 100 lung cancers .It is caused by smoking ,may </a:t>
            </a:r>
            <a:r>
              <a:rPr lang="en-GB">
                <a:latin typeface="Arial"/>
                <a:cs typeface="Arial"/>
              </a:rPr>
              <a:t>these type</a:t>
            </a:r>
            <a:r>
              <a:rPr lang="en-GB" dirty="0">
                <a:latin typeface="Arial"/>
                <a:cs typeface="Arial"/>
              </a:rPr>
              <a:t> of cancer spread early on.</a:t>
            </a:r>
          </a:p>
          <a:p>
            <a:r>
              <a:rPr lang="en-GB" dirty="0">
                <a:latin typeface="Arial"/>
                <a:cs typeface="Arial"/>
              </a:rPr>
              <a:t>Mainly classified as neuroendocrine </a:t>
            </a:r>
            <a:r>
              <a:rPr lang="en-GB">
                <a:latin typeface="Arial"/>
                <a:cs typeface="Arial"/>
              </a:rPr>
              <a:t>tumour</a:t>
            </a:r>
            <a:r>
              <a:rPr lang="en-GB" dirty="0">
                <a:latin typeface="Arial"/>
                <a:cs typeface="Arial"/>
              </a:rPr>
              <a:t> .</a:t>
            </a:r>
          </a:p>
          <a:p>
            <a:r>
              <a:rPr lang="en-GB" dirty="0">
                <a:latin typeface="Arial"/>
                <a:cs typeface="Arial"/>
              </a:rPr>
              <a:t>Neuroendocrine </a:t>
            </a:r>
            <a:r>
              <a:rPr lang="en-GB">
                <a:latin typeface="Arial"/>
                <a:cs typeface="Arial"/>
              </a:rPr>
              <a:t>tumour are rare tumour</a:t>
            </a:r>
            <a:r>
              <a:rPr lang="en-GB" dirty="0">
                <a:latin typeface="Arial"/>
                <a:cs typeface="Arial"/>
              </a:rPr>
              <a:t> which develop in cells of neuroendocrine system.</a:t>
            </a:r>
          </a:p>
          <a:p>
            <a:r>
              <a:rPr lang="en-GB">
                <a:latin typeface="Arial"/>
                <a:cs typeface="Arial"/>
              </a:rPr>
              <a:t>In small cell lung cancer starts in neuroendocrine cells of the lungs .</a:t>
            </a:r>
          </a:p>
          <a:p>
            <a:r>
              <a:rPr lang="en-GB" dirty="0">
                <a:latin typeface="Arial"/>
                <a:cs typeface="Arial"/>
              </a:rPr>
              <a:t>Develop in different parts of the body such as </a:t>
            </a:r>
            <a:r>
              <a:rPr lang="en-GB">
                <a:latin typeface="Arial"/>
                <a:cs typeface="Arial"/>
              </a:rPr>
              <a:t>pancreas, lungs, bowel</a:t>
            </a:r>
            <a:r>
              <a:rPr lang="en-GB" dirty="0">
                <a:latin typeface="Arial"/>
                <a:cs typeface="Arial"/>
              </a:rPr>
              <a:t> or stomach .</a:t>
            </a:r>
          </a:p>
          <a:p>
            <a:r>
              <a:rPr lang="en-GB" dirty="0">
                <a:latin typeface="Arial"/>
                <a:cs typeface="Arial"/>
              </a:rPr>
              <a:t>Two types of </a:t>
            </a:r>
            <a:r>
              <a:rPr lang="en-GB">
                <a:latin typeface="Arial"/>
                <a:cs typeface="Arial"/>
              </a:rPr>
              <a:t>neuroendocrine</a:t>
            </a:r>
            <a:r>
              <a:rPr lang="en-GB" dirty="0">
                <a:latin typeface="Arial"/>
                <a:cs typeface="Arial"/>
              </a:rPr>
              <a:t> cancer </a:t>
            </a:r>
          </a:p>
          <a:p>
            <a:r>
              <a:rPr lang="en-GB" dirty="0">
                <a:latin typeface="Arial"/>
                <a:cs typeface="Arial"/>
              </a:rPr>
              <a:t>Neuroendocrine </a:t>
            </a:r>
            <a:r>
              <a:rPr lang="en-GB">
                <a:latin typeface="Arial"/>
                <a:cs typeface="Arial"/>
              </a:rPr>
              <a:t>tumour</a:t>
            </a:r>
            <a:r>
              <a:rPr lang="en-GB" dirty="0">
                <a:latin typeface="Arial"/>
                <a:cs typeface="Arial"/>
              </a:rPr>
              <a:t> (NETs).</a:t>
            </a:r>
          </a:p>
          <a:p>
            <a:r>
              <a:rPr lang="en-GB">
                <a:latin typeface="Arial"/>
                <a:cs typeface="Arial"/>
              </a:rPr>
              <a:t>Neuroendocrine carcinomas (NECs).                     </a:t>
            </a:r>
            <a:r>
              <a:rPr lang="en-GB" dirty="0"/>
              <a:t>               </a:t>
            </a:r>
          </a:p>
          <a:p>
            <a:pPr marL="0" indent="0">
              <a:buNone/>
            </a:pPr>
            <a:r>
              <a:rPr lang="en-GB" dirty="0"/>
              <a:t>                                                                                           </a:t>
            </a:r>
            <a:r>
              <a:rPr lang="en-GB">
                <a:highlight>
                  <a:srgbClr val="FFFFFF"/>
                </a:highlight>
                <a:latin typeface="Roboto"/>
                <a:ea typeface="Roboto"/>
                <a:cs typeface="Roboto"/>
              </a:rPr>
              <a:t>(Cancer Research UK, 2024)</a:t>
            </a:r>
            <a:endParaRPr lang="en-GB"/>
          </a:p>
        </p:txBody>
      </p:sp>
    </p:spTree>
    <p:extLst>
      <p:ext uri="{BB962C8B-B14F-4D97-AF65-F5344CB8AC3E}">
        <p14:creationId xmlns:p14="http://schemas.microsoft.com/office/powerpoint/2010/main" val="1609706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D3B0A-B2EE-0662-FF18-DD5247E10337}"/>
              </a:ext>
            </a:extLst>
          </p:cNvPr>
          <p:cNvSpPr>
            <a:spLocks noGrp="1"/>
          </p:cNvSpPr>
          <p:nvPr>
            <p:ph type="title"/>
          </p:nvPr>
        </p:nvSpPr>
        <p:spPr>
          <a:xfrm>
            <a:off x="700635" y="914400"/>
            <a:ext cx="10691265" cy="814108"/>
          </a:xfrm>
        </p:spPr>
        <p:txBody>
          <a:bodyPr>
            <a:normAutofit/>
          </a:bodyPr>
          <a:lstStyle/>
          <a:p>
            <a:r>
              <a:rPr lang="en-GB" sz="3200" b="1">
                <a:latin typeface="Arial"/>
                <a:cs typeface="Arial"/>
              </a:rPr>
              <a:t>Other rare types of primary lung cancer</a:t>
            </a:r>
            <a:r>
              <a:rPr lang="en-GB" sz="3200">
                <a:latin typeface="Arial"/>
                <a:cs typeface="Arial"/>
              </a:rPr>
              <a:t> </a:t>
            </a:r>
          </a:p>
        </p:txBody>
      </p:sp>
      <p:sp>
        <p:nvSpPr>
          <p:cNvPr id="3" name="Content Placeholder 2">
            <a:extLst>
              <a:ext uri="{FF2B5EF4-FFF2-40B4-BE49-F238E27FC236}">
                <a16:creationId xmlns:a16="http://schemas.microsoft.com/office/drawing/2014/main" id="{39FFF5D2-5D0B-7978-7DA7-6A1C90382E37}"/>
              </a:ext>
            </a:extLst>
          </p:cNvPr>
          <p:cNvSpPr>
            <a:spLocks noGrp="1"/>
          </p:cNvSpPr>
          <p:nvPr>
            <p:ph idx="1"/>
          </p:nvPr>
        </p:nvSpPr>
        <p:spPr/>
        <p:txBody>
          <a:bodyPr vert="horz" lIns="91440" tIns="45720" rIns="91440" bIns="45720" rtlCol="0" anchor="t">
            <a:normAutofit/>
          </a:bodyPr>
          <a:lstStyle/>
          <a:p>
            <a:r>
              <a:rPr lang="en-GB" dirty="0">
                <a:latin typeface="Arial"/>
                <a:cs typeface="Arial"/>
              </a:rPr>
              <a:t>There are types of </a:t>
            </a:r>
            <a:r>
              <a:rPr lang="en-GB">
                <a:latin typeface="Arial"/>
                <a:cs typeface="Arial"/>
              </a:rPr>
              <a:t>tumours</a:t>
            </a:r>
            <a:r>
              <a:rPr lang="en-GB" dirty="0">
                <a:latin typeface="Arial"/>
                <a:cs typeface="Arial"/>
              </a:rPr>
              <a:t> which found in lungs </a:t>
            </a:r>
          </a:p>
          <a:p>
            <a:r>
              <a:rPr lang="en-GB">
                <a:latin typeface="Arial"/>
                <a:cs typeface="Arial"/>
              </a:rPr>
              <a:t>Thery are like salivary gland </a:t>
            </a:r>
          </a:p>
          <a:p>
            <a:r>
              <a:rPr lang="en-GB">
                <a:latin typeface="Arial"/>
                <a:cs typeface="Arial"/>
              </a:rPr>
              <a:t>Lung sarcoma </a:t>
            </a:r>
          </a:p>
          <a:p>
            <a:r>
              <a:rPr lang="en-GB">
                <a:latin typeface="Arial"/>
                <a:cs typeface="Arial"/>
              </a:rPr>
              <a:t>Lung lymphoma  </a:t>
            </a:r>
            <a:r>
              <a:rPr lang="en-GB">
                <a:highlight>
                  <a:srgbClr val="FFFFFF"/>
                </a:highlight>
                <a:latin typeface="Arial"/>
                <a:ea typeface="Roboto"/>
                <a:cs typeface="Arial"/>
              </a:rPr>
              <a:t>(Cancer Research UK, 2025)</a:t>
            </a:r>
            <a:endParaRPr lang="en-GB">
              <a:latin typeface="Arial"/>
              <a:cs typeface="Arial"/>
            </a:endParaRPr>
          </a:p>
        </p:txBody>
      </p:sp>
    </p:spTree>
    <p:extLst>
      <p:ext uri="{BB962C8B-B14F-4D97-AF65-F5344CB8AC3E}">
        <p14:creationId xmlns:p14="http://schemas.microsoft.com/office/powerpoint/2010/main" val="13194544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1823CD-029B-006F-B928-7AA6D93FA9BB}"/>
              </a:ext>
            </a:extLst>
          </p:cNvPr>
          <p:cNvSpPr>
            <a:spLocks noGrp="1"/>
          </p:cNvSpPr>
          <p:nvPr>
            <p:ph type="title"/>
          </p:nvPr>
        </p:nvSpPr>
        <p:spPr>
          <a:xfrm>
            <a:off x="704087" y="703943"/>
            <a:ext cx="3110130" cy="2139198"/>
          </a:xfrm>
        </p:spPr>
        <p:txBody>
          <a:bodyPr>
            <a:normAutofit/>
          </a:bodyPr>
          <a:lstStyle/>
          <a:p>
            <a:r>
              <a:rPr lang="en-GB" sz="3600" b="1">
                <a:latin typeface="Arial"/>
                <a:cs typeface="Arial"/>
              </a:rPr>
              <a:t>Symptoms of lung cancer</a:t>
            </a:r>
            <a:r>
              <a:rPr lang="en-GB" b="1">
                <a:latin typeface="Arial"/>
                <a:cs typeface="Arial"/>
              </a:rPr>
              <a:t> </a:t>
            </a:r>
          </a:p>
        </p:txBody>
      </p:sp>
      <p:cxnSp>
        <p:nvCxnSpPr>
          <p:cNvPr id="23" name="Straight Connector 22">
            <a:extLst>
              <a:ext uri="{FF2B5EF4-FFF2-40B4-BE49-F238E27FC236}">
                <a16:creationId xmlns:a16="http://schemas.microsoft.com/office/drawing/2014/main" id="{D2E57F3D-33BE-4306-87E6-2457637195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SUPPORT+家支援">
            <a:extLst>
              <a:ext uri="{FF2B5EF4-FFF2-40B4-BE49-F238E27FC236}">
                <a16:creationId xmlns:a16="http://schemas.microsoft.com/office/drawing/2014/main" id="{072992BC-5CEA-814C-18C3-15CAC823F39D}"/>
              </a:ext>
            </a:extLst>
          </p:cNvPr>
          <p:cNvPicPr>
            <a:picLocks noChangeAspect="1"/>
          </p:cNvPicPr>
          <p:nvPr/>
        </p:nvPicPr>
        <p:blipFill>
          <a:blip r:embed="rId2"/>
          <a:srcRect r="1" b="1739"/>
          <a:stretch>
            <a:fillRect/>
          </a:stretch>
        </p:blipFill>
        <p:spPr>
          <a:xfrm>
            <a:off x="804673" y="3044952"/>
            <a:ext cx="3024378" cy="2971800"/>
          </a:xfrm>
          <a:prstGeom prst="rect">
            <a:avLst/>
          </a:prstGeom>
        </p:spPr>
      </p:pic>
      <p:sp>
        <p:nvSpPr>
          <p:cNvPr id="3" name="Content Placeholder 2">
            <a:extLst>
              <a:ext uri="{FF2B5EF4-FFF2-40B4-BE49-F238E27FC236}">
                <a16:creationId xmlns:a16="http://schemas.microsoft.com/office/drawing/2014/main" id="{8A6950E3-FA3C-C97D-15C6-E1A27B93D6B5}"/>
              </a:ext>
            </a:extLst>
          </p:cNvPr>
          <p:cNvSpPr>
            <a:spLocks noGrp="1"/>
          </p:cNvSpPr>
          <p:nvPr>
            <p:ph idx="1"/>
          </p:nvPr>
        </p:nvSpPr>
        <p:spPr>
          <a:xfrm>
            <a:off x="4274820" y="968377"/>
            <a:ext cx="7201797" cy="5006436"/>
          </a:xfrm>
        </p:spPr>
        <p:txBody>
          <a:bodyPr vert="horz" lIns="91440" tIns="45720" rIns="91440" bIns="45720" rtlCol="0" anchor="t">
            <a:normAutofit fontScale="92500" lnSpcReduction="10000"/>
          </a:bodyPr>
          <a:lstStyle/>
          <a:p>
            <a:r>
              <a:rPr lang="en-GB">
                <a:latin typeface="Arial"/>
                <a:cs typeface="Arial"/>
              </a:rPr>
              <a:t>Loss of appetite</a:t>
            </a:r>
          </a:p>
          <a:p>
            <a:r>
              <a:rPr lang="en-GB">
                <a:latin typeface="Arial"/>
                <a:cs typeface="Arial"/>
              </a:rPr>
              <a:t>Shortness of breath</a:t>
            </a:r>
          </a:p>
          <a:p>
            <a:r>
              <a:rPr lang="en-GB">
                <a:latin typeface="Arial"/>
                <a:cs typeface="Arial"/>
              </a:rPr>
              <a:t>Feeling tired or weak </a:t>
            </a:r>
          </a:p>
          <a:p>
            <a:r>
              <a:rPr lang="en-GB">
                <a:latin typeface="Arial"/>
                <a:cs typeface="Arial"/>
              </a:rPr>
              <a:t>Cough that does not go away or gets worse </a:t>
            </a:r>
          </a:p>
          <a:p>
            <a:r>
              <a:rPr lang="en-GB">
                <a:latin typeface="Arial"/>
                <a:cs typeface="Arial"/>
              </a:rPr>
              <a:t>Coughing up blood </a:t>
            </a:r>
          </a:p>
          <a:p>
            <a:r>
              <a:rPr lang="en-GB" dirty="0">
                <a:latin typeface="Arial"/>
                <a:cs typeface="Arial"/>
              </a:rPr>
              <a:t>Chest pain that </a:t>
            </a:r>
            <a:r>
              <a:rPr lang="en-GB">
                <a:latin typeface="Arial"/>
                <a:cs typeface="Arial"/>
              </a:rPr>
              <a:t>often worse</a:t>
            </a:r>
            <a:r>
              <a:rPr lang="en-GB" dirty="0">
                <a:latin typeface="Arial"/>
                <a:cs typeface="Arial"/>
              </a:rPr>
              <a:t> with deep breathing ,coughing ,laughing </a:t>
            </a:r>
          </a:p>
          <a:p>
            <a:r>
              <a:rPr lang="en-GB">
                <a:latin typeface="Arial"/>
                <a:cs typeface="Arial"/>
              </a:rPr>
              <a:t>Hoarseness </a:t>
            </a:r>
          </a:p>
          <a:p>
            <a:r>
              <a:rPr lang="en-GB">
                <a:latin typeface="Arial"/>
                <a:cs typeface="Arial"/>
              </a:rPr>
              <a:t>Weight loss</a:t>
            </a:r>
          </a:p>
          <a:p>
            <a:r>
              <a:rPr lang="en-GB">
                <a:latin typeface="Arial"/>
                <a:cs typeface="Arial"/>
              </a:rPr>
              <a:t>Infection such as bronchitis and pneumonia that don’t go away or keep coming back </a:t>
            </a:r>
          </a:p>
          <a:p>
            <a:pPr marL="0" indent="0">
              <a:buNone/>
            </a:pPr>
            <a:r>
              <a:rPr lang="en-GB" dirty="0">
                <a:latin typeface="Arial"/>
                <a:cs typeface="Arial"/>
              </a:rPr>
              <a:t>                                         </a:t>
            </a:r>
            <a:r>
              <a:rPr lang="en-GB" dirty="0">
                <a:solidFill>
                  <a:srgbClr val="000000"/>
                </a:solidFill>
                <a:latin typeface="Arial"/>
                <a:ea typeface="Roboto"/>
                <a:cs typeface="Arial"/>
              </a:rPr>
              <a:t>              </a:t>
            </a:r>
            <a:r>
              <a:rPr lang="en-GB">
                <a:highlight>
                  <a:srgbClr val="FFFFFF"/>
                </a:highlight>
                <a:latin typeface="Arial Nova"/>
                <a:ea typeface="Roboto"/>
                <a:cs typeface="Roboto"/>
              </a:rPr>
              <a:t> (Am</a:t>
            </a:r>
            <a:r>
              <a:rPr lang="en-GB" sz="1800">
                <a:highlight>
                  <a:srgbClr val="FFFFFF"/>
                </a:highlight>
                <a:latin typeface="Roboto"/>
                <a:ea typeface="Roboto"/>
                <a:cs typeface="Roboto"/>
              </a:rPr>
              <a:t>erican Cancer Society, 2024)</a:t>
            </a:r>
            <a:endParaRPr lang="en-GB" sz="1800"/>
          </a:p>
        </p:txBody>
      </p:sp>
      <p:cxnSp>
        <p:nvCxnSpPr>
          <p:cNvPr id="24" name="Straight Connector 23">
            <a:extLst>
              <a:ext uri="{FF2B5EF4-FFF2-40B4-BE49-F238E27FC236}">
                <a16:creationId xmlns:a16="http://schemas.microsoft.com/office/drawing/2014/main" id="{8E0104E4-99BC-494F-8342-F250828E574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72922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9A44D-508E-C939-53F6-90708414361B}"/>
              </a:ext>
            </a:extLst>
          </p:cNvPr>
          <p:cNvSpPr>
            <a:spLocks noGrp="1"/>
          </p:cNvSpPr>
          <p:nvPr>
            <p:ph type="title"/>
          </p:nvPr>
        </p:nvSpPr>
        <p:spPr>
          <a:xfrm>
            <a:off x="700635" y="732972"/>
            <a:ext cx="10691265" cy="1010049"/>
          </a:xfrm>
        </p:spPr>
        <p:txBody>
          <a:bodyPr>
            <a:normAutofit fontScale="90000"/>
          </a:bodyPr>
          <a:lstStyle/>
          <a:p>
            <a:r>
              <a:rPr lang="en-GB" sz="3200" b="1">
                <a:latin typeface="Arial"/>
                <a:cs typeface="Arial"/>
              </a:rPr>
              <a:t>Signs and symptoms  of lung cancer  that has spread </a:t>
            </a:r>
          </a:p>
        </p:txBody>
      </p:sp>
      <p:sp>
        <p:nvSpPr>
          <p:cNvPr id="3" name="Content Placeholder 2">
            <a:extLst>
              <a:ext uri="{FF2B5EF4-FFF2-40B4-BE49-F238E27FC236}">
                <a16:creationId xmlns:a16="http://schemas.microsoft.com/office/drawing/2014/main" id="{7D59E530-A3D0-9BF0-231E-AAC349689231}"/>
              </a:ext>
            </a:extLst>
          </p:cNvPr>
          <p:cNvSpPr>
            <a:spLocks noGrp="1"/>
          </p:cNvSpPr>
          <p:nvPr>
            <p:ph idx="1"/>
          </p:nvPr>
        </p:nvSpPr>
        <p:spPr>
          <a:xfrm>
            <a:off x="700635" y="1844621"/>
            <a:ext cx="10691265" cy="4255152"/>
          </a:xfrm>
        </p:spPr>
        <p:txBody>
          <a:bodyPr vert="horz" lIns="91440" tIns="45720" rIns="91440" bIns="45720" rtlCol="0" anchor="t">
            <a:normAutofit/>
          </a:bodyPr>
          <a:lstStyle/>
          <a:p>
            <a:r>
              <a:rPr lang="en-GB">
                <a:latin typeface="Arial"/>
                <a:cs typeface="Arial"/>
              </a:rPr>
              <a:t>If cancer spread other parts of body which may cause :</a:t>
            </a:r>
          </a:p>
          <a:p>
            <a:r>
              <a:rPr lang="en-GB">
                <a:latin typeface="Arial"/>
                <a:cs typeface="Arial"/>
              </a:rPr>
              <a:t>Yellowing of skin and eyes (jaundice), cancer spread to the liver </a:t>
            </a:r>
          </a:p>
          <a:p>
            <a:r>
              <a:rPr lang="en-GB">
                <a:latin typeface="Arial"/>
                <a:cs typeface="Arial"/>
              </a:rPr>
              <a:t>Bone pain (like pain in back and hips)</a:t>
            </a:r>
          </a:p>
          <a:p>
            <a:r>
              <a:rPr lang="en-GB" dirty="0">
                <a:latin typeface="Arial"/>
                <a:cs typeface="Arial"/>
              </a:rPr>
              <a:t>Nervous systems changes ( weak- </a:t>
            </a:r>
            <a:r>
              <a:rPr lang="en-GB" dirty="0" err="1">
                <a:latin typeface="Arial"/>
                <a:cs typeface="Arial"/>
              </a:rPr>
              <a:t>nesss</a:t>
            </a:r>
            <a:r>
              <a:rPr lang="en-GB" dirty="0">
                <a:latin typeface="Arial"/>
                <a:cs typeface="Arial"/>
              </a:rPr>
              <a:t>, dizziness, or numbness of arm or leg ),cancer can spread through brain </a:t>
            </a:r>
          </a:p>
          <a:p>
            <a:r>
              <a:rPr lang="en-GB">
                <a:latin typeface="Arial"/>
                <a:cs typeface="Arial"/>
              </a:rPr>
              <a:t>Swelling of lymph nodes (collection of immune system cells) </a:t>
            </a:r>
            <a:endParaRPr lang="en-GB">
              <a:latin typeface="Arial"/>
              <a:ea typeface="Roboto"/>
              <a:cs typeface="Arial"/>
            </a:endParaRPr>
          </a:p>
          <a:p>
            <a:pPr marL="0" indent="0">
              <a:buNone/>
            </a:pPr>
            <a:r>
              <a:rPr lang="en-GB" dirty="0">
                <a:latin typeface="Arial"/>
                <a:cs typeface="Arial"/>
              </a:rPr>
              <a:t>                                                                                              </a:t>
            </a:r>
            <a:r>
              <a:rPr lang="en-GB">
                <a:latin typeface="Arial"/>
                <a:ea typeface="Roboto"/>
                <a:cs typeface="Arial"/>
              </a:rPr>
              <a:t> </a:t>
            </a:r>
            <a:r>
              <a:rPr lang="en-GB" sz="1800">
                <a:highlight>
                  <a:srgbClr val="FFFFFF"/>
                </a:highlight>
                <a:latin typeface="Arial"/>
                <a:ea typeface="Roboto"/>
                <a:cs typeface="Arial"/>
              </a:rPr>
              <a:t>(American </a:t>
            </a:r>
            <a:r>
              <a:rPr lang="en-GB" sz="1800" dirty="0">
                <a:highlight>
                  <a:srgbClr val="FFFFFF"/>
                </a:highlight>
                <a:latin typeface="Arial"/>
                <a:ea typeface="Roboto"/>
                <a:cs typeface="Arial"/>
              </a:rPr>
              <a:t>CancerSociety,2024)</a:t>
            </a:r>
            <a:endParaRPr lang="en-GB" sz="1800" dirty="0">
              <a:latin typeface="Arial"/>
              <a:ea typeface="Roboto"/>
              <a:cs typeface="Arial"/>
            </a:endParaRPr>
          </a:p>
        </p:txBody>
      </p:sp>
    </p:spTree>
    <p:extLst>
      <p:ext uri="{BB962C8B-B14F-4D97-AF65-F5344CB8AC3E}">
        <p14:creationId xmlns:p14="http://schemas.microsoft.com/office/powerpoint/2010/main" val="13157505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E1A670-F884-95ED-A141-48F9059E767A}"/>
              </a:ext>
            </a:extLst>
          </p:cNvPr>
          <p:cNvSpPr>
            <a:spLocks noGrp="1"/>
          </p:cNvSpPr>
          <p:nvPr>
            <p:ph type="title"/>
          </p:nvPr>
        </p:nvSpPr>
        <p:spPr>
          <a:xfrm>
            <a:off x="700635" y="747486"/>
            <a:ext cx="10691265" cy="639935"/>
          </a:xfrm>
        </p:spPr>
        <p:txBody>
          <a:bodyPr>
            <a:normAutofit/>
          </a:bodyPr>
          <a:lstStyle/>
          <a:p>
            <a:r>
              <a:rPr lang="en-GB" sz="3200" b="1">
                <a:latin typeface="Arial"/>
                <a:cs typeface="Arial"/>
              </a:rPr>
              <a:t>Aetiology</a:t>
            </a:r>
            <a:r>
              <a:rPr lang="en-GB" sz="3200">
                <a:latin typeface="Arial"/>
                <a:cs typeface="Arial"/>
              </a:rPr>
              <a:t> </a:t>
            </a:r>
          </a:p>
        </p:txBody>
      </p:sp>
      <p:sp>
        <p:nvSpPr>
          <p:cNvPr id="3" name="Content Placeholder 2">
            <a:extLst>
              <a:ext uri="{FF2B5EF4-FFF2-40B4-BE49-F238E27FC236}">
                <a16:creationId xmlns:a16="http://schemas.microsoft.com/office/drawing/2014/main" id="{0229F103-1BD9-5E68-30FD-2060C540B21D}"/>
              </a:ext>
            </a:extLst>
          </p:cNvPr>
          <p:cNvSpPr>
            <a:spLocks noGrp="1"/>
          </p:cNvSpPr>
          <p:nvPr>
            <p:ph idx="1"/>
          </p:nvPr>
        </p:nvSpPr>
        <p:spPr>
          <a:xfrm>
            <a:off x="700635" y="1713992"/>
            <a:ext cx="10691265" cy="4400296"/>
          </a:xfrm>
        </p:spPr>
        <p:txBody>
          <a:bodyPr vert="horz" lIns="91440" tIns="45720" rIns="91440" bIns="45720" rtlCol="0" anchor="t">
            <a:normAutofit/>
          </a:bodyPr>
          <a:lstStyle/>
          <a:p>
            <a:r>
              <a:rPr lang="en-GB"/>
              <a:t>I</a:t>
            </a:r>
            <a:r>
              <a:rPr lang="en-GB">
                <a:latin typeface="Arial"/>
                <a:cs typeface="Arial"/>
              </a:rPr>
              <a:t>n most cases of lung cancer is caused by smoking ,also people who never smoked  can also develop this condition .</a:t>
            </a:r>
          </a:p>
          <a:p>
            <a:r>
              <a:rPr lang="en-GB">
                <a:latin typeface="Arial"/>
                <a:cs typeface="Arial"/>
              </a:rPr>
              <a:t>Main cause of lung cancer is environmental ,lifestyle, occupational ,and genetic .</a:t>
            </a:r>
          </a:p>
          <a:p>
            <a:r>
              <a:rPr lang="en-GB" b="1">
                <a:latin typeface="Arial"/>
                <a:cs typeface="Arial"/>
              </a:rPr>
              <a:t>Smoking</a:t>
            </a:r>
            <a:r>
              <a:rPr lang="en-GB">
                <a:latin typeface="Arial"/>
                <a:cs typeface="Arial"/>
              </a:rPr>
              <a:t> : it is a major cause because cigarette smoking is responsible 89 to 90 % </a:t>
            </a:r>
          </a:p>
          <a:p>
            <a:r>
              <a:rPr lang="en-GB" dirty="0">
                <a:latin typeface="Arial"/>
                <a:cs typeface="Arial"/>
              </a:rPr>
              <a:t>Tobacco smoke mainly contain carcinogens which is cancer causing </a:t>
            </a:r>
            <a:r>
              <a:rPr lang="en-GB">
                <a:latin typeface="Arial"/>
                <a:cs typeface="Arial"/>
              </a:rPr>
              <a:t>and </a:t>
            </a:r>
            <a:r>
              <a:rPr lang="en-GB" dirty="0">
                <a:latin typeface="Arial"/>
                <a:cs typeface="Arial"/>
              </a:rPr>
              <a:t> damage the lung cells.</a:t>
            </a:r>
          </a:p>
          <a:p>
            <a:r>
              <a:rPr lang="en-GB" b="1" dirty="0">
                <a:latin typeface="Arial"/>
                <a:cs typeface="Arial"/>
              </a:rPr>
              <a:t>Exposure of radon gas</a:t>
            </a:r>
            <a:r>
              <a:rPr lang="en-GB" dirty="0">
                <a:latin typeface="Arial"/>
                <a:cs typeface="Arial"/>
              </a:rPr>
              <a:t> :naturally </a:t>
            </a:r>
            <a:r>
              <a:rPr lang="en-GB" dirty="0" err="1">
                <a:latin typeface="Arial"/>
                <a:cs typeface="Arial"/>
              </a:rPr>
              <a:t>occuring</a:t>
            </a:r>
            <a:r>
              <a:rPr lang="en-GB" dirty="0">
                <a:latin typeface="Arial"/>
                <a:cs typeface="Arial"/>
              </a:rPr>
              <a:t> radioactive gas that gather in buildings .</a:t>
            </a:r>
          </a:p>
          <a:p>
            <a:r>
              <a:rPr lang="en-GB" b="1">
                <a:latin typeface="Arial"/>
                <a:cs typeface="Arial"/>
              </a:rPr>
              <a:t>Environmental exposure </a:t>
            </a:r>
            <a:r>
              <a:rPr lang="en-GB">
                <a:latin typeface="Arial"/>
                <a:cs typeface="Arial"/>
              </a:rPr>
              <a:t>: regular exposure is harmful and increase risk which mainly includes like silica dust ,nickel, arsenic , diesel exhaust fumes .</a:t>
            </a:r>
          </a:p>
          <a:p>
            <a:pPr marL="0" indent="0">
              <a:buNone/>
            </a:pPr>
            <a:r>
              <a:rPr lang="en-GB" dirty="0">
                <a:latin typeface="Arial"/>
                <a:cs typeface="Arial"/>
              </a:rPr>
              <a:t>                                                                                                                      </a:t>
            </a:r>
            <a:r>
              <a:rPr lang="en-GB">
                <a:solidFill>
                  <a:srgbClr val="040102"/>
                </a:solidFill>
                <a:latin typeface="Arial"/>
                <a:cs typeface="Arial"/>
              </a:rPr>
              <a:t>(</a:t>
            </a:r>
            <a:r>
              <a:rPr lang="en-GB">
                <a:solidFill>
                  <a:srgbClr val="040102"/>
                </a:solidFill>
                <a:latin typeface="Arial"/>
                <a:ea typeface="+mn-lt"/>
                <a:cs typeface="Arial"/>
              </a:rPr>
              <a:t>Zou et al., 2022)</a:t>
            </a:r>
            <a:endParaRPr lang="en-GB">
              <a:latin typeface="Arial"/>
              <a:cs typeface="Arial"/>
            </a:endParaRPr>
          </a:p>
          <a:p>
            <a:endParaRPr lang="en-GB"/>
          </a:p>
        </p:txBody>
      </p:sp>
    </p:spTree>
    <p:extLst>
      <p:ext uri="{BB962C8B-B14F-4D97-AF65-F5344CB8AC3E}">
        <p14:creationId xmlns:p14="http://schemas.microsoft.com/office/powerpoint/2010/main" val="1816698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714331-F51A-BF9A-DE68-8D049AA2B134}"/>
              </a:ext>
            </a:extLst>
          </p:cNvPr>
          <p:cNvSpPr>
            <a:spLocks noGrp="1"/>
          </p:cNvSpPr>
          <p:nvPr>
            <p:ph type="title"/>
          </p:nvPr>
        </p:nvSpPr>
        <p:spPr>
          <a:xfrm>
            <a:off x="700635" y="711200"/>
            <a:ext cx="10691265" cy="785078"/>
          </a:xfrm>
        </p:spPr>
        <p:txBody>
          <a:bodyPr>
            <a:normAutofit/>
          </a:bodyPr>
          <a:lstStyle/>
          <a:p>
            <a:r>
              <a:rPr lang="en-GB" sz="3200" b="1">
                <a:latin typeface="Arial"/>
                <a:cs typeface="Arial"/>
              </a:rPr>
              <a:t>aetiology</a:t>
            </a:r>
          </a:p>
        </p:txBody>
      </p:sp>
      <p:sp>
        <p:nvSpPr>
          <p:cNvPr id="3" name="Content Placeholder 2">
            <a:extLst>
              <a:ext uri="{FF2B5EF4-FFF2-40B4-BE49-F238E27FC236}">
                <a16:creationId xmlns:a16="http://schemas.microsoft.com/office/drawing/2014/main" id="{618D83F8-9C62-A320-4FCA-FB54614123F5}"/>
              </a:ext>
            </a:extLst>
          </p:cNvPr>
          <p:cNvSpPr>
            <a:spLocks noGrp="1"/>
          </p:cNvSpPr>
          <p:nvPr>
            <p:ph idx="1"/>
          </p:nvPr>
        </p:nvSpPr>
        <p:spPr>
          <a:xfrm>
            <a:off x="700635" y="1859135"/>
            <a:ext cx="10691265" cy="4262410"/>
          </a:xfrm>
        </p:spPr>
        <p:txBody>
          <a:bodyPr vert="horz" lIns="91440" tIns="45720" rIns="91440" bIns="45720" rtlCol="0" anchor="t">
            <a:normAutofit/>
          </a:bodyPr>
          <a:lstStyle/>
          <a:p>
            <a:r>
              <a:rPr lang="en-GB" b="1">
                <a:latin typeface="Arial"/>
                <a:cs typeface="Arial"/>
              </a:rPr>
              <a:t>Air pollution</a:t>
            </a:r>
            <a:r>
              <a:rPr lang="en-GB">
                <a:latin typeface="Arial"/>
                <a:cs typeface="Arial"/>
              </a:rPr>
              <a:t> :Exposures of air can cause lung cancer which having fine particulate air .</a:t>
            </a:r>
          </a:p>
          <a:p>
            <a:r>
              <a:rPr lang="en-GB">
                <a:latin typeface="Arial"/>
                <a:cs typeface="Arial"/>
              </a:rPr>
              <a:t>Family history and genetics : inherited genetic mutation and make people more innocent .</a:t>
            </a:r>
          </a:p>
          <a:p>
            <a:r>
              <a:rPr lang="en-GB">
                <a:latin typeface="Arial"/>
                <a:cs typeface="Arial"/>
              </a:rPr>
              <a:t>Having a lung cancer in some of family members can also cause lung cancer</a:t>
            </a:r>
            <a:r>
              <a:rPr lang="en-GB">
                <a:solidFill>
                  <a:srgbClr val="040102"/>
                </a:solidFill>
                <a:latin typeface="Arial"/>
                <a:cs typeface="Arial"/>
              </a:rPr>
              <a:t>(Case, 1970).</a:t>
            </a:r>
            <a:endParaRPr lang="en-GB">
              <a:latin typeface="Arial"/>
              <a:cs typeface="Arial"/>
            </a:endParaRPr>
          </a:p>
          <a:p>
            <a:r>
              <a:rPr lang="en-GB">
                <a:latin typeface="Arial"/>
                <a:cs typeface="Arial"/>
              </a:rPr>
              <a:t>And many other types like radiation exposure and lung disease </a:t>
            </a:r>
            <a:r>
              <a:rPr lang="en-GB">
                <a:solidFill>
                  <a:srgbClr val="040102"/>
                </a:solidFill>
                <a:latin typeface="Arial"/>
                <a:cs typeface="Arial"/>
              </a:rPr>
              <a:t>(</a:t>
            </a:r>
            <a:r>
              <a:rPr lang="en-GB">
                <a:solidFill>
                  <a:srgbClr val="040102"/>
                </a:solidFill>
                <a:latin typeface="Arial"/>
                <a:ea typeface="+mn-lt"/>
                <a:cs typeface="Arial"/>
              </a:rPr>
              <a:t>NHS , 2019).</a:t>
            </a:r>
            <a:br>
              <a:rPr lang="en-GB">
                <a:latin typeface="Arial"/>
                <a:cs typeface="Arial"/>
              </a:rPr>
            </a:br>
            <a:endParaRPr lang="en-GB">
              <a:latin typeface="Arial"/>
              <a:cs typeface="Arial"/>
            </a:endParaRPr>
          </a:p>
          <a:p>
            <a:endParaRPr lang="en-GB">
              <a:latin typeface="Arial"/>
              <a:cs typeface="Arial"/>
            </a:endParaRPr>
          </a:p>
          <a:p>
            <a:pPr marL="0" indent="0">
              <a:buNone/>
            </a:pPr>
            <a:r>
              <a:rPr lang="en-GB">
                <a:latin typeface="Arial"/>
                <a:cs typeface="Arial"/>
              </a:rPr>
              <a:t>                                                                                                </a:t>
            </a:r>
          </a:p>
        </p:txBody>
      </p:sp>
    </p:spTree>
    <p:extLst>
      <p:ext uri="{BB962C8B-B14F-4D97-AF65-F5344CB8AC3E}">
        <p14:creationId xmlns:p14="http://schemas.microsoft.com/office/powerpoint/2010/main" val="35461383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0FE891-05D2-101D-A8D9-3447EC547DA7}"/>
              </a:ext>
            </a:extLst>
          </p:cNvPr>
          <p:cNvSpPr>
            <a:spLocks noGrp="1"/>
          </p:cNvSpPr>
          <p:nvPr>
            <p:ph type="title"/>
          </p:nvPr>
        </p:nvSpPr>
        <p:spPr>
          <a:xfrm>
            <a:off x="729663" y="914400"/>
            <a:ext cx="10691265" cy="814107"/>
          </a:xfrm>
        </p:spPr>
        <p:txBody>
          <a:bodyPr/>
          <a:lstStyle/>
          <a:p>
            <a:r>
              <a:rPr lang="en-GB" sz="3600" b="1">
                <a:latin typeface="Arial"/>
                <a:ea typeface="Roboto"/>
                <a:cs typeface="Arial"/>
              </a:rPr>
              <a:t>Risk factors</a:t>
            </a:r>
            <a:r>
              <a:rPr lang="en-GB">
                <a:latin typeface="Arial Nova"/>
                <a:ea typeface="Roboto"/>
                <a:cs typeface="Roboto"/>
              </a:rPr>
              <a:t> </a:t>
            </a:r>
          </a:p>
        </p:txBody>
      </p:sp>
      <p:sp>
        <p:nvSpPr>
          <p:cNvPr id="3" name="Content Placeholder 2">
            <a:extLst>
              <a:ext uri="{FF2B5EF4-FFF2-40B4-BE49-F238E27FC236}">
                <a16:creationId xmlns:a16="http://schemas.microsoft.com/office/drawing/2014/main" id="{2214F0D9-9D61-A04A-472B-C67A86B0E1B1}"/>
              </a:ext>
            </a:extLst>
          </p:cNvPr>
          <p:cNvSpPr>
            <a:spLocks noGrp="1"/>
          </p:cNvSpPr>
          <p:nvPr>
            <p:ph idx="1"/>
          </p:nvPr>
        </p:nvSpPr>
        <p:spPr>
          <a:xfrm>
            <a:off x="751435" y="1902679"/>
            <a:ext cx="10691265" cy="4269666"/>
          </a:xfrm>
        </p:spPr>
        <p:txBody>
          <a:bodyPr vert="horz" lIns="91440" tIns="45720" rIns="91440" bIns="45720" rtlCol="0" anchor="t">
            <a:normAutofit/>
          </a:bodyPr>
          <a:lstStyle/>
          <a:p>
            <a:r>
              <a:rPr lang="en-GB">
                <a:latin typeface="Arial"/>
                <a:cs typeface="Arial"/>
              </a:rPr>
              <a:t>There are two types of risk factor </a:t>
            </a:r>
          </a:p>
          <a:p>
            <a:r>
              <a:rPr lang="en-GB">
                <a:latin typeface="Arial"/>
                <a:cs typeface="Arial"/>
              </a:rPr>
              <a:t>Modifiable and Non- Modifiable risk factor </a:t>
            </a:r>
          </a:p>
          <a:p>
            <a:r>
              <a:rPr lang="en-GB" sz="2400" b="1" dirty="0">
                <a:latin typeface="Arial"/>
                <a:cs typeface="Arial"/>
              </a:rPr>
              <a:t>Modifiable factors</a:t>
            </a:r>
            <a:r>
              <a:rPr lang="en-GB">
                <a:latin typeface="Arial"/>
                <a:cs typeface="Arial"/>
              </a:rPr>
              <a:t> : smoking tobacco which is a having example like ,cigars, </a:t>
            </a:r>
            <a:r>
              <a:rPr lang="en-GB" dirty="0">
                <a:latin typeface="Arial"/>
                <a:cs typeface="Arial"/>
              </a:rPr>
              <a:t>pipes  which leading to cause of lung cancer .</a:t>
            </a:r>
          </a:p>
          <a:p>
            <a:r>
              <a:rPr lang="en-GB">
                <a:latin typeface="Arial"/>
                <a:cs typeface="Arial"/>
              </a:rPr>
              <a:t>Lifestyle like factors which includes poor diet and physical inactivity .</a:t>
            </a:r>
          </a:p>
          <a:p>
            <a:r>
              <a:rPr lang="en-GB" dirty="0">
                <a:latin typeface="Arial"/>
                <a:cs typeface="Arial"/>
              </a:rPr>
              <a:t>Air pollution , more specific to exposure of aerosol </a:t>
            </a:r>
            <a:r>
              <a:rPr lang="en-GB" dirty="0">
                <a:solidFill>
                  <a:srgbClr val="040102"/>
                </a:solidFill>
                <a:latin typeface="Arial"/>
                <a:cs typeface="Arial"/>
              </a:rPr>
              <a:t>(</a:t>
            </a:r>
            <a:r>
              <a:rPr lang="en-GB" dirty="0">
                <a:solidFill>
                  <a:srgbClr val="040102"/>
                </a:solidFill>
                <a:latin typeface="Arial"/>
                <a:ea typeface="+mn-lt"/>
                <a:cs typeface="Arial"/>
              </a:rPr>
              <a:t>Mayo Clinic, 2024),(</a:t>
            </a:r>
            <a:r>
              <a:rPr lang="en-GB" sz="1800" dirty="0" err="1">
                <a:latin typeface="Arial"/>
                <a:ea typeface="+mn-lt"/>
                <a:cs typeface="Arial"/>
              </a:rPr>
              <a:t>Świątkowska</a:t>
            </a:r>
            <a:r>
              <a:rPr lang="en-GB" sz="1800" dirty="0">
                <a:latin typeface="Arial"/>
                <a:ea typeface="+mn-lt"/>
                <a:cs typeface="Arial"/>
              </a:rPr>
              <a:t>, 2010).</a:t>
            </a:r>
            <a:endParaRPr lang="en-GB" sz="1800" dirty="0">
              <a:latin typeface="Arial"/>
              <a:cs typeface="Arial"/>
            </a:endParaRPr>
          </a:p>
          <a:p>
            <a:r>
              <a:rPr lang="en-GB">
                <a:latin typeface="Arial"/>
                <a:cs typeface="Arial"/>
              </a:rPr>
              <a:t>Occupational exposure to carcinogens such as asbestos ,arsenic, chromium, nickel ,silica, and diesel exhaust .</a:t>
            </a:r>
          </a:p>
          <a:p>
            <a:pPr marL="0" indent="0">
              <a:buNone/>
            </a:pPr>
            <a:r>
              <a:rPr lang="en-GB" dirty="0">
                <a:latin typeface="Arial"/>
                <a:cs typeface="Arial"/>
              </a:rPr>
              <a:t>                                                                                      </a:t>
            </a:r>
            <a:r>
              <a:rPr lang="en-GB">
                <a:highlight>
                  <a:srgbClr val="FFFFFF"/>
                </a:highlight>
                <a:latin typeface="Arial"/>
                <a:ea typeface="Roboto"/>
                <a:cs typeface="Arial"/>
              </a:rPr>
              <a:t>(Stein and Colditz, 2004)</a:t>
            </a:r>
            <a:endParaRPr lang="en-GB">
              <a:latin typeface="Arial"/>
              <a:cs typeface="Arial"/>
            </a:endParaRPr>
          </a:p>
          <a:p>
            <a:endParaRPr lang="en-GB">
              <a:latin typeface="Arial Nova"/>
            </a:endParaRPr>
          </a:p>
        </p:txBody>
      </p:sp>
    </p:spTree>
    <p:extLst>
      <p:ext uri="{BB962C8B-B14F-4D97-AF65-F5344CB8AC3E}">
        <p14:creationId xmlns:p14="http://schemas.microsoft.com/office/powerpoint/2010/main" val="26461706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F8B727-9DE3-804E-5F2F-C2589F8617C3}"/>
              </a:ext>
            </a:extLst>
          </p:cNvPr>
          <p:cNvSpPr>
            <a:spLocks noGrp="1"/>
          </p:cNvSpPr>
          <p:nvPr>
            <p:ph type="title"/>
          </p:nvPr>
        </p:nvSpPr>
        <p:spPr>
          <a:xfrm>
            <a:off x="715149" y="914400"/>
            <a:ext cx="10691265" cy="930221"/>
          </a:xfrm>
        </p:spPr>
        <p:txBody>
          <a:bodyPr/>
          <a:lstStyle/>
          <a:p>
            <a:r>
              <a:rPr lang="en-GB" sz="3600" b="1">
                <a:latin typeface="Arial"/>
                <a:cs typeface="Arial"/>
              </a:rPr>
              <a:t>Risk factors</a:t>
            </a:r>
            <a:r>
              <a:rPr lang="en-GB" dirty="0"/>
              <a:t> </a:t>
            </a:r>
          </a:p>
        </p:txBody>
      </p:sp>
      <p:sp>
        <p:nvSpPr>
          <p:cNvPr id="3" name="Content Placeholder 2">
            <a:extLst>
              <a:ext uri="{FF2B5EF4-FFF2-40B4-BE49-F238E27FC236}">
                <a16:creationId xmlns:a16="http://schemas.microsoft.com/office/drawing/2014/main" id="{CD2D430B-BD63-2EB2-AEAE-01E36C8E6CCE}"/>
              </a:ext>
            </a:extLst>
          </p:cNvPr>
          <p:cNvSpPr>
            <a:spLocks noGrp="1"/>
          </p:cNvSpPr>
          <p:nvPr>
            <p:ph idx="1"/>
          </p:nvPr>
        </p:nvSpPr>
        <p:spPr>
          <a:xfrm>
            <a:off x="715150" y="1837364"/>
            <a:ext cx="10691265" cy="4066467"/>
          </a:xfrm>
        </p:spPr>
        <p:txBody>
          <a:bodyPr vert="horz" lIns="91440" tIns="45720" rIns="91440" bIns="45720" rtlCol="0" anchor="t">
            <a:normAutofit/>
          </a:bodyPr>
          <a:lstStyle/>
          <a:p>
            <a:r>
              <a:rPr lang="en-GB" b="1" dirty="0">
                <a:latin typeface="Arial"/>
                <a:cs typeface="Arial"/>
              </a:rPr>
              <a:t> </a:t>
            </a:r>
            <a:r>
              <a:rPr lang="en-GB" sz="2800" b="1" dirty="0">
                <a:latin typeface="Arial"/>
                <a:cs typeface="Arial"/>
              </a:rPr>
              <a:t>Non </a:t>
            </a:r>
            <a:r>
              <a:rPr lang="en-GB" sz="2800" b="1">
                <a:latin typeface="Arial"/>
                <a:cs typeface="Arial"/>
              </a:rPr>
              <a:t>modifiable</a:t>
            </a:r>
            <a:r>
              <a:rPr lang="en-GB" b="1" dirty="0">
                <a:latin typeface="Arial"/>
                <a:cs typeface="Arial"/>
              </a:rPr>
              <a:t> </a:t>
            </a:r>
            <a:r>
              <a:rPr lang="en-GB">
                <a:latin typeface="Arial"/>
                <a:cs typeface="Arial"/>
              </a:rPr>
              <a:t>:Increasing</a:t>
            </a:r>
            <a:r>
              <a:rPr lang="en-GB" dirty="0">
                <a:latin typeface="Arial"/>
                <a:cs typeface="Arial"/>
              </a:rPr>
              <a:t> age in most cases it occurs in people over 65 years .</a:t>
            </a:r>
            <a:endParaRPr lang="en-US" dirty="0">
              <a:latin typeface="Arial"/>
              <a:cs typeface="Arial"/>
            </a:endParaRPr>
          </a:p>
          <a:p>
            <a:r>
              <a:rPr lang="en-GB">
                <a:latin typeface="Arial"/>
                <a:cs typeface="Arial"/>
              </a:rPr>
              <a:t>Family history of lung cancer </a:t>
            </a:r>
            <a:r>
              <a:rPr lang="en-GB">
                <a:solidFill>
                  <a:srgbClr val="040102"/>
                </a:solidFill>
                <a:latin typeface="Arial"/>
                <a:cs typeface="Arial"/>
              </a:rPr>
              <a:t>(</a:t>
            </a:r>
            <a:r>
              <a:rPr lang="en-GB">
                <a:solidFill>
                  <a:srgbClr val="040102"/>
                </a:solidFill>
                <a:latin typeface="Arial"/>
                <a:ea typeface="+mn-lt"/>
                <a:cs typeface="Arial"/>
              </a:rPr>
              <a:t>NICE, 2024a).</a:t>
            </a:r>
            <a:endParaRPr lang="en-GB">
              <a:latin typeface="Arial"/>
              <a:cs typeface="Arial"/>
            </a:endParaRPr>
          </a:p>
          <a:p>
            <a:r>
              <a:rPr lang="en-GB">
                <a:latin typeface="Arial"/>
                <a:cs typeface="Arial"/>
              </a:rPr>
              <a:t>In genes like genetic predisposition which is inherited gene mutation .</a:t>
            </a:r>
          </a:p>
          <a:p>
            <a:r>
              <a:rPr lang="en-GB">
                <a:latin typeface="Arial"/>
                <a:cs typeface="Arial"/>
              </a:rPr>
              <a:t>Personal history of lung cancer </a:t>
            </a:r>
            <a:r>
              <a:rPr lang="en-GB">
                <a:latin typeface="Arial"/>
                <a:ea typeface="+mn-lt"/>
                <a:cs typeface="Arial"/>
              </a:rPr>
              <a:t>(Marga, 2024).</a:t>
            </a:r>
          </a:p>
          <a:p>
            <a:r>
              <a:rPr lang="en-GB">
                <a:latin typeface="Arial"/>
                <a:cs typeface="Arial"/>
              </a:rPr>
              <a:t>Chronic lung diseases whereas chronic obstructive pulmonary disease or pulmonary fibrosis which mostly increases risk and cannot be invert. </a:t>
            </a:r>
          </a:p>
          <a:p>
            <a:pPr marL="0" indent="0">
              <a:buNone/>
            </a:pPr>
            <a:r>
              <a:rPr lang="en-GB" dirty="0">
                <a:latin typeface="Arial"/>
                <a:cs typeface="Arial"/>
              </a:rPr>
              <a:t>                                                                                                          </a:t>
            </a:r>
            <a:endParaRPr lang="en-GB" dirty="0">
              <a:latin typeface="Arial"/>
              <a:ea typeface="Roboto"/>
              <a:cs typeface="Arial"/>
            </a:endParaRPr>
          </a:p>
          <a:p>
            <a:pPr marL="0" indent="0">
              <a:buNone/>
            </a:pPr>
            <a:r>
              <a:rPr lang="en-GB">
                <a:highlight>
                  <a:srgbClr val="FFFFFF"/>
                </a:highlight>
                <a:latin typeface="Arial"/>
                <a:ea typeface="Roboto"/>
                <a:cs typeface="Arial"/>
              </a:rPr>
              <a:t>                                                                                             (Knowledge for policy, 2025)</a:t>
            </a:r>
            <a:endParaRPr lang="en-GB">
              <a:latin typeface="Arial"/>
              <a:cs typeface="Arial"/>
            </a:endParaRPr>
          </a:p>
        </p:txBody>
      </p:sp>
    </p:spTree>
    <p:extLst>
      <p:ext uri="{BB962C8B-B14F-4D97-AF65-F5344CB8AC3E}">
        <p14:creationId xmlns:p14="http://schemas.microsoft.com/office/powerpoint/2010/main" val="3536769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5F710FDB-0919-493E-8539-8240C23F1E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A7B939-E3CE-D07E-18BE-B283B92D4FFF}"/>
              </a:ext>
            </a:extLst>
          </p:cNvPr>
          <p:cNvSpPr>
            <a:spLocks noGrp="1"/>
          </p:cNvSpPr>
          <p:nvPr>
            <p:ph type="title"/>
          </p:nvPr>
        </p:nvSpPr>
        <p:spPr>
          <a:xfrm>
            <a:off x="700635" y="760819"/>
            <a:ext cx="10691265" cy="746915"/>
          </a:xfrm>
        </p:spPr>
        <p:txBody>
          <a:bodyPr>
            <a:normAutofit fontScale="90000"/>
          </a:bodyPr>
          <a:lstStyle/>
          <a:p>
            <a:r>
              <a:rPr lang="en-GB" b="1" dirty="0">
                <a:latin typeface="Arial"/>
                <a:cs typeface="Arial"/>
              </a:rPr>
              <a:t> Uk </a:t>
            </a:r>
            <a:r>
              <a:rPr lang="en-GB" b="1" dirty="0" err="1">
                <a:latin typeface="Arial"/>
                <a:cs typeface="Arial"/>
              </a:rPr>
              <a:t>Prevelance</a:t>
            </a:r>
            <a:r>
              <a:rPr lang="en-GB" b="1" dirty="0">
                <a:latin typeface="Arial"/>
                <a:cs typeface="Arial"/>
              </a:rPr>
              <a:t>  </a:t>
            </a:r>
            <a:br>
              <a:rPr lang="en-GB" b="1" dirty="0">
                <a:latin typeface="Arial"/>
                <a:cs typeface="Arial"/>
              </a:rPr>
            </a:br>
            <a:endParaRPr lang="en-GB" b="1">
              <a:latin typeface="Arial"/>
              <a:cs typeface="Arial"/>
            </a:endParaRPr>
          </a:p>
        </p:txBody>
      </p:sp>
      <p:sp>
        <p:nvSpPr>
          <p:cNvPr id="44" name="Content Placeholder 2">
            <a:extLst>
              <a:ext uri="{FF2B5EF4-FFF2-40B4-BE49-F238E27FC236}">
                <a16:creationId xmlns:a16="http://schemas.microsoft.com/office/drawing/2014/main" id="{807AEAB9-C8D5-D4DD-8D5E-EEB6E18B0085}"/>
              </a:ext>
            </a:extLst>
          </p:cNvPr>
          <p:cNvSpPr>
            <a:spLocks noGrp="1"/>
          </p:cNvSpPr>
          <p:nvPr>
            <p:ph idx="1"/>
          </p:nvPr>
        </p:nvSpPr>
        <p:spPr>
          <a:xfrm>
            <a:off x="704089" y="1683526"/>
            <a:ext cx="10687812" cy="4536299"/>
          </a:xfrm>
        </p:spPr>
        <p:txBody>
          <a:bodyPr vert="horz" lIns="91440" tIns="45720" rIns="91440" bIns="45720" rtlCol="0" anchor="t">
            <a:normAutofit lnSpcReduction="10000"/>
          </a:bodyPr>
          <a:lstStyle/>
          <a:p>
            <a:pPr>
              <a:lnSpc>
                <a:spcPct val="100000"/>
              </a:lnSpc>
            </a:pPr>
            <a:r>
              <a:rPr lang="en-GB">
                <a:latin typeface="Arial"/>
                <a:cs typeface="Arial"/>
              </a:rPr>
              <a:t>According to NICE there are over 43,000 new lung cancer cases are diagnosed each year in UK. </a:t>
            </a:r>
            <a:endParaRPr lang="en-GB" dirty="0">
              <a:latin typeface="Arial"/>
              <a:cs typeface="Arial"/>
            </a:endParaRPr>
          </a:p>
          <a:p>
            <a:pPr>
              <a:lnSpc>
                <a:spcPct val="100000"/>
              </a:lnSpc>
            </a:pPr>
            <a:r>
              <a:rPr lang="en-GB" dirty="0">
                <a:latin typeface="Arial"/>
                <a:cs typeface="Arial"/>
              </a:rPr>
              <a:t>The most common age </a:t>
            </a:r>
            <a:r>
              <a:rPr lang="en-GB">
                <a:latin typeface="Arial"/>
                <a:cs typeface="Arial"/>
              </a:rPr>
              <a:t>group is 75 and over , and 2nd most common cancer in female around 24,700 new cases annually and in males its 3rd most common cancer 25,500 new cases </a:t>
            </a:r>
            <a:r>
              <a:rPr lang="en-GB" dirty="0">
                <a:latin typeface="Arial"/>
                <a:cs typeface="Arial"/>
              </a:rPr>
              <a:t>annually.</a:t>
            </a:r>
          </a:p>
          <a:p>
            <a:pPr>
              <a:lnSpc>
                <a:spcPct val="100000"/>
              </a:lnSpc>
            </a:pPr>
            <a:r>
              <a:rPr lang="en-GB">
                <a:latin typeface="Arial"/>
                <a:cs typeface="Arial"/>
              </a:rPr>
              <a:t>Estimated prevalence people living with cancer approximately 120,000 people in UK by the end of 2025 .</a:t>
            </a:r>
            <a:endParaRPr lang="en-GB" dirty="0">
              <a:latin typeface="Arial"/>
              <a:cs typeface="Arial"/>
            </a:endParaRPr>
          </a:p>
          <a:p>
            <a:pPr>
              <a:lnSpc>
                <a:spcPct val="100000"/>
              </a:lnSpc>
            </a:pPr>
            <a:r>
              <a:rPr lang="en-GB">
                <a:latin typeface="Arial"/>
                <a:cs typeface="Arial"/>
              </a:rPr>
              <a:t>Approximately 12% of all new cancer cases in UK. </a:t>
            </a:r>
          </a:p>
          <a:p>
            <a:pPr>
              <a:lnSpc>
                <a:spcPct val="100000"/>
              </a:lnSpc>
            </a:pPr>
            <a:r>
              <a:rPr lang="en-GB">
                <a:latin typeface="Arial"/>
                <a:cs typeface="Arial"/>
              </a:rPr>
              <a:t>Over 2500 new mesotheliomas are diagnosed each year in UK .With time it increases rapidly .</a:t>
            </a:r>
            <a:endParaRPr lang="en-GB" dirty="0">
              <a:latin typeface="Arial"/>
              <a:cs typeface="Arial"/>
            </a:endParaRPr>
          </a:p>
          <a:p>
            <a:pPr>
              <a:lnSpc>
                <a:spcPct val="100000"/>
              </a:lnSpc>
            </a:pPr>
            <a:r>
              <a:rPr lang="en-GB" dirty="0">
                <a:latin typeface="Arial"/>
                <a:cs typeface="Arial"/>
              </a:rPr>
              <a:t>GP is likely to diagnosed  2 3 people with </a:t>
            </a:r>
            <a:r>
              <a:rPr lang="en-GB">
                <a:latin typeface="Arial"/>
                <a:cs typeface="Arial"/>
              </a:rPr>
              <a:t>Mesothelioma in their career.</a:t>
            </a:r>
          </a:p>
          <a:p>
            <a:pPr>
              <a:lnSpc>
                <a:spcPct val="100000"/>
              </a:lnSpc>
            </a:pPr>
            <a:r>
              <a:rPr lang="en-GB" dirty="0">
                <a:latin typeface="Arial"/>
                <a:cs typeface="Arial"/>
              </a:rPr>
              <a:t>It also seen in both male and </a:t>
            </a:r>
            <a:r>
              <a:rPr lang="en-GB" dirty="0" err="1">
                <a:latin typeface="Arial"/>
                <a:cs typeface="Arial"/>
              </a:rPr>
              <a:t>females,but</a:t>
            </a:r>
            <a:r>
              <a:rPr lang="en-GB" dirty="0">
                <a:latin typeface="Arial"/>
                <a:cs typeface="Arial"/>
              </a:rPr>
              <a:t> seen in 85% of new mesotheliomas occur in males .                                                                                                     </a:t>
            </a:r>
            <a:r>
              <a:rPr lang="en-GB" dirty="0">
                <a:highlight>
                  <a:srgbClr val="FFFFFF"/>
                </a:highlight>
                <a:latin typeface="Arial"/>
                <a:ea typeface="Roboto"/>
                <a:cs typeface="Arial"/>
              </a:rPr>
              <a:t> (NICE, n.d.)</a:t>
            </a:r>
            <a:endParaRPr lang="en-GB">
              <a:latin typeface="Arial"/>
              <a:cs typeface="Arial"/>
            </a:endParaRPr>
          </a:p>
          <a:p>
            <a:pPr>
              <a:lnSpc>
                <a:spcPct val="100000"/>
              </a:lnSpc>
            </a:pPr>
            <a:endParaRPr lang="en-GB" dirty="0">
              <a:latin typeface="Arial"/>
              <a:cs typeface="Arial"/>
            </a:endParaRPr>
          </a:p>
        </p:txBody>
      </p:sp>
      <p:cxnSp>
        <p:nvCxnSpPr>
          <p:cNvPr id="67" name="Straight Connector 66">
            <a:extLst>
              <a:ext uri="{FF2B5EF4-FFF2-40B4-BE49-F238E27FC236}">
                <a16:creationId xmlns:a16="http://schemas.microsoft.com/office/drawing/2014/main" id="{033715A5-8048-453E-A44A-0F17BBB481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890220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0" name="Rectangle 1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A85591-2B4A-1E90-1673-F0CFCADD7DEF}"/>
              </a:ext>
            </a:extLst>
          </p:cNvPr>
          <p:cNvSpPr>
            <a:spLocks noGrp="1"/>
          </p:cNvSpPr>
          <p:nvPr>
            <p:ph type="title"/>
          </p:nvPr>
        </p:nvSpPr>
        <p:spPr>
          <a:xfrm>
            <a:off x="704088" y="725715"/>
            <a:ext cx="5195889" cy="1222393"/>
          </a:xfrm>
        </p:spPr>
        <p:txBody>
          <a:bodyPr>
            <a:normAutofit fontScale="90000"/>
          </a:bodyPr>
          <a:lstStyle/>
          <a:p>
            <a:r>
              <a:rPr lang="en-GB" b="1" dirty="0">
                <a:latin typeface="Arial"/>
                <a:cs typeface="Arial"/>
              </a:rPr>
              <a:t>Worldwide </a:t>
            </a:r>
            <a:r>
              <a:rPr lang="en-GB" b="1" dirty="0" err="1">
                <a:latin typeface="Arial"/>
                <a:cs typeface="Arial"/>
              </a:rPr>
              <a:t>prevelAnce</a:t>
            </a:r>
            <a:r>
              <a:rPr lang="en-GB" b="1" dirty="0">
                <a:latin typeface="Arial"/>
                <a:cs typeface="Arial"/>
              </a:rPr>
              <a:t> </a:t>
            </a:r>
          </a:p>
        </p:txBody>
      </p:sp>
      <p:cxnSp>
        <p:nvCxnSpPr>
          <p:cNvPr id="121" name="Straight Connector 12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07" name="Content Placeholder 2">
            <a:extLst>
              <a:ext uri="{FF2B5EF4-FFF2-40B4-BE49-F238E27FC236}">
                <a16:creationId xmlns:a16="http://schemas.microsoft.com/office/drawing/2014/main" id="{3FFB56C1-3B5F-F6DE-042E-792FF92EEF2B}"/>
              </a:ext>
            </a:extLst>
          </p:cNvPr>
          <p:cNvSpPr>
            <a:spLocks noGrp="1"/>
          </p:cNvSpPr>
          <p:nvPr>
            <p:ph idx="1"/>
          </p:nvPr>
        </p:nvSpPr>
        <p:spPr>
          <a:xfrm>
            <a:off x="704088" y="1933593"/>
            <a:ext cx="5195889" cy="4751977"/>
          </a:xfrm>
        </p:spPr>
        <p:txBody>
          <a:bodyPr vert="horz" lIns="91440" tIns="45720" rIns="91440" bIns="45720" rtlCol="0" anchor="t">
            <a:normAutofit/>
          </a:bodyPr>
          <a:lstStyle/>
          <a:p>
            <a:pPr marL="342900" indent="-342900">
              <a:lnSpc>
                <a:spcPct val="100000"/>
              </a:lnSpc>
            </a:pPr>
            <a:r>
              <a:rPr lang="en-GB" sz="1800" dirty="0">
                <a:latin typeface="Arial"/>
                <a:cs typeface="Arial"/>
              </a:rPr>
              <a:t>It is most diagnosed cancer and leading </a:t>
            </a:r>
            <a:r>
              <a:rPr lang="en-GB" sz="1800">
                <a:latin typeface="Arial"/>
                <a:cs typeface="Arial"/>
              </a:rPr>
              <a:t>cause of cancer related deaths globally approximately ,2.48 million new cases.</a:t>
            </a:r>
            <a:r>
              <a:rPr lang="en-GB" sz="1800">
                <a:highlight>
                  <a:srgbClr val="FFFFFF"/>
                </a:highlight>
                <a:latin typeface="Arial"/>
                <a:ea typeface="Roboto"/>
                <a:cs typeface="Arial"/>
              </a:rPr>
              <a:t> (World Health </a:t>
            </a:r>
            <a:r>
              <a:rPr lang="en-GB" sz="1800" dirty="0">
                <a:highlight>
                  <a:srgbClr val="FFFFFF"/>
                </a:highlight>
                <a:latin typeface="Arial"/>
                <a:ea typeface="Roboto"/>
                <a:cs typeface="Arial"/>
              </a:rPr>
              <a:t>Organization, 2023).</a:t>
            </a:r>
            <a:endParaRPr lang="en-GB" sz="1800" dirty="0">
              <a:latin typeface="Arial"/>
              <a:cs typeface="Arial"/>
            </a:endParaRPr>
          </a:p>
          <a:p>
            <a:pPr marL="342900" indent="-342900">
              <a:lnSpc>
                <a:spcPct val="100000"/>
              </a:lnSpc>
            </a:pPr>
            <a:r>
              <a:rPr lang="en-GB" sz="1800" dirty="0">
                <a:latin typeface="Arial"/>
                <a:cs typeface="Arial"/>
              </a:rPr>
              <a:t>In 2022,there were </a:t>
            </a:r>
            <a:r>
              <a:rPr lang="en-GB" sz="1800">
                <a:latin typeface="Arial"/>
                <a:cs typeface="Arial"/>
              </a:rPr>
              <a:t>approximately</a:t>
            </a:r>
            <a:r>
              <a:rPr lang="en-GB" sz="1800" dirty="0">
                <a:latin typeface="Arial"/>
                <a:cs typeface="Arial"/>
              </a:rPr>
              <a:t> 2,480,675 new cases worldwide.</a:t>
            </a:r>
          </a:p>
          <a:p>
            <a:pPr marL="342900" indent="-342900">
              <a:lnSpc>
                <a:spcPct val="100000"/>
              </a:lnSpc>
            </a:pPr>
            <a:r>
              <a:rPr lang="en-GB" sz="1800" dirty="0">
                <a:latin typeface="Arial"/>
                <a:cs typeface="Arial"/>
              </a:rPr>
              <a:t>Lung cancer is more prevalent in men than </a:t>
            </a:r>
            <a:r>
              <a:rPr lang="en-GB" sz="1800">
                <a:latin typeface="Arial"/>
                <a:cs typeface="Arial"/>
              </a:rPr>
              <a:t>women ,incidence</a:t>
            </a:r>
            <a:r>
              <a:rPr lang="en-GB" sz="1800" dirty="0">
                <a:latin typeface="Arial"/>
                <a:cs typeface="Arial"/>
              </a:rPr>
              <a:t> rate is 32 cases per 100,000 men compared to 16 cases per 100,000 women .</a:t>
            </a:r>
          </a:p>
          <a:p>
            <a:pPr marL="342900" indent="-342900">
              <a:lnSpc>
                <a:spcPct val="100000"/>
              </a:lnSpc>
            </a:pPr>
            <a:r>
              <a:rPr lang="en-GB" sz="1800" dirty="0">
                <a:latin typeface="Arial"/>
                <a:cs typeface="Arial"/>
              </a:rPr>
              <a:t>Most </a:t>
            </a:r>
            <a:r>
              <a:rPr lang="en-GB" sz="1800">
                <a:latin typeface="Arial"/>
                <a:cs typeface="Arial"/>
              </a:rPr>
              <a:t>common</a:t>
            </a:r>
            <a:r>
              <a:rPr lang="en-GB" sz="1800" dirty="0">
                <a:latin typeface="Arial"/>
                <a:cs typeface="Arial"/>
              </a:rPr>
              <a:t> diagnosed cancer for men in 33 countries and second most for women globally </a:t>
            </a:r>
            <a:r>
              <a:rPr lang="en-GB" sz="1800" dirty="0">
                <a:highlight>
                  <a:srgbClr val="FFFFFF"/>
                </a:highlight>
                <a:latin typeface="Arial"/>
                <a:ea typeface="Roboto"/>
                <a:cs typeface="Arial"/>
              </a:rPr>
              <a:t>(Cancer.org, 2024).</a:t>
            </a:r>
          </a:p>
          <a:p>
            <a:pPr marL="342900" indent="-342900">
              <a:lnSpc>
                <a:spcPct val="100000"/>
              </a:lnSpc>
            </a:pPr>
            <a:r>
              <a:rPr lang="en-GB" sz="1800" dirty="0">
                <a:highlight>
                  <a:srgbClr val="FFFFFF"/>
                </a:highlight>
                <a:latin typeface="Arial"/>
                <a:ea typeface="Roboto"/>
                <a:cs typeface="Arial"/>
              </a:rPr>
              <a:t>                                                       </a:t>
            </a:r>
            <a:r>
              <a:rPr lang="en-GB" sz="1800" dirty="0">
                <a:solidFill>
                  <a:srgbClr val="000000"/>
                </a:solidFill>
                <a:highlight>
                  <a:srgbClr val="FFFFFF"/>
                </a:highlight>
                <a:latin typeface="Arial"/>
                <a:ea typeface="Roboto"/>
                <a:cs typeface="Arial"/>
              </a:rPr>
              <a:t>                                                                               </a:t>
            </a:r>
            <a:r>
              <a:rPr lang="en-GB" sz="1800" dirty="0">
                <a:solidFill>
                  <a:srgbClr val="040102"/>
                </a:solidFill>
                <a:highlight>
                  <a:srgbClr val="FFFFFF"/>
                </a:highlight>
                <a:latin typeface="Arial"/>
                <a:ea typeface="Roboto"/>
                <a:cs typeface="Arial"/>
              </a:rPr>
              <a:t>(</a:t>
            </a:r>
            <a:r>
              <a:rPr lang="en-GB" sz="1800" dirty="0">
                <a:solidFill>
                  <a:srgbClr val="040102"/>
                </a:solidFill>
                <a:highlight>
                  <a:srgbClr val="FFFFFF"/>
                </a:highlight>
                <a:latin typeface="Arial"/>
                <a:ea typeface="+mn-lt"/>
                <a:cs typeface="Arial"/>
              </a:rPr>
              <a:t>2026b)</a:t>
            </a:r>
            <a:endParaRPr lang="en-GB" sz="1800" dirty="0">
              <a:highlight>
                <a:srgbClr val="FFFFFF"/>
              </a:highlight>
              <a:latin typeface="Arial"/>
              <a:ea typeface="Roboto"/>
              <a:cs typeface="Arial"/>
            </a:endParaRPr>
          </a:p>
        </p:txBody>
      </p:sp>
      <p:pic>
        <p:nvPicPr>
          <p:cNvPr id="3" name="Picture 2" descr="Cancer Statistics 2024 By Country">
            <a:extLst>
              <a:ext uri="{FF2B5EF4-FFF2-40B4-BE49-F238E27FC236}">
                <a16:creationId xmlns:a16="http://schemas.microsoft.com/office/drawing/2014/main" id="{8E6EE043-8CC3-F1F2-D598-1784AC6D1756}"/>
              </a:ext>
            </a:extLst>
          </p:cNvPr>
          <p:cNvPicPr>
            <a:picLocks noChangeAspect="1"/>
          </p:cNvPicPr>
          <p:nvPr/>
        </p:nvPicPr>
        <p:blipFill>
          <a:blip r:embed="rId2"/>
          <a:srcRect r="6760"/>
          <a:stretch>
            <a:fillRect/>
          </a:stretch>
        </p:blipFill>
        <p:spPr>
          <a:xfrm>
            <a:off x="6420752" y="731520"/>
            <a:ext cx="5055865" cy="5103078"/>
          </a:xfrm>
          <a:prstGeom prst="rect">
            <a:avLst/>
          </a:prstGeom>
        </p:spPr>
      </p:pic>
    </p:spTree>
    <p:extLst>
      <p:ext uri="{BB962C8B-B14F-4D97-AF65-F5344CB8AC3E}">
        <p14:creationId xmlns:p14="http://schemas.microsoft.com/office/powerpoint/2010/main" val="1731525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B13FF3-CE3A-C4C0-3DC2-9633430A0D44}"/>
              </a:ext>
            </a:extLst>
          </p:cNvPr>
          <p:cNvSpPr>
            <a:spLocks noGrp="1"/>
          </p:cNvSpPr>
          <p:nvPr>
            <p:ph type="title"/>
          </p:nvPr>
        </p:nvSpPr>
        <p:spPr>
          <a:xfrm>
            <a:off x="700635" y="914400"/>
            <a:ext cx="10691265" cy="835878"/>
          </a:xfrm>
        </p:spPr>
        <p:txBody>
          <a:bodyPr>
            <a:normAutofit/>
          </a:bodyPr>
          <a:lstStyle/>
          <a:p>
            <a:r>
              <a:rPr lang="en-GB" sz="3600" b="1">
                <a:latin typeface="Arial"/>
                <a:cs typeface="Arial"/>
              </a:rPr>
              <a:t>Economic burden of lung cancer </a:t>
            </a:r>
          </a:p>
        </p:txBody>
      </p:sp>
      <p:sp>
        <p:nvSpPr>
          <p:cNvPr id="3" name="Content Placeholder 2">
            <a:extLst>
              <a:ext uri="{FF2B5EF4-FFF2-40B4-BE49-F238E27FC236}">
                <a16:creationId xmlns:a16="http://schemas.microsoft.com/office/drawing/2014/main" id="{15316084-3A37-CD99-357A-B82665F1848C}"/>
              </a:ext>
            </a:extLst>
          </p:cNvPr>
          <p:cNvSpPr>
            <a:spLocks noGrp="1"/>
          </p:cNvSpPr>
          <p:nvPr>
            <p:ph idx="1"/>
          </p:nvPr>
        </p:nvSpPr>
        <p:spPr>
          <a:xfrm>
            <a:off x="700635" y="1684964"/>
            <a:ext cx="10691265" cy="4276924"/>
          </a:xfrm>
        </p:spPr>
        <p:txBody>
          <a:bodyPr vert="horz" lIns="91440" tIns="45720" rIns="91440" bIns="45720" rtlCol="0" anchor="t">
            <a:normAutofit/>
          </a:bodyPr>
          <a:lstStyle/>
          <a:p>
            <a:r>
              <a:rPr lang="en-GB">
                <a:latin typeface="Arial"/>
                <a:cs typeface="Arial"/>
              </a:rPr>
              <a:t>The economic impact of lung cancer is important because it affects individuals, families, healthcare systems.</a:t>
            </a:r>
          </a:p>
          <a:p>
            <a:r>
              <a:rPr lang="en-GB" b="1" dirty="0">
                <a:latin typeface="Arial"/>
                <a:cs typeface="Arial"/>
              </a:rPr>
              <a:t>Increased healthcare</a:t>
            </a:r>
            <a:r>
              <a:rPr lang="en-GB">
                <a:latin typeface="Arial"/>
                <a:cs typeface="Arial"/>
              </a:rPr>
              <a:t> :  It is most expensive cost for diagnosis which </a:t>
            </a:r>
            <a:r>
              <a:rPr lang="en-GB" dirty="0">
                <a:latin typeface="Arial"/>
                <a:cs typeface="Arial"/>
              </a:rPr>
              <a:t>having scans, biopsies .</a:t>
            </a:r>
          </a:p>
          <a:p>
            <a:r>
              <a:rPr lang="en-GB">
                <a:latin typeface="Arial"/>
                <a:cs typeface="Arial"/>
              </a:rPr>
              <a:t>Many high costs treatments like surgery, chemotherapy, radiotherapy ,immunotherapy ,and lastly targeted therapies.</a:t>
            </a:r>
          </a:p>
          <a:p>
            <a:r>
              <a:rPr lang="en-GB" b="1">
                <a:latin typeface="Arial"/>
                <a:cs typeface="Arial"/>
              </a:rPr>
              <a:t>Loss of productivity</a:t>
            </a:r>
            <a:r>
              <a:rPr lang="en-GB">
                <a:latin typeface="Arial"/>
                <a:cs typeface="Arial"/>
              </a:rPr>
              <a:t> : Many people work during and after the treatment and ,many people not work permanently ,some retire and permanently disabled .</a:t>
            </a:r>
          </a:p>
          <a:p>
            <a:r>
              <a:rPr lang="en-GB">
                <a:latin typeface="Arial"/>
                <a:cs typeface="Arial"/>
              </a:rPr>
              <a:t>Which may cause and lost in economic productivity .</a:t>
            </a:r>
            <a:endParaRPr lang="en-GB">
              <a:latin typeface="Arial"/>
              <a:ea typeface="Roboto"/>
              <a:cs typeface="Arial"/>
            </a:endParaRPr>
          </a:p>
          <a:p>
            <a:pPr marL="0" indent="0">
              <a:buNone/>
            </a:pPr>
            <a:r>
              <a:rPr lang="en-GB" dirty="0">
                <a:latin typeface="Arial"/>
                <a:cs typeface="Arial"/>
              </a:rPr>
              <a:t>                                                                                            </a:t>
            </a:r>
            <a:r>
              <a:rPr lang="en-GB">
                <a:highlight>
                  <a:srgbClr val="FFFFFF"/>
                </a:highlight>
                <a:latin typeface="Arial"/>
                <a:ea typeface="Roboto"/>
                <a:cs typeface="Arial"/>
              </a:rPr>
              <a:t>(Elyesa Ünal et al., 2025)</a:t>
            </a:r>
            <a:endParaRPr lang="en-GB">
              <a:latin typeface="Arial"/>
              <a:ea typeface="Roboto"/>
              <a:cs typeface="Arial"/>
            </a:endParaRPr>
          </a:p>
          <a:p>
            <a:endParaRPr lang="en-GB"/>
          </a:p>
        </p:txBody>
      </p:sp>
    </p:spTree>
    <p:extLst>
      <p:ext uri="{BB962C8B-B14F-4D97-AF65-F5344CB8AC3E}">
        <p14:creationId xmlns:p14="http://schemas.microsoft.com/office/powerpoint/2010/main" val="7992580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680C0-9A92-21BE-9FA8-0218436BCE8C}"/>
              </a:ext>
            </a:extLst>
          </p:cNvPr>
          <p:cNvSpPr>
            <a:spLocks noGrp="1"/>
          </p:cNvSpPr>
          <p:nvPr>
            <p:ph type="title"/>
          </p:nvPr>
        </p:nvSpPr>
        <p:spPr>
          <a:xfrm rot="10800000" flipV="1">
            <a:off x="806056" y="775723"/>
            <a:ext cx="10684008" cy="644579"/>
          </a:xfrm>
        </p:spPr>
        <p:txBody>
          <a:bodyPr>
            <a:normAutofit fontScale="90000"/>
          </a:bodyPr>
          <a:lstStyle/>
          <a:p>
            <a:r>
              <a:rPr lang="en-GB" b="1">
                <a:latin typeface="Arial"/>
                <a:cs typeface="Arial"/>
              </a:rPr>
              <a:t>Economic burden of lung cancer</a:t>
            </a:r>
            <a:endParaRPr lang="en-US"/>
          </a:p>
        </p:txBody>
      </p:sp>
      <p:sp>
        <p:nvSpPr>
          <p:cNvPr id="3" name="Content Placeholder 2">
            <a:extLst>
              <a:ext uri="{FF2B5EF4-FFF2-40B4-BE49-F238E27FC236}">
                <a16:creationId xmlns:a16="http://schemas.microsoft.com/office/drawing/2014/main" id="{3C0BE7BD-E298-45C0-B4AD-B8426A936E7E}"/>
              </a:ext>
            </a:extLst>
          </p:cNvPr>
          <p:cNvSpPr>
            <a:spLocks noGrp="1"/>
          </p:cNvSpPr>
          <p:nvPr>
            <p:ph idx="1"/>
          </p:nvPr>
        </p:nvSpPr>
        <p:spPr>
          <a:xfrm>
            <a:off x="519206" y="1699478"/>
            <a:ext cx="10691265" cy="4385782"/>
          </a:xfrm>
        </p:spPr>
        <p:txBody>
          <a:bodyPr vert="horz" lIns="91440" tIns="45720" rIns="91440" bIns="45720" rtlCol="0" anchor="t">
            <a:normAutofit/>
          </a:bodyPr>
          <a:lstStyle/>
          <a:p>
            <a:r>
              <a:rPr lang="en-GB" b="1" dirty="0">
                <a:latin typeface="Arial"/>
                <a:cs typeface="Arial"/>
              </a:rPr>
              <a:t>Financial burden on patient and families </a:t>
            </a:r>
            <a:r>
              <a:rPr lang="en-GB" dirty="0">
                <a:latin typeface="Arial"/>
                <a:cs typeface="Arial"/>
              </a:rPr>
              <a:t>: loss of income due to inabi</a:t>
            </a:r>
            <a:r>
              <a:rPr lang="en-GB">
                <a:latin typeface="Arial"/>
                <a:cs typeface="Arial"/>
              </a:rPr>
              <a:t>lity to work.</a:t>
            </a:r>
            <a:endParaRPr lang="en-GB" dirty="0">
              <a:solidFill>
                <a:srgbClr val="000000"/>
              </a:solidFill>
              <a:latin typeface="Arial"/>
              <a:cs typeface="Arial"/>
            </a:endParaRPr>
          </a:p>
          <a:p>
            <a:r>
              <a:rPr lang="en-GB" dirty="0">
                <a:latin typeface="Arial"/>
                <a:cs typeface="Arial"/>
              </a:rPr>
              <a:t>There are </a:t>
            </a:r>
            <a:r>
              <a:rPr lang="en-GB">
                <a:latin typeface="Arial"/>
                <a:cs typeface="Arial"/>
              </a:rPr>
              <a:t>also a cost for  travel ,medication ,accommodation and  </a:t>
            </a:r>
            <a:r>
              <a:rPr lang="en-GB" dirty="0">
                <a:latin typeface="Arial"/>
                <a:cs typeface="Arial"/>
              </a:rPr>
              <a:t>treatment .</a:t>
            </a:r>
          </a:p>
          <a:p>
            <a:r>
              <a:rPr lang="en-GB" dirty="0">
                <a:latin typeface="Arial"/>
                <a:cs typeface="Arial"/>
              </a:rPr>
              <a:t>Many expenses for medication ,homecare and supportive eq</a:t>
            </a:r>
            <a:r>
              <a:rPr lang="en-GB">
                <a:latin typeface="Arial"/>
                <a:cs typeface="Arial"/>
              </a:rPr>
              <a:t>uipment.</a:t>
            </a:r>
            <a:endParaRPr lang="en-GB" dirty="0">
              <a:latin typeface="Arial"/>
              <a:cs typeface="Arial"/>
            </a:endParaRPr>
          </a:p>
          <a:p>
            <a:r>
              <a:rPr lang="en-GB">
                <a:latin typeface="Arial"/>
                <a:cs typeface="Arial"/>
              </a:rPr>
              <a:t>To provide care and treatment family may also reduce their working hours and take leave also .</a:t>
            </a:r>
          </a:p>
          <a:p>
            <a:r>
              <a:rPr lang="en-GB" b="1">
                <a:latin typeface="Arial"/>
                <a:cs typeface="Arial"/>
              </a:rPr>
              <a:t>Increased social  care costs</a:t>
            </a:r>
            <a:r>
              <a:rPr lang="en-GB">
                <a:latin typeface="Arial"/>
                <a:cs typeface="Arial"/>
              </a:rPr>
              <a:t> : people who have lung cancer they need home care, hospice care, and nursing .</a:t>
            </a:r>
          </a:p>
          <a:p>
            <a:r>
              <a:rPr lang="en-GB">
                <a:latin typeface="Arial"/>
                <a:cs typeface="Arial"/>
              </a:rPr>
              <a:t>Impact on employers : it increased sickness absence .</a:t>
            </a:r>
          </a:p>
          <a:p>
            <a:r>
              <a:rPr lang="en-GB">
                <a:latin typeface="Arial"/>
                <a:cs typeface="Arial"/>
              </a:rPr>
              <a:t>Reduced workplace production .</a:t>
            </a:r>
          </a:p>
          <a:p>
            <a:pPr marL="0" indent="0">
              <a:buNone/>
            </a:pPr>
            <a:r>
              <a:rPr lang="en-GB" dirty="0">
                <a:latin typeface="Arial Nova"/>
              </a:rPr>
              <a:t>                                                                                             </a:t>
            </a:r>
            <a:r>
              <a:rPr lang="en-GB">
                <a:highlight>
                  <a:srgbClr val="FFFFFF"/>
                </a:highlight>
                <a:latin typeface="Roboto"/>
                <a:ea typeface="Roboto"/>
                <a:cs typeface="Roboto"/>
              </a:rPr>
              <a:t>(Jovanoski et al., 2026)</a:t>
            </a:r>
            <a:endParaRPr lang="en-GB">
              <a:latin typeface="Arial Nova"/>
            </a:endParaRPr>
          </a:p>
          <a:p>
            <a:endParaRPr lang="en-GB">
              <a:latin typeface="Arial Nova"/>
            </a:endParaRPr>
          </a:p>
          <a:p>
            <a:endParaRPr lang="en-GB">
              <a:latin typeface="Arial Nova"/>
            </a:endParaRPr>
          </a:p>
          <a:p>
            <a:endParaRPr lang="en-GB">
              <a:latin typeface="Arial Nova"/>
            </a:endParaRPr>
          </a:p>
        </p:txBody>
      </p:sp>
    </p:spTree>
    <p:extLst>
      <p:ext uri="{BB962C8B-B14F-4D97-AF65-F5344CB8AC3E}">
        <p14:creationId xmlns:p14="http://schemas.microsoft.com/office/powerpoint/2010/main" val="4101777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08024-43DC-9CFF-92F2-7DDE387C40F9}"/>
              </a:ext>
            </a:extLst>
          </p:cNvPr>
          <p:cNvSpPr>
            <a:spLocks noGrp="1"/>
          </p:cNvSpPr>
          <p:nvPr>
            <p:ph type="title"/>
          </p:nvPr>
        </p:nvSpPr>
        <p:spPr>
          <a:xfrm>
            <a:off x="700635" y="762000"/>
            <a:ext cx="10691265" cy="734278"/>
          </a:xfrm>
        </p:spPr>
        <p:txBody>
          <a:bodyPr/>
          <a:lstStyle/>
          <a:p>
            <a:r>
              <a:rPr lang="en-GB" sz="3600" b="1">
                <a:latin typeface="Arial"/>
                <a:cs typeface="Arial"/>
              </a:rPr>
              <a:t>Social burden on lung cancer</a:t>
            </a:r>
            <a:r>
              <a:rPr lang="en-GB"/>
              <a:t> </a:t>
            </a:r>
          </a:p>
        </p:txBody>
      </p:sp>
      <p:sp>
        <p:nvSpPr>
          <p:cNvPr id="3" name="Content Placeholder 2">
            <a:extLst>
              <a:ext uri="{FF2B5EF4-FFF2-40B4-BE49-F238E27FC236}">
                <a16:creationId xmlns:a16="http://schemas.microsoft.com/office/drawing/2014/main" id="{FC6FF8C0-9D9D-D486-F3DD-4651797F33F6}"/>
              </a:ext>
            </a:extLst>
          </p:cNvPr>
          <p:cNvSpPr>
            <a:spLocks noGrp="1"/>
          </p:cNvSpPr>
          <p:nvPr>
            <p:ph idx="1"/>
          </p:nvPr>
        </p:nvSpPr>
        <p:spPr>
          <a:xfrm>
            <a:off x="700635" y="1713992"/>
            <a:ext cx="10691265" cy="4472867"/>
          </a:xfrm>
        </p:spPr>
        <p:txBody>
          <a:bodyPr vert="horz" lIns="91440" tIns="45720" rIns="91440" bIns="45720" rtlCol="0" anchor="t">
            <a:normAutofit lnSpcReduction="10000"/>
          </a:bodyPr>
          <a:lstStyle/>
          <a:p>
            <a:r>
              <a:rPr lang="en-GB" b="1">
                <a:latin typeface="Arial"/>
                <a:cs typeface="Arial"/>
              </a:rPr>
              <a:t>Impact on patients</a:t>
            </a:r>
            <a:r>
              <a:rPr lang="en-GB">
                <a:latin typeface="Arial"/>
                <a:cs typeface="Arial"/>
              </a:rPr>
              <a:t> : It reduce quality of life symptoms like chronic cough, breathlessness, chest pain, and fatigue.</a:t>
            </a:r>
          </a:p>
          <a:p>
            <a:r>
              <a:rPr lang="en-GB">
                <a:latin typeface="Arial"/>
                <a:cs typeface="Arial"/>
              </a:rPr>
              <a:t>It also includes the depression, anxiety ,and stress and fear of death.</a:t>
            </a:r>
          </a:p>
          <a:p>
            <a:r>
              <a:rPr lang="en-GB" dirty="0">
                <a:latin typeface="Arial"/>
                <a:cs typeface="Arial"/>
              </a:rPr>
              <a:t> </a:t>
            </a:r>
            <a:r>
              <a:rPr lang="en-GB">
                <a:latin typeface="Arial"/>
                <a:cs typeface="Arial"/>
              </a:rPr>
              <a:t>loss of independence and cannot perform daily work.</a:t>
            </a:r>
          </a:p>
          <a:p>
            <a:r>
              <a:rPr lang="en-GB" b="1">
                <a:latin typeface="Arial"/>
                <a:cs typeface="Arial"/>
              </a:rPr>
              <a:t>Impact on family and caregivers:</a:t>
            </a:r>
            <a:r>
              <a:rPr lang="en-GB">
                <a:latin typeface="Arial"/>
                <a:cs typeface="Arial"/>
              </a:rPr>
              <a:t>  emotional stress and financial burden for treatment costs and loss of income. </a:t>
            </a:r>
          </a:p>
          <a:p>
            <a:r>
              <a:rPr lang="en-GB">
                <a:latin typeface="Arial"/>
                <a:cs typeface="Arial"/>
              </a:rPr>
              <a:t>Caregivers also experience fatigue ,depression ,and also poor quality of life .</a:t>
            </a:r>
          </a:p>
          <a:p>
            <a:r>
              <a:rPr lang="en-GB" b="1" dirty="0">
                <a:latin typeface="Arial"/>
                <a:cs typeface="Arial"/>
              </a:rPr>
              <a:t>Psychological and social stigma : </a:t>
            </a:r>
            <a:r>
              <a:rPr lang="en-GB" dirty="0">
                <a:latin typeface="Arial"/>
                <a:cs typeface="Arial"/>
              </a:rPr>
              <a:t>many of patients experience disgrace due to lung cancer is </a:t>
            </a:r>
            <a:r>
              <a:rPr lang="en-GB">
                <a:latin typeface="Arial"/>
                <a:cs typeface="Arial"/>
              </a:rPr>
              <a:t>connect with</a:t>
            </a:r>
            <a:r>
              <a:rPr lang="en-GB" dirty="0">
                <a:latin typeface="Arial"/>
                <a:cs typeface="Arial"/>
              </a:rPr>
              <a:t> smoking .</a:t>
            </a:r>
          </a:p>
          <a:p>
            <a:r>
              <a:rPr lang="en-GB" dirty="0">
                <a:latin typeface="Arial"/>
                <a:cs typeface="Arial"/>
              </a:rPr>
              <a:t>Many of </a:t>
            </a:r>
            <a:r>
              <a:rPr lang="en-GB">
                <a:latin typeface="Arial"/>
                <a:cs typeface="Arial"/>
              </a:rPr>
              <a:t>non-smokers   also face misunderstanding .</a:t>
            </a:r>
          </a:p>
          <a:p>
            <a:pPr marL="0" indent="0">
              <a:buNone/>
            </a:pPr>
            <a:r>
              <a:rPr lang="en-GB" dirty="0">
                <a:latin typeface="Arial Nova"/>
              </a:rPr>
              <a:t>                                                                                                  </a:t>
            </a:r>
            <a:r>
              <a:rPr lang="en-GB">
                <a:latin typeface="Arial"/>
                <a:cs typeface="Arial"/>
              </a:rPr>
              <a:t>(</a:t>
            </a:r>
            <a:r>
              <a:rPr lang="en-GB">
                <a:latin typeface="Arial"/>
                <a:ea typeface="+mn-lt"/>
                <a:cs typeface="Arial"/>
              </a:rPr>
              <a:t>Elyesa Ünal et al., 2025)</a:t>
            </a:r>
            <a:endParaRPr lang="en-GB">
              <a:latin typeface="Arial"/>
              <a:cs typeface="Arial"/>
            </a:endParaRPr>
          </a:p>
          <a:p>
            <a:endParaRPr lang="en-GB"/>
          </a:p>
          <a:p>
            <a:endParaRPr lang="en-GB"/>
          </a:p>
        </p:txBody>
      </p:sp>
    </p:spTree>
    <p:extLst>
      <p:ext uri="{BB962C8B-B14F-4D97-AF65-F5344CB8AC3E}">
        <p14:creationId xmlns:p14="http://schemas.microsoft.com/office/powerpoint/2010/main" val="123136053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0826E1-B620-278C-19D2-85CB331E3D5B}"/>
              </a:ext>
            </a:extLst>
          </p:cNvPr>
          <p:cNvSpPr>
            <a:spLocks noGrp="1"/>
          </p:cNvSpPr>
          <p:nvPr>
            <p:ph type="title"/>
          </p:nvPr>
        </p:nvSpPr>
        <p:spPr>
          <a:xfrm>
            <a:off x="479117" y="769258"/>
            <a:ext cx="6001512" cy="922963"/>
          </a:xfrm>
        </p:spPr>
        <p:txBody>
          <a:bodyPr>
            <a:noAutofit/>
          </a:bodyPr>
          <a:lstStyle/>
          <a:p>
            <a:r>
              <a:rPr lang="en-GB" sz="3200" b="1">
                <a:latin typeface="Arial"/>
                <a:cs typeface="Arial"/>
              </a:rPr>
              <a:t>Social burden of lung cancer </a:t>
            </a:r>
          </a:p>
        </p:txBody>
      </p:sp>
      <p:cxnSp>
        <p:nvCxnSpPr>
          <p:cNvPr id="11" name="Straight Connector 10">
            <a:extLst>
              <a:ext uri="{FF2B5EF4-FFF2-40B4-BE49-F238E27FC236}">
                <a16:creationId xmlns:a16="http://schemas.microsoft.com/office/drawing/2014/main" id="{4583FD9E-C5A7-96F7-951D-7D292013CD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D5AEA8-0333-A780-2DC1-309B433AB980}"/>
              </a:ext>
            </a:extLst>
          </p:cNvPr>
          <p:cNvSpPr>
            <a:spLocks noGrp="1"/>
          </p:cNvSpPr>
          <p:nvPr>
            <p:ph idx="1"/>
          </p:nvPr>
        </p:nvSpPr>
        <p:spPr>
          <a:xfrm>
            <a:off x="704088" y="1919079"/>
            <a:ext cx="5994255" cy="4664891"/>
          </a:xfrm>
        </p:spPr>
        <p:txBody>
          <a:bodyPr vert="horz" lIns="91440" tIns="45720" rIns="91440" bIns="45720" rtlCol="0" anchor="t">
            <a:normAutofit lnSpcReduction="10000"/>
          </a:bodyPr>
          <a:lstStyle/>
          <a:p>
            <a:pPr>
              <a:lnSpc>
                <a:spcPct val="100000"/>
              </a:lnSpc>
            </a:pPr>
            <a:r>
              <a:rPr lang="en-GB">
                <a:latin typeface="Arial"/>
                <a:cs typeface="Arial"/>
              </a:rPr>
              <a:t>Patients ​also feel guilt, shame or blame and affects mental health .</a:t>
            </a:r>
            <a:endParaRPr lang="en-GB" dirty="0">
              <a:latin typeface="Arial"/>
              <a:cs typeface="Arial"/>
            </a:endParaRPr>
          </a:p>
          <a:p>
            <a:pPr>
              <a:lnSpc>
                <a:spcPct val="100000"/>
              </a:lnSpc>
            </a:pPr>
            <a:r>
              <a:rPr lang="en-GB" b="1" dirty="0">
                <a:latin typeface="Arial"/>
                <a:cs typeface="Arial"/>
              </a:rPr>
              <a:t>Community and social impact</a:t>
            </a:r>
            <a:r>
              <a:rPr lang="en-GB" dirty="0">
                <a:latin typeface="Arial"/>
                <a:cs typeface="Arial"/>
              </a:rPr>
              <a:t> :loss of experienced workers which affect </a:t>
            </a:r>
            <a:r>
              <a:rPr lang="en-GB">
                <a:latin typeface="Arial"/>
                <a:cs typeface="Arial"/>
              </a:rPr>
              <a:t>businesses</a:t>
            </a:r>
            <a:r>
              <a:rPr lang="en-GB" dirty="0">
                <a:latin typeface="Arial"/>
                <a:cs typeface="Arial"/>
              </a:rPr>
              <a:t> and growth.</a:t>
            </a:r>
          </a:p>
          <a:p>
            <a:pPr>
              <a:lnSpc>
                <a:spcPct val="100000"/>
              </a:lnSpc>
            </a:pPr>
            <a:r>
              <a:rPr lang="en-GB">
                <a:latin typeface="Arial"/>
                <a:cs typeface="Arial"/>
              </a:rPr>
              <a:t>Increases demand for social and disable support .</a:t>
            </a:r>
            <a:endParaRPr lang="en-GB" dirty="0">
              <a:latin typeface="Arial"/>
              <a:cs typeface="Arial"/>
            </a:endParaRPr>
          </a:p>
          <a:p>
            <a:pPr>
              <a:lnSpc>
                <a:spcPct val="100000"/>
              </a:lnSpc>
            </a:pPr>
            <a:r>
              <a:rPr lang="en-GB" dirty="0">
                <a:latin typeface="Arial"/>
                <a:cs typeface="Arial"/>
              </a:rPr>
              <a:t>Many families also face financial and after losing </a:t>
            </a:r>
            <a:r>
              <a:rPr lang="en-GB">
                <a:latin typeface="Arial"/>
                <a:cs typeface="Arial"/>
              </a:rPr>
              <a:t>a person's earns regular faces hardship.</a:t>
            </a:r>
            <a:endParaRPr lang="en-GB" dirty="0">
              <a:latin typeface="Arial"/>
              <a:cs typeface="Arial"/>
            </a:endParaRPr>
          </a:p>
          <a:p>
            <a:pPr>
              <a:lnSpc>
                <a:spcPct val="100000"/>
              </a:lnSpc>
            </a:pPr>
            <a:r>
              <a:rPr lang="en-GB">
                <a:latin typeface="Arial"/>
                <a:cs typeface="Arial"/>
              </a:rPr>
              <a:t>Therefore ,it's effect </a:t>
            </a:r>
            <a:r>
              <a:rPr lang="en-GB" dirty="0">
                <a:latin typeface="Arial"/>
                <a:cs typeface="Arial"/>
              </a:rPr>
              <a:t> on social, mental, family life, productivity , and individuals and society .</a:t>
            </a:r>
          </a:p>
          <a:p>
            <a:pPr marL="0" indent="0">
              <a:lnSpc>
                <a:spcPct val="100000"/>
              </a:lnSpc>
              <a:buNone/>
            </a:pPr>
            <a:r>
              <a:rPr lang="en-GB" dirty="0">
                <a:latin typeface="Arial Nova"/>
              </a:rPr>
              <a:t>                                  </a:t>
            </a:r>
            <a:r>
              <a:rPr lang="en-GB" sz="1600">
                <a:solidFill>
                  <a:srgbClr val="040102"/>
                </a:solidFill>
                <a:latin typeface="Arial"/>
                <a:cs typeface="Arial"/>
              </a:rPr>
              <a:t>(</a:t>
            </a:r>
            <a:r>
              <a:rPr lang="en-GB" sz="1600">
                <a:solidFill>
                  <a:srgbClr val="040102"/>
                </a:solidFill>
                <a:latin typeface="Arial"/>
                <a:ea typeface="+mn-lt"/>
                <a:cs typeface="Arial"/>
              </a:rPr>
              <a:t>Macmillan Cancer Support, 2015)</a:t>
            </a:r>
          </a:p>
          <a:p>
            <a:pPr marL="0" indent="0">
              <a:lnSpc>
                <a:spcPct val="100000"/>
              </a:lnSpc>
              <a:buNone/>
            </a:pPr>
            <a:r>
              <a:rPr lang="en-GB" sz="1600" dirty="0">
                <a:solidFill>
                  <a:srgbClr val="040102"/>
                </a:solidFill>
                <a:latin typeface="Arial"/>
                <a:cs typeface="Arial"/>
              </a:rPr>
              <a:t>                                          </a:t>
            </a:r>
            <a:r>
              <a:rPr lang="en-GB" sz="1600" dirty="0">
                <a:solidFill>
                  <a:srgbClr val="040102"/>
                </a:solidFill>
                <a:latin typeface="Arial"/>
                <a:ea typeface="+mn-lt"/>
                <a:cs typeface="Arial"/>
              </a:rPr>
              <a:t> </a:t>
            </a:r>
            <a:r>
              <a:rPr lang="en-GB" sz="1800">
                <a:solidFill>
                  <a:srgbClr val="040102"/>
                </a:solidFill>
                <a:latin typeface="Arial"/>
                <a:ea typeface="+mn-lt"/>
                <a:cs typeface="Arial"/>
              </a:rPr>
              <a:t>(Saini, Arora and Scaria, 2023</a:t>
            </a:r>
            <a:r>
              <a:rPr lang="en-GB" sz="1800">
                <a:solidFill>
                  <a:srgbClr val="040102"/>
                </a:solidFill>
                <a:ea typeface="+mn-lt"/>
                <a:cs typeface="+mn-lt"/>
              </a:rPr>
              <a:t>)</a:t>
            </a:r>
            <a:endParaRPr lang="en-GB" sz="1800">
              <a:solidFill>
                <a:srgbClr val="040102"/>
              </a:solidFill>
              <a:latin typeface="Arial"/>
              <a:cs typeface="Arial"/>
            </a:endParaRPr>
          </a:p>
          <a:p>
            <a:pPr>
              <a:lnSpc>
                <a:spcPct val="100000"/>
              </a:lnSpc>
            </a:pPr>
            <a:endParaRPr lang="en-GB" sz="1800">
              <a:latin typeface="Arial Nova"/>
            </a:endParaRPr>
          </a:p>
        </p:txBody>
      </p:sp>
      <p:pic>
        <p:nvPicPr>
          <p:cNvPr id="4" name="Picture 3" descr="Figure 1">
            <a:extLst>
              <a:ext uri="{FF2B5EF4-FFF2-40B4-BE49-F238E27FC236}">
                <a16:creationId xmlns:a16="http://schemas.microsoft.com/office/drawing/2014/main" id="{376C359E-A62A-EB73-4276-4304A426021C}"/>
              </a:ext>
            </a:extLst>
          </p:cNvPr>
          <p:cNvPicPr>
            <a:picLocks noChangeAspect="1"/>
          </p:cNvPicPr>
          <p:nvPr/>
        </p:nvPicPr>
        <p:blipFill>
          <a:blip r:embed="rId2"/>
          <a:stretch>
            <a:fillRect/>
          </a:stretch>
        </p:blipFill>
        <p:spPr>
          <a:xfrm>
            <a:off x="6693990" y="940839"/>
            <a:ext cx="5254341" cy="4980845"/>
          </a:xfrm>
          <a:prstGeom prst="rect">
            <a:avLst/>
          </a:prstGeom>
        </p:spPr>
      </p:pic>
    </p:spTree>
    <p:extLst>
      <p:ext uri="{BB962C8B-B14F-4D97-AF65-F5344CB8AC3E}">
        <p14:creationId xmlns:p14="http://schemas.microsoft.com/office/powerpoint/2010/main" val="9595111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E16208-1467-A5B7-A2FC-32D4B32BD07A}"/>
              </a:ext>
            </a:extLst>
          </p:cNvPr>
          <p:cNvSpPr>
            <a:spLocks noGrp="1"/>
          </p:cNvSpPr>
          <p:nvPr>
            <p:ph type="title"/>
          </p:nvPr>
        </p:nvSpPr>
        <p:spPr>
          <a:xfrm>
            <a:off x="700635" y="718458"/>
            <a:ext cx="10691265" cy="697991"/>
          </a:xfrm>
        </p:spPr>
        <p:txBody>
          <a:bodyPr>
            <a:normAutofit fontScale="90000"/>
          </a:bodyPr>
          <a:lstStyle/>
          <a:p>
            <a:r>
              <a:rPr lang="en-GB" sz="3600" b="1">
                <a:latin typeface="Arial"/>
                <a:cs typeface="Arial"/>
              </a:rPr>
              <a:t>Diagnosis  of lung cancer</a:t>
            </a:r>
            <a:r>
              <a:rPr lang="en-GB"/>
              <a:t> </a:t>
            </a:r>
          </a:p>
        </p:txBody>
      </p:sp>
      <p:sp>
        <p:nvSpPr>
          <p:cNvPr id="3" name="Content Placeholder 2">
            <a:extLst>
              <a:ext uri="{FF2B5EF4-FFF2-40B4-BE49-F238E27FC236}">
                <a16:creationId xmlns:a16="http://schemas.microsoft.com/office/drawing/2014/main" id="{EB71D1EC-C9B2-CF3A-CAA1-920911569BCE}"/>
              </a:ext>
            </a:extLst>
          </p:cNvPr>
          <p:cNvSpPr>
            <a:spLocks noGrp="1"/>
          </p:cNvSpPr>
          <p:nvPr>
            <p:ph idx="1"/>
          </p:nvPr>
        </p:nvSpPr>
        <p:spPr>
          <a:xfrm>
            <a:off x="700635" y="1931706"/>
            <a:ext cx="10691265" cy="4030182"/>
          </a:xfrm>
        </p:spPr>
        <p:txBody>
          <a:bodyPr vert="horz" lIns="91440" tIns="45720" rIns="91440" bIns="45720" rtlCol="0" anchor="t">
            <a:normAutofit/>
          </a:bodyPr>
          <a:lstStyle/>
          <a:p>
            <a:r>
              <a:rPr lang="en-GB">
                <a:latin typeface="Arial"/>
                <a:cs typeface="Arial"/>
              </a:rPr>
              <a:t>There are many symptoms like breathlessness or a persist cough .</a:t>
            </a:r>
          </a:p>
          <a:p>
            <a:r>
              <a:rPr lang="en-GB">
                <a:latin typeface="Arial"/>
                <a:cs typeface="Arial"/>
              </a:rPr>
              <a:t>GP will examine and ask about general health and do some test like blood test and sputum test.</a:t>
            </a:r>
          </a:p>
          <a:p>
            <a:r>
              <a:rPr lang="en-GB" dirty="0">
                <a:latin typeface="Arial"/>
                <a:cs typeface="Arial"/>
              </a:rPr>
              <a:t>They</a:t>
            </a:r>
            <a:r>
              <a:rPr lang="en-GB" dirty="0">
                <a:solidFill>
                  <a:srgbClr val="FF0000"/>
                </a:solidFill>
                <a:latin typeface="Arial"/>
                <a:cs typeface="Arial"/>
              </a:rPr>
              <a:t> </a:t>
            </a:r>
            <a:r>
              <a:rPr lang="en-GB" dirty="0">
                <a:latin typeface="Arial"/>
                <a:cs typeface="Arial"/>
              </a:rPr>
              <a:t>can</a:t>
            </a:r>
            <a:r>
              <a:rPr lang="en-GB" dirty="0">
                <a:solidFill>
                  <a:srgbClr val="000000"/>
                </a:solidFill>
                <a:latin typeface="Arial"/>
                <a:cs typeface="Arial"/>
              </a:rPr>
              <a:t> also examine a breathe into a device called spirometer</a:t>
            </a:r>
            <a:r>
              <a:rPr lang="en-GB" dirty="0">
                <a:latin typeface="Arial"/>
                <a:cs typeface="Arial"/>
              </a:rPr>
              <a:t>, how much breathe in and out .</a:t>
            </a:r>
          </a:p>
          <a:p>
            <a:r>
              <a:rPr lang="en-GB">
                <a:latin typeface="Arial"/>
                <a:cs typeface="Arial"/>
              </a:rPr>
              <a:t>There are many different types of health diagnosis like chest x ray , CT-scan ,PET- CT scan </a:t>
            </a:r>
            <a:r>
              <a:rPr lang="en-GB" dirty="0">
                <a:latin typeface="Arial"/>
                <a:cs typeface="Arial"/>
              </a:rPr>
              <a:t>, bronchoscopy and biopsy and many other types of biopsy.</a:t>
            </a:r>
          </a:p>
          <a:p>
            <a:r>
              <a:rPr lang="en-GB">
                <a:latin typeface="Arial"/>
                <a:cs typeface="Arial"/>
              </a:rPr>
              <a:t>                                                                                          (NHS,2022)</a:t>
            </a:r>
            <a:endParaRPr lang="en-GB">
              <a:latin typeface="Calisto MT"/>
              <a:cs typeface="Arial"/>
            </a:endParaRPr>
          </a:p>
        </p:txBody>
      </p:sp>
    </p:spTree>
    <p:extLst>
      <p:ext uri="{BB962C8B-B14F-4D97-AF65-F5344CB8AC3E}">
        <p14:creationId xmlns:p14="http://schemas.microsoft.com/office/powerpoint/2010/main" val="390387818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A2887-93C5-4A4A-AADA-A9DB46C85A58}"/>
              </a:ext>
            </a:extLst>
          </p:cNvPr>
          <p:cNvSpPr>
            <a:spLocks noGrp="1"/>
          </p:cNvSpPr>
          <p:nvPr>
            <p:ph type="title"/>
          </p:nvPr>
        </p:nvSpPr>
        <p:spPr>
          <a:xfrm>
            <a:off x="700635" y="747486"/>
            <a:ext cx="10691265" cy="589136"/>
          </a:xfrm>
        </p:spPr>
        <p:txBody>
          <a:bodyPr>
            <a:normAutofit fontScale="90000"/>
          </a:bodyPr>
          <a:lstStyle/>
          <a:p>
            <a:r>
              <a:rPr lang="en-GB" sz="3200" b="1">
                <a:latin typeface="Arial"/>
                <a:cs typeface="Arial"/>
              </a:rPr>
              <a:t>Diagnosis  of lung cancer</a:t>
            </a:r>
            <a:r>
              <a:rPr lang="en-GB" sz="4400" dirty="0"/>
              <a:t> </a:t>
            </a:r>
            <a:endParaRPr lang="en-US" dirty="0"/>
          </a:p>
        </p:txBody>
      </p:sp>
      <p:sp>
        <p:nvSpPr>
          <p:cNvPr id="3" name="Content Placeholder 2">
            <a:extLst>
              <a:ext uri="{FF2B5EF4-FFF2-40B4-BE49-F238E27FC236}">
                <a16:creationId xmlns:a16="http://schemas.microsoft.com/office/drawing/2014/main" id="{96D90ED1-FCF5-1389-1044-B6BAB33CCB65}"/>
              </a:ext>
            </a:extLst>
          </p:cNvPr>
          <p:cNvSpPr>
            <a:spLocks noGrp="1"/>
          </p:cNvSpPr>
          <p:nvPr>
            <p:ph idx="1"/>
          </p:nvPr>
        </p:nvSpPr>
        <p:spPr>
          <a:xfrm>
            <a:off x="700635" y="1525307"/>
            <a:ext cx="10691265" cy="4603495"/>
          </a:xfrm>
        </p:spPr>
        <p:txBody>
          <a:bodyPr vert="horz" lIns="91440" tIns="45720" rIns="91440" bIns="45720" rtlCol="0" anchor="t">
            <a:normAutofit fontScale="92500" lnSpcReduction="20000"/>
          </a:bodyPr>
          <a:lstStyle/>
          <a:p>
            <a:r>
              <a:rPr lang="en-GB" sz="2800" b="1">
                <a:latin typeface="Arial"/>
                <a:cs typeface="Arial"/>
              </a:rPr>
              <a:t>Chest x ray</a:t>
            </a:r>
            <a:r>
              <a:rPr lang="en-GB" sz="2800" b="1" dirty="0">
                <a:latin typeface="Arial"/>
                <a:cs typeface="Arial"/>
              </a:rPr>
              <a:t> </a:t>
            </a:r>
          </a:p>
          <a:p>
            <a:r>
              <a:rPr lang="en-GB">
                <a:latin typeface="Arial"/>
                <a:cs typeface="Arial"/>
              </a:rPr>
              <a:t>It is used first to diagnosed in lung  cancer . Many tumours appear on x rays as a white-grey mass.</a:t>
            </a:r>
            <a:endParaRPr lang="en-GB" dirty="0">
              <a:latin typeface="Arial"/>
              <a:cs typeface="Arial"/>
            </a:endParaRPr>
          </a:p>
          <a:p>
            <a:r>
              <a:rPr lang="en-GB" dirty="0">
                <a:latin typeface="Arial"/>
                <a:cs typeface="Arial"/>
              </a:rPr>
              <a:t>Many time it cannot dif</a:t>
            </a:r>
            <a:r>
              <a:rPr lang="en-GB">
                <a:latin typeface="Arial"/>
                <a:cs typeface="Arial"/>
              </a:rPr>
              <a:t>ference</a:t>
            </a:r>
            <a:r>
              <a:rPr lang="en-GB" dirty="0">
                <a:latin typeface="Arial"/>
                <a:cs typeface="Arial"/>
              </a:rPr>
              <a:t> between cancer and other condition ,such as abscess whereas called a collection of pus which form in lungs. </a:t>
            </a:r>
          </a:p>
          <a:p>
            <a:r>
              <a:rPr lang="en-GB" dirty="0">
                <a:latin typeface="Arial"/>
                <a:cs typeface="Arial"/>
              </a:rPr>
              <a:t>If </a:t>
            </a:r>
            <a:r>
              <a:rPr lang="en-GB" err="1">
                <a:latin typeface="Arial"/>
                <a:cs typeface="Arial"/>
              </a:rPr>
              <a:t>thes</a:t>
            </a:r>
            <a:r>
              <a:rPr lang="en-GB" dirty="0">
                <a:latin typeface="Arial"/>
                <a:cs typeface="Arial"/>
              </a:rPr>
              <a:t>e signs are present ,further investigation is needed and the patient should be referred to a </a:t>
            </a:r>
            <a:r>
              <a:rPr lang="en-GB">
                <a:latin typeface="Arial"/>
                <a:cs typeface="Arial"/>
              </a:rPr>
              <a:t>specialist .</a:t>
            </a:r>
            <a:endParaRPr lang="en-GB" dirty="0">
              <a:latin typeface="Arial"/>
              <a:cs typeface="Arial"/>
            </a:endParaRPr>
          </a:p>
          <a:p>
            <a:r>
              <a:rPr lang="en-GB" sz="2800" b="1">
                <a:latin typeface="Arial"/>
                <a:cs typeface="Arial"/>
              </a:rPr>
              <a:t>CT Scan </a:t>
            </a:r>
          </a:p>
          <a:p>
            <a:r>
              <a:rPr lang="en-GB">
                <a:latin typeface="Arial"/>
                <a:cs typeface="Arial"/>
              </a:rPr>
              <a:t>After x ray we needed</a:t>
            </a:r>
            <a:r>
              <a:rPr lang="en-GB" dirty="0">
                <a:latin typeface="Arial"/>
                <a:cs typeface="Arial"/>
              </a:rPr>
              <a:t> to go for CT scan which shows detail image of inside body .</a:t>
            </a:r>
          </a:p>
          <a:p>
            <a:r>
              <a:rPr lang="en-GB" dirty="0">
                <a:latin typeface="Arial"/>
                <a:cs typeface="Arial"/>
              </a:rPr>
              <a:t>Before that they give  an injection which is special type called as contrast medium. Scan is also painless and takes 10 to 30 minutes.  </a:t>
            </a:r>
          </a:p>
          <a:p>
            <a:pPr marL="0" indent="0">
              <a:buNone/>
            </a:pPr>
            <a:r>
              <a:rPr lang="en-GB">
                <a:latin typeface="Arial"/>
                <a:cs typeface="Arial"/>
              </a:rPr>
              <a:t>                                                                                                                      (NHS 2022)</a:t>
            </a:r>
          </a:p>
        </p:txBody>
      </p:sp>
    </p:spTree>
    <p:extLst>
      <p:ext uri="{BB962C8B-B14F-4D97-AF65-F5344CB8AC3E}">
        <p14:creationId xmlns:p14="http://schemas.microsoft.com/office/powerpoint/2010/main" val="27972368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61FCEE-9C6B-18F2-2300-97F8581EEAED}"/>
              </a:ext>
            </a:extLst>
          </p:cNvPr>
          <p:cNvSpPr>
            <a:spLocks noGrp="1"/>
          </p:cNvSpPr>
          <p:nvPr>
            <p:ph type="title"/>
          </p:nvPr>
        </p:nvSpPr>
        <p:spPr>
          <a:xfrm>
            <a:off x="700635" y="762000"/>
            <a:ext cx="10691265" cy="560107"/>
          </a:xfrm>
        </p:spPr>
        <p:txBody>
          <a:bodyPr>
            <a:normAutofit fontScale="90000"/>
          </a:bodyPr>
          <a:lstStyle/>
          <a:p>
            <a:r>
              <a:rPr lang="en-GB" sz="3200" b="1">
                <a:latin typeface="Arial"/>
                <a:cs typeface="Arial"/>
              </a:rPr>
              <a:t>DIAGNOSIS OF LUNG CANCER</a:t>
            </a:r>
            <a:r>
              <a:rPr lang="en-GB"/>
              <a:t> </a:t>
            </a:r>
          </a:p>
        </p:txBody>
      </p:sp>
      <p:sp>
        <p:nvSpPr>
          <p:cNvPr id="3" name="Content Placeholder 2">
            <a:extLst>
              <a:ext uri="{FF2B5EF4-FFF2-40B4-BE49-F238E27FC236}">
                <a16:creationId xmlns:a16="http://schemas.microsoft.com/office/drawing/2014/main" id="{9F195FAB-EEBA-8C6F-4635-78599D1602A7}"/>
              </a:ext>
            </a:extLst>
          </p:cNvPr>
          <p:cNvSpPr>
            <a:spLocks noGrp="1"/>
          </p:cNvSpPr>
          <p:nvPr>
            <p:ph idx="1"/>
          </p:nvPr>
        </p:nvSpPr>
        <p:spPr>
          <a:xfrm>
            <a:off x="700635" y="1525307"/>
            <a:ext cx="10691265" cy="4545437"/>
          </a:xfrm>
        </p:spPr>
        <p:txBody>
          <a:bodyPr vert="horz" lIns="91440" tIns="45720" rIns="91440" bIns="45720" rtlCol="0" anchor="t">
            <a:normAutofit fontScale="92500" lnSpcReduction="10000"/>
          </a:bodyPr>
          <a:lstStyle/>
          <a:p>
            <a:r>
              <a:rPr lang="en-GB" sz="2800" b="1">
                <a:latin typeface="Arial"/>
                <a:cs typeface="Arial"/>
              </a:rPr>
              <a:t>PET-CT SCAN</a:t>
            </a:r>
          </a:p>
          <a:p>
            <a:r>
              <a:rPr lang="en-GB">
                <a:latin typeface="Arial"/>
                <a:cs typeface="Arial"/>
              </a:rPr>
              <a:t>It is basically computerised tomography which show where there are cancer cells .its stands for positron emission tomography .</a:t>
            </a:r>
            <a:endParaRPr lang="en-GB" dirty="0">
              <a:latin typeface="Arial"/>
              <a:cs typeface="Arial"/>
            </a:endParaRPr>
          </a:p>
          <a:p>
            <a:r>
              <a:rPr lang="en-GB" dirty="0">
                <a:latin typeface="Arial"/>
                <a:cs typeface="Arial"/>
              </a:rPr>
              <a:t>If cancer show in CT scan then we can go for pet </a:t>
            </a:r>
            <a:r>
              <a:rPr lang="en-GB" dirty="0" err="1">
                <a:latin typeface="Arial"/>
                <a:cs typeface="Arial"/>
              </a:rPr>
              <a:t>ct</a:t>
            </a:r>
            <a:r>
              <a:rPr lang="en-GB" dirty="0">
                <a:latin typeface="Arial"/>
                <a:cs typeface="Arial"/>
              </a:rPr>
              <a:t> scan . In these also injected with a radioactive material. </a:t>
            </a:r>
          </a:p>
          <a:p>
            <a:r>
              <a:rPr lang="en-GB" sz="2800" b="1">
                <a:latin typeface="Arial"/>
                <a:cs typeface="Arial"/>
              </a:rPr>
              <a:t>Bronchoscopy and biopsy </a:t>
            </a:r>
          </a:p>
          <a:p>
            <a:r>
              <a:rPr lang="en-GB">
                <a:latin typeface="Arial"/>
                <a:cs typeface="Arial"/>
              </a:rPr>
              <a:t>This test is also for doctor to see inside body like airway and remove a small samples of cells which is called biopsy.</a:t>
            </a:r>
            <a:endParaRPr lang="en-GB" dirty="0">
              <a:latin typeface="Arial"/>
              <a:cs typeface="Arial"/>
            </a:endParaRPr>
          </a:p>
          <a:p>
            <a:r>
              <a:rPr lang="en-GB" dirty="0">
                <a:latin typeface="Arial"/>
                <a:cs typeface="Arial"/>
              </a:rPr>
              <a:t> A Thin tube </a:t>
            </a:r>
            <a:r>
              <a:rPr lang="en-GB">
                <a:latin typeface="Arial"/>
                <a:cs typeface="Arial"/>
              </a:rPr>
              <a:t>camera</a:t>
            </a:r>
            <a:r>
              <a:rPr lang="en-GB" dirty="0">
                <a:latin typeface="Arial"/>
                <a:cs typeface="Arial"/>
              </a:rPr>
              <a:t> at the end called bronchoscope, which passed through mouth or nose down throat and airways .</a:t>
            </a:r>
          </a:p>
          <a:p>
            <a:r>
              <a:rPr lang="en-GB" dirty="0">
                <a:latin typeface="Arial"/>
                <a:cs typeface="Arial"/>
              </a:rPr>
              <a:t>Also gives local </a:t>
            </a:r>
            <a:r>
              <a:rPr lang="en-GB" dirty="0" err="1">
                <a:latin typeface="Arial"/>
                <a:cs typeface="Arial"/>
              </a:rPr>
              <a:t>anarsthtic</a:t>
            </a:r>
            <a:r>
              <a:rPr lang="en-GB" dirty="0">
                <a:latin typeface="Arial"/>
                <a:cs typeface="Arial"/>
              </a:rPr>
              <a:t> to make a </a:t>
            </a:r>
            <a:r>
              <a:rPr lang="en-GB" dirty="0" err="1">
                <a:latin typeface="Arial"/>
                <a:cs typeface="Arial"/>
              </a:rPr>
              <a:t>thrat</a:t>
            </a:r>
            <a:r>
              <a:rPr lang="en-GB" dirty="0">
                <a:latin typeface="Arial"/>
                <a:cs typeface="Arial"/>
              </a:rPr>
              <a:t> numb . Whereas new procedure is called endobronchial ultrasound scan .                                    (</a:t>
            </a:r>
            <a:r>
              <a:rPr lang="en-GB" sz="1800" dirty="0">
                <a:solidFill>
                  <a:srgbClr val="040102"/>
                </a:solidFill>
                <a:latin typeface="Arial"/>
                <a:ea typeface="+mn-lt"/>
                <a:cs typeface="Arial"/>
              </a:rPr>
              <a:t>Cancer Research UK, n.d.)</a:t>
            </a:r>
          </a:p>
        </p:txBody>
      </p:sp>
    </p:spTree>
    <p:extLst>
      <p:ext uri="{BB962C8B-B14F-4D97-AF65-F5344CB8AC3E}">
        <p14:creationId xmlns:p14="http://schemas.microsoft.com/office/powerpoint/2010/main" val="109071765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05892-5E29-7808-242F-A684BEF9E1BD}"/>
              </a:ext>
            </a:extLst>
          </p:cNvPr>
          <p:cNvSpPr>
            <a:spLocks noGrp="1"/>
          </p:cNvSpPr>
          <p:nvPr>
            <p:ph type="title"/>
          </p:nvPr>
        </p:nvSpPr>
        <p:spPr>
          <a:xfrm>
            <a:off x="700635" y="914400"/>
            <a:ext cx="10691265" cy="806850"/>
          </a:xfrm>
        </p:spPr>
        <p:txBody>
          <a:bodyPr/>
          <a:lstStyle/>
          <a:p>
            <a:r>
              <a:rPr lang="en-GB" b="1">
                <a:latin typeface="Arial"/>
                <a:cs typeface="Arial"/>
              </a:rPr>
              <a:t>Other types of biopsy</a:t>
            </a:r>
            <a:r>
              <a:rPr lang="en-GB" b="1" dirty="0"/>
              <a:t> </a:t>
            </a:r>
          </a:p>
        </p:txBody>
      </p:sp>
      <p:sp>
        <p:nvSpPr>
          <p:cNvPr id="3" name="Content Placeholder 2">
            <a:extLst>
              <a:ext uri="{FF2B5EF4-FFF2-40B4-BE49-F238E27FC236}">
                <a16:creationId xmlns:a16="http://schemas.microsoft.com/office/drawing/2014/main" id="{C3A9569F-5466-00E1-38F2-D4B59C255FD0}"/>
              </a:ext>
            </a:extLst>
          </p:cNvPr>
          <p:cNvSpPr>
            <a:spLocks noGrp="1"/>
          </p:cNvSpPr>
          <p:nvPr>
            <p:ph idx="1"/>
          </p:nvPr>
        </p:nvSpPr>
        <p:spPr>
          <a:xfrm>
            <a:off x="700635" y="1728507"/>
            <a:ext cx="10691265" cy="4516409"/>
          </a:xfrm>
        </p:spPr>
        <p:txBody>
          <a:bodyPr vert="horz" lIns="91440" tIns="45720" rIns="91440" bIns="45720" rtlCol="0" anchor="t">
            <a:normAutofit/>
          </a:bodyPr>
          <a:lstStyle/>
          <a:p>
            <a:r>
              <a:rPr lang="en-GB" dirty="0">
                <a:latin typeface="Arial"/>
                <a:cs typeface="Arial"/>
              </a:rPr>
              <a:t>There are like surgical biopsy, such as </a:t>
            </a:r>
            <a:r>
              <a:rPr lang="en-GB" dirty="0" err="1">
                <a:latin typeface="Arial"/>
                <a:cs typeface="Arial"/>
              </a:rPr>
              <a:t>thorascopy</a:t>
            </a:r>
            <a:r>
              <a:rPr lang="en-GB" dirty="0">
                <a:latin typeface="Arial"/>
                <a:cs typeface="Arial"/>
              </a:rPr>
              <a:t>, a mediastinoscopy, or biopsy is done using a needle inserted through the skin {</a:t>
            </a:r>
            <a:r>
              <a:rPr lang="en-GB" dirty="0" err="1">
                <a:latin typeface="Arial"/>
                <a:cs typeface="Arial"/>
              </a:rPr>
              <a:t>percutaneus</a:t>
            </a:r>
            <a:r>
              <a:rPr lang="en-GB" dirty="0">
                <a:latin typeface="Arial"/>
                <a:cs typeface="Arial"/>
              </a:rPr>
              <a:t>}. </a:t>
            </a:r>
            <a:endParaRPr lang="en-GB" sz="1200" dirty="0">
              <a:latin typeface="Arial"/>
              <a:cs typeface="Arial"/>
            </a:endParaRPr>
          </a:p>
          <a:p>
            <a:pPr marL="0" indent="0">
              <a:buNone/>
            </a:pPr>
            <a:r>
              <a:rPr lang="en-GB" dirty="0">
                <a:latin typeface="Arial"/>
                <a:cs typeface="Arial"/>
              </a:rPr>
              <a:t>                                                                                           </a:t>
            </a:r>
            <a:r>
              <a:rPr lang="en-GB" sz="1900" dirty="0">
                <a:latin typeface="Arial"/>
                <a:cs typeface="Arial"/>
              </a:rPr>
              <a:t> </a:t>
            </a:r>
            <a:r>
              <a:rPr lang="en-GB" sz="1900">
                <a:latin typeface="Arial"/>
                <a:cs typeface="Arial"/>
              </a:rPr>
              <a:t>(</a:t>
            </a:r>
            <a:r>
              <a:rPr lang="en-GB" sz="1700">
                <a:solidFill>
                  <a:srgbClr val="040102"/>
                </a:solidFill>
                <a:latin typeface="Arial"/>
                <a:cs typeface="Arial"/>
              </a:rPr>
              <a:t>Cancer Research UK, n.d.)</a:t>
            </a:r>
            <a:endParaRPr lang="en-GB" sz="1700">
              <a:latin typeface="Arial"/>
              <a:cs typeface="Arial"/>
            </a:endParaRPr>
          </a:p>
          <a:p>
            <a:endParaRPr lang="en-GB" dirty="0">
              <a:latin typeface="Arial"/>
              <a:cs typeface="Arial"/>
            </a:endParaRPr>
          </a:p>
          <a:p>
            <a:endParaRPr lang="en-GB"/>
          </a:p>
        </p:txBody>
      </p:sp>
    </p:spTree>
    <p:extLst>
      <p:ext uri="{BB962C8B-B14F-4D97-AF65-F5344CB8AC3E}">
        <p14:creationId xmlns:p14="http://schemas.microsoft.com/office/powerpoint/2010/main" val="374680121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B9AAE5-6513-579E-229C-F1E41399C65D}"/>
              </a:ext>
            </a:extLst>
          </p:cNvPr>
          <p:cNvSpPr>
            <a:spLocks noGrp="1"/>
          </p:cNvSpPr>
          <p:nvPr>
            <p:ph type="title"/>
          </p:nvPr>
        </p:nvSpPr>
        <p:spPr>
          <a:xfrm>
            <a:off x="700088" y="909637"/>
            <a:ext cx="6400800" cy="1307592"/>
          </a:xfrm>
        </p:spPr>
        <p:txBody>
          <a:bodyPr>
            <a:normAutofit/>
          </a:bodyPr>
          <a:lstStyle/>
          <a:p>
            <a:pPr>
              <a:lnSpc>
                <a:spcPct val="90000"/>
              </a:lnSpc>
            </a:pPr>
            <a:r>
              <a:rPr lang="en-GB" b="1">
                <a:latin typeface="Arial"/>
                <a:cs typeface="Arial"/>
              </a:rPr>
              <a:t>Management and treatment</a:t>
            </a:r>
            <a:r>
              <a:rPr lang="en-GB" dirty="0"/>
              <a:t> </a:t>
            </a:r>
            <a:endParaRPr lang="en-GB"/>
          </a:p>
        </p:txBody>
      </p:sp>
      <p:cxnSp>
        <p:nvCxnSpPr>
          <p:cNvPr id="12" name="Straight Connector 11">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17" name="Content Placeholder 2">
            <a:extLst>
              <a:ext uri="{FF2B5EF4-FFF2-40B4-BE49-F238E27FC236}">
                <a16:creationId xmlns:a16="http://schemas.microsoft.com/office/drawing/2014/main" id="{009BF5F5-154D-F1A4-5898-6520F63C74E1}"/>
              </a:ext>
            </a:extLst>
          </p:cNvPr>
          <p:cNvSpPr>
            <a:spLocks noGrp="1"/>
          </p:cNvSpPr>
          <p:nvPr>
            <p:ph idx="1"/>
          </p:nvPr>
        </p:nvSpPr>
        <p:spPr>
          <a:xfrm>
            <a:off x="700088" y="2221992"/>
            <a:ext cx="6400800" cy="3739896"/>
          </a:xfrm>
        </p:spPr>
        <p:txBody>
          <a:bodyPr vert="horz" lIns="91440" tIns="45720" rIns="91440" bIns="45720" rtlCol="0" anchor="t">
            <a:normAutofit/>
          </a:bodyPr>
          <a:lstStyle/>
          <a:p>
            <a:pPr>
              <a:lnSpc>
                <a:spcPct val="100000"/>
              </a:lnSpc>
            </a:pPr>
            <a:r>
              <a:rPr lang="en-GB" dirty="0">
                <a:latin typeface="Arial"/>
                <a:cs typeface="Arial"/>
              </a:rPr>
              <a:t>According to NICE aim to improve patient outcome </a:t>
            </a:r>
            <a:r>
              <a:rPr lang="en-GB">
                <a:latin typeface="Arial"/>
                <a:cs typeface="Arial"/>
              </a:rPr>
              <a:t>by effective</a:t>
            </a:r>
            <a:r>
              <a:rPr lang="en-GB" dirty="0">
                <a:latin typeface="Arial"/>
                <a:cs typeface="Arial"/>
              </a:rPr>
              <a:t> testing and treatment .</a:t>
            </a:r>
            <a:endParaRPr lang="en-US" dirty="0">
              <a:latin typeface="Arial"/>
              <a:cs typeface="Arial"/>
            </a:endParaRPr>
          </a:p>
          <a:p>
            <a:pPr>
              <a:lnSpc>
                <a:spcPct val="100000"/>
              </a:lnSpc>
            </a:pPr>
            <a:r>
              <a:rPr lang="en-GB" dirty="0">
                <a:latin typeface="Arial"/>
                <a:cs typeface="Arial"/>
              </a:rPr>
              <a:t>It cover both small and non-small cell lung  </a:t>
            </a:r>
            <a:r>
              <a:rPr lang="en-GB">
                <a:latin typeface="Arial"/>
                <a:cs typeface="Arial"/>
              </a:rPr>
              <a:t>cancer which</a:t>
            </a:r>
            <a:r>
              <a:rPr lang="en-GB" dirty="0">
                <a:latin typeface="Arial"/>
                <a:cs typeface="Arial"/>
              </a:rPr>
              <a:t> make sure patient receive both palliative </a:t>
            </a:r>
            <a:r>
              <a:rPr lang="en-GB">
                <a:latin typeface="Arial"/>
                <a:cs typeface="Arial"/>
              </a:rPr>
              <a:t>care and</a:t>
            </a:r>
            <a:r>
              <a:rPr lang="en-GB" dirty="0">
                <a:latin typeface="Arial"/>
                <a:cs typeface="Arial"/>
              </a:rPr>
              <a:t> follow ups .</a:t>
            </a:r>
            <a:endParaRPr lang="en-US" dirty="0">
              <a:latin typeface="Arial"/>
              <a:cs typeface="Arial"/>
            </a:endParaRPr>
          </a:p>
          <a:p>
            <a:pPr>
              <a:lnSpc>
                <a:spcPct val="100000"/>
              </a:lnSpc>
            </a:pPr>
            <a:r>
              <a:rPr lang="en-GB" dirty="0">
                <a:latin typeface="Arial"/>
                <a:cs typeface="Arial"/>
              </a:rPr>
              <a:t>It also make sure that healthcare can apply in </a:t>
            </a:r>
            <a:r>
              <a:rPr lang="en-GB">
                <a:latin typeface="Arial"/>
                <a:cs typeface="Arial"/>
              </a:rPr>
              <a:t>their practice</a:t>
            </a:r>
            <a:r>
              <a:rPr lang="en-GB" dirty="0">
                <a:latin typeface="Arial"/>
                <a:cs typeface="Arial"/>
              </a:rPr>
              <a:t> ,promoting high quality ,and reducing </a:t>
            </a:r>
            <a:r>
              <a:rPr lang="en-GB">
                <a:latin typeface="Arial"/>
                <a:cs typeface="Arial"/>
              </a:rPr>
              <a:t>variation and</a:t>
            </a:r>
            <a:r>
              <a:rPr lang="en-GB" dirty="0">
                <a:latin typeface="Arial"/>
                <a:cs typeface="Arial"/>
              </a:rPr>
              <a:t> detain diagnosis ,staging ,and  treatment.                                                                                                                                    (NHS,2022)</a:t>
            </a:r>
          </a:p>
          <a:p>
            <a:pPr>
              <a:lnSpc>
                <a:spcPct val="100000"/>
              </a:lnSpc>
            </a:pPr>
            <a:endParaRPr lang="en-GB"/>
          </a:p>
        </p:txBody>
      </p:sp>
      <p:pic>
        <p:nvPicPr>
          <p:cNvPr id="7" name="Graphic 6" descr="Lungs">
            <a:extLst>
              <a:ext uri="{FF2B5EF4-FFF2-40B4-BE49-F238E27FC236}">
                <a16:creationId xmlns:a16="http://schemas.microsoft.com/office/drawing/2014/main" id="{9E2DC597-B1AC-E015-B928-29A75EFFBB9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p:blipFill>
        <p:spPr>
          <a:xfrm>
            <a:off x="7487920" y="2102261"/>
            <a:ext cx="3903980" cy="3903980"/>
          </a:xfrm>
          <a:prstGeom prst="rect">
            <a:avLst/>
          </a:prstGeom>
        </p:spPr>
      </p:pic>
      <p:cxnSp>
        <p:nvCxnSpPr>
          <p:cNvPr id="18" name="Straight Connector 17">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77254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057891-1885-4FA8-74E8-DF6FBD15A75F}"/>
              </a:ext>
            </a:extLst>
          </p:cNvPr>
          <p:cNvSpPr>
            <a:spLocks noGrp="1"/>
          </p:cNvSpPr>
          <p:nvPr>
            <p:ph type="title"/>
          </p:nvPr>
        </p:nvSpPr>
        <p:spPr>
          <a:xfrm>
            <a:off x="700635" y="762000"/>
            <a:ext cx="10691265" cy="814107"/>
          </a:xfrm>
        </p:spPr>
        <p:txBody>
          <a:bodyPr>
            <a:normAutofit/>
          </a:bodyPr>
          <a:lstStyle/>
          <a:p>
            <a:r>
              <a:rPr lang="en-GB" sz="3600" b="1">
                <a:latin typeface="Arial"/>
                <a:cs typeface="Arial"/>
              </a:rPr>
              <a:t>Management and treatment </a:t>
            </a:r>
            <a:r>
              <a:rPr lang="en-GB" dirty="0"/>
              <a:t>  </a:t>
            </a:r>
          </a:p>
        </p:txBody>
      </p:sp>
      <p:sp>
        <p:nvSpPr>
          <p:cNvPr id="3" name="Content Placeholder 2">
            <a:extLst>
              <a:ext uri="{FF2B5EF4-FFF2-40B4-BE49-F238E27FC236}">
                <a16:creationId xmlns:a16="http://schemas.microsoft.com/office/drawing/2014/main" id="{0127942C-C397-A8DA-7CF9-34DA806C4294}"/>
              </a:ext>
            </a:extLst>
          </p:cNvPr>
          <p:cNvSpPr>
            <a:spLocks noGrp="1"/>
          </p:cNvSpPr>
          <p:nvPr>
            <p:ph idx="1"/>
          </p:nvPr>
        </p:nvSpPr>
        <p:spPr>
          <a:xfrm>
            <a:off x="700635" y="1692222"/>
            <a:ext cx="10691265" cy="4422066"/>
          </a:xfrm>
        </p:spPr>
        <p:txBody>
          <a:bodyPr vert="horz" lIns="91440" tIns="45720" rIns="91440" bIns="45720" rtlCol="0" anchor="t">
            <a:normAutofit/>
          </a:bodyPr>
          <a:lstStyle/>
          <a:p>
            <a:r>
              <a:rPr lang="en-GB">
                <a:latin typeface="Arial"/>
                <a:cs typeface="Arial"/>
              </a:rPr>
              <a:t>Many treatments option available in UK for lung cancer according to NICE  it depends on factors which includes which of types of lung cancer and which stage , genetic mutation and other function .(NICE ,2024)</a:t>
            </a:r>
            <a:endParaRPr lang="en-GB" dirty="0">
              <a:latin typeface="Arial"/>
              <a:cs typeface="Arial"/>
            </a:endParaRPr>
          </a:p>
          <a:p>
            <a:r>
              <a:rPr lang="en-GB">
                <a:latin typeface="Arial"/>
                <a:cs typeface="Arial"/>
              </a:rPr>
              <a:t>Surgery ,radiotherapy, chemotherapy, immunotherapy, targeted therapy ,chemoradiotherapy ,</a:t>
            </a:r>
            <a:endParaRPr lang="en-GB" dirty="0">
              <a:latin typeface="Arial"/>
              <a:cs typeface="Arial"/>
            </a:endParaRPr>
          </a:p>
          <a:p>
            <a:r>
              <a:rPr lang="en-GB">
                <a:latin typeface="Arial"/>
                <a:cs typeface="Arial"/>
              </a:rPr>
              <a:t>Palliative and supportive care .</a:t>
            </a:r>
            <a:r>
              <a:rPr lang="en-GB">
                <a:solidFill>
                  <a:srgbClr val="040102"/>
                </a:solidFill>
                <a:latin typeface="Arial"/>
                <a:ea typeface="+mn-lt"/>
                <a:cs typeface="Arial"/>
              </a:rPr>
              <a:t>(NHS , 2022)</a:t>
            </a:r>
            <a:endParaRPr lang="en-GB">
              <a:latin typeface="Arial"/>
              <a:cs typeface="Arial"/>
            </a:endParaRPr>
          </a:p>
          <a:p>
            <a:r>
              <a:rPr lang="en-GB" dirty="0">
                <a:latin typeface="Arial"/>
                <a:cs typeface="Arial"/>
              </a:rPr>
              <a:t>These treatments basically depends on stages and how much lung </a:t>
            </a:r>
            <a:r>
              <a:rPr lang="en-GB">
                <a:latin typeface="Arial"/>
                <a:cs typeface="Arial"/>
              </a:rPr>
              <a:t>cancer is</a:t>
            </a:r>
            <a:r>
              <a:rPr lang="en-GB" dirty="0">
                <a:latin typeface="Arial"/>
                <a:cs typeface="Arial"/>
              </a:rPr>
              <a:t> caused or affected to the body .</a:t>
            </a:r>
          </a:p>
          <a:p>
            <a:endParaRPr lang="en-GB" dirty="0">
              <a:latin typeface="Arial"/>
              <a:cs typeface="Arial"/>
            </a:endParaRPr>
          </a:p>
          <a:p>
            <a:pPr marL="0" indent="0">
              <a:buNone/>
            </a:pPr>
            <a:endParaRPr lang="en-GB" dirty="0"/>
          </a:p>
        </p:txBody>
      </p:sp>
    </p:spTree>
    <p:extLst>
      <p:ext uri="{BB962C8B-B14F-4D97-AF65-F5344CB8AC3E}">
        <p14:creationId xmlns:p14="http://schemas.microsoft.com/office/powerpoint/2010/main" val="404939103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042F79-09D6-8E6F-2336-782A945D0B13}"/>
              </a:ext>
            </a:extLst>
          </p:cNvPr>
          <p:cNvSpPr>
            <a:spLocks noGrp="1"/>
          </p:cNvSpPr>
          <p:nvPr>
            <p:ph type="title"/>
          </p:nvPr>
        </p:nvSpPr>
        <p:spPr>
          <a:xfrm>
            <a:off x="700088" y="728209"/>
            <a:ext cx="6400800" cy="741536"/>
          </a:xfrm>
        </p:spPr>
        <p:txBody>
          <a:bodyPr>
            <a:normAutofit fontScale="90000"/>
          </a:bodyPr>
          <a:lstStyle/>
          <a:p>
            <a:pPr>
              <a:lnSpc>
                <a:spcPct val="90000"/>
              </a:lnSpc>
            </a:pPr>
            <a:r>
              <a:rPr lang="en-GB" b="1">
                <a:latin typeface="Arial"/>
                <a:cs typeface="Arial"/>
              </a:rPr>
              <a:t>HOUSE OF CARE MODEL</a:t>
            </a:r>
          </a:p>
        </p:txBody>
      </p:sp>
      <p:cxnSp>
        <p:nvCxnSpPr>
          <p:cNvPr id="31" name="Straight Connector 30">
            <a:extLst>
              <a:ext uri="{FF2B5EF4-FFF2-40B4-BE49-F238E27FC236}">
                <a16:creationId xmlns:a16="http://schemas.microsoft.com/office/drawing/2014/main" id="{8E813B4C-6731-0B72-5252-A79AB0E20B5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3900"/>
            <a:ext cx="10588752"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D0545742-D486-112B-0289-7C7085FD56F2}"/>
              </a:ext>
            </a:extLst>
          </p:cNvPr>
          <p:cNvSpPr>
            <a:spLocks noGrp="1"/>
          </p:cNvSpPr>
          <p:nvPr>
            <p:ph idx="1"/>
          </p:nvPr>
        </p:nvSpPr>
        <p:spPr>
          <a:xfrm>
            <a:off x="700088" y="1735764"/>
            <a:ext cx="6400800" cy="4400295"/>
          </a:xfrm>
        </p:spPr>
        <p:txBody>
          <a:bodyPr vert="horz" lIns="91440" tIns="45720" rIns="91440" bIns="45720" rtlCol="0" anchor="t">
            <a:normAutofit/>
          </a:bodyPr>
          <a:lstStyle/>
          <a:p>
            <a:pPr>
              <a:lnSpc>
                <a:spcPct val="100000"/>
              </a:lnSpc>
            </a:pPr>
            <a:r>
              <a:rPr lang="en-GB" sz="1900">
                <a:latin typeface="Arial"/>
                <a:cs typeface="Arial"/>
              </a:rPr>
              <a:t>House of care is a UK framework for delivering person-centred care .it takes place at the centre of decision making .</a:t>
            </a:r>
          </a:p>
          <a:p>
            <a:pPr>
              <a:lnSpc>
                <a:spcPct val="100000"/>
              </a:lnSpc>
            </a:pPr>
            <a:r>
              <a:rPr lang="en-GB" sz="1900" dirty="0">
                <a:latin typeface="Arial"/>
                <a:cs typeface="Arial"/>
              </a:rPr>
              <a:t>Personal level : Patient centred care, education , personalised care plan, shared decision- </a:t>
            </a:r>
            <a:r>
              <a:rPr lang="en-GB" sz="1900">
                <a:latin typeface="Arial"/>
                <a:cs typeface="Arial"/>
              </a:rPr>
              <a:t>making, early symptom recognition.</a:t>
            </a:r>
            <a:endParaRPr lang="en-GB" sz="1900" dirty="0">
              <a:latin typeface="Arial"/>
              <a:cs typeface="Arial"/>
            </a:endParaRPr>
          </a:p>
          <a:p>
            <a:pPr>
              <a:lnSpc>
                <a:spcPct val="100000"/>
              </a:lnSpc>
            </a:pPr>
            <a:r>
              <a:rPr lang="en-GB" sz="1900" dirty="0">
                <a:latin typeface="Arial"/>
                <a:cs typeface="Arial"/>
              </a:rPr>
              <a:t>Community level :local healthcare services, </a:t>
            </a:r>
            <a:r>
              <a:rPr lang="en-GB" sz="1900" dirty="0" err="1">
                <a:latin typeface="Arial"/>
                <a:cs typeface="Arial"/>
              </a:rPr>
              <a:t>Rehabiliation</a:t>
            </a:r>
            <a:r>
              <a:rPr lang="en-GB" sz="1900" dirty="0">
                <a:latin typeface="Arial"/>
                <a:cs typeface="Arial"/>
              </a:rPr>
              <a:t>, smoking, palliative care .</a:t>
            </a:r>
          </a:p>
          <a:p>
            <a:pPr>
              <a:lnSpc>
                <a:spcPct val="100000"/>
              </a:lnSpc>
            </a:pPr>
            <a:r>
              <a:rPr lang="en-GB" sz="1900" dirty="0">
                <a:latin typeface="Arial"/>
                <a:cs typeface="Arial"/>
              </a:rPr>
              <a:t>National level : UK policies, screening , funding, workforce planning , improvement </a:t>
            </a:r>
            <a:r>
              <a:rPr lang="en-GB" sz="1900">
                <a:latin typeface="Arial"/>
                <a:cs typeface="Arial"/>
              </a:rPr>
              <a:t>programmes ,NHS policies.             </a:t>
            </a:r>
            <a:r>
              <a:rPr lang="en-GB" sz="1900" dirty="0"/>
              <a:t>                                    </a:t>
            </a:r>
          </a:p>
          <a:p>
            <a:pPr marL="0" indent="0">
              <a:lnSpc>
                <a:spcPct val="100000"/>
              </a:lnSpc>
              <a:buNone/>
            </a:pPr>
            <a:r>
              <a:rPr lang="en-GB" sz="1900" dirty="0"/>
              <a:t>  </a:t>
            </a:r>
            <a:r>
              <a:rPr lang="en-GB" sz="1900">
                <a:latin typeface="Calisto MT"/>
                <a:cs typeface="Arial"/>
              </a:rPr>
              <a:t>                                         </a:t>
            </a:r>
            <a:r>
              <a:rPr lang="en-GB" sz="1900">
                <a:latin typeface="Arial"/>
                <a:cs typeface="Arial"/>
              </a:rPr>
              <a:t>(</a:t>
            </a:r>
            <a:r>
              <a:rPr lang="en-GB" sz="1900">
                <a:latin typeface="Arial"/>
                <a:ea typeface="+mn-lt"/>
                <a:cs typeface="Arial"/>
              </a:rPr>
              <a:t>British Heart Foundation, 2020)</a:t>
            </a:r>
            <a:endParaRPr lang="en-GB"/>
          </a:p>
        </p:txBody>
      </p:sp>
      <p:pic>
        <p:nvPicPr>
          <p:cNvPr id="5" name="Content Placeholder 3" descr="1. Empowering Those Affected By Rare Diseases (1 – 8) - Rare Disease ...">
            <a:extLst>
              <a:ext uri="{FF2B5EF4-FFF2-40B4-BE49-F238E27FC236}">
                <a16:creationId xmlns:a16="http://schemas.microsoft.com/office/drawing/2014/main" id="{CD060BA8-C256-1326-0A52-C0F653B73CBB}"/>
              </a:ext>
            </a:extLst>
          </p:cNvPr>
          <p:cNvPicPr>
            <a:picLocks noChangeAspect="1"/>
          </p:cNvPicPr>
          <p:nvPr/>
        </p:nvPicPr>
        <p:blipFill>
          <a:blip r:embed="rId2"/>
          <a:stretch>
            <a:fillRect/>
          </a:stretch>
        </p:blipFill>
        <p:spPr>
          <a:xfrm>
            <a:off x="7487920" y="1749925"/>
            <a:ext cx="3903980" cy="3886202"/>
          </a:xfrm>
          <a:prstGeom prst="rect">
            <a:avLst/>
          </a:prstGeom>
        </p:spPr>
      </p:pic>
      <p:cxnSp>
        <p:nvCxnSpPr>
          <p:cNvPr id="32" name="Straight Connector 31">
            <a:extLst>
              <a:ext uri="{FF2B5EF4-FFF2-40B4-BE49-F238E27FC236}">
                <a16:creationId xmlns:a16="http://schemas.microsoft.com/office/drawing/2014/main" id="{6E0E8146-6E65-2E6C-0C86-547E3C92540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9065" y="6145599"/>
            <a:ext cx="1058283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323073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030A0-E15D-2400-D33B-0ABBF19DCBEC}"/>
              </a:ext>
            </a:extLst>
          </p:cNvPr>
          <p:cNvSpPr>
            <a:spLocks noGrp="1"/>
          </p:cNvSpPr>
          <p:nvPr>
            <p:ph type="title"/>
          </p:nvPr>
        </p:nvSpPr>
        <p:spPr>
          <a:xfrm>
            <a:off x="700635" y="762000"/>
            <a:ext cx="10691265" cy="1068107"/>
          </a:xfrm>
        </p:spPr>
        <p:txBody>
          <a:bodyPr/>
          <a:lstStyle/>
          <a:p>
            <a:r>
              <a:rPr lang="en-GB" sz="3200" b="1">
                <a:latin typeface="Arial"/>
                <a:cs typeface="Arial"/>
              </a:rPr>
              <a:t>Comorbidities for lung cancer</a:t>
            </a:r>
            <a:endParaRPr lang="en-US"/>
          </a:p>
        </p:txBody>
      </p:sp>
      <p:sp>
        <p:nvSpPr>
          <p:cNvPr id="3" name="Content Placeholder 2">
            <a:extLst>
              <a:ext uri="{FF2B5EF4-FFF2-40B4-BE49-F238E27FC236}">
                <a16:creationId xmlns:a16="http://schemas.microsoft.com/office/drawing/2014/main" id="{0D591A8D-4533-7303-0324-BE6E1EB36686}"/>
              </a:ext>
            </a:extLst>
          </p:cNvPr>
          <p:cNvSpPr>
            <a:spLocks noGrp="1"/>
          </p:cNvSpPr>
          <p:nvPr>
            <p:ph idx="1"/>
          </p:nvPr>
        </p:nvSpPr>
        <p:spPr>
          <a:xfrm>
            <a:off x="700635" y="1619650"/>
            <a:ext cx="10691265" cy="4501895"/>
          </a:xfrm>
        </p:spPr>
        <p:txBody>
          <a:bodyPr vert="horz" lIns="91440" tIns="45720" rIns="91440" bIns="45720" rtlCol="0" anchor="t">
            <a:normAutofit/>
          </a:bodyPr>
          <a:lstStyle/>
          <a:p>
            <a:r>
              <a:rPr lang="en-GB">
                <a:latin typeface="Arial"/>
                <a:cs typeface="Arial"/>
              </a:rPr>
              <a:t>Lung cancer patients  regularly experience comorbidities  different types such as , </a:t>
            </a:r>
            <a:endParaRPr lang="en-US">
              <a:latin typeface="Arial"/>
              <a:cs typeface="Arial"/>
            </a:endParaRPr>
          </a:p>
          <a:p>
            <a:r>
              <a:rPr lang="en-GB">
                <a:latin typeface="Arial"/>
                <a:cs typeface="Arial"/>
              </a:rPr>
              <a:t>Common comorbidities as chronic</a:t>
            </a:r>
            <a:r>
              <a:rPr lang="en-GB" dirty="0">
                <a:solidFill>
                  <a:srgbClr val="FF0000"/>
                </a:solidFill>
                <a:latin typeface="Arial"/>
                <a:cs typeface="Arial"/>
              </a:rPr>
              <a:t> </a:t>
            </a:r>
            <a:r>
              <a:rPr lang="en-GB">
                <a:latin typeface="Arial"/>
                <a:cs typeface="Arial"/>
              </a:rPr>
              <a:t>obstructive pulmonary disease (COPD).</a:t>
            </a:r>
            <a:endParaRPr lang="en-US">
              <a:latin typeface="Arial"/>
              <a:cs typeface="Arial"/>
            </a:endParaRPr>
          </a:p>
          <a:p>
            <a:r>
              <a:rPr lang="en-GB">
                <a:latin typeface="Arial"/>
                <a:cs typeface="Arial"/>
              </a:rPr>
              <a:t>Cardiovascular diseases </a:t>
            </a:r>
            <a:r>
              <a:rPr lang="en-GB">
                <a:latin typeface="Arial"/>
                <a:ea typeface="+mn-lt"/>
                <a:cs typeface="Arial"/>
              </a:rPr>
              <a:t>(Hélène Pluchart et al., 2024)</a:t>
            </a:r>
          </a:p>
          <a:p>
            <a:r>
              <a:rPr lang="en-GB">
                <a:latin typeface="Arial"/>
                <a:cs typeface="Arial"/>
              </a:rPr>
              <a:t>Diabetes</a:t>
            </a:r>
          </a:p>
          <a:p>
            <a:r>
              <a:rPr lang="en-GB">
                <a:latin typeface="Arial"/>
                <a:cs typeface="Arial"/>
              </a:rPr>
              <a:t>Renal disease</a:t>
            </a:r>
          </a:p>
          <a:p>
            <a:r>
              <a:rPr lang="en-GB">
                <a:latin typeface="Arial"/>
                <a:cs typeface="Arial"/>
              </a:rPr>
              <a:t>Dementia</a:t>
            </a:r>
          </a:p>
          <a:p>
            <a:r>
              <a:rPr lang="en-GB">
                <a:latin typeface="Arial"/>
                <a:cs typeface="Arial"/>
              </a:rPr>
              <a:t>Cerebrovascular disease  </a:t>
            </a:r>
            <a:r>
              <a:rPr lang="en-GB">
                <a:solidFill>
                  <a:srgbClr val="040102"/>
                </a:solidFill>
                <a:latin typeface="Arial"/>
                <a:cs typeface="Arial"/>
              </a:rPr>
              <a:t>(Islam et al., 2015)</a:t>
            </a:r>
            <a:endParaRPr lang="en-GB">
              <a:latin typeface="Arial"/>
              <a:cs typeface="Arial"/>
            </a:endParaRPr>
          </a:p>
          <a:p>
            <a:endParaRPr lang="en-GB" dirty="0"/>
          </a:p>
        </p:txBody>
      </p:sp>
    </p:spTree>
    <p:extLst>
      <p:ext uri="{BB962C8B-B14F-4D97-AF65-F5344CB8AC3E}">
        <p14:creationId xmlns:p14="http://schemas.microsoft.com/office/powerpoint/2010/main" val="2356202617"/>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8374E0-C1B1-BE9C-DC6C-FB959736E093}"/>
              </a:ext>
            </a:extLst>
          </p:cNvPr>
          <p:cNvSpPr>
            <a:spLocks noGrp="1"/>
          </p:cNvSpPr>
          <p:nvPr>
            <p:ph type="title"/>
          </p:nvPr>
        </p:nvSpPr>
        <p:spPr>
          <a:xfrm>
            <a:off x="715149" y="747486"/>
            <a:ext cx="10480808" cy="828621"/>
          </a:xfrm>
        </p:spPr>
        <p:txBody>
          <a:bodyPr>
            <a:normAutofit/>
          </a:bodyPr>
          <a:lstStyle/>
          <a:p>
            <a:r>
              <a:rPr lang="en-GB" sz="3600" b="1">
                <a:latin typeface="Arial"/>
                <a:cs typeface="Arial"/>
              </a:rPr>
              <a:t>HOW to prevent lung cancer ?</a:t>
            </a:r>
          </a:p>
        </p:txBody>
      </p:sp>
      <p:sp>
        <p:nvSpPr>
          <p:cNvPr id="3" name="Content Placeholder 2">
            <a:extLst>
              <a:ext uri="{FF2B5EF4-FFF2-40B4-BE49-F238E27FC236}">
                <a16:creationId xmlns:a16="http://schemas.microsoft.com/office/drawing/2014/main" id="{846117B5-F096-4333-BB58-2CCAA67EC7CE}"/>
              </a:ext>
            </a:extLst>
          </p:cNvPr>
          <p:cNvSpPr>
            <a:spLocks noGrp="1"/>
          </p:cNvSpPr>
          <p:nvPr>
            <p:ph idx="1"/>
          </p:nvPr>
        </p:nvSpPr>
        <p:spPr>
          <a:xfrm>
            <a:off x="707892" y="1728507"/>
            <a:ext cx="10684008" cy="4378523"/>
          </a:xfrm>
        </p:spPr>
        <p:txBody>
          <a:bodyPr vert="horz" lIns="91440" tIns="45720" rIns="91440" bIns="45720" rtlCol="0" anchor="t">
            <a:normAutofit/>
          </a:bodyPr>
          <a:lstStyle/>
          <a:p>
            <a:r>
              <a:rPr lang="en-GB">
                <a:latin typeface="Arial"/>
                <a:cs typeface="Arial"/>
              </a:rPr>
              <a:t>There are many ways to prevent lung cancer and following strategies .</a:t>
            </a:r>
          </a:p>
          <a:p>
            <a:r>
              <a:rPr lang="en-GB">
                <a:latin typeface="Arial"/>
                <a:cs typeface="Arial"/>
              </a:rPr>
              <a:t>Avoid tobacco: the most effective is reduce smoke or avoid the smoke .</a:t>
            </a:r>
          </a:p>
          <a:p>
            <a:r>
              <a:rPr lang="en-GB" dirty="0">
                <a:latin typeface="Arial"/>
                <a:cs typeface="Arial"/>
              </a:rPr>
              <a:t>Maintain a healthy diet :eating a healthy </a:t>
            </a:r>
            <a:r>
              <a:rPr lang="en-GB">
                <a:latin typeface="Arial"/>
                <a:cs typeface="Arial"/>
              </a:rPr>
              <a:t>balanced</a:t>
            </a:r>
            <a:r>
              <a:rPr lang="en-GB" dirty="0">
                <a:latin typeface="Arial"/>
                <a:cs typeface="Arial"/>
              </a:rPr>
              <a:t> diet food and vegetables also lower the risk (</a:t>
            </a:r>
            <a:r>
              <a:rPr lang="en-GB">
                <a:solidFill>
                  <a:srgbClr val="040102"/>
                </a:solidFill>
                <a:latin typeface="Arial"/>
                <a:ea typeface="+mn-lt"/>
                <a:cs typeface="Arial"/>
              </a:rPr>
              <a:t>NHS Choices, 2022).</a:t>
            </a:r>
          </a:p>
          <a:p>
            <a:r>
              <a:rPr lang="en-GB">
                <a:latin typeface="Arial"/>
                <a:cs typeface="Arial"/>
              </a:rPr>
              <a:t>Reduce radon exposure : test your homes for radon if levels are high then do instant action.</a:t>
            </a:r>
          </a:p>
          <a:p>
            <a:r>
              <a:rPr lang="en-GB" dirty="0">
                <a:latin typeface="Arial"/>
                <a:cs typeface="Arial"/>
              </a:rPr>
              <a:t>Regular health </a:t>
            </a:r>
            <a:r>
              <a:rPr lang="en-GB">
                <a:latin typeface="Arial"/>
                <a:cs typeface="Arial"/>
              </a:rPr>
              <a:t>check-ups</a:t>
            </a:r>
            <a:r>
              <a:rPr lang="en-GB" dirty="0">
                <a:latin typeface="Arial"/>
                <a:cs typeface="Arial"/>
              </a:rPr>
              <a:t> : connected with doctors.</a:t>
            </a:r>
          </a:p>
          <a:p>
            <a:r>
              <a:rPr lang="en-GB">
                <a:latin typeface="Arial"/>
                <a:cs typeface="Arial"/>
              </a:rPr>
              <a:t>Taking medicines to treat a precancerous condition or to keep cancer from starting .</a:t>
            </a:r>
          </a:p>
          <a:p>
            <a:r>
              <a:rPr lang="en-GB">
                <a:latin typeface="Arial"/>
                <a:cs typeface="Arial"/>
              </a:rPr>
              <a:t>Avoiding things known to cause cancer.</a:t>
            </a:r>
          </a:p>
          <a:p>
            <a:r>
              <a:rPr lang="en-GB" dirty="0">
                <a:latin typeface="Arial"/>
                <a:cs typeface="Arial"/>
              </a:rPr>
              <a:t>Changing </a:t>
            </a:r>
            <a:r>
              <a:rPr lang="en-GB">
                <a:latin typeface="Arial"/>
                <a:cs typeface="Arial"/>
              </a:rPr>
              <a:t>life-style</a:t>
            </a:r>
            <a:r>
              <a:rPr lang="en-GB" dirty="0">
                <a:latin typeface="Arial"/>
                <a:cs typeface="Arial"/>
              </a:rPr>
              <a:t> and eating habits </a:t>
            </a:r>
            <a:r>
              <a:rPr lang="en-GB">
                <a:solidFill>
                  <a:srgbClr val="040102"/>
                </a:solidFill>
                <a:latin typeface="Arial"/>
                <a:cs typeface="Arial"/>
              </a:rPr>
              <a:t>(</a:t>
            </a:r>
            <a:r>
              <a:rPr lang="en-GB">
                <a:solidFill>
                  <a:srgbClr val="040102"/>
                </a:solidFill>
                <a:latin typeface="Arial"/>
                <a:ea typeface="+mn-lt"/>
                <a:cs typeface="Arial"/>
              </a:rPr>
              <a:t>National Cancer Institute, 2025).</a:t>
            </a:r>
          </a:p>
          <a:p>
            <a:endParaRPr lang="en-GB"/>
          </a:p>
        </p:txBody>
      </p:sp>
    </p:spTree>
    <p:extLst>
      <p:ext uri="{BB962C8B-B14F-4D97-AF65-F5344CB8AC3E}">
        <p14:creationId xmlns:p14="http://schemas.microsoft.com/office/powerpoint/2010/main" val="73279740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073DC-22CD-FCE9-D5FB-DD2F91D330C5}"/>
              </a:ext>
            </a:extLst>
          </p:cNvPr>
          <p:cNvSpPr>
            <a:spLocks noGrp="1"/>
          </p:cNvSpPr>
          <p:nvPr>
            <p:ph type="title"/>
          </p:nvPr>
        </p:nvSpPr>
        <p:spPr>
          <a:xfrm>
            <a:off x="700635" y="703943"/>
            <a:ext cx="10691265" cy="676221"/>
          </a:xfrm>
        </p:spPr>
        <p:txBody>
          <a:bodyPr>
            <a:normAutofit fontScale="90000"/>
          </a:bodyPr>
          <a:lstStyle/>
          <a:p>
            <a:r>
              <a:rPr lang="en-GB" sz="3200" b="1">
                <a:latin typeface="Arial"/>
                <a:cs typeface="Arial"/>
              </a:rPr>
              <a:t>Skills, values and behaviours</a:t>
            </a:r>
            <a:r>
              <a:rPr lang="en-GB"/>
              <a:t> </a:t>
            </a:r>
          </a:p>
        </p:txBody>
      </p:sp>
      <p:sp>
        <p:nvSpPr>
          <p:cNvPr id="3" name="Content Placeholder 2">
            <a:extLst>
              <a:ext uri="{FF2B5EF4-FFF2-40B4-BE49-F238E27FC236}">
                <a16:creationId xmlns:a16="http://schemas.microsoft.com/office/drawing/2014/main" id="{3D2D9571-A302-A621-AD8C-97E01486410C}"/>
              </a:ext>
            </a:extLst>
          </p:cNvPr>
          <p:cNvSpPr>
            <a:spLocks noGrp="1"/>
          </p:cNvSpPr>
          <p:nvPr>
            <p:ph idx="1"/>
          </p:nvPr>
        </p:nvSpPr>
        <p:spPr>
          <a:xfrm>
            <a:off x="700635" y="1554335"/>
            <a:ext cx="10691265" cy="4574467"/>
          </a:xfrm>
        </p:spPr>
        <p:txBody>
          <a:bodyPr vert="horz" lIns="91440" tIns="45720" rIns="91440" bIns="45720" rtlCol="0" anchor="t">
            <a:normAutofit/>
          </a:bodyPr>
          <a:lstStyle/>
          <a:p>
            <a:r>
              <a:rPr lang="en-GB">
                <a:latin typeface="Arial"/>
                <a:cs typeface="Arial"/>
              </a:rPr>
              <a:t>Co-productive care is joint approach where healthcare professional, patients, families, and </a:t>
            </a:r>
            <a:r>
              <a:rPr lang="en-GB" dirty="0">
                <a:latin typeface="Arial"/>
                <a:cs typeface="Arial"/>
              </a:rPr>
              <a:t>together .</a:t>
            </a:r>
          </a:p>
          <a:p>
            <a:r>
              <a:rPr lang="en-GB">
                <a:latin typeface="Arial"/>
                <a:cs typeface="Arial"/>
              </a:rPr>
              <a:t>As a same or equal partners to plan , deliver , and  evaluate care .</a:t>
            </a:r>
          </a:p>
          <a:p>
            <a:r>
              <a:rPr lang="en-GB" b="1">
                <a:latin typeface="Arial"/>
                <a:cs typeface="Arial"/>
              </a:rPr>
              <a:t>Skills</a:t>
            </a:r>
            <a:r>
              <a:rPr lang="en-GB">
                <a:latin typeface="Arial"/>
                <a:cs typeface="Arial"/>
              </a:rPr>
              <a:t> : The most important skills is effective communication .</a:t>
            </a:r>
          </a:p>
          <a:p>
            <a:r>
              <a:rPr lang="en-GB">
                <a:latin typeface="Arial"/>
                <a:cs typeface="Arial"/>
              </a:rPr>
              <a:t>Clinical assessment and symptom management .</a:t>
            </a:r>
          </a:p>
          <a:p>
            <a:r>
              <a:rPr lang="en-GB">
                <a:latin typeface="Arial"/>
                <a:cs typeface="Arial"/>
              </a:rPr>
              <a:t>Interprofessional collaboration .(NHS England ,2023)</a:t>
            </a:r>
          </a:p>
          <a:p>
            <a:r>
              <a:rPr lang="en-GB" b="1">
                <a:latin typeface="Arial"/>
                <a:cs typeface="Arial"/>
              </a:rPr>
              <a:t>Values</a:t>
            </a:r>
            <a:r>
              <a:rPr lang="en-GB">
                <a:latin typeface="Arial"/>
                <a:cs typeface="Arial"/>
              </a:rPr>
              <a:t> :respect for patient autonomy </a:t>
            </a:r>
          </a:p>
          <a:p>
            <a:r>
              <a:rPr lang="en-GB">
                <a:latin typeface="Arial"/>
                <a:cs typeface="Arial"/>
              </a:rPr>
              <a:t>Compassion</a:t>
            </a:r>
          </a:p>
          <a:p>
            <a:r>
              <a:rPr lang="en-GB">
                <a:latin typeface="Arial"/>
                <a:cs typeface="Arial"/>
              </a:rPr>
              <a:t>Equity and inclusivity </a:t>
            </a:r>
            <a:r>
              <a:rPr lang="en-GB">
                <a:latin typeface="Arial"/>
                <a:ea typeface="+mn-lt"/>
                <a:cs typeface="Arial"/>
              </a:rPr>
              <a:t>(NHS Health Education England, 2022).</a:t>
            </a:r>
            <a:endParaRPr lang="en-GB">
              <a:latin typeface="Arial"/>
              <a:cs typeface="Arial"/>
            </a:endParaRPr>
          </a:p>
          <a:p>
            <a:r>
              <a:rPr lang="en-GB">
                <a:latin typeface="Arial"/>
                <a:cs typeface="Arial"/>
              </a:rPr>
              <a:t>And last integrity .</a:t>
            </a:r>
          </a:p>
          <a:p>
            <a:endParaRPr lang="en-GB">
              <a:latin typeface="Arial"/>
              <a:cs typeface="Arial"/>
            </a:endParaRPr>
          </a:p>
          <a:p>
            <a:endParaRPr lang="en-GB"/>
          </a:p>
        </p:txBody>
      </p:sp>
    </p:spTree>
    <p:extLst>
      <p:ext uri="{BB962C8B-B14F-4D97-AF65-F5344CB8AC3E}">
        <p14:creationId xmlns:p14="http://schemas.microsoft.com/office/powerpoint/2010/main" val="32110804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7C2E9-CF07-F0DB-B074-E3B0F70BF1B0}"/>
              </a:ext>
            </a:extLst>
          </p:cNvPr>
          <p:cNvSpPr>
            <a:spLocks noGrp="1"/>
          </p:cNvSpPr>
          <p:nvPr>
            <p:ph type="title"/>
          </p:nvPr>
        </p:nvSpPr>
        <p:spPr>
          <a:xfrm>
            <a:off x="700635" y="762000"/>
            <a:ext cx="10691265" cy="966507"/>
          </a:xfrm>
        </p:spPr>
        <p:txBody>
          <a:bodyPr/>
          <a:lstStyle/>
          <a:p>
            <a:r>
              <a:rPr lang="en-GB" sz="2900" b="1">
                <a:latin typeface="Arial"/>
                <a:cs typeface="Arial"/>
              </a:rPr>
              <a:t>Skills, values and behaviours</a:t>
            </a:r>
            <a:r>
              <a:rPr lang="en-GB" sz="3600"/>
              <a:t> </a:t>
            </a:r>
          </a:p>
          <a:p>
            <a:endParaRPr lang="en-GB"/>
          </a:p>
        </p:txBody>
      </p:sp>
      <p:sp>
        <p:nvSpPr>
          <p:cNvPr id="3" name="Content Placeholder 2">
            <a:extLst>
              <a:ext uri="{FF2B5EF4-FFF2-40B4-BE49-F238E27FC236}">
                <a16:creationId xmlns:a16="http://schemas.microsoft.com/office/drawing/2014/main" id="{F0197A76-C0C2-7C89-1BC4-F7A260A02781}"/>
              </a:ext>
            </a:extLst>
          </p:cNvPr>
          <p:cNvSpPr>
            <a:spLocks noGrp="1"/>
          </p:cNvSpPr>
          <p:nvPr>
            <p:ph idx="1"/>
          </p:nvPr>
        </p:nvSpPr>
        <p:spPr>
          <a:xfrm>
            <a:off x="700635" y="1619650"/>
            <a:ext cx="10691265" cy="4342238"/>
          </a:xfrm>
        </p:spPr>
        <p:txBody>
          <a:bodyPr vert="horz" lIns="91440" tIns="45720" rIns="91440" bIns="45720" rtlCol="0" anchor="t">
            <a:normAutofit/>
          </a:bodyPr>
          <a:lstStyle/>
          <a:p>
            <a:r>
              <a:rPr lang="en-GB" b="1">
                <a:latin typeface="Arial"/>
                <a:cs typeface="Arial"/>
              </a:rPr>
              <a:t>Behaviours </a:t>
            </a:r>
            <a:r>
              <a:rPr lang="en-GB">
                <a:latin typeface="Arial"/>
                <a:cs typeface="Arial"/>
              </a:rPr>
              <a:t>: healthcare professional should demonstrate empathy </a:t>
            </a:r>
          </a:p>
          <a:p>
            <a:r>
              <a:rPr lang="en-GB">
                <a:latin typeface="Arial"/>
                <a:cs typeface="Arial"/>
              </a:rPr>
              <a:t>Shared decision making (NICE,2021)</a:t>
            </a:r>
          </a:p>
          <a:p>
            <a:r>
              <a:rPr lang="en-GB">
                <a:latin typeface="Arial"/>
                <a:cs typeface="Arial"/>
              </a:rPr>
              <a:t>Responsiveness and flexibility </a:t>
            </a:r>
          </a:p>
          <a:p>
            <a:r>
              <a:rPr lang="en-GB">
                <a:latin typeface="Arial"/>
                <a:cs typeface="Arial"/>
              </a:rPr>
              <a:t>Judgemental attitudes</a:t>
            </a:r>
            <a:r>
              <a:rPr lang="en-GB" dirty="0"/>
              <a:t> </a:t>
            </a:r>
          </a:p>
        </p:txBody>
      </p:sp>
    </p:spTree>
    <p:extLst>
      <p:ext uri="{BB962C8B-B14F-4D97-AF65-F5344CB8AC3E}">
        <p14:creationId xmlns:p14="http://schemas.microsoft.com/office/powerpoint/2010/main" val="246879587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B2188D-A415-B2A2-0904-9393FA793D86}"/>
              </a:ext>
            </a:extLst>
          </p:cNvPr>
          <p:cNvSpPr>
            <a:spLocks noGrp="1"/>
          </p:cNvSpPr>
          <p:nvPr>
            <p:ph type="title"/>
          </p:nvPr>
        </p:nvSpPr>
        <p:spPr>
          <a:xfrm>
            <a:off x="700635" y="696686"/>
            <a:ext cx="10691265" cy="661708"/>
          </a:xfrm>
        </p:spPr>
        <p:txBody>
          <a:bodyPr>
            <a:normAutofit fontScale="90000"/>
          </a:bodyPr>
          <a:lstStyle/>
          <a:p>
            <a:r>
              <a:rPr lang="en-GB" sz="3200" b="1">
                <a:latin typeface="Arial"/>
                <a:cs typeface="Arial"/>
              </a:rPr>
              <a:t>Recommendation</a:t>
            </a:r>
            <a:r>
              <a:rPr lang="en-GB"/>
              <a:t> </a:t>
            </a:r>
          </a:p>
        </p:txBody>
      </p:sp>
      <p:sp>
        <p:nvSpPr>
          <p:cNvPr id="3" name="Content Placeholder 2">
            <a:extLst>
              <a:ext uri="{FF2B5EF4-FFF2-40B4-BE49-F238E27FC236}">
                <a16:creationId xmlns:a16="http://schemas.microsoft.com/office/drawing/2014/main" id="{97FCF172-F7C5-CB35-AE62-B7BE9CAF10FB}"/>
              </a:ext>
            </a:extLst>
          </p:cNvPr>
          <p:cNvSpPr>
            <a:spLocks noGrp="1"/>
          </p:cNvSpPr>
          <p:nvPr>
            <p:ph idx="1"/>
          </p:nvPr>
        </p:nvSpPr>
        <p:spPr>
          <a:xfrm>
            <a:off x="700635" y="1699478"/>
            <a:ext cx="10691265" cy="4443838"/>
          </a:xfrm>
        </p:spPr>
        <p:txBody>
          <a:bodyPr vert="horz" lIns="91440" tIns="45720" rIns="91440" bIns="45720" rtlCol="0" anchor="t">
            <a:normAutofit/>
          </a:bodyPr>
          <a:lstStyle/>
          <a:p>
            <a:r>
              <a:rPr lang="en-GB">
                <a:latin typeface="Arial"/>
                <a:cs typeface="Arial"/>
              </a:rPr>
              <a:t>Improving outcome through best practices </a:t>
            </a:r>
            <a:endParaRPr lang="en-GB" dirty="0">
              <a:latin typeface="Arial"/>
              <a:cs typeface="Arial"/>
            </a:endParaRPr>
          </a:p>
          <a:p>
            <a:r>
              <a:rPr lang="en-GB">
                <a:latin typeface="Arial"/>
                <a:cs typeface="Arial"/>
              </a:rPr>
              <a:t>Reducing variation </a:t>
            </a:r>
            <a:endParaRPr lang="en-GB" dirty="0">
              <a:latin typeface="Arial"/>
              <a:cs typeface="Arial"/>
            </a:endParaRPr>
          </a:p>
          <a:p>
            <a:r>
              <a:rPr lang="en-GB">
                <a:latin typeface="Arial"/>
                <a:cs typeface="Arial"/>
              </a:rPr>
              <a:t>Minimizing delay in diagnosis </a:t>
            </a:r>
            <a:endParaRPr lang="en-GB" dirty="0">
              <a:latin typeface="Arial"/>
              <a:cs typeface="Arial"/>
            </a:endParaRPr>
          </a:p>
          <a:p>
            <a:r>
              <a:rPr lang="en-GB" dirty="0">
                <a:latin typeface="Arial"/>
                <a:cs typeface="Arial"/>
              </a:rPr>
              <a:t>Stating and </a:t>
            </a:r>
            <a:r>
              <a:rPr lang="en-GB">
                <a:latin typeface="Arial"/>
                <a:cs typeface="Arial"/>
              </a:rPr>
              <a:t>treatment .</a:t>
            </a:r>
            <a:endParaRPr lang="en-GB" dirty="0">
              <a:latin typeface="Arial"/>
              <a:cs typeface="Arial"/>
            </a:endParaRPr>
          </a:p>
          <a:p>
            <a:r>
              <a:rPr lang="en-GB" dirty="0">
                <a:latin typeface="Arial"/>
                <a:cs typeface="Arial"/>
              </a:rPr>
              <a:t>Mainly </a:t>
            </a:r>
            <a:r>
              <a:rPr lang="en-GB">
                <a:latin typeface="Arial"/>
                <a:cs typeface="Arial"/>
              </a:rPr>
              <a:t>important is timely recognition</a:t>
            </a:r>
            <a:r>
              <a:rPr lang="en-GB" sz="1800">
                <a:latin typeface="Arial"/>
                <a:cs typeface="Arial"/>
              </a:rPr>
              <a:t>(</a:t>
            </a:r>
            <a:r>
              <a:rPr lang="en-GB" sz="1800">
                <a:latin typeface="Arial"/>
                <a:ea typeface="+mn-lt"/>
                <a:cs typeface="Arial"/>
              </a:rPr>
              <a:t>National Institute for Health and Care Excellence, 2019</a:t>
            </a:r>
            <a:r>
              <a:rPr lang="en-GB" sz="1100">
                <a:latin typeface="Arial"/>
                <a:ea typeface="+mn-lt"/>
                <a:cs typeface="Arial"/>
              </a:rPr>
              <a:t>).</a:t>
            </a:r>
          </a:p>
          <a:p>
            <a:r>
              <a:rPr lang="en-GB">
                <a:latin typeface="Arial"/>
                <a:cs typeface="Arial"/>
              </a:rPr>
              <a:t>Risk assessment </a:t>
            </a:r>
            <a:endParaRPr lang="en-GB" dirty="0">
              <a:latin typeface="Arial"/>
              <a:cs typeface="Arial"/>
            </a:endParaRPr>
          </a:p>
          <a:p>
            <a:r>
              <a:rPr lang="en-GB" dirty="0" err="1">
                <a:latin typeface="Arial"/>
                <a:cs typeface="Arial"/>
              </a:rPr>
              <a:t>Refral</a:t>
            </a:r>
            <a:r>
              <a:rPr lang="en-GB" dirty="0">
                <a:latin typeface="Arial"/>
                <a:cs typeface="Arial"/>
              </a:rPr>
              <a:t> patient with suspected secondary and tertiary care.</a:t>
            </a:r>
          </a:p>
          <a:p>
            <a:r>
              <a:rPr lang="en-GB">
                <a:latin typeface="Arial"/>
                <a:cs typeface="Arial"/>
              </a:rPr>
              <a:t>National optimal lung cancer pathway (NOLCP) series of diagnosis </a:t>
            </a:r>
            <a:r>
              <a:rPr lang="en-GB" sz="1800">
                <a:latin typeface="Arial"/>
                <a:cs typeface="Arial"/>
              </a:rPr>
              <a:t>(</a:t>
            </a:r>
            <a:r>
              <a:rPr lang="en-GB" sz="1800">
                <a:latin typeface="Arial"/>
                <a:ea typeface="+mn-lt"/>
                <a:cs typeface="Arial"/>
              </a:rPr>
              <a:t>UK National Screening Committee, 2022).</a:t>
            </a:r>
            <a:endParaRPr lang="en-GB" sz="1800" dirty="0">
              <a:latin typeface="Arial"/>
              <a:ea typeface="+mn-lt"/>
              <a:cs typeface="Arial"/>
            </a:endParaRPr>
          </a:p>
          <a:p>
            <a:endParaRPr lang="en-GB" dirty="0">
              <a:latin typeface="Arial"/>
              <a:cs typeface="Arial"/>
            </a:endParaRPr>
          </a:p>
        </p:txBody>
      </p:sp>
    </p:spTree>
    <p:extLst>
      <p:ext uri="{BB962C8B-B14F-4D97-AF65-F5344CB8AC3E}">
        <p14:creationId xmlns:p14="http://schemas.microsoft.com/office/powerpoint/2010/main" val="274314843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76088-48DB-D43A-02FC-864A18840B7A}"/>
              </a:ext>
            </a:extLst>
          </p:cNvPr>
          <p:cNvSpPr>
            <a:spLocks noGrp="1"/>
          </p:cNvSpPr>
          <p:nvPr>
            <p:ph type="title"/>
          </p:nvPr>
        </p:nvSpPr>
        <p:spPr>
          <a:xfrm>
            <a:off x="700635" y="689429"/>
            <a:ext cx="10691265" cy="1024563"/>
          </a:xfrm>
        </p:spPr>
        <p:txBody>
          <a:bodyPr>
            <a:normAutofit/>
          </a:bodyPr>
          <a:lstStyle/>
          <a:p>
            <a:r>
              <a:rPr lang="en-GB" sz="3600" b="1">
                <a:latin typeface="Arial"/>
                <a:cs typeface="Arial"/>
              </a:rPr>
              <a:t>Recommendation </a:t>
            </a:r>
          </a:p>
        </p:txBody>
      </p:sp>
      <p:sp>
        <p:nvSpPr>
          <p:cNvPr id="3" name="Content Placeholder 2">
            <a:extLst>
              <a:ext uri="{FF2B5EF4-FFF2-40B4-BE49-F238E27FC236}">
                <a16:creationId xmlns:a16="http://schemas.microsoft.com/office/drawing/2014/main" id="{8E195F4B-8DB3-90F2-EE12-0CD248621717}"/>
              </a:ext>
            </a:extLst>
          </p:cNvPr>
          <p:cNvSpPr>
            <a:spLocks noGrp="1"/>
          </p:cNvSpPr>
          <p:nvPr>
            <p:ph idx="1"/>
          </p:nvPr>
        </p:nvSpPr>
        <p:spPr>
          <a:xfrm>
            <a:off x="700635" y="1779307"/>
            <a:ext cx="10691265" cy="4349495"/>
          </a:xfrm>
        </p:spPr>
        <p:txBody>
          <a:bodyPr vert="horz" lIns="91440" tIns="45720" rIns="91440" bIns="45720" rtlCol="0" anchor="t">
            <a:normAutofit/>
          </a:bodyPr>
          <a:lstStyle/>
          <a:p>
            <a:r>
              <a:rPr lang="en-GB">
                <a:latin typeface="Arial"/>
                <a:cs typeface="Arial"/>
              </a:rPr>
              <a:t>Stop smoking </a:t>
            </a:r>
            <a:endParaRPr lang="en-US">
              <a:latin typeface="Arial"/>
              <a:cs typeface="Arial"/>
            </a:endParaRPr>
          </a:p>
          <a:p>
            <a:r>
              <a:rPr lang="en-GB" dirty="0">
                <a:latin typeface="Arial"/>
                <a:cs typeface="Arial"/>
              </a:rPr>
              <a:t>Live healthy </a:t>
            </a:r>
            <a:r>
              <a:rPr lang="en-GB">
                <a:latin typeface="Arial"/>
                <a:cs typeface="Arial"/>
              </a:rPr>
              <a:t>life-style </a:t>
            </a:r>
          </a:p>
          <a:p>
            <a:r>
              <a:rPr lang="en-GB">
                <a:latin typeface="Arial"/>
                <a:cs typeface="Arial"/>
              </a:rPr>
              <a:t>Manage longer term</a:t>
            </a:r>
            <a:r>
              <a:rPr lang="en-GB" dirty="0">
                <a:latin typeface="Arial"/>
                <a:cs typeface="Arial"/>
              </a:rPr>
              <a:t> symptom's </a:t>
            </a:r>
          </a:p>
          <a:p>
            <a:r>
              <a:rPr lang="en-GB">
                <a:latin typeface="Arial"/>
                <a:cs typeface="Arial"/>
              </a:rPr>
              <a:t>Prevent infection </a:t>
            </a:r>
            <a:endParaRPr lang="en-GB" dirty="0">
              <a:latin typeface="Arial"/>
              <a:cs typeface="Arial"/>
            </a:endParaRPr>
          </a:p>
          <a:p>
            <a:r>
              <a:rPr lang="en-GB">
                <a:latin typeface="Arial"/>
                <a:cs typeface="Arial"/>
              </a:rPr>
              <a:t>Know when to seek medical attention </a:t>
            </a:r>
            <a:endParaRPr lang="en-GB" dirty="0">
              <a:latin typeface="Arial"/>
              <a:cs typeface="Arial"/>
            </a:endParaRPr>
          </a:p>
          <a:p>
            <a:r>
              <a:rPr lang="en-GB">
                <a:latin typeface="Arial"/>
                <a:cs typeface="Arial"/>
              </a:rPr>
              <a:t>Palliative and supportive care  (NICE ,2019</a:t>
            </a:r>
            <a:r>
              <a:rPr lang="en-GB"/>
              <a:t>)</a:t>
            </a:r>
          </a:p>
        </p:txBody>
      </p:sp>
    </p:spTree>
    <p:extLst>
      <p:ext uri="{BB962C8B-B14F-4D97-AF65-F5344CB8AC3E}">
        <p14:creationId xmlns:p14="http://schemas.microsoft.com/office/powerpoint/2010/main" val="11412449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646F60-04A1-AAE5-D5CC-94450B7D2B68}"/>
              </a:ext>
            </a:extLst>
          </p:cNvPr>
          <p:cNvSpPr>
            <a:spLocks noGrp="1"/>
          </p:cNvSpPr>
          <p:nvPr>
            <p:ph type="title"/>
          </p:nvPr>
        </p:nvSpPr>
        <p:spPr>
          <a:xfrm>
            <a:off x="700635" y="747486"/>
            <a:ext cx="10691265" cy="777822"/>
          </a:xfrm>
        </p:spPr>
        <p:txBody>
          <a:bodyPr/>
          <a:lstStyle/>
          <a:p>
            <a:r>
              <a:rPr lang="en-GB" sz="3600" b="1">
                <a:latin typeface="Arial"/>
                <a:cs typeface="Arial"/>
              </a:rPr>
              <a:t>Comprehensive model</a:t>
            </a:r>
            <a:r>
              <a:rPr lang="en-GB" dirty="0"/>
              <a:t> </a:t>
            </a:r>
          </a:p>
        </p:txBody>
      </p:sp>
      <p:sp>
        <p:nvSpPr>
          <p:cNvPr id="3" name="Content Placeholder 2">
            <a:extLst>
              <a:ext uri="{FF2B5EF4-FFF2-40B4-BE49-F238E27FC236}">
                <a16:creationId xmlns:a16="http://schemas.microsoft.com/office/drawing/2014/main" id="{C323F2A5-7393-E6BD-9597-22518452CB50}"/>
              </a:ext>
            </a:extLst>
          </p:cNvPr>
          <p:cNvSpPr>
            <a:spLocks noGrp="1"/>
          </p:cNvSpPr>
          <p:nvPr>
            <p:ph idx="1"/>
          </p:nvPr>
        </p:nvSpPr>
        <p:spPr>
          <a:xfrm>
            <a:off x="700635" y="1699478"/>
            <a:ext cx="10691265" cy="4400295"/>
          </a:xfrm>
        </p:spPr>
        <p:txBody>
          <a:bodyPr vert="horz" lIns="91440" tIns="45720" rIns="91440" bIns="45720" rtlCol="0" anchor="t">
            <a:normAutofit fontScale="92500" lnSpcReduction="10000"/>
          </a:bodyPr>
          <a:lstStyle/>
          <a:p>
            <a:r>
              <a:rPr lang="en-GB" dirty="0">
                <a:latin typeface="Arial"/>
                <a:cs typeface="Arial"/>
              </a:rPr>
              <a:t>Comprehensive model for personalised care is approach used in healthcare widely used in UK'S </a:t>
            </a:r>
            <a:r>
              <a:rPr lang="en-GB">
                <a:latin typeface="Arial"/>
                <a:cs typeface="Arial"/>
              </a:rPr>
              <a:t>national health service .</a:t>
            </a:r>
            <a:endParaRPr lang="en-GB" dirty="0">
              <a:latin typeface="Arial"/>
              <a:cs typeface="Arial"/>
            </a:endParaRPr>
          </a:p>
          <a:p>
            <a:r>
              <a:rPr lang="en-GB">
                <a:latin typeface="Arial"/>
                <a:cs typeface="Arial"/>
              </a:rPr>
              <a:t>Mainly</a:t>
            </a:r>
            <a:r>
              <a:rPr lang="en-GB" dirty="0">
                <a:latin typeface="Arial"/>
                <a:cs typeface="Arial"/>
              </a:rPr>
              <a:t> six key component </a:t>
            </a:r>
          </a:p>
          <a:p>
            <a:r>
              <a:rPr lang="en-GB" b="1" dirty="0">
                <a:latin typeface="Arial"/>
                <a:cs typeface="Arial"/>
              </a:rPr>
              <a:t>Shared decision-making </a:t>
            </a:r>
            <a:r>
              <a:rPr lang="en-GB" dirty="0">
                <a:latin typeface="Arial"/>
                <a:cs typeface="Arial"/>
              </a:rPr>
              <a:t>: healthcare-professional and patient works together and make a decision about treatment and care . it also explain treatment option such as surgery, chemotherapy, radiotherapy, immunotherapy or palliative care .</a:t>
            </a:r>
          </a:p>
          <a:p>
            <a:r>
              <a:rPr lang="en-GB" dirty="0">
                <a:latin typeface="Arial"/>
                <a:cs typeface="Arial"/>
              </a:rPr>
              <a:t>Motivate the patient to discuss their values and preferences , also involve family </a:t>
            </a:r>
            <a:r>
              <a:rPr lang="en-GB">
                <a:latin typeface="Arial"/>
                <a:cs typeface="Arial"/>
              </a:rPr>
              <a:t>members</a:t>
            </a:r>
            <a:r>
              <a:rPr lang="en-GB" dirty="0">
                <a:latin typeface="Arial"/>
                <a:cs typeface="Arial"/>
              </a:rPr>
              <a:t> and respect patient's choice .</a:t>
            </a:r>
          </a:p>
          <a:p>
            <a:r>
              <a:rPr lang="en-GB" b="1" dirty="0">
                <a:latin typeface="Arial"/>
                <a:cs typeface="Arial"/>
              </a:rPr>
              <a:t>Personalised care and support planning </a:t>
            </a:r>
            <a:r>
              <a:rPr lang="en-GB">
                <a:latin typeface="Arial"/>
                <a:cs typeface="Arial"/>
              </a:rPr>
              <a:t>: Develop an individual care plan which includes symptom management ,nutrition, exercise , smoking , and follow-up</a:t>
            </a:r>
            <a:r>
              <a:rPr lang="en-GB" dirty="0">
                <a:latin typeface="Arial"/>
                <a:cs typeface="Arial"/>
              </a:rPr>
              <a:t> appointments .</a:t>
            </a:r>
          </a:p>
          <a:p>
            <a:r>
              <a:rPr lang="en-GB" dirty="0">
                <a:latin typeface="Arial"/>
                <a:cs typeface="Arial"/>
              </a:rPr>
              <a:t>Frequently review and upgrade the plan as the </a:t>
            </a:r>
            <a:r>
              <a:rPr lang="en-GB">
                <a:latin typeface="Arial"/>
                <a:cs typeface="Arial"/>
              </a:rPr>
              <a:t>patient's condition changes .</a:t>
            </a:r>
          </a:p>
          <a:p>
            <a:pPr marL="0" indent="0">
              <a:buNone/>
            </a:pPr>
            <a:r>
              <a:rPr lang="en-GB" sz="1600" dirty="0">
                <a:latin typeface="Arial"/>
                <a:cs typeface="Arial"/>
              </a:rPr>
              <a:t>                                                                                                                                                </a:t>
            </a:r>
            <a:r>
              <a:rPr lang="en-GB" sz="1800">
                <a:latin typeface="Arial"/>
                <a:cs typeface="Arial"/>
              </a:rPr>
              <a:t> (</a:t>
            </a:r>
            <a:r>
              <a:rPr lang="en-GB" sz="1800" dirty="0">
                <a:latin typeface="Arial"/>
                <a:ea typeface="+mn-lt"/>
                <a:cs typeface="Arial"/>
              </a:rPr>
              <a:t>NHS England, 2021)</a:t>
            </a:r>
            <a:endParaRPr lang="en-GB" sz="1800"/>
          </a:p>
          <a:p>
            <a:pPr marL="0" indent="0">
              <a:buNone/>
            </a:pPr>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28310760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CBF29-C49C-3825-C94F-4D5BC51AFED9}"/>
              </a:ext>
            </a:extLst>
          </p:cNvPr>
          <p:cNvSpPr>
            <a:spLocks noGrp="1"/>
          </p:cNvSpPr>
          <p:nvPr>
            <p:ph type="title"/>
          </p:nvPr>
        </p:nvSpPr>
        <p:spPr>
          <a:xfrm>
            <a:off x="700635" y="754743"/>
            <a:ext cx="10691265" cy="697993"/>
          </a:xfrm>
        </p:spPr>
        <p:txBody>
          <a:bodyPr/>
          <a:lstStyle/>
          <a:p>
            <a:r>
              <a:rPr lang="en-GB" sz="3600" b="1">
                <a:latin typeface="Arial"/>
                <a:cs typeface="Arial"/>
              </a:rPr>
              <a:t>Comprehensive</a:t>
            </a:r>
            <a:r>
              <a:rPr lang="en-GB" sz="3600" b="1" dirty="0">
                <a:latin typeface="Arial"/>
                <a:cs typeface="Arial"/>
              </a:rPr>
              <a:t> model</a:t>
            </a:r>
            <a:endParaRPr lang="en-US" dirty="0"/>
          </a:p>
        </p:txBody>
      </p:sp>
      <p:sp>
        <p:nvSpPr>
          <p:cNvPr id="3" name="Content Placeholder 2">
            <a:extLst>
              <a:ext uri="{FF2B5EF4-FFF2-40B4-BE49-F238E27FC236}">
                <a16:creationId xmlns:a16="http://schemas.microsoft.com/office/drawing/2014/main" id="{5DD1C3F9-5D47-19C7-E26A-3A9BCD641A64}"/>
              </a:ext>
            </a:extLst>
          </p:cNvPr>
          <p:cNvSpPr>
            <a:spLocks noGrp="1"/>
          </p:cNvSpPr>
          <p:nvPr>
            <p:ph idx="1"/>
          </p:nvPr>
        </p:nvSpPr>
        <p:spPr>
          <a:xfrm>
            <a:off x="700635" y="1467250"/>
            <a:ext cx="10691265" cy="4632523"/>
          </a:xfrm>
        </p:spPr>
        <p:txBody>
          <a:bodyPr vert="horz" lIns="91440" tIns="45720" rIns="91440" bIns="45720" rtlCol="0" anchor="t">
            <a:normAutofit/>
          </a:bodyPr>
          <a:lstStyle/>
          <a:p>
            <a:r>
              <a:rPr lang="en-GB" b="1" dirty="0">
                <a:latin typeface="Arial"/>
                <a:cs typeface="Arial"/>
              </a:rPr>
              <a:t>Enable choice :</a:t>
            </a:r>
            <a:r>
              <a:rPr lang="en-GB">
                <a:latin typeface="Arial"/>
                <a:cs typeface="Arial"/>
              </a:rPr>
              <a:t> In these patients have choices about where, when , and how they receive care .</a:t>
            </a:r>
            <a:endParaRPr lang="en-GB" dirty="0">
              <a:latin typeface="Arial"/>
              <a:cs typeface="Arial"/>
            </a:endParaRPr>
          </a:p>
          <a:p>
            <a:r>
              <a:rPr lang="en-GB" dirty="0">
                <a:latin typeface="Arial"/>
                <a:cs typeface="Arial"/>
              </a:rPr>
              <a:t>Give option like hospital appointments , community clinics , online </a:t>
            </a:r>
            <a:r>
              <a:rPr lang="en-GB">
                <a:latin typeface="Arial"/>
                <a:cs typeface="Arial"/>
              </a:rPr>
              <a:t>consultation if possible .</a:t>
            </a:r>
            <a:endParaRPr lang="en-GB" dirty="0">
              <a:latin typeface="Arial"/>
              <a:cs typeface="Arial"/>
            </a:endParaRPr>
          </a:p>
          <a:p>
            <a:r>
              <a:rPr lang="en-GB">
                <a:latin typeface="Arial"/>
                <a:cs typeface="Arial"/>
              </a:rPr>
              <a:t>Help patients in choosing  and be respectful .</a:t>
            </a:r>
            <a:endParaRPr lang="en-GB" dirty="0">
              <a:latin typeface="Arial"/>
              <a:cs typeface="Arial"/>
            </a:endParaRPr>
          </a:p>
          <a:p>
            <a:r>
              <a:rPr lang="en-GB" b="1" dirty="0">
                <a:latin typeface="Arial"/>
                <a:cs typeface="Arial"/>
              </a:rPr>
              <a:t>Social-prescribing and community-based support </a:t>
            </a:r>
            <a:r>
              <a:rPr lang="en-GB">
                <a:latin typeface="Arial"/>
                <a:cs typeface="Arial"/>
              </a:rPr>
              <a:t>: It connects patients with non-medical services that improve health and wellbeing .</a:t>
            </a:r>
            <a:endParaRPr lang="en-GB" dirty="0">
              <a:latin typeface="Arial"/>
              <a:cs typeface="Arial"/>
            </a:endParaRPr>
          </a:p>
          <a:p>
            <a:r>
              <a:rPr lang="en-GB" b="1" dirty="0">
                <a:latin typeface="Arial"/>
                <a:cs typeface="Arial"/>
              </a:rPr>
              <a:t>Support self-management</a:t>
            </a:r>
            <a:r>
              <a:rPr lang="en-GB" dirty="0">
                <a:latin typeface="Arial"/>
                <a:cs typeface="Arial"/>
              </a:rPr>
              <a:t> : Mainly support self-,management and helps patient to </a:t>
            </a:r>
            <a:r>
              <a:rPr lang="en-GB">
                <a:latin typeface="Arial"/>
                <a:cs typeface="Arial"/>
              </a:rPr>
              <a:t>develop the knowledge , confident , and manage health .</a:t>
            </a:r>
          </a:p>
          <a:p>
            <a:r>
              <a:rPr lang="en-GB" dirty="0">
                <a:latin typeface="Arial"/>
                <a:cs typeface="Arial"/>
              </a:rPr>
              <a:t>It spot worse symptoms ,teach medicines with breathing , </a:t>
            </a:r>
            <a:r>
              <a:rPr lang="en-GB">
                <a:latin typeface="Arial"/>
                <a:cs typeface="Arial"/>
              </a:rPr>
              <a:t>healthy food</a:t>
            </a:r>
            <a:r>
              <a:rPr lang="en-GB" dirty="0">
                <a:latin typeface="Arial"/>
                <a:cs typeface="Arial"/>
              </a:rPr>
              <a:t> ,exercise, track </a:t>
            </a:r>
            <a:r>
              <a:rPr lang="en-GB">
                <a:latin typeface="Arial"/>
                <a:cs typeface="Arial"/>
              </a:rPr>
              <a:t>symptoms .and give leaflets and online information .</a:t>
            </a:r>
          </a:p>
          <a:p>
            <a:pPr marL="0" indent="0">
              <a:buNone/>
            </a:pPr>
            <a:r>
              <a:rPr lang="en-GB" dirty="0"/>
              <a:t>                                                                  </a:t>
            </a:r>
            <a:r>
              <a:rPr lang="en-GB" dirty="0">
                <a:latin typeface="Calisto MT"/>
                <a:cs typeface="Arial"/>
              </a:rPr>
              <a:t> </a:t>
            </a:r>
            <a:r>
              <a:rPr lang="en-GB" dirty="0">
                <a:latin typeface="Calisto MT"/>
                <a:ea typeface="+mn-lt"/>
                <a:cs typeface="Arial"/>
              </a:rPr>
              <a:t>                                              </a:t>
            </a:r>
            <a:r>
              <a:rPr lang="en-GB" sz="1800">
                <a:latin typeface="Arial"/>
                <a:ea typeface="+mn-lt"/>
                <a:cs typeface="Arial"/>
              </a:rPr>
              <a:t> (NHS England, 2021)</a:t>
            </a:r>
          </a:p>
        </p:txBody>
      </p:sp>
    </p:spTree>
    <p:extLst>
      <p:ext uri="{BB962C8B-B14F-4D97-AF65-F5344CB8AC3E}">
        <p14:creationId xmlns:p14="http://schemas.microsoft.com/office/powerpoint/2010/main" val="27469251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49D7415-2F11-44C2-B6AA-13A25B6814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C12F47-A2E5-94F0-998B-75E37887DBD5}"/>
              </a:ext>
            </a:extLst>
          </p:cNvPr>
          <p:cNvSpPr>
            <a:spLocks noGrp="1"/>
          </p:cNvSpPr>
          <p:nvPr>
            <p:ph type="title"/>
          </p:nvPr>
        </p:nvSpPr>
        <p:spPr>
          <a:xfrm>
            <a:off x="704088" y="725715"/>
            <a:ext cx="10780776" cy="759295"/>
          </a:xfrm>
        </p:spPr>
        <p:txBody>
          <a:bodyPr>
            <a:normAutofit/>
          </a:bodyPr>
          <a:lstStyle/>
          <a:p>
            <a:r>
              <a:rPr lang="en-GB" b="1">
                <a:latin typeface="Arial"/>
                <a:cs typeface="Arial"/>
              </a:rPr>
              <a:t>Comprehensive model</a:t>
            </a:r>
            <a:endParaRPr lang="en-US"/>
          </a:p>
        </p:txBody>
      </p:sp>
      <p:cxnSp>
        <p:nvCxnSpPr>
          <p:cNvPr id="21" name="Straight Connector 20">
            <a:extLst>
              <a:ext uri="{FF2B5EF4-FFF2-40B4-BE49-F238E27FC236}">
                <a16:creationId xmlns:a16="http://schemas.microsoft.com/office/drawing/2014/main" id="{4E495065-8864-87FB-2BCC-254769963EA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4672" y="722376"/>
            <a:ext cx="16383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pic>
        <p:nvPicPr>
          <p:cNvPr id="4" name="Picture 3" descr="comprehensive-model-of-personalised-care-1024x576-1.jpg (1024×576)">
            <a:extLst>
              <a:ext uri="{FF2B5EF4-FFF2-40B4-BE49-F238E27FC236}">
                <a16:creationId xmlns:a16="http://schemas.microsoft.com/office/drawing/2014/main" id="{B1F5B7D9-B8F4-90D1-5023-561A30CA92C5}"/>
              </a:ext>
            </a:extLst>
          </p:cNvPr>
          <p:cNvPicPr>
            <a:picLocks noChangeAspect="1"/>
          </p:cNvPicPr>
          <p:nvPr/>
        </p:nvPicPr>
        <p:blipFill>
          <a:blip r:embed="rId2"/>
          <a:stretch>
            <a:fillRect/>
          </a:stretch>
        </p:blipFill>
        <p:spPr>
          <a:xfrm>
            <a:off x="923469" y="1742207"/>
            <a:ext cx="5709559" cy="4420848"/>
          </a:xfrm>
          <a:prstGeom prst="rect">
            <a:avLst/>
          </a:prstGeom>
        </p:spPr>
      </p:pic>
      <p:sp>
        <p:nvSpPr>
          <p:cNvPr id="3" name="Content Placeholder 2">
            <a:extLst>
              <a:ext uri="{FF2B5EF4-FFF2-40B4-BE49-F238E27FC236}">
                <a16:creationId xmlns:a16="http://schemas.microsoft.com/office/drawing/2014/main" id="{E402D7D5-1362-DF41-064C-C7AAB1AE79B7}"/>
              </a:ext>
            </a:extLst>
          </p:cNvPr>
          <p:cNvSpPr>
            <a:spLocks noGrp="1"/>
          </p:cNvSpPr>
          <p:nvPr>
            <p:ph idx="1"/>
          </p:nvPr>
        </p:nvSpPr>
        <p:spPr>
          <a:xfrm>
            <a:off x="6643189" y="1512390"/>
            <a:ext cx="4841674" cy="4631797"/>
          </a:xfrm>
        </p:spPr>
        <p:txBody>
          <a:bodyPr vert="horz" lIns="91440" tIns="45720" rIns="91440" bIns="45720" rtlCol="0" anchor="t">
            <a:normAutofit/>
          </a:bodyPr>
          <a:lstStyle/>
          <a:p>
            <a:r>
              <a:rPr lang="en-GB" b="1" dirty="0">
                <a:latin typeface="Arial"/>
                <a:cs typeface="Arial"/>
              </a:rPr>
              <a:t>Personal health budgets </a:t>
            </a:r>
            <a:r>
              <a:rPr lang="en-GB" dirty="0">
                <a:latin typeface="Arial"/>
                <a:cs typeface="Arial"/>
              </a:rPr>
              <a:t>: teach patients how to notice if </a:t>
            </a:r>
            <a:r>
              <a:rPr lang="en-GB" dirty="0" err="1">
                <a:latin typeface="Arial"/>
                <a:cs typeface="Arial"/>
              </a:rPr>
              <a:t>symtoms</a:t>
            </a:r>
            <a:r>
              <a:rPr lang="en-GB" dirty="0">
                <a:latin typeface="Arial"/>
                <a:cs typeface="Arial"/>
              </a:rPr>
              <a:t> get worse and show them how to take medicines right and do breathing exercise also encourages health foods and quit smoking and give them leaflets and online detail to read at home .</a:t>
            </a:r>
          </a:p>
          <a:p>
            <a:r>
              <a:rPr lang="en-GB">
                <a:latin typeface="Arial"/>
                <a:cs typeface="Arial"/>
              </a:rPr>
              <a:t>NHS funding to get their home</a:t>
            </a:r>
          </a:p>
          <a:p>
            <a:pPr marL="0" indent="0">
              <a:buNone/>
            </a:pPr>
            <a:r>
              <a:rPr lang="en-GB" dirty="0"/>
              <a:t>                          </a:t>
            </a:r>
            <a:r>
              <a:rPr lang="en-GB" dirty="0">
                <a:solidFill>
                  <a:srgbClr val="000000"/>
                </a:solidFill>
                <a:latin typeface="Calisto MT"/>
                <a:cs typeface="Arial"/>
              </a:rPr>
              <a:t>     </a:t>
            </a:r>
            <a:r>
              <a:rPr lang="en-GB" sz="1800">
                <a:solidFill>
                  <a:srgbClr val="040102"/>
                </a:solidFill>
                <a:latin typeface="Arial"/>
                <a:cs typeface="Arial"/>
              </a:rPr>
              <a:t>(</a:t>
            </a:r>
            <a:r>
              <a:rPr lang="en-GB" sz="1800">
                <a:solidFill>
                  <a:srgbClr val="040102"/>
                </a:solidFill>
                <a:latin typeface="Arial"/>
                <a:ea typeface="+mn-lt"/>
                <a:cs typeface="Arial"/>
              </a:rPr>
              <a:t>NHS England, 2021)</a:t>
            </a:r>
            <a:endParaRPr lang="en-GB" sz="1800">
              <a:latin typeface="Arial"/>
              <a:cs typeface="Arial"/>
            </a:endParaRPr>
          </a:p>
          <a:p>
            <a:endParaRPr lang="en-GB" sz="1800" dirty="0">
              <a:solidFill>
                <a:srgbClr val="040102"/>
              </a:solidFill>
              <a:latin typeface="Arial"/>
              <a:cs typeface="Arial"/>
            </a:endParaRPr>
          </a:p>
          <a:p>
            <a:pPr marL="0" indent="0">
              <a:buNone/>
            </a:pPr>
            <a:r>
              <a:rPr lang="en-GB">
                <a:solidFill>
                  <a:srgbClr val="040102"/>
                </a:solidFill>
                <a:latin typeface="Arial"/>
                <a:ea typeface="+mn-lt"/>
                <a:cs typeface="Arial"/>
              </a:rPr>
              <a:t>                                       (2026a)</a:t>
            </a:r>
            <a:endParaRPr lang="en-GB">
              <a:solidFill>
                <a:srgbClr val="040102"/>
              </a:solidFill>
              <a:latin typeface="Arial"/>
              <a:cs typeface="Arial"/>
            </a:endParaRPr>
          </a:p>
          <a:p>
            <a:endParaRPr lang="en-GB" dirty="0"/>
          </a:p>
          <a:p>
            <a:endParaRPr lang="en-GB" dirty="0"/>
          </a:p>
        </p:txBody>
      </p:sp>
    </p:spTree>
    <p:extLst>
      <p:ext uri="{BB962C8B-B14F-4D97-AF65-F5344CB8AC3E}">
        <p14:creationId xmlns:p14="http://schemas.microsoft.com/office/powerpoint/2010/main" val="353341137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D7813-356C-F1D5-5B19-2F1EF1660759}"/>
              </a:ext>
            </a:extLst>
          </p:cNvPr>
          <p:cNvSpPr>
            <a:spLocks noGrp="1"/>
          </p:cNvSpPr>
          <p:nvPr>
            <p:ph type="title"/>
          </p:nvPr>
        </p:nvSpPr>
        <p:spPr>
          <a:xfrm>
            <a:off x="700635" y="732972"/>
            <a:ext cx="10691265" cy="661706"/>
          </a:xfrm>
        </p:spPr>
        <p:txBody>
          <a:bodyPr>
            <a:normAutofit fontScale="90000"/>
          </a:bodyPr>
          <a:lstStyle/>
          <a:p>
            <a:r>
              <a:rPr lang="en-GB" b="1">
                <a:latin typeface="Arial"/>
                <a:cs typeface="Arial"/>
              </a:rPr>
              <a:t>CONCLUSION </a:t>
            </a:r>
          </a:p>
        </p:txBody>
      </p:sp>
      <p:sp>
        <p:nvSpPr>
          <p:cNvPr id="3" name="Content Placeholder 2">
            <a:extLst>
              <a:ext uri="{FF2B5EF4-FFF2-40B4-BE49-F238E27FC236}">
                <a16:creationId xmlns:a16="http://schemas.microsoft.com/office/drawing/2014/main" id="{C23E9270-DAE8-B824-716F-C83A44840059}"/>
              </a:ext>
            </a:extLst>
          </p:cNvPr>
          <p:cNvSpPr>
            <a:spLocks noGrp="1"/>
          </p:cNvSpPr>
          <p:nvPr>
            <p:ph idx="1"/>
          </p:nvPr>
        </p:nvSpPr>
        <p:spPr>
          <a:xfrm>
            <a:off x="700635" y="1409193"/>
            <a:ext cx="10691265" cy="4705095"/>
          </a:xfrm>
        </p:spPr>
        <p:txBody>
          <a:bodyPr vert="horz" lIns="91440" tIns="45720" rIns="91440" bIns="45720" rtlCol="0" anchor="t">
            <a:normAutofit/>
          </a:bodyPr>
          <a:lstStyle/>
          <a:p>
            <a:r>
              <a:rPr lang="en-GB" dirty="0">
                <a:latin typeface="Arial"/>
                <a:cs typeface="Arial"/>
              </a:rPr>
              <a:t>Lung cancer is a </a:t>
            </a:r>
            <a:r>
              <a:rPr lang="en-GB">
                <a:latin typeface="Arial"/>
                <a:cs typeface="Arial"/>
              </a:rPr>
              <a:t>long-term illness ,so patients need full support .</a:t>
            </a:r>
            <a:endParaRPr lang="en-GB" dirty="0">
              <a:latin typeface="Arial"/>
              <a:cs typeface="Arial"/>
            </a:endParaRPr>
          </a:p>
          <a:p>
            <a:r>
              <a:rPr lang="en-GB" dirty="0">
                <a:latin typeface="Arial"/>
                <a:cs typeface="Arial"/>
              </a:rPr>
              <a:t>This means looking after their health, feelings and social life –not just treating the dise</a:t>
            </a:r>
            <a:r>
              <a:rPr lang="en-GB">
                <a:latin typeface="Arial"/>
                <a:cs typeface="Arial"/>
              </a:rPr>
              <a:t>ase.</a:t>
            </a:r>
            <a:endParaRPr lang="en-GB" dirty="0">
              <a:latin typeface="Arial"/>
              <a:cs typeface="Arial"/>
            </a:endParaRPr>
          </a:p>
          <a:p>
            <a:r>
              <a:rPr lang="en-GB" dirty="0">
                <a:latin typeface="Arial"/>
                <a:cs typeface="Arial"/>
              </a:rPr>
              <a:t>House care model or NHS helps </a:t>
            </a:r>
            <a:r>
              <a:rPr lang="en-GB">
                <a:latin typeface="Arial"/>
                <a:cs typeface="Arial"/>
              </a:rPr>
              <a:t>doctor and patients make decisions together .</a:t>
            </a:r>
            <a:endParaRPr lang="en-GB" dirty="0">
              <a:latin typeface="Arial"/>
              <a:cs typeface="Arial"/>
            </a:endParaRPr>
          </a:p>
          <a:p>
            <a:r>
              <a:rPr lang="en-GB" dirty="0">
                <a:latin typeface="Arial"/>
                <a:cs typeface="Arial"/>
              </a:rPr>
              <a:t>Comprehensive and person-centred care improve quality of life and helps patient feel more i</a:t>
            </a:r>
            <a:r>
              <a:rPr lang="en-GB">
                <a:latin typeface="Arial"/>
                <a:cs typeface="Arial"/>
              </a:rPr>
              <a:t>nvolved .</a:t>
            </a:r>
            <a:endParaRPr lang="en-GB" dirty="0">
              <a:latin typeface="Arial"/>
              <a:cs typeface="Arial"/>
            </a:endParaRPr>
          </a:p>
          <a:p>
            <a:r>
              <a:rPr lang="en-GB">
                <a:latin typeface="Arial"/>
                <a:cs typeface="Arial"/>
              </a:rPr>
              <a:t>Easy for patient to cope with lung cancer overtime .</a:t>
            </a:r>
            <a:endParaRPr lang="en-GB" dirty="0">
              <a:latin typeface="Arial"/>
              <a:cs typeface="Arial"/>
            </a:endParaRPr>
          </a:p>
          <a:p>
            <a:endParaRPr lang="en-GB" dirty="0">
              <a:latin typeface="Arial"/>
              <a:cs typeface="Arial"/>
            </a:endParaRPr>
          </a:p>
        </p:txBody>
      </p:sp>
    </p:spTree>
    <p:extLst>
      <p:ext uri="{BB962C8B-B14F-4D97-AF65-F5344CB8AC3E}">
        <p14:creationId xmlns:p14="http://schemas.microsoft.com/office/powerpoint/2010/main" val="394957780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FF0FF-1D83-FB89-3777-B3920620CF55}"/>
              </a:ext>
            </a:extLst>
          </p:cNvPr>
          <p:cNvSpPr>
            <a:spLocks noGrp="1"/>
          </p:cNvSpPr>
          <p:nvPr>
            <p:ph type="title"/>
          </p:nvPr>
        </p:nvSpPr>
        <p:spPr>
          <a:xfrm>
            <a:off x="700635" y="914400"/>
            <a:ext cx="10691265" cy="5204677"/>
          </a:xfrm>
        </p:spPr>
        <p:txBody>
          <a:bodyPr>
            <a:normAutofit fontScale="90000"/>
          </a:bodyPr>
          <a:lstStyle/>
          <a:p>
            <a:r>
              <a:rPr lang="en-GB" sz="1400" dirty="0">
                <a:highlight>
                  <a:srgbClr val="FEF1C4"/>
                </a:highlight>
                <a:latin typeface="Calibri"/>
                <a:ea typeface="Calibri"/>
                <a:cs typeface="Calibri"/>
              </a:rPr>
              <a:t>Cancer Research UK (2022). </a:t>
            </a:r>
            <a:r>
              <a:rPr lang="en-GB" sz="1400" i="1" dirty="0">
                <a:highlight>
                  <a:srgbClr val="FEF1C4"/>
                </a:highlight>
                <a:latin typeface="Calibri"/>
                <a:ea typeface="Calibri"/>
                <a:cs typeface="Calibri"/>
              </a:rPr>
              <a:t>What is lung cancer? | Cancer Research UK</a:t>
            </a:r>
            <a:r>
              <a:rPr lang="en-GB" sz="1400" dirty="0">
                <a:highlight>
                  <a:srgbClr val="FEF1C4"/>
                </a:highlight>
                <a:latin typeface="Calibri"/>
                <a:ea typeface="Calibri"/>
                <a:cs typeface="Calibri"/>
              </a:rPr>
              <a:t>. [online] www.cancerresearchuk.org. Available at: </a:t>
            </a:r>
            <a:r>
              <a:rPr lang="en-GB" sz="1400" dirty="0">
                <a:highlight>
                  <a:srgbClr val="FEF1C4"/>
                </a:highlight>
                <a:latin typeface="Calibri"/>
                <a:ea typeface="Calibri"/>
                <a:cs typeface="Calibri"/>
                <a:hlinkClick r:id="rId2">
                  <a:extLst>
                    <a:ext uri="{A12FA001-AC4F-418D-AE19-62706E023703}">
                      <ahyp:hlinkClr xmlns:ahyp="http://schemas.microsoft.com/office/drawing/2018/hyperlinkcolor" val="tx"/>
                    </a:ext>
                  </a:extLst>
                </a:hlinkClick>
              </a:rPr>
              <a:t>https://www.cancerresearchuk.org/about-cancer/lung-cancer/what-is</a:t>
            </a:r>
            <a:r>
              <a:rPr lang="en-GB" sz="1400" dirty="0">
                <a:highlight>
                  <a:srgbClr val="FEF1C4"/>
                </a:highlight>
                <a:latin typeface="Calibri"/>
                <a:ea typeface="Calibri"/>
                <a:cs typeface="Calibri"/>
              </a:rPr>
              <a:t>.</a:t>
            </a:r>
            <a:br>
              <a:rPr lang="en-GB" sz="1400" dirty="0">
                <a:highlight>
                  <a:srgbClr val="FEF1C4"/>
                </a:highlight>
                <a:latin typeface="Calibri"/>
                <a:ea typeface="Calibri"/>
                <a:cs typeface="Calibri"/>
              </a:rPr>
            </a:br>
            <a:r>
              <a:rPr lang="en-GB" sz="1400" dirty="0">
                <a:highlight>
                  <a:srgbClr val="FEF1C4"/>
                </a:highlight>
                <a:latin typeface="Calibri"/>
                <a:ea typeface="Calibri"/>
                <a:cs typeface="Calibri"/>
              </a:rPr>
              <a:t>NHS (2022). </a:t>
            </a:r>
            <a:r>
              <a:rPr lang="en-GB" sz="1400" i="1" dirty="0">
                <a:highlight>
                  <a:srgbClr val="FEF1C4"/>
                </a:highlight>
                <a:latin typeface="Calibri"/>
                <a:ea typeface="Calibri"/>
                <a:cs typeface="Calibri"/>
              </a:rPr>
              <a:t>Overview - Lung cancer</a:t>
            </a:r>
            <a:r>
              <a:rPr lang="en-GB" sz="1400" dirty="0">
                <a:highlight>
                  <a:srgbClr val="FEF1C4"/>
                </a:highlight>
                <a:latin typeface="Calibri"/>
                <a:ea typeface="Calibri"/>
                <a:cs typeface="Calibri"/>
              </a:rPr>
              <a:t>. [online] NHS. Available at: </a:t>
            </a:r>
            <a:r>
              <a:rPr lang="en-GB" sz="1400" dirty="0">
                <a:highlight>
                  <a:srgbClr val="FEF1C4"/>
                </a:highlight>
                <a:latin typeface="Calibri"/>
                <a:ea typeface="Calibri"/>
                <a:cs typeface="Calibri"/>
                <a:hlinkClick r:id="rId3">
                  <a:extLst>
                    <a:ext uri="{A12FA001-AC4F-418D-AE19-62706E023703}">
                      <ahyp:hlinkClr xmlns:ahyp="http://schemas.microsoft.com/office/drawing/2018/hyperlinkcolor" val="tx"/>
                    </a:ext>
                  </a:extLst>
                </a:hlinkClick>
              </a:rPr>
              <a:t>https://www.nhs.uk/conditions/lung-</a:t>
            </a:r>
            <a:r>
              <a:rPr lang="en-GB" sz="1400" dirty="0">
                <a:solidFill>
                  <a:srgbClr val="778BA2"/>
                </a:solidFill>
                <a:highlight>
                  <a:srgbClr val="FEF1C4"/>
                </a:highlight>
                <a:latin typeface="Calibri"/>
                <a:ea typeface="Calibri"/>
                <a:cs typeface="Calibri"/>
                <a:hlinkClick r:id="rId3">
                  <a:extLst>
                    <a:ext uri="{A12FA001-AC4F-418D-AE19-62706E023703}">
                      <ahyp:hlinkClr xmlns:ahyp="http://schemas.microsoft.com/office/drawing/2018/hyperlinkcolor" val="tx"/>
                    </a:ext>
                  </a:extLst>
                </a:hlinkClick>
              </a:rPr>
              <a:t>cancer/</a:t>
            </a:r>
            <a:r>
              <a:rPr lang="en-GB" sz="1400" dirty="0">
                <a:solidFill>
                  <a:srgbClr val="2C3E50"/>
                </a:solidFill>
                <a:highlight>
                  <a:srgbClr val="FEF1C4"/>
                </a:highlight>
                <a:latin typeface="Calibri"/>
                <a:ea typeface="Calibri"/>
                <a:cs typeface="Calibri"/>
              </a:rPr>
              <a:t>.</a:t>
            </a:r>
            <a:br>
              <a:rPr lang="en-GB" sz="1400" dirty="0">
                <a:highlight>
                  <a:srgbClr val="FEF1C4"/>
                </a:highlight>
                <a:latin typeface="Calibri"/>
                <a:ea typeface="Calibri"/>
                <a:cs typeface="Calibri"/>
              </a:rPr>
            </a:br>
            <a:r>
              <a:rPr lang="en-GB" sz="1400" dirty="0">
                <a:solidFill>
                  <a:srgbClr val="2C3E50"/>
                </a:solidFill>
                <a:highlight>
                  <a:srgbClr val="FEF1C4"/>
                </a:highlight>
                <a:latin typeface="Calibri"/>
                <a:ea typeface="Calibri"/>
                <a:cs typeface="Calibri"/>
              </a:rPr>
              <a:t>Cancer Researc</a:t>
            </a:r>
            <a:r>
              <a:rPr lang="en-GB" sz="1200" dirty="0">
                <a:solidFill>
                  <a:srgbClr val="2C3E50"/>
                </a:solidFill>
                <a:highlight>
                  <a:srgbClr val="FEF1C4"/>
                </a:highlight>
                <a:latin typeface="Arial"/>
                <a:ea typeface="Calibri"/>
                <a:cs typeface="Arial"/>
              </a:rPr>
              <a:t>h UK (2024). </a:t>
            </a:r>
            <a:r>
              <a:rPr lang="en-GB" sz="1200" i="1" dirty="0">
                <a:solidFill>
                  <a:srgbClr val="2C3E50"/>
                </a:solidFill>
                <a:highlight>
                  <a:srgbClr val="FEF1C4"/>
                </a:highlight>
                <a:latin typeface="Arial"/>
                <a:ea typeface="Calibri"/>
                <a:cs typeface="Arial"/>
              </a:rPr>
              <a:t>Cancer Research UK</a:t>
            </a:r>
            <a:r>
              <a:rPr lang="en-GB" sz="1200" dirty="0">
                <a:solidFill>
                  <a:srgbClr val="2C3E50"/>
                </a:solidFill>
                <a:highlight>
                  <a:srgbClr val="FEF1C4"/>
                </a:highlight>
                <a:latin typeface="Arial"/>
                <a:ea typeface="Calibri"/>
                <a:cs typeface="Arial"/>
              </a:rPr>
              <a:t>. [online] Cancer Research UK. Available at: https://www.cancerresearchuk.org/.</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Cancer Research UK (2025). </a:t>
            </a:r>
            <a:r>
              <a:rPr lang="en-GB" sz="1200" i="1" dirty="0">
                <a:solidFill>
                  <a:srgbClr val="2C3E50"/>
                </a:solidFill>
                <a:highlight>
                  <a:srgbClr val="FEF1C4"/>
                </a:highlight>
                <a:latin typeface="Arial"/>
                <a:ea typeface="Calibri"/>
                <a:cs typeface="Arial"/>
              </a:rPr>
              <a:t>Types of Lung Cancer</a:t>
            </a:r>
            <a:r>
              <a:rPr lang="en-GB" sz="1200" dirty="0">
                <a:solidFill>
                  <a:srgbClr val="2C3E50"/>
                </a:solidFill>
                <a:highlight>
                  <a:srgbClr val="FEF1C4"/>
                </a:highlight>
                <a:latin typeface="Arial"/>
                <a:ea typeface="Calibri"/>
                <a:cs typeface="Arial"/>
              </a:rPr>
              <a:t>. [online] Cancerresearchuk.org. Available at: </a:t>
            </a:r>
            <a:r>
              <a:rPr lang="en-GB" sz="1200" dirty="0">
                <a:solidFill>
                  <a:srgbClr val="2C3E50"/>
                </a:solidFill>
                <a:highlight>
                  <a:srgbClr val="FEF1C4"/>
                </a:highlight>
                <a:latin typeface="Arial"/>
                <a:ea typeface="Calibri"/>
                <a:cs typeface="Arial"/>
                <a:hlinkClick r:id="rId4"/>
              </a:rPr>
              <a:t>https://www.cancerresearchuk.org/about-cancer/lung-cancer/stages-types/types</a:t>
            </a:r>
            <a:r>
              <a:rPr lang="en-GB" sz="1200" dirty="0">
                <a:solidFill>
                  <a:srgbClr val="2C3E50"/>
                </a:solidFill>
                <a:highlight>
                  <a:srgbClr val="FEF1C4"/>
                </a:highlight>
                <a:latin typeface="Arial"/>
                <a:ea typeface="Calibri"/>
                <a:cs typeface="Arial"/>
              </a:rPr>
              <a:t>.</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American Cancer Society (2024). </a:t>
            </a:r>
            <a:r>
              <a:rPr lang="en-GB" sz="1200" i="1" dirty="0">
                <a:solidFill>
                  <a:srgbClr val="2C3E50"/>
                </a:solidFill>
                <a:highlight>
                  <a:srgbClr val="FEF1C4"/>
                </a:highlight>
                <a:latin typeface="Arial"/>
                <a:ea typeface="Calibri"/>
                <a:cs typeface="Arial"/>
              </a:rPr>
              <a:t>Lung Cancer Signs &amp; Symptoms | Common Symptoms of Lung Cancer</a:t>
            </a:r>
            <a:r>
              <a:rPr lang="en-GB" sz="1200" dirty="0">
                <a:solidFill>
                  <a:srgbClr val="2C3E50"/>
                </a:solidFill>
                <a:highlight>
                  <a:srgbClr val="FEF1C4"/>
                </a:highlight>
                <a:latin typeface="Arial"/>
                <a:ea typeface="Calibri"/>
                <a:cs typeface="Arial"/>
              </a:rPr>
              <a:t>. [online] www.cancer.org. Available at: </a:t>
            </a:r>
            <a:r>
              <a:rPr lang="en-GB" sz="1200" dirty="0">
                <a:solidFill>
                  <a:srgbClr val="2C3E50"/>
                </a:solidFill>
                <a:highlight>
                  <a:srgbClr val="FEF1C4"/>
                </a:highlight>
                <a:latin typeface="Arial"/>
                <a:ea typeface="Calibri"/>
                <a:cs typeface="Arial"/>
                <a:hlinkClick r:id="rId5"/>
              </a:rPr>
              <a:t>https://www.cancer.org/cancer/types/lung-cancer/detection-diagnosis-staging/signs-symptoms.html</a:t>
            </a:r>
            <a:r>
              <a:rPr lang="en-GB" sz="1200" dirty="0">
                <a:solidFill>
                  <a:srgbClr val="2C3E50"/>
                </a:solidFill>
                <a:highlight>
                  <a:srgbClr val="FEF1C4"/>
                </a:highlight>
                <a:latin typeface="Arial"/>
                <a:ea typeface="Calibri"/>
                <a:cs typeface="Arial"/>
              </a:rPr>
              <a:t>.</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Knowledge for policy. (2025). </a:t>
            </a:r>
            <a:r>
              <a:rPr lang="en-GB" sz="1200" i="1" dirty="0">
                <a:solidFill>
                  <a:srgbClr val="2C3E50"/>
                </a:solidFill>
                <a:highlight>
                  <a:srgbClr val="FEF1C4"/>
                </a:highlight>
                <a:latin typeface="Arial"/>
                <a:ea typeface="Calibri"/>
                <a:cs typeface="Arial"/>
              </a:rPr>
              <a:t>Modifiable risk factors related to lung cancer - Knowledge for policy - European Commission</a:t>
            </a:r>
            <a:r>
              <a:rPr lang="en-GB" sz="1200" dirty="0">
                <a:solidFill>
                  <a:srgbClr val="2C3E50"/>
                </a:solidFill>
                <a:highlight>
                  <a:srgbClr val="FEF1C4"/>
                </a:highlight>
                <a:latin typeface="Arial"/>
                <a:ea typeface="Calibri"/>
                <a:cs typeface="Arial"/>
              </a:rPr>
              <a:t>. [online] Available at: </a:t>
            </a:r>
            <a:r>
              <a:rPr lang="en-GB" sz="1200" dirty="0">
                <a:solidFill>
                  <a:srgbClr val="2C3E50"/>
                </a:solidFill>
                <a:highlight>
                  <a:srgbClr val="FEF1C4"/>
                </a:highlight>
                <a:latin typeface="Arial"/>
                <a:ea typeface="Calibri"/>
                <a:cs typeface="Arial"/>
                <a:hlinkClick r:id="rId6"/>
              </a:rPr>
              <a:t>https://knowledge4policy.ec.europa.eu/health-promotion-knowledge-gateway/modifiable-risk-factors-related-lung-cancer_en</a:t>
            </a:r>
            <a:r>
              <a:rPr lang="en-GB" sz="1200" dirty="0">
                <a:solidFill>
                  <a:srgbClr val="2C3E50"/>
                </a:solidFill>
                <a:highlight>
                  <a:srgbClr val="FEF1C4"/>
                </a:highlight>
                <a:latin typeface="Arial"/>
                <a:ea typeface="Calibri"/>
                <a:cs typeface="Arial"/>
              </a:rPr>
              <a:t>.</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Stein, C.J. and Colditz, G.A. (2004). Modifiable risk factors for cancer. </a:t>
            </a:r>
            <a:r>
              <a:rPr lang="en-GB" sz="1200" i="1" dirty="0">
                <a:solidFill>
                  <a:srgbClr val="2C3E50"/>
                </a:solidFill>
                <a:highlight>
                  <a:srgbClr val="FEF1C4"/>
                </a:highlight>
                <a:latin typeface="Arial"/>
                <a:ea typeface="Calibri"/>
                <a:cs typeface="Arial"/>
              </a:rPr>
              <a:t>British Journal of Cancer</a:t>
            </a:r>
            <a:r>
              <a:rPr lang="en-GB" sz="1200" dirty="0">
                <a:solidFill>
                  <a:srgbClr val="2C3E50"/>
                </a:solidFill>
                <a:highlight>
                  <a:srgbClr val="FEF1C4"/>
                </a:highlight>
                <a:latin typeface="Arial"/>
                <a:ea typeface="Calibri"/>
                <a:cs typeface="Arial"/>
              </a:rPr>
              <a:t>, [online] 90(2), pp.299–303. </a:t>
            </a:r>
            <a:r>
              <a:rPr lang="en-GB" sz="1200" dirty="0" err="1">
                <a:solidFill>
                  <a:srgbClr val="2C3E50"/>
                </a:solidFill>
                <a:highlight>
                  <a:srgbClr val="FEF1C4"/>
                </a:highlight>
                <a:latin typeface="Arial"/>
                <a:ea typeface="Calibri"/>
                <a:cs typeface="Arial"/>
              </a:rPr>
              <a:t>doi:https</a:t>
            </a:r>
            <a:r>
              <a:rPr lang="en-GB" sz="1200" dirty="0">
                <a:solidFill>
                  <a:srgbClr val="2C3E50"/>
                </a:solidFill>
                <a:highlight>
                  <a:srgbClr val="FEF1C4"/>
                </a:highlight>
                <a:latin typeface="Arial"/>
                <a:ea typeface="Calibri"/>
                <a:cs typeface="Arial"/>
              </a:rPr>
              <a:t>://doi.org/10.1038/sj.bjc.6601509.</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NICE. (n.d.). </a:t>
            </a:r>
            <a:r>
              <a:rPr lang="en-GB" sz="1200" i="1" dirty="0">
                <a:solidFill>
                  <a:srgbClr val="2C3E50"/>
                </a:solidFill>
                <a:highlight>
                  <a:srgbClr val="FEF1C4"/>
                </a:highlight>
                <a:latin typeface="Arial"/>
                <a:ea typeface="Calibri"/>
                <a:cs typeface="Arial"/>
              </a:rPr>
              <a:t>CKS is only available in the UK</a:t>
            </a:r>
            <a:r>
              <a:rPr lang="en-GB" sz="1200" dirty="0">
                <a:solidFill>
                  <a:srgbClr val="2C3E50"/>
                </a:solidFill>
                <a:highlight>
                  <a:srgbClr val="FEF1C4"/>
                </a:highlight>
                <a:latin typeface="Arial"/>
                <a:ea typeface="Calibri"/>
                <a:cs typeface="Arial"/>
              </a:rPr>
              <a:t>. [online] Available at: </a:t>
            </a:r>
            <a:r>
              <a:rPr lang="en-GB" sz="1200" dirty="0">
                <a:solidFill>
                  <a:srgbClr val="2C3E50"/>
                </a:solidFill>
                <a:highlight>
                  <a:srgbClr val="FEF1C4"/>
                </a:highlight>
                <a:latin typeface="Arial"/>
                <a:ea typeface="Calibri"/>
                <a:cs typeface="Arial"/>
                <a:hlinkClick r:id="rId7"/>
              </a:rPr>
              <a:t>https://cks.nice.org.uk/topics/lung-pleural-cancers-recognition-referral/background-information/prevalence/</a:t>
            </a:r>
            <a:r>
              <a:rPr lang="en-GB" sz="1200" dirty="0">
                <a:solidFill>
                  <a:srgbClr val="2C3E50"/>
                </a:solidFill>
                <a:highlight>
                  <a:srgbClr val="FEF1C4"/>
                </a:highlight>
                <a:latin typeface="Arial"/>
                <a:ea typeface="Calibri"/>
                <a:cs typeface="Arial"/>
              </a:rPr>
              <a:t>.</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World Health Organization (2023). </a:t>
            </a:r>
            <a:r>
              <a:rPr lang="en-GB" sz="1200" i="1" dirty="0">
                <a:solidFill>
                  <a:srgbClr val="2C3E50"/>
                </a:solidFill>
                <a:highlight>
                  <a:srgbClr val="FEF1C4"/>
                </a:highlight>
                <a:latin typeface="Arial"/>
                <a:ea typeface="Calibri"/>
                <a:cs typeface="Arial"/>
              </a:rPr>
              <a:t>Lung Cancer</a:t>
            </a:r>
            <a:r>
              <a:rPr lang="en-GB" sz="1200" dirty="0">
                <a:solidFill>
                  <a:srgbClr val="2C3E50"/>
                </a:solidFill>
                <a:highlight>
                  <a:srgbClr val="FEF1C4"/>
                </a:highlight>
                <a:latin typeface="Arial"/>
                <a:ea typeface="Calibri"/>
                <a:cs typeface="Arial"/>
              </a:rPr>
              <a:t>. [online] World Health Organization. Available at: </a:t>
            </a:r>
            <a:r>
              <a:rPr lang="en-GB" sz="1200" dirty="0">
                <a:solidFill>
                  <a:srgbClr val="2C3E50"/>
                </a:solidFill>
                <a:highlight>
                  <a:srgbClr val="FEF1C4"/>
                </a:highlight>
                <a:latin typeface="Arial"/>
                <a:ea typeface="Calibri"/>
                <a:cs typeface="Arial"/>
                <a:hlinkClick r:id="rId8"/>
              </a:rPr>
              <a:t>https://www.who.int/news-room/fact-sheets/detail/lung-cancer</a:t>
            </a:r>
            <a:r>
              <a:rPr lang="en-GB" sz="1200" dirty="0">
                <a:solidFill>
                  <a:srgbClr val="2C3E50"/>
                </a:solidFill>
                <a:highlight>
                  <a:srgbClr val="FEF1C4"/>
                </a:highlight>
                <a:latin typeface="Arial"/>
                <a:ea typeface="Calibri"/>
                <a:cs typeface="Arial"/>
              </a:rPr>
              <a:t>.</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Cancer.org. (2024). </a:t>
            </a:r>
            <a:r>
              <a:rPr lang="en-GB" sz="1200" i="1" dirty="0">
                <a:solidFill>
                  <a:srgbClr val="2C3E50"/>
                </a:solidFill>
                <a:highlight>
                  <a:srgbClr val="FEF1C4"/>
                </a:highlight>
                <a:latin typeface="Arial"/>
                <a:ea typeface="Calibri"/>
                <a:cs typeface="Arial"/>
              </a:rPr>
              <a:t>Lung Cancer Kills More People Worldwide Than Other Cancer Types</a:t>
            </a:r>
            <a:r>
              <a:rPr lang="en-GB" sz="1200" dirty="0">
                <a:solidFill>
                  <a:srgbClr val="2C3E50"/>
                </a:solidFill>
                <a:highlight>
                  <a:srgbClr val="FEF1C4"/>
                </a:highlight>
                <a:latin typeface="Arial"/>
                <a:ea typeface="Calibri"/>
                <a:cs typeface="Arial"/>
              </a:rPr>
              <a:t>. [online] Available at: </a:t>
            </a:r>
            <a:r>
              <a:rPr lang="en-GB" sz="1200" dirty="0">
                <a:solidFill>
                  <a:srgbClr val="2C3E50"/>
                </a:solidFill>
                <a:highlight>
                  <a:srgbClr val="FEF1C4"/>
                </a:highlight>
                <a:latin typeface="Arial"/>
                <a:ea typeface="Calibri"/>
                <a:cs typeface="Arial"/>
                <a:hlinkClick r:id="rId9"/>
              </a:rPr>
              <a:t>https://www.cancer.org/research/acs-research-news/lung-cancer-kills-more-people-worldwide-than-other-cancers.html#center-right-container</a:t>
            </a:r>
            <a:r>
              <a:rPr lang="en-GB" sz="1200" dirty="0">
                <a:solidFill>
                  <a:srgbClr val="2C3E50"/>
                </a:solidFill>
                <a:highlight>
                  <a:srgbClr val="FEF1C4"/>
                </a:highlight>
                <a:latin typeface="Arial"/>
                <a:ea typeface="Calibri"/>
                <a:cs typeface="Arial"/>
              </a:rPr>
              <a:t> [Accessed 3 Jul. 2026].</a:t>
            </a:r>
            <a:br>
              <a:rPr lang="en-GB" sz="1200" dirty="0">
                <a:highlight>
                  <a:srgbClr val="FEF1C4"/>
                </a:highlight>
                <a:latin typeface="Arial"/>
                <a:ea typeface="Calibri"/>
                <a:cs typeface="Arial"/>
              </a:rPr>
            </a:br>
            <a:r>
              <a:rPr lang="en-GB" sz="1200" dirty="0">
                <a:solidFill>
                  <a:srgbClr val="2C3E50"/>
                </a:solidFill>
                <a:highlight>
                  <a:srgbClr val="FEF1C4"/>
                </a:highlight>
                <a:latin typeface="Arial"/>
                <a:ea typeface="Calibri"/>
                <a:cs typeface="Arial"/>
              </a:rPr>
              <a:t>Elyesa Ünal, Goodchild, E., Winkler, V., Brenner, S., Deckert, A., Dambach, P., Olaf Horstick, </a:t>
            </a:r>
            <a:r>
              <a:rPr lang="en-GB" sz="1200" dirty="0" err="1">
                <a:solidFill>
                  <a:srgbClr val="2C3E50"/>
                </a:solidFill>
                <a:highlight>
                  <a:srgbClr val="FEF1C4"/>
                </a:highlight>
                <a:latin typeface="Arial"/>
                <a:ea typeface="Calibri"/>
                <a:cs typeface="Arial"/>
              </a:rPr>
              <a:t>Kaifie</a:t>
            </a:r>
            <a:r>
              <a:rPr lang="en-GB" sz="1200" dirty="0">
                <a:solidFill>
                  <a:srgbClr val="2C3E50"/>
                </a:solidFill>
                <a:highlight>
                  <a:srgbClr val="FEF1C4"/>
                </a:highlight>
                <a:latin typeface="Arial"/>
                <a:ea typeface="Calibri"/>
                <a:cs typeface="Arial"/>
              </a:rPr>
              <a:t>, A. and Louis, V.R. (2025). The economic burden of lung cancer in low- and lower-middle-income countries: a systematic review. </a:t>
            </a:r>
            <a:r>
              <a:rPr lang="en-GB" sz="1200" i="1" dirty="0">
                <a:solidFill>
                  <a:srgbClr val="2C3E50"/>
                </a:solidFill>
                <a:highlight>
                  <a:srgbClr val="FEF1C4"/>
                </a:highlight>
                <a:latin typeface="Arial"/>
                <a:ea typeface="Calibri"/>
                <a:cs typeface="Arial"/>
              </a:rPr>
              <a:t>Archives of Public Health</a:t>
            </a:r>
            <a:r>
              <a:rPr lang="en-GB" sz="1200" dirty="0">
                <a:solidFill>
                  <a:srgbClr val="2C3E50"/>
                </a:solidFill>
                <a:highlight>
                  <a:srgbClr val="FEF1C4"/>
                </a:highlight>
                <a:latin typeface="Arial"/>
                <a:ea typeface="Calibri"/>
                <a:cs typeface="Arial"/>
              </a:rPr>
              <a:t>, 83(1). </a:t>
            </a:r>
            <a:r>
              <a:rPr lang="en-GB" sz="1200" dirty="0" err="1">
                <a:solidFill>
                  <a:srgbClr val="2C3E50"/>
                </a:solidFill>
                <a:highlight>
                  <a:srgbClr val="FEF1C4"/>
                </a:highlight>
                <a:latin typeface="Arial"/>
                <a:ea typeface="Calibri"/>
                <a:cs typeface="Arial"/>
              </a:rPr>
              <a:t>doi:https</a:t>
            </a:r>
            <a:r>
              <a:rPr lang="en-GB" sz="1200" dirty="0">
                <a:solidFill>
                  <a:srgbClr val="2C3E50"/>
                </a:solidFill>
                <a:highlight>
                  <a:srgbClr val="FEF1C4"/>
                </a:highlight>
                <a:latin typeface="Arial"/>
                <a:ea typeface="Calibri"/>
                <a:cs typeface="Arial"/>
              </a:rPr>
              <a:t>://doi.org/10.1186/s13690-025-01738-6.</a:t>
            </a:r>
            <a:br>
              <a:rPr lang="en-GB" sz="1200" dirty="0">
                <a:highlight>
                  <a:srgbClr val="FEF1C4"/>
                </a:highlight>
                <a:latin typeface="Arial"/>
                <a:ea typeface="Calibri"/>
                <a:cs typeface="Arial"/>
              </a:rPr>
            </a:br>
            <a:r>
              <a:rPr lang="en-GB" sz="1200" dirty="0">
                <a:highlight>
                  <a:srgbClr val="FEF1C4"/>
                </a:highlight>
                <a:latin typeface="Arial"/>
                <a:cs typeface="Arial"/>
              </a:rPr>
              <a:t>Mayo Clinic (2024). </a:t>
            </a:r>
            <a:r>
              <a:rPr lang="en-GB" sz="1200" i="1" dirty="0">
                <a:highlight>
                  <a:srgbClr val="FEF1C4"/>
                </a:highlight>
                <a:latin typeface="Arial"/>
                <a:cs typeface="Arial"/>
              </a:rPr>
              <a:t>Lung Cancer - Symptoms and Causes</a:t>
            </a:r>
            <a:r>
              <a:rPr lang="en-GB" sz="1200" dirty="0">
                <a:highlight>
                  <a:srgbClr val="FEF1C4"/>
                </a:highlight>
                <a:latin typeface="Arial"/>
                <a:cs typeface="Arial"/>
              </a:rPr>
              <a:t>. [online] Mayo Clinic. Available at: </a:t>
            </a:r>
            <a:r>
              <a:rPr lang="en-GB" sz="1200" dirty="0">
                <a:highlight>
                  <a:srgbClr val="FEF1C4"/>
                </a:highlight>
                <a:latin typeface="Arial"/>
                <a:cs typeface="Arial"/>
                <a:hlinkClick r:id="rId10"/>
              </a:rPr>
              <a:t>https://www.mayoclinic.org/diseases-conditions/lung-cancer/symptoms-causes/syc-20374620</a:t>
            </a:r>
            <a:r>
              <a:rPr lang="en-GB" sz="1200" dirty="0">
                <a:highlight>
                  <a:srgbClr val="FEF1C4"/>
                </a:highlight>
                <a:latin typeface="Arial"/>
                <a:cs typeface="Arial"/>
              </a:rPr>
              <a:t> [Accessed 7 July 2026].</a:t>
            </a:r>
          </a:p>
          <a:p>
            <a:endParaRPr lang="en-GB" sz="1200" dirty="0">
              <a:highlight>
                <a:srgbClr val="FEF1C4"/>
              </a:highlight>
              <a:latin typeface="Arial"/>
              <a:ea typeface="Calibri"/>
              <a:cs typeface="Arial"/>
            </a:endParaRPr>
          </a:p>
          <a:p>
            <a:br>
              <a:rPr lang="en-US" dirty="0"/>
            </a:br>
            <a:endParaRPr lang="en-US" sz="1200">
              <a:latin typeface="Arial"/>
              <a:cs typeface="Arial"/>
            </a:endParaRPr>
          </a:p>
        </p:txBody>
      </p:sp>
    </p:spTree>
    <p:extLst>
      <p:ext uri="{BB962C8B-B14F-4D97-AF65-F5344CB8AC3E}">
        <p14:creationId xmlns:p14="http://schemas.microsoft.com/office/powerpoint/2010/main" val="19954820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D5D70-24D8-A347-A250-5C4DC3738EF9}"/>
              </a:ext>
            </a:extLst>
          </p:cNvPr>
          <p:cNvSpPr>
            <a:spLocks noGrp="1"/>
          </p:cNvSpPr>
          <p:nvPr>
            <p:ph type="title"/>
          </p:nvPr>
        </p:nvSpPr>
        <p:spPr>
          <a:xfrm>
            <a:off x="700635" y="914400"/>
            <a:ext cx="10691265" cy="5146620"/>
          </a:xfrm>
        </p:spPr>
        <p:txBody>
          <a:bodyPr>
            <a:normAutofit/>
          </a:bodyPr>
          <a:lstStyle/>
          <a:p>
            <a:r>
              <a:rPr lang="en-GB" sz="1400" dirty="0">
                <a:solidFill>
                  <a:srgbClr val="2C3E50"/>
                </a:solidFill>
                <a:highlight>
                  <a:srgbClr val="FEF1C4"/>
                </a:highlight>
                <a:latin typeface="Arial"/>
                <a:ea typeface="Calibri"/>
                <a:cs typeface="Arial"/>
              </a:rPr>
              <a:t>Jovanoski, N., Kaur, G., Shukla, H., Chana, N. and </a:t>
            </a:r>
            <a:r>
              <a:rPr lang="en-GB" sz="1400" dirty="0" err="1">
                <a:solidFill>
                  <a:srgbClr val="2C3E50"/>
                </a:solidFill>
                <a:highlight>
                  <a:srgbClr val="FEF1C4"/>
                </a:highlight>
                <a:latin typeface="Arial"/>
                <a:ea typeface="Calibri"/>
                <a:cs typeface="Arial"/>
              </a:rPr>
              <a:t>Kharawala</a:t>
            </a:r>
            <a:r>
              <a:rPr lang="en-GB" sz="1400" dirty="0">
                <a:solidFill>
                  <a:srgbClr val="2C3E50"/>
                </a:solidFill>
                <a:highlight>
                  <a:srgbClr val="FEF1C4"/>
                </a:highlight>
                <a:latin typeface="Arial"/>
                <a:ea typeface="Calibri"/>
                <a:cs typeface="Arial"/>
              </a:rPr>
              <a:t>, S. (2026). Economic burden of advanced non-small cell lung cancer (NSCLC): a systematic literature review. </a:t>
            </a:r>
            <a:r>
              <a:rPr lang="en-GB" sz="1400" i="1" dirty="0">
                <a:solidFill>
                  <a:srgbClr val="2C3E50"/>
                </a:solidFill>
                <a:highlight>
                  <a:srgbClr val="FEF1C4"/>
                </a:highlight>
                <a:latin typeface="Arial"/>
                <a:ea typeface="Calibri"/>
                <a:cs typeface="Arial"/>
              </a:rPr>
              <a:t>Journal of Medical Economics</a:t>
            </a:r>
            <a:r>
              <a:rPr lang="en-GB" sz="1400" dirty="0">
                <a:solidFill>
                  <a:srgbClr val="2C3E50"/>
                </a:solidFill>
                <a:highlight>
                  <a:srgbClr val="FEF1C4"/>
                </a:highlight>
                <a:latin typeface="Arial"/>
                <a:ea typeface="Calibri"/>
                <a:cs typeface="Arial"/>
              </a:rPr>
              <a:t>, 29(1), pp.433–454. </a:t>
            </a:r>
            <a:r>
              <a:rPr lang="en-GB" sz="1400" dirty="0" err="1">
                <a:solidFill>
                  <a:srgbClr val="2C3E50"/>
                </a:solidFill>
                <a:highlight>
                  <a:srgbClr val="FEF1C4"/>
                </a:highlight>
                <a:latin typeface="Arial"/>
                <a:ea typeface="Calibri"/>
                <a:cs typeface="Arial"/>
              </a:rPr>
              <a:t>doi:https</a:t>
            </a:r>
            <a:r>
              <a:rPr lang="en-GB" sz="1400" dirty="0">
                <a:solidFill>
                  <a:srgbClr val="2C3E50"/>
                </a:solidFill>
                <a:highlight>
                  <a:srgbClr val="FEF1C4"/>
                </a:highlight>
                <a:latin typeface="Arial"/>
                <a:ea typeface="Calibri"/>
                <a:cs typeface="Arial"/>
              </a:rPr>
              <a:t>://doi.org/10.1080/13696998.2026.2623789.</a:t>
            </a:r>
            <a:br>
              <a:rPr lang="en-GB" sz="1400" dirty="0">
                <a:highlight>
                  <a:srgbClr val="FEF1C4"/>
                </a:highlight>
                <a:latin typeface="Arial"/>
                <a:ea typeface="Calibri"/>
                <a:cs typeface="Arial"/>
              </a:rPr>
            </a:br>
            <a:r>
              <a:rPr lang="en-GB" sz="1200" dirty="0">
                <a:highlight>
                  <a:srgbClr val="FEF1C4"/>
                </a:highlight>
                <a:latin typeface="Arial"/>
                <a:cs typeface="Arial"/>
              </a:rPr>
              <a:t>NHS (2022). </a:t>
            </a:r>
            <a:r>
              <a:rPr lang="en-GB" sz="1200" i="1" dirty="0">
                <a:highlight>
                  <a:srgbClr val="FEF1C4"/>
                </a:highlight>
                <a:latin typeface="Arial"/>
                <a:cs typeface="Arial"/>
              </a:rPr>
              <a:t>Diagnosis - Lung cancer</a:t>
            </a:r>
            <a:r>
              <a:rPr lang="en-GB" sz="1200" dirty="0">
                <a:highlight>
                  <a:srgbClr val="FEF1C4"/>
                </a:highlight>
                <a:latin typeface="Arial"/>
                <a:cs typeface="Arial"/>
              </a:rPr>
              <a:t>. [online] NHS. Available at: </a:t>
            </a:r>
            <a:r>
              <a:rPr lang="en-GB" sz="1200" dirty="0">
                <a:highlight>
                  <a:srgbClr val="FEF1C4"/>
                </a:highlight>
                <a:latin typeface="Arial"/>
                <a:cs typeface="Arial"/>
                <a:hlinkClick r:id="rId2"/>
              </a:rPr>
              <a:t>https://www.nhs.uk/conditions/lung-cancer/diagnosis/</a:t>
            </a:r>
            <a:r>
              <a:rPr lang="en-GB" sz="1200" dirty="0">
                <a:highlight>
                  <a:srgbClr val="FEF1C4"/>
                </a:highlight>
                <a:latin typeface="Arial"/>
                <a:cs typeface="Arial"/>
              </a:rPr>
              <a:t> [Accessed 6 July 2026].</a:t>
            </a:r>
            <a:br>
              <a:rPr lang="en-GB" sz="1200" dirty="0">
                <a:highlight>
                  <a:srgbClr val="FEF1C4"/>
                </a:highlight>
                <a:latin typeface="Arial"/>
                <a:cs typeface="Arial"/>
              </a:rPr>
            </a:br>
            <a:r>
              <a:rPr lang="en-GB" sz="1200" dirty="0">
                <a:highlight>
                  <a:srgbClr val="FEF1C4"/>
                </a:highlight>
                <a:latin typeface="Arial"/>
                <a:cs typeface="Arial"/>
              </a:rPr>
              <a:t>Zou, K., Sun, P., Huang, H., Zhuo, H., Qie, R., Xie, Y., Luo, J., Li, N., Li, J., He, J., </a:t>
            </a:r>
            <a:r>
              <a:rPr lang="en-GB" sz="1200" dirty="0" err="1">
                <a:highlight>
                  <a:srgbClr val="FEF1C4"/>
                </a:highlight>
                <a:latin typeface="Arial"/>
                <a:cs typeface="Arial"/>
              </a:rPr>
              <a:t>Aschebrook</a:t>
            </a:r>
            <a:r>
              <a:rPr lang="en-GB" sz="1200" dirty="0">
                <a:highlight>
                  <a:srgbClr val="FEF1C4"/>
                </a:highlight>
                <a:latin typeface="Arial"/>
                <a:cs typeface="Arial"/>
              </a:rPr>
              <a:t>-Kilfoy, B. and Zhang, Y. (2022). </a:t>
            </a:r>
            <a:r>
              <a:rPr lang="en-GB" sz="1200" dirty="0" err="1">
                <a:highlight>
                  <a:srgbClr val="FEF1C4"/>
                </a:highlight>
                <a:latin typeface="Arial"/>
                <a:cs typeface="Arial"/>
              </a:rPr>
              <a:t>Etiology</a:t>
            </a:r>
            <a:r>
              <a:rPr lang="en-GB" sz="1200" dirty="0">
                <a:highlight>
                  <a:srgbClr val="FEF1C4"/>
                </a:highlight>
                <a:latin typeface="Arial"/>
                <a:cs typeface="Arial"/>
              </a:rPr>
              <a:t> of lung cancer: Evidence from epidemiologic studies. </a:t>
            </a:r>
            <a:r>
              <a:rPr lang="en-GB" sz="1200" i="1" dirty="0">
                <a:highlight>
                  <a:srgbClr val="FEF1C4"/>
                </a:highlight>
                <a:latin typeface="Arial"/>
                <a:cs typeface="Arial"/>
              </a:rPr>
              <a:t>Journal of the National Cancer </a:t>
            </a:r>
            <a:r>
              <a:rPr lang="en-GB" sz="1200" i="1" dirty="0" err="1">
                <a:highlight>
                  <a:srgbClr val="FEF1C4"/>
                </a:highlight>
                <a:latin typeface="Arial"/>
                <a:cs typeface="Arial"/>
              </a:rPr>
              <a:t>Center</a:t>
            </a:r>
            <a:r>
              <a:rPr lang="en-GB" sz="1200" dirty="0">
                <a:highlight>
                  <a:srgbClr val="FEF1C4"/>
                </a:highlight>
                <a:latin typeface="Arial"/>
                <a:cs typeface="Arial"/>
              </a:rPr>
              <a:t>, [online] 2(4). doi:10.1016/j.jncc.2022.09.004.</a:t>
            </a:r>
            <a:br>
              <a:rPr lang="en-GB" sz="1200" dirty="0">
                <a:highlight>
                  <a:srgbClr val="FEF1C4"/>
                </a:highlight>
                <a:latin typeface="Arial"/>
                <a:cs typeface="Arial"/>
              </a:rPr>
            </a:br>
            <a:r>
              <a:rPr lang="en-GB" sz="1200" dirty="0">
                <a:highlight>
                  <a:srgbClr val="FEF1C4"/>
                </a:highlight>
                <a:latin typeface="Arial"/>
                <a:cs typeface="Arial"/>
              </a:rPr>
              <a:t>Case, R.A.M. (1970). Aetiology of Lung Cancer. </a:t>
            </a:r>
            <a:r>
              <a:rPr lang="en-GB" sz="1200" i="1" dirty="0">
                <a:highlight>
                  <a:srgbClr val="FEF1C4"/>
                </a:highlight>
                <a:latin typeface="Arial"/>
                <a:cs typeface="Arial"/>
              </a:rPr>
              <a:t>Journal of Clinical Pathology</a:t>
            </a:r>
            <a:r>
              <a:rPr lang="en-GB" sz="1200" dirty="0">
                <a:highlight>
                  <a:srgbClr val="FEF1C4"/>
                </a:highlight>
                <a:latin typeface="Arial"/>
                <a:cs typeface="Arial"/>
              </a:rPr>
              <a:t>, [online] 23(3), p.278. Available at: </a:t>
            </a:r>
            <a:r>
              <a:rPr lang="en-GB" sz="1200" dirty="0">
                <a:highlight>
                  <a:srgbClr val="FEF1C4"/>
                </a:highlight>
                <a:latin typeface="Arial"/>
                <a:cs typeface="Arial"/>
                <a:hlinkClick r:id="rId3"/>
              </a:rPr>
              <a:t>https://pmc.ncbi.nlm.nih.gov/articles/pmc474548/</a:t>
            </a:r>
            <a:r>
              <a:rPr lang="en-GB" sz="1200" dirty="0">
                <a:highlight>
                  <a:srgbClr val="FEF1C4"/>
                </a:highlight>
                <a:latin typeface="Arial"/>
                <a:cs typeface="Arial"/>
              </a:rPr>
              <a:t> [Accessed 7 July 2026].</a:t>
            </a:r>
            <a:br>
              <a:rPr lang="en-GB" sz="1200" dirty="0">
                <a:highlight>
                  <a:srgbClr val="FEF1C4"/>
                </a:highlight>
                <a:latin typeface="Arial"/>
                <a:cs typeface="Arial"/>
              </a:rPr>
            </a:br>
            <a:r>
              <a:rPr lang="en-GB" sz="1200" dirty="0">
                <a:highlight>
                  <a:srgbClr val="FEF1C4"/>
                </a:highlight>
                <a:latin typeface="Arial"/>
                <a:cs typeface="Arial"/>
              </a:rPr>
              <a:t>Elyesa Ünal, Goodchild, E., Winkler, V., Brenner, S., Deckert, A., Dambach, P., Olaf Horstick, </a:t>
            </a:r>
            <a:r>
              <a:rPr lang="en-GB" sz="1200" dirty="0" err="1">
                <a:highlight>
                  <a:srgbClr val="FEF1C4"/>
                </a:highlight>
                <a:latin typeface="Arial"/>
                <a:cs typeface="Arial"/>
              </a:rPr>
              <a:t>Kaifie</a:t>
            </a:r>
            <a:r>
              <a:rPr lang="en-GB" sz="1200" dirty="0">
                <a:highlight>
                  <a:srgbClr val="FEF1C4"/>
                </a:highlight>
                <a:latin typeface="Arial"/>
                <a:cs typeface="Arial"/>
              </a:rPr>
              <a:t>, A. and Louis, V.R. (2025). The economic burden of lung cancer in low- and lower-middle-income countries: A systematic review. </a:t>
            </a:r>
            <a:r>
              <a:rPr lang="en-GB" sz="1200" i="1" dirty="0">
                <a:highlight>
                  <a:srgbClr val="FEF1C4"/>
                </a:highlight>
                <a:latin typeface="Arial"/>
                <a:cs typeface="Arial"/>
              </a:rPr>
              <a:t>Archives of Public Health</a:t>
            </a:r>
            <a:r>
              <a:rPr lang="en-GB" sz="1200" dirty="0">
                <a:highlight>
                  <a:srgbClr val="FEF1C4"/>
                </a:highlight>
                <a:latin typeface="Arial"/>
                <a:cs typeface="Arial"/>
              </a:rPr>
              <a:t>, 83(1). doi:10.1186/s13690-025-01738-6.</a:t>
            </a:r>
            <a:br>
              <a:rPr lang="en-GB" sz="1200" dirty="0">
                <a:highlight>
                  <a:srgbClr val="FEF1C4"/>
                </a:highlight>
                <a:latin typeface="Arial"/>
                <a:cs typeface="Arial"/>
              </a:rPr>
            </a:br>
            <a:r>
              <a:rPr lang="en-GB" sz="1200" dirty="0">
                <a:highlight>
                  <a:srgbClr val="FEF1C4"/>
                </a:highlight>
                <a:latin typeface="Arial"/>
                <a:cs typeface="Arial"/>
              </a:rPr>
              <a:t>Macmillan Cancer Support (2015). </a:t>
            </a:r>
            <a:r>
              <a:rPr lang="en-GB" sz="1200" i="1" dirty="0">
                <a:highlight>
                  <a:srgbClr val="FEF1C4"/>
                </a:highlight>
                <a:latin typeface="Arial"/>
                <a:cs typeface="Arial"/>
              </a:rPr>
              <a:t>Cancer and other long-term conditions</a:t>
            </a:r>
            <a:r>
              <a:rPr lang="en-GB" sz="1200" dirty="0">
                <a:highlight>
                  <a:srgbClr val="FEF1C4"/>
                </a:highlight>
                <a:latin typeface="Arial"/>
                <a:cs typeface="Arial"/>
              </a:rPr>
              <a:t>. [online] Macmillan Cancer Support. Available at: </a:t>
            </a:r>
            <a:r>
              <a:rPr lang="en-GB" sz="1200" dirty="0">
                <a:highlight>
                  <a:srgbClr val="FEF1C4"/>
                </a:highlight>
                <a:latin typeface="Arial"/>
                <a:cs typeface="Arial"/>
                <a:hlinkClick r:id="rId4"/>
              </a:rPr>
              <a:t>https://www.macmillan.org.uk/dfsmedia/1a6f23537f7f4519bb0cf14c45b2a629/14730-10061/Cancer-and-other-long-term-conditions-2015</a:t>
            </a:r>
            <a:r>
              <a:rPr lang="en-GB" sz="1200" dirty="0">
                <a:highlight>
                  <a:srgbClr val="FEF1C4"/>
                </a:highlight>
                <a:latin typeface="Arial"/>
                <a:cs typeface="Arial"/>
              </a:rPr>
              <a:t> [Accessed 7 July 2026].</a:t>
            </a:r>
            <a:br>
              <a:rPr lang="en-GB" sz="1200" dirty="0">
                <a:highlight>
                  <a:srgbClr val="FEF1C4"/>
                </a:highlight>
                <a:latin typeface="Arial"/>
                <a:cs typeface="Arial"/>
              </a:rPr>
            </a:br>
            <a:r>
              <a:rPr lang="en-GB" sz="1200" dirty="0">
                <a:highlight>
                  <a:srgbClr val="FEF1C4"/>
                </a:highlight>
                <a:latin typeface="Arial"/>
                <a:cs typeface="Arial"/>
              </a:rPr>
              <a:t>Saini, N., Arora, V. and Scaria, V. (2023). A comprehensive review on emerging trends in the pharmaceutical applications of cyclodextrins. </a:t>
            </a:r>
            <a:r>
              <a:rPr lang="en-GB" sz="1200" i="1" dirty="0">
                <a:highlight>
                  <a:srgbClr val="FEF1C4"/>
                </a:highlight>
                <a:latin typeface="Arial"/>
                <a:cs typeface="Arial"/>
              </a:rPr>
              <a:t>Future Science OA</a:t>
            </a:r>
            <a:r>
              <a:rPr lang="en-GB" sz="1200" dirty="0">
                <a:highlight>
                  <a:srgbClr val="FEF1C4"/>
                </a:highlight>
                <a:latin typeface="Arial"/>
                <a:cs typeface="Arial"/>
              </a:rPr>
              <a:t>, [online] 9(7), pp.FSOA-2023–0057. doi:10.2144/fsoa-2023-0057.</a:t>
            </a:r>
            <a:br>
              <a:rPr lang="en-GB" sz="1200" dirty="0">
                <a:highlight>
                  <a:srgbClr val="FEF1C4"/>
                </a:highlight>
                <a:latin typeface="Arial"/>
                <a:cs typeface="Arial"/>
              </a:rPr>
            </a:br>
            <a:r>
              <a:rPr lang="en-GB" sz="1200" dirty="0">
                <a:highlight>
                  <a:srgbClr val="FEF1C4"/>
                </a:highlight>
                <a:latin typeface="Arial"/>
                <a:cs typeface="Arial"/>
              </a:rPr>
              <a:t>Cancer Research UK (n.d.). </a:t>
            </a:r>
            <a:r>
              <a:rPr lang="en-GB" sz="1200" i="1" dirty="0">
                <a:highlight>
                  <a:srgbClr val="FEF1C4"/>
                </a:highlight>
                <a:latin typeface="Arial"/>
                <a:cs typeface="Arial"/>
              </a:rPr>
              <a:t>Tests for lung cancer</a:t>
            </a:r>
            <a:r>
              <a:rPr lang="en-GB" sz="1200" dirty="0">
                <a:highlight>
                  <a:srgbClr val="FEF1C4"/>
                </a:highlight>
                <a:latin typeface="Arial"/>
                <a:cs typeface="Arial"/>
              </a:rPr>
              <a:t>. [online] Cancer Research UK. Available at: </a:t>
            </a:r>
            <a:r>
              <a:rPr lang="en-GB" sz="1200" dirty="0">
                <a:highlight>
                  <a:srgbClr val="FEF1C4"/>
                </a:highlight>
                <a:latin typeface="Arial"/>
                <a:cs typeface="Arial"/>
                <a:hlinkClick r:id="rId5"/>
              </a:rPr>
              <a:t>https://www.cancerresearchuk.org/about-cancer/lung-cancer/getting-diagnosed/tests-for-lung-cancer</a:t>
            </a:r>
            <a:r>
              <a:rPr lang="en-GB" sz="1200" dirty="0">
                <a:highlight>
                  <a:srgbClr val="FEF1C4"/>
                </a:highlight>
                <a:latin typeface="Arial"/>
                <a:cs typeface="Arial"/>
              </a:rPr>
              <a:t> [Accessed 7 July 2026].</a:t>
            </a:r>
            <a:endParaRPr lang="en-US" dirty="0">
              <a:latin typeface="Arial"/>
              <a:cs typeface="Arial"/>
            </a:endParaRPr>
          </a:p>
          <a:p>
            <a:r>
              <a:rPr lang="en-GB" sz="1200" dirty="0">
                <a:highlight>
                  <a:srgbClr val="FEF1C4"/>
                </a:highlight>
                <a:latin typeface="Arial"/>
                <a:cs typeface="Arial"/>
              </a:rPr>
              <a:t>Islam, K.M.M., Jiang, X., </a:t>
            </a:r>
            <a:r>
              <a:rPr lang="en-GB" sz="1200" dirty="0" err="1">
                <a:highlight>
                  <a:srgbClr val="FEF1C4"/>
                </a:highlight>
                <a:latin typeface="Arial"/>
                <a:cs typeface="Arial"/>
              </a:rPr>
              <a:t>Anggondowati</a:t>
            </a:r>
            <a:r>
              <a:rPr lang="en-GB" sz="1200" dirty="0">
                <a:highlight>
                  <a:srgbClr val="FEF1C4"/>
                </a:highlight>
                <a:latin typeface="Arial"/>
                <a:cs typeface="Arial"/>
              </a:rPr>
              <a:t>, T., Lin, G. and Ganti, A.K. (2015). Comorbidity and Survival in Lung Cancer Patients. </a:t>
            </a:r>
            <a:r>
              <a:rPr lang="en-GB" sz="1200" i="1" dirty="0">
                <a:highlight>
                  <a:srgbClr val="FEF1C4"/>
                </a:highlight>
                <a:latin typeface="Arial"/>
                <a:cs typeface="Arial"/>
              </a:rPr>
              <a:t>Cancer Epidemiology Biomarkers &amp; Prevention</a:t>
            </a:r>
            <a:r>
              <a:rPr lang="en-GB" sz="1200" dirty="0">
                <a:highlight>
                  <a:srgbClr val="FEF1C4"/>
                </a:highlight>
                <a:latin typeface="Arial"/>
                <a:cs typeface="Arial"/>
              </a:rPr>
              <a:t>, [online] 24(7), pp.1079–1085. doi:10.1158/1055-9965.epi-15-0036.</a:t>
            </a:r>
            <a:br>
              <a:rPr lang="en-GB" sz="1200" dirty="0">
                <a:highlight>
                  <a:srgbClr val="FEF1C4"/>
                </a:highlight>
                <a:latin typeface="Arial"/>
                <a:cs typeface="Arial"/>
              </a:rPr>
            </a:br>
            <a:r>
              <a:rPr lang="en-GB" sz="1200" dirty="0" err="1">
                <a:highlight>
                  <a:srgbClr val="FEF1C4"/>
                </a:highlight>
                <a:latin typeface="Arial"/>
                <a:cs typeface="Arial"/>
              </a:rPr>
              <a:t>Świątkowska</a:t>
            </a:r>
            <a:r>
              <a:rPr lang="en-GB" sz="1200" dirty="0">
                <a:highlight>
                  <a:srgbClr val="FEF1C4"/>
                </a:highlight>
                <a:latin typeface="Arial"/>
                <a:cs typeface="Arial"/>
              </a:rPr>
              <a:t>, B. (2010). Modifiable risk factors for the prevention of lung cancer. </a:t>
            </a:r>
            <a:r>
              <a:rPr lang="en-GB" sz="1200" i="1" dirty="0">
                <a:highlight>
                  <a:srgbClr val="FEF1C4"/>
                </a:highlight>
                <a:latin typeface="Arial"/>
                <a:cs typeface="Arial"/>
              </a:rPr>
              <a:t>Reports of Practical Oncology &amp; Radiotherapy</a:t>
            </a:r>
            <a:r>
              <a:rPr lang="en-GB" sz="1200" dirty="0">
                <a:highlight>
                  <a:srgbClr val="FEF1C4"/>
                </a:highlight>
                <a:latin typeface="Arial"/>
                <a:cs typeface="Arial"/>
              </a:rPr>
              <a:t>, [online] 12(2), pp.119–124. doi:10.1016/S1507-1367(10)60048-X.</a:t>
            </a:r>
            <a:endParaRPr lang="en-GB" dirty="0">
              <a:latin typeface="Arial"/>
              <a:cs typeface="Arial"/>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200">
              <a:highlight>
                <a:srgbClr val="FEF1C4"/>
              </a:highlight>
              <a:latin typeface="Times New Roman"/>
              <a:cs typeface="Times New Roman"/>
            </a:endParaRPr>
          </a:p>
          <a:p>
            <a:endParaRPr lang="en-GB" sz="1400">
              <a:highlight>
                <a:srgbClr val="FEF1C4"/>
              </a:highlight>
              <a:latin typeface="Calibri"/>
              <a:ea typeface="Calibri"/>
              <a:cs typeface="Calibri"/>
            </a:endParaRPr>
          </a:p>
        </p:txBody>
      </p:sp>
    </p:spTree>
    <p:extLst>
      <p:ext uri="{BB962C8B-B14F-4D97-AF65-F5344CB8AC3E}">
        <p14:creationId xmlns:p14="http://schemas.microsoft.com/office/powerpoint/2010/main" val="89074097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815A9-B41A-F24F-E299-8C5763FCB3C8}"/>
              </a:ext>
            </a:extLst>
          </p:cNvPr>
          <p:cNvSpPr>
            <a:spLocks noGrp="1"/>
          </p:cNvSpPr>
          <p:nvPr>
            <p:ph type="title"/>
          </p:nvPr>
        </p:nvSpPr>
        <p:spPr>
          <a:xfrm>
            <a:off x="700635" y="914400"/>
            <a:ext cx="10691265" cy="5226449"/>
          </a:xfrm>
        </p:spPr>
        <p:txBody>
          <a:bodyPr/>
          <a:lstStyle/>
          <a:p>
            <a:r>
              <a:rPr lang="en-GB" sz="1200">
                <a:latin typeface="Times New Roman"/>
                <a:cs typeface="Times New Roman"/>
              </a:rPr>
              <a:t>NICE (2024a). </a:t>
            </a:r>
            <a:r>
              <a:rPr lang="en-GB" sz="1200" i="1">
                <a:latin typeface="Times New Roman"/>
                <a:cs typeface="Times New Roman"/>
              </a:rPr>
              <a:t>CVD Risk Assessment and management: What are the risk factors?</a:t>
            </a:r>
            <a:r>
              <a:rPr lang="en-GB" sz="1200">
                <a:latin typeface="Times New Roman"/>
                <a:cs typeface="Times New Roman"/>
              </a:rPr>
              <a:t> [online] NICE. Available at: </a:t>
            </a:r>
            <a:r>
              <a:rPr lang="en-GB" sz="1200">
                <a:latin typeface="Times New Roman"/>
                <a:cs typeface="Times New Roman"/>
                <a:hlinkClick r:id="rId2"/>
              </a:rPr>
              <a:t>https://cks.nice.org.uk/topics/cvd-risk-assessment-management/background-information/risk-factors-for-cvd/</a:t>
            </a:r>
            <a:r>
              <a:rPr lang="en-GB" sz="1200">
                <a:latin typeface="Times New Roman"/>
                <a:cs typeface="Times New Roman"/>
              </a:rPr>
              <a:t> [Accessed 7 July 2026a].</a:t>
            </a:r>
            <a:endParaRPr lang="en-US"/>
          </a:p>
          <a:p>
            <a:r>
              <a:rPr lang="en-GB" sz="1200">
                <a:latin typeface="Times New Roman"/>
                <a:cs typeface="Times New Roman"/>
              </a:rPr>
              <a:t>Marga (2024). </a:t>
            </a:r>
            <a:r>
              <a:rPr lang="en-GB" sz="1200" i="1">
                <a:latin typeface="Times New Roman"/>
                <a:cs typeface="Times New Roman"/>
              </a:rPr>
              <a:t>Risk Factors: Modifiable vs Non-Modifiable Health Guide – </a:t>
            </a:r>
            <a:r>
              <a:rPr lang="en-GB" sz="1200" i="1" err="1">
                <a:latin typeface="Times New Roman"/>
                <a:cs typeface="Times New Roman"/>
              </a:rPr>
              <a:t>careyourlungs</a:t>
            </a:r>
            <a:r>
              <a:rPr lang="en-GB" sz="1200">
                <a:latin typeface="Times New Roman"/>
                <a:cs typeface="Times New Roman"/>
              </a:rPr>
              <a:t>. [online] Careyourlungs.com. Available at: </a:t>
            </a:r>
            <a:r>
              <a:rPr lang="en-GB" sz="1200">
                <a:latin typeface="Times New Roman"/>
                <a:cs typeface="Times New Roman"/>
                <a:hlinkClick r:id="rId3"/>
              </a:rPr>
              <a:t>https://careyourlungs.com/risk-factors-modifiable-vs-non-modifiable-health-guide/</a:t>
            </a:r>
            <a:r>
              <a:rPr lang="en-GB" sz="1200">
                <a:latin typeface="Times New Roman"/>
                <a:cs typeface="Times New Roman"/>
              </a:rPr>
              <a:t> [Accessed 7 July 2026].</a:t>
            </a:r>
            <a:br>
              <a:rPr lang="en-GB" sz="1200">
                <a:latin typeface="Times New Roman"/>
                <a:cs typeface="Times New Roman"/>
              </a:rPr>
            </a:br>
            <a:r>
              <a:rPr lang="en-GB" sz="1200">
                <a:latin typeface="Times New Roman"/>
                <a:cs typeface="Times New Roman"/>
              </a:rPr>
              <a:t>NHS (2019). </a:t>
            </a:r>
            <a:r>
              <a:rPr lang="en-GB" sz="1200" i="1">
                <a:latin typeface="Times New Roman"/>
                <a:cs typeface="Times New Roman"/>
              </a:rPr>
              <a:t>Causes - Lung cancer</a:t>
            </a:r>
            <a:r>
              <a:rPr lang="en-GB" sz="1200">
                <a:latin typeface="Times New Roman"/>
                <a:cs typeface="Times New Roman"/>
              </a:rPr>
              <a:t>. [online] NHS. Available at: </a:t>
            </a:r>
            <a:r>
              <a:rPr lang="en-GB" sz="1200">
                <a:latin typeface="Times New Roman"/>
                <a:cs typeface="Times New Roman"/>
                <a:hlinkClick r:id="rId4"/>
              </a:rPr>
              <a:t>https://www.nhs.uk/conditions/lung-cancer/causes/</a:t>
            </a:r>
            <a:r>
              <a:rPr lang="en-GB" sz="1200">
                <a:latin typeface="Times New Roman"/>
                <a:cs typeface="Times New Roman"/>
              </a:rPr>
              <a:t> [Accessed 7 July 2026].</a:t>
            </a:r>
            <a:br>
              <a:rPr lang="en-GB" sz="1200">
                <a:latin typeface="Times New Roman"/>
                <a:cs typeface="Times New Roman"/>
              </a:rPr>
            </a:br>
            <a:r>
              <a:rPr lang="en-GB" sz="1200">
                <a:latin typeface="Times New Roman"/>
                <a:cs typeface="Times New Roman"/>
              </a:rPr>
              <a:t>British Heart Foundation (2020). </a:t>
            </a:r>
            <a:r>
              <a:rPr lang="en-GB" sz="1200" i="1">
                <a:latin typeface="Times New Roman"/>
                <a:cs typeface="Times New Roman"/>
              </a:rPr>
              <a:t>House of Care framework</a:t>
            </a:r>
            <a:r>
              <a:rPr lang="en-GB" sz="1200">
                <a:latin typeface="Times New Roman"/>
                <a:cs typeface="Times New Roman"/>
              </a:rPr>
              <a:t>. [online] British Heart Foundation. Available at: </a:t>
            </a:r>
            <a:r>
              <a:rPr lang="en-GB" sz="1200">
                <a:latin typeface="Times New Roman"/>
                <a:cs typeface="Times New Roman"/>
                <a:hlinkClick r:id="rId5"/>
              </a:rPr>
              <a:t>https://www.bhf.org.uk/for-professionals/healthcare-professionals/innovation-in-care/person-centred-care-and-the-house-of-care/the-bhf-house-of-care-programme/the-house-of-care-framework</a:t>
            </a:r>
            <a:r>
              <a:rPr lang="en-GB" sz="1200">
                <a:latin typeface="Times New Roman"/>
                <a:cs typeface="Times New Roman"/>
              </a:rPr>
              <a:t> [Accessed 7 July 2026].</a:t>
            </a:r>
            <a:br>
              <a:rPr lang="en-GB" sz="1200">
                <a:latin typeface="Times New Roman"/>
                <a:cs typeface="Times New Roman"/>
              </a:rPr>
            </a:br>
            <a:r>
              <a:rPr lang="en-GB" sz="1200">
                <a:latin typeface="Times New Roman"/>
                <a:cs typeface="Times New Roman"/>
              </a:rPr>
              <a:t>NHS Choices (2022). </a:t>
            </a:r>
            <a:r>
              <a:rPr lang="en-GB" sz="1200" i="1">
                <a:latin typeface="Times New Roman"/>
                <a:cs typeface="Times New Roman"/>
              </a:rPr>
              <a:t>Prevention - Lung cancer</a:t>
            </a:r>
            <a:r>
              <a:rPr lang="en-GB" sz="1200">
                <a:latin typeface="Times New Roman"/>
                <a:cs typeface="Times New Roman"/>
              </a:rPr>
              <a:t>. [online] NHS. Available at: </a:t>
            </a:r>
            <a:r>
              <a:rPr lang="en-GB" sz="1200">
                <a:latin typeface="Times New Roman"/>
                <a:cs typeface="Times New Roman"/>
                <a:hlinkClick r:id="rId6"/>
              </a:rPr>
              <a:t>https://www.nhs.uk/conditions/lung-cancer/prevention/</a:t>
            </a:r>
            <a:r>
              <a:rPr lang="en-GB" sz="1200">
                <a:latin typeface="Times New Roman"/>
                <a:cs typeface="Times New Roman"/>
              </a:rPr>
              <a:t> [Accessed 7 July 2026].</a:t>
            </a:r>
            <a:br>
              <a:rPr lang="en-GB" sz="1200">
                <a:latin typeface="Times New Roman"/>
                <a:cs typeface="Times New Roman"/>
              </a:rPr>
            </a:br>
            <a:r>
              <a:rPr lang="en-GB" sz="1200">
                <a:latin typeface="Times New Roman"/>
                <a:cs typeface="Times New Roman"/>
              </a:rPr>
              <a:t>National Cancer Institute (2025). </a:t>
            </a:r>
            <a:r>
              <a:rPr lang="en-GB" sz="1200" i="1">
                <a:latin typeface="Times New Roman"/>
                <a:cs typeface="Times New Roman"/>
              </a:rPr>
              <a:t>Lung Cancer Prevention</a:t>
            </a:r>
            <a:r>
              <a:rPr lang="en-GB" sz="1200">
                <a:latin typeface="Times New Roman"/>
                <a:cs typeface="Times New Roman"/>
              </a:rPr>
              <a:t>. [online] National Cancer Institute. Available at: </a:t>
            </a:r>
            <a:r>
              <a:rPr lang="en-GB" sz="1200">
                <a:latin typeface="Times New Roman"/>
                <a:cs typeface="Times New Roman"/>
                <a:hlinkClick r:id="rId7"/>
              </a:rPr>
              <a:t>https://www.cancer.gov/types/lung/patient/lung-prevention-pdq</a:t>
            </a:r>
            <a:r>
              <a:rPr lang="en-GB" sz="1200">
                <a:latin typeface="Times New Roman"/>
                <a:cs typeface="Times New Roman"/>
              </a:rPr>
              <a:t> [Accessed 7 July 2026].</a:t>
            </a:r>
            <a:br>
              <a:rPr lang="en-GB" sz="1200">
                <a:latin typeface="Times New Roman"/>
                <a:cs typeface="Times New Roman"/>
              </a:rPr>
            </a:br>
            <a:r>
              <a:rPr lang="en-GB" sz="1200">
                <a:latin typeface="Times New Roman"/>
                <a:cs typeface="Times New Roman"/>
              </a:rPr>
              <a:t>National Institute for Health and Care Excellence (2019). </a:t>
            </a:r>
            <a:r>
              <a:rPr lang="en-GB" sz="1200" i="1">
                <a:latin typeface="Times New Roman"/>
                <a:cs typeface="Times New Roman"/>
              </a:rPr>
              <a:t>Overview | Lung cancer: Diagnosis and management | Guidance | NICE</a:t>
            </a:r>
            <a:r>
              <a:rPr lang="en-GB" sz="1200">
                <a:latin typeface="Times New Roman"/>
                <a:cs typeface="Times New Roman"/>
              </a:rPr>
              <a:t>. [online] Nice.org.uk. Available at: </a:t>
            </a:r>
            <a:r>
              <a:rPr lang="en-GB" sz="1200">
                <a:latin typeface="Times New Roman"/>
                <a:cs typeface="Times New Roman"/>
                <a:hlinkClick r:id="rId8"/>
              </a:rPr>
              <a:t>https://www.nice.org.uk/guidance/ng122</a:t>
            </a:r>
            <a:r>
              <a:rPr lang="en-GB" sz="1200">
                <a:latin typeface="Times New Roman"/>
                <a:cs typeface="Times New Roman"/>
              </a:rPr>
              <a:t> [Accessed 8 July 2026].</a:t>
            </a:r>
            <a:br>
              <a:rPr lang="en-GB" sz="1200">
                <a:latin typeface="Times New Roman"/>
                <a:cs typeface="Times New Roman"/>
              </a:rPr>
            </a:br>
            <a:r>
              <a:rPr lang="en-GB" sz="1200">
                <a:latin typeface="Times New Roman"/>
                <a:cs typeface="Times New Roman"/>
              </a:rPr>
              <a:t>UK National Screening Committee (2022). </a:t>
            </a:r>
            <a:r>
              <a:rPr lang="en-GB" sz="1200" i="1">
                <a:latin typeface="Times New Roman"/>
                <a:cs typeface="Times New Roman"/>
              </a:rPr>
              <a:t>Lung cancer - UK National Screening Committee (UK NSC) - GOV.UK</a:t>
            </a:r>
            <a:r>
              <a:rPr lang="en-GB" sz="1200">
                <a:latin typeface="Times New Roman"/>
                <a:cs typeface="Times New Roman"/>
              </a:rPr>
              <a:t>. [online] View-health-screening-recommendations.service.gov.uk. Available at: </a:t>
            </a:r>
            <a:r>
              <a:rPr lang="en-GB" sz="1200">
                <a:latin typeface="Times New Roman"/>
                <a:cs typeface="Times New Roman"/>
                <a:hlinkClick r:id="rId9"/>
              </a:rPr>
              <a:t>https://view-health-screening-recommendations.service.gov.uk/lung-cancer/</a:t>
            </a:r>
            <a:r>
              <a:rPr lang="en-GB" sz="1200">
                <a:latin typeface="Times New Roman"/>
                <a:cs typeface="Times New Roman"/>
              </a:rPr>
              <a:t> [Accessed 8 July 2026].</a:t>
            </a:r>
            <a:br>
              <a:rPr lang="en-GB" sz="1200">
                <a:latin typeface="Times New Roman"/>
                <a:cs typeface="Times New Roman"/>
              </a:rPr>
            </a:br>
            <a:r>
              <a:rPr lang="en-GB" sz="1200">
                <a:latin typeface="Times New Roman"/>
                <a:cs typeface="Times New Roman"/>
              </a:rPr>
              <a:t>(2019). </a:t>
            </a:r>
            <a:r>
              <a:rPr lang="en-GB" sz="1200" i="1">
                <a:latin typeface="Times New Roman"/>
                <a:cs typeface="Times New Roman"/>
              </a:rPr>
              <a:t>Lung cancer: Diagnosis and management NICE guideline</a:t>
            </a:r>
            <a:r>
              <a:rPr lang="en-GB" sz="1200">
                <a:latin typeface="Times New Roman"/>
                <a:cs typeface="Times New Roman"/>
              </a:rPr>
              <a:t>. [online] Available at: </a:t>
            </a:r>
            <a:r>
              <a:rPr lang="en-GB" sz="1200">
                <a:latin typeface="Times New Roman"/>
                <a:cs typeface="Times New Roman"/>
                <a:hlinkClick r:id="rId10"/>
              </a:rPr>
              <a:t>https://scts.org/_userfiles/pages/files/guidelines/thoracic/lungcancerdiagnosisandmanagementpdf66141655525573.pdf</a:t>
            </a:r>
            <a:r>
              <a:rPr lang="en-GB" sz="1200">
                <a:latin typeface="Times New Roman"/>
                <a:cs typeface="Times New Roman"/>
              </a:rPr>
              <a:t> [Accessed 8 July 2026].</a:t>
            </a:r>
            <a:endParaRPr lang="en-GB"/>
          </a:p>
          <a:p>
            <a:r>
              <a:rPr lang="en-GB" sz="1200">
                <a:latin typeface="Times New Roman"/>
                <a:cs typeface="Times New Roman"/>
              </a:rPr>
              <a:t>NHS England (2023). </a:t>
            </a:r>
            <a:r>
              <a:rPr lang="en-GB" sz="1200" i="1">
                <a:latin typeface="Times New Roman"/>
                <a:cs typeface="Times New Roman"/>
              </a:rPr>
              <a:t>Co-production</a:t>
            </a:r>
            <a:r>
              <a:rPr lang="en-GB" sz="1200">
                <a:latin typeface="Times New Roman"/>
                <a:cs typeface="Times New Roman"/>
              </a:rPr>
              <a:t>. [online] </a:t>
            </a:r>
            <a:r>
              <a:rPr lang="en-GB" sz="1200">
                <a:latin typeface="Times New Roman"/>
                <a:cs typeface="Times New Roman"/>
                <a:hlinkClick r:id="rId11"/>
              </a:rPr>
              <a:t>Www.england.nhs.uk</a:t>
            </a:r>
            <a:r>
              <a:rPr lang="en-GB" sz="1200">
                <a:latin typeface="Times New Roman"/>
                <a:cs typeface="Times New Roman"/>
              </a:rPr>
              <a:t>. Available at: </a:t>
            </a:r>
            <a:r>
              <a:rPr lang="en-GB" sz="1200">
                <a:latin typeface="Times New Roman"/>
                <a:cs typeface="Times New Roman"/>
                <a:hlinkClick r:id="rId12"/>
              </a:rPr>
              <a:t>https://www.england.nhs.uk/always-events/co-production/</a:t>
            </a:r>
            <a:r>
              <a:rPr lang="en-GB" sz="1200">
                <a:latin typeface="Times New Roman"/>
                <a:cs typeface="Times New Roman"/>
              </a:rPr>
              <a:t> [Accessed 8 July 2026].</a:t>
            </a:r>
            <a:endParaRPr lang="en-GB"/>
          </a:p>
          <a:p>
            <a:r>
              <a:rPr lang="en-GB" sz="1200">
                <a:latin typeface="Times New Roman"/>
                <a:cs typeface="Times New Roman"/>
              </a:rPr>
              <a:t>NICE (2021). </a:t>
            </a:r>
            <a:r>
              <a:rPr lang="en-GB" sz="1200" i="1">
                <a:latin typeface="Times New Roman"/>
                <a:cs typeface="Times New Roman"/>
              </a:rPr>
              <a:t>Patient Experience in Adult NHS services: Improving the Experience of Care for People Using Adult NHS Services</a:t>
            </a:r>
            <a:r>
              <a:rPr lang="en-GB" sz="1200">
                <a:latin typeface="Times New Roman"/>
                <a:cs typeface="Times New Roman"/>
              </a:rPr>
              <a:t>. [online] </a:t>
            </a:r>
            <a:r>
              <a:rPr lang="en-GB" sz="1200">
                <a:latin typeface="Times New Roman"/>
                <a:cs typeface="Times New Roman"/>
                <a:hlinkClick r:id="rId13"/>
              </a:rPr>
              <a:t>Www.nice.org.uk</a:t>
            </a:r>
            <a:r>
              <a:rPr lang="en-GB" sz="1200">
                <a:latin typeface="Times New Roman"/>
                <a:cs typeface="Times New Roman"/>
              </a:rPr>
              <a:t>. Available at: </a:t>
            </a:r>
            <a:r>
              <a:rPr lang="en-GB" sz="1200">
                <a:latin typeface="Times New Roman"/>
                <a:cs typeface="Times New Roman"/>
                <a:hlinkClick r:id="rId14"/>
              </a:rPr>
              <a:t>https://www.nice.org.uk/guidance/cg138/chapter/Recommendations</a:t>
            </a:r>
            <a:r>
              <a:rPr lang="en-GB" sz="1200">
                <a:latin typeface="Times New Roman"/>
                <a:cs typeface="Times New Roman"/>
              </a:rPr>
              <a:t> [Accessed 8 July 2026].</a:t>
            </a:r>
            <a:endParaRPr lang="en-GB"/>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sz="1200">
              <a:latin typeface="Times New Roman"/>
              <a:cs typeface="Times New Roman"/>
            </a:endParaRPr>
          </a:p>
          <a:p>
            <a:endParaRPr lang="en-GB"/>
          </a:p>
        </p:txBody>
      </p:sp>
    </p:spTree>
    <p:extLst>
      <p:ext uri="{BB962C8B-B14F-4D97-AF65-F5344CB8AC3E}">
        <p14:creationId xmlns:p14="http://schemas.microsoft.com/office/powerpoint/2010/main" val="31842194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890CD3-7370-C2ED-F882-9A72DA68A2FF}"/>
              </a:ext>
            </a:extLst>
          </p:cNvPr>
          <p:cNvSpPr>
            <a:spLocks noGrp="1"/>
          </p:cNvSpPr>
          <p:nvPr>
            <p:ph type="title"/>
          </p:nvPr>
        </p:nvSpPr>
        <p:spPr>
          <a:xfrm>
            <a:off x="700635" y="914400"/>
            <a:ext cx="10691265" cy="5269992"/>
          </a:xfrm>
        </p:spPr>
        <p:txBody>
          <a:bodyPr>
            <a:normAutofit fontScale="90000"/>
          </a:bodyPr>
          <a:lstStyle/>
          <a:p>
            <a:r>
              <a:rPr lang="en-GB" sz="1100">
                <a:latin typeface="Times New Roman"/>
                <a:cs typeface="Times New Roman"/>
              </a:rPr>
              <a:t>NHS Health Education England (2022). </a:t>
            </a:r>
            <a:r>
              <a:rPr lang="en-GB" sz="1100" i="1">
                <a:latin typeface="Times New Roman"/>
                <a:cs typeface="Times New Roman"/>
              </a:rPr>
              <a:t>Core skills and how they link into person centred care</a:t>
            </a:r>
            <a:r>
              <a:rPr lang="en-GB" sz="1100">
                <a:latin typeface="Times New Roman"/>
                <a:cs typeface="Times New Roman"/>
              </a:rPr>
              <a:t>. [online] Health Education England. Available at: </a:t>
            </a:r>
            <a:r>
              <a:rPr lang="en-GB" sz="1100" dirty="0">
                <a:latin typeface="Times New Roman"/>
                <a:cs typeface="Times New Roman"/>
                <a:hlinkClick r:id="rId2"/>
              </a:rPr>
              <a:t>https://www.hee.nhs.uk/our-work/cancer-diagnostics/cancer-communications-resource-hub/patient/core-skills-how-they-link-person-centred-care</a:t>
            </a:r>
            <a:r>
              <a:rPr lang="en-GB" sz="1100">
                <a:latin typeface="Times New Roman"/>
                <a:cs typeface="Times New Roman"/>
              </a:rPr>
              <a:t> [Accessed 8 July 2026].</a:t>
            </a:r>
            <a:br>
              <a:rPr lang="en-GB" sz="1100" dirty="0">
                <a:latin typeface="Times New Roman"/>
                <a:cs typeface="Times New Roman"/>
              </a:rPr>
            </a:br>
            <a:r>
              <a:rPr lang="en-GB" sz="1100">
                <a:latin typeface="Times New Roman"/>
                <a:cs typeface="Times New Roman"/>
              </a:rPr>
              <a:t>(2026b). [online] Coalitionforpersonalisedcare.org. Available at: </a:t>
            </a:r>
            <a:r>
              <a:rPr lang="en-GB" sz="1100" dirty="0">
                <a:latin typeface="Times New Roman"/>
                <a:cs typeface="Times New Roman"/>
                <a:hlinkClick r:id="rId3"/>
              </a:rPr>
              <a:t>https://www.coalitionforpersonalisedcare.org/wp-content/uploads/2025/02/comprehensive-model-of-personalised-care-1024x576-1.jpg</a:t>
            </a:r>
            <a:r>
              <a:rPr lang="en-GB" sz="1100">
                <a:latin typeface="Times New Roman"/>
                <a:cs typeface="Times New Roman"/>
              </a:rPr>
              <a:t> [Accessed 8 July 2026b].</a:t>
            </a:r>
            <a:endParaRPr lang="en-US" sz="1100"/>
          </a:p>
          <a:p>
            <a:r>
              <a:rPr lang="en-GB" sz="1100" dirty="0">
                <a:latin typeface="Times New Roman"/>
                <a:cs typeface="Times New Roman"/>
              </a:rPr>
              <a:t>NHS England (2021). </a:t>
            </a:r>
            <a:r>
              <a:rPr lang="en-GB" sz="1100" i="1" dirty="0">
                <a:latin typeface="Times New Roman"/>
                <a:cs typeface="Times New Roman"/>
              </a:rPr>
              <a:t>Comprehensive model of personalised care</a:t>
            </a:r>
            <a:r>
              <a:rPr lang="en-GB" sz="1100" dirty="0">
                <a:latin typeface="Times New Roman"/>
                <a:cs typeface="Times New Roman"/>
              </a:rPr>
              <a:t>. [online] NHS England. Available at: </a:t>
            </a:r>
            <a:r>
              <a:rPr lang="en-GB" sz="1100" dirty="0">
                <a:latin typeface="Times New Roman"/>
                <a:cs typeface="Times New Roman"/>
                <a:hlinkClick r:id="rId4"/>
              </a:rPr>
              <a:t>https://www.england.nhs.uk/personalisedcare/comprehensive-model-of-personalised-care/</a:t>
            </a:r>
            <a:r>
              <a:rPr lang="en-GB" sz="1100" dirty="0">
                <a:latin typeface="Times New Roman"/>
                <a:cs typeface="Times New Roman"/>
              </a:rPr>
              <a:t> [Accessed 8 July 2026].</a:t>
            </a:r>
            <a:br>
              <a:rPr lang="en-GB" sz="1100" dirty="0">
                <a:latin typeface="Times New Roman"/>
                <a:cs typeface="Times New Roman"/>
              </a:rPr>
            </a:br>
            <a:r>
              <a:rPr lang="en-GB" sz="1100" dirty="0">
                <a:latin typeface="Arial"/>
                <a:cs typeface="Arial"/>
              </a:rPr>
              <a:t>(2026b). </a:t>
            </a:r>
            <a:r>
              <a:rPr lang="en-GB" sz="1100" i="1" dirty="0" err="1">
                <a:latin typeface="Arial"/>
                <a:cs typeface="Arial"/>
              </a:rPr>
              <a:t>Prevelence</a:t>
            </a:r>
            <a:r>
              <a:rPr lang="en-GB" sz="1100" i="1" dirty="0">
                <a:latin typeface="Arial"/>
                <a:cs typeface="Arial"/>
              </a:rPr>
              <a:t> of lung cancer in worldwide - Bing</a:t>
            </a:r>
            <a:r>
              <a:rPr lang="en-GB" sz="1100" dirty="0">
                <a:latin typeface="Arial"/>
                <a:cs typeface="Arial"/>
              </a:rPr>
              <a:t>. [online] Bing. Available at: </a:t>
            </a:r>
            <a:r>
              <a:rPr lang="en-GB" sz="1100" dirty="0">
                <a:latin typeface="Arial"/>
                <a:cs typeface="Arial"/>
                <a:hlinkClick r:id="rId5"/>
              </a:rPr>
              <a:t>https://www.bing.com/images/search?view=detailv2&amp;ccid=zqb1enx%2b&amp;id=927ba9e39ccadbe7b0d88ff7a0d711aa9ce3b5ab&amp;thid=oip.zqb1enx-zf_tmg2qkaxxsqhaha&amp;mediaurl=https%3a%2f%2fwww.iarc.who.int%2fwp-content%2fuploads%2f2024%2f11%2flung_cancer_2024-infographic-zoom.jpg&amp;cdnurl=https%3a%2f%2fth.bing.com%2fth%2fid%2fr.66a6f51275fecdffd39a0daa29ac57b1%3frik%3dq7xjnkor16d3jw%26pid%3dimgraw%26r%3d0&amp;exph=1080&amp;expw=1080&amp;q=prevelence+of+lung+cancer+in+worldwide+&amp;form=irprst&amp;ck=f4cab41d1a3b57069a5d73d24f2dbed1&amp;selectedindex=3&amp;itb=0&amp;cw=1375&amp;ch=659&amp;ajaxhist=0&amp;ajaxserp=0</a:t>
            </a:r>
            <a:r>
              <a:rPr lang="en-GB" sz="1100" dirty="0">
                <a:latin typeface="Arial"/>
                <a:cs typeface="Arial"/>
              </a:rPr>
              <a:t> [Accessed 11 July 2026b].</a:t>
            </a:r>
            <a:br>
              <a:rPr lang="en-GB" sz="1100" dirty="0">
                <a:latin typeface="Arial"/>
                <a:cs typeface="Arial"/>
              </a:rPr>
            </a:br>
            <a:r>
              <a:rPr lang="en-GB" sz="1100" dirty="0">
                <a:ea typeface="+mj-lt"/>
                <a:cs typeface="+mj-lt"/>
                <a:hlinkClick r:id="rId6"/>
              </a:rPr>
              <a:t>Overview | Lung cancer: diagnosis and management | Guidance | NICE</a:t>
            </a:r>
            <a:br>
              <a:rPr lang="en-GB" sz="1100" dirty="0">
                <a:ea typeface="+mj-lt"/>
                <a:cs typeface="+mj-lt"/>
              </a:rPr>
            </a:br>
            <a:r>
              <a:rPr lang="en-GB" sz="1100" dirty="0">
                <a:latin typeface="Arial"/>
                <a:ea typeface="+mj-lt"/>
                <a:cs typeface="Arial"/>
              </a:rPr>
              <a:t>(2026a). </a:t>
            </a:r>
            <a:r>
              <a:rPr lang="en-GB" sz="1100" i="1" dirty="0">
                <a:latin typeface="Arial"/>
                <a:ea typeface="+mj-lt"/>
                <a:cs typeface="Arial"/>
              </a:rPr>
              <a:t>Comprehensive care model - Bing</a:t>
            </a:r>
            <a:r>
              <a:rPr lang="en-GB" sz="1100" dirty="0">
                <a:latin typeface="Arial"/>
                <a:ea typeface="+mj-lt"/>
                <a:cs typeface="Arial"/>
              </a:rPr>
              <a:t>. [online] Bing. Available at: </a:t>
            </a:r>
            <a:r>
              <a:rPr lang="en-GB" sz="1100" dirty="0">
                <a:latin typeface="Arial"/>
                <a:ea typeface="+mj-lt"/>
                <a:cs typeface="Arial"/>
                <a:hlinkClick r:id="rId7"/>
              </a:rPr>
              <a:t>https://www.bing.com/images/search?view=detailv2&amp;ccid=r0g8llqv&amp;id=de82992e13030f5134d1070159dd4455cb8dffde&amp;thid=oip.r0g8llqvolfaolifbyenxghaek&amp;mediaurl=https%3a%2f%2fwww.coalitionforpersonalisedcare.org%2fwp-content%2fuploads%2f2025%2f02%2fcomprehensive-model-of-personalised-care-1024x576-1.jpg&amp;cdnurl=https%3a%2f%2fth.bing.com%2fth%2fid%2fr.af483c2cb41538b7daa0b89f6d8127c6%3frik%3d3v%252bny1ve3vkbbw%26pid%3dimgraw%26r%3d0&amp;exph=576&amp;expw=1024&amp;q=comprehensive+care+model+&amp;form=irprst&amp;ck=c203f22fa65699876d47fd3f8517c523&amp;selectedindex=4&amp;itb=0&amp;cw=1375&amp;ch=659&amp;ajaxhist=0&amp;ajaxserp=0</a:t>
            </a:r>
            <a:r>
              <a:rPr lang="en-GB" sz="1100" dirty="0">
                <a:latin typeface="Arial"/>
                <a:ea typeface="+mj-lt"/>
                <a:cs typeface="Arial"/>
              </a:rPr>
              <a:t> [Accessed 11 July 2026a].</a:t>
            </a:r>
            <a:br>
              <a:rPr lang="en-GB" sz="1100" dirty="0">
                <a:latin typeface="Arial"/>
                <a:ea typeface="+mj-lt"/>
                <a:cs typeface="Arial"/>
              </a:rPr>
            </a:br>
            <a:r>
              <a:rPr lang="en-GB" sz="1100" dirty="0">
                <a:latin typeface="Arial"/>
                <a:ea typeface="+mj-lt"/>
                <a:cs typeface="Arial"/>
              </a:rPr>
              <a:t>(2019b). </a:t>
            </a:r>
            <a:r>
              <a:rPr lang="en-GB" sz="1100" i="1" dirty="0">
                <a:latin typeface="Arial"/>
                <a:ea typeface="+mj-lt"/>
                <a:cs typeface="Arial"/>
              </a:rPr>
              <a:t>Non-small cell lung cancer (NSCLC)</a:t>
            </a:r>
            <a:r>
              <a:rPr lang="en-GB" sz="1100" dirty="0">
                <a:latin typeface="Arial"/>
                <a:ea typeface="+mj-lt"/>
                <a:cs typeface="Arial"/>
              </a:rPr>
              <a:t>. [online] </a:t>
            </a:r>
            <a:r>
              <a:rPr lang="en-GB" sz="1100" dirty="0" err="1">
                <a:latin typeface="Arial"/>
                <a:ea typeface="+mj-lt"/>
                <a:cs typeface="Arial"/>
              </a:rPr>
              <a:t>Macmillancancer</a:t>
            </a:r>
            <a:r>
              <a:rPr lang="en-GB" sz="1100" dirty="0">
                <a:latin typeface="Arial"/>
                <a:ea typeface="+mj-lt"/>
                <a:cs typeface="Arial"/>
              </a:rPr>
              <a:t>. Available at: </a:t>
            </a:r>
            <a:r>
              <a:rPr lang="en-GB" sz="1100" dirty="0">
                <a:latin typeface="Arial"/>
                <a:ea typeface="+mj-lt"/>
                <a:cs typeface="Arial"/>
                <a:hlinkClick r:id="rId8"/>
              </a:rPr>
              <a:t>https://www.macmillan.org.uk/cancer-information-and-support/lung-cancer/non-small-cell-lung-cancer</a:t>
            </a:r>
            <a:r>
              <a:rPr lang="en-GB" sz="1100" dirty="0">
                <a:latin typeface="Arial"/>
                <a:ea typeface="+mj-lt"/>
                <a:cs typeface="Arial"/>
              </a:rPr>
              <a:t> [Accessed 11 July 2026b].</a:t>
            </a:r>
            <a:br>
              <a:rPr lang="en-GB" sz="1100" dirty="0">
                <a:latin typeface="Arial"/>
                <a:ea typeface="+mj-lt"/>
                <a:cs typeface="Arial"/>
              </a:rPr>
            </a:br>
            <a:r>
              <a:rPr lang="en-GB" sz="1200" dirty="0">
                <a:latin typeface="Arial"/>
                <a:ea typeface="+mj-lt"/>
                <a:cs typeface="Arial"/>
              </a:rPr>
              <a:t>(2020). [online] Cancer.gov. Available at: </a:t>
            </a:r>
            <a:r>
              <a:rPr lang="en-GB" sz="1200" dirty="0">
                <a:latin typeface="Arial"/>
                <a:ea typeface="+mj-lt"/>
                <a:cs typeface="Arial"/>
                <a:hlinkClick r:id="rId9"/>
              </a:rPr>
              <a:t>https://nci-media.cancer.gov/pdq/media/images/466533.jpg</a:t>
            </a:r>
            <a:r>
              <a:rPr lang="en-GB" sz="1200" dirty="0">
                <a:latin typeface="Arial"/>
                <a:ea typeface="+mj-lt"/>
                <a:cs typeface="Arial"/>
              </a:rPr>
              <a:t> [Accessed 11 July 2026].</a:t>
            </a:r>
            <a:br>
              <a:rPr lang="en-GB" sz="1200" dirty="0">
                <a:latin typeface="Arial"/>
                <a:ea typeface="+mj-lt"/>
                <a:cs typeface="Arial"/>
              </a:rPr>
            </a:br>
            <a:r>
              <a:rPr lang="en-GB" sz="1200" dirty="0">
                <a:latin typeface="Arial"/>
                <a:ea typeface="+mj-lt"/>
                <a:cs typeface="Arial"/>
              </a:rPr>
              <a:t>NHS (2022). </a:t>
            </a:r>
            <a:r>
              <a:rPr lang="en-GB" sz="1200" i="1" dirty="0">
                <a:latin typeface="Arial"/>
                <a:ea typeface="+mj-lt"/>
                <a:cs typeface="Arial"/>
              </a:rPr>
              <a:t>Treatment - Lung cancer</a:t>
            </a:r>
            <a:r>
              <a:rPr lang="en-GB" sz="1200" dirty="0">
                <a:latin typeface="Arial"/>
                <a:ea typeface="+mj-lt"/>
                <a:cs typeface="Arial"/>
              </a:rPr>
              <a:t>. [online] NHS. Available at: </a:t>
            </a:r>
            <a:r>
              <a:rPr lang="en-GB" sz="1200" dirty="0">
                <a:latin typeface="Arial"/>
                <a:ea typeface="+mj-lt"/>
                <a:cs typeface="Arial"/>
                <a:hlinkClick r:id="rId10"/>
              </a:rPr>
              <a:t>https://www.nhs.uk/conditions/lung-cancer/treatment/</a:t>
            </a:r>
            <a:r>
              <a:rPr lang="en-GB" sz="1200" dirty="0">
                <a:latin typeface="Arial"/>
                <a:ea typeface="+mj-lt"/>
                <a:cs typeface="Arial"/>
              </a:rPr>
              <a:t> [Accessed 12 July 2026].</a:t>
            </a:r>
            <a:br>
              <a:rPr lang="en-GB" sz="1200" dirty="0">
                <a:latin typeface="Arial"/>
                <a:ea typeface="+mj-lt"/>
                <a:cs typeface="Arial"/>
              </a:rPr>
            </a:br>
            <a:r>
              <a:rPr lang="en-GB" sz="1200" dirty="0">
                <a:latin typeface="Arial"/>
                <a:ea typeface="+mj-lt"/>
                <a:cs typeface="Arial"/>
              </a:rPr>
              <a:t>(n.d.). </a:t>
            </a:r>
            <a:r>
              <a:rPr lang="en-GB" sz="1200" i="1" dirty="0">
                <a:latin typeface="Arial"/>
                <a:ea typeface="+mj-lt"/>
                <a:cs typeface="Arial"/>
              </a:rPr>
              <a:t>Treatment pathways | Lung cancer: Diagnosis and management | Guidance | NICE</a:t>
            </a:r>
            <a:r>
              <a:rPr lang="en-GB" sz="1200" dirty="0">
                <a:latin typeface="Arial"/>
                <a:ea typeface="+mj-lt"/>
                <a:cs typeface="Arial"/>
              </a:rPr>
              <a:t>. [online] </a:t>
            </a:r>
            <a:r>
              <a:rPr lang="en-GB" sz="1200" dirty="0">
                <a:latin typeface="Arial"/>
                <a:ea typeface="+mj-lt"/>
                <a:cs typeface="Arial"/>
                <a:hlinkClick r:id="rId11"/>
              </a:rPr>
              <a:t>Www.nice.org.uk</a:t>
            </a:r>
            <a:r>
              <a:rPr lang="en-GB" sz="1200" dirty="0">
                <a:latin typeface="Arial"/>
                <a:ea typeface="+mj-lt"/>
                <a:cs typeface="Arial"/>
              </a:rPr>
              <a:t>. Available at: </a:t>
            </a:r>
            <a:r>
              <a:rPr lang="en-GB" sz="1200" dirty="0">
                <a:latin typeface="Arial"/>
                <a:ea typeface="+mj-lt"/>
                <a:cs typeface="Arial"/>
                <a:hlinkClick r:id="rId12"/>
              </a:rPr>
              <a:t>https://www.nice.org.uk/guidance/ng122/resources/treatment-pathways-11189888173</a:t>
            </a:r>
            <a:r>
              <a:rPr lang="en-GB" sz="1200" dirty="0">
                <a:latin typeface="Arial"/>
                <a:ea typeface="+mj-lt"/>
                <a:cs typeface="Arial"/>
              </a:rPr>
              <a:t> [Accessed 12 July 2026b].</a:t>
            </a:r>
            <a:br>
              <a:rPr lang="en-GB" sz="1200" dirty="0">
                <a:latin typeface="Arial"/>
                <a:ea typeface="+mj-lt"/>
                <a:cs typeface="Arial"/>
              </a:rPr>
            </a:br>
            <a:r>
              <a:rPr lang="en-GB" sz="1300" dirty="0">
                <a:latin typeface="Arial"/>
                <a:ea typeface="+mj-lt"/>
                <a:cs typeface="Arial"/>
              </a:rPr>
              <a:t>Hélène Pluchart, Sébastien Chanoine, Moro-</a:t>
            </a:r>
            <a:r>
              <a:rPr lang="en-GB" sz="1300" dirty="0" err="1">
                <a:latin typeface="Arial"/>
                <a:ea typeface="+mj-lt"/>
                <a:cs typeface="Arial"/>
              </a:rPr>
              <a:t>Sibilot</a:t>
            </a:r>
            <a:r>
              <a:rPr lang="en-GB" sz="1300" dirty="0">
                <a:latin typeface="Arial"/>
                <a:ea typeface="+mj-lt"/>
                <a:cs typeface="Arial"/>
              </a:rPr>
              <a:t>, D., Christos </a:t>
            </a:r>
            <a:r>
              <a:rPr lang="en-GB" sz="1300" dirty="0" err="1">
                <a:latin typeface="Arial"/>
                <a:ea typeface="+mj-lt"/>
                <a:cs typeface="Arial"/>
              </a:rPr>
              <a:t>Chouaid</a:t>
            </a:r>
            <a:r>
              <a:rPr lang="en-GB" sz="1300" dirty="0">
                <a:latin typeface="Arial"/>
                <a:ea typeface="+mj-lt"/>
                <a:cs typeface="Arial"/>
              </a:rPr>
              <a:t>, Frey, G., Villa, J., Degano, B., Levra, M.G., Pierrick Bedouch and </a:t>
            </a:r>
            <a:r>
              <a:rPr lang="en-GB" sz="1300" dirty="0" err="1">
                <a:latin typeface="Arial"/>
                <a:ea typeface="+mj-lt"/>
                <a:cs typeface="Arial"/>
              </a:rPr>
              <a:t>Toffart</a:t>
            </a:r>
            <a:r>
              <a:rPr lang="en-GB" sz="1300" dirty="0">
                <a:latin typeface="Arial"/>
                <a:ea typeface="+mj-lt"/>
                <a:cs typeface="Arial"/>
              </a:rPr>
              <a:t>, A.-C. (2024). Lung cancer, comorbidities, and medication: The infernal trio. </a:t>
            </a:r>
            <a:r>
              <a:rPr lang="en-GB" sz="1300" i="1" dirty="0">
                <a:latin typeface="Arial"/>
                <a:ea typeface="+mj-lt"/>
                <a:cs typeface="Arial"/>
              </a:rPr>
              <a:t>Frontiers in Pharmacology</a:t>
            </a:r>
            <a:r>
              <a:rPr lang="en-GB" sz="1300" dirty="0">
                <a:latin typeface="Arial"/>
                <a:ea typeface="+mj-lt"/>
                <a:cs typeface="Arial"/>
              </a:rPr>
              <a:t>, [online] 14, p.1016976. doi:10.3389/fphar.2023.1016976.</a:t>
            </a:r>
            <a:endParaRPr lang="en-GB" sz="1100" dirty="0">
              <a:ea typeface="+mj-lt"/>
              <a:cs typeface="+mj-lt"/>
            </a:endParaRPr>
          </a:p>
          <a:p>
            <a:endParaRPr lang="en-GB" sz="1200" dirty="0">
              <a:latin typeface="Arial"/>
              <a:ea typeface="+mj-lt"/>
              <a:cs typeface="Arial"/>
            </a:endParaRPr>
          </a:p>
          <a:p>
            <a:endParaRPr lang="en-GB" sz="1200" dirty="0">
              <a:latin typeface="Arial"/>
              <a:ea typeface="+mj-lt"/>
              <a:cs typeface="Arial"/>
            </a:endParaRPr>
          </a:p>
          <a:p>
            <a:endParaRPr lang="en-GB" sz="1200" dirty="0">
              <a:latin typeface="Arial"/>
              <a:ea typeface="+mj-lt"/>
              <a:cs typeface="Arial"/>
            </a:endParaRPr>
          </a:p>
          <a:p>
            <a:endParaRPr lang="en-GB" sz="1100" dirty="0">
              <a:latin typeface="Arial"/>
              <a:ea typeface="+mj-lt"/>
              <a:cs typeface="Arial"/>
            </a:endParaRPr>
          </a:p>
          <a:p>
            <a:endParaRPr lang="en-GB" sz="1100" dirty="0">
              <a:latin typeface="Arial"/>
              <a:ea typeface="+mj-lt"/>
              <a:cs typeface="Arial"/>
            </a:endParaRPr>
          </a:p>
          <a:p>
            <a:endParaRPr lang="en-GB" sz="1100" dirty="0"/>
          </a:p>
          <a:p>
            <a:endParaRPr lang="en-GB" sz="1100" dirty="0">
              <a:latin typeface="Times New Roman"/>
              <a:cs typeface="Times New Roman"/>
            </a:endParaRPr>
          </a:p>
          <a:p>
            <a:endParaRPr lang="en-GB" sz="1100" dirty="0">
              <a:latin typeface="Times New Roman"/>
              <a:cs typeface="Times New Roman"/>
            </a:endParaRPr>
          </a:p>
          <a:p>
            <a:endParaRPr lang="en-GB" sz="1100" dirty="0"/>
          </a:p>
        </p:txBody>
      </p:sp>
    </p:spTree>
    <p:extLst>
      <p:ext uri="{BB962C8B-B14F-4D97-AF65-F5344CB8AC3E}">
        <p14:creationId xmlns:p14="http://schemas.microsoft.com/office/powerpoint/2010/main" val="339385662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F64F9B95-9045-48D2-B9F3-2927E98F54A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085AA86F-6A4D-4BCB-A045-D992CDC2959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useBgFill="1">
        <p:nvSpPr>
          <p:cNvPr id="25" name="Rectangle 24">
            <a:extLst>
              <a:ext uri="{FF2B5EF4-FFF2-40B4-BE49-F238E27FC236}">
                <a16:creationId xmlns:a16="http://schemas.microsoft.com/office/drawing/2014/main" id="{33E93247-6229-44AB-A550-739E971E6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octor holding a model of lungs&#10;&#10;AI-generated content may be incorrect.">
            <a:extLst>
              <a:ext uri="{FF2B5EF4-FFF2-40B4-BE49-F238E27FC236}">
                <a16:creationId xmlns:a16="http://schemas.microsoft.com/office/drawing/2014/main" id="{B3F28A28-D546-C235-7DF3-AFE42AF6D626}"/>
              </a:ext>
            </a:extLst>
          </p:cNvPr>
          <p:cNvPicPr>
            <a:picLocks noChangeAspect="1"/>
          </p:cNvPicPr>
          <p:nvPr/>
        </p:nvPicPr>
        <p:blipFill>
          <a:blip r:embed="rId2"/>
          <a:srcRect t="18080" b="6920"/>
          <a:stretch>
            <a:fillRect/>
          </a:stretch>
        </p:blipFill>
        <p:spPr>
          <a:xfrm>
            <a:off x="20" y="10"/>
            <a:ext cx="12191980" cy="6857990"/>
          </a:xfrm>
          <a:prstGeom prst="rect">
            <a:avLst/>
          </a:prstGeom>
        </p:spPr>
      </p:pic>
      <p:sp>
        <p:nvSpPr>
          <p:cNvPr id="27" name="Rectangle 26">
            <a:extLst>
              <a:ext uri="{FF2B5EF4-FFF2-40B4-BE49-F238E27FC236}">
                <a16:creationId xmlns:a16="http://schemas.microsoft.com/office/drawing/2014/main" id="{612349FF-7742-42ED-ADF3-238B5DDD17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07" y="4237318"/>
            <a:ext cx="12188952" cy="2620682"/>
          </a:xfrm>
          <a:prstGeom prst="rect">
            <a:avLst/>
          </a:prstGeom>
          <a:gradFill>
            <a:gsLst>
              <a:gs pos="42000">
                <a:srgbClr val="000000">
                  <a:alpha val="14000"/>
                </a:srgbClr>
              </a:gs>
              <a:gs pos="0">
                <a:srgbClr val="000000">
                  <a:alpha val="0"/>
                </a:srgbClr>
              </a:gs>
              <a:gs pos="100000">
                <a:srgbClr val="000000">
                  <a:alpha val="31000"/>
                </a:srgb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4C847B-231C-41F0-FFD8-5C60FDCC77C5}"/>
              </a:ext>
            </a:extLst>
          </p:cNvPr>
          <p:cNvSpPr>
            <a:spLocks noGrp="1"/>
          </p:cNvSpPr>
          <p:nvPr>
            <p:ph type="title"/>
          </p:nvPr>
        </p:nvSpPr>
        <p:spPr>
          <a:xfrm>
            <a:off x="705158" y="5528235"/>
            <a:ext cx="10696574" cy="770964"/>
          </a:xfrm>
        </p:spPr>
        <p:txBody>
          <a:bodyPr vert="horz" lIns="91440" tIns="45720" rIns="91440" bIns="45720" rtlCol="0" anchor="b">
            <a:normAutofit/>
          </a:bodyPr>
          <a:lstStyle/>
          <a:p>
            <a:r>
              <a:rPr lang="en-US">
                <a:solidFill>
                  <a:srgbClr val="FFFFFF"/>
                </a:solidFill>
              </a:rPr>
              <a:t>THANK YOU </a:t>
            </a:r>
          </a:p>
        </p:txBody>
      </p:sp>
    </p:spTree>
    <p:extLst>
      <p:ext uri="{BB962C8B-B14F-4D97-AF65-F5344CB8AC3E}">
        <p14:creationId xmlns:p14="http://schemas.microsoft.com/office/powerpoint/2010/main" val="754236176"/>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40</Slides>
  <Notes>0</Notes>
  <HiddenSlides>0</HiddenSlide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ChronicleVTI</vt:lpstr>
      <vt:lpstr>NAME :MISBABANU AMANULLAH KHAN  STUDENT NUMBER :2538422   MODULE CODE:LCHS 7003   MODULE NAME:COMMUNITY CARE AND MANAGEMENT OF LONGER TERM- coNDITIONS  LECTURER NAME:DR AISHAT BAKRE   TITLE: presentation on lung cancer  </vt:lpstr>
      <vt:lpstr>PowerPoint Presentation</vt:lpstr>
      <vt:lpstr>DefINITION</vt:lpstr>
      <vt:lpstr>Non small lung cancer  </vt:lpstr>
      <vt:lpstr>Small lung cancer </vt:lpstr>
      <vt:lpstr>Other rare types of primary lung cancer </vt:lpstr>
      <vt:lpstr>Symptoms of lung cancer </vt:lpstr>
      <vt:lpstr>Signs and symptoms  of lung cancer  that has spread </vt:lpstr>
      <vt:lpstr>Aetiology </vt:lpstr>
      <vt:lpstr>aetiology</vt:lpstr>
      <vt:lpstr>Risk factors </vt:lpstr>
      <vt:lpstr>Risk factors </vt:lpstr>
      <vt:lpstr> Uk Prevelance   </vt:lpstr>
      <vt:lpstr>Worldwide prevelAnce </vt:lpstr>
      <vt:lpstr>Economic burden of lung cancer </vt:lpstr>
      <vt:lpstr>Economic burden of lung cancer</vt:lpstr>
      <vt:lpstr>Social burden on lung cancer </vt:lpstr>
      <vt:lpstr>Social burden of lung cancer </vt:lpstr>
      <vt:lpstr>Diagnosis  of lung cancer </vt:lpstr>
      <vt:lpstr>Diagnosis  of lung cancer </vt:lpstr>
      <vt:lpstr>DIAGNOSIS OF LUNG CANCER </vt:lpstr>
      <vt:lpstr>Other types of biopsy </vt:lpstr>
      <vt:lpstr>Management and treatment </vt:lpstr>
      <vt:lpstr>Management and treatment   </vt:lpstr>
      <vt:lpstr>HOUSE OF CARE MODEL</vt:lpstr>
      <vt:lpstr>Comorbidities for lung cancer</vt:lpstr>
      <vt:lpstr>HOW to prevent lung cancer ?</vt:lpstr>
      <vt:lpstr>Skills, values and behaviours </vt:lpstr>
      <vt:lpstr>Skills, values and behaviours  </vt:lpstr>
      <vt:lpstr>Recommendation </vt:lpstr>
      <vt:lpstr>Recommendation </vt:lpstr>
      <vt:lpstr>Comprehensive model </vt:lpstr>
      <vt:lpstr>Comprehensive model</vt:lpstr>
      <vt:lpstr>Comprehensive model</vt:lpstr>
      <vt:lpstr>CONCLUSION </vt:lpstr>
      <vt:lpstr>Cancer Research UK (2022). What is lung cancer? | Cancer Research UK. [online] www.cancerresearchuk.org. Available at: https://www.cancerresearchuk.org/about-cancer/lung-cancer/what-is. NHS (2022). Overview - Lung cancer. [online] NHS. Available at: https://www.nhs.uk/conditions/lung-cancer/. Cancer Research UK (2024). Cancer Research UK. [online] Cancer Research UK. Available at: https://www.cancerresearchuk.org/. Cancer Research UK (2025). Types of Lung Cancer. [online] Cancerresearchuk.org. Available at: https://www.cancerresearchuk.org/about-cancer/lung-cancer/stages-types/types. American Cancer Society (2024). Lung Cancer Signs &amp; Symptoms | Common Symptoms of Lung Cancer. [online] www.cancer.org. Available at: https://www.cancer.org/cancer/types/lung-cancer/detection-diagnosis-staging/signs-symptoms.html. Knowledge for policy. (2025). Modifiable risk factors related to lung cancer - Knowledge for policy - European Commission. [online] Available at: https://knowledge4policy.ec.europa.eu/health-promotion-knowledge-gateway/modifiable-risk-factors-related-lung-cancer_en. Stein, C.J. and Colditz, G.A. (2004). Modifiable risk factors for cancer. British Journal of Cancer, [online] 90(2), pp.299–303. doi:https://doi.org/10.1038/sj.bjc.6601509. NICE. (n.d.). CKS is only available in the UK. [online] Available at: https://cks.nice.org.uk/topics/lung-pleural-cancers-recognition-referral/background-information/prevalence/. World Health Organization (2023). Lung Cancer. [online] World Health Organization. Available at: https://www.who.int/news-room/fact-sheets/detail/lung-cancer. Cancer.org. (2024). Lung Cancer Kills More People Worldwide Than Other Cancer Types. [online] Available at: https://www.cancer.org/research/acs-research-news/lung-cancer-kills-more-people-worldwide-than-other-cancers.html#center-right-container [Accessed 3 Jul. 2026]. Elyesa Ünal, Goodchild, E., Winkler, V., Brenner, S., Deckert, A., Dambach, P., Olaf Horstick, Kaifie, A. and Louis, V.R. (2025). The economic burden of lung cancer in low- and lower-middle-income countries: a systematic review. Archives of Public Health, 83(1). doi:https://doi.org/10.1186/s13690-025-01738-6. Mayo Clinic (2024). Lung Cancer - Symptoms and Causes. [online] Mayo Clinic. Available at: https://www.mayoclinic.org/diseases-conditions/lung-cancer/symptoms-causes/syc-20374620 [Accessed 7 July 2026].   </vt:lpstr>
      <vt:lpstr>Jovanoski, N., Kaur, G., Shukla, H., Chana, N. and Kharawala, S. (2026). Economic burden of advanced non-small cell lung cancer (NSCLC): a systematic literature review. Journal of Medical Economics, 29(1), pp.433–454. doi:https://doi.org/10.1080/13696998.2026.2623789. NHS (2022). Diagnosis - Lung cancer. [online] NHS. Available at: https://www.nhs.uk/conditions/lung-cancer/diagnosis/ [Accessed 6 July 2026]. Zou, K., Sun, P., Huang, H., Zhuo, H., Qie, R., Xie, Y., Luo, J., Li, N., Li, J., He, J., Aschebrook-Kilfoy, B. and Zhang, Y. (2022). Etiology of lung cancer: Evidence from epidemiologic studies. Journal of the National Cancer Center, [online] 2(4). doi:10.1016/j.jncc.2022.09.004. Case, R.A.M. (1970). Aetiology of Lung Cancer. Journal of Clinical Pathology, [online] 23(3), p.278. Available at: https://pmc.ncbi.nlm.nih.gov/articles/pmc474548/ [Accessed 7 July 2026]. Elyesa Ünal, Goodchild, E., Winkler, V., Brenner, S., Deckert, A., Dambach, P., Olaf Horstick, Kaifie, A. and Louis, V.R. (2025). The economic burden of lung cancer in low- and lower-middle-income countries: A systematic review. Archives of Public Health, 83(1). doi:10.1186/s13690-025-01738-6. Macmillan Cancer Support (2015). Cancer and other long-term conditions. [online] Macmillan Cancer Support. Available at: https://www.macmillan.org.uk/dfsmedia/1a6f23537f7f4519bb0cf14c45b2a629/14730-10061/Cancer-and-other-long-term-conditions-2015 [Accessed 7 July 2026]. Saini, N., Arora, V. and Scaria, V. (2023). A comprehensive review on emerging trends in the pharmaceutical applications of cyclodextrins. Future Science OA, [online] 9(7), pp.FSOA-2023–0057. doi:10.2144/fsoa-2023-0057. Cancer Research UK (n.d.). Tests for lung cancer. [online] Cancer Research UK. Available at: https://www.cancerresearchuk.org/about-cancer/lung-cancer/getting-diagnosed/tests-for-lung-cancer [Accessed 7 July 2026]. Islam, K.M.M., Jiang, X., Anggondowati, T., Lin, G. and Ganti, A.K. (2015). Comorbidity and Survival in Lung Cancer Patients. Cancer Epidemiology Biomarkers &amp; Prevention, [online] 24(7), pp.1079–1085. doi:10.1158/1055-9965.epi-15-0036. Świątkowska, B. (2010). Modifiable risk factors for the prevention of lung cancer. Reports of Practical Oncology &amp; Radiotherapy, [online] 12(2), pp.119–124. doi:10.1016/S1507-1367(10)60048-X.        </vt:lpstr>
      <vt:lpstr>NICE (2024a). CVD Risk Assessment and management: What are the risk factors? [online] NICE. Available at: https://cks.nice.org.uk/topics/cvd-risk-assessment-management/background-information/risk-factors-for-cvd/ [Accessed 7 July 2026a]. Marga (2024). Risk Factors: Modifiable vs Non-Modifiable Health Guide – careyourlungs. [online] Careyourlungs.com. Available at: https://careyourlungs.com/risk-factors-modifiable-vs-non-modifiable-health-guide/ [Accessed 7 July 2026]. NHS (2019). Causes - Lung cancer. [online] NHS. Available at: https://www.nhs.uk/conditions/lung-cancer/causes/ [Accessed 7 July 2026]. British Heart Foundation (2020). House of Care framework. [online] British Heart Foundation. Available at: https://www.bhf.org.uk/for-professionals/healthcare-professionals/innovation-in-care/person-centred-care-and-the-house-of-care/the-bhf-house-of-care-programme/the-house-of-care-framework [Accessed 7 July 2026]. NHS Choices (2022). Prevention - Lung cancer. [online] NHS. Available at: https://www.nhs.uk/conditions/lung-cancer/prevention/ [Accessed 7 July 2026]. National Cancer Institute (2025). Lung Cancer Prevention. [online] National Cancer Institute. Available at: https://www.cancer.gov/types/lung/patient/lung-prevention-pdq [Accessed 7 July 2026]. National Institute for Health and Care Excellence (2019). Overview | Lung cancer: Diagnosis and management | Guidance | NICE. [online] Nice.org.uk. Available at: https://www.nice.org.uk/guidance/ng122 [Accessed 8 July 2026]. UK National Screening Committee (2022). Lung cancer - UK National Screening Committee (UK NSC) - GOV.UK. [online] View-health-screening-recommendations.service.gov.uk. Available at: https://view-health-screening-recommendations.service.gov.uk/lung-cancer/ [Accessed 8 July 2026]. (2019). Lung cancer: Diagnosis and management NICE guideline. [online] Available at: https://scts.org/_userfiles/pages/files/guidelines/thoracic/lungcancerdiagnosisandmanagementpdf66141655525573.pdf [Accessed 8 July 2026]. NHS England (2023). Co-production. [online] Www.england.nhs.uk. Available at: https://www.england.nhs.uk/always-events/co-production/ [Accessed 8 July 2026]. NICE (2021). Patient Experience in Adult NHS services: Improving the Experience of Care for People Using Adult NHS Services. [online] Www.nice.org.uk. Available at: https://www.nice.org.uk/guidance/cg138/chapter/Recommendations [Accessed 8 July 2026].        </vt:lpstr>
      <vt:lpstr>NHS Health Education England (2022). Core skills and how they link into person centred care. [online] Health Education England. Available at: https://www.hee.nhs.uk/our-work/cancer-diagnostics/cancer-communications-resource-hub/patient/core-skills-how-they-link-person-centred-care [Accessed 8 July 2026]. (2026b). [online] Coalitionforpersonalisedcare.org. Available at: https://www.coalitionforpersonalisedcare.org/wp-content/uploads/2025/02/comprehensive-model-of-personalised-care-1024x576-1.jpg [Accessed 8 July 2026b]. NHS England (2021). Comprehensive model of personalised care. [online] NHS England. Available at: https://www.england.nhs.uk/personalisedcare/comprehensive-model-of-personalised-care/ [Accessed 8 July 2026]. (2026b). Prevelence of lung cancer in worldwide - Bing. [online] Bing. Available at: https://www.bing.com/images/search?view=detailv2&amp;ccid=zqb1enx%2b&amp;id=927ba9e39ccadbe7b0d88ff7a0d711aa9ce3b5ab&amp;thid=oip.zqb1enx-zf_tmg2qkaxxsqhaha&amp;mediaurl=https%3a%2f%2fwww.iarc.who.int%2fwp-content%2fuploads%2f2024%2f11%2flung_cancer_2024-infographic-zoom.jpg&amp;cdnurl=https%3a%2f%2fth.bing.com%2fth%2fid%2fr.66a6f51275fecdffd39a0daa29ac57b1%3frik%3dq7xjnkor16d3jw%26pid%3dimgraw%26r%3d0&amp;exph=1080&amp;expw=1080&amp;q=prevelence+of+lung+cancer+in+worldwide+&amp;form=irprst&amp;ck=f4cab41d1a3b57069a5d73d24f2dbed1&amp;selectedindex=3&amp;itb=0&amp;cw=1375&amp;ch=659&amp;ajaxhist=0&amp;ajaxserp=0 [Accessed 11 July 2026b]. Overview | Lung cancer: diagnosis and management | Guidance | NICE (2026a). Comprehensive care model - Bing. [online] Bing. Available at: https://www.bing.com/images/search?view=detailv2&amp;ccid=r0g8llqv&amp;id=de82992e13030f5134d1070159dd4455cb8dffde&amp;thid=oip.r0g8llqvolfaolifbyenxghaek&amp;mediaurl=https%3a%2f%2fwww.coalitionforpersonalisedcare.org%2fwp-content%2fuploads%2f2025%2f02%2fcomprehensive-model-of-personalised-care-1024x576-1.jpg&amp;cdnurl=https%3a%2f%2fth.bing.com%2fth%2fid%2fr.af483c2cb41538b7daa0b89f6d8127c6%3frik%3d3v%252bny1ve3vkbbw%26pid%3dimgraw%26r%3d0&amp;exph=576&amp;expw=1024&amp;q=comprehensive+care+model+&amp;form=irprst&amp;ck=c203f22fa65699876d47fd3f8517c523&amp;selectedindex=4&amp;itb=0&amp;cw=1375&amp;ch=659&amp;ajaxhist=0&amp;ajaxserp=0 [Accessed 11 July 2026a]. (2019b). Non-small cell lung cancer (NSCLC). [online] Macmillancancer. Available at: https://www.macmillan.org.uk/cancer-information-and-support/lung-cancer/non-small-cell-lung-cancer [Accessed 11 July 2026b]. (2020). [online] Cancer.gov. Available at: https://nci-media.cancer.gov/pdq/media/images/466533.jpg [Accessed 11 July 2026]. NHS (2022). Treatment - Lung cancer. [online] NHS. Available at: https://www.nhs.uk/conditions/lung-cancer/treatment/ [Accessed 12 July 2026]. (n.d.). Treatment pathways | Lung cancer: Diagnosis and management | Guidance | NICE. [online] Www.nice.org.uk. Available at: https://www.nice.org.uk/guidance/ng122/resources/treatment-pathways-11189888173 [Accessed 12 July 2026b]. Hélène Pluchart, Sébastien Chanoine, Moro-Sibilot, D., Christos Chouaid, Frey, G., Villa, J., Degano, B., Levra, M.G., Pierrick Bedouch and Toffart, A.-C. (2024). Lung cancer, comorbidities, and medication: The infernal trio. Frontiers in Pharmacology, [online] 14, p.1016976. doi:10.3389/fphar.2023.1016976.         </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1445</cp:revision>
  <dcterms:created xsi:type="dcterms:W3CDTF">2026-06-30T09:46:07Z</dcterms:created>
  <dcterms:modified xsi:type="dcterms:W3CDTF">2026-07-12T19:31:06Z</dcterms:modified>
</cp:coreProperties>
</file>