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Lst>
  <p:sldSz cx="51206400" cy="32004000"/>
  <p:notesSz cx="32918400" cy="51206400"/>
  <p:defaultTextStyle>
    <a:defPPr>
      <a:defRPr lang="en-US"/>
    </a:defPPr>
    <a:lvl1pPr marL="0" lvl="0" indent="0" algn="l" defTabSz="914400" rtl="0" eaLnBrk="1" fontAlgn="base" latinLnBrk="0" hangingPunct="1">
      <a:lnSpc>
        <a:spcPct val="100000"/>
      </a:lnSpc>
      <a:spcBef>
        <a:spcPct val="0"/>
      </a:spcBef>
      <a:spcAft>
        <a:spcPct val="0"/>
      </a:spcAft>
      <a:buNone/>
      <a:defRPr sz="3200" b="0" i="0" u="none" kern="1200" baseline="0">
        <a:solidFill>
          <a:schemeClr val="tx1"/>
        </a:solidFill>
        <a:latin typeface="Helvetica" pitchFamily="124" charset="0"/>
        <a:ea typeface="MS PGothic" panose="020B0600070205080204" pitchFamily="124" charset="-128"/>
        <a:cs typeface="+mn-cs"/>
      </a:defRPr>
    </a:lvl1pPr>
    <a:lvl2pPr marL="457200" lvl="1" indent="0" algn="l" defTabSz="914400" rtl="0" eaLnBrk="1" fontAlgn="base" latinLnBrk="0" hangingPunct="1">
      <a:lnSpc>
        <a:spcPct val="100000"/>
      </a:lnSpc>
      <a:spcBef>
        <a:spcPct val="0"/>
      </a:spcBef>
      <a:spcAft>
        <a:spcPct val="0"/>
      </a:spcAft>
      <a:buNone/>
      <a:defRPr sz="3200" b="0" i="0" u="none" kern="1200" baseline="0">
        <a:solidFill>
          <a:schemeClr val="tx1"/>
        </a:solidFill>
        <a:latin typeface="Helvetica" pitchFamily="124" charset="0"/>
        <a:ea typeface="MS PGothic" panose="020B0600070205080204" pitchFamily="124" charset="-128"/>
        <a:cs typeface="+mn-cs"/>
      </a:defRPr>
    </a:lvl2pPr>
    <a:lvl3pPr marL="914400" lvl="2" indent="0" algn="l" defTabSz="914400" rtl="0" eaLnBrk="1" fontAlgn="base" latinLnBrk="0" hangingPunct="1">
      <a:lnSpc>
        <a:spcPct val="100000"/>
      </a:lnSpc>
      <a:spcBef>
        <a:spcPct val="0"/>
      </a:spcBef>
      <a:spcAft>
        <a:spcPct val="0"/>
      </a:spcAft>
      <a:buNone/>
      <a:defRPr sz="3200" b="0" i="0" u="none" kern="1200" baseline="0">
        <a:solidFill>
          <a:schemeClr val="tx1"/>
        </a:solidFill>
        <a:latin typeface="Helvetica" pitchFamily="124" charset="0"/>
        <a:ea typeface="MS PGothic" panose="020B0600070205080204" pitchFamily="124" charset="-128"/>
        <a:cs typeface="+mn-cs"/>
      </a:defRPr>
    </a:lvl3pPr>
    <a:lvl4pPr marL="1371600" lvl="3" indent="0" algn="l" defTabSz="914400" rtl="0" eaLnBrk="1" fontAlgn="base" latinLnBrk="0" hangingPunct="1">
      <a:lnSpc>
        <a:spcPct val="100000"/>
      </a:lnSpc>
      <a:spcBef>
        <a:spcPct val="0"/>
      </a:spcBef>
      <a:spcAft>
        <a:spcPct val="0"/>
      </a:spcAft>
      <a:buNone/>
      <a:defRPr sz="3200" b="0" i="0" u="none" kern="1200" baseline="0">
        <a:solidFill>
          <a:schemeClr val="tx1"/>
        </a:solidFill>
        <a:latin typeface="Helvetica" pitchFamily="124" charset="0"/>
        <a:ea typeface="MS PGothic" panose="020B0600070205080204" pitchFamily="124" charset="-128"/>
        <a:cs typeface="+mn-cs"/>
      </a:defRPr>
    </a:lvl4pPr>
    <a:lvl5pPr marL="1828800" lvl="4" indent="0" algn="l" defTabSz="914400" rtl="0" eaLnBrk="1" fontAlgn="base" latinLnBrk="0" hangingPunct="1">
      <a:lnSpc>
        <a:spcPct val="100000"/>
      </a:lnSpc>
      <a:spcBef>
        <a:spcPct val="0"/>
      </a:spcBef>
      <a:spcAft>
        <a:spcPct val="0"/>
      </a:spcAft>
      <a:buNone/>
      <a:defRPr sz="3200" b="0" i="0" u="none" kern="1200" baseline="0">
        <a:solidFill>
          <a:schemeClr val="tx1"/>
        </a:solidFill>
        <a:latin typeface="Helvetica" pitchFamily="124" charset="0"/>
        <a:ea typeface="MS PGothic" panose="020B0600070205080204" pitchFamily="124" charset="-128"/>
        <a:cs typeface="+mn-cs"/>
      </a:defRPr>
    </a:lvl5pPr>
    <a:lvl6pPr marL="2286000" lvl="5" indent="0" algn="l" defTabSz="914400" rtl="0" eaLnBrk="1" fontAlgn="base" latinLnBrk="0" hangingPunct="1">
      <a:lnSpc>
        <a:spcPct val="100000"/>
      </a:lnSpc>
      <a:spcBef>
        <a:spcPct val="0"/>
      </a:spcBef>
      <a:spcAft>
        <a:spcPct val="0"/>
      </a:spcAft>
      <a:buNone/>
      <a:defRPr sz="3200" b="0" i="0" u="none" kern="1200" baseline="0">
        <a:solidFill>
          <a:schemeClr val="tx1"/>
        </a:solidFill>
        <a:latin typeface="Helvetica" pitchFamily="124" charset="0"/>
        <a:ea typeface="MS PGothic" panose="020B0600070205080204" pitchFamily="124" charset="-128"/>
        <a:cs typeface="+mn-cs"/>
      </a:defRPr>
    </a:lvl6pPr>
    <a:lvl7pPr marL="2743200" lvl="6" indent="0" algn="l" defTabSz="914400" rtl="0" eaLnBrk="1" fontAlgn="base" latinLnBrk="0" hangingPunct="1">
      <a:lnSpc>
        <a:spcPct val="100000"/>
      </a:lnSpc>
      <a:spcBef>
        <a:spcPct val="0"/>
      </a:spcBef>
      <a:spcAft>
        <a:spcPct val="0"/>
      </a:spcAft>
      <a:buNone/>
      <a:defRPr sz="3200" b="0" i="0" u="none" kern="1200" baseline="0">
        <a:solidFill>
          <a:schemeClr val="tx1"/>
        </a:solidFill>
        <a:latin typeface="Helvetica" pitchFamily="124" charset="0"/>
        <a:ea typeface="MS PGothic" panose="020B0600070205080204" pitchFamily="124" charset="-128"/>
        <a:cs typeface="+mn-cs"/>
      </a:defRPr>
    </a:lvl7pPr>
    <a:lvl8pPr marL="3200400" lvl="7" indent="0" algn="l" defTabSz="914400" rtl="0" eaLnBrk="1" fontAlgn="base" latinLnBrk="0" hangingPunct="1">
      <a:lnSpc>
        <a:spcPct val="100000"/>
      </a:lnSpc>
      <a:spcBef>
        <a:spcPct val="0"/>
      </a:spcBef>
      <a:spcAft>
        <a:spcPct val="0"/>
      </a:spcAft>
      <a:buNone/>
      <a:defRPr sz="3200" b="0" i="0" u="none" kern="1200" baseline="0">
        <a:solidFill>
          <a:schemeClr val="tx1"/>
        </a:solidFill>
        <a:latin typeface="Helvetica" pitchFamily="124" charset="0"/>
        <a:ea typeface="MS PGothic" panose="020B0600070205080204" pitchFamily="124" charset="-128"/>
        <a:cs typeface="+mn-cs"/>
      </a:defRPr>
    </a:lvl8pPr>
    <a:lvl9pPr marL="3657600" lvl="8" indent="0" algn="l" defTabSz="914400" rtl="0" eaLnBrk="1" fontAlgn="base" latinLnBrk="0" hangingPunct="1">
      <a:lnSpc>
        <a:spcPct val="100000"/>
      </a:lnSpc>
      <a:spcBef>
        <a:spcPct val="0"/>
      </a:spcBef>
      <a:spcAft>
        <a:spcPct val="0"/>
      </a:spcAft>
      <a:buNone/>
      <a:defRPr sz="3200" b="0" i="0" u="none" kern="1200" baseline="0">
        <a:solidFill>
          <a:schemeClr val="tx1"/>
        </a:solidFill>
        <a:latin typeface="Helvetica" pitchFamily="124" charset="0"/>
        <a:ea typeface="MS PGothic" panose="020B0600070205080204" pitchFamily="124" charset="-128"/>
        <a:cs typeface="+mn-cs"/>
      </a:defRPr>
    </a:lvl9pPr>
  </p:defaultTextStyle>
  <p:extLst>
    <p:ext uri="{505F2C04-C923-438B-8C0F-E0CD2BADF298}">
      <wppc:fontMiss xmlns:wppc="http://www.wps.cn/officeDocument/PresentationCustomData" type="true"/>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clrMru>
    <a:srgbClr val="D9FEF9"/>
    <a:srgbClr val="C8FFF5"/>
    <a:srgbClr val="FFFF66"/>
    <a:srgbClr val="191919"/>
    <a:srgbClr val="FFFFE1"/>
    <a:srgbClr val="FFF3F3"/>
    <a:srgbClr val="800040"/>
    <a:srgbClr val="004080"/>
    <a:srgbClr val="FF6FC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showGuides="1">
      <p:cViewPr varScale="1">
        <p:scale>
          <a:sx n="21" d="100"/>
          <a:sy n="21" d="100"/>
        </p:scale>
        <p:origin x="-1280" y="-176"/>
      </p:cViewPr>
      <p:guideLst>
        <p:guide orient="horz" pos="697"/>
        <p:guide orient="horz" pos="19087"/>
        <p:guide orient="horz" pos="3625"/>
        <p:guide orient="horz" pos="2070"/>
        <p:guide pos="7439"/>
        <p:guide pos="8412"/>
        <p:guide pos="15311"/>
        <p:guide pos="24535"/>
        <p:guide pos="1150"/>
        <p:guide pos="16334"/>
        <p:guide pos="23563"/>
        <p:guide pos="30902"/>
      </p:guideLst>
    </p:cSldViewPr>
  </p:slideViewPr>
  <p:outlineViewPr>
    <p:cViewPr>
      <p:scale>
        <a:sx n="33" d="100"/>
        <a:sy n="33" d="100"/>
      </p:scale>
      <p:origin x="0" y="0"/>
    </p:cViewPr>
  </p:outlineViewPr>
  <p:notesTextViewPr>
    <p:cViewPr>
      <p:scale>
        <a:sx n="50" d="100"/>
        <a:sy n="50" d="100"/>
      </p:scale>
      <p:origin x="0" y="0"/>
    </p:cViewPr>
  </p:notesTextViewPr>
  <p:gridSpacing cx="76199" cy="76199"/>
</p:viewPr>
</file>

<file path=ppt/_rels/presentation.xml.rels><?xml version="1.0" encoding="UTF-8" standalone="yes"?>
<Relationships xmlns="http://schemas.openxmlformats.org/package/2006/relationships"><Relationship Id="rId7" Type="http://schemas.openxmlformats.org/officeDocument/2006/relationships/tableStyles" Target="tableStyles.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p:sp>
        <p:nvSpPr>
          <p:cNvPr id="2" name="Header Placeholder 1"/>
          <p:cNvSpPr>
            <a:spLocks noGrp="1"/>
          </p:cNvSpPr>
          <p:nvPr>
            <p:ph type="hdr" sz="quarter"/>
          </p:nvPr>
        </p:nvSpPr>
        <p:spPr>
          <a:xfrm>
            <a:off x="0" y="0"/>
            <a:ext cx="14265275" cy="2560638"/>
          </a:xfrm>
          <a:prstGeom prst="rect">
            <a:avLst/>
          </a:prstGeom>
        </p:spPr>
        <p:txBody>
          <a:bodyPr vert="horz" wrap="square" lIns="91440" tIns="45720" rIns="91440" bIns="45720" numCol="1" anchor="t" anchorCtr="0" compatLnSpc="1"/>
          <a:lstStyle>
            <a:lvl1pPr>
              <a:defRPr sz="1200">
                <a:latin typeface="Calibri" panose="020F0502020204030204"/>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200" b="0" i="0" u="none" strike="noStrike" kern="1200" cap="none" spc="0" normalizeH="0" baseline="0" noProof="0">
              <a:ln>
                <a:noFill/>
              </a:ln>
              <a:solidFill>
                <a:schemeClr val="tx1"/>
              </a:solidFill>
              <a:effectLst/>
              <a:uLnTx/>
              <a:uFillTx/>
              <a:latin typeface="Calibri" panose="020F0502020204030204"/>
              <a:ea typeface="MS PGothic" panose="020B0600070205080204" pitchFamily="124" charset="-128"/>
              <a:cs typeface="MS PGothic" panose="020B0600070205080204" pitchFamily="124" charset="-128"/>
            </a:endParaRPr>
          </a:p>
        </p:txBody>
      </p:sp>
      <p:sp>
        <p:nvSpPr>
          <p:cNvPr id="3" name="Date Placeholder 2"/>
          <p:cNvSpPr>
            <a:spLocks noGrp="1"/>
          </p:cNvSpPr>
          <p:nvPr>
            <p:ph type="dt" idx="1"/>
          </p:nvPr>
        </p:nvSpPr>
        <p:spPr>
          <a:xfrm>
            <a:off x="18646775" y="0"/>
            <a:ext cx="14263688" cy="2560638"/>
          </a:xfrm>
          <a:prstGeom prst="rect">
            <a:avLst/>
          </a:prstGeom>
        </p:spPr>
        <p:txBody>
          <a:bodyPr vert="horz" wrap="square" lIns="91440" tIns="45720" rIns="91440" bIns="45720" numCol="1" anchor="t" anchorCtr="0" compatLnSpc="1"/>
          <a:p>
            <a:pPr lvl="0" algn="r" eaLnBrk="1" fontAlgn="base" hangingPunct="1"/>
            <a:fld id="{BB962C8B-B14F-4D97-AF65-F5344CB8AC3E}" type="datetime1">
              <a:rPr lang="en-US" sz="1200" strike="noStrike" noProof="1" dirty="0">
                <a:latin typeface="Calibri" panose="020F0502020204030204" pitchFamily="124" charset="0"/>
                <a:ea typeface="MS PGothic" panose="020B0600070205080204" pitchFamily="124" charset="-128"/>
                <a:cs typeface="+mn-cs"/>
              </a:rPr>
            </a:fld>
            <a:endParaRPr lang="en-US" sz="1200" strike="noStrike" noProof="1" dirty="0">
              <a:latin typeface="Calibri" panose="020F0502020204030204" pitchFamily="124" charset="0"/>
            </a:endParaRPr>
          </a:p>
        </p:txBody>
      </p:sp>
      <p:sp>
        <p:nvSpPr>
          <p:cNvPr id="4" name="Slide Image Placeholder 3"/>
          <p:cNvSpPr>
            <a:spLocks noGrp="1" noRot="1" noChangeAspect="1"/>
          </p:cNvSpPr>
          <p:nvPr>
            <p:ph type="sldImg" idx="2"/>
          </p:nvPr>
        </p:nvSpPr>
        <p:spPr>
          <a:xfrm>
            <a:off x="1098550" y="3840163"/>
            <a:ext cx="30721300" cy="19202400"/>
          </a:xfrm>
          <a:prstGeom prst="rect">
            <a:avLst/>
          </a:prstGeom>
          <a:noFill/>
          <a:ln w="12700">
            <a:solidFill>
              <a:prstClr val="black"/>
            </a:solidFill>
          </a:ln>
        </p:spPr>
        <p:txBody>
          <a:bodyPr vert="horz" wrap="square" lIns="91440" tIns="45720" rIns="91440" bIns="45720" numCol="1" anchor="ctr" anchorCtr="0" compatLnSpc="1"/>
          <a:lstStyle/>
          <a:p>
            <a:pPr marL="0" marR="0" lvl="0" indent="0" algn="l" defTabSz="457200" rtl="0" eaLnBrk="0" fontAlgn="base" latinLnBrk="0" hangingPunct="0">
              <a:lnSpc>
                <a:spcPct val="100000"/>
              </a:lnSpc>
              <a:spcBef>
                <a:spcPct val="30000"/>
              </a:spcBef>
              <a:spcAft>
                <a:spcPct val="0"/>
              </a:spcAft>
              <a:buClrTx/>
              <a:buSzTx/>
              <a:buFontTx/>
              <a:buNone/>
              <a:defRPr/>
            </a:pPr>
            <a:endPar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endParaRPr>
          </a:p>
        </p:txBody>
      </p:sp>
      <p:sp>
        <p:nvSpPr>
          <p:cNvPr id="5" name="Notes Placeholder 4"/>
          <p:cNvSpPr>
            <a:spLocks noGrp="1"/>
          </p:cNvSpPr>
          <p:nvPr>
            <p:ph type="body" sz="quarter" idx="3"/>
          </p:nvPr>
        </p:nvSpPr>
        <p:spPr>
          <a:xfrm>
            <a:off x="3292475" y="24323675"/>
            <a:ext cx="26333450" cy="23042563"/>
          </a:xfrm>
          <a:prstGeom prst="rect">
            <a:avLst/>
          </a:prstGeom>
        </p:spPr>
        <p:txBody>
          <a:bodyPr vert="horz" wrap="square" lIns="91440" tIns="45720" rIns="91440" bIns="45720" numCol="1" anchor="t" anchorCtr="0" compatLnSpc="1">
            <a:normAutofit/>
          </a:bodyPr>
          <a:lstStyle/>
          <a:p>
            <a:pPr marL="0" marR="0" lvl="0" indent="0" algn="l" defTabSz="457200" rtl="0" eaLnBrk="0" fontAlgn="base" latinLnBrk="0" hangingPunct="0">
              <a:lnSpc>
                <a:spcPct val="100000"/>
              </a:lnSpc>
              <a:spcBef>
                <a:spcPct val="30000"/>
              </a:spcBef>
              <a:spcAft>
                <a:spcPct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rPr>
              <a:t>Click to edit Master text styles</a:t>
            </a:r>
            <a:endPar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endParaRPr>
          </a:p>
          <a:p>
            <a:pPr marL="457200" marR="0" lvl="1" indent="0" algn="l" defTabSz="457200" rtl="0" eaLnBrk="0" fontAlgn="base" latinLnBrk="0" hangingPunct="0">
              <a:lnSpc>
                <a:spcPct val="100000"/>
              </a:lnSpc>
              <a:spcBef>
                <a:spcPct val="30000"/>
              </a:spcBef>
              <a:spcAft>
                <a:spcPct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rPr>
              <a:t>Second level</a:t>
            </a:r>
            <a:endPar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endParaRPr>
          </a:p>
          <a:p>
            <a:pPr marL="914400" marR="0" lvl="2" indent="0" algn="l" defTabSz="457200" rtl="0" eaLnBrk="0" fontAlgn="base" latinLnBrk="0" hangingPunct="0">
              <a:lnSpc>
                <a:spcPct val="100000"/>
              </a:lnSpc>
              <a:spcBef>
                <a:spcPct val="30000"/>
              </a:spcBef>
              <a:spcAft>
                <a:spcPct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rPr>
              <a:t>Third level</a:t>
            </a:r>
            <a:endPar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endParaRPr>
          </a:p>
          <a:p>
            <a:pPr marL="1371600" marR="0" lvl="3" indent="0" algn="l" defTabSz="457200" rtl="0" eaLnBrk="0" fontAlgn="base" latinLnBrk="0" hangingPunct="0">
              <a:lnSpc>
                <a:spcPct val="100000"/>
              </a:lnSpc>
              <a:spcBef>
                <a:spcPct val="30000"/>
              </a:spcBef>
              <a:spcAft>
                <a:spcPct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rPr>
              <a:t>Fourth level</a:t>
            </a:r>
            <a:endPar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endParaRPr>
          </a:p>
          <a:p>
            <a:pPr marL="1828800" marR="0" lvl="4" indent="0" algn="l" defTabSz="457200" rtl="0" eaLnBrk="0" fontAlgn="base" latinLnBrk="0" hangingPunct="0">
              <a:lnSpc>
                <a:spcPct val="100000"/>
              </a:lnSpc>
              <a:spcBef>
                <a:spcPct val="30000"/>
              </a:spcBef>
              <a:spcAft>
                <a:spcPct val="0"/>
              </a:spcAft>
              <a:buClrTx/>
              <a:buSzTx/>
              <a:buFontTx/>
              <a:buNone/>
              <a:defRPr/>
            </a:pPr>
            <a:r>
              <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rPr>
              <a:t>Fifth level</a:t>
            </a:r>
            <a:endParaRPr kumimoji="0" lang="en-US" sz="1200" b="0" i="0" u="none" strike="noStrike" kern="1200" cap="none" spc="0" normalizeH="0" baseline="0" noProof="0">
              <a:ln>
                <a:noFill/>
              </a:ln>
              <a:solidFill>
                <a:schemeClr val="tx1"/>
              </a:solidFill>
              <a:effectLst/>
              <a:uLnTx/>
              <a:uFillTx/>
              <a:latin typeface="+mn-lt"/>
              <a:ea typeface="MS PGothic" panose="020B0600070205080204" pitchFamily="124" charset="-128"/>
              <a:cs typeface="MS PGothic" panose="020B0600070205080204" pitchFamily="124" charset="-128"/>
            </a:endParaRPr>
          </a:p>
        </p:txBody>
      </p:sp>
      <p:sp>
        <p:nvSpPr>
          <p:cNvPr id="6" name="Footer Placeholder 5"/>
          <p:cNvSpPr>
            <a:spLocks noGrp="1"/>
          </p:cNvSpPr>
          <p:nvPr>
            <p:ph type="ftr" sz="quarter" idx="4"/>
          </p:nvPr>
        </p:nvSpPr>
        <p:spPr>
          <a:xfrm>
            <a:off x="0" y="48637825"/>
            <a:ext cx="14265275" cy="2559050"/>
          </a:xfrm>
          <a:prstGeom prst="rect">
            <a:avLst/>
          </a:prstGeom>
        </p:spPr>
        <p:txBody>
          <a:bodyPr vert="horz" wrap="square" lIns="91440" tIns="45720" rIns="91440" bIns="45720" numCol="1" anchor="b" anchorCtr="0" compatLnSpc="1"/>
          <a:lstStyle>
            <a:lvl1pPr>
              <a:defRPr sz="1200">
                <a:latin typeface="Calibri" panose="020F0502020204030204"/>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200" b="0" i="0" u="none" strike="noStrike" kern="1200" cap="none" spc="0" normalizeH="0" baseline="0" noProof="0">
              <a:ln>
                <a:noFill/>
              </a:ln>
              <a:solidFill>
                <a:schemeClr val="tx1"/>
              </a:solidFill>
              <a:effectLst/>
              <a:uLnTx/>
              <a:uFillTx/>
              <a:latin typeface="Calibri" panose="020F0502020204030204"/>
              <a:ea typeface="MS PGothic" panose="020B0600070205080204" pitchFamily="124" charset="-128"/>
              <a:cs typeface="MS PGothic" panose="020B0600070205080204" pitchFamily="124" charset="-128"/>
            </a:endParaRPr>
          </a:p>
        </p:txBody>
      </p:sp>
      <p:sp>
        <p:nvSpPr>
          <p:cNvPr id="7" name="Slide Number Placeholder 6"/>
          <p:cNvSpPr>
            <a:spLocks noGrp="1"/>
          </p:cNvSpPr>
          <p:nvPr>
            <p:ph type="sldNum" sz="quarter" idx="5"/>
          </p:nvPr>
        </p:nvSpPr>
        <p:spPr>
          <a:xfrm>
            <a:off x="18646775" y="48637825"/>
            <a:ext cx="14263688" cy="2559050"/>
          </a:xfrm>
          <a:prstGeom prst="rect">
            <a:avLst/>
          </a:prstGeom>
        </p:spPr>
        <p:txBody>
          <a:bodyPr vert="horz" wrap="square" lIns="91440" tIns="45720" rIns="91440" bIns="45720" numCol="1" anchor="b" anchorCtr="0" compatLnSpc="1"/>
          <a:p>
            <a:pPr lvl="0" algn="r" eaLnBrk="1" fontAlgn="base" hangingPunct="1"/>
            <a:fld id="{9A0DB2DC-4C9A-4742-B13C-FB6460FD3503}" type="slidenum">
              <a:rPr lang="en-US" sz="1200" strike="noStrike" noProof="1" dirty="0">
                <a:latin typeface="Calibri" panose="020F0502020204030204" pitchFamily="124" charset="0"/>
                <a:ea typeface="MS PGothic" panose="020B0600070205080204" pitchFamily="124" charset="-128"/>
                <a:cs typeface="+mn-cs"/>
              </a:rPr>
            </a:fld>
            <a:endParaRPr lang="en-US" sz="1200" strike="noStrike" noProof="1" dirty="0">
              <a:latin typeface="Calibri" panose="020F0502020204030204" pitchFamily="124" charset="0"/>
            </a:endParaRPr>
          </a:p>
        </p:txBody>
      </p:sp>
    </p:spTree>
  </p:cSld>
  <p:clrMap bg1="lt1" tx1="dk1" bg2="lt2" tx2="dk2" accent1="accent1" accent2="accent2" accent3="accent3" accent4="accent4" accent5="accent5" accent6="accent6" hlink="hlink" folHlink="folHlink"/>
  <p:hf sldNum="0" hdr="0" ftr="0" dt="0"/>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124" charset="-128"/>
        <a:cs typeface="MS PGothic" panose="020B0600070205080204" pitchFamily="124" charset="-128"/>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124" charset="-128"/>
        <a:cs typeface="MS PGothic" panose="020B0600070205080204" pitchFamily="124" charset="-128"/>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124" charset="-128"/>
        <a:cs typeface="MS PGothic" panose="020B0600070205080204" pitchFamily="124" charset="-128"/>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124" charset="-128"/>
        <a:cs typeface="MS PGothic" panose="020B0600070205080204" pitchFamily="124" charset="-128"/>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124" charset="-128"/>
        <a:cs typeface="MS PGothic" panose="020B0600070205080204" pitchFamily="124" charset="-128"/>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4097" name="Slide Image Placeholder 1"/>
          <p:cNvSpPr>
            <a:spLocks noGrp="1" noRot="1" noChangeAspect="1"/>
          </p:cNvSpPr>
          <p:nvPr>
            <p:ph type="sldImg"/>
          </p:nvPr>
        </p:nvSpPr>
        <p:spPr>
          <a:ln>
            <a:solidFill>
              <a:srgbClr val="000000"/>
            </a:solidFill>
            <a:miter/>
          </a:ln>
        </p:spPr>
      </p:sp>
      <p:sp>
        <p:nvSpPr>
          <p:cNvPr id="4098" name="Notes Placeholder 2"/>
          <p:cNvSpPr>
            <a:spLocks noGrp="1"/>
          </p:cNvSpPr>
          <p:nvPr>
            <p:ph type="body"/>
          </p:nvPr>
        </p:nvSpPr>
        <p:spPr>
          <a:noFill/>
          <a:ln>
            <a:noFill/>
          </a:ln>
        </p:spPr>
        <p:txBody>
          <a:bodyPr wrap="square" lIns="91440" tIns="45720" rIns="91440" bIns="45720" anchor="t"/>
          <a:p>
            <a:pPr lvl="0" eaLnBrk="1" hangingPunct="1">
              <a:spcBef>
                <a:spcPct val="0"/>
              </a:spcBef>
            </a:pPr>
            <a:endParaRPr lang="en-US" altLang="zh-CN" sz="9600">
              <a:solidFill>
                <a:srgbClr val="000000"/>
              </a:solidFill>
            </a:endParaRPr>
          </a:p>
        </p:txBody>
      </p:sp>
      <p:sp>
        <p:nvSpPr>
          <p:cNvPr id="4099" name="Slide Number Placeholder 3"/>
          <p:cNvSpPr txBox="1">
            <a:spLocks noGrp="1"/>
          </p:cNvSpPr>
          <p:nvPr>
            <p:ph type="sldNum" sz="quarter"/>
          </p:nvPr>
        </p:nvSpPr>
        <p:spPr>
          <a:xfrm>
            <a:off x="18646775" y="48637825"/>
            <a:ext cx="14263688" cy="2559050"/>
          </a:xfrm>
          <a:prstGeom prst="rect">
            <a:avLst/>
          </a:prstGeom>
          <a:noFill/>
          <a:ln w="9525">
            <a:noFill/>
          </a:ln>
        </p:spPr>
        <p:txBody>
          <a:bodyPr vert="horz" wrap="square" lIns="91440" tIns="45720" rIns="91440" bIns="45720" anchor="b"/>
          <a:p>
            <a:pPr lvl="0" algn="r"/>
            <a:fld id="{9A0DB2DC-4C9A-4742-B13C-FB6460FD3503}" type="slidenum">
              <a:rPr lang="en-US" altLang="zh-CN" sz="1200" dirty="0">
                <a:latin typeface="Calibri" panose="020F0502020204030204" pitchFamily="124" charset="0"/>
              </a:rPr>
            </a:fld>
            <a:endParaRPr lang="en-US" altLang="zh-CN" sz="1200" dirty="0">
              <a:latin typeface="Calibri" panose="020F0502020204030204" pitchFamily="12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40164" y="9942601"/>
            <a:ext cx="43526075" cy="6858882"/>
          </a:xfrm>
        </p:spPr>
        <p:txBody>
          <a:bodyPr/>
          <a:lstStyle/>
          <a:p>
            <a:pPr fontAlgn="base"/>
            <a:r>
              <a:rPr lang="en-US" strike="noStrike" noProof="1" smtClean="0"/>
              <a:t>Click to edit Master title style</a:t>
            </a:r>
            <a:endParaRPr lang="en-US" strike="noStrike" noProof="1"/>
          </a:p>
        </p:txBody>
      </p:sp>
      <p:sp>
        <p:nvSpPr>
          <p:cNvPr id="3" name="Subtitle 2"/>
          <p:cNvSpPr>
            <a:spLocks noGrp="1"/>
          </p:cNvSpPr>
          <p:nvPr>
            <p:ph type="subTitle" idx="1"/>
          </p:nvPr>
        </p:nvSpPr>
        <p:spPr>
          <a:xfrm>
            <a:off x="7680325" y="18134983"/>
            <a:ext cx="35845750" cy="818003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en-US" strike="noStrike" noProof="1" smtClean="0"/>
              <a:t>Click to edit Master subtitle style</a:t>
            </a:r>
            <a:endParaRPr lang="en-US" strike="noStrike" noProof="1"/>
          </a:p>
        </p:txBody>
      </p:sp>
      <p:sp>
        <p:nvSpPr>
          <p:cNvPr id="4" name="Date Placeholder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5" name="Footer Placeholder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6" name="Slide Number Placeholder 5"/>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base"/>
            <a:r>
              <a:rPr lang="en-US" strike="noStrike" noProof="1" smtClean="0"/>
              <a:t>Click to edit Master title style</a:t>
            </a:r>
            <a:endParaRPr lang="en-US" strike="noStrike" noProof="1"/>
          </a:p>
        </p:txBody>
      </p:sp>
      <p:sp>
        <p:nvSpPr>
          <p:cNvPr id="3" name="Content Placeholder 2"/>
          <p:cNvSpPr>
            <a:spLocks noGrp="1"/>
          </p:cNvSpPr>
          <p:nvPr>
            <p:ph idx="1"/>
          </p:nvPr>
        </p:nvSpPr>
        <p:spPr/>
        <p:txBody>
          <a:bodyPr/>
          <a:lstStyle/>
          <a:p>
            <a:pPr lvl="0" fontAlgn="base"/>
            <a:r>
              <a:rPr lang="en-US" strike="noStrike" noProof="1" smtClean="0"/>
              <a:t>Click to edit Master text styles</a:t>
            </a:r>
            <a:endParaRPr lang="en-US" strike="noStrike" noProof="1" smtClean="0"/>
          </a:p>
          <a:p>
            <a:pPr lvl="1" fontAlgn="base"/>
            <a:r>
              <a:rPr lang="en-US" strike="noStrike" noProof="1" smtClean="0"/>
              <a:t>Second level</a:t>
            </a:r>
            <a:endParaRPr lang="en-US" strike="noStrike" noProof="1" smtClean="0"/>
          </a:p>
          <a:p>
            <a:pPr lvl="2" fontAlgn="base"/>
            <a:r>
              <a:rPr lang="en-US" strike="noStrike" noProof="1" smtClean="0"/>
              <a:t>Third level</a:t>
            </a:r>
            <a:endParaRPr lang="en-US" strike="noStrike" noProof="1" smtClean="0"/>
          </a:p>
          <a:p>
            <a:pPr lvl="3" fontAlgn="base"/>
            <a:r>
              <a:rPr lang="en-US" strike="noStrike" noProof="1" smtClean="0"/>
              <a:t>Fourth level</a:t>
            </a:r>
            <a:endParaRPr lang="en-US" strike="noStrike" noProof="1" smtClean="0"/>
          </a:p>
          <a:p>
            <a:pPr lvl="4" fontAlgn="base"/>
            <a:r>
              <a:rPr lang="en-US" strike="noStrike" noProof="1" smtClean="0"/>
              <a:t>Fifth level</a:t>
            </a:r>
            <a:endParaRPr lang="en-US" strike="noStrike" noProof="1"/>
          </a:p>
        </p:txBody>
      </p:sp>
      <p:sp>
        <p:nvSpPr>
          <p:cNvPr id="4" name="Date Placeholder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5" name="Footer Placeholder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6" name="Slide Number Placeholder 5"/>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1" y="20565843"/>
            <a:ext cx="43526075" cy="6355733"/>
          </a:xfrm>
        </p:spPr>
        <p:txBody>
          <a:bodyPr anchor="t"/>
          <a:lstStyle>
            <a:lvl1pPr algn="l">
              <a:defRPr sz="4000" b="1" cap="all"/>
            </a:lvl1pPr>
          </a:lstStyle>
          <a:p>
            <a:pPr fontAlgn="base"/>
            <a:r>
              <a:rPr lang="en-US" strike="noStrike" noProof="1" smtClean="0"/>
              <a:t>Click to edit Master title style</a:t>
            </a:r>
            <a:endParaRPr lang="en-US" strike="noStrike" noProof="1"/>
          </a:p>
        </p:txBody>
      </p:sp>
      <p:sp>
        <p:nvSpPr>
          <p:cNvPr id="3" name="Text Placeholder 2"/>
          <p:cNvSpPr>
            <a:spLocks noGrp="1"/>
          </p:cNvSpPr>
          <p:nvPr>
            <p:ph type="body" idx="1"/>
          </p:nvPr>
        </p:nvSpPr>
        <p:spPr>
          <a:xfrm>
            <a:off x="4044951" y="13564968"/>
            <a:ext cx="43526075" cy="70008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en-US" strike="noStrike" noProof="1" smtClean="0"/>
              <a:t>Click to edit Master text styles</a:t>
            </a:r>
            <a:endParaRPr lang="en-US" strike="noStrike" noProof="1" smtClean="0"/>
          </a:p>
        </p:txBody>
      </p:sp>
      <p:sp>
        <p:nvSpPr>
          <p:cNvPr id="4" name="Date Placeholder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5" name="Footer Placeholder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6" name="Slide Number Placeholder 5"/>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base"/>
            <a:r>
              <a:rPr lang="en-US" strike="noStrike" noProof="1" smtClean="0"/>
              <a:t>Click to edit Master title style</a:t>
            </a:r>
            <a:endParaRPr lang="en-US" strike="noStrike" noProof="1"/>
          </a:p>
        </p:txBody>
      </p:sp>
      <p:sp>
        <p:nvSpPr>
          <p:cNvPr id="3" name="Content Placeholder 2"/>
          <p:cNvSpPr>
            <a:spLocks noGrp="1"/>
          </p:cNvSpPr>
          <p:nvPr>
            <p:ph sz="half" idx="1"/>
          </p:nvPr>
        </p:nvSpPr>
        <p:spPr>
          <a:xfrm>
            <a:off x="3840164" y="9246527"/>
            <a:ext cx="21686837" cy="192014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en-US" strike="noStrike" noProof="1" smtClean="0"/>
              <a:t>Click to edit Master text styles</a:t>
            </a:r>
            <a:endParaRPr lang="en-US" strike="noStrike" noProof="1" smtClean="0"/>
          </a:p>
          <a:p>
            <a:pPr lvl="1" fontAlgn="base"/>
            <a:r>
              <a:rPr lang="en-US" strike="noStrike" noProof="1" smtClean="0"/>
              <a:t>Second level</a:t>
            </a:r>
            <a:endParaRPr lang="en-US" strike="noStrike" noProof="1" smtClean="0"/>
          </a:p>
          <a:p>
            <a:pPr lvl="2" fontAlgn="base"/>
            <a:r>
              <a:rPr lang="en-US" strike="noStrike" noProof="1" smtClean="0"/>
              <a:t>Third level</a:t>
            </a:r>
            <a:endParaRPr lang="en-US" strike="noStrike" noProof="1" smtClean="0"/>
          </a:p>
          <a:p>
            <a:pPr lvl="3" fontAlgn="base"/>
            <a:r>
              <a:rPr lang="en-US" strike="noStrike" noProof="1" smtClean="0"/>
              <a:t>Fourth level</a:t>
            </a:r>
            <a:endParaRPr lang="en-US" strike="noStrike" noProof="1" smtClean="0"/>
          </a:p>
          <a:p>
            <a:pPr lvl="4" fontAlgn="base"/>
            <a:r>
              <a:rPr lang="en-US" strike="noStrike" noProof="1" smtClean="0"/>
              <a:t>Fifth level</a:t>
            </a:r>
            <a:endParaRPr lang="en-US" strike="noStrike" noProof="1"/>
          </a:p>
        </p:txBody>
      </p:sp>
      <p:sp>
        <p:nvSpPr>
          <p:cNvPr id="4" name="Content Placeholder 3"/>
          <p:cNvSpPr>
            <a:spLocks noGrp="1"/>
          </p:cNvSpPr>
          <p:nvPr>
            <p:ph sz="half" idx="2"/>
          </p:nvPr>
        </p:nvSpPr>
        <p:spPr>
          <a:xfrm>
            <a:off x="25679400" y="9246527"/>
            <a:ext cx="21686838" cy="1920147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en-US" strike="noStrike" noProof="1" smtClean="0"/>
              <a:t>Click to edit Master text styles</a:t>
            </a:r>
            <a:endParaRPr lang="en-US" strike="noStrike" noProof="1" smtClean="0"/>
          </a:p>
          <a:p>
            <a:pPr lvl="1" fontAlgn="base"/>
            <a:r>
              <a:rPr lang="en-US" strike="noStrike" noProof="1" smtClean="0"/>
              <a:t>Second level</a:t>
            </a:r>
            <a:endParaRPr lang="en-US" strike="noStrike" noProof="1" smtClean="0"/>
          </a:p>
          <a:p>
            <a:pPr lvl="2" fontAlgn="base"/>
            <a:r>
              <a:rPr lang="en-US" strike="noStrike" noProof="1" smtClean="0"/>
              <a:t>Third level</a:t>
            </a:r>
            <a:endParaRPr lang="en-US" strike="noStrike" noProof="1" smtClean="0"/>
          </a:p>
          <a:p>
            <a:pPr lvl="3" fontAlgn="base"/>
            <a:r>
              <a:rPr lang="en-US" strike="noStrike" noProof="1" smtClean="0"/>
              <a:t>Fourth level</a:t>
            </a:r>
            <a:endParaRPr lang="en-US" strike="noStrike" noProof="1" smtClean="0"/>
          </a:p>
          <a:p>
            <a:pPr lvl="4" fontAlgn="base"/>
            <a:r>
              <a:rPr lang="en-US" strike="noStrike" noProof="1" smtClean="0"/>
              <a:t>Fifth level</a:t>
            </a:r>
            <a:endParaRPr lang="en-US" strike="noStrike" noProof="1"/>
          </a:p>
        </p:txBody>
      </p:sp>
      <p:sp>
        <p:nvSpPr>
          <p:cNvPr id="5" name="Date Placeholder 4"/>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6" name="Footer Placeholder 5"/>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7" name="Slide Number Placeholder 6"/>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9" y="1281024"/>
            <a:ext cx="46085125" cy="5334000"/>
          </a:xfrm>
        </p:spPr>
        <p:txBody>
          <a:bodyPr/>
          <a:lstStyle>
            <a:lvl1pPr>
              <a:defRPr/>
            </a:lvl1pPr>
          </a:lstStyle>
          <a:p>
            <a:pPr fontAlgn="base"/>
            <a:r>
              <a:rPr lang="en-US" strike="noStrike" noProof="1" smtClean="0"/>
              <a:t>Click to edit Master title style</a:t>
            </a:r>
            <a:endParaRPr lang="en-US" strike="noStrike" noProof="1"/>
          </a:p>
        </p:txBody>
      </p:sp>
      <p:sp>
        <p:nvSpPr>
          <p:cNvPr id="3" name="Text Placeholder 2"/>
          <p:cNvSpPr>
            <a:spLocks noGrp="1"/>
          </p:cNvSpPr>
          <p:nvPr>
            <p:ph type="body" idx="1"/>
          </p:nvPr>
        </p:nvSpPr>
        <p:spPr>
          <a:xfrm>
            <a:off x="2560638" y="7164476"/>
            <a:ext cx="22625050" cy="298494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en-US" strike="noStrike" noProof="1" smtClean="0"/>
              <a:t>Click to edit Master text styles</a:t>
            </a:r>
            <a:endParaRPr lang="en-US" strike="noStrike" noProof="1" smtClean="0"/>
          </a:p>
        </p:txBody>
      </p:sp>
      <p:sp>
        <p:nvSpPr>
          <p:cNvPr id="4" name="Content Placeholder 3"/>
          <p:cNvSpPr>
            <a:spLocks noGrp="1"/>
          </p:cNvSpPr>
          <p:nvPr>
            <p:ph sz="half" idx="2"/>
          </p:nvPr>
        </p:nvSpPr>
        <p:spPr>
          <a:xfrm>
            <a:off x="2560638" y="10149417"/>
            <a:ext cx="22625050" cy="1843903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en-US" strike="noStrike" noProof="1" smtClean="0"/>
              <a:t>Click to edit Master text styles</a:t>
            </a:r>
            <a:endParaRPr lang="en-US" strike="noStrike" noProof="1" smtClean="0"/>
          </a:p>
          <a:p>
            <a:pPr lvl="1" fontAlgn="base"/>
            <a:r>
              <a:rPr lang="en-US" strike="noStrike" noProof="1" smtClean="0"/>
              <a:t>Second level</a:t>
            </a:r>
            <a:endParaRPr lang="en-US" strike="noStrike" noProof="1" smtClean="0"/>
          </a:p>
          <a:p>
            <a:pPr lvl="2" fontAlgn="base"/>
            <a:r>
              <a:rPr lang="en-US" strike="noStrike" noProof="1" smtClean="0"/>
              <a:t>Third level</a:t>
            </a:r>
            <a:endParaRPr lang="en-US" strike="noStrike" noProof="1" smtClean="0"/>
          </a:p>
          <a:p>
            <a:pPr lvl="3" fontAlgn="base"/>
            <a:r>
              <a:rPr lang="en-US" strike="noStrike" noProof="1" smtClean="0"/>
              <a:t>Fourth level</a:t>
            </a:r>
            <a:endParaRPr lang="en-US" strike="noStrike" noProof="1" smtClean="0"/>
          </a:p>
          <a:p>
            <a:pPr lvl="4" fontAlgn="base"/>
            <a:r>
              <a:rPr lang="en-US" strike="noStrike" noProof="1" smtClean="0"/>
              <a:t>Fifth level</a:t>
            </a:r>
            <a:endParaRPr lang="en-US" strike="noStrike" noProof="1"/>
          </a:p>
        </p:txBody>
      </p:sp>
      <p:sp>
        <p:nvSpPr>
          <p:cNvPr id="5" name="Text Placeholder 4"/>
          <p:cNvSpPr>
            <a:spLocks noGrp="1"/>
          </p:cNvSpPr>
          <p:nvPr>
            <p:ph type="body" sz="quarter" idx="3"/>
          </p:nvPr>
        </p:nvSpPr>
        <p:spPr>
          <a:xfrm>
            <a:off x="26012775" y="7164476"/>
            <a:ext cx="22632988" cy="298494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en-US" strike="noStrike" noProof="1" smtClean="0"/>
              <a:t>Click to edit Master text styles</a:t>
            </a:r>
            <a:endParaRPr lang="en-US" strike="noStrike" noProof="1" smtClean="0"/>
          </a:p>
        </p:txBody>
      </p:sp>
      <p:sp>
        <p:nvSpPr>
          <p:cNvPr id="6" name="Content Placeholder 5"/>
          <p:cNvSpPr>
            <a:spLocks noGrp="1"/>
          </p:cNvSpPr>
          <p:nvPr>
            <p:ph sz="quarter" idx="4"/>
          </p:nvPr>
        </p:nvSpPr>
        <p:spPr>
          <a:xfrm>
            <a:off x="26012775" y="10149417"/>
            <a:ext cx="22632988" cy="1843903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en-US" strike="noStrike" noProof="1" smtClean="0"/>
              <a:t>Click to edit Master text styles</a:t>
            </a:r>
            <a:endParaRPr lang="en-US" strike="noStrike" noProof="1" smtClean="0"/>
          </a:p>
          <a:p>
            <a:pPr lvl="1" fontAlgn="base"/>
            <a:r>
              <a:rPr lang="en-US" strike="noStrike" noProof="1" smtClean="0"/>
              <a:t>Second level</a:t>
            </a:r>
            <a:endParaRPr lang="en-US" strike="noStrike" noProof="1" smtClean="0"/>
          </a:p>
          <a:p>
            <a:pPr lvl="2" fontAlgn="base"/>
            <a:r>
              <a:rPr lang="en-US" strike="noStrike" noProof="1" smtClean="0"/>
              <a:t>Third level</a:t>
            </a:r>
            <a:endParaRPr lang="en-US" strike="noStrike" noProof="1" smtClean="0"/>
          </a:p>
          <a:p>
            <a:pPr lvl="3" fontAlgn="base"/>
            <a:r>
              <a:rPr lang="en-US" strike="noStrike" noProof="1" smtClean="0"/>
              <a:t>Fourth level</a:t>
            </a:r>
            <a:endParaRPr lang="en-US" strike="noStrike" noProof="1" smtClean="0"/>
          </a:p>
          <a:p>
            <a:pPr lvl="4" fontAlgn="base"/>
            <a:r>
              <a:rPr lang="en-US" strike="noStrike" noProof="1" smtClean="0"/>
              <a:t>Fifth level</a:t>
            </a:r>
            <a:endParaRPr lang="en-US" strike="noStrike" noProof="1"/>
          </a:p>
        </p:txBody>
      </p:sp>
      <p:sp>
        <p:nvSpPr>
          <p:cNvPr id="7" name="Date Placeholder 6"/>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8" name="Footer Placeholder 7"/>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9" name="Slide Number Placeholder 8"/>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base"/>
            <a:r>
              <a:rPr lang="en-US" strike="noStrike" noProof="1" smtClean="0"/>
              <a:t>Click to edit Master title style</a:t>
            </a:r>
            <a:endParaRPr lang="en-US" strike="noStrike" noProof="1"/>
          </a:p>
        </p:txBody>
      </p:sp>
      <p:sp>
        <p:nvSpPr>
          <p:cNvPr id="3" name="Date Placeholder 2"/>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4" name="Footer Placeholder 3"/>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5" name="Slide Number Placeholder 4"/>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3" name="Footer Placeholder 2"/>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4" name="Slide Number Placeholder 3"/>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274851"/>
            <a:ext cx="16846550" cy="5421974"/>
          </a:xfrm>
        </p:spPr>
        <p:txBody>
          <a:bodyPr anchor="b"/>
          <a:lstStyle>
            <a:lvl1pPr algn="l">
              <a:defRPr sz="2000" b="1"/>
            </a:lvl1pPr>
          </a:lstStyle>
          <a:p>
            <a:pPr fontAlgn="base"/>
            <a:r>
              <a:rPr lang="en-US" strike="noStrike" noProof="1" smtClean="0"/>
              <a:t>Click to edit Master title style</a:t>
            </a:r>
            <a:endParaRPr lang="en-US" strike="noStrike" noProof="1"/>
          </a:p>
        </p:txBody>
      </p:sp>
      <p:sp>
        <p:nvSpPr>
          <p:cNvPr id="3" name="Content Placeholder 2"/>
          <p:cNvSpPr>
            <a:spLocks noGrp="1"/>
          </p:cNvSpPr>
          <p:nvPr>
            <p:ph idx="1"/>
          </p:nvPr>
        </p:nvSpPr>
        <p:spPr>
          <a:xfrm>
            <a:off x="20019963" y="1274851"/>
            <a:ext cx="28625800" cy="273135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en-US" strike="noStrike" noProof="1" smtClean="0"/>
              <a:t>Click to edit Master text styles</a:t>
            </a:r>
            <a:endParaRPr lang="en-US" strike="noStrike" noProof="1" smtClean="0"/>
          </a:p>
          <a:p>
            <a:pPr lvl="1" fontAlgn="base"/>
            <a:r>
              <a:rPr lang="en-US" strike="noStrike" noProof="1" smtClean="0"/>
              <a:t>Second level</a:t>
            </a:r>
            <a:endParaRPr lang="en-US" strike="noStrike" noProof="1" smtClean="0"/>
          </a:p>
          <a:p>
            <a:pPr lvl="2" fontAlgn="base"/>
            <a:r>
              <a:rPr lang="en-US" strike="noStrike" noProof="1" smtClean="0"/>
              <a:t>Third level</a:t>
            </a:r>
            <a:endParaRPr lang="en-US" strike="noStrike" noProof="1" smtClean="0"/>
          </a:p>
          <a:p>
            <a:pPr lvl="3" fontAlgn="base"/>
            <a:r>
              <a:rPr lang="en-US" strike="noStrike" noProof="1" smtClean="0"/>
              <a:t>Fourth level</a:t>
            </a:r>
            <a:endParaRPr lang="en-US" strike="noStrike" noProof="1" smtClean="0"/>
          </a:p>
          <a:p>
            <a:pPr lvl="4" fontAlgn="base"/>
            <a:r>
              <a:rPr lang="en-US" strike="noStrike" noProof="1" smtClean="0"/>
              <a:t>Fifth level</a:t>
            </a:r>
            <a:endParaRPr lang="en-US" strike="noStrike" noProof="1"/>
          </a:p>
        </p:txBody>
      </p:sp>
      <p:sp>
        <p:nvSpPr>
          <p:cNvPr id="4" name="Text Placeholder 3"/>
          <p:cNvSpPr>
            <a:spLocks noGrp="1"/>
          </p:cNvSpPr>
          <p:nvPr>
            <p:ph type="body" sz="half" idx="2"/>
          </p:nvPr>
        </p:nvSpPr>
        <p:spPr>
          <a:xfrm>
            <a:off x="2560638" y="6696825"/>
            <a:ext cx="16846550" cy="218916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en-US" strike="noStrike" noProof="1" smtClean="0"/>
              <a:t>Click to edit Master text styles</a:t>
            </a:r>
            <a:endParaRPr lang="en-US" strike="noStrike" noProof="1" smtClean="0"/>
          </a:p>
        </p:txBody>
      </p:sp>
      <p:sp>
        <p:nvSpPr>
          <p:cNvPr id="5" name="Date Placeholder 4"/>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6" name="Footer Placeholder 5"/>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7" name="Slide Number Placeholder 6"/>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6" y="22402492"/>
            <a:ext cx="30724475" cy="2645392"/>
          </a:xfrm>
        </p:spPr>
        <p:txBody>
          <a:bodyPr anchor="b"/>
          <a:lstStyle>
            <a:lvl1pPr algn="l">
              <a:defRPr sz="2000" b="1"/>
            </a:lvl1pPr>
          </a:lstStyle>
          <a:p>
            <a:pPr fontAlgn="base"/>
            <a:r>
              <a:rPr lang="en-US" strike="noStrike" noProof="1" smtClean="0"/>
              <a:t>Click to edit Master title style</a:t>
            </a:r>
            <a:endParaRPr lang="en-US" strike="noStrike" noProof="1"/>
          </a:p>
        </p:txBody>
      </p:sp>
      <p:sp>
        <p:nvSpPr>
          <p:cNvPr id="3" name="Picture Placeholder 2"/>
          <p:cNvSpPr>
            <a:spLocks noGrp="1"/>
          </p:cNvSpPr>
          <p:nvPr>
            <p:ph type="pic" idx="1"/>
          </p:nvPr>
        </p:nvSpPr>
        <p:spPr>
          <a:xfrm>
            <a:off x="10036176" y="2859927"/>
            <a:ext cx="30724475" cy="19201473"/>
          </a:xfrm>
        </p:spPr>
        <p:txBody>
          <a:bodyPr vert="horz" wrap="square" lIns="407557" tIns="203779" rIns="407557" bIns="203779"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4075430" rtl="0" eaLnBrk="0" fontAlgn="base" latinLnBrk="0" hangingPunct="0">
              <a:lnSpc>
                <a:spcPct val="100000"/>
              </a:lnSpc>
              <a:spcBef>
                <a:spcPct val="20000"/>
              </a:spcBef>
              <a:spcAft>
                <a:spcPct val="0"/>
              </a:spcAft>
              <a:buClrTx/>
              <a:buSzTx/>
              <a:buFontTx/>
              <a:buNone/>
              <a:defRPr/>
            </a:pPr>
            <a:endParaRPr kumimoji="0" lang="en-US" sz="3200" b="0" i="0" u="none" strike="noStrike" kern="0" cap="none" spc="0" normalizeH="0" baseline="0" noProof="0" smtClean="0">
              <a:ln>
                <a:noFill/>
              </a:ln>
              <a:solidFill>
                <a:schemeClr val="tx1"/>
              </a:solidFill>
              <a:effectLst/>
              <a:uLnTx/>
              <a:uFillTx/>
              <a:latin typeface="+mn-lt"/>
              <a:ea typeface="MS PGothic" panose="020B0600070205080204" pitchFamily="124" charset="-128"/>
              <a:cs typeface="MS PGothic" panose="020B0600070205080204" pitchFamily="124" charset="-128"/>
            </a:endParaRPr>
          </a:p>
        </p:txBody>
      </p:sp>
      <p:sp>
        <p:nvSpPr>
          <p:cNvPr id="4" name="Text Placeholder 3"/>
          <p:cNvSpPr>
            <a:spLocks noGrp="1"/>
          </p:cNvSpPr>
          <p:nvPr>
            <p:ph type="body" sz="half" idx="2"/>
          </p:nvPr>
        </p:nvSpPr>
        <p:spPr>
          <a:xfrm>
            <a:off x="10036176" y="25047885"/>
            <a:ext cx="30724475" cy="375509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en-US" strike="noStrike" noProof="1" smtClean="0"/>
              <a:t>Click to edit Master text styles</a:t>
            </a:r>
            <a:endParaRPr lang="en-US" strike="noStrike" noProof="1" smtClean="0"/>
          </a:p>
        </p:txBody>
      </p:sp>
      <p:sp>
        <p:nvSpPr>
          <p:cNvPr id="5" name="Date Placeholder 4"/>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6" name="Footer Placeholder 5"/>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7" name="Slide Number Placeholder 6"/>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base"/>
            <a:r>
              <a:rPr lang="en-US" strike="noStrike" noProof="1" smtClean="0"/>
              <a:t>Click to edit Master title style</a:t>
            </a:r>
            <a:endParaRPr lang="en-US" strike="noStrike" noProof="1"/>
          </a:p>
        </p:txBody>
      </p:sp>
      <p:sp>
        <p:nvSpPr>
          <p:cNvPr id="3" name="Vertical Text Placeholder 2"/>
          <p:cNvSpPr>
            <a:spLocks noGrp="1"/>
          </p:cNvSpPr>
          <p:nvPr>
            <p:ph type="body" orient="vert" idx="1"/>
          </p:nvPr>
        </p:nvSpPr>
        <p:spPr/>
        <p:txBody>
          <a:bodyPr vert="eaVert"/>
          <a:lstStyle/>
          <a:p>
            <a:pPr lvl="0" fontAlgn="base"/>
            <a:r>
              <a:rPr lang="en-US" strike="noStrike" noProof="1" smtClean="0"/>
              <a:t>Click to edit Master text styles</a:t>
            </a:r>
            <a:endParaRPr lang="en-US" strike="noStrike" noProof="1" smtClean="0"/>
          </a:p>
          <a:p>
            <a:pPr lvl="1" fontAlgn="base"/>
            <a:r>
              <a:rPr lang="en-US" strike="noStrike" noProof="1" smtClean="0"/>
              <a:t>Second level</a:t>
            </a:r>
            <a:endParaRPr lang="en-US" strike="noStrike" noProof="1" smtClean="0"/>
          </a:p>
          <a:p>
            <a:pPr lvl="2" fontAlgn="base"/>
            <a:r>
              <a:rPr lang="en-US" strike="noStrike" noProof="1" smtClean="0"/>
              <a:t>Third level</a:t>
            </a:r>
            <a:endParaRPr lang="en-US" strike="noStrike" noProof="1" smtClean="0"/>
          </a:p>
          <a:p>
            <a:pPr lvl="3" fontAlgn="base"/>
            <a:r>
              <a:rPr lang="en-US" strike="noStrike" noProof="1" smtClean="0"/>
              <a:t>Fourth level</a:t>
            </a:r>
            <a:endParaRPr lang="en-US" strike="noStrike" noProof="1" smtClean="0"/>
          </a:p>
          <a:p>
            <a:pPr lvl="4" fontAlgn="base"/>
            <a:r>
              <a:rPr lang="en-US" strike="noStrike" noProof="1" smtClean="0"/>
              <a:t>Fifth level</a:t>
            </a:r>
            <a:endParaRPr lang="en-US" strike="noStrike" noProof="1"/>
          </a:p>
        </p:txBody>
      </p:sp>
      <p:sp>
        <p:nvSpPr>
          <p:cNvPr id="4" name="Date Placeholder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5" name="Footer Placeholder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6" name="Slide Number Placeholder 5"/>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485514" y="2844492"/>
            <a:ext cx="10880725" cy="25603508"/>
          </a:xfrm>
        </p:spPr>
        <p:txBody>
          <a:bodyPr vert="eaVert"/>
          <a:lstStyle/>
          <a:p>
            <a:pPr fontAlgn="base"/>
            <a:r>
              <a:rPr lang="en-US" strike="noStrike" noProof="1" smtClean="0"/>
              <a:t>Click to edit Master title style</a:t>
            </a:r>
            <a:endParaRPr lang="en-US" strike="noStrike" noProof="1"/>
          </a:p>
        </p:txBody>
      </p:sp>
      <p:sp>
        <p:nvSpPr>
          <p:cNvPr id="3" name="Vertical Text Placeholder 2"/>
          <p:cNvSpPr>
            <a:spLocks noGrp="1"/>
          </p:cNvSpPr>
          <p:nvPr>
            <p:ph type="body" orient="vert" idx="1"/>
          </p:nvPr>
        </p:nvSpPr>
        <p:spPr>
          <a:xfrm>
            <a:off x="3840163" y="2844492"/>
            <a:ext cx="32492950" cy="25603508"/>
          </a:xfrm>
        </p:spPr>
        <p:txBody>
          <a:bodyPr vert="eaVert"/>
          <a:lstStyle/>
          <a:p>
            <a:pPr lvl="0" fontAlgn="base"/>
            <a:r>
              <a:rPr lang="en-US" strike="noStrike" noProof="1" smtClean="0"/>
              <a:t>Click to edit Master text styles</a:t>
            </a:r>
            <a:endParaRPr lang="en-US" strike="noStrike" noProof="1" smtClean="0"/>
          </a:p>
          <a:p>
            <a:pPr lvl="1" fontAlgn="base"/>
            <a:r>
              <a:rPr lang="en-US" strike="noStrike" noProof="1" smtClean="0"/>
              <a:t>Second level</a:t>
            </a:r>
            <a:endParaRPr lang="en-US" strike="noStrike" noProof="1" smtClean="0"/>
          </a:p>
          <a:p>
            <a:pPr lvl="2" fontAlgn="base"/>
            <a:r>
              <a:rPr lang="en-US" strike="noStrike" noProof="1" smtClean="0"/>
              <a:t>Third level</a:t>
            </a:r>
            <a:endParaRPr lang="en-US" strike="noStrike" noProof="1" smtClean="0"/>
          </a:p>
          <a:p>
            <a:pPr lvl="3" fontAlgn="base"/>
            <a:r>
              <a:rPr lang="en-US" strike="noStrike" noProof="1" smtClean="0"/>
              <a:t>Fourth level</a:t>
            </a:r>
            <a:endParaRPr lang="en-US" strike="noStrike" noProof="1" smtClean="0"/>
          </a:p>
          <a:p>
            <a:pPr lvl="4" fontAlgn="base"/>
            <a:r>
              <a:rPr lang="en-US" strike="noStrike" noProof="1" smtClean="0"/>
              <a:t>Fifth level</a:t>
            </a:r>
            <a:endParaRPr lang="en-US" strike="noStrike" noProof="1"/>
          </a:p>
        </p:txBody>
      </p:sp>
      <p:sp>
        <p:nvSpPr>
          <p:cNvPr id="4" name="Date Placeholder 3"/>
          <p:cNvSpPr>
            <a:spLocks noGrp="1"/>
          </p:cNvSpPr>
          <p:nvPr>
            <p:ph type="dt" sz="half" idx="10"/>
          </p:nvPr>
        </p:nvSpPr>
        <p:spPr/>
        <p:txBody>
          <a:bodyPr/>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5" name="Footer Placeholder 4"/>
          <p:cNvSpPr>
            <a:spLocks noGrp="1"/>
          </p:cNvSpPr>
          <p:nvPr>
            <p:ph type="ftr" sz="quarter" idx="11"/>
          </p:nvPr>
        </p:nvSpPr>
        <p:spPr/>
        <p:txBody>
          <a:bodyPr/>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6" name="Slide Number Placeholder 5"/>
          <p:cNvSpPr>
            <a:spLocks noGrp="1"/>
          </p:cNvSpPr>
          <p:nvPr>
            <p:ph type="sldNum" sz="quarter" idx="12"/>
          </p:nvPr>
        </p:nvSpPr>
        <p:spPr/>
        <p:txBody>
          <a:bodyPr/>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sp>
        <p:nvSpPr>
          <p:cNvPr id="1026" name="Rectangle 2"/>
          <p:cNvSpPr>
            <a:spLocks noGrp="1"/>
          </p:cNvSpPr>
          <p:nvPr>
            <p:ph type="title"/>
          </p:nvPr>
        </p:nvSpPr>
        <p:spPr>
          <a:xfrm>
            <a:off x="3840163" y="2844800"/>
            <a:ext cx="43526075" cy="5334000"/>
          </a:xfrm>
          <a:prstGeom prst="rect">
            <a:avLst/>
          </a:prstGeom>
          <a:noFill/>
          <a:ln w="9525">
            <a:noFill/>
          </a:ln>
        </p:spPr>
        <p:txBody>
          <a:bodyPr lIns="407557" tIns="203779" rIns="407557" bIns="203779" anchor="ctr"/>
          <a:p>
            <a:pPr lvl="0"/>
            <a:r>
              <a:rPr lang="en-US" altLang="zh-CN" dirty="0"/>
              <a:t>Click to edit Master title style</a:t>
            </a:r>
            <a:endParaRPr lang="en-US" altLang="zh-CN" dirty="0"/>
          </a:p>
        </p:txBody>
      </p:sp>
      <p:sp>
        <p:nvSpPr>
          <p:cNvPr id="1027" name="Rectangle 3"/>
          <p:cNvSpPr>
            <a:spLocks noGrp="1"/>
          </p:cNvSpPr>
          <p:nvPr>
            <p:ph type="body"/>
          </p:nvPr>
        </p:nvSpPr>
        <p:spPr>
          <a:xfrm>
            <a:off x="3840163" y="9247188"/>
            <a:ext cx="43526075" cy="19200812"/>
          </a:xfrm>
          <a:prstGeom prst="rect">
            <a:avLst/>
          </a:prstGeom>
          <a:noFill/>
          <a:ln w="9525">
            <a:noFill/>
          </a:ln>
        </p:spPr>
        <p:txBody>
          <a:bodyPr lIns="407557" tIns="203779" rIns="407557" bIns="203779" anchor="t"/>
          <a:p>
            <a:pPr lvl="0"/>
            <a:r>
              <a:rPr lang="en-US" altLang="zh-CN" dirty="0"/>
              <a:t>Click to edit Master text styles</a:t>
            </a:r>
            <a:endParaRPr lang="en-US" altLang="zh-CN" dirty="0"/>
          </a:p>
          <a:p>
            <a:pPr lvl="1" indent="-1273175"/>
            <a:r>
              <a:rPr lang="en-US" altLang="zh-CN" dirty="0"/>
              <a:t>Second level</a:t>
            </a:r>
            <a:endParaRPr lang="en-US" altLang="zh-CN" dirty="0"/>
          </a:p>
          <a:p>
            <a:pPr lvl="2" indent="-1019175"/>
            <a:r>
              <a:rPr lang="en-US" altLang="zh-CN" dirty="0"/>
              <a:t>Third level</a:t>
            </a:r>
            <a:endParaRPr lang="en-US" altLang="zh-CN" dirty="0"/>
          </a:p>
          <a:p>
            <a:pPr lvl="3" indent="-1019175"/>
            <a:r>
              <a:rPr lang="en-US" altLang="zh-CN" dirty="0"/>
              <a:t>Fourth level</a:t>
            </a:r>
            <a:endParaRPr lang="en-US" altLang="zh-CN" dirty="0"/>
          </a:p>
          <a:p>
            <a:pPr lvl="4" indent="-1017270"/>
            <a:r>
              <a:rPr lang="en-US" altLang="zh-CN" dirty="0"/>
              <a:t>Fifth level</a:t>
            </a:r>
            <a:endParaRPr lang="en-US" altLang="zh-CN" dirty="0"/>
          </a:p>
        </p:txBody>
      </p:sp>
      <p:sp>
        <p:nvSpPr>
          <p:cNvPr id="1028" name="Rectangle 4"/>
          <p:cNvSpPr>
            <a:spLocks noGrp="1" noChangeArrowheads="1"/>
          </p:cNvSpPr>
          <p:nvPr>
            <p:ph type="dt" sz="half" idx="2"/>
          </p:nvPr>
        </p:nvSpPr>
        <p:spPr bwMode="auto">
          <a:xfrm>
            <a:off x="3840163" y="29159200"/>
            <a:ext cx="10668000" cy="2133600"/>
          </a:xfrm>
          <a:prstGeom prst="rect">
            <a:avLst/>
          </a:prstGeom>
          <a:noFill/>
          <a:ln w="9525">
            <a:noFill/>
            <a:miter lim="800000"/>
          </a:ln>
          <a:effectLst/>
        </p:spPr>
        <p:txBody>
          <a:bodyPr vert="horz" wrap="square" lIns="407557" tIns="203779" rIns="407557" bIns="203779" numCol="1" anchor="t" anchorCtr="0" compatLnSpc="1"/>
          <a:lstStyle>
            <a:lvl1pPr>
              <a:defRPr sz="6200">
                <a:latin typeface="Times New Roman" panose="02020603050405020304" pitchFamily="124" charset="0"/>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1029" name="Rectangle 5"/>
          <p:cNvSpPr>
            <a:spLocks noGrp="1" noChangeArrowheads="1"/>
          </p:cNvSpPr>
          <p:nvPr>
            <p:ph type="ftr" sz="quarter" idx="3"/>
          </p:nvPr>
        </p:nvSpPr>
        <p:spPr bwMode="auto">
          <a:xfrm>
            <a:off x="17495838" y="29159200"/>
            <a:ext cx="16214725" cy="2133600"/>
          </a:xfrm>
          <a:prstGeom prst="rect">
            <a:avLst/>
          </a:prstGeom>
          <a:noFill/>
          <a:ln w="9525">
            <a:noFill/>
            <a:miter lim="800000"/>
          </a:ln>
          <a:effectLst/>
        </p:spPr>
        <p:txBody>
          <a:bodyPr vert="horz" wrap="square" lIns="407557" tIns="203779" rIns="407557" bIns="203779" numCol="1" anchor="t" anchorCtr="0" compatLnSpc="1"/>
          <a:lstStyle>
            <a:lvl1pPr algn="ctr">
              <a:defRPr sz="6200">
                <a:latin typeface="Times New Roman" panose="02020603050405020304" pitchFamily="124" charset="0"/>
              </a:defRPr>
            </a:lvl1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6200" b="0" i="0" u="none" strike="noStrike" kern="1200" cap="none" spc="0" normalizeH="0" baseline="0" noProof="0">
              <a:ln>
                <a:noFill/>
              </a:ln>
              <a:solidFill>
                <a:schemeClr val="tx1"/>
              </a:solidFill>
              <a:effectLst/>
              <a:uLnTx/>
              <a:uFillTx/>
              <a:latin typeface="Times New Roman" panose="02020603050405020304" pitchFamily="124" charset="0"/>
              <a:ea typeface="MS PGothic" panose="020B0600070205080204" pitchFamily="124" charset="-128"/>
              <a:cs typeface="MS PGothic" panose="020B0600070205080204" pitchFamily="124" charset="-128"/>
            </a:endParaRPr>
          </a:p>
        </p:txBody>
      </p:sp>
      <p:sp>
        <p:nvSpPr>
          <p:cNvPr id="1030" name="Rectangle 6"/>
          <p:cNvSpPr>
            <a:spLocks noGrp="1" noChangeArrowheads="1"/>
          </p:cNvSpPr>
          <p:nvPr>
            <p:ph type="sldNum" sz="quarter" idx="4"/>
          </p:nvPr>
        </p:nvSpPr>
        <p:spPr bwMode="auto">
          <a:xfrm>
            <a:off x="36698238" y="29159200"/>
            <a:ext cx="10668000" cy="2133600"/>
          </a:xfrm>
          <a:prstGeom prst="rect">
            <a:avLst/>
          </a:prstGeom>
          <a:noFill/>
          <a:ln w="9525">
            <a:noFill/>
            <a:miter lim="800000"/>
          </a:ln>
          <a:effectLst/>
        </p:spPr>
        <p:txBody>
          <a:bodyPr vert="horz" wrap="square" lIns="407557" tIns="203779" rIns="407557" bIns="203779" numCol="1" anchor="t" anchorCtr="0" compatLnSpc="1"/>
          <a:lstStyle>
            <a:lvl1pPr algn="r">
              <a:defRPr sz="6200">
                <a:latin typeface="Times New Roman" panose="02020603050405020304" pitchFamily="124" charset="0"/>
              </a:defRPr>
            </a:lvl1pPr>
          </a:lstStyle>
          <a:p>
            <a:pPr lvl="0" eaLnBrk="1" fontAlgn="base" hangingPunct="1"/>
            <a:fld id="{9A0DB2DC-4C9A-4742-B13C-FB6460FD3503}" type="slidenum">
              <a:rPr lang="en-US" strike="noStrike" noProof="1" dirty="0">
                <a:latin typeface="Times New Roman" panose="02020603050405020304" pitchFamily="124" charset="0"/>
                <a:ea typeface="MS PGothic" panose="020B0600070205080204" pitchFamily="124" charset="-128"/>
                <a:cs typeface="+mn-cs"/>
              </a:rPr>
            </a:fld>
            <a:endParaRPr lang="en-US" strike="noStrike" noProof="1" dirty="0">
              <a:latin typeface="Helvetica" pitchFamily="12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4075430" rtl="0" eaLnBrk="0" fontAlgn="base" hangingPunct="0">
        <a:spcBef>
          <a:spcPct val="0"/>
        </a:spcBef>
        <a:spcAft>
          <a:spcPct val="0"/>
        </a:spcAft>
        <a:defRPr sz="19600">
          <a:solidFill>
            <a:schemeClr val="tx2"/>
          </a:solidFill>
          <a:latin typeface="+mj-lt"/>
          <a:ea typeface="MS PGothic" panose="020B0600070205080204" pitchFamily="124" charset="-128"/>
          <a:cs typeface="MS PGothic" panose="020B0600070205080204" pitchFamily="124" charset="-128"/>
        </a:defRPr>
      </a:lvl1pPr>
      <a:lvl2pPr algn="ctr" defTabSz="4075430" rtl="0" eaLnBrk="0" fontAlgn="base" hangingPunct="0">
        <a:spcBef>
          <a:spcPct val="0"/>
        </a:spcBef>
        <a:spcAft>
          <a:spcPct val="0"/>
        </a:spcAft>
        <a:defRPr sz="19600">
          <a:solidFill>
            <a:schemeClr val="tx2"/>
          </a:solidFill>
          <a:latin typeface="Times New Roman" panose="02020603050405020304" pitchFamily="124" charset="0"/>
          <a:ea typeface="MS PGothic" panose="020B0600070205080204" pitchFamily="124" charset="-128"/>
          <a:cs typeface="MS PGothic" panose="020B0600070205080204" pitchFamily="124" charset="-128"/>
        </a:defRPr>
      </a:lvl2pPr>
      <a:lvl3pPr algn="ctr" defTabSz="4075430" rtl="0" eaLnBrk="0" fontAlgn="base" hangingPunct="0">
        <a:spcBef>
          <a:spcPct val="0"/>
        </a:spcBef>
        <a:spcAft>
          <a:spcPct val="0"/>
        </a:spcAft>
        <a:defRPr sz="19600">
          <a:solidFill>
            <a:schemeClr val="tx2"/>
          </a:solidFill>
          <a:latin typeface="Times New Roman" panose="02020603050405020304" pitchFamily="124" charset="0"/>
          <a:ea typeface="MS PGothic" panose="020B0600070205080204" pitchFamily="124" charset="-128"/>
          <a:cs typeface="MS PGothic" panose="020B0600070205080204" pitchFamily="124" charset="-128"/>
        </a:defRPr>
      </a:lvl3pPr>
      <a:lvl4pPr algn="ctr" defTabSz="4075430" rtl="0" eaLnBrk="0" fontAlgn="base" hangingPunct="0">
        <a:spcBef>
          <a:spcPct val="0"/>
        </a:spcBef>
        <a:spcAft>
          <a:spcPct val="0"/>
        </a:spcAft>
        <a:defRPr sz="19600">
          <a:solidFill>
            <a:schemeClr val="tx2"/>
          </a:solidFill>
          <a:latin typeface="Times New Roman" panose="02020603050405020304" pitchFamily="124" charset="0"/>
          <a:ea typeface="MS PGothic" panose="020B0600070205080204" pitchFamily="124" charset="-128"/>
          <a:cs typeface="MS PGothic" panose="020B0600070205080204" pitchFamily="124" charset="-128"/>
        </a:defRPr>
      </a:lvl4pPr>
      <a:lvl5pPr algn="ctr" defTabSz="4075430" rtl="0" eaLnBrk="0" fontAlgn="base" hangingPunct="0">
        <a:spcBef>
          <a:spcPct val="0"/>
        </a:spcBef>
        <a:spcAft>
          <a:spcPct val="0"/>
        </a:spcAft>
        <a:defRPr sz="19600">
          <a:solidFill>
            <a:schemeClr val="tx2"/>
          </a:solidFill>
          <a:latin typeface="Times New Roman" panose="02020603050405020304" pitchFamily="124" charset="0"/>
          <a:ea typeface="MS PGothic" panose="020B0600070205080204" pitchFamily="124" charset="-128"/>
          <a:cs typeface="MS PGothic" panose="020B0600070205080204" pitchFamily="124" charset="-128"/>
        </a:defRPr>
      </a:lvl5pPr>
      <a:lvl6pPr marL="457200" algn="ctr" defTabSz="4075430" rtl="0" fontAlgn="base">
        <a:spcBef>
          <a:spcPct val="0"/>
        </a:spcBef>
        <a:spcAft>
          <a:spcPct val="0"/>
        </a:spcAft>
        <a:defRPr sz="19600">
          <a:solidFill>
            <a:schemeClr val="tx2"/>
          </a:solidFill>
          <a:latin typeface="Times New Roman" panose="02020603050405020304" pitchFamily="124" charset="0"/>
        </a:defRPr>
      </a:lvl6pPr>
      <a:lvl7pPr marL="914400" algn="ctr" defTabSz="4075430" rtl="0" fontAlgn="base">
        <a:spcBef>
          <a:spcPct val="0"/>
        </a:spcBef>
        <a:spcAft>
          <a:spcPct val="0"/>
        </a:spcAft>
        <a:defRPr sz="19600">
          <a:solidFill>
            <a:schemeClr val="tx2"/>
          </a:solidFill>
          <a:latin typeface="Times New Roman" panose="02020603050405020304" pitchFamily="124" charset="0"/>
        </a:defRPr>
      </a:lvl7pPr>
      <a:lvl8pPr marL="1371600" algn="ctr" defTabSz="4075430" rtl="0" fontAlgn="base">
        <a:spcBef>
          <a:spcPct val="0"/>
        </a:spcBef>
        <a:spcAft>
          <a:spcPct val="0"/>
        </a:spcAft>
        <a:defRPr sz="19600">
          <a:solidFill>
            <a:schemeClr val="tx2"/>
          </a:solidFill>
          <a:latin typeface="Times New Roman" panose="02020603050405020304" pitchFamily="124" charset="0"/>
        </a:defRPr>
      </a:lvl8pPr>
      <a:lvl9pPr marL="1828800" algn="ctr" defTabSz="4075430" rtl="0" fontAlgn="base">
        <a:spcBef>
          <a:spcPct val="0"/>
        </a:spcBef>
        <a:spcAft>
          <a:spcPct val="0"/>
        </a:spcAft>
        <a:defRPr sz="19600">
          <a:solidFill>
            <a:schemeClr val="tx2"/>
          </a:solidFill>
          <a:latin typeface="Times New Roman" panose="02020603050405020304" pitchFamily="124" charset="0"/>
        </a:defRPr>
      </a:lvl9pPr>
    </p:titleStyle>
    <p:bodyStyle>
      <a:lvl1pPr marL="1529080" indent="-1529080" algn="l" defTabSz="4075430" rtl="0" eaLnBrk="0" fontAlgn="base" hangingPunct="0">
        <a:spcBef>
          <a:spcPct val="20000"/>
        </a:spcBef>
        <a:spcAft>
          <a:spcPct val="0"/>
        </a:spcAft>
        <a:buChar char="•"/>
        <a:defRPr sz="14300">
          <a:solidFill>
            <a:schemeClr val="tx1"/>
          </a:solidFill>
          <a:latin typeface="+mn-lt"/>
          <a:ea typeface="MS PGothic" panose="020B0600070205080204" pitchFamily="124" charset="-128"/>
          <a:cs typeface="MS PGothic" panose="020B0600070205080204" pitchFamily="124" charset="-128"/>
        </a:defRPr>
      </a:lvl1pPr>
      <a:lvl2pPr marL="3311525" indent="-1273175" algn="l" defTabSz="4075430" rtl="0" eaLnBrk="0" fontAlgn="base" hangingPunct="0">
        <a:spcBef>
          <a:spcPct val="20000"/>
        </a:spcBef>
        <a:spcAft>
          <a:spcPct val="0"/>
        </a:spcAft>
        <a:buChar char="–"/>
        <a:defRPr sz="12500">
          <a:solidFill>
            <a:schemeClr val="tx1"/>
          </a:solidFill>
          <a:latin typeface="+mn-lt"/>
          <a:ea typeface="MS PGothic" panose="020B0600070205080204" pitchFamily="124" charset="-128"/>
          <a:cs typeface="MS PGothic" panose="020B0600070205080204" pitchFamily="124" charset="-128"/>
        </a:defRPr>
      </a:lvl2pPr>
      <a:lvl3pPr marL="5094605" indent="-1019175" algn="l" defTabSz="4075430" rtl="0" eaLnBrk="0" fontAlgn="base" hangingPunct="0">
        <a:spcBef>
          <a:spcPct val="20000"/>
        </a:spcBef>
        <a:spcAft>
          <a:spcPct val="0"/>
        </a:spcAft>
        <a:buChar char="•"/>
        <a:defRPr sz="10700">
          <a:solidFill>
            <a:schemeClr val="tx1"/>
          </a:solidFill>
          <a:latin typeface="+mn-lt"/>
          <a:ea typeface="MS PGothic" panose="020B0600070205080204" pitchFamily="124" charset="-128"/>
          <a:cs typeface="MS PGothic" panose="020B0600070205080204" pitchFamily="124" charset="-128"/>
        </a:defRPr>
      </a:lvl3pPr>
      <a:lvl4pPr marL="7132955" indent="-1019175" algn="l" defTabSz="4075430" rtl="0" eaLnBrk="0" fontAlgn="base" hangingPunct="0">
        <a:spcBef>
          <a:spcPct val="20000"/>
        </a:spcBef>
        <a:spcAft>
          <a:spcPct val="0"/>
        </a:spcAft>
        <a:buChar char="–"/>
        <a:defRPr sz="8900">
          <a:solidFill>
            <a:schemeClr val="tx1"/>
          </a:solidFill>
          <a:latin typeface="+mn-lt"/>
          <a:ea typeface="MS PGothic" panose="020B0600070205080204" pitchFamily="124" charset="-128"/>
          <a:cs typeface="MS PGothic" panose="020B0600070205080204" pitchFamily="124" charset="-128"/>
        </a:defRPr>
      </a:lvl4pPr>
      <a:lvl5pPr marL="9169400" indent="-1017905" algn="l" defTabSz="4075430" rtl="0" eaLnBrk="0" fontAlgn="base" hangingPunct="0">
        <a:spcBef>
          <a:spcPct val="20000"/>
        </a:spcBef>
        <a:spcAft>
          <a:spcPct val="0"/>
        </a:spcAft>
        <a:buChar char="»"/>
        <a:defRPr sz="8900">
          <a:solidFill>
            <a:schemeClr val="tx1"/>
          </a:solidFill>
          <a:latin typeface="+mn-lt"/>
          <a:ea typeface="MS PGothic" panose="020B0600070205080204" pitchFamily="124" charset="-128"/>
          <a:cs typeface="MS PGothic" panose="020B0600070205080204" pitchFamily="124" charset="-128"/>
        </a:defRPr>
      </a:lvl5pPr>
      <a:lvl6pPr marL="9626600" indent="-1017905" algn="l" defTabSz="4075430" rtl="0" fontAlgn="base">
        <a:spcBef>
          <a:spcPct val="20000"/>
        </a:spcBef>
        <a:spcAft>
          <a:spcPct val="0"/>
        </a:spcAft>
        <a:buChar char="»"/>
        <a:defRPr sz="8900">
          <a:solidFill>
            <a:schemeClr val="tx1"/>
          </a:solidFill>
          <a:latin typeface="+mn-lt"/>
          <a:ea typeface="MS PGothic" panose="020B0600070205080204" pitchFamily="124" charset="-128"/>
        </a:defRPr>
      </a:lvl6pPr>
      <a:lvl7pPr marL="10083800" indent="-1017905" algn="l" defTabSz="4075430" rtl="0" fontAlgn="base">
        <a:spcBef>
          <a:spcPct val="20000"/>
        </a:spcBef>
        <a:spcAft>
          <a:spcPct val="0"/>
        </a:spcAft>
        <a:buChar char="»"/>
        <a:defRPr sz="8900">
          <a:solidFill>
            <a:schemeClr val="tx1"/>
          </a:solidFill>
          <a:latin typeface="+mn-lt"/>
          <a:ea typeface="MS PGothic" panose="020B0600070205080204" pitchFamily="124" charset="-128"/>
        </a:defRPr>
      </a:lvl7pPr>
      <a:lvl8pPr marL="10541000" indent="-1017905" algn="l" defTabSz="4075430" rtl="0" fontAlgn="base">
        <a:spcBef>
          <a:spcPct val="20000"/>
        </a:spcBef>
        <a:spcAft>
          <a:spcPct val="0"/>
        </a:spcAft>
        <a:buChar char="»"/>
        <a:defRPr sz="8900">
          <a:solidFill>
            <a:schemeClr val="tx1"/>
          </a:solidFill>
          <a:latin typeface="+mn-lt"/>
          <a:ea typeface="MS PGothic" panose="020B0600070205080204" pitchFamily="124" charset="-128"/>
        </a:defRPr>
      </a:lvl8pPr>
      <a:lvl9pPr marL="10998200" indent="-1017905" algn="l" defTabSz="4075430" rtl="0" fontAlgn="base">
        <a:spcBef>
          <a:spcPct val="20000"/>
        </a:spcBef>
        <a:spcAft>
          <a:spcPct val="0"/>
        </a:spcAft>
        <a:buChar char="»"/>
        <a:defRPr sz="8900">
          <a:solidFill>
            <a:schemeClr val="tx1"/>
          </a:solidFill>
          <a:latin typeface="+mn-lt"/>
          <a:ea typeface="MS PGothic" panose="020B0600070205080204" pitchFamily="124" charset="-128"/>
        </a:defRPr>
      </a:lvl9pPr>
    </p:bodyStyle>
    <p:otherStyle>
      <a:defPPr>
        <a:defRPr lang="en-US"/>
      </a:defPPr>
      <a:lvl1pPr marL="0" algn="l" defTabSz="457200" rtl="0" eaLnBrk="1" latinLnBrk="0" hangingPunct="1">
        <a:defRPr sz="1800" kern="1200">
          <a:solidFill>
            <a:schemeClr val="tx1"/>
          </a:solidFill>
          <a:latin typeface="+mn-lt"/>
          <a:ea typeface="ヒラギノ角ゴ Pro W3" pitchFamily="124" charset="-128"/>
          <a:cs typeface="+mn-cs"/>
        </a:defRPr>
      </a:lvl1pPr>
      <a:lvl2pPr marL="457200" algn="l" defTabSz="457200" rtl="0" eaLnBrk="1" latinLnBrk="0" hangingPunct="1">
        <a:defRPr sz="1800" kern="1200">
          <a:solidFill>
            <a:schemeClr val="tx1"/>
          </a:solidFill>
          <a:latin typeface="+mn-lt"/>
          <a:ea typeface="ヒラギノ角ゴ Pro W3" pitchFamily="124" charset="-128"/>
          <a:cs typeface="+mn-cs"/>
        </a:defRPr>
      </a:lvl2pPr>
      <a:lvl3pPr marL="914400" algn="l" defTabSz="457200" rtl="0" eaLnBrk="1" latinLnBrk="0" hangingPunct="1">
        <a:defRPr sz="1800" kern="1200">
          <a:solidFill>
            <a:schemeClr val="tx1"/>
          </a:solidFill>
          <a:latin typeface="+mn-lt"/>
          <a:ea typeface="ヒラギノ角ゴ Pro W3" pitchFamily="124" charset="-128"/>
          <a:cs typeface="+mn-cs"/>
        </a:defRPr>
      </a:lvl3pPr>
      <a:lvl4pPr marL="1371600" algn="l" defTabSz="457200" rtl="0" eaLnBrk="1" latinLnBrk="0" hangingPunct="1">
        <a:defRPr sz="1800" kern="1200">
          <a:solidFill>
            <a:schemeClr val="tx1"/>
          </a:solidFill>
          <a:latin typeface="+mn-lt"/>
          <a:ea typeface="ヒラギノ角ゴ Pro W3" pitchFamily="124" charset="-128"/>
          <a:cs typeface="+mn-cs"/>
        </a:defRPr>
      </a:lvl4pPr>
      <a:lvl5pPr marL="1828800" algn="l" defTabSz="457200" rtl="0" eaLnBrk="1" latinLnBrk="0" hangingPunct="1">
        <a:defRPr sz="1800" kern="1200">
          <a:solidFill>
            <a:schemeClr val="tx1"/>
          </a:solidFill>
          <a:latin typeface="+mn-lt"/>
          <a:ea typeface="ヒラギノ角ゴ Pro W3" pitchFamily="124" charset="-128"/>
          <a:cs typeface="+mn-cs"/>
        </a:defRPr>
      </a:lvl5pPr>
      <a:lvl6pPr marL="2286000" algn="l" defTabSz="457200" rtl="0" eaLnBrk="1" latinLnBrk="0" hangingPunct="1">
        <a:defRPr sz="1800" kern="1200">
          <a:solidFill>
            <a:schemeClr val="tx1"/>
          </a:solidFill>
          <a:latin typeface="+mn-lt"/>
          <a:ea typeface="ヒラギノ角ゴ Pro W3" pitchFamily="124" charset="-128"/>
          <a:cs typeface="+mn-cs"/>
        </a:defRPr>
      </a:lvl6pPr>
      <a:lvl7pPr marL="2743200" algn="l" defTabSz="457200" rtl="0" eaLnBrk="1" latinLnBrk="0" hangingPunct="1">
        <a:defRPr sz="1800" kern="1200">
          <a:solidFill>
            <a:schemeClr val="tx1"/>
          </a:solidFill>
          <a:latin typeface="+mn-lt"/>
          <a:ea typeface="ヒラギノ角ゴ Pro W3" pitchFamily="124" charset="-128"/>
          <a:cs typeface="+mn-cs"/>
        </a:defRPr>
      </a:lvl7pPr>
      <a:lvl8pPr marL="3200400" algn="l" defTabSz="457200" rtl="0" eaLnBrk="1" latinLnBrk="0" hangingPunct="1">
        <a:defRPr sz="1800" kern="1200">
          <a:solidFill>
            <a:schemeClr val="tx1"/>
          </a:solidFill>
          <a:latin typeface="+mn-lt"/>
          <a:ea typeface="ヒラギノ角ゴ Pro W3" pitchFamily="124" charset="-128"/>
          <a:cs typeface="+mn-cs"/>
        </a:defRPr>
      </a:lvl8pPr>
      <a:lvl9pPr marL="3657600" algn="l" defTabSz="457200" rtl="0" eaLnBrk="1" latinLnBrk="0" hangingPunct="1">
        <a:defRPr sz="1800" kern="1200">
          <a:solidFill>
            <a:schemeClr val="tx1"/>
          </a:solidFill>
          <a:latin typeface="+mn-lt"/>
          <a:ea typeface="ヒラギノ角ゴ Pro W3" pitchFamily="124" charset="-128"/>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png"/><Relationship Id="rId7" Type="http://schemas.openxmlformats.org/officeDocument/2006/relationships/image" Target="../media/image7.png"/><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3" Type="http://schemas.openxmlformats.org/officeDocument/2006/relationships/notesSlide" Target="../notesSlides/notesSlide1.xml"/><Relationship Id="rId12" Type="http://schemas.openxmlformats.org/officeDocument/2006/relationships/slideLayout" Target="../slideLayouts/slideLayout7.xml"/><Relationship Id="rId11" Type="http://schemas.openxmlformats.org/officeDocument/2006/relationships/themeOverride" Target="../theme/themeOverride1.xml"/><Relationship Id="rId10" Type="http://schemas.openxmlformats.org/officeDocument/2006/relationships/image" Target="../media/image10.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grpSp>
        <p:nvGrpSpPr>
          <p:cNvPr id="3074" name="Group 7"/>
          <p:cNvGrpSpPr/>
          <p:nvPr/>
        </p:nvGrpSpPr>
        <p:grpSpPr>
          <a:xfrm>
            <a:off x="0" y="4129088"/>
            <a:ext cx="51204813" cy="27644725"/>
            <a:chOff x="1" y="4018845"/>
            <a:chExt cx="32918401" cy="17418755"/>
          </a:xfrm>
        </p:grpSpPr>
        <p:sp>
          <p:nvSpPr>
            <p:cNvPr id="39" name="Flowchart: Document 70"/>
            <p:cNvSpPr/>
            <p:nvPr/>
          </p:nvSpPr>
          <p:spPr>
            <a:xfrm rot="10800000" flipH="1">
              <a:off x="1" y="4135090"/>
              <a:ext cx="32918400" cy="1136625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dup0" fmla="*/ 0 w 21600"/>
                <a:gd name="connsiteY0dup0" fmla="*/ 0 h 21495"/>
                <a:gd name="connsiteX1dup0" fmla="*/ 21600 w 21600"/>
                <a:gd name="connsiteY1dup0" fmla="*/ 0 h 21495"/>
                <a:gd name="connsiteX2dup0" fmla="*/ 15601 w 21600"/>
                <a:gd name="connsiteY2dup0" fmla="*/ 18514 h 21495"/>
                <a:gd name="connsiteX3dup0" fmla="*/ 0 w 21600"/>
                <a:gd name="connsiteY3dup0" fmla="*/ 20172 h 21495"/>
                <a:gd name="connsiteX4dup0" fmla="*/ 0 w 21600"/>
                <a:gd name="connsiteY4dup0" fmla="*/ 0 h 21495"/>
                <a:gd name="connsiteX0dup0dup1" fmla="*/ 0 w 15601"/>
                <a:gd name="connsiteY0dup0dup1" fmla="*/ 29 h 21524"/>
                <a:gd name="connsiteX1dup0dup1" fmla="*/ 15591 w 15601"/>
                <a:gd name="connsiteY1dup0dup1" fmla="*/ 0 h 21524"/>
                <a:gd name="connsiteX2dup0dup1" fmla="*/ 15601 w 15601"/>
                <a:gd name="connsiteY2dup0dup1" fmla="*/ 18543 h 21524"/>
                <a:gd name="connsiteX3dup0dup1" fmla="*/ 0 w 15601"/>
                <a:gd name="connsiteY3dup0dup1" fmla="*/ 20201 h 21524"/>
                <a:gd name="connsiteX4dup0dup1" fmla="*/ 0 w 15601"/>
                <a:gd name="connsiteY4dup0dup1" fmla="*/ 29 h 21524"/>
                <a:gd name="connsiteX0dup0dup1dup2" fmla="*/ 0 w 15601"/>
                <a:gd name="connsiteY0dup0dup1dup2" fmla="*/ 29 h 21278"/>
                <a:gd name="connsiteX1dup0dup1dup2" fmla="*/ 15591 w 15601"/>
                <a:gd name="connsiteY1dup0dup1dup2" fmla="*/ 0 h 21278"/>
                <a:gd name="connsiteX2dup0dup1dup2" fmla="*/ 15601 w 15601"/>
                <a:gd name="connsiteY2dup0dup1dup2" fmla="*/ 18543 h 21278"/>
                <a:gd name="connsiteX3dup0dup1dup2" fmla="*/ 0 w 15601"/>
                <a:gd name="connsiteY3dup0dup1dup2" fmla="*/ 20201 h 21278"/>
                <a:gd name="connsiteX4dup0dup1dup2" fmla="*/ 0 w 15601"/>
                <a:gd name="connsiteY4dup0dup1dup2" fmla="*/ 29 h 21278"/>
                <a:gd name="connsiteX0dup0dup1dup2dup3" fmla="*/ 0 w 15601"/>
                <a:gd name="connsiteY0dup0dup1dup2dup3" fmla="*/ 29 h 21156"/>
                <a:gd name="connsiteX1dup0dup1dup2dup3" fmla="*/ 15591 w 15601"/>
                <a:gd name="connsiteY1dup0dup1dup2dup3" fmla="*/ 0 h 21156"/>
                <a:gd name="connsiteX2dup0dup1dup2dup3" fmla="*/ 15601 w 15601"/>
                <a:gd name="connsiteY2dup0dup1dup2dup3" fmla="*/ 18543 h 21156"/>
                <a:gd name="connsiteX3dup0dup1dup2dup3" fmla="*/ 0 w 15601"/>
                <a:gd name="connsiteY3dup0dup1dup2dup3" fmla="*/ 20201 h 21156"/>
                <a:gd name="connsiteX4dup0dup1dup2dup3" fmla="*/ 0 w 15601"/>
                <a:gd name="connsiteY4dup0dup1dup2dup3" fmla="*/ 29 h 21156"/>
                <a:gd name="connsiteX0dup0dup1dup2dup3dup4" fmla="*/ 0 w 15601"/>
                <a:gd name="connsiteY0dup0dup1dup2dup3dup4" fmla="*/ 29 h 21172"/>
                <a:gd name="connsiteX1dup0dup1dup2dup3dup4" fmla="*/ 15591 w 15601"/>
                <a:gd name="connsiteY1dup0dup1dup2dup3dup4" fmla="*/ 0 h 21172"/>
                <a:gd name="connsiteX2dup0dup1dup2dup3dup4" fmla="*/ 15601 w 15601"/>
                <a:gd name="connsiteY2dup0dup1dup2dup3dup4" fmla="*/ 18543 h 21172"/>
                <a:gd name="connsiteX3dup0dup1dup2dup3dup4" fmla="*/ 0 w 15601"/>
                <a:gd name="connsiteY3dup0dup1dup2dup3dup4" fmla="*/ 20201 h 21172"/>
                <a:gd name="connsiteX4dup0dup1dup2dup3dup4" fmla="*/ 0 w 15601"/>
                <a:gd name="connsiteY4dup0dup1dup2dup3dup4" fmla="*/ 29 h 21172"/>
                <a:gd name="connsiteX0dup0dup1dup2dup3dup4dup5" fmla="*/ 0 w 15601"/>
                <a:gd name="connsiteY0dup0dup1dup2dup3dup4dup5" fmla="*/ 29 h 21294"/>
                <a:gd name="connsiteX1dup0dup1dup2dup3dup4dup5" fmla="*/ 15591 w 15601"/>
                <a:gd name="connsiteY1dup0dup1dup2dup3dup4dup5" fmla="*/ 0 h 21294"/>
                <a:gd name="connsiteX2dup0dup1dup2dup3dup4dup5" fmla="*/ 15601 w 15601"/>
                <a:gd name="connsiteY2dup0dup1dup2dup3dup4dup5" fmla="*/ 18543 h 21294"/>
                <a:gd name="connsiteX3dup0dup1dup2dup3dup4dup5" fmla="*/ 0 w 15601"/>
                <a:gd name="connsiteY3dup0dup1dup2dup3dup4dup5" fmla="*/ 20201 h 21294"/>
                <a:gd name="connsiteX4dup0dup1dup2dup3dup4dup5" fmla="*/ 0 w 15601"/>
                <a:gd name="connsiteY4dup0dup1dup2dup3dup4dup5" fmla="*/ 29 h 21294"/>
                <a:gd name="connsiteX0dup0dup1dup2dup3dup4dup5dup6" fmla="*/ 0 w 15601"/>
                <a:gd name="connsiteY0dup0dup1dup2dup3dup4dup5dup6" fmla="*/ 29 h 21270"/>
                <a:gd name="connsiteX1dup0dup1dup2dup3dup4dup5dup6" fmla="*/ 15591 w 15601"/>
                <a:gd name="connsiteY1dup0dup1dup2dup3dup4dup5dup6" fmla="*/ 0 h 21270"/>
                <a:gd name="connsiteX2dup0dup1dup2dup3dup4dup5dup6" fmla="*/ 15601 w 15601"/>
                <a:gd name="connsiteY2dup0dup1dup2dup3dup4dup5dup6" fmla="*/ 18543 h 21270"/>
                <a:gd name="connsiteX3dup0dup1dup2dup3dup4dup5dup6" fmla="*/ 0 w 15601"/>
                <a:gd name="connsiteY3dup0dup1dup2dup3dup4dup5dup6" fmla="*/ 20201 h 21270"/>
                <a:gd name="connsiteX4dup0dup1dup2dup3dup4dup5dup6" fmla="*/ 0 w 15601"/>
                <a:gd name="connsiteY4dup0dup1dup2dup3dup4dup5dup6" fmla="*/ 29 h 21270"/>
                <a:gd name="connsiteX0dup0dup1dup2dup3dup4dup5dup6dup7" fmla="*/ 0 w 15601"/>
                <a:gd name="connsiteY0dup0dup1dup2dup3dup4dup5dup6dup7" fmla="*/ 29 h 21322"/>
                <a:gd name="connsiteX1dup0dup1dup2dup3dup4dup5dup6dup7" fmla="*/ 15591 w 15601"/>
                <a:gd name="connsiteY1dup0dup1dup2dup3dup4dup5dup6dup7" fmla="*/ 0 h 21322"/>
                <a:gd name="connsiteX2dup0dup1dup2dup3dup4dup5dup6dup7" fmla="*/ 15601 w 15601"/>
                <a:gd name="connsiteY2dup0dup1dup2dup3dup4dup5dup6dup7" fmla="*/ 18863 h 21322"/>
                <a:gd name="connsiteX3dup0dup1dup2dup3dup4dup5dup6dup7" fmla="*/ 0 w 15601"/>
                <a:gd name="connsiteY3dup0dup1dup2dup3dup4dup5dup6dup7" fmla="*/ 20201 h 21322"/>
                <a:gd name="connsiteX4dup0dup1dup2dup3dup4dup5dup6dup7" fmla="*/ 0 w 15601"/>
                <a:gd name="connsiteY4dup0dup1dup2dup3dup4dup5dup6dup7" fmla="*/ 29 h 21322"/>
                <a:gd name="connsiteX0dup0dup1dup2dup3dup4dup5dup6dup7dup8" fmla="*/ 0 w 15601"/>
                <a:gd name="connsiteY0dup0dup1dup2dup3dup4dup5dup6dup7dup8" fmla="*/ 29 h 21347"/>
                <a:gd name="connsiteX1dup0dup1dup2dup3dup4dup5dup6dup7dup8" fmla="*/ 15591 w 15601"/>
                <a:gd name="connsiteY1dup0dup1dup2dup3dup4dup5dup6dup7dup8" fmla="*/ 0 h 21347"/>
                <a:gd name="connsiteX2dup0dup1dup2dup3dup4dup5dup6dup7dup8" fmla="*/ 15601 w 15601"/>
                <a:gd name="connsiteY2dup0dup1dup2dup3dup4dup5dup6dup7dup8" fmla="*/ 18863 h 21347"/>
                <a:gd name="connsiteX3dup0dup1dup2dup3dup4dup5dup6dup7dup8" fmla="*/ 0 w 15601"/>
                <a:gd name="connsiteY3dup0dup1dup2dup3dup4dup5dup6dup7dup8" fmla="*/ 20201 h 21347"/>
                <a:gd name="connsiteX4dup0dup1dup2dup3dup4dup5dup6dup7dup8" fmla="*/ 0 w 15601"/>
                <a:gd name="connsiteY4dup0dup1dup2dup3dup4dup5dup6dup7dup8" fmla="*/ 29 h 21347"/>
                <a:gd name="connsiteX0dup0dup1dup2dup3dup4dup5dup6dup7dup8dup9" fmla="*/ 0 w 15601"/>
                <a:gd name="connsiteY0dup0dup1dup2dup3dup4dup5dup6dup7dup8dup9" fmla="*/ 29 h 21222"/>
                <a:gd name="connsiteX1dup0dup1dup2dup3dup4dup5dup6dup7dup8dup9" fmla="*/ 15591 w 15601"/>
                <a:gd name="connsiteY1dup0dup1dup2dup3dup4dup5dup6dup7dup8dup9" fmla="*/ 0 h 21222"/>
                <a:gd name="connsiteX2dup0dup1dup2dup3dup4dup5dup6dup7dup8dup9" fmla="*/ 15601 w 15601"/>
                <a:gd name="connsiteY2dup0dup1dup2dup3dup4dup5dup6dup7dup8dup9" fmla="*/ 18863 h 21222"/>
                <a:gd name="connsiteX3dup0dup1dup2dup3dup4dup5dup6dup7dup8dup9" fmla="*/ 0 w 15601"/>
                <a:gd name="connsiteY3dup0dup1dup2dup3dup4dup5dup6dup7dup8dup9" fmla="*/ 20201 h 21222"/>
                <a:gd name="connsiteX4dup0dup1dup2dup3dup4dup5dup6dup7dup8dup9" fmla="*/ 0 w 15601"/>
                <a:gd name="connsiteY4dup0dup1dup2dup3dup4dup5dup6dup7dup8dup9" fmla="*/ 29 h 21222"/>
                <a:gd name="connsiteX0dup0dup1dup2dup3dup4dup5dup6dup7dup8dup9dup10" fmla="*/ 0 w 15601"/>
                <a:gd name="connsiteY0dup0dup1dup2dup3dup4dup5dup6dup7dup8dup9dup10" fmla="*/ 29 h 21210"/>
                <a:gd name="connsiteX1dup0dup1dup2dup3dup4dup5dup6dup7dup8dup9dup10" fmla="*/ 15591 w 15601"/>
                <a:gd name="connsiteY1dup0dup1dup2dup3dup4dup5dup6dup7dup8dup9dup10" fmla="*/ 0 h 21210"/>
                <a:gd name="connsiteX2dup0dup1dup2dup3dup4dup5dup6dup7dup8dup9dup10" fmla="*/ 15601 w 15601"/>
                <a:gd name="connsiteY2dup0dup1dup2dup3dup4dup5dup6dup7dup8dup9dup10" fmla="*/ 18863 h 21210"/>
                <a:gd name="connsiteX3dup0dup1dup2dup3dup4dup5dup6dup7dup8dup9dup10" fmla="*/ 0 w 15601"/>
                <a:gd name="connsiteY3dup0dup1dup2dup3dup4dup5dup6dup7dup8dup9dup10" fmla="*/ 20201 h 21210"/>
                <a:gd name="connsiteX4dup0dup1dup2dup3dup4dup5dup6dup7dup8dup9dup10" fmla="*/ 0 w 15601"/>
                <a:gd name="connsiteY4dup0dup1dup2dup3dup4dup5dup6dup7dup8dup9dup10" fmla="*/ 29 h 21210"/>
                <a:gd name="connsiteX0dup0dup1dup2dup3dup4dup5dup6dup7dup8dup9dup10dup11" fmla="*/ 0 w 15601"/>
                <a:gd name="connsiteY0dup0dup1dup2dup3dup4dup5dup6dup7dup8dup9dup10dup11" fmla="*/ 29 h 21275"/>
                <a:gd name="connsiteX1dup0dup1dup2dup3dup4dup5dup6dup7dup8dup9dup10dup11" fmla="*/ 15591 w 15601"/>
                <a:gd name="connsiteY1dup0dup1dup2dup3dup4dup5dup6dup7dup8dup9dup10dup11" fmla="*/ 0 h 21275"/>
                <a:gd name="connsiteX2dup0dup1dup2dup3dup4dup5dup6dup7dup8dup9dup10dup11" fmla="*/ 15601 w 15601"/>
                <a:gd name="connsiteY2dup0dup1dup2dup3dup4dup5dup6dup7dup8dup9dup10dup11" fmla="*/ 19241 h 21275"/>
                <a:gd name="connsiteX3dup0dup1dup2dup3dup4dup5dup6dup7dup8dup9dup10dup11" fmla="*/ 0 w 15601"/>
                <a:gd name="connsiteY3dup0dup1dup2dup3dup4dup5dup6dup7dup8dup9dup10dup11" fmla="*/ 20201 h 21275"/>
                <a:gd name="connsiteX4dup0dup1dup2dup3dup4dup5dup6dup7dup8dup9dup10dup11" fmla="*/ 0 w 15601"/>
                <a:gd name="connsiteY4dup0dup1dup2dup3dup4dup5dup6dup7dup8dup9dup10dup11" fmla="*/ 29 h 21275"/>
                <a:gd name="connsiteX0dup0dup1dup2dup3dup4dup5dup6dup7dup8dup9dup10dup11dup12" fmla="*/ 0 w 15601"/>
                <a:gd name="connsiteY0dup0dup1dup2dup3dup4dup5dup6dup7dup8dup9dup10dup11dup12" fmla="*/ 29 h 21467"/>
                <a:gd name="connsiteX1dup0dup1dup2dup3dup4dup5dup6dup7dup8dup9dup10dup11dup12" fmla="*/ 15591 w 15601"/>
                <a:gd name="connsiteY1dup0dup1dup2dup3dup4dup5dup6dup7dup8dup9dup10dup11dup12" fmla="*/ 0 h 21467"/>
                <a:gd name="connsiteX2dup0dup1dup2dup3dup4dup5dup6dup7dup8dup9dup10dup11dup12" fmla="*/ 15601 w 15601"/>
                <a:gd name="connsiteY2dup0dup1dup2dup3dup4dup5dup6dup7dup8dup9dup10dup11dup12" fmla="*/ 19241 h 21467"/>
                <a:gd name="connsiteX3dup0dup1dup2dup3dup4dup5dup6dup7dup8dup9dup10dup11dup12" fmla="*/ 0 w 15601"/>
                <a:gd name="connsiteY3dup0dup1dup2dup3dup4dup5dup6dup7dup8dup9dup10dup11dup12" fmla="*/ 20434 h 21467"/>
                <a:gd name="connsiteX4dup0dup1dup2dup3dup4dup5dup6dup7dup8dup9dup10dup11dup12" fmla="*/ 0 w 15601"/>
                <a:gd name="connsiteY4dup0dup1dup2dup3dup4dup5dup6dup7dup8dup9dup10dup11dup12" fmla="*/ 29 h 21467"/>
                <a:gd name="connsiteX0dup0dup1dup2dup3dup4dup5dup6dup7dup8dup9dup10dup11dup12dup13" fmla="*/ 0 w 15601"/>
                <a:gd name="connsiteY0dup0dup1dup2dup3dup4dup5dup6dup7dup8dup9dup10dup11dup12dup13" fmla="*/ 29 h 21343"/>
                <a:gd name="connsiteX1dup0dup1dup2dup3dup4dup5dup6dup7dup8dup9dup10dup11dup12dup13" fmla="*/ 15591 w 15601"/>
                <a:gd name="connsiteY1dup0dup1dup2dup3dup4dup5dup6dup7dup8dup9dup10dup11dup12dup13" fmla="*/ 0 h 21343"/>
                <a:gd name="connsiteX2dup0dup1dup2dup3dup4dup5dup6dup7dup8dup9dup10dup11dup12dup13" fmla="*/ 15601 w 15601"/>
                <a:gd name="connsiteY2dup0dup1dup2dup3dup4dup5dup6dup7dup8dup9dup10dup11dup12dup13" fmla="*/ 19241 h 21343"/>
                <a:gd name="connsiteX3dup0dup1dup2dup3dup4dup5dup6dup7dup8dup9dup10dup11dup12dup13" fmla="*/ 0 w 15601"/>
                <a:gd name="connsiteY3dup0dup1dup2dup3dup4dup5dup6dup7dup8dup9dup10dup11dup12dup13" fmla="*/ 20434 h 21343"/>
                <a:gd name="connsiteX4dup0dup1dup2dup3dup4dup5dup6dup7dup8dup9dup10dup11dup12dup13" fmla="*/ 0 w 15601"/>
                <a:gd name="connsiteY4dup0dup1dup2dup3dup4dup5dup6dup7dup8dup9dup10dup11dup12dup13" fmla="*/ 29 h 21343"/>
                <a:gd name="connsiteX0dup0dup1dup2dup3dup4dup5dup6dup7dup8dup9dup10dup11dup12dup13dup14" fmla="*/ 0 w 15601"/>
                <a:gd name="connsiteY0dup0dup1dup2dup3dup4dup5dup6dup7dup8dup9dup10dup11dup12dup13dup14" fmla="*/ 29 h 21351"/>
                <a:gd name="connsiteX1dup0dup1dup2dup3dup4dup5dup6dup7dup8dup9dup10dup11dup12dup13dup14" fmla="*/ 15591 w 15601"/>
                <a:gd name="connsiteY1dup0dup1dup2dup3dup4dup5dup6dup7dup8dup9dup10dup11dup12dup13dup14" fmla="*/ 0 h 21351"/>
                <a:gd name="connsiteX2dup0dup1dup2dup3dup4dup5dup6dup7dup8dup9dup10dup11dup12dup13dup14" fmla="*/ 15601 w 15601"/>
                <a:gd name="connsiteY2dup0dup1dup2dup3dup4dup5dup6dup7dup8dup9dup10dup11dup12dup13dup14" fmla="*/ 19241 h 21351"/>
                <a:gd name="connsiteX3dup0dup1dup2dup3dup4dup5dup6dup7dup8dup9dup10dup11dup12dup13dup14" fmla="*/ 0 w 15601"/>
                <a:gd name="connsiteY3dup0dup1dup2dup3dup4dup5dup6dup7dup8dup9dup10dup11dup12dup13dup14" fmla="*/ 20434 h 21351"/>
                <a:gd name="connsiteX4dup0dup1dup2dup3dup4dup5dup6dup7dup8dup9dup10dup11dup12dup13dup14" fmla="*/ 0 w 15601"/>
                <a:gd name="connsiteY4dup0dup1dup2dup3dup4dup5dup6dup7dup8dup9dup10dup11dup12dup13dup14" fmla="*/ 29 h 21351"/>
              </a:gdLst>
              <a:ahLst/>
              <a:cxnLst>
                <a:cxn ang="0">
                  <a:pos x="connsiteX0dup0dup1dup2dup3dup4dup5dup6dup7dup8dup9dup10dup11dup12dup13dup14" y="connsiteY0dup0dup1dup2dup3dup4dup5dup6dup7dup8dup9dup10dup11dup12dup13dup14"/>
                </a:cxn>
                <a:cxn ang="0">
                  <a:pos x="connsiteX1dup0dup1dup2dup3dup4dup5dup6dup7dup8dup9dup10dup11dup12dup13dup14" y="connsiteY1dup0dup1dup2dup3dup4dup5dup6dup7dup8dup9dup10dup11dup12dup13dup14"/>
                </a:cxn>
                <a:cxn ang="0">
                  <a:pos x="connsiteX2dup0dup1dup2dup3dup4dup5dup6dup7dup8dup9dup10dup11dup12dup13dup14" y="connsiteY2dup0dup1dup2dup3dup4dup5dup6dup7dup8dup9dup10dup11dup12dup13dup14"/>
                </a:cxn>
                <a:cxn ang="0">
                  <a:pos x="connsiteX3dup0dup1dup2dup3dup4dup5dup6dup7dup8dup9dup10dup11dup12dup13dup14" y="connsiteY3dup0dup1dup2dup3dup4dup5dup6dup7dup8dup9dup10dup11dup12dup13dup14"/>
                </a:cxn>
                <a:cxn ang="0">
                  <a:pos x="connsiteX4dup0dup1dup2dup3dup4dup5dup6dup7dup8dup9dup10dup11dup12dup13dup14" y="connsiteY4dup0dup1dup2dup3dup4dup5dup6dup7dup8dup9dup10dup11dup12dup13dup14"/>
                </a:cxn>
              </a:cxnLst>
              <a:rect l="l" t="t" r="r" b="b"/>
              <a:pathLst>
                <a:path w="15601" h="21351">
                  <a:moveTo>
                    <a:pt x="0" y="29"/>
                  </a:moveTo>
                  <a:lnTo>
                    <a:pt x="15591" y="0"/>
                  </a:lnTo>
                  <a:cubicBezTo>
                    <a:pt x="15591" y="5774"/>
                    <a:pt x="15601" y="13467"/>
                    <a:pt x="15601" y="19241"/>
                  </a:cubicBezTo>
                  <a:cubicBezTo>
                    <a:pt x="10638" y="19328"/>
                    <a:pt x="7602" y="23020"/>
                    <a:pt x="0" y="20434"/>
                  </a:cubicBezTo>
                  <a:lnTo>
                    <a:pt x="0" y="29"/>
                  </a:lnTo>
                  <a:close/>
                </a:path>
              </a:pathLst>
            </a:custGeom>
            <a:solidFill>
              <a:srgbClr val="2350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fontAlgn="base"/>
              <a:r>
                <a:rPr lang="en-US" sz="3525" strike="noStrike" noProof="1"/>
                <a:t> </a:t>
              </a:r>
              <a:endParaRPr lang="en-US" sz="3525" strike="noStrike" noProof="1"/>
            </a:p>
          </p:txBody>
        </p:sp>
        <p:sp>
          <p:nvSpPr>
            <p:cNvPr id="35" name="Flowchart: Document 34"/>
            <p:cNvSpPr/>
            <p:nvPr/>
          </p:nvSpPr>
          <p:spPr>
            <a:xfrm rot="10800000">
              <a:off x="3" y="4018845"/>
              <a:ext cx="32918394" cy="11474916"/>
            </a:xfrm>
            <a:prstGeom prst="flowChartDocument">
              <a:avLst/>
            </a:prstGeom>
            <a:solidFill>
              <a:srgbClr val="8CD2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fontAlgn="base"/>
              <a:endParaRPr lang="en-US" sz="3525" strike="noStrike" noProof="1"/>
            </a:p>
          </p:txBody>
        </p:sp>
        <p:sp>
          <p:nvSpPr>
            <p:cNvPr id="38" name="Flowchart: Document 37"/>
            <p:cNvSpPr/>
            <p:nvPr/>
          </p:nvSpPr>
          <p:spPr>
            <a:xfrm rot="10800000">
              <a:off x="1" y="4196004"/>
              <a:ext cx="32918400" cy="11297757"/>
            </a:xfrm>
            <a:prstGeom prst="flowChartDocument">
              <a:avLst/>
            </a:prstGeom>
            <a:solidFill>
              <a:srgbClr val="2350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fontAlgn="base"/>
              <a:endParaRPr lang="en-US" sz="3525" strike="noStrike" noProof="1"/>
            </a:p>
          </p:txBody>
        </p:sp>
        <p:sp>
          <p:nvSpPr>
            <p:cNvPr id="40" name="Flowchart: Document 70"/>
            <p:cNvSpPr/>
            <p:nvPr/>
          </p:nvSpPr>
          <p:spPr>
            <a:xfrm rot="10800000" flipH="1">
              <a:off x="2" y="4228753"/>
              <a:ext cx="32918400" cy="17208847"/>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dup0" fmla="*/ 0 w 21600"/>
                <a:gd name="connsiteY0dup0" fmla="*/ 0 h 21495"/>
                <a:gd name="connsiteX1dup0" fmla="*/ 21600 w 21600"/>
                <a:gd name="connsiteY1dup0" fmla="*/ 0 h 21495"/>
                <a:gd name="connsiteX2dup0" fmla="*/ 15601 w 21600"/>
                <a:gd name="connsiteY2dup0" fmla="*/ 18514 h 21495"/>
                <a:gd name="connsiteX3dup0" fmla="*/ 0 w 21600"/>
                <a:gd name="connsiteY3dup0" fmla="*/ 20172 h 21495"/>
                <a:gd name="connsiteX4dup0" fmla="*/ 0 w 21600"/>
                <a:gd name="connsiteY4dup0" fmla="*/ 0 h 21495"/>
                <a:gd name="connsiteX0dup0dup1" fmla="*/ 0 w 15601"/>
                <a:gd name="connsiteY0dup0dup1" fmla="*/ 29 h 21524"/>
                <a:gd name="connsiteX1dup0dup1" fmla="*/ 15591 w 15601"/>
                <a:gd name="connsiteY1dup0dup1" fmla="*/ 0 h 21524"/>
                <a:gd name="connsiteX2dup0dup1" fmla="*/ 15601 w 15601"/>
                <a:gd name="connsiteY2dup0dup1" fmla="*/ 18543 h 21524"/>
                <a:gd name="connsiteX3dup0dup1" fmla="*/ 0 w 15601"/>
                <a:gd name="connsiteY3dup0dup1" fmla="*/ 20201 h 21524"/>
                <a:gd name="connsiteX4dup0dup1" fmla="*/ 0 w 15601"/>
                <a:gd name="connsiteY4dup0dup1" fmla="*/ 29 h 21524"/>
                <a:gd name="connsiteX0dup0dup1dup2" fmla="*/ 0 w 15601"/>
                <a:gd name="connsiteY0dup0dup1dup2" fmla="*/ 29 h 21278"/>
                <a:gd name="connsiteX1dup0dup1dup2" fmla="*/ 15591 w 15601"/>
                <a:gd name="connsiteY1dup0dup1dup2" fmla="*/ 0 h 21278"/>
                <a:gd name="connsiteX2dup0dup1dup2" fmla="*/ 15601 w 15601"/>
                <a:gd name="connsiteY2dup0dup1dup2" fmla="*/ 18543 h 21278"/>
                <a:gd name="connsiteX3dup0dup1dup2" fmla="*/ 0 w 15601"/>
                <a:gd name="connsiteY3dup0dup1dup2" fmla="*/ 20201 h 21278"/>
                <a:gd name="connsiteX4dup0dup1dup2" fmla="*/ 0 w 15601"/>
                <a:gd name="connsiteY4dup0dup1dup2" fmla="*/ 29 h 21278"/>
                <a:gd name="connsiteX0dup0dup1dup2dup3" fmla="*/ 0 w 15601"/>
                <a:gd name="connsiteY0dup0dup1dup2dup3" fmla="*/ 29 h 21156"/>
                <a:gd name="connsiteX1dup0dup1dup2dup3" fmla="*/ 15591 w 15601"/>
                <a:gd name="connsiteY1dup0dup1dup2dup3" fmla="*/ 0 h 21156"/>
                <a:gd name="connsiteX2dup0dup1dup2dup3" fmla="*/ 15601 w 15601"/>
                <a:gd name="connsiteY2dup0dup1dup2dup3" fmla="*/ 18543 h 21156"/>
                <a:gd name="connsiteX3dup0dup1dup2dup3" fmla="*/ 0 w 15601"/>
                <a:gd name="connsiteY3dup0dup1dup2dup3" fmla="*/ 20201 h 21156"/>
                <a:gd name="connsiteX4dup0dup1dup2dup3" fmla="*/ 0 w 15601"/>
                <a:gd name="connsiteY4dup0dup1dup2dup3" fmla="*/ 29 h 21156"/>
                <a:gd name="connsiteX0dup0dup1dup2dup3dup4" fmla="*/ 0 w 15601"/>
                <a:gd name="connsiteY0dup0dup1dup2dup3dup4" fmla="*/ 29 h 21172"/>
                <a:gd name="connsiteX1dup0dup1dup2dup3dup4" fmla="*/ 15591 w 15601"/>
                <a:gd name="connsiteY1dup0dup1dup2dup3dup4" fmla="*/ 0 h 21172"/>
                <a:gd name="connsiteX2dup0dup1dup2dup3dup4" fmla="*/ 15601 w 15601"/>
                <a:gd name="connsiteY2dup0dup1dup2dup3dup4" fmla="*/ 18543 h 21172"/>
                <a:gd name="connsiteX3dup0dup1dup2dup3dup4" fmla="*/ 0 w 15601"/>
                <a:gd name="connsiteY3dup0dup1dup2dup3dup4" fmla="*/ 20201 h 21172"/>
                <a:gd name="connsiteX4dup0dup1dup2dup3dup4" fmla="*/ 0 w 15601"/>
                <a:gd name="connsiteY4dup0dup1dup2dup3dup4" fmla="*/ 29 h 21172"/>
                <a:gd name="connsiteX0dup0dup1dup2dup3dup4dup5" fmla="*/ 0 w 15601"/>
                <a:gd name="connsiteY0dup0dup1dup2dup3dup4dup5" fmla="*/ 29 h 21294"/>
                <a:gd name="connsiteX1dup0dup1dup2dup3dup4dup5" fmla="*/ 15591 w 15601"/>
                <a:gd name="connsiteY1dup0dup1dup2dup3dup4dup5" fmla="*/ 0 h 21294"/>
                <a:gd name="connsiteX2dup0dup1dup2dup3dup4dup5" fmla="*/ 15601 w 15601"/>
                <a:gd name="connsiteY2dup0dup1dup2dup3dup4dup5" fmla="*/ 18543 h 21294"/>
                <a:gd name="connsiteX3dup0dup1dup2dup3dup4dup5" fmla="*/ 0 w 15601"/>
                <a:gd name="connsiteY3dup0dup1dup2dup3dup4dup5" fmla="*/ 20201 h 21294"/>
                <a:gd name="connsiteX4dup0dup1dup2dup3dup4dup5" fmla="*/ 0 w 15601"/>
                <a:gd name="connsiteY4dup0dup1dup2dup3dup4dup5" fmla="*/ 29 h 21294"/>
                <a:gd name="connsiteX0dup0dup1dup2dup3dup4dup5dup6" fmla="*/ 0 w 15601"/>
                <a:gd name="connsiteY0dup0dup1dup2dup3dup4dup5dup6" fmla="*/ 29 h 21270"/>
                <a:gd name="connsiteX1dup0dup1dup2dup3dup4dup5dup6" fmla="*/ 15591 w 15601"/>
                <a:gd name="connsiteY1dup0dup1dup2dup3dup4dup5dup6" fmla="*/ 0 h 21270"/>
                <a:gd name="connsiteX2dup0dup1dup2dup3dup4dup5dup6" fmla="*/ 15601 w 15601"/>
                <a:gd name="connsiteY2dup0dup1dup2dup3dup4dup5dup6" fmla="*/ 18543 h 21270"/>
                <a:gd name="connsiteX3dup0dup1dup2dup3dup4dup5dup6" fmla="*/ 0 w 15601"/>
                <a:gd name="connsiteY3dup0dup1dup2dup3dup4dup5dup6" fmla="*/ 20201 h 21270"/>
                <a:gd name="connsiteX4dup0dup1dup2dup3dup4dup5dup6" fmla="*/ 0 w 15601"/>
                <a:gd name="connsiteY4dup0dup1dup2dup3dup4dup5dup6" fmla="*/ 29 h 21270"/>
                <a:gd name="connsiteX0dup0dup1dup2dup3dup4dup5dup6dup7" fmla="*/ 0 w 15601"/>
                <a:gd name="connsiteY0dup0dup1dup2dup3dup4dup5dup6dup7" fmla="*/ 29 h 21322"/>
                <a:gd name="connsiteX1dup0dup1dup2dup3dup4dup5dup6dup7" fmla="*/ 15591 w 15601"/>
                <a:gd name="connsiteY1dup0dup1dup2dup3dup4dup5dup6dup7" fmla="*/ 0 h 21322"/>
                <a:gd name="connsiteX2dup0dup1dup2dup3dup4dup5dup6dup7" fmla="*/ 15601 w 15601"/>
                <a:gd name="connsiteY2dup0dup1dup2dup3dup4dup5dup6dup7" fmla="*/ 18863 h 21322"/>
                <a:gd name="connsiteX3dup0dup1dup2dup3dup4dup5dup6dup7" fmla="*/ 0 w 15601"/>
                <a:gd name="connsiteY3dup0dup1dup2dup3dup4dup5dup6dup7" fmla="*/ 20201 h 21322"/>
                <a:gd name="connsiteX4dup0dup1dup2dup3dup4dup5dup6dup7" fmla="*/ 0 w 15601"/>
                <a:gd name="connsiteY4dup0dup1dup2dup3dup4dup5dup6dup7" fmla="*/ 29 h 21322"/>
                <a:gd name="connsiteX0dup0dup1dup2dup3dup4dup5dup6dup7dup8" fmla="*/ 0 w 15601"/>
                <a:gd name="connsiteY0dup0dup1dup2dup3dup4dup5dup6dup7dup8" fmla="*/ 29 h 21347"/>
                <a:gd name="connsiteX1dup0dup1dup2dup3dup4dup5dup6dup7dup8" fmla="*/ 15591 w 15601"/>
                <a:gd name="connsiteY1dup0dup1dup2dup3dup4dup5dup6dup7dup8" fmla="*/ 0 h 21347"/>
                <a:gd name="connsiteX2dup0dup1dup2dup3dup4dup5dup6dup7dup8" fmla="*/ 15601 w 15601"/>
                <a:gd name="connsiteY2dup0dup1dup2dup3dup4dup5dup6dup7dup8" fmla="*/ 18863 h 21347"/>
                <a:gd name="connsiteX3dup0dup1dup2dup3dup4dup5dup6dup7dup8" fmla="*/ 0 w 15601"/>
                <a:gd name="connsiteY3dup0dup1dup2dup3dup4dup5dup6dup7dup8" fmla="*/ 20201 h 21347"/>
                <a:gd name="connsiteX4dup0dup1dup2dup3dup4dup5dup6dup7dup8" fmla="*/ 0 w 15601"/>
                <a:gd name="connsiteY4dup0dup1dup2dup3dup4dup5dup6dup7dup8" fmla="*/ 29 h 21347"/>
                <a:gd name="connsiteX0dup0dup1dup2dup3dup4dup5dup6dup7dup8dup9" fmla="*/ 0 w 15601"/>
                <a:gd name="connsiteY0dup0dup1dup2dup3dup4dup5dup6dup7dup8dup9" fmla="*/ 29 h 21222"/>
                <a:gd name="connsiteX1dup0dup1dup2dup3dup4dup5dup6dup7dup8dup9" fmla="*/ 15591 w 15601"/>
                <a:gd name="connsiteY1dup0dup1dup2dup3dup4dup5dup6dup7dup8dup9" fmla="*/ 0 h 21222"/>
                <a:gd name="connsiteX2dup0dup1dup2dup3dup4dup5dup6dup7dup8dup9" fmla="*/ 15601 w 15601"/>
                <a:gd name="connsiteY2dup0dup1dup2dup3dup4dup5dup6dup7dup8dup9" fmla="*/ 18863 h 21222"/>
                <a:gd name="connsiteX3dup0dup1dup2dup3dup4dup5dup6dup7dup8dup9" fmla="*/ 0 w 15601"/>
                <a:gd name="connsiteY3dup0dup1dup2dup3dup4dup5dup6dup7dup8dup9" fmla="*/ 20201 h 21222"/>
                <a:gd name="connsiteX4dup0dup1dup2dup3dup4dup5dup6dup7dup8dup9" fmla="*/ 0 w 15601"/>
                <a:gd name="connsiteY4dup0dup1dup2dup3dup4dup5dup6dup7dup8dup9" fmla="*/ 29 h 21222"/>
                <a:gd name="connsiteX0dup0dup1dup2dup3dup4dup5dup6dup7dup8dup9dup10" fmla="*/ 0 w 15601"/>
                <a:gd name="connsiteY0dup0dup1dup2dup3dup4dup5dup6dup7dup8dup9dup10" fmla="*/ 29 h 21210"/>
                <a:gd name="connsiteX1dup0dup1dup2dup3dup4dup5dup6dup7dup8dup9dup10" fmla="*/ 15591 w 15601"/>
                <a:gd name="connsiteY1dup0dup1dup2dup3dup4dup5dup6dup7dup8dup9dup10" fmla="*/ 0 h 21210"/>
                <a:gd name="connsiteX2dup0dup1dup2dup3dup4dup5dup6dup7dup8dup9dup10" fmla="*/ 15601 w 15601"/>
                <a:gd name="connsiteY2dup0dup1dup2dup3dup4dup5dup6dup7dup8dup9dup10" fmla="*/ 18863 h 21210"/>
                <a:gd name="connsiteX3dup0dup1dup2dup3dup4dup5dup6dup7dup8dup9dup10" fmla="*/ 0 w 15601"/>
                <a:gd name="connsiteY3dup0dup1dup2dup3dup4dup5dup6dup7dup8dup9dup10" fmla="*/ 20201 h 21210"/>
                <a:gd name="connsiteX4dup0dup1dup2dup3dup4dup5dup6dup7dup8dup9dup10" fmla="*/ 0 w 15601"/>
                <a:gd name="connsiteY4dup0dup1dup2dup3dup4dup5dup6dup7dup8dup9dup10" fmla="*/ 29 h 21210"/>
                <a:gd name="connsiteX0dup0dup1dup2dup3dup4dup5dup6dup7dup8dup9dup10dup11" fmla="*/ 0 w 15601"/>
                <a:gd name="connsiteY0dup0dup1dup2dup3dup4dup5dup6dup7dup8dup9dup10dup11" fmla="*/ 29 h 21275"/>
                <a:gd name="connsiteX1dup0dup1dup2dup3dup4dup5dup6dup7dup8dup9dup10dup11" fmla="*/ 15591 w 15601"/>
                <a:gd name="connsiteY1dup0dup1dup2dup3dup4dup5dup6dup7dup8dup9dup10dup11" fmla="*/ 0 h 21275"/>
                <a:gd name="connsiteX2dup0dup1dup2dup3dup4dup5dup6dup7dup8dup9dup10dup11" fmla="*/ 15601 w 15601"/>
                <a:gd name="connsiteY2dup0dup1dup2dup3dup4dup5dup6dup7dup8dup9dup10dup11" fmla="*/ 19241 h 21275"/>
                <a:gd name="connsiteX3dup0dup1dup2dup3dup4dup5dup6dup7dup8dup9dup10dup11" fmla="*/ 0 w 15601"/>
                <a:gd name="connsiteY3dup0dup1dup2dup3dup4dup5dup6dup7dup8dup9dup10dup11" fmla="*/ 20201 h 21275"/>
                <a:gd name="connsiteX4dup0dup1dup2dup3dup4dup5dup6dup7dup8dup9dup10dup11" fmla="*/ 0 w 15601"/>
                <a:gd name="connsiteY4dup0dup1dup2dup3dup4dup5dup6dup7dup8dup9dup10dup11" fmla="*/ 29 h 21275"/>
                <a:gd name="connsiteX0dup0dup1dup2dup3dup4dup5dup6dup7dup8dup9dup10dup11dup12" fmla="*/ 0 w 15601"/>
                <a:gd name="connsiteY0dup0dup1dup2dup3dup4dup5dup6dup7dup8dup9dup10dup11dup12" fmla="*/ 29 h 21467"/>
                <a:gd name="connsiteX1dup0dup1dup2dup3dup4dup5dup6dup7dup8dup9dup10dup11dup12" fmla="*/ 15591 w 15601"/>
                <a:gd name="connsiteY1dup0dup1dup2dup3dup4dup5dup6dup7dup8dup9dup10dup11dup12" fmla="*/ 0 h 21467"/>
                <a:gd name="connsiteX2dup0dup1dup2dup3dup4dup5dup6dup7dup8dup9dup10dup11dup12" fmla="*/ 15601 w 15601"/>
                <a:gd name="connsiteY2dup0dup1dup2dup3dup4dup5dup6dup7dup8dup9dup10dup11dup12" fmla="*/ 19241 h 21467"/>
                <a:gd name="connsiteX3dup0dup1dup2dup3dup4dup5dup6dup7dup8dup9dup10dup11dup12" fmla="*/ 0 w 15601"/>
                <a:gd name="connsiteY3dup0dup1dup2dup3dup4dup5dup6dup7dup8dup9dup10dup11dup12" fmla="*/ 20434 h 21467"/>
                <a:gd name="connsiteX4dup0dup1dup2dup3dup4dup5dup6dup7dup8dup9dup10dup11dup12" fmla="*/ 0 w 15601"/>
                <a:gd name="connsiteY4dup0dup1dup2dup3dup4dup5dup6dup7dup8dup9dup10dup11dup12" fmla="*/ 29 h 21467"/>
                <a:gd name="connsiteX0dup0dup1dup2dup3dup4dup5dup6dup7dup8dup9dup10dup11dup12dup13" fmla="*/ 0 w 15601"/>
                <a:gd name="connsiteY0dup0dup1dup2dup3dup4dup5dup6dup7dup8dup9dup10dup11dup12dup13" fmla="*/ 29 h 21343"/>
                <a:gd name="connsiteX1dup0dup1dup2dup3dup4dup5dup6dup7dup8dup9dup10dup11dup12dup13" fmla="*/ 15591 w 15601"/>
                <a:gd name="connsiteY1dup0dup1dup2dup3dup4dup5dup6dup7dup8dup9dup10dup11dup12dup13" fmla="*/ 0 h 21343"/>
                <a:gd name="connsiteX2dup0dup1dup2dup3dup4dup5dup6dup7dup8dup9dup10dup11dup12dup13" fmla="*/ 15601 w 15601"/>
                <a:gd name="connsiteY2dup0dup1dup2dup3dup4dup5dup6dup7dup8dup9dup10dup11dup12dup13" fmla="*/ 19241 h 21343"/>
                <a:gd name="connsiteX3dup0dup1dup2dup3dup4dup5dup6dup7dup8dup9dup10dup11dup12dup13" fmla="*/ 0 w 15601"/>
                <a:gd name="connsiteY3dup0dup1dup2dup3dup4dup5dup6dup7dup8dup9dup10dup11dup12dup13" fmla="*/ 20434 h 21343"/>
                <a:gd name="connsiteX4dup0dup1dup2dup3dup4dup5dup6dup7dup8dup9dup10dup11dup12dup13" fmla="*/ 0 w 15601"/>
                <a:gd name="connsiteY4dup0dup1dup2dup3dup4dup5dup6dup7dup8dup9dup10dup11dup12dup13" fmla="*/ 29 h 21343"/>
                <a:gd name="connsiteX0dup0dup1dup2dup3dup4dup5dup6dup7dup8dup9dup10dup11dup12dup13dup14" fmla="*/ 0 w 15601"/>
                <a:gd name="connsiteY0dup0dup1dup2dup3dup4dup5dup6dup7dup8dup9dup10dup11dup12dup13dup14" fmla="*/ 29 h 21351"/>
                <a:gd name="connsiteX1dup0dup1dup2dup3dup4dup5dup6dup7dup8dup9dup10dup11dup12dup13dup14" fmla="*/ 15591 w 15601"/>
                <a:gd name="connsiteY1dup0dup1dup2dup3dup4dup5dup6dup7dup8dup9dup10dup11dup12dup13dup14" fmla="*/ 0 h 21351"/>
                <a:gd name="connsiteX2dup0dup1dup2dup3dup4dup5dup6dup7dup8dup9dup10dup11dup12dup13dup14" fmla="*/ 15601 w 15601"/>
                <a:gd name="connsiteY2dup0dup1dup2dup3dup4dup5dup6dup7dup8dup9dup10dup11dup12dup13dup14" fmla="*/ 19241 h 21351"/>
                <a:gd name="connsiteX3dup0dup1dup2dup3dup4dup5dup6dup7dup8dup9dup10dup11dup12dup13dup14" fmla="*/ 0 w 15601"/>
                <a:gd name="connsiteY3dup0dup1dup2dup3dup4dup5dup6dup7dup8dup9dup10dup11dup12dup13dup14" fmla="*/ 20434 h 21351"/>
                <a:gd name="connsiteX4dup0dup1dup2dup3dup4dup5dup6dup7dup8dup9dup10dup11dup12dup13dup14" fmla="*/ 0 w 15601"/>
                <a:gd name="connsiteY4dup0dup1dup2dup3dup4dup5dup6dup7dup8dup9dup10dup11dup12dup13dup14" fmla="*/ 29 h 21351"/>
              </a:gdLst>
              <a:ahLst/>
              <a:cxnLst>
                <a:cxn ang="0">
                  <a:pos x="connsiteX0dup0dup1dup2dup3dup4dup5dup6dup7dup8dup9dup10dup11dup12dup13dup14" y="connsiteY0dup0dup1dup2dup3dup4dup5dup6dup7dup8dup9dup10dup11dup12dup13dup14"/>
                </a:cxn>
                <a:cxn ang="0">
                  <a:pos x="connsiteX1dup0dup1dup2dup3dup4dup5dup6dup7dup8dup9dup10dup11dup12dup13dup14" y="connsiteY1dup0dup1dup2dup3dup4dup5dup6dup7dup8dup9dup10dup11dup12dup13dup14"/>
                </a:cxn>
                <a:cxn ang="0">
                  <a:pos x="connsiteX2dup0dup1dup2dup3dup4dup5dup6dup7dup8dup9dup10dup11dup12dup13dup14" y="connsiteY2dup0dup1dup2dup3dup4dup5dup6dup7dup8dup9dup10dup11dup12dup13dup14"/>
                </a:cxn>
                <a:cxn ang="0">
                  <a:pos x="connsiteX3dup0dup1dup2dup3dup4dup5dup6dup7dup8dup9dup10dup11dup12dup13dup14" y="connsiteY3dup0dup1dup2dup3dup4dup5dup6dup7dup8dup9dup10dup11dup12dup13dup14"/>
                </a:cxn>
                <a:cxn ang="0">
                  <a:pos x="connsiteX4dup0dup1dup2dup3dup4dup5dup6dup7dup8dup9dup10dup11dup12dup13dup14" y="connsiteY4dup0dup1dup2dup3dup4dup5dup6dup7dup8dup9dup10dup11dup12dup13dup14"/>
                </a:cxn>
              </a:cxnLst>
              <a:rect l="l" t="t" r="r" b="b"/>
              <a:pathLst>
                <a:path w="15601" h="21351">
                  <a:moveTo>
                    <a:pt x="0" y="29"/>
                  </a:moveTo>
                  <a:lnTo>
                    <a:pt x="15591" y="0"/>
                  </a:lnTo>
                  <a:cubicBezTo>
                    <a:pt x="15591" y="5774"/>
                    <a:pt x="15601" y="13467"/>
                    <a:pt x="15601" y="19241"/>
                  </a:cubicBezTo>
                  <a:cubicBezTo>
                    <a:pt x="10638" y="19328"/>
                    <a:pt x="7602" y="23020"/>
                    <a:pt x="0" y="20434"/>
                  </a:cubicBezTo>
                  <a:lnTo>
                    <a:pt x="0" y="29"/>
                  </a:lnTo>
                  <a:close/>
                </a:path>
              </a:pathLst>
            </a:custGeom>
            <a:gradFill flip="none" rotWithShape="1">
              <a:gsLst>
                <a:gs pos="0">
                  <a:schemeClr val="bg1"/>
                </a:gs>
                <a:gs pos="100000">
                  <a:srgbClr val="D1F2F7"/>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fontAlgn="base"/>
              <a:r>
                <a:rPr lang="en-US" sz="3525" strike="noStrike" noProof="1"/>
                <a:t> </a:t>
              </a:r>
              <a:endParaRPr lang="en-US" sz="3525" strike="noStrike" noProof="1"/>
            </a:p>
          </p:txBody>
        </p:sp>
      </p:grpSp>
      <p:sp>
        <p:nvSpPr>
          <p:cNvPr id="3079" name="Text Box 7"/>
          <p:cNvSpPr txBox="1"/>
          <p:nvPr/>
        </p:nvSpPr>
        <p:spPr>
          <a:xfrm>
            <a:off x="1460500" y="7845425"/>
            <a:ext cx="11571288" cy="9769475"/>
          </a:xfrm>
          <a:prstGeom prst="rect">
            <a:avLst/>
          </a:prstGeom>
          <a:solidFill>
            <a:srgbClr val="D9FEF9"/>
          </a:solidFill>
          <a:ln w="38100" cap="flat" cmpd="sng">
            <a:solidFill>
              <a:srgbClr val="000000"/>
            </a:solidFill>
            <a:prstDash val="solid"/>
            <a:round/>
            <a:headEnd type="none" w="med" len="med"/>
            <a:tailEnd type="none" w="med" len="med"/>
          </a:ln>
        </p:spPr>
        <p:txBody>
          <a:bodyPr lIns="914400" tIns="457200" rIns="914400" bIns="914400" anchor="t"/>
          <a:p>
            <a:pPr defTabSz="914400">
              <a:spcBef>
                <a:spcPct val="50000"/>
              </a:spcBef>
              <a:tabLst>
                <a:tab pos="500380" algn="l"/>
              </a:tabLst>
            </a:pPr>
            <a:r>
              <a:rPr lang="en-GB" altLang="en-US" sz="4800">
                <a:latin typeface="Times New Roman" panose="02020603050405020304" pitchFamily="124" charset="0"/>
              </a:rPr>
              <a:t>   </a:t>
            </a:r>
            <a:r>
              <a:rPr lang="en-US" altLang="ja-JP" sz="4800">
                <a:latin typeface="Times New Roman" panose="02020603050405020304" pitchFamily="124" charset="0"/>
              </a:rPr>
              <a:t>In </a:t>
            </a:r>
            <a:r>
              <a:rPr lang="en-GB" altLang="en-US" sz="4800">
                <a:latin typeface="Times New Roman" panose="02020603050405020304" pitchFamily="124" charset="0"/>
              </a:rPr>
              <a:t>the </a:t>
            </a:r>
            <a:r>
              <a:rPr lang="en-US" altLang="ja-JP" sz="4800">
                <a:latin typeface="Times New Roman" panose="02020603050405020304" pitchFamily="124" charset="0"/>
              </a:rPr>
              <a:t>UK</a:t>
            </a:r>
            <a:r>
              <a:rPr lang="en-GB" altLang="en-US" sz="4800">
                <a:latin typeface="Times New Roman" panose="02020603050405020304" pitchFamily="124" charset="0"/>
              </a:rPr>
              <a:t>, </a:t>
            </a:r>
            <a:r>
              <a:rPr lang="en-US" altLang="ja-JP" sz="4800">
                <a:latin typeface="Times New Roman" panose="02020603050405020304" pitchFamily="124" charset="0"/>
              </a:rPr>
              <a:t>carbon footprint directly from household</a:t>
            </a:r>
            <a:r>
              <a:rPr lang="en-GB" altLang="en-US" sz="4800">
                <a:latin typeface="Times New Roman" panose="02020603050405020304" pitchFamily="124" charset="0"/>
              </a:rPr>
              <a:t>s</a:t>
            </a:r>
            <a:r>
              <a:rPr lang="en-US" altLang="ja-JP" sz="4800">
                <a:latin typeface="Times New Roman" panose="02020603050405020304" pitchFamily="124" charset="0"/>
              </a:rPr>
              <a:t> accounts for around 19% of total carbon emission </a:t>
            </a:r>
            <a:r>
              <a:rPr lang="en-GB" altLang="en-US" sz="4800">
                <a:latin typeface="Times New Roman" panose="02020603050405020304" pitchFamily="124" charset="0"/>
              </a:rPr>
              <a:t>which </a:t>
            </a:r>
            <a:r>
              <a:rPr lang="en-US" altLang="ja-JP" sz="4800">
                <a:latin typeface="Times New Roman" panose="02020603050405020304" pitchFamily="124" charset="0"/>
              </a:rPr>
              <a:t>is affected by many factors</a:t>
            </a:r>
            <a:r>
              <a:rPr lang="en-GB" altLang="en-US" sz="4800">
                <a:latin typeface="Times New Roman" panose="02020603050405020304" pitchFamily="124" charset="0"/>
              </a:rPr>
              <a:t>.</a:t>
            </a:r>
            <a:r>
              <a:rPr lang="en-US" altLang="ja-JP" sz="4800">
                <a:latin typeface="Times New Roman" panose="02020603050405020304" pitchFamily="124" charset="0"/>
              </a:rPr>
              <a:t> </a:t>
            </a:r>
            <a:endParaRPr lang="en-US" altLang="ja-JP" sz="4800">
              <a:latin typeface="Times New Roman" panose="02020603050405020304" pitchFamily="124" charset="0"/>
            </a:endParaRPr>
          </a:p>
          <a:p>
            <a:pPr defTabSz="914400">
              <a:spcBef>
                <a:spcPct val="50000"/>
              </a:spcBef>
              <a:tabLst>
                <a:tab pos="500380" algn="l"/>
              </a:tabLst>
            </a:pPr>
            <a:r>
              <a:rPr lang="en-US" altLang="ja-JP" sz="4800">
                <a:latin typeface="Times New Roman" panose="02020603050405020304" pitchFamily="124" charset="0"/>
              </a:rPr>
              <a:t>    GIS is a robust geographic software designed in environmental managemen</a:t>
            </a:r>
            <a:r>
              <a:rPr lang="en-GB" altLang="en-US" sz="4800">
                <a:latin typeface="Times New Roman" panose="02020603050405020304" pitchFamily="124" charset="0"/>
              </a:rPr>
              <a:t>t</a:t>
            </a:r>
            <a:r>
              <a:rPr lang="en-US" altLang="ja-JP" sz="4800">
                <a:latin typeface="Times New Roman" panose="02020603050405020304" pitchFamily="124" charset="0"/>
              </a:rPr>
              <a:t> to explain environmental issues. This </a:t>
            </a:r>
            <a:r>
              <a:rPr lang="en-GB" altLang="en-US" sz="4800">
                <a:latin typeface="Times New Roman" panose="02020603050405020304" pitchFamily="124" charset="0"/>
              </a:rPr>
              <a:t>e</a:t>
            </a:r>
            <a:r>
              <a:rPr lang="en-US" altLang="ja-JP" sz="4800">
                <a:latin typeface="Times New Roman" panose="02020603050405020304" pitchFamily="124" charset="0"/>
              </a:rPr>
              <a:t>ssay aims to use GIS to demonstrate some relationships between </a:t>
            </a:r>
            <a:r>
              <a:rPr lang="en-GB" altLang="en-US" sz="4800">
                <a:latin typeface="Times New Roman" panose="02020603050405020304" pitchFamily="124" charset="0"/>
              </a:rPr>
              <a:t>deprivation</a:t>
            </a:r>
            <a:r>
              <a:rPr lang="en-US" altLang="en-GB" sz="4800">
                <a:latin typeface="Times New Roman" panose="02020603050405020304" pitchFamily="124" charset="0"/>
              </a:rPr>
              <a:t>s</a:t>
            </a:r>
            <a:r>
              <a:rPr lang="en-GB" altLang="en-US" sz="4800">
                <a:latin typeface="Times New Roman" panose="02020603050405020304" pitchFamily="124" charset="0"/>
              </a:rPr>
              <a:t> of households </a:t>
            </a:r>
            <a:r>
              <a:rPr lang="en-US" altLang="ja-JP" sz="4800">
                <a:latin typeface="Times New Roman" panose="02020603050405020304" pitchFamily="124" charset="0"/>
              </a:rPr>
              <a:t>with carbon emission within </a:t>
            </a:r>
            <a:r>
              <a:rPr lang="en-GB" altLang="en-US" sz="4800">
                <a:latin typeface="Times New Roman" panose="02020603050405020304" pitchFamily="124" charset="0"/>
              </a:rPr>
              <a:t>the </a:t>
            </a:r>
            <a:r>
              <a:rPr lang="en-US" altLang="ja-JP" sz="4800">
                <a:latin typeface="Times New Roman" panose="02020603050405020304" pitchFamily="124" charset="0"/>
              </a:rPr>
              <a:t>Swansea area. </a:t>
            </a:r>
            <a:endParaRPr lang="en-US" altLang="ja-JP" sz="4800">
              <a:latin typeface="Times New Roman" panose="02020603050405020304" pitchFamily="124" charset="0"/>
            </a:endParaRPr>
          </a:p>
        </p:txBody>
      </p:sp>
      <p:sp>
        <p:nvSpPr>
          <p:cNvPr id="3080" name="Text Box 11"/>
          <p:cNvSpPr txBox="1"/>
          <p:nvPr/>
        </p:nvSpPr>
        <p:spPr>
          <a:xfrm>
            <a:off x="1460500" y="19799300"/>
            <a:ext cx="11569700" cy="11142663"/>
          </a:xfrm>
          <a:prstGeom prst="rect">
            <a:avLst/>
          </a:prstGeom>
          <a:solidFill>
            <a:srgbClr val="D9FEF9"/>
          </a:solidFill>
          <a:ln w="38100" cap="flat" cmpd="sng">
            <a:solidFill>
              <a:srgbClr val="000000"/>
            </a:solidFill>
            <a:prstDash val="solid"/>
            <a:round/>
            <a:headEnd type="none" w="med" len="med"/>
            <a:tailEnd type="none" w="med" len="med"/>
          </a:ln>
        </p:spPr>
        <p:txBody>
          <a:bodyPr lIns="914400" tIns="457200" rIns="914400" bIns="914400" anchor="t"/>
          <a:p>
            <a:pPr algn="just" defTabSz="914400">
              <a:spcBef>
                <a:spcPct val="50000"/>
              </a:spcBef>
              <a:tabLst>
                <a:tab pos="508000" algn="l"/>
              </a:tabLst>
            </a:pPr>
            <a:r>
              <a:rPr lang="en-US" altLang="ja-JP" sz="4800" b="1">
                <a:latin typeface="Times New Roman" panose="02020603050405020304" pitchFamily="124" charset="0"/>
              </a:rPr>
              <a:t>1.</a:t>
            </a:r>
            <a:r>
              <a:rPr lang="en-GB" altLang="en-US" sz="4800" b="1">
                <a:latin typeface="Times New Roman" panose="02020603050405020304" pitchFamily="124" charset="0"/>
              </a:rPr>
              <a:t>M</a:t>
            </a:r>
            <a:r>
              <a:rPr lang="en-US" altLang="ja-JP" sz="4800" b="1">
                <a:latin typeface="Times New Roman" panose="02020603050405020304" pitchFamily="124" charset="0"/>
              </a:rPr>
              <a:t>aterial</a:t>
            </a:r>
            <a:r>
              <a:rPr lang="en-GB" altLang="en-US" sz="4800" b="1">
                <a:latin typeface="Times New Roman" panose="02020603050405020304" pitchFamily="124" charset="0"/>
              </a:rPr>
              <a:t>s</a:t>
            </a:r>
            <a:r>
              <a:rPr lang="en-GB" altLang="en-US" sz="4800">
                <a:latin typeface="Times New Roman" panose="02020603050405020304" pitchFamily="124" charset="0"/>
              </a:rPr>
              <a:t>: </a:t>
            </a:r>
            <a:endParaRPr lang="en-GB" altLang="en-US" sz="4800">
              <a:latin typeface="Times New Roman" panose="02020603050405020304" pitchFamily="124" charset="0"/>
            </a:endParaRPr>
          </a:p>
          <a:p>
            <a:pPr algn="just" defTabSz="914400">
              <a:spcBef>
                <a:spcPct val="50000"/>
              </a:spcBef>
              <a:tabLst>
                <a:tab pos="508000" algn="l"/>
              </a:tabLst>
            </a:pPr>
            <a:r>
              <a:rPr lang="en-GB" altLang="en-US" sz="4800">
                <a:latin typeface="Times New Roman" panose="02020603050405020304" pitchFamily="124" charset="0"/>
              </a:rPr>
              <a:t>    GIS software;  Questionnaire data from 100 interviewees within Swansea;  Reap Petite calculator</a:t>
            </a:r>
            <a:endParaRPr lang="en-US" altLang="zh-CN" sz="4800">
              <a:latin typeface="Avenir Book" pitchFamily="124" charset="0"/>
            </a:endParaRPr>
          </a:p>
          <a:p>
            <a:pPr defTabSz="914400">
              <a:spcBef>
                <a:spcPct val="10000"/>
              </a:spcBef>
              <a:tabLst>
                <a:tab pos="508000" algn="l"/>
              </a:tabLst>
            </a:pPr>
            <a:r>
              <a:rPr lang="en-US" altLang="ja-JP" sz="4800" b="1">
                <a:latin typeface="Times New Roman" panose="02020603050405020304" pitchFamily="124" charset="0"/>
              </a:rPr>
              <a:t>2 Methods:</a:t>
            </a:r>
            <a:endParaRPr lang="en-US" altLang="ja-JP" sz="4800">
              <a:latin typeface="Times New Roman" panose="02020603050405020304" pitchFamily="124" charset="0"/>
            </a:endParaRPr>
          </a:p>
          <a:p>
            <a:pPr defTabSz="914400">
              <a:spcBef>
                <a:spcPct val="10000"/>
              </a:spcBef>
              <a:tabLst>
                <a:tab pos="508000" algn="l"/>
              </a:tabLst>
            </a:pPr>
            <a:r>
              <a:rPr lang="en-US" altLang="ja-JP" sz="4800">
                <a:latin typeface="Times New Roman" panose="02020603050405020304" pitchFamily="124" charset="0"/>
              </a:rPr>
              <a:t>   Coordinating the houses of each interviewee</a:t>
            </a:r>
            <a:r>
              <a:rPr lang="en-GB" altLang="en-US" sz="4800">
                <a:latin typeface="Times New Roman" panose="02020603050405020304" pitchFamily="124" charset="0"/>
              </a:rPr>
              <a:t>;</a:t>
            </a:r>
            <a:endParaRPr lang="en-US" altLang="ja-JP" sz="4800">
              <a:latin typeface="Times New Roman" panose="02020603050405020304" pitchFamily="124" charset="0"/>
            </a:endParaRPr>
          </a:p>
          <a:p>
            <a:pPr defTabSz="914400">
              <a:spcBef>
                <a:spcPct val="10000"/>
              </a:spcBef>
              <a:tabLst>
                <a:tab pos="508000" algn="l"/>
              </a:tabLst>
            </a:pPr>
            <a:r>
              <a:rPr lang="en-GB" altLang="en-US" sz="4800">
                <a:latin typeface="Times New Roman" panose="02020603050405020304" pitchFamily="124" charset="0"/>
              </a:rPr>
              <a:t>    A</a:t>
            </a:r>
            <a:r>
              <a:rPr lang="en-US" altLang="ja-JP" sz="4800">
                <a:latin typeface="Times New Roman" panose="02020603050405020304" pitchFamily="124" charset="0"/>
              </a:rPr>
              <a:t>dd</a:t>
            </a:r>
            <a:r>
              <a:rPr lang="en-GB" altLang="en-US" sz="4800">
                <a:latin typeface="Times New Roman" panose="02020603050405020304" pitchFamily="124" charset="0"/>
              </a:rPr>
              <a:t>ing</a:t>
            </a:r>
            <a:r>
              <a:rPr lang="en-US" altLang="ja-JP" sz="4800">
                <a:latin typeface="Times New Roman" panose="02020603050405020304" pitchFamily="124" charset="0"/>
              </a:rPr>
              <a:t> them</a:t>
            </a:r>
            <a:r>
              <a:rPr lang="en-GB" altLang="en-US" sz="4800">
                <a:latin typeface="Times New Roman" panose="02020603050405020304" pitchFamily="124" charset="0"/>
              </a:rPr>
              <a:t>a</a:t>
            </a:r>
            <a:r>
              <a:rPr lang="en-GB" altLang="en-US" sz="4800">
                <a:latin typeface="Times New Roman" panose="02020603050405020304" pitchFamily="124" charset="0"/>
              </a:rPr>
              <a:t>tic</a:t>
            </a:r>
            <a:r>
              <a:rPr lang="en-US" altLang="ja-JP" sz="4800">
                <a:latin typeface="Times New Roman" panose="02020603050405020304" pitchFamily="124" charset="0"/>
              </a:rPr>
              <a:t> maps with respect to its carbon emission</a:t>
            </a:r>
            <a:r>
              <a:rPr lang="en-GB" altLang="en-US" sz="4800">
                <a:latin typeface="Times New Roman" panose="02020603050405020304" pitchFamily="124" charset="0"/>
              </a:rPr>
              <a:t>;</a:t>
            </a:r>
            <a:endParaRPr lang="en-US" altLang="ja-JP" sz="4800">
              <a:latin typeface="Times New Roman" panose="02020603050405020304" pitchFamily="124" charset="0"/>
            </a:endParaRPr>
          </a:p>
          <a:p>
            <a:pPr defTabSz="914400">
              <a:spcBef>
                <a:spcPct val="10000"/>
              </a:spcBef>
              <a:tabLst>
                <a:tab pos="508000" algn="l"/>
              </a:tabLst>
            </a:pPr>
            <a:r>
              <a:rPr lang="en-GB" altLang="en-US" sz="4800">
                <a:latin typeface="Times New Roman" panose="02020603050405020304" pitchFamily="124" charset="0"/>
              </a:rPr>
              <a:t>     Building </a:t>
            </a:r>
            <a:r>
              <a:rPr lang="en-US" altLang="ja-JP" sz="4800">
                <a:latin typeface="Times New Roman" panose="02020603050405020304" pitchFamily="124" charset="0"/>
              </a:rPr>
              <a:t>different background maps containing several deprivations of household</a:t>
            </a:r>
            <a:r>
              <a:rPr lang="en-GB" altLang="en-US" sz="4800">
                <a:latin typeface="Times New Roman" panose="02020603050405020304" pitchFamily="124" charset="0"/>
              </a:rPr>
              <a:t>s</a:t>
            </a:r>
            <a:r>
              <a:rPr lang="en-GB" altLang="en-US" sz="4800">
                <a:latin typeface="Times New Roman" panose="02020603050405020304" pitchFamily="124" charset="0"/>
              </a:rPr>
              <a:t>.</a:t>
            </a:r>
            <a:endParaRPr lang="en-GB" altLang="en-US" sz="4800">
              <a:latin typeface="Times New Roman" panose="02020603050405020304" pitchFamily="124" charset="0"/>
              <a:ea typeface="Avenir Book" pitchFamily="124" charset="0"/>
            </a:endParaRPr>
          </a:p>
        </p:txBody>
      </p:sp>
      <p:sp>
        <p:nvSpPr>
          <p:cNvPr id="3081" name="Text Box 12"/>
          <p:cNvSpPr txBox="1"/>
          <p:nvPr/>
        </p:nvSpPr>
        <p:spPr>
          <a:xfrm>
            <a:off x="13949680" y="7845425"/>
            <a:ext cx="23347045" cy="23413720"/>
          </a:xfrm>
          <a:prstGeom prst="rect">
            <a:avLst/>
          </a:prstGeom>
          <a:solidFill>
            <a:srgbClr val="D9FEF9"/>
          </a:solidFill>
          <a:ln w="38100" cap="flat" cmpd="sng">
            <a:solidFill>
              <a:srgbClr val="000000"/>
            </a:solidFill>
            <a:prstDash val="solid"/>
            <a:round/>
            <a:headEnd type="none" w="med" len="med"/>
            <a:tailEnd type="none" w="med" len="med"/>
          </a:ln>
        </p:spPr>
        <p:txBody>
          <a:bodyPr lIns="914400" tIns="457200" rIns="914400" bIns="914400" anchor="t"/>
          <a:p>
            <a:pPr algn="just" defTabSz="914400">
              <a:tabLst>
                <a:tab pos="500380" algn="l"/>
              </a:tabLst>
            </a:pPr>
            <a:endParaRPr lang="en-US" altLang="zh-CN" sz="4800" b="1">
              <a:solidFill>
                <a:srgbClr val="000000"/>
              </a:solidFill>
              <a:latin typeface="Avenir Heavy"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r>
              <a:rPr lang="en-US" altLang="ja-JP" sz="4800">
                <a:latin typeface="Avenir Book" pitchFamily="124" charset="0"/>
              </a:rPr>
              <a:t> </a:t>
            </a: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defTabSz="914400">
              <a:spcBef>
                <a:spcPts val="500"/>
              </a:spcBef>
              <a:tabLst>
                <a:tab pos="500380" algn="l"/>
              </a:tabLst>
            </a:pPr>
            <a:endParaRPr lang="en-US" altLang="ja-JP" sz="4800">
              <a:latin typeface="Avenir Book" pitchFamily="124" charset="0"/>
            </a:endParaRPr>
          </a:p>
          <a:p>
            <a:pPr algn="ctr" defTabSz="914400">
              <a:spcBef>
                <a:spcPts val="500"/>
              </a:spcBef>
              <a:tabLst>
                <a:tab pos="500380" algn="l"/>
              </a:tabLst>
            </a:pPr>
            <a:r>
              <a:rPr lang="en-GB" altLang="en-US" sz="4800" b="1">
                <a:latin typeface="Times New Roman" panose="02020603050405020304" pitchFamily="124" charset="0"/>
              </a:rPr>
              <a:t>Figure 1</a:t>
            </a:r>
            <a:r>
              <a:rPr lang="en-GB" altLang="en-US" sz="4800">
                <a:latin typeface="Times New Roman" panose="02020603050405020304" pitchFamily="124" charset="0"/>
              </a:rPr>
              <a:t> Themetic Maps for Household Deprivation</a:t>
            </a:r>
            <a:r>
              <a:rPr lang="en-US" altLang="en-GB" sz="4800">
                <a:latin typeface="Times New Roman" panose="02020603050405020304" pitchFamily="124" charset="0"/>
              </a:rPr>
              <a:t>s</a:t>
            </a:r>
            <a:r>
              <a:rPr lang="en-GB" altLang="en-US" sz="4800">
                <a:latin typeface="Times New Roman" panose="02020603050405020304" pitchFamily="124" charset="0"/>
              </a:rPr>
              <a:t> and Carbon Emission (a:unemployment; b:no cars; c:no occupancy; d:overcrowding)</a:t>
            </a:r>
            <a:endParaRPr lang="en-GB" altLang="en-US" sz="4800">
              <a:latin typeface="Times New Roman" panose="02020603050405020304" pitchFamily="124" charset="0"/>
            </a:endParaRPr>
          </a:p>
          <a:p>
            <a:pPr defTabSz="914400">
              <a:spcBef>
                <a:spcPts val="500"/>
              </a:spcBef>
              <a:tabLst>
                <a:tab pos="500380" algn="l"/>
              </a:tabLst>
            </a:pPr>
            <a:r>
              <a:rPr lang="en-GB" altLang="en-US" sz="4800">
                <a:latin typeface="Times New Roman" panose="02020603050405020304" pitchFamily="124" charset="0"/>
              </a:rPr>
              <a:t>     Figure 1 is the Carbon emission based on four deprivations and enlarges map</a:t>
            </a:r>
            <a:r>
              <a:rPr lang="en-US" altLang="en-GB" sz="4800">
                <a:latin typeface="Times New Roman" panose="02020603050405020304" pitchFamily="124" charset="0"/>
              </a:rPr>
              <a:t>s</a:t>
            </a:r>
            <a:r>
              <a:rPr lang="en-GB" altLang="en-US" sz="4800">
                <a:latin typeface="Times New Roman" panose="02020603050405020304" pitchFamily="124" charset="0"/>
              </a:rPr>
              <a:t> for the east area of Swansea. Distribution</a:t>
            </a:r>
            <a:r>
              <a:rPr lang="en-US" altLang="en-GB" sz="4800">
                <a:latin typeface="Times New Roman" panose="02020603050405020304" pitchFamily="124" charset="0"/>
              </a:rPr>
              <a:t>s</a:t>
            </a:r>
            <a:r>
              <a:rPr lang="en-GB" altLang="en-US" sz="4800">
                <a:latin typeface="Times New Roman" panose="02020603050405020304" pitchFamily="124" charset="0"/>
              </a:rPr>
              <a:t> of four different deprivations slightly follow different patterns. With a higher percentage of unemployment , the carbon emission appear</a:t>
            </a:r>
            <a:r>
              <a:rPr lang="en-US" altLang="en-GB" sz="4800">
                <a:latin typeface="Times New Roman" panose="02020603050405020304" pitchFamily="124" charset="0"/>
              </a:rPr>
              <a:t>s</a:t>
            </a:r>
            <a:r>
              <a:rPr lang="en-GB" altLang="en-US" sz="4800">
                <a:latin typeface="Times New Roman" panose="02020603050405020304" pitchFamily="124" charset="0"/>
              </a:rPr>
              <a:t> lower than in other areas. Districts with a higher proportion of non-occupancy also have higher carbon emission. While there </a:t>
            </a:r>
            <a:r>
              <a:rPr lang="en-US" altLang="en-GB" sz="4800">
                <a:latin typeface="Times New Roman" panose="02020603050405020304" pitchFamily="124" charset="0"/>
              </a:rPr>
              <a:t>are</a:t>
            </a:r>
            <a:r>
              <a:rPr lang="en-GB" altLang="en-US" sz="4800">
                <a:latin typeface="Times New Roman" panose="02020603050405020304" pitchFamily="124" charset="0"/>
              </a:rPr>
              <a:t> not distinct distribution</a:t>
            </a:r>
            <a:r>
              <a:rPr lang="en-US" altLang="en-GB" sz="4800">
                <a:latin typeface="Times New Roman" panose="02020603050405020304" pitchFamily="124" charset="0"/>
              </a:rPr>
              <a:t>s</a:t>
            </a:r>
            <a:r>
              <a:rPr lang="en-GB" altLang="en-US" sz="4800">
                <a:latin typeface="Times New Roman" panose="02020603050405020304" pitchFamily="124" charset="0"/>
              </a:rPr>
              <a:t> between </a:t>
            </a:r>
            <a:r>
              <a:rPr lang="en-US" altLang="en-GB" sz="4800">
                <a:latin typeface="Times New Roman" panose="02020603050405020304" pitchFamily="124" charset="0"/>
              </a:rPr>
              <a:t>the </a:t>
            </a:r>
            <a:r>
              <a:rPr lang="en-GB" altLang="en-US" sz="4800">
                <a:latin typeface="Times New Roman" panose="02020603050405020304" pitchFamily="124" charset="0"/>
              </a:rPr>
              <a:t>percentage of no-car or overcrowding with carbon emission.</a:t>
            </a:r>
            <a:endParaRPr lang="en-GB" altLang="en-US" sz="4800">
              <a:latin typeface="Times New Roman" panose="02020603050405020304" pitchFamily="124" charset="0"/>
            </a:endParaRPr>
          </a:p>
          <a:p>
            <a:pPr defTabSz="914400">
              <a:spcBef>
                <a:spcPts val="500"/>
              </a:spcBef>
              <a:tabLst>
                <a:tab pos="500380" algn="l"/>
              </a:tabLst>
            </a:pPr>
            <a:endParaRPr lang="en-GB" altLang="en-US" sz="4800">
              <a:latin typeface="Times New Roman" panose="02020603050405020304" pitchFamily="124" charset="0"/>
            </a:endParaRPr>
          </a:p>
          <a:p>
            <a:pPr defTabSz="914400">
              <a:spcBef>
                <a:spcPts val="500"/>
              </a:spcBef>
              <a:tabLst>
                <a:tab pos="500380" algn="l"/>
              </a:tabLst>
            </a:pPr>
            <a:endParaRPr lang="en-GB" altLang="en-US" sz="4800">
              <a:latin typeface="Times New Roman" panose="02020603050405020304" pitchFamily="124" charset="0"/>
            </a:endParaRPr>
          </a:p>
          <a:p>
            <a:pPr defTabSz="914400">
              <a:spcBef>
                <a:spcPct val="50000"/>
              </a:spcBef>
              <a:tabLst>
                <a:tab pos="500380" algn="l"/>
              </a:tabLst>
            </a:pPr>
            <a:endParaRPr lang="en-GB" altLang="en-US" sz="4800">
              <a:latin typeface="Times New Roman" panose="02020603050405020304" pitchFamily="124" charset="0"/>
            </a:endParaRPr>
          </a:p>
        </p:txBody>
      </p:sp>
      <p:sp>
        <p:nvSpPr>
          <p:cNvPr id="3082" name="Text Box 13"/>
          <p:cNvSpPr txBox="1"/>
          <p:nvPr/>
        </p:nvSpPr>
        <p:spPr>
          <a:xfrm>
            <a:off x="38546088" y="7845425"/>
            <a:ext cx="11404600" cy="12749213"/>
          </a:xfrm>
          <a:prstGeom prst="rect">
            <a:avLst/>
          </a:prstGeom>
          <a:solidFill>
            <a:srgbClr val="D9FEF9"/>
          </a:solidFill>
          <a:ln w="38100" cap="flat" cmpd="sng">
            <a:solidFill>
              <a:srgbClr val="000000"/>
            </a:solidFill>
            <a:prstDash val="solid"/>
            <a:round/>
            <a:headEnd type="none" w="med" len="med"/>
            <a:tailEnd type="none" w="med" len="med"/>
          </a:ln>
        </p:spPr>
        <p:txBody>
          <a:bodyPr lIns="914400" tIns="457200" rIns="914400" bIns="914400" anchor="t"/>
          <a:p>
            <a:pPr defTabSz="914400">
              <a:spcBef>
                <a:spcPct val="50000"/>
              </a:spcBef>
              <a:tabLst>
                <a:tab pos="635000" algn="l"/>
              </a:tabLst>
            </a:pPr>
            <a:r>
              <a:rPr lang="en-GB" altLang="en-US" sz="4800">
                <a:latin typeface="Times New Roman" panose="02020603050405020304" pitchFamily="124" charset="0"/>
              </a:rPr>
              <a:t>   Unemployment and non-occupancy have a </a:t>
            </a:r>
            <a:r>
              <a:rPr lang="en-US" altLang="en-GB" sz="4800">
                <a:latin typeface="Times New Roman" panose="02020603050405020304" pitchFamily="124" charset="0"/>
              </a:rPr>
              <a:t>direct </a:t>
            </a:r>
            <a:r>
              <a:rPr lang="en-GB" altLang="en-US" sz="4800">
                <a:latin typeface="Times New Roman" panose="02020603050405020304" pitchFamily="124" charset="0"/>
              </a:rPr>
              <a:t>e</a:t>
            </a:r>
            <a:r>
              <a:rPr lang="en-GB" altLang="en-US" sz="4800">
                <a:latin typeface="Times New Roman" panose="02020603050405020304" pitchFamily="124" charset="0"/>
              </a:rPr>
              <a:t>ffect on carbon emission whereas based on maps, relationships for private cars</a:t>
            </a:r>
            <a:r>
              <a:rPr lang="en-US" altLang="en-GB" sz="4800">
                <a:latin typeface="Times New Roman" panose="02020603050405020304" pitchFamily="124" charset="0"/>
              </a:rPr>
              <a:t>, </a:t>
            </a:r>
            <a:r>
              <a:rPr lang="en-GB" altLang="en-US" sz="4800">
                <a:latin typeface="Times New Roman" panose="02020603050405020304" pitchFamily="124" charset="0"/>
              </a:rPr>
              <a:t>o</a:t>
            </a:r>
            <a:r>
              <a:rPr lang="en-US" altLang="en-GB" sz="4800">
                <a:latin typeface="Times New Roman" panose="02020603050405020304" pitchFamily="124" charset="0"/>
              </a:rPr>
              <a:t>ve</a:t>
            </a:r>
            <a:r>
              <a:rPr lang="en-GB" altLang="en-US" sz="4800">
                <a:latin typeface="Times New Roman" panose="02020603050405020304" pitchFamily="124" charset="0"/>
              </a:rPr>
              <a:t>rcrowd</a:t>
            </a:r>
            <a:r>
              <a:rPr lang="en-US" altLang="en-GB" sz="4800">
                <a:latin typeface="Times New Roman" panose="02020603050405020304" pitchFamily="124" charset="0"/>
              </a:rPr>
              <a:t>ing</a:t>
            </a:r>
            <a:r>
              <a:rPr lang="en-GB" altLang="en-US" sz="4800">
                <a:latin typeface="Times New Roman" panose="02020603050405020304" pitchFamily="124" charset="0"/>
              </a:rPr>
              <a:t> are ambiguous. Data shows differences between the carbon emissions of households according to employment status, with the working households exhibiting higher emissions. Unoccupied households have higher  emissions, especially in  housing and travel.</a:t>
            </a:r>
            <a:endParaRPr lang="en-GB" altLang="en-US" sz="4800">
              <a:latin typeface="Times New Roman" panose="02020603050405020304" pitchFamily="124" charset="0"/>
            </a:endParaRPr>
          </a:p>
          <a:p>
            <a:pPr defTabSz="914400">
              <a:spcBef>
                <a:spcPct val="50000"/>
              </a:spcBef>
              <a:tabLst>
                <a:tab pos="635000" algn="l"/>
              </a:tabLst>
            </a:pPr>
            <a:r>
              <a:rPr lang="en-GB" altLang="en-US" sz="4800">
                <a:latin typeface="Times New Roman" panose="02020603050405020304" pitchFamily="124" charset="0"/>
              </a:rPr>
              <a:t>   In conclusion, </a:t>
            </a:r>
            <a:r>
              <a:rPr lang="en-US" altLang="en-GB" sz="4800">
                <a:latin typeface="Times New Roman" panose="02020603050405020304" pitchFamily="124" charset="0"/>
              </a:rPr>
              <a:t>subsidy </a:t>
            </a:r>
            <a:r>
              <a:rPr lang="en-GB" altLang="en-US" sz="4800">
                <a:latin typeface="Times New Roman" panose="02020603050405020304" pitchFamily="124" charset="0"/>
              </a:rPr>
              <a:t>on carbon emission reduction towards people with different economical status </a:t>
            </a:r>
            <a:r>
              <a:rPr lang="en-US" altLang="en-GB" sz="4800">
                <a:latin typeface="Times New Roman" panose="02020603050405020304" pitchFamily="124" charset="0"/>
              </a:rPr>
              <a:t>and occupancy could be different.</a:t>
            </a:r>
            <a:endParaRPr lang="en-GB" altLang="en-US" sz="4800">
              <a:latin typeface="Times New Roman" panose="02020603050405020304" pitchFamily="124" charset="0"/>
            </a:endParaRPr>
          </a:p>
          <a:p>
            <a:pPr defTabSz="914400">
              <a:spcBef>
                <a:spcPct val="50000"/>
              </a:spcBef>
              <a:tabLst>
                <a:tab pos="635000" algn="l"/>
              </a:tabLst>
            </a:pPr>
            <a:r>
              <a:rPr lang="en-GB" altLang="en-US" sz="4800">
                <a:latin typeface="Times New Roman" panose="02020603050405020304" pitchFamily="124" charset="0"/>
              </a:rPr>
              <a:t>    </a:t>
            </a:r>
            <a:endParaRPr lang="en-GB" altLang="en-US" sz="4800">
              <a:latin typeface="Times New Roman" panose="02020603050405020304" pitchFamily="124" charset="0"/>
            </a:endParaRPr>
          </a:p>
        </p:txBody>
      </p:sp>
      <p:sp>
        <p:nvSpPr>
          <p:cNvPr id="3" name="Rectangle 180"/>
          <p:cNvSpPr>
            <a:spLocks noChangeArrowheads="1"/>
          </p:cNvSpPr>
          <p:nvPr/>
        </p:nvSpPr>
        <p:spPr bwMode="auto">
          <a:xfrm>
            <a:off x="905826" y="932228"/>
            <a:ext cx="49450625" cy="5132705"/>
          </a:xfrm>
          <a:prstGeom prst="rect">
            <a:avLst/>
          </a:prstGeom>
          <a:noFill/>
          <a:ln>
            <a:noFill/>
          </a:ln>
        </p:spPr>
        <p:txBody>
          <a:bodyPr anchor="ctr">
            <a:spAutoFit/>
          </a:bodyPr>
          <a:lstStyle/>
          <a:p>
            <a:pPr marL="0" marR="0" lvl="0" indent="0" algn="ctr" defTabSz="914400" rtl="0" eaLnBrk="1" fontAlgn="base" latinLnBrk="0" hangingPunct="1">
              <a:lnSpc>
                <a:spcPct val="90000"/>
              </a:lnSpc>
              <a:spcBef>
                <a:spcPct val="0"/>
              </a:spcBef>
              <a:spcAft>
                <a:spcPct val="0"/>
              </a:spcAft>
              <a:buClrTx/>
              <a:buSzTx/>
              <a:buFontTx/>
              <a:buNone/>
              <a:defRPr/>
            </a:pPr>
            <a:r>
              <a:rPr lang="en-GB" altLang="en-US" sz="11000" b="1" noProof="0" dirty="0">
                <a:ln>
                  <a:solidFill>
                    <a:schemeClr val="bg1"/>
                  </a:solidFill>
                </a:ln>
                <a:effectLst/>
                <a:uLnTx/>
                <a:uFillTx/>
                <a:latin typeface="Avenir Heavy"/>
                <a:cs typeface="Avenir Heavy"/>
                <a:sym typeface="+mn-ea"/>
              </a:rPr>
              <a:t>R</a:t>
            </a:r>
            <a:r>
              <a:rPr lang="en-US" sz="11000" b="1" noProof="0" dirty="0">
                <a:ln>
                  <a:solidFill>
                    <a:schemeClr val="bg1"/>
                  </a:solidFill>
                </a:ln>
                <a:effectLst/>
                <a:uLnTx/>
                <a:uFillTx/>
                <a:latin typeface="Avenir Heavy"/>
                <a:cs typeface="Avenir Heavy"/>
                <a:sym typeface="+mn-ea"/>
              </a:rPr>
              <a:t>elationships between </a:t>
            </a:r>
            <a:r>
              <a:rPr lang="en-GB" altLang="en-US" sz="11000" b="1" noProof="0" dirty="0">
                <a:ln>
                  <a:solidFill>
                    <a:schemeClr val="bg1"/>
                  </a:solidFill>
                </a:ln>
                <a:effectLst/>
                <a:uLnTx/>
                <a:uFillTx/>
                <a:latin typeface="Avenir Heavy"/>
                <a:cs typeface="Avenir Heavy"/>
                <a:sym typeface="+mn-ea"/>
              </a:rPr>
              <a:t>D</a:t>
            </a:r>
            <a:r>
              <a:rPr lang="en-US" sz="11000" b="1" noProof="0" dirty="0">
                <a:ln>
                  <a:solidFill>
                    <a:schemeClr val="bg1"/>
                  </a:solidFill>
                </a:ln>
                <a:effectLst/>
                <a:uLnTx/>
                <a:uFillTx/>
                <a:latin typeface="Avenir Heavy"/>
                <a:cs typeface="Avenir Heavy"/>
                <a:sym typeface="+mn-ea"/>
              </a:rPr>
              <a:t>eprivations of </a:t>
            </a:r>
            <a:r>
              <a:rPr lang="en-GB" altLang="en-US" sz="11000" b="1" noProof="0" dirty="0">
                <a:ln>
                  <a:solidFill>
                    <a:schemeClr val="bg1"/>
                  </a:solidFill>
                </a:ln>
                <a:effectLst/>
                <a:uLnTx/>
                <a:uFillTx/>
                <a:latin typeface="Avenir Heavy"/>
                <a:cs typeface="Avenir Heavy"/>
                <a:sym typeface="+mn-ea"/>
              </a:rPr>
              <a:t>H</a:t>
            </a:r>
            <a:r>
              <a:rPr lang="en-US" sz="11000" b="1" noProof="0" dirty="0">
                <a:ln>
                  <a:solidFill>
                    <a:schemeClr val="bg1"/>
                  </a:solidFill>
                </a:ln>
                <a:effectLst/>
                <a:uLnTx/>
                <a:uFillTx/>
                <a:latin typeface="Avenir Heavy"/>
                <a:cs typeface="Avenir Heavy"/>
                <a:sym typeface="+mn-ea"/>
              </a:rPr>
              <a:t>ouseholds with </a:t>
            </a:r>
            <a:r>
              <a:rPr lang="en-GB" altLang="en-US" sz="11000" b="1" noProof="0" dirty="0">
                <a:ln>
                  <a:solidFill>
                    <a:schemeClr val="bg1"/>
                  </a:solidFill>
                </a:ln>
                <a:effectLst/>
                <a:uLnTx/>
                <a:uFillTx/>
                <a:latin typeface="Avenir Heavy"/>
                <a:cs typeface="Avenir Heavy"/>
                <a:sym typeface="+mn-ea"/>
              </a:rPr>
              <a:t>C</a:t>
            </a:r>
            <a:r>
              <a:rPr lang="en-US" sz="11000" b="1" noProof="0" dirty="0">
                <a:ln>
                  <a:solidFill>
                    <a:schemeClr val="bg1"/>
                  </a:solidFill>
                </a:ln>
                <a:effectLst/>
                <a:uLnTx/>
                <a:uFillTx/>
                <a:latin typeface="Avenir Heavy"/>
                <a:cs typeface="Avenir Heavy"/>
                <a:sym typeface="+mn-ea"/>
              </a:rPr>
              <a:t>arbon </a:t>
            </a:r>
            <a:r>
              <a:rPr lang="en-GB" altLang="en-US" sz="11000" b="1" noProof="0" dirty="0">
                <a:ln>
                  <a:solidFill>
                    <a:schemeClr val="bg1"/>
                  </a:solidFill>
                </a:ln>
                <a:effectLst/>
                <a:uLnTx/>
                <a:uFillTx/>
                <a:latin typeface="Avenir Heavy"/>
                <a:cs typeface="Avenir Heavy"/>
                <a:sym typeface="+mn-ea"/>
              </a:rPr>
              <a:t>E</a:t>
            </a:r>
            <a:r>
              <a:rPr lang="en-US" sz="11000" b="1" noProof="0" dirty="0">
                <a:ln>
                  <a:solidFill>
                    <a:schemeClr val="bg1"/>
                  </a:solidFill>
                </a:ln>
                <a:effectLst/>
                <a:uLnTx/>
                <a:uFillTx/>
                <a:latin typeface="Avenir Heavy"/>
                <a:cs typeface="Avenir Heavy"/>
                <a:sym typeface="+mn-ea"/>
              </a:rPr>
              <a:t>mission within the Swansea area. </a:t>
            </a:r>
            <a:endParaRPr lang="en-US" sz="11000" b="1" noProof="0" dirty="0">
              <a:ln>
                <a:solidFill>
                  <a:schemeClr val="bg1"/>
                </a:solidFill>
              </a:ln>
              <a:effectLst/>
              <a:uLnTx/>
              <a:uFillTx/>
              <a:latin typeface="Avenir Heavy"/>
              <a:cs typeface="Avenir Heavy"/>
              <a:sym typeface="+mn-ea"/>
            </a:endParaRPr>
          </a:p>
          <a:p>
            <a:pPr marL="0" marR="0" lvl="0" indent="0" algn="ctr" defTabSz="914400" rtl="0" eaLnBrk="1" fontAlgn="base" latinLnBrk="0" hangingPunct="1">
              <a:lnSpc>
                <a:spcPct val="90000"/>
              </a:lnSpc>
              <a:spcBef>
                <a:spcPct val="0"/>
              </a:spcBef>
              <a:spcAft>
                <a:spcPct val="0"/>
              </a:spcAft>
              <a:buClrTx/>
              <a:buSzTx/>
              <a:buFontTx/>
              <a:buNone/>
              <a:defRPr/>
            </a:pPr>
            <a:endParaRPr kumimoji="0" lang="en-GB" altLang="en-US" sz="7200" b="1" i="0" u="none" strike="noStrike" kern="1200" cap="none" spc="0" normalizeH="0" baseline="0" noProof="0" dirty="0">
              <a:ln/>
              <a:solidFill>
                <a:schemeClr val="tx1"/>
              </a:solidFill>
              <a:effectLst>
                <a:outerShdw blurRad="38100" dist="19050" dir="2700000" algn="tl" rotWithShape="0">
                  <a:schemeClr val="dk1">
                    <a:alpha val="40000"/>
                  </a:schemeClr>
                </a:outerShdw>
              </a:effectLst>
              <a:uLnTx/>
              <a:uFillTx/>
              <a:latin typeface="黑体" panose="02010609060101010101" charset="-122"/>
              <a:ea typeface="黑体" panose="02010609060101010101" charset="-122"/>
              <a:cs typeface="Avenir Heavy"/>
            </a:endParaRPr>
          </a:p>
          <a:p>
            <a:pPr marL="0" marR="0" lvl="0" indent="0" algn="ctr" defTabSz="914400" rtl="0" eaLnBrk="1" fontAlgn="base" latinLnBrk="0" hangingPunct="1">
              <a:lnSpc>
                <a:spcPct val="90000"/>
              </a:lnSpc>
              <a:spcBef>
                <a:spcPct val="0"/>
              </a:spcBef>
              <a:spcAft>
                <a:spcPct val="0"/>
              </a:spcAft>
              <a:buClrTx/>
              <a:buSzTx/>
              <a:buFontTx/>
              <a:buNone/>
              <a:defRPr/>
            </a:pPr>
            <a:r>
              <a:rPr kumimoji="0" lang="en-GB" altLang="en-US" sz="7200" b="1" i="0" u="none" strike="noStrike" kern="1200" cap="none" spc="0" normalizeH="0" baseline="0" noProof="0" dirty="0">
                <a:ln/>
                <a:solidFill>
                  <a:schemeClr val="tx1"/>
                </a:solidFill>
                <a:effectLst>
                  <a:outerShdw blurRad="38100" dist="19050" dir="2700000" algn="tl" rotWithShape="0">
                    <a:schemeClr val="dk1">
                      <a:alpha val="40000"/>
                    </a:schemeClr>
                  </a:outerShdw>
                </a:effectLst>
                <a:uLnTx/>
                <a:uFillTx/>
                <a:latin typeface="黑体" panose="02010609060101010101" charset="-122"/>
                <a:ea typeface="黑体" panose="02010609060101010101" charset="-122"/>
                <a:cs typeface="Avenir Heavy"/>
              </a:rPr>
              <a:t>Chuze Chen</a:t>
            </a:r>
            <a:endParaRPr kumimoji="0" lang="en-GB" altLang="en-US" sz="7200" b="1" i="0" u="none" strike="noStrike" kern="1200" cap="none" spc="0" normalizeH="0" baseline="0" noProof="0" dirty="0">
              <a:ln/>
              <a:solidFill>
                <a:schemeClr val="tx1"/>
              </a:solidFill>
              <a:effectLst>
                <a:outerShdw blurRad="38100" dist="19050" dir="2700000" algn="tl" rotWithShape="0">
                  <a:schemeClr val="dk1">
                    <a:alpha val="40000"/>
                  </a:schemeClr>
                </a:outerShdw>
              </a:effectLst>
              <a:uLnTx/>
              <a:uFillTx/>
              <a:latin typeface="黑体" panose="02010609060101010101" charset="-122"/>
              <a:ea typeface="黑体" panose="02010609060101010101" charset="-122"/>
              <a:cs typeface="Avenir Heavy"/>
            </a:endParaRPr>
          </a:p>
        </p:txBody>
      </p:sp>
      <p:sp>
        <p:nvSpPr>
          <p:cNvPr id="3084" name="Rectangle 10"/>
          <p:cNvSpPr/>
          <p:nvPr/>
        </p:nvSpPr>
        <p:spPr>
          <a:xfrm>
            <a:off x="1460500" y="6326188"/>
            <a:ext cx="11569700" cy="1158875"/>
          </a:xfrm>
          <a:prstGeom prst="rect">
            <a:avLst/>
          </a:prstGeom>
          <a:solidFill>
            <a:srgbClr val="1482A5"/>
          </a:solidFill>
          <a:ln w="12700">
            <a:noFill/>
          </a:ln>
        </p:spPr>
        <p:txBody>
          <a:bodyPr wrap="none" lIns="91417" tIns="48768" rIns="91417" bIns="45709" anchor="ctr"/>
          <a:p>
            <a:pPr algn="ctr" defTabSz="3135630"/>
            <a:r>
              <a:rPr lang="en-US" altLang="zh-CN" sz="5400" b="1">
                <a:solidFill>
                  <a:schemeClr val="bg1"/>
                </a:solidFill>
                <a:latin typeface="Libre Baskerville" pitchFamily="2" charset="0"/>
              </a:rPr>
              <a:t>Introduction</a:t>
            </a:r>
            <a:endParaRPr lang="en-US" altLang="zh-CN" sz="5400" b="1">
              <a:solidFill>
                <a:schemeClr val="bg1"/>
              </a:solidFill>
              <a:latin typeface="Libre Baskerville" pitchFamily="2" charset="0"/>
            </a:endParaRPr>
          </a:p>
        </p:txBody>
      </p:sp>
      <p:sp>
        <p:nvSpPr>
          <p:cNvPr id="3085" name="Rectangle 10"/>
          <p:cNvSpPr/>
          <p:nvPr/>
        </p:nvSpPr>
        <p:spPr>
          <a:xfrm>
            <a:off x="1460500" y="18092738"/>
            <a:ext cx="11569700" cy="1157287"/>
          </a:xfrm>
          <a:prstGeom prst="rect">
            <a:avLst/>
          </a:prstGeom>
          <a:solidFill>
            <a:srgbClr val="1482A5"/>
          </a:solidFill>
          <a:ln w="12700">
            <a:noFill/>
          </a:ln>
        </p:spPr>
        <p:txBody>
          <a:bodyPr wrap="none" lIns="91417" tIns="48768" rIns="91417" bIns="45709" anchor="ctr"/>
          <a:p>
            <a:pPr algn="ctr" defTabSz="3135630"/>
            <a:r>
              <a:rPr lang="en-GB" altLang="en-US" sz="5400" b="1">
                <a:solidFill>
                  <a:schemeClr val="bg1"/>
                </a:solidFill>
                <a:latin typeface="Libre Baskerville" pitchFamily="2" charset="0"/>
              </a:rPr>
              <a:t>Materials &amp; Methods</a:t>
            </a:r>
            <a:endParaRPr lang="en-GB" altLang="en-US" sz="5400" b="1">
              <a:solidFill>
                <a:schemeClr val="bg1"/>
              </a:solidFill>
              <a:latin typeface="Libre Baskerville" pitchFamily="2" charset="0"/>
            </a:endParaRPr>
          </a:p>
        </p:txBody>
      </p:sp>
      <p:sp>
        <p:nvSpPr>
          <p:cNvPr id="3086" name="Rectangle 10"/>
          <p:cNvSpPr/>
          <p:nvPr/>
        </p:nvSpPr>
        <p:spPr>
          <a:xfrm>
            <a:off x="13949363" y="6327775"/>
            <a:ext cx="23347362" cy="1157288"/>
          </a:xfrm>
          <a:prstGeom prst="rect">
            <a:avLst/>
          </a:prstGeom>
          <a:solidFill>
            <a:srgbClr val="1482A5"/>
          </a:solidFill>
          <a:ln w="12700">
            <a:noFill/>
          </a:ln>
        </p:spPr>
        <p:txBody>
          <a:bodyPr wrap="none" lIns="91417" tIns="48768" rIns="91417" bIns="45709" anchor="ctr"/>
          <a:p>
            <a:pPr algn="ctr" defTabSz="3135630"/>
            <a:r>
              <a:rPr lang="en-US" altLang="en-GB" sz="5400" b="1">
                <a:solidFill>
                  <a:schemeClr val="bg1"/>
                </a:solidFill>
                <a:latin typeface="Libre Baskerville" pitchFamily="2" charset="0"/>
              </a:rPr>
              <a:t>Results</a:t>
            </a:r>
            <a:endParaRPr lang="en-US" altLang="en-GB" sz="5400" b="1">
              <a:solidFill>
                <a:schemeClr val="bg1"/>
              </a:solidFill>
              <a:latin typeface="Libre Baskerville" pitchFamily="2" charset="0"/>
            </a:endParaRPr>
          </a:p>
        </p:txBody>
      </p:sp>
      <p:sp>
        <p:nvSpPr>
          <p:cNvPr id="3087" name="Rectangle 10"/>
          <p:cNvSpPr/>
          <p:nvPr/>
        </p:nvSpPr>
        <p:spPr>
          <a:xfrm>
            <a:off x="38546088" y="6327775"/>
            <a:ext cx="11404600" cy="1157288"/>
          </a:xfrm>
          <a:prstGeom prst="rect">
            <a:avLst/>
          </a:prstGeom>
          <a:solidFill>
            <a:srgbClr val="1482A5"/>
          </a:solidFill>
          <a:ln w="12700">
            <a:noFill/>
          </a:ln>
        </p:spPr>
        <p:txBody>
          <a:bodyPr wrap="none" lIns="91417" tIns="48768" rIns="91417" bIns="45709" anchor="ctr"/>
          <a:p>
            <a:pPr algn="ctr" defTabSz="3135630"/>
            <a:r>
              <a:rPr lang="en-GB" altLang="en-US" sz="5400" b="1">
                <a:solidFill>
                  <a:schemeClr val="bg1"/>
                </a:solidFill>
                <a:latin typeface="Libre Baskerville" pitchFamily="2" charset="0"/>
              </a:rPr>
              <a:t>Counclusions</a:t>
            </a:r>
            <a:endParaRPr lang="en-GB" altLang="en-US" sz="5400" b="1">
              <a:solidFill>
                <a:schemeClr val="bg1"/>
              </a:solidFill>
              <a:latin typeface="Libre Baskerville" pitchFamily="2" charset="0"/>
            </a:endParaRPr>
          </a:p>
        </p:txBody>
      </p:sp>
      <p:sp>
        <p:nvSpPr>
          <p:cNvPr id="3088" name="Rectangle 10"/>
          <p:cNvSpPr/>
          <p:nvPr/>
        </p:nvSpPr>
        <p:spPr>
          <a:xfrm>
            <a:off x="38546088" y="21135975"/>
            <a:ext cx="11404600" cy="1217613"/>
          </a:xfrm>
          <a:prstGeom prst="rect">
            <a:avLst/>
          </a:prstGeom>
          <a:solidFill>
            <a:srgbClr val="1482A5"/>
          </a:solidFill>
          <a:ln w="12700">
            <a:noFill/>
          </a:ln>
        </p:spPr>
        <p:txBody>
          <a:bodyPr wrap="none" lIns="91417" tIns="48768" rIns="91417" bIns="45709" anchor="ctr"/>
          <a:p>
            <a:pPr algn="ctr" defTabSz="3135630"/>
            <a:r>
              <a:rPr lang="en-GB" altLang="en-US" sz="5400" b="1">
                <a:solidFill>
                  <a:schemeClr val="bg1"/>
                </a:solidFill>
                <a:latin typeface="Libre Baskerville" pitchFamily="2" charset="0"/>
              </a:rPr>
              <a:t>Reference</a:t>
            </a:r>
            <a:r>
              <a:rPr lang="en-US" altLang="en-GB" sz="5400" b="1">
                <a:solidFill>
                  <a:schemeClr val="bg1"/>
                </a:solidFill>
                <a:latin typeface="Libre Baskerville" pitchFamily="2" charset="0"/>
              </a:rPr>
              <a:t>s</a:t>
            </a:r>
            <a:endParaRPr lang="en-US" altLang="en-GB" sz="5400" b="1">
              <a:solidFill>
                <a:schemeClr val="bg1"/>
              </a:solidFill>
              <a:latin typeface="Libre Baskerville" pitchFamily="2" charset="0"/>
            </a:endParaRPr>
          </a:p>
        </p:txBody>
      </p:sp>
      <p:graphicFrame>
        <p:nvGraphicFramePr>
          <p:cNvPr id="19" name="Table 18"/>
          <p:cNvGraphicFramePr/>
          <p:nvPr/>
        </p:nvGraphicFramePr>
        <p:xfrm>
          <a:off x="14206538" y="8169275"/>
          <a:ext cx="22847300" cy="10494963"/>
        </p:xfrm>
        <a:graphic>
          <a:graphicData uri="http://schemas.openxmlformats.org/drawingml/2006/table">
            <a:tbl>
              <a:tblPr firstRow="1" bandRow="1">
                <a:tableStyleId>{5C22544A-7EE6-4342-B048-85BDC9FD1C3A}</a:tableStyleId>
              </a:tblPr>
              <a:tblGrid>
                <a:gridCol w="11423650"/>
                <a:gridCol w="11423650"/>
              </a:tblGrid>
              <a:tr h="5282565">
                <a:tc>
                  <a:txBody>
                    <a:bodyPr/>
                    <a:p>
                      <a:pPr>
                        <a:buNone/>
                      </a:pPr>
                      <a:endParaRPr lang="en-GB" altLang="en-US" sz="4800">
                        <a:solidFill>
                          <a:schemeClr val="tx1"/>
                        </a:solidFill>
                      </a:endParaRPr>
                    </a:p>
                    <a:p>
                      <a:pPr>
                        <a:buNone/>
                      </a:pPr>
                      <a:endParaRPr lang="en-GB" altLang="en-US" sz="4800">
                        <a:solidFill>
                          <a:schemeClr val="tx1"/>
                        </a:solidFill>
                      </a:endParaRPr>
                    </a:p>
                    <a:p>
                      <a:pPr>
                        <a:buNone/>
                      </a:pPr>
                      <a:endParaRPr lang="en-GB" altLang="en-US" sz="4800">
                        <a:solidFill>
                          <a:schemeClr val="tx1"/>
                        </a:solidFill>
                      </a:endParaRPr>
                    </a:p>
                    <a:p>
                      <a:pPr>
                        <a:buNone/>
                      </a:pPr>
                      <a:endParaRPr lang="en-GB" altLang="en-US" sz="4800">
                        <a:solidFill>
                          <a:schemeClr val="tx1"/>
                        </a:solidFill>
                      </a:endParaRPr>
                    </a:p>
                    <a:p>
                      <a:pPr>
                        <a:buNone/>
                      </a:pPr>
                      <a:endParaRPr lang="en-GB" altLang="en-US" sz="4800">
                        <a:solidFill>
                          <a:schemeClr val="tx1"/>
                        </a:solidFill>
                      </a:endParaRPr>
                    </a:p>
                    <a:p>
                      <a:pPr>
                        <a:buNone/>
                      </a:pPr>
                      <a:endParaRPr lang="en-GB" altLang="en-US" sz="4800">
                        <a:solidFill>
                          <a:schemeClr val="tx1"/>
                        </a:solidFill>
                      </a:endParaRPr>
                    </a:p>
                    <a:p>
                      <a:pPr algn="ctr">
                        <a:lnSpc>
                          <a:spcPct val="100000"/>
                        </a:lnSpc>
                        <a:buNone/>
                      </a:pPr>
                      <a:r>
                        <a:rPr lang="en-GB" altLang="en-US" sz="4800">
                          <a:solidFill>
                            <a:schemeClr val="tx1"/>
                          </a:solidFill>
                        </a:rPr>
                        <a:t>a</a:t>
                      </a:r>
                      <a:endParaRPr lang="en-GB" altLang="en-US" sz="4800">
                        <a:solidFill>
                          <a:schemeClr val="tx1"/>
                        </a:solidFill>
                      </a:endParaRPr>
                    </a:p>
                  </a:txBody>
                  <a:tcPr>
                    <a:lnL>
                      <a:noFill/>
                    </a:lnL>
                    <a:lnR>
                      <a:noFill/>
                    </a:lnR>
                    <a:lnT>
                      <a:noFill/>
                    </a:lnT>
                    <a:lnB>
                      <a:noFill/>
                    </a:lnB>
                    <a:lnTlToBr>
                      <a:noFill/>
                    </a:lnTlToBr>
                    <a:lnBlToTr>
                      <a:noFill/>
                    </a:lnBlToTr>
                    <a:noFill/>
                  </a:tcPr>
                </a:tc>
                <a:tc>
                  <a:txBody>
                    <a:bodyPr/>
                    <a:p>
                      <a:pPr algn="ctr">
                        <a:buClrTx/>
                        <a:buSzTx/>
                        <a:buFontTx/>
                        <a:buNone/>
                      </a:pPr>
                      <a:endParaRPr lang="en-GB" altLang="en-US" sz="4800">
                        <a:solidFill>
                          <a:schemeClr val="tx1"/>
                        </a:solidFill>
                      </a:endParaRPr>
                    </a:p>
                    <a:p>
                      <a:pPr algn="ctr">
                        <a:buClrTx/>
                        <a:buSzTx/>
                        <a:buFontTx/>
                        <a:buNone/>
                      </a:pPr>
                      <a:endParaRPr lang="en-GB" altLang="en-US" sz="4800">
                        <a:solidFill>
                          <a:schemeClr val="tx1"/>
                        </a:solidFill>
                      </a:endParaRPr>
                    </a:p>
                    <a:p>
                      <a:pPr algn="ctr">
                        <a:buClrTx/>
                        <a:buSzTx/>
                        <a:buFontTx/>
                        <a:buNone/>
                      </a:pPr>
                      <a:endParaRPr lang="en-GB" altLang="en-US" sz="4800">
                        <a:solidFill>
                          <a:schemeClr val="tx1"/>
                        </a:solidFill>
                      </a:endParaRPr>
                    </a:p>
                    <a:p>
                      <a:pPr algn="ctr">
                        <a:buClrTx/>
                        <a:buSzTx/>
                        <a:buFontTx/>
                        <a:buNone/>
                      </a:pPr>
                      <a:endParaRPr lang="en-GB" altLang="en-US" sz="4800">
                        <a:solidFill>
                          <a:schemeClr val="tx1"/>
                        </a:solidFill>
                      </a:endParaRPr>
                    </a:p>
                    <a:p>
                      <a:pPr algn="ctr">
                        <a:buClrTx/>
                        <a:buSzTx/>
                        <a:buFontTx/>
                        <a:buNone/>
                      </a:pPr>
                      <a:endParaRPr lang="en-GB" altLang="en-US" sz="4800">
                        <a:solidFill>
                          <a:schemeClr val="tx1"/>
                        </a:solidFill>
                      </a:endParaRPr>
                    </a:p>
                    <a:p>
                      <a:pPr algn="ctr">
                        <a:buClrTx/>
                        <a:buSzTx/>
                        <a:buFontTx/>
                        <a:buNone/>
                      </a:pPr>
                      <a:endParaRPr lang="en-GB" altLang="en-US" sz="4800">
                        <a:solidFill>
                          <a:schemeClr val="tx1"/>
                        </a:solidFill>
                      </a:endParaRPr>
                    </a:p>
                    <a:p>
                      <a:pPr algn="ctr">
                        <a:buClrTx/>
                        <a:buSzTx/>
                        <a:buFontTx/>
                        <a:buNone/>
                      </a:pPr>
                      <a:r>
                        <a:rPr lang="en-GB" altLang="en-US" sz="4800">
                          <a:solidFill>
                            <a:schemeClr val="tx1"/>
                          </a:solidFill>
                        </a:rPr>
                        <a:t>c</a:t>
                      </a:r>
                      <a:endParaRPr lang="en-GB" altLang="en-US" sz="4800">
                        <a:solidFill>
                          <a:schemeClr val="tx1"/>
                        </a:solidFill>
                      </a:endParaRPr>
                    </a:p>
                  </a:txBody>
                  <a:tcPr>
                    <a:lnL>
                      <a:noFill/>
                    </a:lnL>
                    <a:lnR>
                      <a:noFill/>
                    </a:lnR>
                    <a:lnT>
                      <a:noFill/>
                    </a:lnT>
                    <a:lnB>
                      <a:noFill/>
                    </a:lnB>
                    <a:lnTlToBr>
                      <a:noFill/>
                    </a:lnTlToBr>
                    <a:lnBlToTr>
                      <a:noFill/>
                    </a:lnBlToTr>
                    <a:noFill/>
                  </a:tcPr>
                </a:tc>
              </a:tr>
              <a:tr h="5212080">
                <a:tc>
                  <a:txBody>
                    <a:bodyPr/>
                    <a:p>
                      <a:pPr algn="ctr">
                        <a:buNone/>
                      </a:pPr>
                      <a:endParaRPr lang="en-GB" altLang="en-US" sz="4800"/>
                    </a:p>
                    <a:p>
                      <a:pPr algn="ctr">
                        <a:buNone/>
                      </a:pPr>
                      <a:endParaRPr lang="en-GB" altLang="en-US" sz="4800"/>
                    </a:p>
                    <a:p>
                      <a:pPr algn="ctr">
                        <a:buNone/>
                      </a:pPr>
                      <a:endParaRPr lang="en-GB" altLang="en-US" sz="4800"/>
                    </a:p>
                    <a:p>
                      <a:pPr algn="ctr">
                        <a:buNone/>
                      </a:pPr>
                      <a:endParaRPr lang="en-GB" altLang="en-US" sz="4800"/>
                    </a:p>
                    <a:p>
                      <a:pPr algn="ctr">
                        <a:buNone/>
                      </a:pPr>
                      <a:endParaRPr lang="en-GB" altLang="en-US" sz="4800"/>
                    </a:p>
                    <a:p>
                      <a:pPr algn="ctr">
                        <a:buNone/>
                      </a:pPr>
                      <a:endParaRPr lang="en-GB" altLang="en-US" sz="4800"/>
                    </a:p>
                    <a:p>
                      <a:pPr algn="ctr">
                        <a:buNone/>
                      </a:pPr>
                      <a:r>
                        <a:rPr lang="en-GB" altLang="en-US" sz="4800" b="1"/>
                        <a:t>b</a:t>
                      </a:r>
                      <a:endParaRPr lang="en-GB" altLang="en-US" sz="4800" b="1"/>
                    </a:p>
                  </a:txBody>
                  <a:tcPr>
                    <a:lnL>
                      <a:noFill/>
                    </a:lnL>
                    <a:lnR>
                      <a:noFill/>
                    </a:lnR>
                    <a:lnT>
                      <a:noFill/>
                    </a:lnT>
                    <a:lnB>
                      <a:noFill/>
                    </a:lnB>
                    <a:lnTlToBr>
                      <a:noFill/>
                    </a:lnTlToBr>
                    <a:lnBlToTr>
                      <a:noFill/>
                    </a:lnBlToTr>
                    <a:noFill/>
                  </a:tcPr>
                </a:tc>
                <a:tc>
                  <a:txBody>
                    <a:bodyPr/>
                    <a:p>
                      <a:pPr algn="ctr">
                        <a:buClrTx/>
                        <a:buSzTx/>
                        <a:buFontTx/>
                        <a:buNone/>
                      </a:pPr>
                      <a:endParaRPr lang="en-GB" altLang="en-US" sz="4800" b="1">
                        <a:solidFill>
                          <a:schemeClr val="tx1"/>
                        </a:solidFill>
                      </a:endParaRPr>
                    </a:p>
                    <a:p>
                      <a:pPr algn="ctr">
                        <a:buClrTx/>
                        <a:buSzTx/>
                        <a:buFontTx/>
                        <a:buNone/>
                      </a:pPr>
                      <a:endParaRPr lang="en-GB" altLang="en-US" sz="4800" b="1">
                        <a:solidFill>
                          <a:schemeClr val="tx1"/>
                        </a:solidFill>
                      </a:endParaRPr>
                    </a:p>
                    <a:p>
                      <a:pPr algn="ctr">
                        <a:buClrTx/>
                        <a:buSzTx/>
                        <a:buFontTx/>
                        <a:buNone/>
                      </a:pPr>
                      <a:endParaRPr lang="en-GB" altLang="en-US" sz="4800" b="1">
                        <a:solidFill>
                          <a:schemeClr val="tx1"/>
                        </a:solidFill>
                      </a:endParaRPr>
                    </a:p>
                    <a:p>
                      <a:pPr algn="ctr">
                        <a:buClrTx/>
                        <a:buSzTx/>
                        <a:buFontTx/>
                        <a:buNone/>
                      </a:pPr>
                      <a:endParaRPr lang="en-GB" altLang="en-US" sz="4800" b="1">
                        <a:solidFill>
                          <a:schemeClr val="tx1"/>
                        </a:solidFill>
                      </a:endParaRPr>
                    </a:p>
                    <a:p>
                      <a:pPr algn="ctr">
                        <a:buClrTx/>
                        <a:buSzTx/>
                        <a:buFontTx/>
                        <a:buNone/>
                      </a:pPr>
                      <a:endParaRPr lang="en-GB" altLang="en-US" sz="4800" b="1">
                        <a:solidFill>
                          <a:schemeClr val="tx1"/>
                        </a:solidFill>
                      </a:endParaRPr>
                    </a:p>
                    <a:p>
                      <a:pPr algn="ctr">
                        <a:buClrTx/>
                        <a:buSzTx/>
                        <a:buFontTx/>
                        <a:buNone/>
                      </a:pPr>
                      <a:endParaRPr lang="en-GB" altLang="en-US" sz="4800" b="1">
                        <a:solidFill>
                          <a:schemeClr val="tx1"/>
                        </a:solidFill>
                      </a:endParaRPr>
                    </a:p>
                    <a:p>
                      <a:pPr algn="ctr">
                        <a:buClrTx/>
                        <a:buSzTx/>
                        <a:buFontTx/>
                        <a:buNone/>
                      </a:pPr>
                      <a:r>
                        <a:rPr lang="en-GB" altLang="en-US" sz="4800" b="1">
                          <a:solidFill>
                            <a:schemeClr val="tx1"/>
                          </a:solidFill>
                        </a:rPr>
                        <a:t>d</a:t>
                      </a:r>
                      <a:endParaRPr lang="en-GB" altLang="en-US" sz="4800" b="1">
                        <a:solidFill>
                          <a:schemeClr val="tx1"/>
                        </a:solidFill>
                      </a:endParaRPr>
                    </a:p>
                  </a:txBody>
                  <a:tcPr>
                    <a:lnL>
                      <a:noFill/>
                    </a:lnL>
                    <a:lnR>
                      <a:noFill/>
                    </a:lnR>
                    <a:lnT>
                      <a:noFill/>
                    </a:lnT>
                    <a:lnB>
                      <a:noFill/>
                    </a:lnB>
                    <a:lnTlToBr>
                      <a:noFill/>
                    </a:lnTlToBr>
                    <a:lnBlToTr>
                      <a:noFill/>
                    </a:lnBlToTr>
                    <a:noFill/>
                  </a:tcPr>
                </a:tc>
              </a:tr>
            </a:tbl>
          </a:graphicData>
        </a:graphic>
      </p:graphicFrame>
      <p:pic>
        <p:nvPicPr>
          <p:cNvPr id="3100" name="Picture 19" descr="Picture1"/>
          <p:cNvPicPr>
            <a:picLocks noChangeAspect="1"/>
          </p:cNvPicPr>
          <p:nvPr/>
        </p:nvPicPr>
        <p:blipFill>
          <a:blip r:embed="rId1"/>
          <a:stretch>
            <a:fillRect/>
          </a:stretch>
        </p:blipFill>
        <p:spPr>
          <a:xfrm>
            <a:off x="14206538" y="8169275"/>
            <a:ext cx="6591300" cy="4579938"/>
          </a:xfrm>
          <a:prstGeom prst="rect">
            <a:avLst/>
          </a:prstGeom>
          <a:noFill/>
          <a:ln w="9525">
            <a:noFill/>
          </a:ln>
        </p:spPr>
      </p:pic>
      <p:pic>
        <p:nvPicPr>
          <p:cNvPr id="3101" name="Picture 21" descr="Picture5"/>
          <p:cNvPicPr>
            <a:picLocks noChangeAspect="1"/>
          </p:cNvPicPr>
          <p:nvPr/>
        </p:nvPicPr>
        <p:blipFill>
          <a:blip r:embed="rId2"/>
          <a:stretch>
            <a:fillRect/>
          </a:stretch>
        </p:blipFill>
        <p:spPr>
          <a:xfrm>
            <a:off x="20797838" y="8169275"/>
            <a:ext cx="4729162" cy="4579938"/>
          </a:xfrm>
          <a:prstGeom prst="rect">
            <a:avLst/>
          </a:prstGeom>
          <a:noFill/>
          <a:ln w="9525">
            <a:noFill/>
          </a:ln>
        </p:spPr>
      </p:pic>
      <p:pic>
        <p:nvPicPr>
          <p:cNvPr id="3102" name="Picture 23" descr="Picture2"/>
          <p:cNvPicPr/>
          <p:nvPr/>
        </p:nvPicPr>
        <p:blipFill>
          <a:blip r:embed="rId3"/>
          <a:stretch>
            <a:fillRect/>
          </a:stretch>
        </p:blipFill>
        <p:spPr>
          <a:xfrm>
            <a:off x="14206538" y="13395325"/>
            <a:ext cx="6591300" cy="4579938"/>
          </a:xfrm>
          <a:prstGeom prst="rect">
            <a:avLst/>
          </a:prstGeom>
          <a:noFill/>
          <a:ln w="9525">
            <a:noFill/>
          </a:ln>
        </p:spPr>
      </p:pic>
      <p:pic>
        <p:nvPicPr>
          <p:cNvPr id="3103" name="Picture 24" descr="Picture6"/>
          <p:cNvPicPr/>
          <p:nvPr/>
        </p:nvPicPr>
        <p:blipFill>
          <a:blip r:embed="rId4"/>
          <a:stretch>
            <a:fillRect/>
          </a:stretch>
        </p:blipFill>
        <p:spPr>
          <a:xfrm>
            <a:off x="20797838" y="13395325"/>
            <a:ext cx="4729162" cy="4579938"/>
          </a:xfrm>
          <a:prstGeom prst="rect">
            <a:avLst/>
          </a:prstGeom>
          <a:noFill/>
          <a:ln w="9525">
            <a:noFill/>
          </a:ln>
        </p:spPr>
      </p:pic>
      <p:pic>
        <p:nvPicPr>
          <p:cNvPr id="3104" name="Picture 25" descr="C:\Users\11753\Desktop\Picture3.pngPicture3"/>
          <p:cNvPicPr>
            <a:picLocks noChangeAspect="1"/>
          </p:cNvPicPr>
          <p:nvPr/>
        </p:nvPicPr>
        <p:blipFill>
          <a:blip r:embed="rId5"/>
          <a:stretch>
            <a:fillRect/>
          </a:stretch>
        </p:blipFill>
        <p:spPr>
          <a:xfrm>
            <a:off x="25758775" y="8169275"/>
            <a:ext cx="6424613" cy="4579938"/>
          </a:xfrm>
          <a:prstGeom prst="rect">
            <a:avLst/>
          </a:prstGeom>
          <a:noFill/>
          <a:ln w="9525">
            <a:noFill/>
          </a:ln>
        </p:spPr>
      </p:pic>
      <p:pic>
        <p:nvPicPr>
          <p:cNvPr id="3105" name="Picture 26" descr="Picture7"/>
          <p:cNvPicPr>
            <a:picLocks noChangeAspect="1"/>
          </p:cNvPicPr>
          <p:nvPr/>
        </p:nvPicPr>
        <p:blipFill>
          <a:blip r:embed="rId6"/>
          <a:stretch>
            <a:fillRect/>
          </a:stretch>
        </p:blipFill>
        <p:spPr>
          <a:xfrm>
            <a:off x="32183388" y="8169275"/>
            <a:ext cx="4870450" cy="4579938"/>
          </a:xfrm>
          <a:prstGeom prst="rect">
            <a:avLst/>
          </a:prstGeom>
          <a:noFill/>
          <a:ln w="9525">
            <a:noFill/>
          </a:ln>
        </p:spPr>
      </p:pic>
      <p:pic>
        <p:nvPicPr>
          <p:cNvPr id="3106" name="Picture 27" descr="Picture4"/>
          <p:cNvPicPr/>
          <p:nvPr/>
        </p:nvPicPr>
        <p:blipFill>
          <a:blip r:embed="rId7"/>
          <a:stretch>
            <a:fillRect/>
          </a:stretch>
        </p:blipFill>
        <p:spPr>
          <a:xfrm>
            <a:off x="25758775" y="13395325"/>
            <a:ext cx="6424613" cy="4579938"/>
          </a:xfrm>
          <a:prstGeom prst="rect">
            <a:avLst/>
          </a:prstGeom>
          <a:noFill/>
          <a:ln w="9525">
            <a:noFill/>
          </a:ln>
        </p:spPr>
      </p:pic>
      <p:pic>
        <p:nvPicPr>
          <p:cNvPr id="3107" name="Picture 28" descr="Picture8"/>
          <p:cNvPicPr/>
          <p:nvPr/>
        </p:nvPicPr>
        <p:blipFill>
          <a:blip r:embed="rId8"/>
          <a:stretch>
            <a:fillRect/>
          </a:stretch>
        </p:blipFill>
        <p:spPr>
          <a:xfrm>
            <a:off x="32183388" y="13395325"/>
            <a:ext cx="4870450" cy="4579938"/>
          </a:xfrm>
          <a:prstGeom prst="rect">
            <a:avLst/>
          </a:prstGeom>
          <a:noFill/>
          <a:ln w="9525">
            <a:noFill/>
          </a:ln>
        </p:spPr>
      </p:pic>
      <p:pic>
        <p:nvPicPr>
          <p:cNvPr id="3108" name="Picture 29" descr="Picture9"/>
          <p:cNvPicPr>
            <a:picLocks noChangeAspect="1"/>
          </p:cNvPicPr>
          <p:nvPr/>
        </p:nvPicPr>
        <p:blipFill>
          <a:blip r:embed="rId9"/>
          <a:stretch>
            <a:fillRect/>
          </a:stretch>
        </p:blipFill>
        <p:spPr>
          <a:xfrm>
            <a:off x="14206855" y="24467185"/>
            <a:ext cx="6192520" cy="4906645"/>
          </a:xfrm>
          <a:prstGeom prst="rect">
            <a:avLst/>
          </a:prstGeom>
          <a:noFill/>
          <a:ln w="9525">
            <a:noFill/>
          </a:ln>
        </p:spPr>
      </p:pic>
      <p:pic>
        <p:nvPicPr>
          <p:cNvPr id="3109" name="Picture 30" descr="Picture10"/>
          <p:cNvPicPr/>
          <p:nvPr/>
        </p:nvPicPr>
        <p:blipFill>
          <a:blip r:embed="rId10"/>
          <a:stretch>
            <a:fillRect/>
          </a:stretch>
        </p:blipFill>
        <p:spPr>
          <a:xfrm>
            <a:off x="20798155" y="24467185"/>
            <a:ext cx="6191250" cy="4906645"/>
          </a:xfrm>
          <a:prstGeom prst="rect">
            <a:avLst/>
          </a:prstGeom>
          <a:noFill/>
          <a:ln w="9525">
            <a:noFill/>
          </a:ln>
        </p:spPr>
      </p:pic>
      <p:sp>
        <p:nvSpPr>
          <p:cNvPr id="3110" name="Text Box 31"/>
          <p:cNvSpPr txBox="1"/>
          <p:nvPr/>
        </p:nvSpPr>
        <p:spPr>
          <a:xfrm>
            <a:off x="26989405" y="24396700"/>
            <a:ext cx="9805988" cy="6862445"/>
          </a:xfrm>
          <a:prstGeom prst="rect">
            <a:avLst/>
          </a:prstGeom>
          <a:noFill/>
          <a:ln w="9525">
            <a:noFill/>
          </a:ln>
        </p:spPr>
        <p:txBody>
          <a:bodyPr wrap="square" anchor="t">
            <a:spAutoFit/>
          </a:bodyPr>
          <a:p>
            <a:r>
              <a:rPr lang="en-GB" altLang="en-US" sz="4400" b="1">
                <a:latin typeface="Times New Roman" panose="02020603050405020304" pitchFamily="124" charset="0"/>
              </a:rPr>
              <a:t>   Figure 2</a:t>
            </a:r>
            <a:r>
              <a:rPr lang="en-GB" altLang="en-US" sz="4400">
                <a:latin typeface="Times New Roman" panose="02020603050405020304" pitchFamily="124" charset="0"/>
              </a:rPr>
              <a:t>  gives more evidence s which illustrate</a:t>
            </a:r>
            <a:r>
              <a:rPr lang="en-US" altLang="en-GB" sz="4400">
                <a:latin typeface="Times New Roman" panose="02020603050405020304" pitchFamily="124" charset="0"/>
              </a:rPr>
              <a:t>s</a:t>
            </a:r>
            <a:r>
              <a:rPr lang="en-GB" altLang="en-US" sz="4400">
                <a:latin typeface="Times New Roman" panose="02020603050405020304" pitchFamily="124" charset="0"/>
              </a:rPr>
              <a:t> that with income increasing, carbon emission generally increase</a:t>
            </a:r>
            <a:r>
              <a:rPr lang="en-US" altLang="en-GB" sz="4400">
                <a:latin typeface="Times New Roman" panose="02020603050405020304" pitchFamily="124" charset="0"/>
              </a:rPr>
              <a:t>s</a:t>
            </a:r>
            <a:r>
              <a:rPr lang="en-GB" altLang="en-US" sz="4400">
                <a:latin typeface="Times New Roman" panose="02020603050405020304" pitchFamily="124" charset="0"/>
              </a:rPr>
              <a:t> and compare</a:t>
            </a:r>
            <a:r>
              <a:rPr lang="en-US" altLang="en-GB" sz="4400">
                <a:latin typeface="Times New Roman" panose="02020603050405020304" pitchFamily="124" charset="0"/>
              </a:rPr>
              <a:t>s</a:t>
            </a:r>
            <a:r>
              <a:rPr lang="en-GB" altLang="en-US" sz="4400">
                <a:latin typeface="Times New Roman" panose="02020603050405020304" pitchFamily="124" charset="0"/>
              </a:rPr>
              <a:t> rented house</a:t>
            </a:r>
            <a:r>
              <a:rPr lang="en-US" altLang="en-GB" sz="4400">
                <a:latin typeface="Times New Roman" panose="02020603050405020304" pitchFamily="124" charset="0"/>
              </a:rPr>
              <a:t>s</a:t>
            </a:r>
            <a:r>
              <a:rPr lang="en-GB" altLang="en-US" sz="4400">
                <a:latin typeface="Times New Roman" panose="02020603050405020304" pitchFamily="124" charset="0"/>
              </a:rPr>
              <a:t> and non-rented house</a:t>
            </a:r>
            <a:r>
              <a:rPr lang="en-US" altLang="en-GB" sz="4400">
                <a:latin typeface="Times New Roman" panose="02020603050405020304" pitchFamily="124" charset="0"/>
              </a:rPr>
              <a:t>s</a:t>
            </a:r>
            <a:r>
              <a:rPr lang="en-GB" altLang="en-US" sz="4400">
                <a:latin typeface="Times New Roman" panose="02020603050405020304" pitchFamily="124" charset="0"/>
              </a:rPr>
              <a:t>. </a:t>
            </a:r>
            <a:r>
              <a:rPr lang="en-US" altLang="en-GB" sz="4400">
                <a:latin typeface="Times New Roman" panose="02020603050405020304" pitchFamily="124" charset="0"/>
              </a:rPr>
              <a:t>U</a:t>
            </a:r>
            <a:r>
              <a:rPr lang="en-GB" altLang="en-US" sz="4400">
                <a:latin typeface="Times New Roman" panose="02020603050405020304" pitchFamily="124" charset="0"/>
              </a:rPr>
              <a:t>nemployment may indicate lower income which has lowest carbon emission</a:t>
            </a:r>
            <a:r>
              <a:rPr lang="en-US" altLang="en-GB" sz="4400">
                <a:latin typeface="Times New Roman" panose="02020603050405020304" pitchFamily="124" charset="0"/>
              </a:rPr>
              <a:t>.  Total c</a:t>
            </a:r>
            <a:r>
              <a:rPr lang="en-GB" altLang="en-US" sz="4400">
                <a:latin typeface="Times New Roman" panose="02020603050405020304" pitchFamily="124" charset="0"/>
              </a:rPr>
              <a:t>arbon emission for rented house </a:t>
            </a:r>
            <a:r>
              <a:rPr lang="en-US" altLang="en-GB" sz="4400">
                <a:latin typeface="Times New Roman" panose="02020603050405020304" pitchFamily="124" charset="0"/>
              </a:rPr>
              <a:t>is</a:t>
            </a:r>
            <a:r>
              <a:rPr lang="en-GB" altLang="en-US" sz="4400">
                <a:latin typeface="Times New Roman" panose="02020603050405020304" pitchFamily="124" charset="0"/>
              </a:rPr>
              <a:t> lower than non-rented house especially regarding housing and travel and others.</a:t>
            </a:r>
            <a:endParaRPr lang="en-GB" altLang="en-US" sz="4400">
              <a:latin typeface="Times New Roman" panose="02020603050405020304" pitchFamily="124" charset="0"/>
            </a:endParaRPr>
          </a:p>
        </p:txBody>
      </p:sp>
      <p:sp>
        <p:nvSpPr>
          <p:cNvPr id="3111" name="Text Box 32"/>
          <p:cNvSpPr txBox="1"/>
          <p:nvPr/>
        </p:nvSpPr>
        <p:spPr>
          <a:xfrm>
            <a:off x="14900275" y="29373513"/>
            <a:ext cx="12088813" cy="1445260"/>
          </a:xfrm>
          <a:prstGeom prst="rect">
            <a:avLst/>
          </a:prstGeom>
          <a:noFill/>
          <a:ln w="9525">
            <a:noFill/>
          </a:ln>
        </p:spPr>
        <p:txBody>
          <a:bodyPr wrap="square" anchor="t">
            <a:spAutoFit/>
          </a:bodyPr>
          <a:p>
            <a:pPr algn="ctr"/>
            <a:r>
              <a:rPr lang="en-GB" altLang="en-US" sz="4400" b="1">
                <a:latin typeface="Times New Roman" panose="02020603050405020304" pitchFamily="124" charset="0"/>
              </a:rPr>
              <a:t>Figure 2</a:t>
            </a:r>
            <a:r>
              <a:rPr lang="en-GB" altLang="en-US" sz="4400">
                <a:latin typeface="Times New Roman" panose="02020603050405020304" pitchFamily="124" charset="0"/>
              </a:rPr>
              <a:t>  Relationship between Income or Occupancy with Carbon Emission</a:t>
            </a:r>
            <a:endParaRPr lang="en-GB" altLang="en-US" sz="4400">
              <a:latin typeface="Times New Roman" panose="02020603050405020304" pitchFamily="124" charset="0"/>
            </a:endParaRPr>
          </a:p>
        </p:txBody>
      </p:sp>
      <p:sp>
        <p:nvSpPr>
          <p:cNvPr id="3112" name="Text Box 13"/>
          <p:cNvSpPr txBox="1"/>
          <p:nvPr/>
        </p:nvSpPr>
        <p:spPr>
          <a:xfrm>
            <a:off x="38546088" y="22698075"/>
            <a:ext cx="11406187" cy="8243888"/>
          </a:xfrm>
          <a:prstGeom prst="rect">
            <a:avLst/>
          </a:prstGeom>
          <a:solidFill>
            <a:srgbClr val="D9FEF9"/>
          </a:solidFill>
          <a:ln w="38100" cap="flat" cmpd="sng">
            <a:solidFill>
              <a:srgbClr val="000000"/>
            </a:solidFill>
            <a:prstDash val="solid"/>
            <a:round/>
            <a:headEnd type="none" w="med" len="med"/>
            <a:tailEnd type="none" w="med" len="med"/>
          </a:ln>
        </p:spPr>
        <p:txBody>
          <a:bodyPr lIns="914400" tIns="457200" rIns="914400" bIns="914400" anchor="t"/>
          <a:p>
            <a:pPr defTabSz="914400">
              <a:tabLst>
                <a:tab pos="635000" algn="l"/>
              </a:tabLst>
            </a:pPr>
            <a:r>
              <a:rPr lang="en-GB" altLang="en-US" sz="4000">
                <a:latin typeface="Times New Roman" panose="02020603050405020304" pitchFamily="124" charset="0"/>
              </a:rPr>
              <a:t>[1] UK Carbon Footprint 1997 – 2016</a:t>
            </a:r>
            <a:endParaRPr lang="en-GB" altLang="en-US" sz="4000">
              <a:latin typeface="Times New Roman" panose="02020603050405020304" pitchFamily="124" charset="0"/>
            </a:endParaRPr>
          </a:p>
          <a:p>
            <a:pPr defTabSz="914400">
              <a:tabLst>
                <a:tab pos="635000" algn="l"/>
              </a:tabLst>
            </a:pPr>
            <a:r>
              <a:rPr lang="en-GB" altLang="en-US" sz="4000">
                <a:latin typeface="Times New Roman" panose="02020603050405020304" pitchFamily="124" charset="0"/>
              </a:rPr>
              <a:t>[2]Angela Druckman. 2009. The carbon footprint of UK households 1990–2004: A socio-economically disaggregated, quasi-multi-regional input–output model. Ecological economics [J]. 2066-2070.</a:t>
            </a:r>
            <a:endParaRPr lang="en-GB" altLang="en-US" sz="4000">
              <a:latin typeface="Times New Roman" panose="02020603050405020304" pitchFamily="124" charset="0"/>
            </a:endParaRPr>
          </a:p>
          <a:p>
            <a:pPr defTabSz="914400">
              <a:tabLst>
                <a:tab pos="635000" algn="l"/>
              </a:tabLst>
            </a:pPr>
            <a:r>
              <a:rPr lang="en-GB" altLang="en-US" sz="4000">
                <a:latin typeface="Times New Roman" panose="02020603050405020304" pitchFamily="124" charset="0"/>
              </a:rPr>
              <a:t>[3]Angela Druckman.</a:t>
            </a:r>
            <a:r>
              <a:rPr lang="en-GB" altLang="en-US" sz="4000" i="1">
                <a:latin typeface="Times New Roman" panose="02020603050405020304" pitchFamily="124" charset="0"/>
              </a:rPr>
              <a:t> Taking Stock of Industrial Ecology, </a:t>
            </a:r>
            <a:r>
              <a:rPr lang="en-GB" altLang="en-US" sz="4000">
                <a:latin typeface="Times New Roman" panose="02020603050405020304" pitchFamily="124" charset="0"/>
              </a:rPr>
              <a:t>2013: 181-203.</a:t>
            </a:r>
            <a:endParaRPr lang="en-GB" altLang="en-US" sz="4000">
              <a:latin typeface="Times New Roman" panose="02020603050405020304" pitchFamily="124" charset="0"/>
            </a:endParaRPr>
          </a:p>
          <a:p>
            <a:pPr defTabSz="914400">
              <a:tabLst>
                <a:tab pos="635000" algn="l"/>
              </a:tabLst>
            </a:pPr>
            <a:r>
              <a:rPr lang="en-GB" altLang="en-US" sz="4000">
                <a:latin typeface="Times New Roman" panose="02020603050405020304" pitchFamily="124" charset="0"/>
              </a:rPr>
              <a:t>[4]Sankeha P. Bhoyar. Understanding the impact of lifestyle on individual carbon_x0002_footprint social and behavior science. 2014, 133:47-60</a:t>
            </a:r>
            <a:endParaRPr lang="en-GB" altLang="en-US" sz="4000">
              <a:latin typeface="Times New Roman" panose="02020603050405020304" pitchFamily="124" charset="0"/>
            </a:endParaRPr>
          </a:p>
        </p:txBody>
      </p:sp>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themeOverride>
</file>

<file path=docProps/app.xml><?xml version="1.0" encoding="utf-8"?>
<Properties xmlns="http://schemas.openxmlformats.org/officeDocument/2006/extended-properties" xmlns:vt="http://schemas.openxmlformats.org/officeDocument/2006/docPropsVTypes">
  <TotalTime>0</TotalTime>
  <Words>2898</Words>
  <Application>WPS Presentation</Application>
  <PresentationFormat/>
  <Paragraphs>87</Paragraphs>
  <Slides>1</Slides>
  <Notes>1</Notes>
  <HiddenSlides>0</HiddenSlides>
  <MMClips>0</MMClips>
  <ScaleCrop>false</ScaleCrop>
  <HeadingPairs>
    <vt:vector size="6" baseType="variant">
      <vt:variant>
        <vt:lpstr>已用的字体</vt:lpstr>
      </vt:variant>
      <vt:variant>
        <vt:i4>23</vt:i4>
      </vt:variant>
      <vt:variant>
        <vt:lpstr>主题</vt:lpstr>
      </vt:variant>
      <vt:variant>
        <vt:i4>1</vt:i4>
      </vt:variant>
      <vt:variant>
        <vt:lpstr>幻灯片标题</vt:lpstr>
      </vt:variant>
      <vt:variant>
        <vt:i4>1</vt:i4>
      </vt:variant>
    </vt:vector>
  </HeadingPairs>
  <TitlesOfParts>
    <vt:vector size="25" baseType="lpstr">
      <vt:lpstr>Arial</vt:lpstr>
      <vt:lpstr>宋体</vt:lpstr>
      <vt:lpstr>Wingdings</vt:lpstr>
      <vt:lpstr>Helvetica</vt:lpstr>
      <vt:lpstr>MS PGothic</vt:lpstr>
      <vt:lpstr>Times New Roman</vt:lpstr>
      <vt:lpstr>Calibri</vt:lpstr>
      <vt:lpstr>ヒラギノ角ゴ Pro W3</vt:lpstr>
      <vt:lpstr>Yu Gothic</vt:lpstr>
      <vt:lpstr>Avenir Book</vt:lpstr>
      <vt:lpstr>Segoe Print</vt:lpstr>
      <vt:lpstr>Avenir Heavy</vt:lpstr>
      <vt:lpstr>Avenir Medium</vt:lpstr>
      <vt:lpstr>Calibri</vt:lpstr>
      <vt:lpstr>Avenir Heavy</vt:lpstr>
      <vt:lpstr>Avenir Book</vt:lpstr>
      <vt:lpstr>微软雅黑</vt:lpstr>
      <vt:lpstr>Arial Unicode MS</vt:lpstr>
      <vt:lpstr>Libre Baskerville</vt:lpstr>
      <vt:lpstr>仿宋</vt:lpstr>
      <vt:lpstr>等线</vt:lpstr>
      <vt:lpstr>黑体</vt:lpstr>
      <vt:lpstr>ヒラギノ角ゴ Pro W3</vt:lpstr>
      <vt:lpstr>Default Design</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Horizontal conference poster template</dc:title>
  <dc:creator>Colin Purrington</dc:creator>
  <cp:keywords>poster, conference, session, meeting, symposium, research, presentation</cp:keywords>
  <dc:description>Copyright Colin Purrington 2019</dc:description>
  <dc:subject>conference poster</dc:subject>
  <cp:lastModifiedBy>11753</cp:lastModifiedBy>
  <cp:revision>578</cp:revision>
  <cp:lastPrinted>2011-10-30T12:54:45Z</cp:lastPrinted>
  <dcterms:created xsi:type="dcterms:W3CDTF">2012-06-12T14:08:55Z</dcterms:created>
  <dcterms:modified xsi:type="dcterms:W3CDTF">2020-05-10T15:57:58Z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y fmtid="{D5CDD505-2E9C-101B-9397-08002B2CF9AE}" pid="3" name="KSOProductBuildVer">
    <vt:lpwstr>1033-11.2.0.9281</vt:lpwstr>
  </property>
</Properties>
</file>