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5A3483D-D89A-4E85-A128-E81B33E3D036}" v="31" dt="2023-05-12T19:19:06.68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9" d="100"/>
          <a:sy n="69" d="100"/>
        </p:scale>
        <p:origin x="78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iatrice Bogos" userId="032b47c63b49b01c" providerId="LiveId" clId="{55A3483D-D89A-4E85-A128-E81B33E3D036}"/>
    <pc:docChg chg="custSel addSld modSld">
      <pc:chgData name="Biatrice Bogos" userId="032b47c63b49b01c" providerId="LiveId" clId="{55A3483D-D89A-4E85-A128-E81B33E3D036}" dt="2023-05-12T19:44:59.483" v="1655" actId="123"/>
      <pc:docMkLst>
        <pc:docMk/>
      </pc:docMkLst>
      <pc:sldChg chg="modSp mod">
        <pc:chgData name="Biatrice Bogos" userId="032b47c63b49b01c" providerId="LiveId" clId="{55A3483D-D89A-4E85-A128-E81B33E3D036}" dt="2023-05-12T19:43:55.961" v="1647" actId="404"/>
        <pc:sldMkLst>
          <pc:docMk/>
          <pc:sldMk cId="2320382137" sldId="256"/>
        </pc:sldMkLst>
        <pc:spChg chg="mod">
          <ac:chgData name="Biatrice Bogos" userId="032b47c63b49b01c" providerId="LiveId" clId="{55A3483D-D89A-4E85-A128-E81B33E3D036}" dt="2023-05-12T19:43:55.961" v="1647" actId="404"/>
          <ac:spMkLst>
            <pc:docMk/>
            <pc:sldMk cId="2320382137" sldId="256"/>
            <ac:spMk id="3" creationId="{E8F6F183-EC34-5ED5-1B82-4647FA40B40B}"/>
          </ac:spMkLst>
        </pc:spChg>
      </pc:sldChg>
      <pc:sldChg chg="addSp modSp new mod setBg">
        <pc:chgData name="Biatrice Bogos" userId="032b47c63b49b01c" providerId="LiveId" clId="{55A3483D-D89A-4E85-A128-E81B33E3D036}" dt="2023-05-12T12:25:32.695" v="264" actId="14100"/>
        <pc:sldMkLst>
          <pc:docMk/>
          <pc:sldMk cId="1202954181" sldId="257"/>
        </pc:sldMkLst>
        <pc:spChg chg="mod">
          <ac:chgData name="Biatrice Bogos" userId="032b47c63b49b01c" providerId="LiveId" clId="{55A3483D-D89A-4E85-A128-E81B33E3D036}" dt="2023-05-12T12:24:33.700" v="256" actId="255"/>
          <ac:spMkLst>
            <pc:docMk/>
            <pc:sldMk cId="1202954181" sldId="257"/>
            <ac:spMk id="2" creationId="{2993DCAC-79B0-509C-CEAE-6A74FCEAF78D}"/>
          </ac:spMkLst>
        </pc:spChg>
        <pc:spChg chg="mod">
          <ac:chgData name="Biatrice Bogos" userId="032b47c63b49b01c" providerId="LiveId" clId="{55A3483D-D89A-4E85-A128-E81B33E3D036}" dt="2023-05-12T12:24:37.671" v="257" actId="255"/>
          <ac:spMkLst>
            <pc:docMk/>
            <pc:sldMk cId="1202954181" sldId="257"/>
            <ac:spMk id="3" creationId="{CC6602D1-E448-A762-EFCE-360160659D71}"/>
          </ac:spMkLst>
        </pc:spChg>
        <pc:spChg chg="add mod">
          <ac:chgData name="Biatrice Bogos" userId="032b47c63b49b01c" providerId="LiveId" clId="{55A3483D-D89A-4E85-A128-E81B33E3D036}" dt="2023-05-12T12:25:32.695" v="264" actId="14100"/>
          <ac:spMkLst>
            <pc:docMk/>
            <pc:sldMk cId="1202954181" sldId="257"/>
            <ac:spMk id="6" creationId="{A07686C6-DC3D-7F13-0B2F-08CB9F6EF27A}"/>
          </ac:spMkLst>
        </pc:spChg>
        <pc:spChg chg="add">
          <ac:chgData name="Biatrice Bogos" userId="032b47c63b49b01c" providerId="LiveId" clId="{55A3483D-D89A-4E85-A128-E81B33E3D036}" dt="2023-05-12T12:24:23.523" v="255" actId="26606"/>
          <ac:spMkLst>
            <pc:docMk/>
            <pc:sldMk cId="1202954181" sldId="257"/>
            <ac:spMk id="10" creationId="{B937640E-EF7A-4A6C-A950-D12B7D5C923E}"/>
          </ac:spMkLst>
        </pc:spChg>
        <pc:spChg chg="add">
          <ac:chgData name="Biatrice Bogos" userId="032b47c63b49b01c" providerId="LiveId" clId="{55A3483D-D89A-4E85-A128-E81B33E3D036}" dt="2023-05-12T12:24:23.523" v="255" actId="26606"/>
          <ac:spMkLst>
            <pc:docMk/>
            <pc:sldMk cId="1202954181" sldId="257"/>
            <ac:spMk id="12" creationId="{8B3D301E-EEB6-4474-BFB1-FCD7A1F30371}"/>
          </ac:spMkLst>
        </pc:spChg>
        <pc:picChg chg="add mod">
          <ac:chgData name="Biatrice Bogos" userId="032b47c63b49b01c" providerId="LiveId" clId="{55A3483D-D89A-4E85-A128-E81B33E3D036}" dt="2023-05-12T12:24:23.523" v="255" actId="26606"/>
          <ac:picMkLst>
            <pc:docMk/>
            <pc:sldMk cId="1202954181" sldId="257"/>
            <ac:picMk id="5" creationId="{56292060-08E6-6525-D24B-10944F19CE13}"/>
          </ac:picMkLst>
        </pc:picChg>
        <pc:cxnChg chg="add">
          <ac:chgData name="Biatrice Bogos" userId="032b47c63b49b01c" providerId="LiveId" clId="{55A3483D-D89A-4E85-A128-E81B33E3D036}" dt="2023-05-12T12:24:23.523" v="255" actId="26606"/>
          <ac:cxnSpMkLst>
            <pc:docMk/>
            <pc:sldMk cId="1202954181" sldId="257"/>
            <ac:cxnSpMk id="14" creationId="{85F2753B-199B-4FF0-838F-41E8D058E953}"/>
          </ac:cxnSpMkLst>
        </pc:cxnChg>
        <pc:cxnChg chg="add">
          <ac:chgData name="Biatrice Bogos" userId="032b47c63b49b01c" providerId="LiveId" clId="{55A3483D-D89A-4E85-A128-E81B33E3D036}" dt="2023-05-12T12:24:23.523" v="255" actId="26606"/>
          <ac:cxnSpMkLst>
            <pc:docMk/>
            <pc:sldMk cId="1202954181" sldId="257"/>
            <ac:cxnSpMk id="16" creationId="{CE341D9C-BF5C-4FF9-8BDA-3B4838CEE53E}"/>
          </ac:cxnSpMkLst>
        </pc:cxnChg>
        <pc:cxnChg chg="add">
          <ac:chgData name="Biatrice Bogos" userId="032b47c63b49b01c" providerId="LiveId" clId="{55A3483D-D89A-4E85-A128-E81B33E3D036}" dt="2023-05-12T12:24:23.523" v="255" actId="26606"/>
          <ac:cxnSpMkLst>
            <pc:docMk/>
            <pc:sldMk cId="1202954181" sldId="257"/>
            <ac:cxnSpMk id="18" creationId="{352B8AEB-3A84-48C9-BE11-1E19E66A0DF6}"/>
          </ac:cxnSpMkLst>
        </pc:cxnChg>
        <pc:cxnChg chg="add">
          <ac:chgData name="Biatrice Bogos" userId="032b47c63b49b01c" providerId="LiveId" clId="{55A3483D-D89A-4E85-A128-E81B33E3D036}" dt="2023-05-12T12:24:23.523" v="255" actId="26606"/>
          <ac:cxnSpMkLst>
            <pc:docMk/>
            <pc:sldMk cId="1202954181" sldId="257"/>
            <ac:cxnSpMk id="20" creationId="{B0BDEAB7-0E83-4F55-90F4-098569F5A573}"/>
          </ac:cxnSpMkLst>
        </pc:cxnChg>
      </pc:sldChg>
      <pc:sldChg chg="addSp modSp new mod setBg">
        <pc:chgData name="Biatrice Bogos" userId="032b47c63b49b01c" providerId="LiveId" clId="{55A3483D-D89A-4E85-A128-E81B33E3D036}" dt="2023-05-12T19:44:10.036" v="1648" actId="207"/>
        <pc:sldMkLst>
          <pc:docMk/>
          <pc:sldMk cId="2620570002" sldId="258"/>
        </pc:sldMkLst>
        <pc:spChg chg="mod">
          <ac:chgData name="Biatrice Bogos" userId="032b47c63b49b01c" providerId="LiveId" clId="{55A3483D-D89A-4E85-A128-E81B33E3D036}" dt="2023-05-12T12:43:53.402" v="320" actId="1076"/>
          <ac:spMkLst>
            <pc:docMk/>
            <pc:sldMk cId="2620570002" sldId="258"/>
            <ac:spMk id="2" creationId="{F7AA3075-DB48-5A96-CEE2-81031953D2AB}"/>
          </ac:spMkLst>
        </pc:spChg>
        <pc:spChg chg="mod ord">
          <ac:chgData name="Biatrice Bogos" userId="032b47c63b49b01c" providerId="LiveId" clId="{55A3483D-D89A-4E85-A128-E81B33E3D036}" dt="2023-05-12T19:44:10.036" v="1648" actId="207"/>
          <ac:spMkLst>
            <pc:docMk/>
            <pc:sldMk cId="2620570002" sldId="258"/>
            <ac:spMk id="3" creationId="{F21071AD-EC15-B988-C6C1-69E83416A334}"/>
          </ac:spMkLst>
        </pc:spChg>
        <pc:spChg chg="add mod">
          <ac:chgData name="Biatrice Bogos" userId="032b47c63b49b01c" providerId="LiveId" clId="{55A3483D-D89A-4E85-A128-E81B33E3D036}" dt="2023-05-12T12:45:58.237" v="335" actId="121"/>
          <ac:spMkLst>
            <pc:docMk/>
            <pc:sldMk cId="2620570002" sldId="258"/>
            <ac:spMk id="6" creationId="{B67A06EC-10CE-F51F-AA5B-650FF01500E2}"/>
          </ac:spMkLst>
        </pc:spChg>
        <pc:spChg chg="add">
          <ac:chgData name="Biatrice Bogos" userId="032b47c63b49b01c" providerId="LiveId" clId="{55A3483D-D89A-4E85-A128-E81B33E3D036}" dt="2023-05-12T12:42:32.557" v="309" actId="26606"/>
          <ac:spMkLst>
            <pc:docMk/>
            <pc:sldMk cId="2620570002" sldId="258"/>
            <ac:spMk id="10" creationId="{B937640E-EF7A-4A6C-A950-D12B7D5C923E}"/>
          </ac:spMkLst>
        </pc:spChg>
        <pc:spChg chg="add">
          <ac:chgData name="Biatrice Bogos" userId="032b47c63b49b01c" providerId="LiveId" clId="{55A3483D-D89A-4E85-A128-E81B33E3D036}" dt="2023-05-12T12:42:32.557" v="309" actId="26606"/>
          <ac:spMkLst>
            <pc:docMk/>
            <pc:sldMk cId="2620570002" sldId="258"/>
            <ac:spMk id="12" creationId="{8B3D301E-EEB6-4474-BFB1-FCD7A1F30371}"/>
          </ac:spMkLst>
        </pc:spChg>
        <pc:picChg chg="add mod">
          <ac:chgData name="Biatrice Bogos" userId="032b47c63b49b01c" providerId="LiveId" clId="{55A3483D-D89A-4E85-A128-E81B33E3D036}" dt="2023-05-12T12:44:11.361" v="322" actId="1076"/>
          <ac:picMkLst>
            <pc:docMk/>
            <pc:sldMk cId="2620570002" sldId="258"/>
            <ac:picMk id="5" creationId="{30D872C5-6319-63A4-E14E-CCE7D57D9B73}"/>
          </ac:picMkLst>
        </pc:picChg>
        <pc:cxnChg chg="add">
          <ac:chgData name="Biatrice Bogos" userId="032b47c63b49b01c" providerId="LiveId" clId="{55A3483D-D89A-4E85-A128-E81B33E3D036}" dt="2023-05-12T12:42:32.557" v="309" actId="26606"/>
          <ac:cxnSpMkLst>
            <pc:docMk/>
            <pc:sldMk cId="2620570002" sldId="258"/>
            <ac:cxnSpMk id="14" creationId="{85F2753B-199B-4FF0-838F-41E8D058E953}"/>
          </ac:cxnSpMkLst>
        </pc:cxnChg>
        <pc:cxnChg chg="add">
          <ac:chgData name="Biatrice Bogos" userId="032b47c63b49b01c" providerId="LiveId" clId="{55A3483D-D89A-4E85-A128-E81B33E3D036}" dt="2023-05-12T12:42:32.557" v="309" actId="26606"/>
          <ac:cxnSpMkLst>
            <pc:docMk/>
            <pc:sldMk cId="2620570002" sldId="258"/>
            <ac:cxnSpMk id="16" creationId="{1D2CE7BF-3496-4F2D-8D07-892DA440432D}"/>
          </ac:cxnSpMkLst>
        </pc:cxnChg>
        <pc:cxnChg chg="add">
          <ac:chgData name="Biatrice Bogos" userId="032b47c63b49b01c" providerId="LiveId" clId="{55A3483D-D89A-4E85-A128-E81B33E3D036}" dt="2023-05-12T12:42:32.557" v="309" actId="26606"/>
          <ac:cxnSpMkLst>
            <pc:docMk/>
            <pc:sldMk cId="2620570002" sldId="258"/>
            <ac:cxnSpMk id="18" creationId="{813A7DAB-4EE8-4AE2-AB14-048FBC5EDD9D}"/>
          </ac:cxnSpMkLst>
        </pc:cxnChg>
        <pc:cxnChg chg="add">
          <ac:chgData name="Biatrice Bogos" userId="032b47c63b49b01c" providerId="LiveId" clId="{55A3483D-D89A-4E85-A128-E81B33E3D036}" dt="2023-05-12T12:42:32.557" v="309" actId="26606"/>
          <ac:cxnSpMkLst>
            <pc:docMk/>
            <pc:sldMk cId="2620570002" sldId="258"/>
            <ac:cxnSpMk id="20" creationId="{B0BDEAB7-0E83-4F55-90F4-098569F5A573}"/>
          </ac:cxnSpMkLst>
        </pc:cxnChg>
      </pc:sldChg>
      <pc:sldChg chg="addSp modSp new mod setBg">
        <pc:chgData name="Biatrice Bogos" userId="032b47c63b49b01c" providerId="LiveId" clId="{55A3483D-D89A-4E85-A128-E81B33E3D036}" dt="2023-05-12T19:44:16.102" v="1649" actId="207"/>
        <pc:sldMkLst>
          <pc:docMk/>
          <pc:sldMk cId="4092681346" sldId="259"/>
        </pc:sldMkLst>
        <pc:spChg chg="mod">
          <ac:chgData name="Biatrice Bogos" userId="032b47c63b49b01c" providerId="LiveId" clId="{55A3483D-D89A-4E85-A128-E81B33E3D036}" dt="2023-05-12T13:33:59.971" v="469" actId="122"/>
          <ac:spMkLst>
            <pc:docMk/>
            <pc:sldMk cId="4092681346" sldId="259"/>
            <ac:spMk id="2" creationId="{AD644481-3649-BF07-6804-8FF968669D31}"/>
          </ac:spMkLst>
        </pc:spChg>
        <pc:spChg chg="mod">
          <ac:chgData name="Biatrice Bogos" userId="032b47c63b49b01c" providerId="LiveId" clId="{55A3483D-D89A-4E85-A128-E81B33E3D036}" dt="2023-05-12T19:44:16.102" v="1649" actId="207"/>
          <ac:spMkLst>
            <pc:docMk/>
            <pc:sldMk cId="4092681346" sldId="259"/>
            <ac:spMk id="3" creationId="{CF138D8F-76E3-F17B-2BBC-F04BA2D872F9}"/>
          </ac:spMkLst>
        </pc:spChg>
        <pc:spChg chg="add mod">
          <ac:chgData name="Biatrice Bogos" userId="032b47c63b49b01c" providerId="LiveId" clId="{55A3483D-D89A-4E85-A128-E81B33E3D036}" dt="2023-05-12T13:36:09.956" v="480" actId="207"/>
          <ac:spMkLst>
            <pc:docMk/>
            <pc:sldMk cId="4092681346" sldId="259"/>
            <ac:spMk id="6" creationId="{4AE0EEBF-F689-B62D-2BEF-DB03BC80E348}"/>
          </ac:spMkLst>
        </pc:spChg>
        <pc:spChg chg="add">
          <ac:chgData name="Biatrice Bogos" userId="032b47c63b49b01c" providerId="LiveId" clId="{55A3483D-D89A-4E85-A128-E81B33E3D036}" dt="2023-05-12T13:33:49.515" v="467" actId="26606"/>
          <ac:spMkLst>
            <pc:docMk/>
            <pc:sldMk cId="4092681346" sldId="259"/>
            <ac:spMk id="10" creationId="{B937640E-EF7A-4A6C-A950-D12B7D5C923E}"/>
          </ac:spMkLst>
        </pc:spChg>
        <pc:spChg chg="add">
          <ac:chgData name="Biatrice Bogos" userId="032b47c63b49b01c" providerId="LiveId" clId="{55A3483D-D89A-4E85-A128-E81B33E3D036}" dt="2023-05-12T13:33:49.515" v="467" actId="26606"/>
          <ac:spMkLst>
            <pc:docMk/>
            <pc:sldMk cId="4092681346" sldId="259"/>
            <ac:spMk id="12" creationId="{8B3D301E-EEB6-4474-BFB1-FCD7A1F30371}"/>
          </ac:spMkLst>
        </pc:spChg>
        <pc:picChg chg="add mod">
          <ac:chgData name="Biatrice Bogos" userId="032b47c63b49b01c" providerId="LiveId" clId="{55A3483D-D89A-4E85-A128-E81B33E3D036}" dt="2023-05-12T13:33:49.515" v="467" actId="26606"/>
          <ac:picMkLst>
            <pc:docMk/>
            <pc:sldMk cId="4092681346" sldId="259"/>
            <ac:picMk id="5" creationId="{17EDF839-FBDA-1C5F-029A-FA5A25FF61AD}"/>
          </ac:picMkLst>
        </pc:picChg>
        <pc:cxnChg chg="add">
          <ac:chgData name="Biatrice Bogos" userId="032b47c63b49b01c" providerId="LiveId" clId="{55A3483D-D89A-4E85-A128-E81B33E3D036}" dt="2023-05-12T13:33:49.515" v="467" actId="26606"/>
          <ac:cxnSpMkLst>
            <pc:docMk/>
            <pc:sldMk cId="4092681346" sldId="259"/>
            <ac:cxnSpMk id="14" creationId="{85F2753B-199B-4FF0-838F-41E8D058E953}"/>
          </ac:cxnSpMkLst>
        </pc:cxnChg>
        <pc:cxnChg chg="add">
          <ac:chgData name="Biatrice Bogos" userId="032b47c63b49b01c" providerId="LiveId" clId="{55A3483D-D89A-4E85-A128-E81B33E3D036}" dt="2023-05-12T13:33:49.515" v="467" actId="26606"/>
          <ac:cxnSpMkLst>
            <pc:docMk/>
            <pc:sldMk cId="4092681346" sldId="259"/>
            <ac:cxnSpMk id="16" creationId="{B0BDEAB7-0E83-4F55-90F4-098569F5A573}"/>
          </ac:cxnSpMkLst>
        </pc:cxnChg>
        <pc:cxnChg chg="add">
          <ac:chgData name="Biatrice Bogos" userId="032b47c63b49b01c" providerId="LiveId" clId="{55A3483D-D89A-4E85-A128-E81B33E3D036}" dt="2023-05-12T13:33:49.515" v="467" actId="26606"/>
          <ac:cxnSpMkLst>
            <pc:docMk/>
            <pc:sldMk cId="4092681346" sldId="259"/>
            <ac:cxnSpMk id="18" creationId="{DA245249-2F4C-4F85-AB62-095DBE524996}"/>
          </ac:cxnSpMkLst>
        </pc:cxnChg>
        <pc:cxnChg chg="add">
          <ac:chgData name="Biatrice Bogos" userId="032b47c63b49b01c" providerId="LiveId" clId="{55A3483D-D89A-4E85-A128-E81B33E3D036}" dt="2023-05-12T13:33:49.515" v="467" actId="26606"/>
          <ac:cxnSpMkLst>
            <pc:docMk/>
            <pc:sldMk cId="4092681346" sldId="259"/>
            <ac:cxnSpMk id="20" creationId="{42D08E46-4633-48DB-9AC2-D98F115E4342}"/>
          </ac:cxnSpMkLst>
        </pc:cxnChg>
      </pc:sldChg>
      <pc:sldChg chg="addSp delSp modSp new mod">
        <pc:chgData name="Biatrice Bogos" userId="032b47c63b49b01c" providerId="LiveId" clId="{55A3483D-D89A-4E85-A128-E81B33E3D036}" dt="2023-05-12T19:19:24.221" v="1378" actId="121"/>
        <pc:sldMkLst>
          <pc:docMk/>
          <pc:sldMk cId="4150007252" sldId="260"/>
        </pc:sldMkLst>
        <pc:spChg chg="mod">
          <ac:chgData name="Biatrice Bogos" userId="032b47c63b49b01c" providerId="LiveId" clId="{55A3483D-D89A-4E85-A128-E81B33E3D036}" dt="2023-05-12T13:52:24.580" v="685" actId="122"/>
          <ac:spMkLst>
            <pc:docMk/>
            <pc:sldMk cId="4150007252" sldId="260"/>
            <ac:spMk id="2" creationId="{DD0FE429-3AE1-7248-7B08-182196443009}"/>
          </ac:spMkLst>
        </pc:spChg>
        <pc:spChg chg="del mod">
          <ac:chgData name="Biatrice Bogos" userId="032b47c63b49b01c" providerId="LiveId" clId="{55A3483D-D89A-4E85-A128-E81B33E3D036}" dt="2023-05-12T13:52:05.553" v="681" actId="26606"/>
          <ac:spMkLst>
            <pc:docMk/>
            <pc:sldMk cId="4150007252" sldId="260"/>
            <ac:spMk id="3" creationId="{A29EF178-28AB-947C-D821-81B761FBEB2B}"/>
          </ac:spMkLst>
        </pc:spChg>
        <pc:spChg chg="add mod">
          <ac:chgData name="Biatrice Bogos" userId="032b47c63b49b01c" providerId="LiveId" clId="{55A3483D-D89A-4E85-A128-E81B33E3D036}" dt="2023-05-12T19:19:24.221" v="1378" actId="121"/>
          <ac:spMkLst>
            <pc:docMk/>
            <pc:sldMk cId="4150007252" sldId="260"/>
            <ac:spMk id="4" creationId="{E17C1929-C70D-8EEB-1FCF-1781EBB5E8E6}"/>
          </ac:spMkLst>
        </pc:spChg>
        <pc:graphicFrameChg chg="add mod modGraphic">
          <ac:chgData name="Biatrice Bogos" userId="032b47c63b49b01c" providerId="LiveId" clId="{55A3483D-D89A-4E85-A128-E81B33E3D036}" dt="2023-05-12T13:53:31.682" v="705" actId="2711"/>
          <ac:graphicFrameMkLst>
            <pc:docMk/>
            <pc:sldMk cId="4150007252" sldId="260"/>
            <ac:graphicFrameMk id="5" creationId="{3C78F4D0-DF08-ADB3-7788-EB271A23AC9B}"/>
          </ac:graphicFrameMkLst>
        </pc:graphicFrameChg>
      </pc:sldChg>
      <pc:sldChg chg="addSp modSp new mod setBg">
        <pc:chgData name="Biatrice Bogos" userId="032b47c63b49b01c" providerId="LiveId" clId="{55A3483D-D89A-4E85-A128-E81B33E3D036}" dt="2023-05-12T19:44:26.976" v="1650" actId="207"/>
        <pc:sldMkLst>
          <pc:docMk/>
          <pc:sldMk cId="798639806" sldId="261"/>
        </pc:sldMkLst>
        <pc:spChg chg="mod">
          <ac:chgData name="Biatrice Bogos" userId="032b47c63b49b01c" providerId="LiveId" clId="{55A3483D-D89A-4E85-A128-E81B33E3D036}" dt="2023-05-12T14:10:00.563" v="736" actId="14100"/>
          <ac:spMkLst>
            <pc:docMk/>
            <pc:sldMk cId="798639806" sldId="261"/>
            <ac:spMk id="2" creationId="{1D58DC03-494D-52CB-DA59-42654C61079A}"/>
          </ac:spMkLst>
        </pc:spChg>
        <pc:spChg chg="mod ord">
          <ac:chgData name="Biatrice Bogos" userId="032b47c63b49b01c" providerId="LiveId" clId="{55A3483D-D89A-4E85-A128-E81B33E3D036}" dt="2023-05-12T19:44:26.976" v="1650" actId="207"/>
          <ac:spMkLst>
            <pc:docMk/>
            <pc:sldMk cId="798639806" sldId="261"/>
            <ac:spMk id="3" creationId="{F92647D8-2352-0E6F-B790-B301EF402CE2}"/>
          </ac:spMkLst>
        </pc:spChg>
        <pc:spChg chg="add mod">
          <ac:chgData name="Biatrice Bogos" userId="032b47c63b49b01c" providerId="LiveId" clId="{55A3483D-D89A-4E85-A128-E81B33E3D036}" dt="2023-05-12T14:11:06.358" v="749" actId="121"/>
          <ac:spMkLst>
            <pc:docMk/>
            <pc:sldMk cId="798639806" sldId="261"/>
            <ac:spMk id="6" creationId="{AC0EFA0D-4103-B7CC-7499-77B6A69E2905}"/>
          </ac:spMkLst>
        </pc:spChg>
        <pc:spChg chg="add">
          <ac:chgData name="Biatrice Bogos" userId="032b47c63b49b01c" providerId="LiveId" clId="{55A3483D-D89A-4E85-A128-E81B33E3D036}" dt="2023-05-12T14:09:45.725" v="733" actId="26606"/>
          <ac:spMkLst>
            <pc:docMk/>
            <pc:sldMk cId="798639806" sldId="261"/>
            <ac:spMk id="10" creationId="{B937640E-EF7A-4A6C-A950-D12B7D5C923E}"/>
          </ac:spMkLst>
        </pc:spChg>
        <pc:spChg chg="add">
          <ac:chgData name="Biatrice Bogos" userId="032b47c63b49b01c" providerId="LiveId" clId="{55A3483D-D89A-4E85-A128-E81B33E3D036}" dt="2023-05-12T14:09:45.725" v="733" actId="26606"/>
          <ac:spMkLst>
            <pc:docMk/>
            <pc:sldMk cId="798639806" sldId="261"/>
            <ac:spMk id="12" creationId="{8B3D301E-EEB6-4474-BFB1-FCD7A1F30371}"/>
          </ac:spMkLst>
        </pc:spChg>
        <pc:picChg chg="add mod">
          <ac:chgData name="Biatrice Bogos" userId="032b47c63b49b01c" providerId="LiveId" clId="{55A3483D-D89A-4E85-A128-E81B33E3D036}" dt="2023-05-12T14:09:45.725" v="733" actId="26606"/>
          <ac:picMkLst>
            <pc:docMk/>
            <pc:sldMk cId="798639806" sldId="261"/>
            <ac:picMk id="5" creationId="{26C5D390-C90B-C398-0DD6-7DE167BBA613}"/>
          </ac:picMkLst>
        </pc:picChg>
        <pc:cxnChg chg="add">
          <ac:chgData name="Biatrice Bogos" userId="032b47c63b49b01c" providerId="LiveId" clId="{55A3483D-D89A-4E85-A128-E81B33E3D036}" dt="2023-05-12T14:09:45.725" v="733" actId="26606"/>
          <ac:cxnSpMkLst>
            <pc:docMk/>
            <pc:sldMk cId="798639806" sldId="261"/>
            <ac:cxnSpMk id="14" creationId="{85F2753B-199B-4FF0-838F-41E8D058E953}"/>
          </ac:cxnSpMkLst>
        </pc:cxnChg>
        <pc:cxnChg chg="add">
          <ac:chgData name="Biatrice Bogos" userId="032b47c63b49b01c" providerId="LiveId" clId="{55A3483D-D89A-4E85-A128-E81B33E3D036}" dt="2023-05-12T14:09:45.725" v="733" actId="26606"/>
          <ac:cxnSpMkLst>
            <pc:docMk/>
            <pc:sldMk cId="798639806" sldId="261"/>
            <ac:cxnSpMk id="16" creationId="{1D2CE7BF-3496-4F2D-8D07-892DA440432D}"/>
          </ac:cxnSpMkLst>
        </pc:cxnChg>
        <pc:cxnChg chg="add">
          <ac:chgData name="Biatrice Bogos" userId="032b47c63b49b01c" providerId="LiveId" clId="{55A3483D-D89A-4E85-A128-E81B33E3D036}" dt="2023-05-12T14:09:45.725" v="733" actId="26606"/>
          <ac:cxnSpMkLst>
            <pc:docMk/>
            <pc:sldMk cId="798639806" sldId="261"/>
            <ac:cxnSpMk id="18" creationId="{813A7DAB-4EE8-4AE2-AB14-048FBC5EDD9D}"/>
          </ac:cxnSpMkLst>
        </pc:cxnChg>
        <pc:cxnChg chg="add">
          <ac:chgData name="Biatrice Bogos" userId="032b47c63b49b01c" providerId="LiveId" clId="{55A3483D-D89A-4E85-A128-E81B33E3D036}" dt="2023-05-12T14:09:45.725" v="733" actId="26606"/>
          <ac:cxnSpMkLst>
            <pc:docMk/>
            <pc:sldMk cId="798639806" sldId="261"/>
            <ac:cxnSpMk id="20" creationId="{B0BDEAB7-0E83-4F55-90F4-098569F5A573}"/>
          </ac:cxnSpMkLst>
        </pc:cxnChg>
      </pc:sldChg>
      <pc:sldChg chg="addSp modSp new mod setBg">
        <pc:chgData name="Biatrice Bogos" userId="032b47c63b49b01c" providerId="LiveId" clId="{55A3483D-D89A-4E85-A128-E81B33E3D036}" dt="2023-05-12T19:44:42.355" v="1652" actId="14100"/>
        <pc:sldMkLst>
          <pc:docMk/>
          <pc:sldMk cId="1827016072" sldId="262"/>
        </pc:sldMkLst>
        <pc:spChg chg="mod">
          <ac:chgData name="Biatrice Bogos" userId="032b47c63b49b01c" providerId="LiveId" clId="{55A3483D-D89A-4E85-A128-E81B33E3D036}" dt="2023-05-12T14:17:28.338" v="910" actId="1076"/>
          <ac:spMkLst>
            <pc:docMk/>
            <pc:sldMk cId="1827016072" sldId="262"/>
            <ac:spMk id="2" creationId="{E5BE8DB2-6A9F-D0F9-3C53-B99471DA2471}"/>
          </ac:spMkLst>
        </pc:spChg>
        <pc:spChg chg="mod ord">
          <ac:chgData name="Biatrice Bogos" userId="032b47c63b49b01c" providerId="LiveId" clId="{55A3483D-D89A-4E85-A128-E81B33E3D036}" dt="2023-05-12T19:44:42.355" v="1652" actId="14100"/>
          <ac:spMkLst>
            <pc:docMk/>
            <pc:sldMk cId="1827016072" sldId="262"/>
            <ac:spMk id="3" creationId="{34C9CC61-E51A-28B1-E3E3-A638A812F1F6}"/>
          </ac:spMkLst>
        </pc:spChg>
        <pc:spChg chg="add mod">
          <ac:chgData name="Biatrice Bogos" userId="032b47c63b49b01c" providerId="LiveId" clId="{55A3483D-D89A-4E85-A128-E81B33E3D036}" dt="2023-05-12T14:18:33.925" v="927" actId="20577"/>
          <ac:spMkLst>
            <pc:docMk/>
            <pc:sldMk cId="1827016072" sldId="262"/>
            <ac:spMk id="6" creationId="{EAE193A1-8C33-E83E-A1A2-35878C0DBA33}"/>
          </ac:spMkLst>
        </pc:spChg>
        <pc:spChg chg="add">
          <ac:chgData name="Biatrice Bogos" userId="032b47c63b49b01c" providerId="LiveId" clId="{55A3483D-D89A-4E85-A128-E81B33E3D036}" dt="2023-05-12T14:17:09.982" v="904" actId="26606"/>
          <ac:spMkLst>
            <pc:docMk/>
            <pc:sldMk cId="1827016072" sldId="262"/>
            <ac:spMk id="10" creationId="{B937640E-EF7A-4A6C-A950-D12B7D5C923E}"/>
          </ac:spMkLst>
        </pc:spChg>
        <pc:spChg chg="add">
          <ac:chgData name="Biatrice Bogos" userId="032b47c63b49b01c" providerId="LiveId" clId="{55A3483D-D89A-4E85-A128-E81B33E3D036}" dt="2023-05-12T14:17:09.982" v="904" actId="26606"/>
          <ac:spMkLst>
            <pc:docMk/>
            <pc:sldMk cId="1827016072" sldId="262"/>
            <ac:spMk id="12" creationId="{8B3D301E-EEB6-4474-BFB1-FCD7A1F30371}"/>
          </ac:spMkLst>
        </pc:spChg>
        <pc:picChg chg="add mod">
          <ac:chgData name="Biatrice Bogos" userId="032b47c63b49b01c" providerId="LiveId" clId="{55A3483D-D89A-4E85-A128-E81B33E3D036}" dt="2023-05-12T14:17:09.982" v="904" actId="26606"/>
          <ac:picMkLst>
            <pc:docMk/>
            <pc:sldMk cId="1827016072" sldId="262"/>
            <ac:picMk id="5" creationId="{91459220-749D-4848-50D0-DE347569D394}"/>
          </ac:picMkLst>
        </pc:picChg>
        <pc:cxnChg chg="add">
          <ac:chgData name="Biatrice Bogos" userId="032b47c63b49b01c" providerId="LiveId" clId="{55A3483D-D89A-4E85-A128-E81B33E3D036}" dt="2023-05-12T14:17:09.982" v="904" actId="26606"/>
          <ac:cxnSpMkLst>
            <pc:docMk/>
            <pc:sldMk cId="1827016072" sldId="262"/>
            <ac:cxnSpMk id="14" creationId="{85F2753B-199B-4FF0-838F-41E8D058E953}"/>
          </ac:cxnSpMkLst>
        </pc:cxnChg>
        <pc:cxnChg chg="add">
          <ac:chgData name="Biatrice Bogos" userId="032b47c63b49b01c" providerId="LiveId" clId="{55A3483D-D89A-4E85-A128-E81B33E3D036}" dt="2023-05-12T14:17:09.982" v="904" actId="26606"/>
          <ac:cxnSpMkLst>
            <pc:docMk/>
            <pc:sldMk cId="1827016072" sldId="262"/>
            <ac:cxnSpMk id="16" creationId="{FEF981EB-9E9C-48FA-8C2D-89F17D414B48}"/>
          </ac:cxnSpMkLst>
        </pc:cxnChg>
        <pc:cxnChg chg="add">
          <ac:chgData name="Biatrice Bogos" userId="032b47c63b49b01c" providerId="LiveId" clId="{55A3483D-D89A-4E85-A128-E81B33E3D036}" dt="2023-05-12T14:17:09.982" v="904" actId="26606"/>
          <ac:cxnSpMkLst>
            <pc:docMk/>
            <pc:sldMk cId="1827016072" sldId="262"/>
            <ac:cxnSpMk id="18" creationId="{8A73B1C4-E6F2-4D90-8A43-5F92E726DF93}"/>
          </ac:cxnSpMkLst>
        </pc:cxnChg>
        <pc:cxnChg chg="add">
          <ac:chgData name="Biatrice Bogos" userId="032b47c63b49b01c" providerId="LiveId" clId="{55A3483D-D89A-4E85-A128-E81B33E3D036}" dt="2023-05-12T14:17:09.982" v="904" actId="26606"/>
          <ac:cxnSpMkLst>
            <pc:docMk/>
            <pc:sldMk cId="1827016072" sldId="262"/>
            <ac:cxnSpMk id="20" creationId="{B0BDEAB7-0E83-4F55-90F4-098569F5A573}"/>
          </ac:cxnSpMkLst>
        </pc:cxnChg>
      </pc:sldChg>
      <pc:sldChg chg="addSp modSp new mod setBg">
        <pc:chgData name="Biatrice Bogos" userId="032b47c63b49b01c" providerId="LiveId" clId="{55A3483D-D89A-4E85-A128-E81B33E3D036}" dt="2023-05-12T19:44:48.748" v="1653" actId="207"/>
        <pc:sldMkLst>
          <pc:docMk/>
          <pc:sldMk cId="3501386373" sldId="263"/>
        </pc:sldMkLst>
        <pc:spChg chg="mod">
          <ac:chgData name="Biatrice Bogos" userId="032b47c63b49b01c" providerId="LiveId" clId="{55A3483D-D89A-4E85-A128-E81B33E3D036}" dt="2023-05-12T19:01:07.438" v="1074" actId="207"/>
          <ac:spMkLst>
            <pc:docMk/>
            <pc:sldMk cId="3501386373" sldId="263"/>
            <ac:spMk id="2" creationId="{D55551CC-E186-FA75-94CA-2FE49BE27541}"/>
          </ac:spMkLst>
        </pc:spChg>
        <pc:spChg chg="mod ord">
          <ac:chgData name="Biatrice Bogos" userId="032b47c63b49b01c" providerId="LiveId" clId="{55A3483D-D89A-4E85-A128-E81B33E3D036}" dt="2023-05-12T19:44:48.748" v="1653" actId="207"/>
          <ac:spMkLst>
            <pc:docMk/>
            <pc:sldMk cId="3501386373" sldId="263"/>
            <ac:spMk id="3" creationId="{AC1239A9-8DB8-2455-CE9D-5575069F01DA}"/>
          </ac:spMkLst>
        </pc:spChg>
        <pc:spChg chg="add mod">
          <ac:chgData name="Biatrice Bogos" userId="032b47c63b49b01c" providerId="LiveId" clId="{55A3483D-D89A-4E85-A128-E81B33E3D036}" dt="2023-05-12T19:02:00.167" v="1083" actId="114"/>
          <ac:spMkLst>
            <pc:docMk/>
            <pc:sldMk cId="3501386373" sldId="263"/>
            <ac:spMk id="6" creationId="{0A862FD6-A84B-6DD8-744E-21439AA70439}"/>
          </ac:spMkLst>
        </pc:spChg>
        <pc:spChg chg="add">
          <ac:chgData name="Biatrice Bogos" userId="032b47c63b49b01c" providerId="LiveId" clId="{55A3483D-D89A-4E85-A128-E81B33E3D036}" dt="2023-05-12T19:00:57.489" v="1072" actId="26606"/>
          <ac:spMkLst>
            <pc:docMk/>
            <pc:sldMk cId="3501386373" sldId="263"/>
            <ac:spMk id="10" creationId="{B937640E-EF7A-4A6C-A950-D12B7D5C923E}"/>
          </ac:spMkLst>
        </pc:spChg>
        <pc:spChg chg="add">
          <ac:chgData name="Biatrice Bogos" userId="032b47c63b49b01c" providerId="LiveId" clId="{55A3483D-D89A-4E85-A128-E81B33E3D036}" dt="2023-05-12T19:00:57.489" v="1072" actId="26606"/>
          <ac:spMkLst>
            <pc:docMk/>
            <pc:sldMk cId="3501386373" sldId="263"/>
            <ac:spMk id="14" creationId="{60B98957-D5C0-4FFC-8987-C5D8A06FDC87}"/>
          </ac:spMkLst>
        </pc:spChg>
        <pc:picChg chg="add mod">
          <ac:chgData name="Biatrice Bogos" userId="032b47c63b49b01c" providerId="LiveId" clId="{55A3483D-D89A-4E85-A128-E81B33E3D036}" dt="2023-05-12T19:00:57.489" v="1072" actId="26606"/>
          <ac:picMkLst>
            <pc:docMk/>
            <pc:sldMk cId="3501386373" sldId="263"/>
            <ac:picMk id="5" creationId="{DCFAE90F-C279-3856-635E-94DF24774D90}"/>
          </ac:picMkLst>
        </pc:picChg>
        <pc:cxnChg chg="add">
          <ac:chgData name="Biatrice Bogos" userId="032b47c63b49b01c" providerId="LiveId" clId="{55A3483D-D89A-4E85-A128-E81B33E3D036}" dt="2023-05-12T19:00:57.489" v="1072" actId="26606"/>
          <ac:cxnSpMkLst>
            <pc:docMk/>
            <pc:sldMk cId="3501386373" sldId="263"/>
            <ac:cxnSpMk id="12" creationId="{B0BDEAB7-0E83-4F55-90F4-098569F5A573}"/>
          </ac:cxnSpMkLst>
        </pc:cxnChg>
        <pc:cxnChg chg="add">
          <ac:chgData name="Biatrice Bogos" userId="032b47c63b49b01c" providerId="LiveId" clId="{55A3483D-D89A-4E85-A128-E81B33E3D036}" dt="2023-05-12T19:00:57.489" v="1072" actId="26606"/>
          <ac:cxnSpMkLst>
            <pc:docMk/>
            <pc:sldMk cId="3501386373" sldId="263"/>
            <ac:cxnSpMk id="16" creationId="{EB123B9E-16C1-47FC-BA6E-0B62BE4F2E40}"/>
          </ac:cxnSpMkLst>
        </pc:cxnChg>
        <pc:cxnChg chg="add">
          <ac:chgData name="Biatrice Bogos" userId="032b47c63b49b01c" providerId="LiveId" clId="{55A3483D-D89A-4E85-A128-E81B33E3D036}" dt="2023-05-12T19:00:57.489" v="1072" actId="26606"/>
          <ac:cxnSpMkLst>
            <pc:docMk/>
            <pc:sldMk cId="3501386373" sldId="263"/>
            <ac:cxnSpMk id="18" creationId="{51DA9589-40B0-4B65-A035-81057865FD02}"/>
          </ac:cxnSpMkLst>
        </pc:cxnChg>
      </pc:sldChg>
      <pc:sldChg chg="modSp new mod">
        <pc:chgData name="Biatrice Bogos" userId="032b47c63b49b01c" providerId="LiveId" clId="{55A3483D-D89A-4E85-A128-E81B33E3D036}" dt="2023-05-12T19:44:59.483" v="1655" actId="123"/>
        <pc:sldMkLst>
          <pc:docMk/>
          <pc:sldMk cId="2247765363" sldId="264"/>
        </pc:sldMkLst>
        <pc:spChg chg="mod">
          <ac:chgData name="Biatrice Bogos" userId="032b47c63b49b01c" providerId="LiveId" clId="{55A3483D-D89A-4E85-A128-E81B33E3D036}" dt="2023-05-12T19:10:08.726" v="1104" actId="113"/>
          <ac:spMkLst>
            <pc:docMk/>
            <pc:sldMk cId="2247765363" sldId="264"/>
            <ac:spMk id="2" creationId="{AF15FFC6-BA06-E199-6668-F6A52F742BDD}"/>
          </ac:spMkLst>
        </pc:spChg>
        <pc:spChg chg="mod">
          <ac:chgData name="Biatrice Bogos" userId="032b47c63b49b01c" providerId="LiveId" clId="{55A3483D-D89A-4E85-A128-E81B33E3D036}" dt="2023-05-12T19:44:59.483" v="1655" actId="123"/>
          <ac:spMkLst>
            <pc:docMk/>
            <pc:sldMk cId="2247765363" sldId="264"/>
            <ac:spMk id="3" creationId="{1E1DBE51-4F01-A463-2125-190E9CE90BAF}"/>
          </ac:spMkLst>
        </pc:spChg>
      </pc:sldChg>
      <pc:sldChg chg="modSp new mod">
        <pc:chgData name="Biatrice Bogos" userId="032b47c63b49b01c" providerId="LiveId" clId="{55A3483D-D89A-4E85-A128-E81B33E3D036}" dt="2023-05-12T19:43:23.814" v="1646" actId="27636"/>
        <pc:sldMkLst>
          <pc:docMk/>
          <pc:sldMk cId="2879462934" sldId="265"/>
        </pc:sldMkLst>
        <pc:spChg chg="mod">
          <ac:chgData name="Biatrice Bogos" userId="032b47c63b49b01c" providerId="LiveId" clId="{55A3483D-D89A-4E85-A128-E81B33E3D036}" dt="2023-05-12T19:10:33.194" v="1121" actId="14100"/>
          <ac:spMkLst>
            <pc:docMk/>
            <pc:sldMk cId="2879462934" sldId="265"/>
            <ac:spMk id="2" creationId="{050D184A-DAAD-3DC2-B240-4FB8F4600201}"/>
          </ac:spMkLst>
        </pc:spChg>
        <pc:spChg chg="mod">
          <ac:chgData name="Biatrice Bogos" userId="032b47c63b49b01c" providerId="LiveId" clId="{55A3483D-D89A-4E85-A128-E81B33E3D036}" dt="2023-05-12T19:43:23.814" v="1646" actId="27636"/>
          <ac:spMkLst>
            <pc:docMk/>
            <pc:sldMk cId="2879462934" sldId="265"/>
            <ac:spMk id="3" creationId="{9D18FCD6-E1B4-EA7A-057B-2C539F097647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873BB06-D2FC-4001-916E-FE109E0FA249}" type="doc">
      <dgm:prSet loTypeId="urn:microsoft.com/office/officeart/2005/8/layout/cycle3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71EEBC2-2152-4808-9E9D-887BC4509D87}">
      <dgm:prSet custT="1"/>
      <dgm:spPr/>
      <dgm:t>
        <a:bodyPr/>
        <a:lstStyle/>
        <a:p>
          <a:r>
            <a:rPr lang="en-GB" sz="1200" dirty="0">
              <a:latin typeface="Times New Roman" panose="02020603050405020304" pitchFamily="18" charset="0"/>
              <a:cs typeface="Times New Roman" panose="02020603050405020304" pitchFamily="18" charset="0"/>
            </a:rPr>
            <a:t>Conrad concierge</a:t>
          </a:r>
          <a:endParaRPr lang="en-US" sz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B006556-DD9B-42E3-B792-20F83F388AA4}" type="parTrans" cxnId="{AFF22C6F-B08F-485B-A6C0-F5E890658E30}">
      <dgm:prSet/>
      <dgm:spPr/>
      <dgm:t>
        <a:bodyPr/>
        <a:lstStyle/>
        <a:p>
          <a:endParaRPr lang="en-US"/>
        </a:p>
      </dgm:t>
    </dgm:pt>
    <dgm:pt modelId="{68219D68-30E7-4746-BE0C-8FED9FA3542A}" type="sibTrans" cxnId="{AFF22C6F-B08F-485B-A6C0-F5E890658E30}">
      <dgm:prSet/>
      <dgm:spPr/>
      <dgm:t>
        <a:bodyPr/>
        <a:lstStyle/>
        <a:p>
          <a:endParaRPr lang="en-US"/>
        </a:p>
      </dgm:t>
    </dgm:pt>
    <dgm:pt modelId="{31304A60-366F-4F07-956D-CBF5762E3109}">
      <dgm:prSet custT="1"/>
      <dgm:spPr/>
      <dgm:t>
        <a:bodyPr/>
        <a:lstStyle/>
        <a:p>
          <a:r>
            <a:rPr lang="en-GB" sz="1200" dirty="0">
              <a:latin typeface="Times New Roman" panose="02020603050405020304" pitchFamily="18" charset="0"/>
              <a:cs typeface="Times New Roman" panose="02020603050405020304" pitchFamily="18" charset="0"/>
            </a:rPr>
            <a:t>Luxury accommodations</a:t>
          </a:r>
          <a:endParaRPr lang="en-US" sz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28EDFBB-2AD2-443E-B2B9-2377901CCF0A}" type="parTrans" cxnId="{F1E377FE-AF84-475C-B54A-047E7E252DCB}">
      <dgm:prSet/>
      <dgm:spPr/>
      <dgm:t>
        <a:bodyPr/>
        <a:lstStyle/>
        <a:p>
          <a:endParaRPr lang="en-US"/>
        </a:p>
      </dgm:t>
    </dgm:pt>
    <dgm:pt modelId="{73941993-AE5C-4A44-87EE-1AA590287473}" type="sibTrans" cxnId="{F1E377FE-AF84-475C-B54A-047E7E252DCB}">
      <dgm:prSet/>
      <dgm:spPr/>
      <dgm:t>
        <a:bodyPr/>
        <a:lstStyle/>
        <a:p>
          <a:endParaRPr lang="en-US"/>
        </a:p>
      </dgm:t>
    </dgm:pt>
    <dgm:pt modelId="{F3EE8D73-065A-4AFB-8C98-E6BB70EBAAE8}">
      <dgm:prSet custT="1"/>
      <dgm:spPr/>
      <dgm:t>
        <a:bodyPr/>
        <a:lstStyle/>
        <a:p>
          <a:r>
            <a:rPr lang="en-GB" sz="1200" dirty="0">
              <a:latin typeface="Times New Roman" panose="02020603050405020304" pitchFamily="18" charset="0"/>
              <a:cs typeface="Times New Roman" panose="02020603050405020304" pitchFamily="18" charset="0"/>
            </a:rPr>
            <a:t>Gourmet dinning</a:t>
          </a:r>
          <a:endParaRPr lang="en-US" sz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038F22B-3598-446C-8855-4C4B8403984D}" type="parTrans" cxnId="{3A80F24A-23E3-42CF-A946-A2FC4D808C9E}">
      <dgm:prSet/>
      <dgm:spPr/>
      <dgm:t>
        <a:bodyPr/>
        <a:lstStyle/>
        <a:p>
          <a:endParaRPr lang="en-US"/>
        </a:p>
      </dgm:t>
    </dgm:pt>
    <dgm:pt modelId="{4B96E184-5B17-4118-A6B1-AD44C9E7597F}" type="sibTrans" cxnId="{3A80F24A-23E3-42CF-A946-A2FC4D808C9E}">
      <dgm:prSet/>
      <dgm:spPr/>
      <dgm:t>
        <a:bodyPr/>
        <a:lstStyle/>
        <a:p>
          <a:endParaRPr lang="en-US"/>
        </a:p>
      </dgm:t>
    </dgm:pt>
    <dgm:pt modelId="{3FD5CC15-4DD7-45C3-A523-A457B61A3960}">
      <dgm:prSet custT="1"/>
      <dgm:spPr/>
      <dgm:t>
        <a:bodyPr/>
        <a:lstStyle/>
        <a:p>
          <a:r>
            <a:rPr lang="en-GB" sz="1200" dirty="0">
              <a:latin typeface="Times New Roman" panose="02020603050405020304" pitchFamily="18" charset="0"/>
              <a:cs typeface="Times New Roman" panose="02020603050405020304" pitchFamily="18" charset="0"/>
            </a:rPr>
            <a:t>Wellness amenities</a:t>
          </a:r>
          <a:endParaRPr lang="en-US" sz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82612C1-90CB-4F39-A760-4B04F03CC8A6}" type="parTrans" cxnId="{78394B60-D30E-4EDE-B49D-D3909EAEC828}">
      <dgm:prSet/>
      <dgm:spPr/>
      <dgm:t>
        <a:bodyPr/>
        <a:lstStyle/>
        <a:p>
          <a:endParaRPr lang="en-US"/>
        </a:p>
      </dgm:t>
    </dgm:pt>
    <dgm:pt modelId="{A9E18407-41E5-436C-815B-3A809294E0E7}" type="sibTrans" cxnId="{78394B60-D30E-4EDE-B49D-D3909EAEC828}">
      <dgm:prSet/>
      <dgm:spPr/>
      <dgm:t>
        <a:bodyPr/>
        <a:lstStyle/>
        <a:p>
          <a:endParaRPr lang="en-US"/>
        </a:p>
      </dgm:t>
    </dgm:pt>
    <dgm:pt modelId="{AA23BE0C-3507-4FC1-AEE5-F36C536BFE48}">
      <dgm:prSet custT="1"/>
      <dgm:spPr/>
      <dgm:t>
        <a:bodyPr/>
        <a:lstStyle/>
        <a:p>
          <a:r>
            <a:rPr lang="en-GB" sz="1200" dirty="0">
              <a:latin typeface="Times New Roman" panose="02020603050405020304" pitchFamily="18" charset="0"/>
              <a:cs typeface="Times New Roman" panose="02020603050405020304" pitchFamily="18" charset="0"/>
            </a:rPr>
            <a:t>Business facilities</a:t>
          </a:r>
          <a:endParaRPr lang="en-US" sz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EC7D4BD-7C31-4E95-9DB7-566B03A0F690}" type="parTrans" cxnId="{0CF0AC32-BCD4-4A08-84D1-A10E7A46F611}">
      <dgm:prSet/>
      <dgm:spPr/>
      <dgm:t>
        <a:bodyPr/>
        <a:lstStyle/>
        <a:p>
          <a:endParaRPr lang="en-US"/>
        </a:p>
      </dgm:t>
    </dgm:pt>
    <dgm:pt modelId="{D42790A5-7EB3-4ED6-8652-BBF3B94F426A}" type="sibTrans" cxnId="{0CF0AC32-BCD4-4A08-84D1-A10E7A46F611}">
      <dgm:prSet/>
      <dgm:spPr/>
      <dgm:t>
        <a:bodyPr/>
        <a:lstStyle/>
        <a:p>
          <a:endParaRPr lang="en-US"/>
        </a:p>
      </dgm:t>
    </dgm:pt>
    <dgm:pt modelId="{7DE06C2B-C11D-4320-8881-8CCA21088212}">
      <dgm:prSet custT="1"/>
      <dgm:spPr/>
      <dgm:t>
        <a:bodyPr/>
        <a:lstStyle/>
        <a:p>
          <a:r>
            <a:rPr lang="en-GB" sz="1200" dirty="0">
              <a:latin typeface="Times New Roman" panose="02020603050405020304" pitchFamily="18" charset="0"/>
              <a:cs typeface="Times New Roman" panose="02020603050405020304" pitchFamily="18" charset="0"/>
            </a:rPr>
            <a:t>Family friendly services</a:t>
          </a:r>
          <a:endParaRPr lang="en-US" sz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80BA562-A95D-4FE2-BB8D-DC81FD087014}" type="parTrans" cxnId="{7E6D1B04-54B9-4F19-A0D8-63EE425DC038}">
      <dgm:prSet/>
      <dgm:spPr/>
      <dgm:t>
        <a:bodyPr/>
        <a:lstStyle/>
        <a:p>
          <a:endParaRPr lang="en-US"/>
        </a:p>
      </dgm:t>
    </dgm:pt>
    <dgm:pt modelId="{06B7FCB7-C51C-48D4-9A82-445C5E675B6A}" type="sibTrans" cxnId="{7E6D1B04-54B9-4F19-A0D8-63EE425DC038}">
      <dgm:prSet/>
      <dgm:spPr/>
      <dgm:t>
        <a:bodyPr/>
        <a:lstStyle/>
        <a:p>
          <a:endParaRPr lang="en-US"/>
        </a:p>
      </dgm:t>
    </dgm:pt>
    <dgm:pt modelId="{9003F33C-BA10-40D7-ADD7-E48027AAAF83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Event spaces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838F498-A2A9-4AF2-A315-2FE2D538F74A}" type="parTrans" cxnId="{5C0C8EAA-D728-4788-B9F1-F4C6C29C469A}">
      <dgm:prSet/>
      <dgm:spPr/>
      <dgm:t>
        <a:bodyPr/>
        <a:lstStyle/>
        <a:p>
          <a:endParaRPr lang="en-US"/>
        </a:p>
      </dgm:t>
    </dgm:pt>
    <dgm:pt modelId="{E89FC13F-3428-4E17-BB87-E5A2DBC8BBF8}" type="sibTrans" cxnId="{5C0C8EAA-D728-4788-B9F1-F4C6C29C469A}">
      <dgm:prSet/>
      <dgm:spPr/>
      <dgm:t>
        <a:bodyPr/>
        <a:lstStyle/>
        <a:p>
          <a:endParaRPr lang="en-US"/>
        </a:p>
      </dgm:t>
    </dgm:pt>
    <dgm:pt modelId="{785A468E-3B15-439C-BEF9-C417D0827686}">
      <dgm:prSet custT="1"/>
      <dgm:spPr/>
      <dgm:t>
        <a:bodyPr/>
        <a:lstStyle/>
        <a:p>
          <a:r>
            <a:rPr lang="en-GB" sz="1200" dirty="0">
              <a:latin typeface="Times New Roman" panose="02020603050405020304" pitchFamily="18" charset="0"/>
              <a:cs typeface="Times New Roman" panose="02020603050405020304" pitchFamily="18" charset="0"/>
            </a:rPr>
            <a:t>Suitability initiatives</a:t>
          </a:r>
          <a:endParaRPr lang="en-US" sz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8D45FED-7588-40E0-836E-F2552DDCE0DA}" type="parTrans" cxnId="{B62CFFD1-EA42-43BD-A457-29496D502670}">
      <dgm:prSet/>
      <dgm:spPr/>
      <dgm:t>
        <a:bodyPr/>
        <a:lstStyle/>
        <a:p>
          <a:endParaRPr lang="en-US"/>
        </a:p>
      </dgm:t>
    </dgm:pt>
    <dgm:pt modelId="{9EB431AB-3428-466D-AB1C-BF887BE16190}" type="sibTrans" cxnId="{B62CFFD1-EA42-43BD-A457-29496D502670}">
      <dgm:prSet/>
      <dgm:spPr/>
      <dgm:t>
        <a:bodyPr/>
        <a:lstStyle/>
        <a:p>
          <a:endParaRPr lang="en-US"/>
        </a:p>
      </dgm:t>
    </dgm:pt>
    <dgm:pt modelId="{60439388-2BD8-498C-BDE1-D077DBC9F1BF}">
      <dgm:prSet custT="1"/>
      <dgm:spPr/>
      <dgm:t>
        <a:bodyPr/>
        <a:lstStyle/>
        <a:p>
          <a:r>
            <a:rPr lang="en-GB" sz="1200" dirty="0">
              <a:latin typeface="Times New Roman" panose="02020603050405020304" pitchFamily="18" charset="0"/>
              <a:cs typeface="Times New Roman" panose="02020603050405020304" pitchFamily="18" charset="0"/>
            </a:rPr>
            <a:t>Hilton Honours Program</a:t>
          </a:r>
          <a:endParaRPr lang="en-US" sz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1DCCE9C-B177-49D1-B62E-76008A8D992C}" type="parTrans" cxnId="{54FDA162-AF1B-4A98-B813-15DEC63BB984}">
      <dgm:prSet/>
      <dgm:spPr/>
      <dgm:t>
        <a:bodyPr/>
        <a:lstStyle/>
        <a:p>
          <a:endParaRPr lang="en-US"/>
        </a:p>
      </dgm:t>
    </dgm:pt>
    <dgm:pt modelId="{FCF56E78-6EE4-415A-80B6-2E5B8A82E6EA}" type="sibTrans" cxnId="{54FDA162-AF1B-4A98-B813-15DEC63BB984}">
      <dgm:prSet/>
      <dgm:spPr/>
      <dgm:t>
        <a:bodyPr/>
        <a:lstStyle/>
        <a:p>
          <a:endParaRPr lang="en-US"/>
        </a:p>
      </dgm:t>
    </dgm:pt>
    <dgm:pt modelId="{83152425-C325-41BF-93B1-4364BD351FF6}" type="pres">
      <dgm:prSet presAssocID="{4873BB06-D2FC-4001-916E-FE109E0FA249}" presName="Name0" presStyleCnt="0">
        <dgm:presLayoutVars>
          <dgm:dir/>
          <dgm:resizeHandles val="exact"/>
        </dgm:presLayoutVars>
      </dgm:prSet>
      <dgm:spPr/>
    </dgm:pt>
    <dgm:pt modelId="{7BC1223B-45BF-41D4-8530-6E2DD9F1BA08}" type="pres">
      <dgm:prSet presAssocID="{4873BB06-D2FC-4001-916E-FE109E0FA249}" presName="cycle" presStyleCnt="0"/>
      <dgm:spPr/>
    </dgm:pt>
    <dgm:pt modelId="{00EEBBC9-AD7C-4C27-B9BF-94CD62FB48D5}" type="pres">
      <dgm:prSet presAssocID="{671EEBC2-2152-4808-9E9D-887BC4509D87}" presName="nodeFirstNode" presStyleLbl="node1" presStyleIdx="0" presStyleCnt="9">
        <dgm:presLayoutVars>
          <dgm:bulletEnabled val="1"/>
        </dgm:presLayoutVars>
      </dgm:prSet>
      <dgm:spPr/>
    </dgm:pt>
    <dgm:pt modelId="{DA55DE83-D9BE-405D-A60A-618987FE82D9}" type="pres">
      <dgm:prSet presAssocID="{68219D68-30E7-4746-BE0C-8FED9FA3542A}" presName="sibTransFirstNode" presStyleLbl="bgShp" presStyleIdx="0" presStyleCnt="1"/>
      <dgm:spPr/>
    </dgm:pt>
    <dgm:pt modelId="{A9D0C203-0644-4508-ACD7-A143FDB07790}" type="pres">
      <dgm:prSet presAssocID="{31304A60-366F-4F07-956D-CBF5762E3109}" presName="nodeFollowingNodes" presStyleLbl="node1" presStyleIdx="1" presStyleCnt="9">
        <dgm:presLayoutVars>
          <dgm:bulletEnabled val="1"/>
        </dgm:presLayoutVars>
      </dgm:prSet>
      <dgm:spPr/>
    </dgm:pt>
    <dgm:pt modelId="{8AC4B2B4-B866-4B6B-A015-1C3D47E450F3}" type="pres">
      <dgm:prSet presAssocID="{F3EE8D73-065A-4AFB-8C98-E6BB70EBAAE8}" presName="nodeFollowingNodes" presStyleLbl="node1" presStyleIdx="2" presStyleCnt="9">
        <dgm:presLayoutVars>
          <dgm:bulletEnabled val="1"/>
        </dgm:presLayoutVars>
      </dgm:prSet>
      <dgm:spPr/>
    </dgm:pt>
    <dgm:pt modelId="{F72798CE-D7F0-48F1-8C21-16BB0AAE031A}" type="pres">
      <dgm:prSet presAssocID="{3FD5CC15-4DD7-45C3-A523-A457B61A3960}" presName="nodeFollowingNodes" presStyleLbl="node1" presStyleIdx="3" presStyleCnt="9">
        <dgm:presLayoutVars>
          <dgm:bulletEnabled val="1"/>
        </dgm:presLayoutVars>
      </dgm:prSet>
      <dgm:spPr/>
    </dgm:pt>
    <dgm:pt modelId="{589A2940-5882-4834-B1FB-CF090BC698AF}" type="pres">
      <dgm:prSet presAssocID="{AA23BE0C-3507-4FC1-AEE5-F36C536BFE48}" presName="nodeFollowingNodes" presStyleLbl="node1" presStyleIdx="4" presStyleCnt="9">
        <dgm:presLayoutVars>
          <dgm:bulletEnabled val="1"/>
        </dgm:presLayoutVars>
      </dgm:prSet>
      <dgm:spPr/>
    </dgm:pt>
    <dgm:pt modelId="{0CF9D4A6-FAF3-406E-9BCA-A5A15F2B4D51}" type="pres">
      <dgm:prSet presAssocID="{7DE06C2B-C11D-4320-8881-8CCA21088212}" presName="nodeFollowingNodes" presStyleLbl="node1" presStyleIdx="5" presStyleCnt="9">
        <dgm:presLayoutVars>
          <dgm:bulletEnabled val="1"/>
        </dgm:presLayoutVars>
      </dgm:prSet>
      <dgm:spPr/>
    </dgm:pt>
    <dgm:pt modelId="{ED3135B0-E461-4580-8CB9-7CD3FFFC30FD}" type="pres">
      <dgm:prSet presAssocID="{9003F33C-BA10-40D7-ADD7-E48027AAAF83}" presName="nodeFollowingNodes" presStyleLbl="node1" presStyleIdx="6" presStyleCnt="9">
        <dgm:presLayoutVars>
          <dgm:bulletEnabled val="1"/>
        </dgm:presLayoutVars>
      </dgm:prSet>
      <dgm:spPr/>
    </dgm:pt>
    <dgm:pt modelId="{AAB07F52-B868-43D2-91A7-487F7978ED8C}" type="pres">
      <dgm:prSet presAssocID="{785A468E-3B15-439C-BEF9-C417D0827686}" presName="nodeFollowingNodes" presStyleLbl="node1" presStyleIdx="7" presStyleCnt="9">
        <dgm:presLayoutVars>
          <dgm:bulletEnabled val="1"/>
        </dgm:presLayoutVars>
      </dgm:prSet>
      <dgm:spPr/>
    </dgm:pt>
    <dgm:pt modelId="{4283FD12-5E61-415E-9FFE-78BE8CD00AD7}" type="pres">
      <dgm:prSet presAssocID="{60439388-2BD8-498C-BDE1-D077DBC9F1BF}" presName="nodeFollowingNodes" presStyleLbl="node1" presStyleIdx="8" presStyleCnt="9">
        <dgm:presLayoutVars>
          <dgm:bulletEnabled val="1"/>
        </dgm:presLayoutVars>
      </dgm:prSet>
      <dgm:spPr/>
    </dgm:pt>
  </dgm:ptLst>
  <dgm:cxnLst>
    <dgm:cxn modelId="{F1B9C401-B6D7-4AAC-8A48-1CB29B79EE2E}" type="presOf" srcId="{671EEBC2-2152-4808-9E9D-887BC4509D87}" destId="{00EEBBC9-AD7C-4C27-B9BF-94CD62FB48D5}" srcOrd="0" destOrd="0" presId="urn:microsoft.com/office/officeart/2005/8/layout/cycle3"/>
    <dgm:cxn modelId="{7E6D1B04-54B9-4F19-A0D8-63EE425DC038}" srcId="{4873BB06-D2FC-4001-916E-FE109E0FA249}" destId="{7DE06C2B-C11D-4320-8881-8CCA21088212}" srcOrd="5" destOrd="0" parTransId="{880BA562-A95D-4FE2-BB8D-DC81FD087014}" sibTransId="{06B7FCB7-C51C-48D4-9A82-445C5E675B6A}"/>
    <dgm:cxn modelId="{B8C95B14-60EC-4A9E-93A8-02B3FAE36556}" type="presOf" srcId="{3FD5CC15-4DD7-45C3-A523-A457B61A3960}" destId="{F72798CE-D7F0-48F1-8C21-16BB0AAE031A}" srcOrd="0" destOrd="0" presId="urn:microsoft.com/office/officeart/2005/8/layout/cycle3"/>
    <dgm:cxn modelId="{0CF0AC32-BCD4-4A08-84D1-A10E7A46F611}" srcId="{4873BB06-D2FC-4001-916E-FE109E0FA249}" destId="{AA23BE0C-3507-4FC1-AEE5-F36C536BFE48}" srcOrd="4" destOrd="0" parTransId="{FEC7D4BD-7C31-4E95-9DB7-566B03A0F690}" sibTransId="{D42790A5-7EB3-4ED6-8652-BBF3B94F426A}"/>
    <dgm:cxn modelId="{2396CF38-382A-44B8-833F-06B6BD3EA53E}" type="presOf" srcId="{68219D68-30E7-4746-BE0C-8FED9FA3542A}" destId="{DA55DE83-D9BE-405D-A60A-618987FE82D9}" srcOrd="0" destOrd="0" presId="urn:microsoft.com/office/officeart/2005/8/layout/cycle3"/>
    <dgm:cxn modelId="{78394B60-D30E-4EDE-B49D-D3909EAEC828}" srcId="{4873BB06-D2FC-4001-916E-FE109E0FA249}" destId="{3FD5CC15-4DD7-45C3-A523-A457B61A3960}" srcOrd="3" destOrd="0" parTransId="{A82612C1-90CB-4F39-A760-4B04F03CC8A6}" sibTransId="{A9E18407-41E5-436C-815B-3A809294E0E7}"/>
    <dgm:cxn modelId="{54FDA162-AF1B-4A98-B813-15DEC63BB984}" srcId="{4873BB06-D2FC-4001-916E-FE109E0FA249}" destId="{60439388-2BD8-498C-BDE1-D077DBC9F1BF}" srcOrd="8" destOrd="0" parTransId="{01DCCE9C-B177-49D1-B62E-76008A8D992C}" sibTransId="{FCF56E78-6EE4-415A-80B6-2E5B8A82E6EA}"/>
    <dgm:cxn modelId="{3A80F24A-23E3-42CF-A946-A2FC4D808C9E}" srcId="{4873BB06-D2FC-4001-916E-FE109E0FA249}" destId="{F3EE8D73-065A-4AFB-8C98-E6BB70EBAAE8}" srcOrd="2" destOrd="0" parTransId="{7038F22B-3598-446C-8855-4C4B8403984D}" sibTransId="{4B96E184-5B17-4118-A6B1-AD44C9E7597F}"/>
    <dgm:cxn modelId="{C782F34A-6E2D-4463-A663-1B9A47BD61DA}" type="presOf" srcId="{7DE06C2B-C11D-4320-8881-8CCA21088212}" destId="{0CF9D4A6-FAF3-406E-9BCA-A5A15F2B4D51}" srcOrd="0" destOrd="0" presId="urn:microsoft.com/office/officeart/2005/8/layout/cycle3"/>
    <dgm:cxn modelId="{1454574D-B315-43D3-AE39-F69CEFDAE10C}" type="presOf" srcId="{31304A60-366F-4F07-956D-CBF5762E3109}" destId="{A9D0C203-0644-4508-ACD7-A143FDB07790}" srcOrd="0" destOrd="0" presId="urn:microsoft.com/office/officeart/2005/8/layout/cycle3"/>
    <dgm:cxn modelId="{AFF22C6F-B08F-485B-A6C0-F5E890658E30}" srcId="{4873BB06-D2FC-4001-916E-FE109E0FA249}" destId="{671EEBC2-2152-4808-9E9D-887BC4509D87}" srcOrd="0" destOrd="0" parTransId="{5B006556-DD9B-42E3-B792-20F83F388AA4}" sibTransId="{68219D68-30E7-4746-BE0C-8FED9FA3542A}"/>
    <dgm:cxn modelId="{2FCC2E4F-9993-4F4E-8616-10C14E990737}" type="presOf" srcId="{AA23BE0C-3507-4FC1-AEE5-F36C536BFE48}" destId="{589A2940-5882-4834-B1FB-CF090BC698AF}" srcOrd="0" destOrd="0" presId="urn:microsoft.com/office/officeart/2005/8/layout/cycle3"/>
    <dgm:cxn modelId="{D45A2070-02FD-4410-AC90-E8B5761959E3}" type="presOf" srcId="{4873BB06-D2FC-4001-916E-FE109E0FA249}" destId="{83152425-C325-41BF-93B1-4364BD351FF6}" srcOrd="0" destOrd="0" presId="urn:microsoft.com/office/officeart/2005/8/layout/cycle3"/>
    <dgm:cxn modelId="{7AD64488-E9A8-40DB-AA14-EA4D21148E75}" type="presOf" srcId="{785A468E-3B15-439C-BEF9-C417D0827686}" destId="{AAB07F52-B868-43D2-91A7-487F7978ED8C}" srcOrd="0" destOrd="0" presId="urn:microsoft.com/office/officeart/2005/8/layout/cycle3"/>
    <dgm:cxn modelId="{5C0C8EAA-D728-4788-B9F1-F4C6C29C469A}" srcId="{4873BB06-D2FC-4001-916E-FE109E0FA249}" destId="{9003F33C-BA10-40D7-ADD7-E48027AAAF83}" srcOrd="6" destOrd="0" parTransId="{5838F498-A2A9-4AF2-A315-2FE2D538F74A}" sibTransId="{E89FC13F-3428-4E17-BB87-E5A2DBC8BBF8}"/>
    <dgm:cxn modelId="{795B15B4-8E9A-4E97-B98E-9EC89066F3AF}" type="presOf" srcId="{9003F33C-BA10-40D7-ADD7-E48027AAAF83}" destId="{ED3135B0-E461-4580-8CB9-7CD3FFFC30FD}" srcOrd="0" destOrd="0" presId="urn:microsoft.com/office/officeart/2005/8/layout/cycle3"/>
    <dgm:cxn modelId="{FE8D42BF-53BC-47E5-AFB3-512802AC7F70}" type="presOf" srcId="{F3EE8D73-065A-4AFB-8C98-E6BB70EBAAE8}" destId="{8AC4B2B4-B866-4B6B-A015-1C3D47E450F3}" srcOrd="0" destOrd="0" presId="urn:microsoft.com/office/officeart/2005/8/layout/cycle3"/>
    <dgm:cxn modelId="{B62CFFD1-EA42-43BD-A457-29496D502670}" srcId="{4873BB06-D2FC-4001-916E-FE109E0FA249}" destId="{785A468E-3B15-439C-BEF9-C417D0827686}" srcOrd="7" destOrd="0" parTransId="{88D45FED-7588-40E0-836E-F2552DDCE0DA}" sibTransId="{9EB431AB-3428-466D-AB1C-BF887BE16190}"/>
    <dgm:cxn modelId="{1A44D9E8-BF6D-429E-ABB2-A02D20AC8DBB}" type="presOf" srcId="{60439388-2BD8-498C-BDE1-D077DBC9F1BF}" destId="{4283FD12-5E61-415E-9FFE-78BE8CD00AD7}" srcOrd="0" destOrd="0" presId="urn:microsoft.com/office/officeart/2005/8/layout/cycle3"/>
    <dgm:cxn modelId="{F1E377FE-AF84-475C-B54A-047E7E252DCB}" srcId="{4873BB06-D2FC-4001-916E-FE109E0FA249}" destId="{31304A60-366F-4F07-956D-CBF5762E3109}" srcOrd="1" destOrd="0" parTransId="{A28EDFBB-2AD2-443E-B2B9-2377901CCF0A}" sibTransId="{73941993-AE5C-4A44-87EE-1AA590287473}"/>
    <dgm:cxn modelId="{903C3B5C-4B37-4176-9E57-BF52D23A386E}" type="presParOf" srcId="{83152425-C325-41BF-93B1-4364BD351FF6}" destId="{7BC1223B-45BF-41D4-8530-6E2DD9F1BA08}" srcOrd="0" destOrd="0" presId="urn:microsoft.com/office/officeart/2005/8/layout/cycle3"/>
    <dgm:cxn modelId="{A1D9AB35-6742-42AB-AE29-3D72BD0EED9E}" type="presParOf" srcId="{7BC1223B-45BF-41D4-8530-6E2DD9F1BA08}" destId="{00EEBBC9-AD7C-4C27-B9BF-94CD62FB48D5}" srcOrd="0" destOrd="0" presId="urn:microsoft.com/office/officeart/2005/8/layout/cycle3"/>
    <dgm:cxn modelId="{855F04B3-F8E2-456A-AE4B-23BC8024105D}" type="presParOf" srcId="{7BC1223B-45BF-41D4-8530-6E2DD9F1BA08}" destId="{DA55DE83-D9BE-405D-A60A-618987FE82D9}" srcOrd="1" destOrd="0" presId="urn:microsoft.com/office/officeart/2005/8/layout/cycle3"/>
    <dgm:cxn modelId="{4A046388-58B3-48D9-BE44-B2928BE03D44}" type="presParOf" srcId="{7BC1223B-45BF-41D4-8530-6E2DD9F1BA08}" destId="{A9D0C203-0644-4508-ACD7-A143FDB07790}" srcOrd="2" destOrd="0" presId="urn:microsoft.com/office/officeart/2005/8/layout/cycle3"/>
    <dgm:cxn modelId="{CE8D21F3-E8E3-4E80-9048-0B95099220C1}" type="presParOf" srcId="{7BC1223B-45BF-41D4-8530-6E2DD9F1BA08}" destId="{8AC4B2B4-B866-4B6B-A015-1C3D47E450F3}" srcOrd="3" destOrd="0" presId="urn:microsoft.com/office/officeart/2005/8/layout/cycle3"/>
    <dgm:cxn modelId="{F6B8872C-65FD-4A72-848B-FFABE4FC8C06}" type="presParOf" srcId="{7BC1223B-45BF-41D4-8530-6E2DD9F1BA08}" destId="{F72798CE-D7F0-48F1-8C21-16BB0AAE031A}" srcOrd="4" destOrd="0" presId="urn:microsoft.com/office/officeart/2005/8/layout/cycle3"/>
    <dgm:cxn modelId="{A5D52B92-1CE8-4933-B97A-E24B5136A40A}" type="presParOf" srcId="{7BC1223B-45BF-41D4-8530-6E2DD9F1BA08}" destId="{589A2940-5882-4834-B1FB-CF090BC698AF}" srcOrd="5" destOrd="0" presId="urn:microsoft.com/office/officeart/2005/8/layout/cycle3"/>
    <dgm:cxn modelId="{48246883-6F83-4E56-B986-E3ECAA5FC5ED}" type="presParOf" srcId="{7BC1223B-45BF-41D4-8530-6E2DD9F1BA08}" destId="{0CF9D4A6-FAF3-406E-9BCA-A5A15F2B4D51}" srcOrd="6" destOrd="0" presId="urn:microsoft.com/office/officeart/2005/8/layout/cycle3"/>
    <dgm:cxn modelId="{9514758A-DAE8-4096-8EAA-BAEAD3EA425F}" type="presParOf" srcId="{7BC1223B-45BF-41D4-8530-6E2DD9F1BA08}" destId="{ED3135B0-E461-4580-8CB9-7CD3FFFC30FD}" srcOrd="7" destOrd="0" presId="urn:microsoft.com/office/officeart/2005/8/layout/cycle3"/>
    <dgm:cxn modelId="{F105D9BF-D524-4A10-BA81-9B5F55C8A055}" type="presParOf" srcId="{7BC1223B-45BF-41D4-8530-6E2DD9F1BA08}" destId="{AAB07F52-B868-43D2-91A7-487F7978ED8C}" srcOrd="8" destOrd="0" presId="urn:microsoft.com/office/officeart/2005/8/layout/cycle3"/>
    <dgm:cxn modelId="{06D156F9-9CC0-4364-8F89-35B1F8E5A730}" type="presParOf" srcId="{7BC1223B-45BF-41D4-8530-6E2DD9F1BA08}" destId="{4283FD12-5E61-415E-9FFE-78BE8CD00AD7}" srcOrd="9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55DE83-D9BE-405D-A60A-618987FE82D9}">
      <dsp:nvSpPr>
        <dsp:cNvPr id="0" name=""/>
        <dsp:cNvSpPr/>
      </dsp:nvSpPr>
      <dsp:spPr>
        <a:xfrm>
          <a:off x="2789437" y="-40624"/>
          <a:ext cx="3910124" cy="3910124"/>
        </a:xfrm>
        <a:prstGeom prst="circularArrow">
          <a:avLst>
            <a:gd name="adj1" fmla="val 5544"/>
            <a:gd name="adj2" fmla="val 330680"/>
            <a:gd name="adj3" fmla="val 14745414"/>
            <a:gd name="adj4" fmla="val 16819874"/>
            <a:gd name="adj5" fmla="val 5757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EEBBC9-AD7C-4C27-B9BF-94CD62FB48D5}">
      <dsp:nvSpPr>
        <dsp:cNvPr id="0" name=""/>
        <dsp:cNvSpPr/>
      </dsp:nvSpPr>
      <dsp:spPr>
        <a:xfrm>
          <a:off x="4235995" y="2288"/>
          <a:ext cx="1017009" cy="50850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Conrad concierge</a:t>
          </a:r>
          <a:endParaRPr lang="en-US" sz="1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260818" y="27111"/>
        <a:ext cx="967363" cy="458858"/>
      </dsp:txXfrm>
    </dsp:sp>
    <dsp:sp modelId="{A9D0C203-0644-4508-ACD7-A143FDB07790}">
      <dsp:nvSpPr>
        <dsp:cNvPr id="0" name=""/>
        <dsp:cNvSpPr/>
      </dsp:nvSpPr>
      <dsp:spPr>
        <a:xfrm>
          <a:off x="5307798" y="392393"/>
          <a:ext cx="1017009" cy="50850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Luxury accommodations</a:t>
          </a:r>
          <a:endParaRPr lang="en-US" sz="1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332621" y="417216"/>
        <a:ext cx="967363" cy="458858"/>
      </dsp:txXfrm>
    </dsp:sp>
    <dsp:sp modelId="{8AC4B2B4-B866-4B6B-A015-1C3D47E450F3}">
      <dsp:nvSpPr>
        <dsp:cNvPr id="0" name=""/>
        <dsp:cNvSpPr/>
      </dsp:nvSpPr>
      <dsp:spPr>
        <a:xfrm>
          <a:off x="5878093" y="1380172"/>
          <a:ext cx="1017009" cy="50850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Gourmet dinning</a:t>
          </a:r>
          <a:endParaRPr lang="en-US" sz="1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902916" y="1404995"/>
        <a:ext cx="967363" cy="458858"/>
      </dsp:txXfrm>
    </dsp:sp>
    <dsp:sp modelId="{F72798CE-D7F0-48F1-8C21-16BB0AAE031A}">
      <dsp:nvSpPr>
        <dsp:cNvPr id="0" name=""/>
        <dsp:cNvSpPr/>
      </dsp:nvSpPr>
      <dsp:spPr>
        <a:xfrm>
          <a:off x="5680032" y="2503433"/>
          <a:ext cx="1017009" cy="50850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Wellness amenities</a:t>
          </a:r>
          <a:endParaRPr lang="en-US" sz="1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704855" y="2528256"/>
        <a:ext cx="967363" cy="458858"/>
      </dsp:txXfrm>
    </dsp:sp>
    <dsp:sp modelId="{589A2940-5882-4834-B1FB-CF090BC698AF}">
      <dsp:nvSpPr>
        <dsp:cNvPr id="0" name=""/>
        <dsp:cNvSpPr/>
      </dsp:nvSpPr>
      <dsp:spPr>
        <a:xfrm>
          <a:off x="4806290" y="3236590"/>
          <a:ext cx="1017009" cy="50850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Business facilities</a:t>
          </a:r>
          <a:endParaRPr lang="en-US" sz="1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831113" y="3261413"/>
        <a:ext cx="967363" cy="458858"/>
      </dsp:txXfrm>
    </dsp:sp>
    <dsp:sp modelId="{0CF9D4A6-FAF3-406E-9BCA-A5A15F2B4D51}">
      <dsp:nvSpPr>
        <dsp:cNvPr id="0" name=""/>
        <dsp:cNvSpPr/>
      </dsp:nvSpPr>
      <dsp:spPr>
        <a:xfrm>
          <a:off x="3665700" y="3236590"/>
          <a:ext cx="1017009" cy="50850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Family friendly services</a:t>
          </a:r>
          <a:endParaRPr lang="en-US" sz="1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690523" y="3261413"/>
        <a:ext cx="967363" cy="458858"/>
      </dsp:txXfrm>
    </dsp:sp>
    <dsp:sp modelId="{ED3135B0-E461-4580-8CB9-7CD3FFFC30FD}">
      <dsp:nvSpPr>
        <dsp:cNvPr id="0" name=""/>
        <dsp:cNvSpPr/>
      </dsp:nvSpPr>
      <dsp:spPr>
        <a:xfrm>
          <a:off x="2791958" y="2503433"/>
          <a:ext cx="1017009" cy="50850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Event spaces</a:t>
          </a:r>
          <a:endParaRPr lang="en-US" sz="13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816781" y="2528256"/>
        <a:ext cx="967363" cy="458858"/>
      </dsp:txXfrm>
    </dsp:sp>
    <dsp:sp modelId="{AAB07F52-B868-43D2-91A7-487F7978ED8C}">
      <dsp:nvSpPr>
        <dsp:cNvPr id="0" name=""/>
        <dsp:cNvSpPr/>
      </dsp:nvSpPr>
      <dsp:spPr>
        <a:xfrm>
          <a:off x="2593896" y="1380172"/>
          <a:ext cx="1017009" cy="50850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Suitability initiatives</a:t>
          </a:r>
          <a:endParaRPr lang="en-US" sz="1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618719" y="1404995"/>
        <a:ext cx="967363" cy="458858"/>
      </dsp:txXfrm>
    </dsp:sp>
    <dsp:sp modelId="{4283FD12-5E61-415E-9FFE-78BE8CD00AD7}">
      <dsp:nvSpPr>
        <dsp:cNvPr id="0" name=""/>
        <dsp:cNvSpPr/>
      </dsp:nvSpPr>
      <dsp:spPr>
        <a:xfrm>
          <a:off x="3164191" y="392393"/>
          <a:ext cx="1017009" cy="50850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Hilton Honours Program</a:t>
          </a:r>
          <a:endParaRPr lang="en-US" sz="1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189014" y="417216"/>
        <a:ext cx="967363" cy="4588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18E770-44AE-47D5-B4B1-71BEC9A9D7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663960"/>
            <a:ext cx="9456049" cy="3594112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CA91C7-81A9-46F3-B0F4-D9AB880851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667581"/>
            <a:ext cx="9456049" cy="1197387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A648C8-9681-4994-B52A-1A8BC79127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1248" y="6102693"/>
            <a:ext cx="2743200" cy="365125"/>
          </a:xfrm>
        </p:spPr>
        <p:txBody>
          <a:bodyPr/>
          <a:lstStyle/>
          <a:p>
            <a:fld id="{AE3425CA-4B9D-4420-BB9E-C250DB30E421}" type="datetime1">
              <a:rPr lang="en-US" smtClean="0"/>
              <a:t>5/16/2023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77F203-CB10-488B-82DC-9D0571A5EE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2B2E9B-C8B7-4716-9D05-265A04246E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9EED8031-DD67-43C6-94A0-646636C95560}"/>
              </a:ext>
            </a:extLst>
          </p:cNvPr>
          <p:cNvCxnSpPr>
            <a:cxnSpLocks/>
          </p:cNvCxnSpPr>
          <p:nvPr/>
        </p:nvCxnSpPr>
        <p:spPr>
          <a:xfrm>
            <a:off x="360154" y="4495800"/>
            <a:ext cx="10375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85095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142B9A-9384-46B2-8B4F-B9C2035CAB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413CF4-CD0B-4F3C-A1CE-1BA3EFDEEB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1DE659-17B0-4F70-8F1C-93BF4DB643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51E1E-C50D-4FD4-8B1E-ECD78340D9AB}" type="datetime1">
              <a:rPr lang="en-US" smtClean="0"/>
              <a:t>5/16/2023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AB0750-AB4E-4FCF-9B52-BC954760B9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466B99-C716-4464-B695-623F4C5A9D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85601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72233A-AD59-4FB1-A1CA-AABFAE0408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9" y="552782"/>
            <a:ext cx="9538428" cy="3714417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656964-650B-4E87-9541-0E659DEC03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9" y="4672584"/>
            <a:ext cx="9538428" cy="1143802"/>
          </a:xfrm>
        </p:spPr>
        <p:txBody>
          <a:bodyPr>
            <a:normAutofit/>
          </a:bodyPr>
          <a:lstStyle>
            <a:lvl1pPr marL="0" indent="0" algn="l" defTabSz="914400" rtl="0" eaLnBrk="1" latinLnBrk="0" hangingPunct="1">
              <a:lnSpc>
                <a:spcPct val="13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0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21BB50-DF4A-47B5-A3AD-18712A3AD4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83AFB-9E54-459E-8C6D-0913AC3BA5D7}" type="datetime1">
              <a:rPr lang="en-US" smtClean="0"/>
              <a:t>5/16/2023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DF59B3-D1B8-4A51-AD6E-868C5BF6F7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0CA779-6272-4A15-A566-20C4E9A60D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0B86E8F-91EA-4626-BCA8-3B4973C7C9D6}"/>
              </a:ext>
            </a:extLst>
          </p:cNvPr>
          <p:cNvCxnSpPr>
            <a:cxnSpLocks/>
          </p:cNvCxnSpPr>
          <p:nvPr/>
        </p:nvCxnSpPr>
        <p:spPr>
          <a:xfrm>
            <a:off x="360154" y="4495800"/>
            <a:ext cx="10375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539870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152A00-5BBD-436C-BB6D-CE650FC462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52783"/>
            <a:ext cx="9683871" cy="13258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FB3E2E-F3C4-4CDD-9138-86AE7A1B566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41248" y="2108362"/>
            <a:ext cx="4507926" cy="37216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95CD01-B639-46B6-B53D-18FE1E39AF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99171" y="2108362"/>
            <a:ext cx="4825948" cy="37216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6E34C3-86AC-48F9-92A4-F17BFAF9EF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144B6-0CA7-46BA-A00B-1E68E5C3ED0C}" type="datetime1">
              <a:rPr lang="en-US" smtClean="0"/>
              <a:t>5/16/2023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5D6A29-C51F-4654-82AD-04056FA6C7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21EEB6-57E6-40E7-9702-1D5999B505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929C81A-4806-44FF-99D8-13A65B2D066F}"/>
              </a:ext>
            </a:extLst>
          </p:cNvPr>
          <p:cNvCxnSpPr>
            <a:cxnSpLocks/>
          </p:cNvCxnSpPr>
          <p:nvPr/>
        </p:nvCxnSpPr>
        <p:spPr>
          <a:xfrm>
            <a:off x="375523" y="2004012"/>
            <a:ext cx="10375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08DDCF9-5353-4B5F-8565-8C27F795A4BF}"/>
              </a:ext>
            </a:extLst>
          </p:cNvPr>
          <p:cNvCxnSpPr>
            <a:cxnSpLocks/>
          </p:cNvCxnSpPr>
          <p:nvPr/>
        </p:nvCxnSpPr>
        <p:spPr>
          <a:xfrm>
            <a:off x="5563342" y="2004012"/>
            <a:ext cx="0" cy="4048693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136486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B0D1A9-BF08-4C6D-805E-244B234EE8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57784"/>
            <a:ext cx="943957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20C1D8-0907-4FDB-BFAD-36E14AF98D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2114185"/>
            <a:ext cx="4438887" cy="693761"/>
          </a:xfrm>
        </p:spPr>
        <p:txBody>
          <a:bodyPr anchor="b">
            <a:normAutofit/>
          </a:bodyPr>
          <a:lstStyle>
            <a:lvl1pPr marL="0" indent="0" algn="l" defTabSz="914400" rtl="0" eaLnBrk="1" latinLnBrk="0" hangingPunct="1">
              <a:lnSpc>
                <a:spcPct val="13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4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6A4441-5FC3-4F86-8ADE-ED90424DB9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1248" y="2900451"/>
            <a:ext cx="4438887" cy="3028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3CEB34D-DB36-47E0-AE2C-FBEBA272076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95090" y="2114185"/>
            <a:ext cx="4485728" cy="693761"/>
          </a:xfrm>
        </p:spPr>
        <p:txBody>
          <a:bodyPr anchor="b">
            <a:normAutofit/>
          </a:bodyPr>
          <a:lstStyle>
            <a:lvl1pPr marL="0" indent="0" algn="l" defTabSz="914400" rtl="0" eaLnBrk="1" latinLnBrk="0" hangingPunct="1">
              <a:lnSpc>
                <a:spcPct val="13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4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F056219-D498-410D-8F2C-03045AE4801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95090" y="2900451"/>
            <a:ext cx="4485730" cy="3028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A8DC9AD-F6B8-44D0-8169-84553C1F92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1F549-537C-41EC-B9CC-5B6A9AC2A6A7}" type="datetime1">
              <a:rPr lang="en-US" smtClean="0"/>
              <a:t>5/16/2023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9985ED-7382-4F00-845D-4F27841B5D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6A2CC25-9EC7-4706-9BD4-5E20C4B332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DBC7D26-1B30-46B8-8221-09886FA3D030}"/>
              </a:ext>
            </a:extLst>
          </p:cNvPr>
          <p:cNvCxnSpPr>
            <a:cxnSpLocks/>
          </p:cNvCxnSpPr>
          <p:nvPr/>
        </p:nvCxnSpPr>
        <p:spPr>
          <a:xfrm>
            <a:off x="375523" y="2004012"/>
            <a:ext cx="10375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4186A75-E140-4995-A8BB-89B5ACE678D2}"/>
              </a:ext>
            </a:extLst>
          </p:cNvPr>
          <p:cNvCxnSpPr>
            <a:cxnSpLocks/>
          </p:cNvCxnSpPr>
          <p:nvPr/>
        </p:nvCxnSpPr>
        <p:spPr>
          <a:xfrm>
            <a:off x="5563342" y="2004012"/>
            <a:ext cx="0" cy="4048693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604384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221C2-B85F-435F-8DF3-C714A5472B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399FE38-24D5-4D5F-A92E-E4F8B23FB7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F8D56-3D0E-48B8-8218-1F3A06A96C62}" type="datetime1">
              <a:rPr lang="en-US" smtClean="0"/>
              <a:t>5/16/2023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29DF69-BE29-4038-9744-17BFC57B88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B9496F-64EC-46E7-97F0-BCB7E79F82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24587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E9F19E0-8FE3-45E8-A227-D74EEF1A63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EC309E-27D4-401F-A74A-DEA16C7B51DC}" type="datetime1">
              <a:rPr lang="en-US" smtClean="0"/>
              <a:t>5/16/2023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BFB1926-56F3-40BC-A03F-62B969419E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FFE2B6-07A4-4AA0-9BCE-204E13DA44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16657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06266A-CB24-44C5-B2E8-011420844A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9283"/>
            <a:ext cx="4603963" cy="2572489"/>
          </a:xfrm>
        </p:spPr>
        <p:txBody>
          <a:bodyPr anchor="ctr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39DBD1-7133-47A5-A771-2CEA185334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0796" y="549283"/>
            <a:ext cx="4455517" cy="5319704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76A729F-B24D-424E-B067-003B0601F25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1248" y="3296498"/>
            <a:ext cx="4603963" cy="2572489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FA7323-5497-426C-9DD9-3CF69E88EC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EA2B81-2BC3-42D7-B67D-05C685AA80AD}" type="datetime1">
              <a:rPr lang="en-US" smtClean="0"/>
              <a:t>5/16/2023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FD7667-4D25-40AF-9D6D-FCB2C21E8E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650918-EDF8-47A5-BEA8-AC9A7A1536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8412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5C5D2B-FAFB-4BC9-A917-610FDCD0B8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9" y="552782"/>
            <a:ext cx="4608576" cy="2569464"/>
          </a:xfrm>
        </p:spPr>
        <p:txBody>
          <a:bodyPr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4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226A694-5302-42BE-8A7A-6007C10F8F7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825952" y="552783"/>
            <a:ext cx="4663440" cy="530826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E4481C-81D6-4329-8203-70B3FCC3F8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1249" y="3300984"/>
            <a:ext cx="4608576" cy="2569464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AD6C12-26C4-4DF7-B013-56D0849AC7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B8F2B-E487-4905-B553-FB649F2B6F23}" type="datetime1">
              <a:rPr lang="en-US" smtClean="0"/>
              <a:t>5/16/2023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E2F307-FB97-40EC-8517-E6F351B3DA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C1B397-305A-42B7-A763-829634B93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89944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E3C3B3-C67F-4C48-A663-EF010429E7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94C4B3F-B3CB-4CF0-AEC8-1893A6A27E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46D005-2B71-4325-A646-A2278C3A2E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4B861-3779-4E37-8DF0-E9EB3EA96210}" type="datetime1">
              <a:rPr lang="en-US" smtClean="0"/>
              <a:t>5/16/2023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356B01-AE16-42EF-B970-5CAF0C891C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BF9BE2-24F4-4F83-8E64-4307C9794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1885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6601120-856A-4F01-B7C1-D87A1E5F815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874324" y="552782"/>
            <a:ext cx="2620891" cy="529472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9D62358-C84C-4947-B826-FF738422EA5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52782"/>
            <a:ext cx="6803155" cy="52947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971139-AA1A-46DB-B793-17FB8E6E8A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38388-E864-4553-9937-AE9FC5E50CFC}" type="datetime1">
              <a:rPr lang="en-US" smtClean="0"/>
              <a:t>5/16/2023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2E06F6-0FE2-40FB-BFEE-010C22293D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BA7B1B-13A1-41BA-B924-FD11450C14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20698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B4BD48A-4D17-4225-AC4D-67B4C686C5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52782"/>
            <a:ext cx="9489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F14A2B-77AF-4E51-B0C1-0D361EF81A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2096199"/>
            <a:ext cx="9489000" cy="37473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39C2F5-57CA-4152-A766-8F877538FB1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41248" y="6102693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1000" b="1" kern="1200" cap="all" spc="300" baseline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6EF7C3A7-D6F6-4D38-A7C3-B72967BB81A6}" type="datetime1">
              <a:rPr lang="en-US" smtClean="0"/>
              <a:t>5/16/2023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225FB5-D02B-4BB9-8B8B-D1A11CFE896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9234260" y="242762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1000" b="1" kern="1200" cap="all" spc="3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6244FF-6F88-4090-A77F-499DF9AAEA8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15546" y="5878515"/>
            <a:ext cx="952229" cy="420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3200" b="1" kern="1200" cap="all" spc="300" baseline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194AEDE-F25F-43E6-A2C4-7FFF41074990}"/>
              </a:ext>
            </a:extLst>
          </p:cNvPr>
          <p:cNvSpPr/>
          <p:nvPr/>
        </p:nvSpPr>
        <p:spPr>
          <a:xfrm>
            <a:off x="367744" y="334928"/>
            <a:ext cx="11456511" cy="618814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C793C08-EF4C-422B-A728-6C717C47DF6F}"/>
              </a:ext>
            </a:extLst>
          </p:cNvPr>
          <p:cNvCxnSpPr>
            <a:cxnSpLocks/>
          </p:cNvCxnSpPr>
          <p:nvPr/>
        </p:nvCxnSpPr>
        <p:spPr>
          <a:xfrm>
            <a:off x="10748698" y="334928"/>
            <a:ext cx="0" cy="6188146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E825BC6-56A8-46DE-8037-A9A577624B0D}"/>
              </a:ext>
            </a:extLst>
          </p:cNvPr>
          <p:cNvCxnSpPr>
            <a:cxnSpLocks/>
          </p:cNvCxnSpPr>
          <p:nvPr/>
        </p:nvCxnSpPr>
        <p:spPr>
          <a:xfrm>
            <a:off x="373060" y="6047437"/>
            <a:ext cx="10375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314255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05" r:id="rId6"/>
    <p:sldLayoutId id="2147483701" r:id="rId7"/>
    <p:sldLayoutId id="2147483702" r:id="rId8"/>
    <p:sldLayoutId id="2147483703" r:id="rId9"/>
    <p:sldLayoutId id="2147483704" r:id="rId10"/>
    <p:sldLayoutId id="2147483706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3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13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defTabSz="914400" rtl="0" eaLnBrk="1" latinLnBrk="0" hangingPunct="1">
        <a:lnSpc>
          <a:spcPct val="13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defTabSz="914400" rtl="0" eaLnBrk="1" latinLnBrk="0" hangingPunct="1">
        <a:lnSpc>
          <a:spcPct val="13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uxurytraveladvisor.com/conrad-hotels-resorts-launches-conrad-concierge" TargetMode="External"/><Relationship Id="rId2" Type="http://schemas.openxmlformats.org/officeDocument/2006/relationships/hyperlink" Target="https://www.hilton.com/en/brands/conrad-hotel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Background Fill">
            <a:extLst>
              <a:ext uri="{FF2B5EF4-FFF2-40B4-BE49-F238E27FC236}">
                <a16:creationId xmlns:a16="http://schemas.microsoft.com/office/drawing/2014/main" id="{6DA65B90-7B06-4499-91BA-CDDD361324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7499CA-5BA1-66EA-3E18-BBBEB35E45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9" y="4491935"/>
            <a:ext cx="6209785" cy="1678752"/>
          </a:xfrm>
        </p:spPr>
        <p:txBody>
          <a:bodyPr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Hospitality and Guest Services- BMIH4003</a:t>
            </a:r>
            <a:b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role and importance of quality service, hospitality, and guest services within the hotel Industry 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8F6F183-EC34-5ED5-1B82-4647FA40B40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77104" y="4540004"/>
            <a:ext cx="3471579" cy="1507424"/>
          </a:xfrm>
        </p:spPr>
        <p:txBody>
          <a:bodyPr anchor="t">
            <a:noAutofit/>
          </a:bodyPr>
          <a:lstStyle/>
          <a:p>
            <a:pPr>
              <a:lnSpc>
                <a:spcPct val="12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</a:t>
            </a:r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id: 2233691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Silvia Alina Canalos</a:t>
            </a:r>
          </a:p>
          <a:p>
            <a:pPr>
              <a:lnSpc>
                <a:spcPct val="12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Lecturer name: Charlotte Joyner</a:t>
            </a:r>
          </a:p>
        </p:txBody>
      </p:sp>
      <p:pic>
        <p:nvPicPr>
          <p:cNvPr id="5" name="Picture 4" descr="A picture containing font, text, typography, graphics&#10;&#10;Description automatically generated">
            <a:extLst>
              <a:ext uri="{FF2B5EF4-FFF2-40B4-BE49-F238E27FC236}">
                <a16:creationId xmlns:a16="http://schemas.microsoft.com/office/drawing/2014/main" id="{903428C4-257D-0602-516D-7E464C2B03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703" y="1089577"/>
            <a:ext cx="9716370" cy="2647709"/>
          </a:xfrm>
          <a:prstGeom prst="rect">
            <a:avLst/>
          </a:prstGeom>
        </p:spPr>
      </p:pic>
      <p:sp>
        <p:nvSpPr>
          <p:cNvPr id="12" name="Main Frame">
            <a:extLst>
              <a:ext uri="{FF2B5EF4-FFF2-40B4-BE49-F238E27FC236}">
                <a16:creationId xmlns:a16="http://schemas.microsoft.com/office/drawing/2014/main" id="{9502469D-C562-48E3-ABA2-3CFA55C52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7744" y="334928"/>
            <a:ext cx="11456511" cy="618814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Main Horizontal Connector">
            <a:extLst>
              <a:ext uri="{FF2B5EF4-FFF2-40B4-BE49-F238E27FC236}">
                <a16:creationId xmlns:a16="http://schemas.microsoft.com/office/drawing/2014/main" id="{4D594499-F983-4364-8ABC-5BCDC2E906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75032" y="6047437"/>
            <a:ext cx="347366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Main Vertical Connector">
            <a:extLst>
              <a:ext uri="{FF2B5EF4-FFF2-40B4-BE49-F238E27FC236}">
                <a16:creationId xmlns:a16="http://schemas.microsoft.com/office/drawing/2014/main" id="{6D4C177C-581F-4CC8-A686-0B6D25DC6A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748698" y="334928"/>
            <a:ext cx="0" cy="6188146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BDB03F3-936C-4FC9-8A4E-9ADA66A980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67744" y="4495794"/>
            <a:ext cx="10380954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3419107B-6183-4C67-B48F-1418FA94A5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77100" y="4495800"/>
            <a:ext cx="0" cy="2027274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0543A898-C40D-C126-51D0-7A80F468AA63}"/>
              </a:ext>
            </a:extLst>
          </p:cNvPr>
          <p:cNvSpPr txBox="1"/>
          <p:nvPr/>
        </p:nvSpPr>
        <p:spPr>
          <a:xfrm>
            <a:off x="367744" y="4230033"/>
            <a:ext cx="412495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000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Stories From Hilton. (n.d.). Conrad Hotels &amp; Resorts Latest News</a:t>
            </a:r>
          </a:p>
        </p:txBody>
      </p:sp>
    </p:spTree>
    <p:extLst>
      <p:ext uri="{BB962C8B-B14F-4D97-AF65-F5344CB8AC3E}">
        <p14:creationId xmlns:p14="http://schemas.microsoft.com/office/powerpoint/2010/main" val="23203821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93DCAC-79B0-509C-CEAE-6A74FCEAF7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52783"/>
            <a:ext cx="5314222" cy="1161020"/>
          </a:xfrm>
        </p:spPr>
        <p:txBody>
          <a:bodyPr>
            <a:normAutofit/>
          </a:bodyPr>
          <a:lstStyle/>
          <a:p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Contents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6602D1-E448-A762-EFCE-360160659D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2096199"/>
            <a:ext cx="5314219" cy="3747384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  <a:p>
            <a:pPr>
              <a:lnSpc>
                <a:spcPct val="12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Main consumers of Conrad Hotels and Resorts</a:t>
            </a:r>
          </a:p>
          <a:p>
            <a:pPr>
              <a:lnSpc>
                <a:spcPct val="12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Guests services and facilities of Conrad Hotels and Resorts</a:t>
            </a:r>
          </a:p>
          <a:p>
            <a:pPr>
              <a:lnSpc>
                <a:spcPct val="12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purpose and duty of guest services</a:t>
            </a:r>
          </a:p>
          <a:p>
            <a:pPr>
              <a:lnSpc>
                <a:spcPct val="12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 hospitality is important?</a:t>
            </a:r>
          </a:p>
          <a:p>
            <a:pPr>
              <a:lnSpc>
                <a:spcPct val="12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to exceed the expectations of the visitors</a:t>
            </a:r>
          </a:p>
          <a:p>
            <a:pPr>
              <a:lnSpc>
                <a:spcPct val="12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  <a:p>
            <a:pPr>
              <a:lnSpc>
                <a:spcPct val="12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pic>
        <p:nvPicPr>
          <p:cNvPr id="5" name="Picture 4" descr="A stack of books with text&#10;&#10;Description automatically generated with low confidence">
            <a:extLst>
              <a:ext uri="{FF2B5EF4-FFF2-40B4-BE49-F238E27FC236}">
                <a16:creationId xmlns:a16="http://schemas.microsoft.com/office/drawing/2014/main" id="{56292060-08E6-6525-D24B-10944F19CE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84234" y="1622440"/>
            <a:ext cx="3622628" cy="3128633"/>
          </a:xfrm>
          <a:prstGeom prst="rect">
            <a:avLst/>
          </a:prstGeom>
        </p:spPr>
      </p:pic>
      <p:sp>
        <p:nvSpPr>
          <p:cNvPr id="12" name="Main Frame">
            <a:extLst>
              <a:ext uri="{FF2B5EF4-FFF2-40B4-BE49-F238E27FC236}">
                <a16:creationId xmlns:a16="http://schemas.microsoft.com/office/drawing/2014/main" id="{8B3D301E-EEB6-4474-BFB1-FCD7A1F30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7744" y="334928"/>
            <a:ext cx="11456511" cy="618814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Main Horizontal Connector">
            <a:extLst>
              <a:ext uri="{FF2B5EF4-FFF2-40B4-BE49-F238E27FC236}">
                <a16:creationId xmlns:a16="http://schemas.microsoft.com/office/drawing/2014/main" id="{85F2753B-199B-4FF0-838F-41E8D058E9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3060" y="6047437"/>
            <a:ext cx="10375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E341D9C-BF5C-4FF9-8BDA-3B4838CEE5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38900" y="335680"/>
            <a:ext cx="0" cy="5711757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52B8AEB-3A84-48C9-BE11-1E19E66A0D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67744" y="1905000"/>
            <a:ext cx="607115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Main Vertical Connector">
            <a:extLst>
              <a:ext uri="{FF2B5EF4-FFF2-40B4-BE49-F238E27FC236}">
                <a16:creationId xmlns:a16="http://schemas.microsoft.com/office/drawing/2014/main" id="{B0BDEAB7-0E83-4F55-90F4-098569F5A5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748698" y="334928"/>
            <a:ext cx="0" cy="6188146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A07686C6-DC3D-7F13-0B2F-08CB9F6EF27A}"/>
              </a:ext>
            </a:extLst>
          </p:cNvPr>
          <p:cNvSpPr txBox="1"/>
          <p:nvPr/>
        </p:nvSpPr>
        <p:spPr>
          <a:xfrm>
            <a:off x="6438900" y="5712510"/>
            <a:ext cx="40263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000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Unl.edu. (2013). Tips, Tricks &amp; Other Helpful Hints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</p:txBody>
      </p:sp>
    </p:spTree>
    <p:extLst>
      <p:ext uri="{BB962C8B-B14F-4D97-AF65-F5344CB8AC3E}">
        <p14:creationId xmlns:p14="http://schemas.microsoft.com/office/powerpoint/2010/main" val="12029541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AA3075-DB48-5A96-CEE2-81031953D2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452" y="281314"/>
            <a:ext cx="4726433" cy="733103"/>
          </a:xfrm>
        </p:spPr>
        <p:txBody>
          <a:bodyPr anchor="b">
            <a:normAutofit/>
          </a:bodyPr>
          <a:lstStyle/>
          <a:p>
            <a:pPr algn="ctr"/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pic>
        <p:nvPicPr>
          <p:cNvPr id="5" name="Picture 4" descr="A building with flags on the front&#10;&#10;Description automatically generated with low confidence">
            <a:extLst>
              <a:ext uri="{FF2B5EF4-FFF2-40B4-BE49-F238E27FC236}">
                <a16:creationId xmlns:a16="http://schemas.microsoft.com/office/drawing/2014/main" id="{30D872C5-6319-63A4-E14E-CCE7D57D9B7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922" r="2" b="5584"/>
          <a:stretch/>
        </p:blipFill>
        <p:spPr>
          <a:xfrm>
            <a:off x="373060" y="934368"/>
            <a:ext cx="6072703" cy="362747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1071AD-EC15-B988-C6C1-69E83416A3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2404" y="1270000"/>
            <a:ext cx="3542236" cy="4573583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Conrad Hotels &amp; Resorts is a premium brand within the Hilton Worldwide portfolio named after Conrad Hilton.</a:t>
            </a:r>
          </a:p>
          <a:p>
            <a:pPr algn="just"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brand is committed to provide contemporary travellers with smart luxury, including refined elegance and intelligent service (Hilton, n.d.)</a:t>
            </a:r>
          </a:p>
          <a:p>
            <a:pPr algn="just"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Visitors take part in immersive experiences because of the distinctive architecture, design, and facilities.</a:t>
            </a:r>
          </a:p>
          <a:p>
            <a:pPr algn="just"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"The Conrad Concierge," a new approach to service (Luxury Travel Advisor, n.d.). </a:t>
            </a:r>
          </a:p>
          <a:p>
            <a:pPr algn="just"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Recognised for its unique combination of modern architecture, cutting-edge tech, and selected art, all of which build a culture of exceptional service. </a:t>
            </a:r>
          </a:p>
        </p:txBody>
      </p:sp>
      <p:sp>
        <p:nvSpPr>
          <p:cNvPr id="12" name="Main Frame">
            <a:extLst>
              <a:ext uri="{FF2B5EF4-FFF2-40B4-BE49-F238E27FC236}">
                <a16:creationId xmlns:a16="http://schemas.microsoft.com/office/drawing/2014/main" id="{8B3D301E-EEB6-4474-BFB1-FCD7A1F30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6197" y="334928"/>
            <a:ext cx="11456511" cy="618814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Main Horizontal Connector">
            <a:extLst>
              <a:ext uri="{FF2B5EF4-FFF2-40B4-BE49-F238E27FC236}">
                <a16:creationId xmlns:a16="http://schemas.microsoft.com/office/drawing/2014/main" id="{85F2753B-199B-4FF0-838F-41E8D058E9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3060" y="6047437"/>
            <a:ext cx="10375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2CE7BF-3496-4F2D-8D07-892DA44043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40447" y="343372"/>
            <a:ext cx="0" cy="5701553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13A7DAB-4EE8-4AE2-AB14-048FBC5ED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66197" y="3962400"/>
            <a:ext cx="6072703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Main Vertical Connector">
            <a:extLst>
              <a:ext uri="{FF2B5EF4-FFF2-40B4-BE49-F238E27FC236}">
                <a16:creationId xmlns:a16="http://schemas.microsoft.com/office/drawing/2014/main" id="{B0BDEAB7-0E83-4F55-90F4-098569F5A5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748698" y="334928"/>
            <a:ext cx="0" cy="6188146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B67A06EC-10CE-F51F-AA5B-650FF01500E2}"/>
              </a:ext>
            </a:extLst>
          </p:cNvPr>
          <p:cNvSpPr txBox="1"/>
          <p:nvPr/>
        </p:nvSpPr>
        <p:spPr>
          <a:xfrm>
            <a:off x="1348741" y="4578236"/>
            <a:ext cx="50901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000" b="0" i="1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Tripadvisor</a:t>
            </a:r>
            <a:r>
              <a:rPr lang="en-GB" sz="10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(n.d.). CONRAD LONDON ST. JAMES </a:t>
            </a: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</p:txBody>
      </p:sp>
    </p:spTree>
    <p:extLst>
      <p:ext uri="{BB962C8B-B14F-4D97-AF65-F5344CB8AC3E}">
        <p14:creationId xmlns:p14="http://schemas.microsoft.com/office/powerpoint/2010/main" val="26205700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644481-3649-BF07-6804-8FF968669D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52782"/>
            <a:ext cx="9310924" cy="1154711"/>
          </a:xfrm>
        </p:spPr>
        <p:txBody>
          <a:bodyPr>
            <a:normAutofit/>
          </a:bodyPr>
          <a:lstStyle/>
          <a:p>
            <a:pPr algn="ctr"/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Main consumers of Conrad Hotels and Resorts</a:t>
            </a:r>
            <a:b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3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138D8F-76E3-F17B-2BBC-F04BA2D872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2391995"/>
            <a:ext cx="3480355" cy="3174788"/>
          </a:xfrm>
        </p:spPr>
        <p:txBody>
          <a:bodyPr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guests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Luxury leisure guests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Affluent families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Couples 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Luxury events planners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Loyalty program members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(Hilton, n.d.).</a:t>
            </a:r>
          </a:p>
        </p:txBody>
      </p:sp>
      <p:pic>
        <p:nvPicPr>
          <p:cNvPr id="5" name="Picture 4" descr="A group of people eating at a table&#10;&#10;Description automatically generated with medium confidence">
            <a:extLst>
              <a:ext uri="{FF2B5EF4-FFF2-40B4-BE49-F238E27FC236}">
                <a16:creationId xmlns:a16="http://schemas.microsoft.com/office/drawing/2014/main" id="{17EDF839-FBDA-1C5F-029A-FA5A25FF61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9974" y="2523067"/>
            <a:ext cx="5393795" cy="2912649"/>
          </a:xfrm>
          <a:prstGeom prst="rect">
            <a:avLst/>
          </a:prstGeom>
        </p:spPr>
      </p:pic>
      <p:sp>
        <p:nvSpPr>
          <p:cNvPr id="12" name="Main Frame">
            <a:extLst>
              <a:ext uri="{FF2B5EF4-FFF2-40B4-BE49-F238E27FC236}">
                <a16:creationId xmlns:a16="http://schemas.microsoft.com/office/drawing/2014/main" id="{8B3D301E-EEB6-4474-BFB1-FCD7A1F30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7744" y="334928"/>
            <a:ext cx="11456511" cy="618814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Main Horizontal Connector">
            <a:extLst>
              <a:ext uri="{FF2B5EF4-FFF2-40B4-BE49-F238E27FC236}">
                <a16:creationId xmlns:a16="http://schemas.microsoft.com/office/drawing/2014/main" id="{85F2753B-199B-4FF0-838F-41E8D058E9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3060" y="6047437"/>
            <a:ext cx="10375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Main Vertical Connector">
            <a:extLst>
              <a:ext uri="{FF2B5EF4-FFF2-40B4-BE49-F238E27FC236}">
                <a16:creationId xmlns:a16="http://schemas.microsoft.com/office/drawing/2014/main" id="{B0BDEAB7-0E83-4F55-90F4-098569F5A5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748698" y="334928"/>
            <a:ext cx="0" cy="6188146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A245249-2F4C-4F85-AB62-095DBE5249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67744" y="1911349"/>
            <a:ext cx="10380954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2D08E46-4633-48DB-9AC2-D98F115E43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86300" y="1905000"/>
            <a:ext cx="0" cy="414243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4AE0EEBF-F689-B62D-2BEF-DB03BC80E348}"/>
              </a:ext>
            </a:extLst>
          </p:cNvPr>
          <p:cNvSpPr txBox="1"/>
          <p:nvPr/>
        </p:nvSpPr>
        <p:spPr>
          <a:xfrm>
            <a:off x="5019974" y="5699760"/>
            <a:ext cx="524162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0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BW Hotelier. (n.d.). Hilton launches Great Small Breaks staycation for families and young guests.</a:t>
            </a:r>
          </a:p>
        </p:txBody>
      </p:sp>
    </p:spTree>
    <p:extLst>
      <p:ext uri="{BB962C8B-B14F-4D97-AF65-F5344CB8AC3E}">
        <p14:creationId xmlns:p14="http://schemas.microsoft.com/office/powerpoint/2010/main" val="40926813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0FE429-3AE1-7248-7B08-1821964430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Guests services and facilities of Conrad Hotels and Resorts</a:t>
            </a:r>
            <a:b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C78F4D0-DF08-ADB3-7788-EB271A23AC9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1467064"/>
              </p:ext>
            </p:extLst>
          </p:nvPr>
        </p:nvGraphicFramePr>
        <p:xfrm>
          <a:off x="841248" y="1791399"/>
          <a:ext cx="9489000" cy="3747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E17C1929-C70D-8EEB-1FCF-1781EBB5E8E6}"/>
              </a:ext>
            </a:extLst>
          </p:cNvPr>
          <p:cNvSpPr txBox="1"/>
          <p:nvPr/>
        </p:nvSpPr>
        <p:spPr>
          <a:xfrm>
            <a:off x="3667760" y="6187440"/>
            <a:ext cx="54051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Hilton, (n.d.).</a:t>
            </a:r>
          </a:p>
        </p:txBody>
      </p:sp>
    </p:spTree>
    <p:extLst>
      <p:ext uri="{BB962C8B-B14F-4D97-AF65-F5344CB8AC3E}">
        <p14:creationId xmlns:p14="http://schemas.microsoft.com/office/powerpoint/2010/main" val="41500072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58DC03-494D-52CB-DA59-42654C6107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7" y="4663439"/>
            <a:ext cx="5180742" cy="1180143"/>
          </a:xfrm>
        </p:spPr>
        <p:txBody>
          <a:bodyPr anchor="b">
            <a:normAutofit/>
          </a:bodyPr>
          <a:lstStyle/>
          <a:p>
            <a:pPr algn="ctr"/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purpose and duty of guest services</a:t>
            </a:r>
            <a:b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3400" dirty="0"/>
          </a:p>
        </p:txBody>
      </p:sp>
      <p:pic>
        <p:nvPicPr>
          <p:cNvPr id="5" name="Picture 4" descr="A group of people sitting at a table&#10;&#10;Description automatically generated with low confidence">
            <a:extLst>
              <a:ext uri="{FF2B5EF4-FFF2-40B4-BE49-F238E27FC236}">
                <a16:creationId xmlns:a16="http://schemas.microsoft.com/office/drawing/2014/main" id="{26C5D390-C90B-C398-0DD6-7DE167BBA61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9837"/>
          <a:stretch/>
        </p:blipFill>
        <p:spPr>
          <a:xfrm>
            <a:off x="366197" y="334928"/>
            <a:ext cx="6072703" cy="362747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2647D8-2352-0E6F-B790-B301EF402C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2404" y="810562"/>
            <a:ext cx="3470050" cy="5033021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Hospitality guests services aim to satisfy and comfort guests (Wood, 2015). </a:t>
            </a:r>
          </a:p>
          <a:p>
            <a:pPr algn="just"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Guest services handles reservations, special requests, and hotel information.</a:t>
            </a:r>
          </a:p>
          <a:p>
            <a:pPr algn="just"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Guest services facilitate check-in, making visitors feel welcome and appreciated (People 1</a:t>
            </a:r>
            <a:r>
              <a:rPr lang="en-GB" sz="12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2017).</a:t>
            </a:r>
          </a:p>
          <a:p>
            <a:pPr algn="just"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Guest services coordinates with other departments to meet guests' requirements during their stay (Walker, 2013).</a:t>
            </a:r>
          </a:p>
          <a:p>
            <a:pPr algn="just"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Handles check-out, payment, and feedback to enhance future services.</a:t>
            </a:r>
          </a:p>
          <a:p>
            <a:pPr algn="just"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Guest services are crucial and affect a hotel's reputation, guest loyalty, and competitiveness (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Heppell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2015). </a:t>
            </a:r>
          </a:p>
        </p:txBody>
      </p:sp>
      <p:sp>
        <p:nvSpPr>
          <p:cNvPr id="12" name="Main Frame">
            <a:extLst>
              <a:ext uri="{FF2B5EF4-FFF2-40B4-BE49-F238E27FC236}">
                <a16:creationId xmlns:a16="http://schemas.microsoft.com/office/drawing/2014/main" id="{8B3D301E-EEB6-4474-BFB1-FCD7A1F30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6197" y="334928"/>
            <a:ext cx="11456511" cy="618814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Main Horizontal Connector">
            <a:extLst>
              <a:ext uri="{FF2B5EF4-FFF2-40B4-BE49-F238E27FC236}">
                <a16:creationId xmlns:a16="http://schemas.microsoft.com/office/drawing/2014/main" id="{85F2753B-199B-4FF0-838F-41E8D058E9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3060" y="6047437"/>
            <a:ext cx="10375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2CE7BF-3496-4F2D-8D07-892DA44043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40447" y="343372"/>
            <a:ext cx="0" cy="5701553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13A7DAB-4EE8-4AE2-AB14-048FBC5ED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66197" y="3962400"/>
            <a:ext cx="6072703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Main Vertical Connector">
            <a:extLst>
              <a:ext uri="{FF2B5EF4-FFF2-40B4-BE49-F238E27FC236}">
                <a16:creationId xmlns:a16="http://schemas.microsoft.com/office/drawing/2014/main" id="{B0BDEAB7-0E83-4F55-90F4-098569F5A5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748698" y="334928"/>
            <a:ext cx="0" cy="6188146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AC0EFA0D-4103-B7CC-7499-77B6A69E2905}"/>
              </a:ext>
            </a:extLst>
          </p:cNvPr>
          <p:cNvSpPr txBox="1"/>
          <p:nvPr/>
        </p:nvSpPr>
        <p:spPr>
          <a:xfrm>
            <a:off x="366197" y="4043680"/>
            <a:ext cx="607270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0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admin (n.d.). Humans and AI: How to Improve Guest Services in a New Collaborative Way. </a:t>
            </a:r>
          </a:p>
        </p:txBody>
      </p:sp>
    </p:spTree>
    <p:extLst>
      <p:ext uri="{BB962C8B-B14F-4D97-AF65-F5344CB8AC3E}">
        <p14:creationId xmlns:p14="http://schemas.microsoft.com/office/powerpoint/2010/main" val="7986398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BE8DB2-6A9F-D0F9-3C53-B99471DA24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8213" y="1168797"/>
            <a:ext cx="4298501" cy="621997"/>
          </a:xfrm>
        </p:spPr>
        <p:txBody>
          <a:bodyPr anchor="t">
            <a:normAutofit/>
          </a:bodyPr>
          <a:lstStyle/>
          <a:p>
            <a:pPr algn="ctr"/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 hospitality is important?</a:t>
            </a:r>
            <a:b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1800" b="1" dirty="0"/>
          </a:p>
        </p:txBody>
      </p:sp>
      <p:pic>
        <p:nvPicPr>
          <p:cNvPr id="5" name="Picture 4" descr="A group of people standing in front of a globe&#10;&#10;Description automatically generated with medium confidence">
            <a:extLst>
              <a:ext uri="{FF2B5EF4-FFF2-40B4-BE49-F238E27FC236}">
                <a16:creationId xmlns:a16="http://schemas.microsoft.com/office/drawing/2014/main" id="{91459220-749D-4848-50D0-DE347569D3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4369" y="3268629"/>
            <a:ext cx="4335388" cy="243865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C9CC61-E51A-28B1-E3E3-A638A812F1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81049" y="1249682"/>
            <a:ext cx="4402923" cy="4593901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Hospitality sector boost the worldwide economy.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Promotes cultural awareness by encouraging individuals to travel (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Swarbrooke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Horner, 2011).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Boost local economies, improving infrastructure and investing in other areas (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Tesone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2014).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Improves guests life and wellbeing (O’Gorman, 2010).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offers professional progression and skill development.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hotel business is a key source of foreign money and GDP in many nations (O’Fallon and Rutherford, 2010).</a:t>
            </a:r>
          </a:p>
        </p:txBody>
      </p:sp>
      <p:sp>
        <p:nvSpPr>
          <p:cNvPr id="12" name="Main Frame">
            <a:extLst>
              <a:ext uri="{FF2B5EF4-FFF2-40B4-BE49-F238E27FC236}">
                <a16:creationId xmlns:a16="http://schemas.microsoft.com/office/drawing/2014/main" id="{8B3D301E-EEB6-4474-BFB1-FCD7A1F30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7744" y="334928"/>
            <a:ext cx="11456511" cy="618814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Main Horizontal Connector">
            <a:extLst>
              <a:ext uri="{FF2B5EF4-FFF2-40B4-BE49-F238E27FC236}">
                <a16:creationId xmlns:a16="http://schemas.microsoft.com/office/drawing/2014/main" id="{85F2753B-199B-4FF0-838F-41E8D058E9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3060" y="6047437"/>
            <a:ext cx="10375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EF981EB-9E9C-48FA-8C2D-89F17D414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62600" y="340658"/>
            <a:ext cx="0" cy="5701553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A73B1C4-E6F2-4D90-8A43-5F92E726DF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67744" y="2933700"/>
            <a:ext cx="519485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Main Vertical Connector">
            <a:extLst>
              <a:ext uri="{FF2B5EF4-FFF2-40B4-BE49-F238E27FC236}">
                <a16:creationId xmlns:a16="http://schemas.microsoft.com/office/drawing/2014/main" id="{B0BDEAB7-0E83-4F55-90F4-098569F5A5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748698" y="334928"/>
            <a:ext cx="0" cy="6188146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EAE193A1-8C33-E83E-A1A2-35878C0DBA33}"/>
              </a:ext>
            </a:extLst>
          </p:cNvPr>
          <p:cNvSpPr txBox="1"/>
          <p:nvPr/>
        </p:nvSpPr>
        <p:spPr>
          <a:xfrm>
            <a:off x="878213" y="5780601"/>
            <a:ext cx="44585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0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Study.com. (2019). Hospitality Industry: Products &amp; Characteristics.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</p:txBody>
      </p:sp>
    </p:spTree>
    <p:extLst>
      <p:ext uri="{BB962C8B-B14F-4D97-AF65-F5344CB8AC3E}">
        <p14:creationId xmlns:p14="http://schemas.microsoft.com/office/powerpoint/2010/main" val="18270160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5551CC-E186-FA75-94CA-2FE49BE275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7024" y="552782"/>
            <a:ext cx="4423224" cy="1643663"/>
          </a:xfrm>
        </p:spPr>
        <p:txBody>
          <a:bodyPr>
            <a:normAutofit/>
          </a:bodyPr>
          <a:lstStyle/>
          <a:p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to exceed the expectations of the visitors</a:t>
            </a:r>
            <a:b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2800" b="1" dirty="0"/>
          </a:p>
        </p:txBody>
      </p:sp>
      <p:pic>
        <p:nvPicPr>
          <p:cNvPr id="5" name="Picture 4" descr="A picture containing person, yellow, clothing, fabric&#10;&#10;Description automatically generated">
            <a:extLst>
              <a:ext uri="{FF2B5EF4-FFF2-40B4-BE49-F238E27FC236}">
                <a16:creationId xmlns:a16="http://schemas.microsoft.com/office/drawing/2014/main" id="{DCFAE90F-C279-3856-635E-94DF24774D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744" y="2508875"/>
            <a:ext cx="4842769" cy="184025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1239A9-8DB8-2455-CE9D-5575069F01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024" y="2735229"/>
            <a:ext cx="4423224" cy="310835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 understanding guests needs and wants.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Personalization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Quality of service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Training staff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Proactive service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Consistency </a:t>
            </a:r>
          </a:p>
          <a:p>
            <a:pPr marL="0" indent="0" algn="r">
              <a:lnSpc>
                <a:spcPct val="150000"/>
              </a:lnSpc>
              <a:buNone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(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Heppell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2015).</a:t>
            </a:r>
          </a:p>
          <a:p>
            <a:pPr>
              <a:lnSpc>
                <a:spcPct val="120000"/>
              </a:lnSpc>
            </a:pPr>
            <a:endParaRPr lang="en-GB" sz="1700" dirty="0"/>
          </a:p>
          <a:p>
            <a:pPr>
              <a:lnSpc>
                <a:spcPct val="120000"/>
              </a:lnSpc>
            </a:pPr>
            <a:endParaRPr lang="en-GB" sz="1700" dirty="0"/>
          </a:p>
        </p:txBody>
      </p:sp>
      <p:cxnSp>
        <p:nvCxnSpPr>
          <p:cNvPr id="12" name="Main Vertical Connector">
            <a:extLst>
              <a:ext uri="{FF2B5EF4-FFF2-40B4-BE49-F238E27FC236}">
                <a16:creationId xmlns:a16="http://schemas.microsoft.com/office/drawing/2014/main" id="{B0BDEAB7-0E83-4F55-90F4-098569F5A5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748698" y="334928"/>
            <a:ext cx="0" cy="6188146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Main Frame">
            <a:extLst>
              <a:ext uri="{FF2B5EF4-FFF2-40B4-BE49-F238E27FC236}">
                <a16:creationId xmlns:a16="http://schemas.microsoft.com/office/drawing/2014/main" id="{60B98957-D5C0-4FFC-8987-C5D8A06FDC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60546" y="334928"/>
            <a:ext cx="6263710" cy="618814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B123B9E-16C1-47FC-BA6E-0B62BE4F2E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62133" y="2400300"/>
            <a:ext cx="518656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Main Horizontal Connector">
            <a:extLst>
              <a:ext uri="{FF2B5EF4-FFF2-40B4-BE49-F238E27FC236}">
                <a16:creationId xmlns:a16="http://schemas.microsoft.com/office/drawing/2014/main" id="{51DA9589-40B0-4B65-A035-81057865F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60546" y="6047437"/>
            <a:ext cx="5188152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0A862FD6-A84B-6DD8-744E-21439AA70439}"/>
              </a:ext>
            </a:extLst>
          </p:cNvPr>
          <p:cNvSpPr txBox="1"/>
          <p:nvPr/>
        </p:nvSpPr>
        <p:spPr>
          <a:xfrm>
            <a:off x="367744" y="4663440"/>
            <a:ext cx="494593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0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Kristen (2018). BARE Shares - 3 Ways to Exceed Customer Expectations.</a:t>
            </a:r>
          </a:p>
        </p:txBody>
      </p:sp>
    </p:spTree>
    <p:extLst>
      <p:ext uri="{BB962C8B-B14F-4D97-AF65-F5344CB8AC3E}">
        <p14:creationId xmlns:p14="http://schemas.microsoft.com/office/powerpoint/2010/main" val="35013863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15FFC6-BA06-E199-6668-F6A52F742B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1DBE51-4F01-A463-2125-190E9CE90B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Conrad Hotels &amp; Resorts is a symbol of opulent hospitality, renowned for its elegance and intimate atmosphere.</a:t>
            </a:r>
          </a:p>
          <a:p>
            <a:pPr algn="just"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brand provides to a varied clientele, including corporate travellers and luxury-seeking vacationers.</a:t>
            </a:r>
          </a:p>
          <a:p>
            <a:pPr algn="just"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Conrad provides distinctive and personalised services, such as the 'Conrad Concierge', luxurious accommodations, and world-class culinary options, and is committed to sustainability.</a:t>
            </a:r>
          </a:p>
          <a:p>
            <a:pPr algn="just"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brand's participation in Hilton's loyalty programme demonstrates its commitment to rewarding hospitality.</a:t>
            </a:r>
          </a:p>
          <a:p>
            <a:pPr algn="just"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Guest services are essential to the success of the hospitality industry, enhancing the hotel's reputation and profitability.</a:t>
            </a:r>
          </a:p>
          <a:p>
            <a:pPr algn="just"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Hospitality is essential for economic expansion, cultural exchange, and interpersonal bonding.</a:t>
            </a:r>
          </a:p>
          <a:p>
            <a:pPr algn="just"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exceed guest expectations by comprehending visitor requirements, customising services, delivering high-quality service, effectively training staff, and providing proactive service.</a:t>
            </a:r>
          </a:p>
        </p:txBody>
      </p:sp>
    </p:spTree>
    <p:extLst>
      <p:ext uri="{BB962C8B-B14F-4D97-AF65-F5344CB8AC3E}">
        <p14:creationId xmlns:p14="http://schemas.microsoft.com/office/powerpoint/2010/main" val="22477653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0D184A-DAAD-3DC2-B240-4FB8F46002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52782"/>
            <a:ext cx="6839712" cy="461635"/>
          </a:xfrm>
        </p:spPr>
        <p:txBody>
          <a:bodyPr>
            <a:normAutofit/>
          </a:bodyPr>
          <a:lstStyle/>
          <a:p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18FCD6-E1B4-EA7A-057B-2C539F0976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14418"/>
            <a:ext cx="9873048" cy="4829166"/>
          </a:xfrm>
        </p:spPr>
        <p:txBody>
          <a:bodyPr>
            <a:normAutofit lnSpcReduction="10000"/>
          </a:bodyPr>
          <a:lstStyle/>
          <a:p>
            <a:pPr algn="just">
              <a:lnSpc>
                <a:spcPct val="150000"/>
              </a:lnSpc>
            </a:pP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Heppell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 (2015) Five Star Service: How to deliver Exceptional Customer Service, Pearson, London</a:t>
            </a:r>
            <a:endParaRPr lang="en-GB" sz="1200" b="0" i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12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Hilton. (n.d.). </a:t>
            </a:r>
            <a:r>
              <a:rPr lang="en-GB" sz="12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Conrad Hotels and Resorts - Luxury Accommodations</a:t>
            </a:r>
            <a:r>
              <a:rPr lang="en-GB" sz="12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</a:t>
            </a:r>
            <a:r>
              <a:rPr lang="en-GB" sz="12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https://www.hilton.com/en/brands/conrad-hotels/</a:t>
            </a:r>
            <a:r>
              <a:rPr lang="en-GB" sz="12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just">
              <a:lnSpc>
                <a:spcPct val="150000"/>
              </a:lnSpc>
            </a:pPr>
            <a:r>
              <a:rPr lang="en-GB" sz="12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Hilton. (n.d.). </a:t>
            </a:r>
            <a:r>
              <a:rPr lang="en-GB" sz="12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Hotel Amenities - Conrad London St. James</a:t>
            </a:r>
            <a:r>
              <a:rPr lang="en-GB" sz="12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https://www.hilton.com/en/hotels/loncoci-conrad-london-st-james/hotel-info/ [Accessed 7 May 2023].</a:t>
            </a:r>
          </a:p>
          <a:p>
            <a:pPr algn="just"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Luxury Travel Advisor (n.d.). Conrad Hotels and Resorts launched Conrad concierge. [online] Available at: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https://www.luxurytraveladvisor.com/conrad-hotels-resorts-launches-conrad-concierge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O'Fallon, M.J. and Rutherford, D.G., 2010. Hotel management and operations, 5th Ed, John Wiley &amp; Sons.</a:t>
            </a:r>
          </a:p>
          <a:p>
            <a:pPr algn="just"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O’Gorman, K. (2010) The Origins of Hospitality and Tourism, Goodfellow, Oxford</a:t>
            </a:r>
          </a:p>
          <a:p>
            <a:pPr algn="just"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People 1st (2017) The performance &amp; talent management revolution, PF, Uxbridge.</a:t>
            </a:r>
          </a:p>
          <a:p>
            <a:pPr algn="just">
              <a:lnSpc>
                <a:spcPct val="150000"/>
              </a:lnSpc>
            </a:pP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Swarbrooke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 &amp; Horner S (2011) Consumer Behaviour in Tourism 2nd Ed, Oxford, Butterworth</a:t>
            </a:r>
          </a:p>
          <a:p>
            <a:pPr algn="just">
              <a:lnSpc>
                <a:spcPct val="150000"/>
              </a:lnSpc>
            </a:pP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Tesone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V. (2014) Principles of Management for the Hospitality Industry, Butterworth Heineman, Oxford</a:t>
            </a:r>
          </a:p>
          <a:p>
            <a:pPr algn="just"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Walker, J. (2013) Introduction to Hospitality Management, Pearson, London</a:t>
            </a:r>
          </a:p>
          <a:p>
            <a:pPr algn="just"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Wood, R.C., 2015. Hospitality Management: a brief introduction, Sage, London</a:t>
            </a:r>
            <a:endParaRPr lang="en-GB" sz="1200" b="0" i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l">
              <a:buNone/>
            </a:pPr>
            <a:endParaRPr lang="en-GB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9462934"/>
      </p:ext>
    </p:extLst>
  </p:cSld>
  <p:clrMapOvr>
    <a:masterClrMapping/>
  </p:clrMapOvr>
</p:sld>
</file>

<file path=ppt/theme/theme1.xml><?xml version="1.0" encoding="utf-8"?>
<a:theme xmlns:a="http://schemas.openxmlformats.org/drawingml/2006/main" name="MimeoVTI">
  <a:themeElements>
    <a:clrScheme name="Mimeo">
      <a:dk1>
        <a:sysClr val="windowText" lastClr="000000"/>
      </a:dk1>
      <a:lt1>
        <a:sysClr val="window" lastClr="FFFFFF"/>
      </a:lt1>
      <a:dk2>
        <a:srgbClr val="011E31"/>
      </a:dk2>
      <a:lt2>
        <a:srgbClr val="FDF3E6"/>
      </a:lt2>
      <a:accent1>
        <a:srgbClr val="005E9E"/>
      </a:accent1>
      <a:accent2>
        <a:srgbClr val="38998D"/>
      </a:accent2>
      <a:accent3>
        <a:srgbClr val="EF8683"/>
      </a:accent3>
      <a:accent4>
        <a:srgbClr val="F04E28"/>
      </a:accent4>
      <a:accent5>
        <a:srgbClr val="DD992C"/>
      </a:accent5>
      <a:accent6>
        <a:srgbClr val="136E65"/>
      </a:accent6>
      <a:hlink>
        <a:srgbClr val="38998D"/>
      </a:hlink>
      <a:folHlink>
        <a:srgbClr val="F04E28"/>
      </a:folHlink>
    </a:clrScheme>
    <a:fontScheme name="Custom 3">
      <a:majorFont>
        <a:latin typeface="Elephant"/>
        <a:ea typeface=""/>
        <a:cs typeface=""/>
      </a:majorFont>
      <a:minorFont>
        <a:latin typeface="Univers Condense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imeoVTI" id="{63E3BFD8-7F9C-46D1-A4F3-04054403C108}" vid="{C505C190-EE38-45FD-8294-6454536D04B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457</TotalTime>
  <Words>979</Words>
  <Application>Microsoft Office PowerPoint</Application>
  <PresentationFormat>Widescreen</PresentationFormat>
  <Paragraphs>89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Elephant</vt:lpstr>
      <vt:lpstr>Times New Roman</vt:lpstr>
      <vt:lpstr>Univers Condensed</vt:lpstr>
      <vt:lpstr>MimeoVTI</vt:lpstr>
      <vt:lpstr>Hospitality and Guest Services- BMIH4003 The role and importance of quality service, hospitality, and guest services within the hotel Industry </vt:lpstr>
      <vt:lpstr>Contents </vt:lpstr>
      <vt:lpstr>Introduction</vt:lpstr>
      <vt:lpstr>Main consumers of Conrad Hotels and Resorts </vt:lpstr>
      <vt:lpstr>Guests services and facilities of Conrad Hotels and Resorts </vt:lpstr>
      <vt:lpstr>The purpose and duty of guest services </vt:lpstr>
      <vt:lpstr>Why hospitality is important? </vt:lpstr>
      <vt:lpstr>How to exceed the expectations of the visitors 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Hospitality and Guest Services- BMIH4003 The role and importance of quality service, hospitality, and guest services within the hotel Industry </dc:title>
  <cp:lastModifiedBy>silvia canalos</cp:lastModifiedBy>
  <cp:revision>4</cp:revision>
  <dcterms:created xsi:type="dcterms:W3CDTF">2023-05-12T12:15:21Z</dcterms:created>
  <dcterms:modified xsi:type="dcterms:W3CDTF">2023-05-16T10:21:24Z</dcterms:modified>
</cp:coreProperties>
</file>