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1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9" d="100"/>
          <a:sy n="69" d="100"/>
        </p:scale>
        <p:origin x="78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BEE2D3-3ECF-48BB-93A6-C01593CF1494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6D483B-4CF3-40FD-8E7D-6AA0631C43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570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95C89-2E28-4777-95B0-BA7EECAE3B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9928" y="987552"/>
            <a:ext cx="8385048" cy="3081528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052321-4D71-4DA8-BD2C-DC22FC1525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5506" y="4480561"/>
            <a:ext cx="5993892" cy="1166495"/>
          </a:xfrm>
        </p:spPr>
        <p:txBody>
          <a:bodyPr>
            <a:normAutofit/>
          </a:bodyPr>
          <a:lstStyle>
            <a:lvl1pPr marL="0" indent="0" algn="ctr">
              <a:buNone/>
              <a:defRPr sz="1400" cap="all" spc="6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D37183-71EA-4A92-8609-41ECB53F4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9F2E6-1ECC-4081-8EBF-C80C6C94A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C3FA67-CD72-4503-BA25-FEC880107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470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BA523-EF01-4656-9D54-347E984FD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52871-79D5-420E-8207-BEF7BE44A9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6D32D3-8223-4851-BB8E-CB489B975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94444B-9FC3-414D-8EA0-15AB806D5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BC448B-FCF6-40C5-8BB6-15B70E889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52725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F79BA-620F-4443-807B-BE44F36F9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1709738"/>
            <a:ext cx="9430811" cy="2852737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C9A625-6442-4047-B545-433C445121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4589463"/>
            <a:ext cx="943081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8EAA30-3B1A-4BEA-9835-33D2072451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256440-3149-446F-8105-485333B18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0FEDB1-D604-4E10-B334-5DB303498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85140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6E563-D552-439E-8DF5-45062D875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36873-2DD5-456E-A3A9-FE408419E3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9848" y="1825625"/>
            <a:ext cx="4684057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C6B04C-FB9E-4A9E-8892-4B5B702898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19802" y="1825625"/>
            <a:ext cx="4684058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E2F0B4-0E86-473E-BC42-78D856A00C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2B9537-F43C-4042-B165-A00358F9E2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F9F52F-61F2-4FEE-8989-2FB400190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58326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32E5C-0B2D-4DB5-95F6-3C2C825DF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989993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8F1C53-3F27-42E6-BE80-1DF5798574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4872132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CC6CB-F028-4322-B54F-571203106F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7" y="2510632"/>
            <a:ext cx="4872133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D2CD7-554E-4EAA-BAF6-86ABB7E81D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89809" y="1681163"/>
            <a:ext cx="4849909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2A2D6-379C-4D26-90AC-9F2F46DCE7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89810" y="2505075"/>
            <a:ext cx="4872134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A0E4F3-8A65-4788-AE96-1FB2060F4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522DA4-5EE1-440C-ADDE-D7B4F77B4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BC291E-B8EF-4ED7-A04A-23426C220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74895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CB818-E8D0-497B-9A7E-4F281D0DB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E82B9D-CD58-4C05-8A78-CB6E0E9D4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DE60CD-D6F3-40A7-BB8B-FEC8E3156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02B832-C4FE-4F88-85EA-DDC16A82B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91782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5B2FC-801A-44A4-96BF-26A9E8B2A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27F04-7E7E-485C-8B30-6B89E5A69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33C81-AA74-4BCE-AA9E-56E5791D0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00368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FD3CB-0541-46AD-B35E-0E0A1375E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8EFDE-1D7D-46B8-AB55-A3C02EDD18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5652153" cy="5403850"/>
          </a:xfrm>
        </p:spPr>
        <p:txBody>
          <a:bodyPr/>
          <a:lstStyle>
            <a:lvl1pPr>
              <a:defRPr sz="3200"/>
            </a:lvl1pPr>
            <a:lvl2pPr>
              <a:defRPr sz="2800" b="1"/>
            </a:lvl2pPr>
            <a:lvl3pPr>
              <a:defRPr sz="2400" b="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1D2F5-DB36-4943-8A14-96AFC48830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6C07D4-6597-444C-9EFD-62021AE76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2D0D2C-70E8-4A24-9727-BEAF10B17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D9E0F6-7216-48A1-8BCA-770C6DE38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15636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CBEBD-5F1A-4111-A7F2-1CE82C9A6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0517FB-4008-4F68-B193-482971BA72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606C5F-0885-458F-9B21-47E60171BF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886F2E-B752-4D78-8DC4-C96A1A00E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C37751-8BB8-4224-870A-A2953E760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42CE94-BD7E-44B3-9B5E-67D4BD317E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3093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83CBE-1EA9-4E8B-A281-C50B792E5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2EB1A0-A59D-4CB9-BABB-C6BF1D2E9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E6265B-940D-433C-AD76-2D6A42449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CAB98E-314F-45C4-9A64-AD3FAE051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E49F32-B214-4A0C-8669-7FE4BA445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15186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DE4A6D-DAA1-4551-A093-3C36C1C8CF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25FDA9-71CD-4B86-B291-BEBA43D8ED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D9F5B1-B635-4479-A426-B1D4066502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833098-8769-47C3-80B2-C2942F984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A9297-65D4-45BE-BE6C-5531FC6A5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732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1AFD227-869A-489C-A9B5-3F0498DF3C0C}"/>
              </a:ext>
            </a:extLst>
          </p:cNvPr>
          <p:cNvGrpSpPr/>
          <p:nvPr/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3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4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5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9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0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1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2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3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4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5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6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7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8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9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0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1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2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3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5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6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2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3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4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05E913-A9D9-4639-B104-1F07A4AF6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940CEB-B6D7-46E6-9843-5153421401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1874520"/>
            <a:ext cx="963401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BAC8B5-8DFB-4920-8580-54824C831A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73736" y="6382512"/>
            <a:ext cx="28459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fld id="{B5898F52-2787-4BA2-BBBC-9395E9F86D50}" type="datetimeFigureOut">
              <a:rPr lang="en-US" smtClean="0"/>
              <a:pPr/>
              <a:t>2/14/2026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9E2D5D-B616-4048-9CB8-4D316BBDB1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54871" y="2093199"/>
            <a:ext cx="4157472" cy="4160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F322F0-8F3D-4AC5-9873-24666D0E0D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919" y="6382512"/>
            <a:ext cx="50099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11760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60" r:id="rId5"/>
    <p:sldLayoutId id="2147483754" r:id="rId6"/>
    <p:sldLayoutId id="2147483750" r:id="rId7"/>
    <p:sldLayoutId id="2147483751" r:id="rId8"/>
    <p:sldLayoutId id="2147483752" r:id="rId9"/>
    <p:sldLayoutId id="2147483753" r:id="rId10"/>
    <p:sldLayoutId id="2147483755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4864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600" b="1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83439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7121B47-384D-4AA6-BFEE-9EB117D2A4D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8E8196-05C7-3650-588D-75B814A68A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4019" y="-17391"/>
            <a:ext cx="4765854" cy="3254517"/>
          </a:xfrm>
        </p:spPr>
        <p:txBody>
          <a:bodyPr>
            <a:normAutofit/>
          </a:bodyPr>
          <a:lstStyle/>
          <a:p>
            <a:pPr algn="l"/>
            <a:r>
              <a:rPr lang="en-US" dirty="0"/>
              <a:t/>
            </a:r>
            <a:br>
              <a:rPr lang="en-US" dirty="0"/>
            </a:b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The ability to control, manage, and understand your emotions effectively in oneself while recognizing and responding to others mindfully </a:t>
            </a:r>
            <a:r>
              <a:rPr lang="en-US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(Goleman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, 1995).</a:t>
            </a:r>
            <a:b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The five components of emotional intelligence are;</a:t>
            </a:r>
            <a:b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Self-awareness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: Knowledge of oneself</a:t>
            </a:r>
            <a:b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Self-regulation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: Be your own judge</a:t>
            </a:r>
            <a:b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Empathy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: The art of putting yourself in someone else’s shoes. </a:t>
            </a:r>
            <a:b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Motivation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: being driven to achieve your goals</a:t>
            </a:r>
            <a:b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skills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: The ability to work in a group and communicate effectively 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2CB9C70C-9B50-4D83-B8B9-1A0FFA2CB1A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952693" y="20697"/>
            <a:ext cx="1862695" cy="6816606"/>
            <a:chOff x="9952693" y="20697"/>
            <a:chExt cx="1862695" cy="6816606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6E1E57A5-A4F5-41D5-9E12-FA914445739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0674062" y="20697"/>
              <a:ext cx="1141326" cy="6816606"/>
              <a:chOff x="5889776" y="13394"/>
              <a:chExt cx="1141326" cy="6816606"/>
            </a:xfrm>
          </p:grpSpPr>
          <p:sp>
            <p:nvSpPr>
              <p:cNvPr id="109" name="Freeform 8">
                <a:extLst>
                  <a:ext uri="{FF2B5EF4-FFF2-40B4-BE49-F238E27FC236}">
                    <a16:creationId xmlns:a16="http://schemas.microsoft.com/office/drawing/2014/main" id="{ADBCFAC3-B2EB-4241-B9C9-AC317FCE7718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548443" y="6718576"/>
                <a:ext cx="131153" cy="88130"/>
              </a:xfrm>
              <a:custGeom>
                <a:avLst/>
                <a:gdLst>
                  <a:gd name="T0" fmla="*/ 26 w 40"/>
                  <a:gd name="T1" fmla="*/ 0 h 29"/>
                  <a:gd name="T2" fmla="*/ 39 w 40"/>
                  <a:gd name="T3" fmla="*/ 20 h 29"/>
                  <a:gd name="T4" fmla="*/ 26 w 40"/>
                  <a:gd name="T5" fmla="*/ 0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0" h="29">
                    <a:moveTo>
                      <a:pt x="26" y="0"/>
                    </a:moveTo>
                    <a:cubicBezTo>
                      <a:pt x="34" y="0"/>
                      <a:pt x="40" y="10"/>
                      <a:pt x="39" y="20"/>
                    </a:cubicBezTo>
                    <a:cubicBezTo>
                      <a:pt x="17" y="29"/>
                      <a:pt x="0" y="10"/>
                      <a:pt x="26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0" name="Freeform 10">
                <a:extLst>
                  <a:ext uri="{FF2B5EF4-FFF2-40B4-BE49-F238E27FC236}">
                    <a16:creationId xmlns:a16="http://schemas.microsoft.com/office/drawing/2014/main" id="{86F38B84-C3BC-48A8-9EEF-3077223C4092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915468" y="152241"/>
                <a:ext cx="138242" cy="88130"/>
              </a:xfrm>
              <a:custGeom>
                <a:avLst/>
                <a:gdLst>
                  <a:gd name="T0" fmla="*/ 22 w 42"/>
                  <a:gd name="T1" fmla="*/ 0 h 29"/>
                  <a:gd name="T2" fmla="*/ 14 w 42"/>
                  <a:gd name="T3" fmla="*/ 25 h 29"/>
                  <a:gd name="T4" fmla="*/ 22 w 42"/>
                  <a:gd name="T5" fmla="*/ 0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2" h="29">
                    <a:moveTo>
                      <a:pt x="22" y="0"/>
                    </a:moveTo>
                    <a:cubicBezTo>
                      <a:pt x="42" y="7"/>
                      <a:pt x="28" y="29"/>
                      <a:pt x="14" y="25"/>
                    </a:cubicBezTo>
                    <a:cubicBezTo>
                      <a:pt x="0" y="18"/>
                      <a:pt x="8" y="1"/>
                      <a:pt x="22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1" name="Freeform 15">
                <a:extLst>
                  <a:ext uri="{FF2B5EF4-FFF2-40B4-BE49-F238E27FC236}">
                    <a16:creationId xmlns:a16="http://schemas.microsoft.com/office/drawing/2014/main" id="{E288352D-6F27-4727-9241-658737B6232C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919398" y="666438"/>
                <a:ext cx="121406" cy="72626"/>
              </a:xfrm>
              <a:custGeom>
                <a:avLst/>
                <a:gdLst>
                  <a:gd name="T0" fmla="*/ 16 w 37"/>
                  <a:gd name="T1" fmla="*/ 0 h 24"/>
                  <a:gd name="T2" fmla="*/ 11 w 37"/>
                  <a:gd name="T3" fmla="*/ 24 h 24"/>
                  <a:gd name="T4" fmla="*/ 16 w 37"/>
                  <a:gd name="T5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7" h="24">
                    <a:moveTo>
                      <a:pt x="16" y="0"/>
                    </a:moveTo>
                    <a:cubicBezTo>
                      <a:pt x="37" y="6"/>
                      <a:pt x="30" y="20"/>
                      <a:pt x="11" y="24"/>
                    </a:cubicBezTo>
                    <a:cubicBezTo>
                      <a:pt x="0" y="17"/>
                      <a:pt x="5" y="3"/>
                      <a:pt x="16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2" name="Freeform 18">
                <a:extLst>
                  <a:ext uri="{FF2B5EF4-FFF2-40B4-BE49-F238E27FC236}">
                    <a16:creationId xmlns:a16="http://schemas.microsoft.com/office/drawing/2014/main" id="{6AC265CB-8E11-45EF-8A58-9FCB96E0D939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922812" y="409695"/>
                <a:ext cx="138242" cy="78339"/>
              </a:xfrm>
              <a:custGeom>
                <a:avLst/>
                <a:gdLst>
                  <a:gd name="T0" fmla="*/ 6 w 42"/>
                  <a:gd name="T1" fmla="*/ 6 h 26"/>
                  <a:gd name="T2" fmla="*/ 21 w 42"/>
                  <a:gd name="T3" fmla="*/ 26 h 26"/>
                  <a:gd name="T4" fmla="*/ 6 w 42"/>
                  <a:gd name="T5" fmla="*/ 6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2" h="26">
                    <a:moveTo>
                      <a:pt x="6" y="6"/>
                    </a:moveTo>
                    <a:cubicBezTo>
                      <a:pt x="25" y="0"/>
                      <a:pt x="42" y="17"/>
                      <a:pt x="21" y="26"/>
                    </a:cubicBezTo>
                    <a:cubicBezTo>
                      <a:pt x="9" y="26"/>
                      <a:pt x="0" y="16"/>
                      <a:pt x="6" y="6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3" name="Freeform 19">
                <a:extLst>
                  <a:ext uri="{FF2B5EF4-FFF2-40B4-BE49-F238E27FC236}">
                    <a16:creationId xmlns:a16="http://schemas.microsoft.com/office/drawing/2014/main" id="{DABD6D60-E6DC-4EFB-B755-7954BBAB8076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912730" y="2096571"/>
                <a:ext cx="124951" cy="69362"/>
              </a:xfrm>
              <a:custGeom>
                <a:avLst/>
                <a:gdLst>
                  <a:gd name="T0" fmla="*/ 16 w 38"/>
                  <a:gd name="T1" fmla="*/ 0 h 23"/>
                  <a:gd name="T2" fmla="*/ 10 w 38"/>
                  <a:gd name="T3" fmla="*/ 23 h 23"/>
                  <a:gd name="T4" fmla="*/ 16 w 38"/>
                  <a:gd name="T5" fmla="*/ 0 h 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8" h="23">
                    <a:moveTo>
                      <a:pt x="16" y="0"/>
                    </a:moveTo>
                    <a:cubicBezTo>
                      <a:pt x="38" y="8"/>
                      <a:pt x="31" y="18"/>
                      <a:pt x="10" y="23"/>
                    </a:cubicBezTo>
                    <a:cubicBezTo>
                      <a:pt x="0" y="16"/>
                      <a:pt x="4" y="3"/>
                      <a:pt x="16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4" name="Freeform 20">
                <a:extLst>
                  <a:ext uri="{FF2B5EF4-FFF2-40B4-BE49-F238E27FC236}">
                    <a16:creationId xmlns:a16="http://schemas.microsoft.com/office/drawing/2014/main" id="{CF6F209B-B481-49BF-87A6-6201C22D8DA8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897493" y="2294129"/>
                <a:ext cx="128495" cy="78339"/>
              </a:xfrm>
              <a:custGeom>
                <a:avLst/>
                <a:gdLst>
                  <a:gd name="T0" fmla="*/ 24 w 39"/>
                  <a:gd name="T1" fmla="*/ 0 h 26"/>
                  <a:gd name="T2" fmla="*/ 20 w 39"/>
                  <a:gd name="T3" fmla="*/ 26 h 26"/>
                  <a:gd name="T4" fmla="*/ 24 w 39"/>
                  <a:gd name="T5" fmla="*/ 0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9" h="26">
                    <a:moveTo>
                      <a:pt x="24" y="0"/>
                    </a:moveTo>
                    <a:cubicBezTo>
                      <a:pt x="39" y="3"/>
                      <a:pt x="36" y="26"/>
                      <a:pt x="20" y="26"/>
                    </a:cubicBezTo>
                    <a:cubicBezTo>
                      <a:pt x="0" y="18"/>
                      <a:pt x="3" y="3"/>
                      <a:pt x="24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5" name="Freeform 22">
                <a:extLst>
                  <a:ext uri="{FF2B5EF4-FFF2-40B4-BE49-F238E27FC236}">
                    <a16:creationId xmlns:a16="http://schemas.microsoft.com/office/drawing/2014/main" id="{F1FA7743-5F0C-45CC-8886-3340214982B9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866832" y="1123972"/>
                <a:ext cx="150648" cy="99554"/>
              </a:xfrm>
              <a:custGeom>
                <a:avLst/>
                <a:gdLst>
                  <a:gd name="T0" fmla="*/ 26 w 46"/>
                  <a:gd name="T1" fmla="*/ 0 h 33"/>
                  <a:gd name="T2" fmla="*/ 38 w 46"/>
                  <a:gd name="T3" fmla="*/ 22 h 33"/>
                  <a:gd name="T4" fmla="*/ 26 w 46"/>
                  <a:gd name="T5" fmla="*/ 0 h 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6" h="33">
                    <a:moveTo>
                      <a:pt x="26" y="0"/>
                    </a:moveTo>
                    <a:cubicBezTo>
                      <a:pt x="29" y="0"/>
                      <a:pt x="46" y="16"/>
                      <a:pt x="38" y="22"/>
                    </a:cubicBezTo>
                    <a:cubicBezTo>
                      <a:pt x="16" y="33"/>
                      <a:pt x="0" y="5"/>
                      <a:pt x="26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6" name="Freeform 23">
                <a:extLst>
                  <a:ext uri="{FF2B5EF4-FFF2-40B4-BE49-F238E27FC236}">
                    <a16:creationId xmlns:a16="http://schemas.microsoft.com/office/drawing/2014/main" id="{916D9D0F-5354-4875-9938-6387BFAEA31B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880519" y="911406"/>
                <a:ext cx="134697" cy="81603"/>
              </a:xfrm>
              <a:custGeom>
                <a:avLst/>
                <a:gdLst>
                  <a:gd name="T0" fmla="*/ 19 w 41"/>
                  <a:gd name="T1" fmla="*/ 0 h 27"/>
                  <a:gd name="T2" fmla="*/ 8 w 41"/>
                  <a:gd name="T3" fmla="*/ 20 h 27"/>
                  <a:gd name="T4" fmla="*/ 19 w 41"/>
                  <a:gd name="T5" fmla="*/ 0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1" h="27">
                    <a:moveTo>
                      <a:pt x="19" y="0"/>
                    </a:moveTo>
                    <a:cubicBezTo>
                      <a:pt x="41" y="10"/>
                      <a:pt x="28" y="27"/>
                      <a:pt x="8" y="20"/>
                    </a:cubicBezTo>
                    <a:cubicBezTo>
                      <a:pt x="0" y="8"/>
                      <a:pt x="7" y="2"/>
                      <a:pt x="19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7" name="Freeform 26">
                <a:extLst>
                  <a:ext uri="{FF2B5EF4-FFF2-40B4-BE49-F238E27FC236}">
                    <a16:creationId xmlns:a16="http://schemas.microsoft.com/office/drawing/2014/main" id="{0E294183-C628-4365-B907-E607D3DB12A6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867743" y="1395113"/>
                <a:ext cx="127608" cy="78339"/>
              </a:xfrm>
              <a:custGeom>
                <a:avLst/>
                <a:gdLst>
                  <a:gd name="T0" fmla="*/ 24 w 39"/>
                  <a:gd name="T1" fmla="*/ 0 h 26"/>
                  <a:gd name="T2" fmla="*/ 20 w 39"/>
                  <a:gd name="T3" fmla="*/ 25 h 26"/>
                  <a:gd name="T4" fmla="*/ 24 w 39"/>
                  <a:gd name="T5" fmla="*/ 0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9" h="26">
                    <a:moveTo>
                      <a:pt x="24" y="0"/>
                    </a:moveTo>
                    <a:cubicBezTo>
                      <a:pt x="39" y="2"/>
                      <a:pt x="36" y="26"/>
                      <a:pt x="20" y="25"/>
                    </a:cubicBezTo>
                    <a:cubicBezTo>
                      <a:pt x="0" y="18"/>
                      <a:pt x="3" y="3"/>
                      <a:pt x="24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8" name="Freeform 27">
                <a:extLst>
                  <a:ext uri="{FF2B5EF4-FFF2-40B4-BE49-F238E27FC236}">
                    <a16:creationId xmlns:a16="http://schemas.microsoft.com/office/drawing/2014/main" id="{86EA8FAD-5BF8-4312-84E8-774BCEBB419C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858219" y="1832215"/>
                <a:ext cx="131153" cy="93843"/>
              </a:xfrm>
              <a:custGeom>
                <a:avLst/>
                <a:gdLst>
                  <a:gd name="T0" fmla="*/ 22 w 40"/>
                  <a:gd name="T1" fmla="*/ 0 h 31"/>
                  <a:gd name="T2" fmla="*/ 16 w 40"/>
                  <a:gd name="T3" fmla="*/ 25 h 31"/>
                  <a:gd name="T4" fmla="*/ 22 w 40"/>
                  <a:gd name="T5" fmla="*/ 0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0" h="31">
                    <a:moveTo>
                      <a:pt x="22" y="0"/>
                    </a:moveTo>
                    <a:cubicBezTo>
                      <a:pt x="39" y="3"/>
                      <a:pt x="40" y="31"/>
                      <a:pt x="16" y="25"/>
                    </a:cubicBezTo>
                    <a:cubicBezTo>
                      <a:pt x="0" y="7"/>
                      <a:pt x="13" y="4"/>
                      <a:pt x="22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9" name="Freeform 28">
                <a:extLst>
                  <a:ext uri="{FF2B5EF4-FFF2-40B4-BE49-F238E27FC236}">
                    <a16:creationId xmlns:a16="http://schemas.microsoft.com/office/drawing/2014/main" id="{3464AF92-0BBD-433C-B88A-B18E00B14D81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845303" y="1609623"/>
                <a:ext cx="127608" cy="69362"/>
              </a:xfrm>
              <a:custGeom>
                <a:avLst/>
                <a:gdLst>
                  <a:gd name="T0" fmla="*/ 16 w 39"/>
                  <a:gd name="T1" fmla="*/ 0 h 23"/>
                  <a:gd name="T2" fmla="*/ 11 w 39"/>
                  <a:gd name="T3" fmla="*/ 23 h 23"/>
                  <a:gd name="T4" fmla="*/ 16 w 39"/>
                  <a:gd name="T5" fmla="*/ 0 h 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9" h="23">
                    <a:moveTo>
                      <a:pt x="16" y="0"/>
                    </a:moveTo>
                    <a:cubicBezTo>
                      <a:pt x="39" y="7"/>
                      <a:pt x="31" y="17"/>
                      <a:pt x="11" y="23"/>
                    </a:cubicBezTo>
                    <a:cubicBezTo>
                      <a:pt x="0" y="16"/>
                      <a:pt x="4" y="2"/>
                      <a:pt x="16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0" name="Freeform 30">
                <a:extLst>
                  <a:ext uri="{FF2B5EF4-FFF2-40B4-BE49-F238E27FC236}">
                    <a16:creationId xmlns:a16="http://schemas.microsoft.com/office/drawing/2014/main" id="{F4CE669E-8A98-4951-BC23-D1A03B01815C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920553" y="1152725"/>
                <a:ext cx="9748" cy="5712"/>
              </a:xfrm>
              <a:custGeom>
                <a:avLst/>
                <a:gdLst>
                  <a:gd name="T0" fmla="*/ 1 w 3"/>
                  <a:gd name="T1" fmla="*/ 0 h 2"/>
                  <a:gd name="T2" fmla="*/ 2 w 3"/>
                  <a:gd name="T3" fmla="*/ 2 h 2"/>
                  <a:gd name="T4" fmla="*/ 1 w 3"/>
                  <a:gd name="T5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" h="2">
                    <a:moveTo>
                      <a:pt x="1" y="0"/>
                    </a:moveTo>
                    <a:cubicBezTo>
                      <a:pt x="2" y="1"/>
                      <a:pt x="3" y="2"/>
                      <a:pt x="2" y="2"/>
                    </a:cubicBezTo>
                    <a:cubicBezTo>
                      <a:pt x="1" y="2"/>
                      <a:pt x="0" y="1"/>
                      <a:pt x="1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1" name="Freeform 43">
                <a:extLst>
                  <a:ext uri="{FF2B5EF4-FFF2-40B4-BE49-F238E27FC236}">
                    <a16:creationId xmlns:a16="http://schemas.microsoft.com/office/drawing/2014/main" id="{5BB7130C-3DF5-4615-BD83-A75F7009159B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634545" y="860614"/>
                <a:ext cx="143559" cy="75075"/>
              </a:xfrm>
              <a:custGeom>
                <a:avLst/>
                <a:gdLst>
                  <a:gd name="T0" fmla="*/ 28 w 44"/>
                  <a:gd name="T1" fmla="*/ 0 h 25"/>
                  <a:gd name="T2" fmla="*/ 25 w 44"/>
                  <a:gd name="T3" fmla="*/ 25 h 25"/>
                  <a:gd name="T4" fmla="*/ 28 w 44"/>
                  <a:gd name="T5" fmla="*/ 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4" h="25">
                    <a:moveTo>
                      <a:pt x="28" y="0"/>
                    </a:moveTo>
                    <a:cubicBezTo>
                      <a:pt x="44" y="2"/>
                      <a:pt x="38" y="22"/>
                      <a:pt x="25" y="25"/>
                    </a:cubicBezTo>
                    <a:cubicBezTo>
                      <a:pt x="0" y="25"/>
                      <a:pt x="9" y="5"/>
                      <a:pt x="28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2" name="Freeform 51">
                <a:extLst>
                  <a:ext uri="{FF2B5EF4-FFF2-40B4-BE49-F238E27FC236}">
                    <a16:creationId xmlns:a16="http://schemas.microsoft.com/office/drawing/2014/main" id="{EACB7AF9-EA00-4414-8437-3FDDB2E08268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607514" y="1015030"/>
                <a:ext cx="115202" cy="90579"/>
              </a:xfrm>
              <a:custGeom>
                <a:avLst/>
                <a:gdLst>
                  <a:gd name="T0" fmla="*/ 19 w 35"/>
                  <a:gd name="T1" fmla="*/ 0 h 30"/>
                  <a:gd name="T2" fmla="*/ 33 w 35"/>
                  <a:gd name="T3" fmla="*/ 15 h 30"/>
                  <a:gd name="T4" fmla="*/ 25 w 35"/>
                  <a:gd name="T5" fmla="*/ 19 h 30"/>
                  <a:gd name="T6" fmla="*/ 19 w 35"/>
                  <a:gd name="T7" fmla="*/ 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35" h="30">
                    <a:moveTo>
                      <a:pt x="19" y="0"/>
                    </a:moveTo>
                    <a:cubicBezTo>
                      <a:pt x="26" y="0"/>
                      <a:pt x="35" y="8"/>
                      <a:pt x="33" y="15"/>
                    </a:cubicBezTo>
                    <a:cubicBezTo>
                      <a:pt x="30" y="12"/>
                      <a:pt x="27" y="17"/>
                      <a:pt x="25" y="19"/>
                    </a:cubicBezTo>
                    <a:cubicBezTo>
                      <a:pt x="7" y="30"/>
                      <a:pt x="0" y="5"/>
                      <a:pt x="19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3" name="Freeform 52">
                <a:extLst>
                  <a:ext uri="{FF2B5EF4-FFF2-40B4-BE49-F238E27FC236}">
                    <a16:creationId xmlns:a16="http://schemas.microsoft.com/office/drawing/2014/main" id="{FC2519C3-3C5A-43C9-9ECF-D097278C189C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604519" y="450599"/>
                <a:ext cx="118747" cy="81603"/>
              </a:xfrm>
              <a:custGeom>
                <a:avLst/>
                <a:gdLst>
                  <a:gd name="T0" fmla="*/ 21 w 36"/>
                  <a:gd name="T1" fmla="*/ 0 h 27"/>
                  <a:gd name="T2" fmla="*/ 22 w 36"/>
                  <a:gd name="T3" fmla="*/ 27 h 27"/>
                  <a:gd name="T4" fmla="*/ 21 w 36"/>
                  <a:gd name="T5" fmla="*/ 0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6" h="27">
                    <a:moveTo>
                      <a:pt x="21" y="0"/>
                    </a:moveTo>
                    <a:cubicBezTo>
                      <a:pt x="33" y="3"/>
                      <a:pt x="36" y="23"/>
                      <a:pt x="22" y="27"/>
                    </a:cubicBezTo>
                    <a:cubicBezTo>
                      <a:pt x="3" y="25"/>
                      <a:pt x="0" y="1"/>
                      <a:pt x="21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4" name="Freeform 53">
                <a:extLst>
                  <a:ext uri="{FF2B5EF4-FFF2-40B4-BE49-F238E27FC236}">
                    <a16:creationId xmlns:a16="http://schemas.microsoft.com/office/drawing/2014/main" id="{62D72422-4E61-4321-BD7E-B56CC4B1A816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595600" y="1253803"/>
                <a:ext cx="127608" cy="79154"/>
              </a:xfrm>
              <a:custGeom>
                <a:avLst/>
                <a:gdLst>
                  <a:gd name="T0" fmla="*/ 24 w 39"/>
                  <a:gd name="T1" fmla="*/ 0 h 26"/>
                  <a:gd name="T2" fmla="*/ 20 w 39"/>
                  <a:gd name="T3" fmla="*/ 26 h 26"/>
                  <a:gd name="T4" fmla="*/ 24 w 39"/>
                  <a:gd name="T5" fmla="*/ 0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9" h="26">
                    <a:moveTo>
                      <a:pt x="24" y="0"/>
                    </a:moveTo>
                    <a:cubicBezTo>
                      <a:pt x="39" y="3"/>
                      <a:pt x="36" y="26"/>
                      <a:pt x="20" y="26"/>
                    </a:cubicBezTo>
                    <a:cubicBezTo>
                      <a:pt x="0" y="18"/>
                      <a:pt x="3" y="3"/>
                      <a:pt x="24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5" name="Freeform 54">
                <a:extLst>
                  <a:ext uri="{FF2B5EF4-FFF2-40B4-BE49-F238E27FC236}">
                    <a16:creationId xmlns:a16="http://schemas.microsoft.com/office/drawing/2014/main" id="{05F207C0-A03D-4E9A-803E-D82A7BA7E542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581447" y="614227"/>
                <a:ext cx="134697" cy="105266"/>
              </a:xfrm>
              <a:custGeom>
                <a:avLst/>
                <a:gdLst>
                  <a:gd name="T0" fmla="*/ 28 w 41"/>
                  <a:gd name="T1" fmla="*/ 2 h 35"/>
                  <a:gd name="T2" fmla="*/ 40 w 41"/>
                  <a:gd name="T3" fmla="*/ 21 h 35"/>
                  <a:gd name="T4" fmla="*/ 28 w 41"/>
                  <a:gd name="T5" fmla="*/ 2 h 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1" h="35">
                    <a:moveTo>
                      <a:pt x="28" y="2"/>
                    </a:moveTo>
                    <a:cubicBezTo>
                      <a:pt x="37" y="0"/>
                      <a:pt x="41" y="13"/>
                      <a:pt x="40" y="21"/>
                    </a:cubicBezTo>
                    <a:cubicBezTo>
                      <a:pt x="22" y="35"/>
                      <a:pt x="0" y="10"/>
                      <a:pt x="28" y="2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6" name="Freeform 55">
                <a:extLst>
                  <a:ext uri="{FF2B5EF4-FFF2-40B4-BE49-F238E27FC236}">
                    <a16:creationId xmlns:a16="http://schemas.microsoft.com/office/drawing/2014/main" id="{255DAFDD-E023-4FF2-A2A7-6F405C8FCB1E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595460" y="1463404"/>
                <a:ext cx="131153" cy="69362"/>
              </a:xfrm>
              <a:custGeom>
                <a:avLst/>
                <a:gdLst>
                  <a:gd name="T0" fmla="*/ 24 w 40"/>
                  <a:gd name="T1" fmla="*/ 0 h 23"/>
                  <a:gd name="T2" fmla="*/ 25 w 40"/>
                  <a:gd name="T3" fmla="*/ 23 h 23"/>
                  <a:gd name="T4" fmla="*/ 24 w 40"/>
                  <a:gd name="T5" fmla="*/ 0 h 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0" h="23">
                    <a:moveTo>
                      <a:pt x="24" y="0"/>
                    </a:moveTo>
                    <a:cubicBezTo>
                      <a:pt x="40" y="0"/>
                      <a:pt x="38" y="20"/>
                      <a:pt x="25" y="23"/>
                    </a:cubicBezTo>
                    <a:cubicBezTo>
                      <a:pt x="0" y="22"/>
                      <a:pt x="6" y="3"/>
                      <a:pt x="24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7" name="Freeform 56">
                <a:extLst>
                  <a:ext uri="{FF2B5EF4-FFF2-40B4-BE49-F238E27FC236}">
                    <a16:creationId xmlns:a16="http://schemas.microsoft.com/office/drawing/2014/main" id="{75169B61-B4D2-4C2A-BF18-EB0AC8DE6A7D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595156" y="2293440"/>
                <a:ext cx="128495" cy="72626"/>
              </a:xfrm>
              <a:custGeom>
                <a:avLst/>
                <a:gdLst>
                  <a:gd name="T0" fmla="*/ 21 w 39"/>
                  <a:gd name="T1" fmla="*/ 0 h 24"/>
                  <a:gd name="T2" fmla="*/ 22 w 39"/>
                  <a:gd name="T3" fmla="*/ 24 h 24"/>
                  <a:gd name="T4" fmla="*/ 21 w 39"/>
                  <a:gd name="T5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9" h="24">
                    <a:moveTo>
                      <a:pt x="21" y="0"/>
                    </a:moveTo>
                    <a:cubicBezTo>
                      <a:pt x="37" y="0"/>
                      <a:pt x="39" y="23"/>
                      <a:pt x="22" y="24"/>
                    </a:cubicBezTo>
                    <a:cubicBezTo>
                      <a:pt x="7" y="22"/>
                      <a:pt x="0" y="5"/>
                      <a:pt x="21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8" name="Freeform 57">
                <a:extLst>
                  <a:ext uri="{FF2B5EF4-FFF2-40B4-BE49-F238E27FC236}">
                    <a16:creationId xmlns:a16="http://schemas.microsoft.com/office/drawing/2014/main" id="{32FBF9CB-F983-4A89-A0D9-37056BB65B30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581609" y="1673149"/>
                <a:ext cx="140901" cy="93843"/>
              </a:xfrm>
              <a:custGeom>
                <a:avLst/>
                <a:gdLst>
                  <a:gd name="T0" fmla="*/ 27 w 43"/>
                  <a:gd name="T1" fmla="*/ 3 h 31"/>
                  <a:gd name="T2" fmla="*/ 40 w 43"/>
                  <a:gd name="T3" fmla="*/ 23 h 31"/>
                  <a:gd name="T4" fmla="*/ 27 w 43"/>
                  <a:gd name="T5" fmla="*/ 3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3" h="31">
                    <a:moveTo>
                      <a:pt x="27" y="3"/>
                    </a:moveTo>
                    <a:cubicBezTo>
                      <a:pt x="35" y="0"/>
                      <a:pt x="43" y="17"/>
                      <a:pt x="40" y="23"/>
                    </a:cubicBezTo>
                    <a:cubicBezTo>
                      <a:pt x="21" y="31"/>
                      <a:pt x="0" y="15"/>
                      <a:pt x="27" y="3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9" name="Freeform 59">
                <a:extLst>
                  <a:ext uri="{FF2B5EF4-FFF2-40B4-BE49-F238E27FC236}">
                    <a16:creationId xmlns:a16="http://schemas.microsoft.com/office/drawing/2014/main" id="{F0884E69-5FA6-4C8C-A64C-DBB313AC2C4C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561059" y="255502"/>
                <a:ext cx="124063" cy="78339"/>
              </a:xfrm>
              <a:custGeom>
                <a:avLst/>
                <a:gdLst>
                  <a:gd name="T0" fmla="*/ 22 w 38"/>
                  <a:gd name="T1" fmla="*/ 0 h 26"/>
                  <a:gd name="T2" fmla="*/ 18 w 38"/>
                  <a:gd name="T3" fmla="*/ 26 h 26"/>
                  <a:gd name="T4" fmla="*/ 22 w 38"/>
                  <a:gd name="T5" fmla="*/ 0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8" h="26">
                    <a:moveTo>
                      <a:pt x="22" y="0"/>
                    </a:moveTo>
                    <a:cubicBezTo>
                      <a:pt x="38" y="3"/>
                      <a:pt x="33" y="25"/>
                      <a:pt x="18" y="26"/>
                    </a:cubicBezTo>
                    <a:cubicBezTo>
                      <a:pt x="0" y="20"/>
                      <a:pt x="6" y="3"/>
                      <a:pt x="22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30" name="Freeform 60">
                <a:extLst>
                  <a:ext uri="{FF2B5EF4-FFF2-40B4-BE49-F238E27FC236}">
                    <a16:creationId xmlns:a16="http://schemas.microsoft.com/office/drawing/2014/main" id="{ED1FD4E2-312B-48A6-9F17-2D0BD4CFB390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556290" y="1902943"/>
                <a:ext cx="131153" cy="69362"/>
              </a:xfrm>
              <a:custGeom>
                <a:avLst/>
                <a:gdLst>
                  <a:gd name="T0" fmla="*/ 24 w 40"/>
                  <a:gd name="T1" fmla="*/ 0 h 23"/>
                  <a:gd name="T2" fmla="*/ 25 w 40"/>
                  <a:gd name="T3" fmla="*/ 23 h 23"/>
                  <a:gd name="T4" fmla="*/ 24 w 40"/>
                  <a:gd name="T5" fmla="*/ 0 h 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0" h="23">
                    <a:moveTo>
                      <a:pt x="24" y="0"/>
                    </a:moveTo>
                    <a:cubicBezTo>
                      <a:pt x="40" y="0"/>
                      <a:pt x="38" y="20"/>
                      <a:pt x="25" y="23"/>
                    </a:cubicBezTo>
                    <a:cubicBezTo>
                      <a:pt x="0" y="22"/>
                      <a:pt x="6" y="4"/>
                      <a:pt x="24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31" name="Freeform 61">
                <a:extLst>
                  <a:ext uri="{FF2B5EF4-FFF2-40B4-BE49-F238E27FC236}">
                    <a16:creationId xmlns:a16="http://schemas.microsoft.com/office/drawing/2014/main" id="{EA111918-CFCC-4C23-ADF2-ABCC68A7C510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522587" y="2137303"/>
                <a:ext cx="137356" cy="99554"/>
              </a:xfrm>
              <a:custGeom>
                <a:avLst/>
                <a:gdLst>
                  <a:gd name="T0" fmla="*/ 25 w 42"/>
                  <a:gd name="T1" fmla="*/ 1 h 33"/>
                  <a:gd name="T2" fmla="*/ 4 w 42"/>
                  <a:gd name="T3" fmla="*/ 19 h 33"/>
                  <a:gd name="T4" fmla="*/ 25 w 42"/>
                  <a:gd name="T5" fmla="*/ 1 h 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2" h="33">
                    <a:moveTo>
                      <a:pt x="25" y="1"/>
                    </a:moveTo>
                    <a:cubicBezTo>
                      <a:pt x="42" y="14"/>
                      <a:pt x="15" y="33"/>
                      <a:pt x="4" y="19"/>
                    </a:cubicBezTo>
                    <a:cubicBezTo>
                      <a:pt x="0" y="5"/>
                      <a:pt x="16" y="0"/>
                      <a:pt x="25" y="1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32" name="Freeform 78">
                <a:extLst>
                  <a:ext uri="{FF2B5EF4-FFF2-40B4-BE49-F238E27FC236}">
                    <a16:creationId xmlns:a16="http://schemas.microsoft.com/office/drawing/2014/main" id="{7E5CA7B2-3753-4B7D-A722-D95342BB8707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341825" y="721042"/>
                <a:ext cx="147990" cy="75075"/>
              </a:xfrm>
              <a:custGeom>
                <a:avLst/>
                <a:gdLst>
                  <a:gd name="T0" fmla="*/ 22 w 45"/>
                  <a:gd name="T1" fmla="*/ 0 h 25"/>
                  <a:gd name="T2" fmla="*/ 28 w 45"/>
                  <a:gd name="T3" fmla="*/ 25 h 25"/>
                  <a:gd name="T4" fmla="*/ 22 w 45"/>
                  <a:gd name="T5" fmla="*/ 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5" h="25">
                    <a:moveTo>
                      <a:pt x="22" y="0"/>
                    </a:moveTo>
                    <a:cubicBezTo>
                      <a:pt x="32" y="1"/>
                      <a:pt x="45" y="21"/>
                      <a:pt x="28" y="25"/>
                    </a:cubicBezTo>
                    <a:cubicBezTo>
                      <a:pt x="9" y="23"/>
                      <a:pt x="0" y="9"/>
                      <a:pt x="22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33" name="Freeform 79">
                <a:extLst>
                  <a:ext uri="{FF2B5EF4-FFF2-40B4-BE49-F238E27FC236}">
                    <a16:creationId xmlns:a16="http://schemas.microsoft.com/office/drawing/2014/main" id="{CC9214A9-8EEB-41B0-83FB-80BEBD9652ED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354197" y="952087"/>
                <a:ext cx="124063" cy="69362"/>
              </a:xfrm>
              <a:custGeom>
                <a:avLst/>
                <a:gdLst>
                  <a:gd name="T0" fmla="*/ 20 w 38"/>
                  <a:gd name="T1" fmla="*/ 0 h 23"/>
                  <a:gd name="T2" fmla="*/ 20 w 38"/>
                  <a:gd name="T3" fmla="*/ 22 h 23"/>
                  <a:gd name="T4" fmla="*/ 20 w 38"/>
                  <a:gd name="T5" fmla="*/ 0 h 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8" h="23">
                    <a:moveTo>
                      <a:pt x="20" y="0"/>
                    </a:moveTo>
                    <a:cubicBezTo>
                      <a:pt x="37" y="3"/>
                      <a:pt x="38" y="23"/>
                      <a:pt x="20" y="22"/>
                    </a:cubicBezTo>
                    <a:cubicBezTo>
                      <a:pt x="8" y="18"/>
                      <a:pt x="0" y="5"/>
                      <a:pt x="20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34" name="Freeform 80">
                <a:extLst>
                  <a:ext uri="{FF2B5EF4-FFF2-40B4-BE49-F238E27FC236}">
                    <a16:creationId xmlns:a16="http://schemas.microsoft.com/office/drawing/2014/main" id="{33157A90-4AF1-4A40-8125-803407C0219D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348856" y="1189882"/>
                <a:ext cx="124951" cy="66098"/>
              </a:xfrm>
              <a:custGeom>
                <a:avLst/>
                <a:gdLst>
                  <a:gd name="T0" fmla="*/ 21 w 38"/>
                  <a:gd name="T1" fmla="*/ 0 h 22"/>
                  <a:gd name="T2" fmla="*/ 21 w 38"/>
                  <a:gd name="T3" fmla="*/ 22 h 22"/>
                  <a:gd name="T4" fmla="*/ 21 w 38"/>
                  <a:gd name="T5" fmla="*/ 0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8" h="22">
                    <a:moveTo>
                      <a:pt x="21" y="0"/>
                    </a:moveTo>
                    <a:cubicBezTo>
                      <a:pt x="37" y="2"/>
                      <a:pt x="38" y="20"/>
                      <a:pt x="21" y="22"/>
                    </a:cubicBezTo>
                    <a:cubicBezTo>
                      <a:pt x="9" y="16"/>
                      <a:pt x="0" y="6"/>
                      <a:pt x="21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35" name="Freeform 81">
                <a:extLst>
                  <a:ext uri="{FF2B5EF4-FFF2-40B4-BE49-F238E27FC236}">
                    <a16:creationId xmlns:a16="http://schemas.microsoft.com/office/drawing/2014/main" id="{32D1FB24-5EA3-488F-913F-B3C1BB03677E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331906" y="2202936"/>
                <a:ext cx="140901" cy="90579"/>
              </a:xfrm>
              <a:custGeom>
                <a:avLst/>
                <a:gdLst>
                  <a:gd name="T0" fmla="*/ 27 w 43"/>
                  <a:gd name="T1" fmla="*/ 3 h 30"/>
                  <a:gd name="T2" fmla="*/ 40 w 43"/>
                  <a:gd name="T3" fmla="*/ 22 h 30"/>
                  <a:gd name="T4" fmla="*/ 27 w 43"/>
                  <a:gd name="T5" fmla="*/ 3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3" h="30">
                    <a:moveTo>
                      <a:pt x="27" y="3"/>
                    </a:moveTo>
                    <a:cubicBezTo>
                      <a:pt x="35" y="0"/>
                      <a:pt x="43" y="16"/>
                      <a:pt x="40" y="22"/>
                    </a:cubicBezTo>
                    <a:cubicBezTo>
                      <a:pt x="21" y="30"/>
                      <a:pt x="0" y="15"/>
                      <a:pt x="27" y="3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36" name="Freeform 82">
                <a:extLst>
                  <a:ext uri="{FF2B5EF4-FFF2-40B4-BE49-F238E27FC236}">
                    <a16:creationId xmlns:a16="http://schemas.microsoft.com/office/drawing/2014/main" id="{58FC3262-B888-4936-87A0-9A494483A311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339742" y="1980483"/>
                <a:ext cx="128495" cy="69362"/>
              </a:xfrm>
              <a:custGeom>
                <a:avLst/>
                <a:gdLst>
                  <a:gd name="T0" fmla="*/ 16 w 39"/>
                  <a:gd name="T1" fmla="*/ 0 h 23"/>
                  <a:gd name="T2" fmla="*/ 10 w 39"/>
                  <a:gd name="T3" fmla="*/ 23 h 23"/>
                  <a:gd name="T4" fmla="*/ 16 w 39"/>
                  <a:gd name="T5" fmla="*/ 0 h 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9" h="23">
                    <a:moveTo>
                      <a:pt x="16" y="0"/>
                    </a:moveTo>
                    <a:cubicBezTo>
                      <a:pt x="39" y="8"/>
                      <a:pt x="31" y="18"/>
                      <a:pt x="10" y="23"/>
                    </a:cubicBezTo>
                    <a:cubicBezTo>
                      <a:pt x="0" y="16"/>
                      <a:pt x="4" y="3"/>
                      <a:pt x="16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37" name="Freeform 83">
                <a:extLst>
                  <a:ext uri="{FF2B5EF4-FFF2-40B4-BE49-F238E27FC236}">
                    <a16:creationId xmlns:a16="http://schemas.microsoft.com/office/drawing/2014/main" id="{127CA728-BAE0-47A3-B0CA-5EB4FD148EAD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312299" y="1665695"/>
                <a:ext cx="131153" cy="157493"/>
              </a:xfrm>
              <a:custGeom>
                <a:avLst/>
                <a:gdLst>
                  <a:gd name="T0" fmla="*/ 13 w 40"/>
                  <a:gd name="T1" fmla="*/ 7 h 52"/>
                  <a:gd name="T2" fmla="*/ 0 w 40"/>
                  <a:gd name="T3" fmla="*/ 24 h 52"/>
                  <a:gd name="T4" fmla="*/ 13 w 40"/>
                  <a:gd name="T5" fmla="*/ 7 h 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0" h="52">
                    <a:moveTo>
                      <a:pt x="13" y="7"/>
                    </a:moveTo>
                    <a:cubicBezTo>
                      <a:pt x="40" y="12"/>
                      <a:pt x="18" y="52"/>
                      <a:pt x="0" y="24"/>
                    </a:cubicBezTo>
                    <a:cubicBezTo>
                      <a:pt x="2" y="0"/>
                      <a:pt x="6" y="17"/>
                      <a:pt x="13" y="7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38" name="Freeform 84">
                <a:extLst>
                  <a:ext uri="{FF2B5EF4-FFF2-40B4-BE49-F238E27FC236}">
                    <a16:creationId xmlns:a16="http://schemas.microsoft.com/office/drawing/2014/main" id="{0130CB83-550A-45A8-A9AB-0A9E13429117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323315" y="516456"/>
                <a:ext cx="131153" cy="88130"/>
              </a:xfrm>
              <a:custGeom>
                <a:avLst/>
                <a:gdLst>
                  <a:gd name="T0" fmla="*/ 18 w 40"/>
                  <a:gd name="T1" fmla="*/ 1 h 29"/>
                  <a:gd name="T2" fmla="*/ 6 w 40"/>
                  <a:gd name="T3" fmla="*/ 20 h 29"/>
                  <a:gd name="T4" fmla="*/ 18 w 40"/>
                  <a:gd name="T5" fmla="*/ 1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0" h="29">
                    <a:moveTo>
                      <a:pt x="18" y="1"/>
                    </a:moveTo>
                    <a:cubicBezTo>
                      <a:pt x="40" y="6"/>
                      <a:pt x="25" y="29"/>
                      <a:pt x="6" y="20"/>
                    </a:cubicBezTo>
                    <a:cubicBezTo>
                      <a:pt x="0" y="10"/>
                      <a:pt x="5" y="0"/>
                      <a:pt x="18" y="1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39" name="Freeform 86">
                <a:extLst>
                  <a:ext uri="{FF2B5EF4-FFF2-40B4-BE49-F238E27FC236}">
                    <a16:creationId xmlns:a16="http://schemas.microsoft.com/office/drawing/2014/main" id="{CAEE495A-5C27-457A-BD41-20611D5D022E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333284" y="170447"/>
                <a:ext cx="131153" cy="112612"/>
              </a:xfrm>
              <a:custGeom>
                <a:avLst/>
                <a:gdLst>
                  <a:gd name="T0" fmla="*/ 22 w 40"/>
                  <a:gd name="T1" fmla="*/ 1 h 37"/>
                  <a:gd name="T2" fmla="*/ 15 w 40"/>
                  <a:gd name="T3" fmla="*/ 23 h 37"/>
                  <a:gd name="T4" fmla="*/ 22 w 40"/>
                  <a:gd name="T5" fmla="*/ 1 h 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0" h="37">
                    <a:moveTo>
                      <a:pt x="22" y="1"/>
                    </a:moveTo>
                    <a:cubicBezTo>
                      <a:pt x="40" y="3"/>
                      <a:pt x="33" y="37"/>
                      <a:pt x="15" y="23"/>
                    </a:cubicBezTo>
                    <a:cubicBezTo>
                      <a:pt x="0" y="20"/>
                      <a:pt x="7" y="0"/>
                      <a:pt x="22" y="1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40" name="Freeform 89">
                <a:extLst>
                  <a:ext uri="{FF2B5EF4-FFF2-40B4-BE49-F238E27FC236}">
                    <a16:creationId xmlns:a16="http://schemas.microsoft.com/office/drawing/2014/main" id="{BB1F32F7-014F-45A8-844E-56C76D98A7EE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288087" y="1453344"/>
                <a:ext cx="134697" cy="93027"/>
              </a:xfrm>
              <a:custGeom>
                <a:avLst/>
                <a:gdLst>
                  <a:gd name="T0" fmla="*/ 23 w 41"/>
                  <a:gd name="T1" fmla="*/ 0 h 31"/>
                  <a:gd name="T2" fmla="*/ 16 w 41"/>
                  <a:gd name="T3" fmla="*/ 25 h 31"/>
                  <a:gd name="T4" fmla="*/ 23 w 41"/>
                  <a:gd name="T5" fmla="*/ 0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1" h="31">
                    <a:moveTo>
                      <a:pt x="23" y="0"/>
                    </a:moveTo>
                    <a:cubicBezTo>
                      <a:pt x="40" y="3"/>
                      <a:pt x="41" y="31"/>
                      <a:pt x="16" y="25"/>
                    </a:cubicBezTo>
                    <a:cubicBezTo>
                      <a:pt x="0" y="7"/>
                      <a:pt x="14" y="4"/>
                      <a:pt x="23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41" name="Freeform 90">
                <a:extLst>
                  <a:ext uri="{FF2B5EF4-FFF2-40B4-BE49-F238E27FC236}">
                    <a16:creationId xmlns:a16="http://schemas.microsoft.com/office/drawing/2014/main" id="{0CF27E5B-05B7-44DF-94AE-4365D50B888F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365939" y="2076253"/>
                <a:ext cx="2659" cy="8977"/>
              </a:xfrm>
              <a:custGeom>
                <a:avLst/>
                <a:gdLst>
                  <a:gd name="T0" fmla="*/ 0 w 1"/>
                  <a:gd name="T1" fmla="*/ 0 h 3"/>
                  <a:gd name="T2" fmla="*/ 0 w 1"/>
                  <a:gd name="T3" fmla="*/ 2 h 3"/>
                  <a:gd name="T4" fmla="*/ 0 w 1"/>
                  <a:gd name="T5" fmla="*/ 0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" h="3">
                    <a:moveTo>
                      <a:pt x="0" y="0"/>
                    </a:moveTo>
                    <a:cubicBezTo>
                      <a:pt x="1" y="0"/>
                      <a:pt x="1" y="3"/>
                      <a:pt x="0" y="2"/>
                    </a:cubicBezTo>
                    <a:cubicBezTo>
                      <a:pt x="0" y="1"/>
                      <a:pt x="0" y="1"/>
                      <a:pt x="0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42" name="Freeform 105">
                <a:extLst>
                  <a:ext uri="{FF2B5EF4-FFF2-40B4-BE49-F238E27FC236}">
                    <a16:creationId xmlns:a16="http://schemas.microsoft.com/office/drawing/2014/main" id="{BEEE0FD8-81BE-4670-A0B1-FD1C191910D8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079346" y="1981944"/>
                <a:ext cx="140901" cy="93027"/>
              </a:xfrm>
              <a:custGeom>
                <a:avLst/>
                <a:gdLst>
                  <a:gd name="T0" fmla="*/ 26 w 43"/>
                  <a:gd name="T1" fmla="*/ 3 h 31"/>
                  <a:gd name="T2" fmla="*/ 39 w 43"/>
                  <a:gd name="T3" fmla="*/ 23 h 31"/>
                  <a:gd name="T4" fmla="*/ 26 w 43"/>
                  <a:gd name="T5" fmla="*/ 3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3" h="31">
                    <a:moveTo>
                      <a:pt x="26" y="3"/>
                    </a:moveTo>
                    <a:cubicBezTo>
                      <a:pt x="34" y="0"/>
                      <a:pt x="43" y="17"/>
                      <a:pt x="39" y="23"/>
                    </a:cubicBezTo>
                    <a:cubicBezTo>
                      <a:pt x="20" y="31"/>
                      <a:pt x="0" y="15"/>
                      <a:pt x="26" y="3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43" name="Freeform 106">
                <a:extLst>
                  <a:ext uri="{FF2B5EF4-FFF2-40B4-BE49-F238E27FC236}">
                    <a16:creationId xmlns:a16="http://schemas.microsoft.com/office/drawing/2014/main" id="{9F9A6256-1F3C-46D5-8441-488BB1E8E483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068983" y="589065"/>
                <a:ext cx="134697" cy="97107"/>
              </a:xfrm>
              <a:custGeom>
                <a:avLst/>
                <a:gdLst>
                  <a:gd name="T0" fmla="*/ 25 w 41"/>
                  <a:gd name="T1" fmla="*/ 0 h 32"/>
                  <a:gd name="T2" fmla="*/ 4 w 41"/>
                  <a:gd name="T3" fmla="*/ 18 h 32"/>
                  <a:gd name="T4" fmla="*/ 25 w 41"/>
                  <a:gd name="T5" fmla="*/ 0 h 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1" h="32">
                    <a:moveTo>
                      <a:pt x="25" y="0"/>
                    </a:moveTo>
                    <a:cubicBezTo>
                      <a:pt x="41" y="13"/>
                      <a:pt x="15" y="32"/>
                      <a:pt x="4" y="18"/>
                    </a:cubicBezTo>
                    <a:cubicBezTo>
                      <a:pt x="0" y="5"/>
                      <a:pt x="15" y="0"/>
                      <a:pt x="25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44" name="Freeform 107">
                <a:extLst>
                  <a:ext uri="{FF2B5EF4-FFF2-40B4-BE49-F238E27FC236}">
                    <a16:creationId xmlns:a16="http://schemas.microsoft.com/office/drawing/2014/main" id="{BD9DB765-92D3-4BCB-918F-60D8DCDD7472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054748" y="2269014"/>
                <a:ext cx="154193" cy="81603"/>
              </a:xfrm>
              <a:custGeom>
                <a:avLst/>
                <a:gdLst>
                  <a:gd name="T0" fmla="*/ 31 w 47"/>
                  <a:gd name="T1" fmla="*/ 0 h 27"/>
                  <a:gd name="T2" fmla="*/ 17 w 47"/>
                  <a:gd name="T3" fmla="*/ 23 h 27"/>
                  <a:gd name="T4" fmla="*/ 31 w 47"/>
                  <a:gd name="T5" fmla="*/ 0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7" h="27">
                    <a:moveTo>
                      <a:pt x="31" y="0"/>
                    </a:moveTo>
                    <a:cubicBezTo>
                      <a:pt x="47" y="10"/>
                      <a:pt x="32" y="27"/>
                      <a:pt x="17" y="23"/>
                    </a:cubicBezTo>
                    <a:cubicBezTo>
                      <a:pt x="0" y="14"/>
                      <a:pt x="18" y="0"/>
                      <a:pt x="31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45" name="Freeform 108">
                <a:extLst>
                  <a:ext uri="{FF2B5EF4-FFF2-40B4-BE49-F238E27FC236}">
                    <a16:creationId xmlns:a16="http://schemas.microsoft.com/office/drawing/2014/main" id="{8AFA6628-0664-424D-905E-6FAE9FCFAA9F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066654" y="1198910"/>
                <a:ext cx="121406" cy="90579"/>
              </a:xfrm>
              <a:custGeom>
                <a:avLst/>
                <a:gdLst>
                  <a:gd name="T0" fmla="*/ 26 w 37"/>
                  <a:gd name="T1" fmla="*/ 1 h 30"/>
                  <a:gd name="T2" fmla="*/ 35 w 37"/>
                  <a:gd name="T3" fmla="*/ 21 h 30"/>
                  <a:gd name="T4" fmla="*/ 26 w 37"/>
                  <a:gd name="T5" fmla="*/ 1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7" h="30">
                    <a:moveTo>
                      <a:pt x="26" y="1"/>
                    </a:moveTo>
                    <a:cubicBezTo>
                      <a:pt x="35" y="0"/>
                      <a:pt x="37" y="13"/>
                      <a:pt x="35" y="21"/>
                    </a:cubicBezTo>
                    <a:cubicBezTo>
                      <a:pt x="14" y="30"/>
                      <a:pt x="0" y="8"/>
                      <a:pt x="26" y="1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46" name="Freeform 109">
                <a:extLst>
                  <a:ext uri="{FF2B5EF4-FFF2-40B4-BE49-F238E27FC236}">
                    <a16:creationId xmlns:a16="http://schemas.microsoft.com/office/drawing/2014/main" id="{433F27B3-462C-45E8-A759-DE553E29A33B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049851" y="1700235"/>
                <a:ext cx="154193" cy="84866"/>
              </a:xfrm>
              <a:custGeom>
                <a:avLst/>
                <a:gdLst>
                  <a:gd name="T0" fmla="*/ 26 w 47"/>
                  <a:gd name="T1" fmla="*/ 0 h 28"/>
                  <a:gd name="T2" fmla="*/ 10 w 47"/>
                  <a:gd name="T3" fmla="*/ 26 h 28"/>
                  <a:gd name="T4" fmla="*/ 26 w 47"/>
                  <a:gd name="T5" fmla="*/ 0 h 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7" h="28">
                    <a:moveTo>
                      <a:pt x="26" y="0"/>
                    </a:moveTo>
                    <a:cubicBezTo>
                      <a:pt x="47" y="13"/>
                      <a:pt x="28" y="28"/>
                      <a:pt x="10" y="26"/>
                    </a:cubicBezTo>
                    <a:cubicBezTo>
                      <a:pt x="0" y="13"/>
                      <a:pt x="15" y="4"/>
                      <a:pt x="26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47" name="Freeform 110">
                <a:extLst>
                  <a:ext uri="{FF2B5EF4-FFF2-40B4-BE49-F238E27FC236}">
                    <a16:creationId xmlns:a16="http://schemas.microsoft.com/office/drawing/2014/main" id="{7EC57FD0-F081-4D0F-B32F-E1963A8DEF30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046707" y="341230"/>
                <a:ext cx="127608" cy="114243"/>
              </a:xfrm>
              <a:custGeom>
                <a:avLst/>
                <a:gdLst>
                  <a:gd name="T0" fmla="*/ 21 w 39"/>
                  <a:gd name="T1" fmla="*/ 1 h 38"/>
                  <a:gd name="T2" fmla="*/ 39 w 39"/>
                  <a:gd name="T3" fmla="*/ 18 h 38"/>
                  <a:gd name="T4" fmla="*/ 21 w 39"/>
                  <a:gd name="T5" fmla="*/ 1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9" h="38">
                    <a:moveTo>
                      <a:pt x="21" y="1"/>
                    </a:moveTo>
                    <a:cubicBezTo>
                      <a:pt x="35" y="0"/>
                      <a:pt x="38" y="8"/>
                      <a:pt x="39" y="18"/>
                    </a:cubicBezTo>
                    <a:cubicBezTo>
                      <a:pt x="25" y="38"/>
                      <a:pt x="0" y="13"/>
                      <a:pt x="21" y="1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48" name="Freeform 111">
                <a:extLst>
                  <a:ext uri="{FF2B5EF4-FFF2-40B4-BE49-F238E27FC236}">
                    <a16:creationId xmlns:a16="http://schemas.microsoft.com/office/drawing/2014/main" id="{B268BB25-E444-4C92-83A1-E4D6F070DB52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047906" y="1428730"/>
                <a:ext cx="131153" cy="87315"/>
              </a:xfrm>
              <a:custGeom>
                <a:avLst/>
                <a:gdLst>
                  <a:gd name="T0" fmla="*/ 24 w 40"/>
                  <a:gd name="T1" fmla="*/ 0 h 29"/>
                  <a:gd name="T2" fmla="*/ 20 w 40"/>
                  <a:gd name="T3" fmla="*/ 25 h 29"/>
                  <a:gd name="T4" fmla="*/ 24 w 40"/>
                  <a:gd name="T5" fmla="*/ 0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0" h="29">
                    <a:moveTo>
                      <a:pt x="24" y="0"/>
                    </a:moveTo>
                    <a:cubicBezTo>
                      <a:pt x="40" y="1"/>
                      <a:pt x="35" y="29"/>
                      <a:pt x="20" y="25"/>
                    </a:cubicBezTo>
                    <a:cubicBezTo>
                      <a:pt x="0" y="19"/>
                      <a:pt x="5" y="2"/>
                      <a:pt x="24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49" name="Freeform 112">
                <a:extLst>
                  <a:ext uri="{FF2B5EF4-FFF2-40B4-BE49-F238E27FC236}">
                    <a16:creationId xmlns:a16="http://schemas.microsoft.com/office/drawing/2014/main" id="{9468C251-DE21-4B48-9BE9-25473D0F52E0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057409" y="910076"/>
                <a:ext cx="117860" cy="81603"/>
              </a:xfrm>
              <a:custGeom>
                <a:avLst/>
                <a:gdLst>
                  <a:gd name="T0" fmla="*/ 19 w 36"/>
                  <a:gd name="T1" fmla="*/ 1 h 27"/>
                  <a:gd name="T2" fmla="*/ 21 w 36"/>
                  <a:gd name="T3" fmla="*/ 27 h 27"/>
                  <a:gd name="T4" fmla="*/ 19 w 36"/>
                  <a:gd name="T5" fmla="*/ 1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6" h="27">
                    <a:moveTo>
                      <a:pt x="19" y="1"/>
                    </a:moveTo>
                    <a:cubicBezTo>
                      <a:pt x="31" y="1"/>
                      <a:pt x="36" y="24"/>
                      <a:pt x="21" y="27"/>
                    </a:cubicBezTo>
                    <a:cubicBezTo>
                      <a:pt x="1" y="27"/>
                      <a:pt x="0" y="0"/>
                      <a:pt x="19" y="1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50" name="Freeform 5">
                <a:extLst>
                  <a:ext uri="{FF2B5EF4-FFF2-40B4-BE49-F238E27FC236}">
                    <a16:creationId xmlns:a16="http://schemas.microsoft.com/office/drawing/2014/main" id="{69374DCE-92DD-446F-9C06-4FD9C171AB09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883378" y="2765199"/>
                <a:ext cx="121406" cy="81603"/>
              </a:xfrm>
              <a:custGeom>
                <a:avLst/>
                <a:gdLst>
                  <a:gd name="T0" fmla="*/ 20 w 37"/>
                  <a:gd name="T1" fmla="*/ 1 h 27"/>
                  <a:gd name="T2" fmla="*/ 22 w 37"/>
                  <a:gd name="T3" fmla="*/ 27 h 27"/>
                  <a:gd name="T4" fmla="*/ 20 w 37"/>
                  <a:gd name="T5" fmla="*/ 1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7" h="27">
                    <a:moveTo>
                      <a:pt x="20" y="1"/>
                    </a:moveTo>
                    <a:cubicBezTo>
                      <a:pt x="31" y="1"/>
                      <a:pt x="37" y="24"/>
                      <a:pt x="22" y="27"/>
                    </a:cubicBezTo>
                    <a:cubicBezTo>
                      <a:pt x="2" y="27"/>
                      <a:pt x="0" y="0"/>
                      <a:pt x="20" y="1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51" name="Freeform 6">
                <a:extLst>
                  <a:ext uri="{FF2B5EF4-FFF2-40B4-BE49-F238E27FC236}">
                    <a16:creationId xmlns:a16="http://schemas.microsoft.com/office/drawing/2014/main" id="{258E2296-D453-46D9-818C-D207E496890E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884905" y="5109356"/>
                <a:ext cx="124063" cy="87315"/>
              </a:xfrm>
              <a:custGeom>
                <a:avLst/>
                <a:gdLst>
                  <a:gd name="T0" fmla="*/ 12 w 38"/>
                  <a:gd name="T1" fmla="*/ 3 h 29"/>
                  <a:gd name="T2" fmla="*/ 15 w 38"/>
                  <a:gd name="T3" fmla="*/ 29 h 29"/>
                  <a:gd name="T4" fmla="*/ 12 w 38"/>
                  <a:gd name="T5" fmla="*/ 3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8" h="29">
                    <a:moveTo>
                      <a:pt x="12" y="3"/>
                    </a:moveTo>
                    <a:cubicBezTo>
                      <a:pt x="34" y="0"/>
                      <a:pt x="38" y="26"/>
                      <a:pt x="15" y="29"/>
                    </a:cubicBezTo>
                    <a:cubicBezTo>
                      <a:pt x="4" y="23"/>
                      <a:pt x="0" y="9"/>
                      <a:pt x="12" y="3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52" name="Freeform 7">
                <a:extLst>
                  <a:ext uri="{FF2B5EF4-FFF2-40B4-BE49-F238E27FC236}">
                    <a16:creationId xmlns:a16="http://schemas.microsoft.com/office/drawing/2014/main" id="{48207F15-77EC-4A91-A365-6895A9C64CEB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853335" y="2478886"/>
                <a:ext cx="138242" cy="100371"/>
              </a:xfrm>
              <a:custGeom>
                <a:avLst/>
                <a:gdLst>
                  <a:gd name="T0" fmla="*/ 25 w 42"/>
                  <a:gd name="T1" fmla="*/ 1 h 33"/>
                  <a:gd name="T2" fmla="*/ 4 w 42"/>
                  <a:gd name="T3" fmla="*/ 19 h 33"/>
                  <a:gd name="T4" fmla="*/ 25 w 42"/>
                  <a:gd name="T5" fmla="*/ 1 h 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2" h="33">
                    <a:moveTo>
                      <a:pt x="25" y="1"/>
                    </a:moveTo>
                    <a:cubicBezTo>
                      <a:pt x="42" y="14"/>
                      <a:pt x="15" y="33"/>
                      <a:pt x="4" y="19"/>
                    </a:cubicBezTo>
                    <a:cubicBezTo>
                      <a:pt x="0" y="6"/>
                      <a:pt x="15" y="0"/>
                      <a:pt x="25" y="1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53" name="Freeform 8">
                <a:extLst>
                  <a:ext uri="{FF2B5EF4-FFF2-40B4-BE49-F238E27FC236}">
                    <a16:creationId xmlns:a16="http://schemas.microsoft.com/office/drawing/2014/main" id="{A96D38DB-9495-4DBE-BDB7-EB1595D381C9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841783" y="4810310"/>
                <a:ext cx="131153" cy="88130"/>
              </a:xfrm>
              <a:custGeom>
                <a:avLst/>
                <a:gdLst>
                  <a:gd name="T0" fmla="*/ 26 w 40"/>
                  <a:gd name="T1" fmla="*/ 0 h 29"/>
                  <a:gd name="T2" fmla="*/ 39 w 40"/>
                  <a:gd name="T3" fmla="*/ 20 h 29"/>
                  <a:gd name="T4" fmla="*/ 26 w 40"/>
                  <a:gd name="T5" fmla="*/ 0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0" h="29">
                    <a:moveTo>
                      <a:pt x="26" y="0"/>
                    </a:moveTo>
                    <a:cubicBezTo>
                      <a:pt x="34" y="0"/>
                      <a:pt x="40" y="10"/>
                      <a:pt x="39" y="20"/>
                    </a:cubicBezTo>
                    <a:cubicBezTo>
                      <a:pt x="17" y="29"/>
                      <a:pt x="0" y="10"/>
                      <a:pt x="26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54" name="Freeform 9">
                <a:extLst>
                  <a:ext uri="{FF2B5EF4-FFF2-40B4-BE49-F238E27FC236}">
                    <a16:creationId xmlns:a16="http://schemas.microsoft.com/office/drawing/2014/main" id="{29B258E2-CEDB-45A9-B556-32AC71C4F115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849921" y="4529838"/>
                <a:ext cx="121406" cy="88130"/>
              </a:xfrm>
              <a:custGeom>
                <a:avLst/>
                <a:gdLst>
                  <a:gd name="T0" fmla="*/ 18 w 37"/>
                  <a:gd name="T1" fmla="*/ 4 h 29"/>
                  <a:gd name="T2" fmla="*/ 22 w 37"/>
                  <a:gd name="T3" fmla="*/ 29 h 29"/>
                  <a:gd name="T4" fmla="*/ 18 w 37"/>
                  <a:gd name="T5" fmla="*/ 4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7" h="29">
                    <a:moveTo>
                      <a:pt x="18" y="4"/>
                    </a:moveTo>
                    <a:cubicBezTo>
                      <a:pt x="35" y="0"/>
                      <a:pt x="37" y="28"/>
                      <a:pt x="22" y="29"/>
                    </a:cubicBezTo>
                    <a:cubicBezTo>
                      <a:pt x="7" y="28"/>
                      <a:pt x="0" y="14"/>
                      <a:pt x="18" y="4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55" name="Freeform 11">
                <a:extLst>
                  <a:ext uri="{FF2B5EF4-FFF2-40B4-BE49-F238E27FC236}">
                    <a16:creationId xmlns:a16="http://schemas.microsoft.com/office/drawing/2014/main" id="{2D586C45-5DFF-41ED-AEB9-8F3858E4EC8F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810282" y="4268606"/>
                <a:ext cx="143559" cy="102819"/>
              </a:xfrm>
              <a:custGeom>
                <a:avLst/>
                <a:gdLst>
                  <a:gd name="T0" fmla="*/ 31 w 44"/>
                  <a:gd name="T1" fmla="*/ 1 h 34"/>
                  <a:gd name="T2" fmla="*/ 42 w 44"/>
                  <a:gd name="T3" fmla="*/ 19 h 34"/>
                  <a:gd name="T4" fmla="*/ 31 w 44"/>
                  <a:gd name="T5" fmla="*/ 1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4" h="34">
                    <a:moveTo>
                      <a:pt x="31" y="1"/>
                    </a:moveTo>
                    <a:cubicBezTo>
                      <a:pt x="39" y="0"/>
                      <a:pt x="44" y="12"/>
                      <a:pt x="42" y="19"/>
                    </a:cubicBezTo>
                    <a:cubicBezTo>
                      <a:pt x="25" y="34"/>
                      <a:pt x="0" y="8"/>
                      <a:pt x="31" y="1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56" name="Freeform 12">
                <a:extLst>
                  <a:ext uri="{FF2B5EF4-FFF2-40B4-BE49-F238E27FC236}">
                    <a16:creationId xmlns:a16="http://schemas.microsoft.com/office/drawing/2014/main" id="{C9B4633B-7A14-4DFF-9B10-E15DE426C115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822058" y="3766125"/>
                <a:ext cx="134697" cy="81603"/>
              </a:xfrm>
              <a:custGeom>
                <a:avLst/>
                <a:gdLst>
                  <a:gd name="T0" fmla="*/ 22 w 41"/>
                  <a:gd name="T1" fmla="*/ 0 h 27"/>
                  <a:gd name="T2" fmla="*/ 8 w 41"/>
                  <a:gd name="T3" fmla="*/ 20 h 27"/>
                  <a:gd name="T4" fmla="*/ 22 w 41"/>
                  <a:gd name="T5" fmla="*/ 0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1" h="27">
                    <a:moveTo>
                      <a:pt x="22" y="0"/>
                    </a:moveTo>
                    <a:cubicBezTo>
                      <a:pt x="41" y="12"/>
                      <a:pt x="24" y="27"/>
                      <a:pt x="8" y="20"/>
                    </a:cubicBezTo>
                    <a:cubicBezTo>
                      <a:pt x="0" y="7"/>
                      <a:pt x="8" y="0"/>
                      <a:pt x="22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57" name="Freeform 13">
                <a:extLst>
                  <a:ext uri="{FF2B5EF4-FFF2-40B4-BE49-F238E27FC236}">
                    <a16:creationId xmlns:a16="http://schemas.microsoft.com/office/drawing/2014/main" id="{587B182B-8E16-43A1-A782-893619FC2C72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826523" y="3170095"/>
                <a:ext cx="124951" cy="69362"/>
              </a:xfrm>
              <a:custGeom>
                <a:avLst/>
                <a:gdLst>
                  <a:gd name="T0" fmla="*/ 26 w 38"/>
                  <a:gd name="T1" fmla="*/ 0 h 23"/>
                  <a:gd name="T2" fmla="*/ 25 w 38"/>
                  <a:gd name="T3" fmla="*/ 23 h 23"/>
                  <a:gd name="T4" fmla="*/ 26 w 38"/>
                  <a:gd name="T5" fmla="*/ 0 h 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8" h="23">
                    <a:moveTo>
                      <a:pt x="26" y="0"/>
                    </a:moveTo>
                    <a:cubicBezTo>
                      <a:pt x="38" y="0"/>
                      <a:pt x="37" y="20"/>
                      <a:pt x="25" y="23"/>
                    </a:cubicBezTo>
                    <a:cubicBezTo>
                      <a:pt x="0" y="23"/>
                      <a:pt x="5" y="1"/>
                      <a:pt x="26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58" name="Freeform 14">
                <a:extLst>
                  <a:ext uri="{FF2B5EF4-FFF2-40B4-BE49-F238E27FC236}">
                    <a16:creationId xmlns:a16="http://schemas.microsoft.com/office/drawing/2014/main" id="{34A0BA23-5B00-44AE-AB93-135184C1AA2B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817163" y="3410025"/>
                <a:ext cx="134697" cy="84866"/>
              </a:xfrm>
              <a:custGeom>
                <a:avLst/>
                <a:gdLst>
                  <a:gd name="T0" fmla="*/ 26 w 41"/>
                  <a:gd name="T1" fmla="*/ 1 h 28"/>
                  <a:gd name="T2" fmla="*/ 39 w 41"/>
                  <a:gd name="T3" fmla="*/ 20 h 28"/>
                  <a:gd name="T4" fmla="*/ 26 w 41"/>
                  <a:gd name="T5" fmla="*/ 1 h 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1" h="28">
                    <a:moveTo>
                      <a:pt x="26" y="1"/>
                    </a:moveTo>
                    <a:cubicBezTo>
                      <a:pt x="34" y="0"/>
                      <a:pt x="41" y="12"/>
                      <a:pt x="39" y="20"/>
                    </a:cubicBezTo>
                    <a:cubicBezTo>
                      <a:pt x="17" y="28"/>
                      <a:pt x="0" y="12"/>
                      <a:pt x="26" y="1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59" name="Freeform 16">
                <a:extLst>
                  <a:ext uri="{FF2B5EF4-FFF2-40B4-BE49-F238E27FC236}">
                    <a16:creationId xmlns:a16="http://schemas.microsoft.com/office/drawing/2014/main" id="{1A1CF6B8-FC28-43CA-8304-83BA2847C16A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800898" y="4009157"/>
                <a:ext cx="143559" cy="97107"/>
              </a:xfrm>
              <a:custGeom>
                <a:avLst/>
                <a:gdLst>
                  <a:gd name="T0" fmla="*/ 31 w 44"/>
                  <a:gd name="T1" fmla="*/ 1 h 32"/>
                  <a:gd name="T2" fmla="*/ 43 w 44"/>
                  <a:gd name="T3" fmla="*/ 15 h 32"/>
                  <a:gd name="T4" fmla="*/ 31 w 44"/>
                  <a:gd name="T5" fmla="*/ 1 h 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4" h="32">
                    <a:moveTo>
                      <a:pt x="31" y="1"/>
                    </a:moveTo>
                    <a:cubicBezTo>
                      <a:pt x="40" y="0"/>
                      <a:pt x="44" y="8"/>
                      <a:pt x="43" y="15"/>
                    </a:cubicBezTo>
                    <a:cubicBezTo>
                      <a:pt x="29" y="32"/>
                      <a:pt x="0" y="6"/>
                      <a:pt x="31" y="1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60" name="Freeform 17">
                <a:extLst>
                  <a:ext uri="{FF2B5EF4-FFF2-40B4-BE49-F238E27FC236}">
                    <a16:creationId xmlns:a16="http://schemas.microsoft.com/office/drawing/2014/main" id="{C79EB67D-4664-48CC-8DFA-137F56370282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835877" y="5421845"/>
                <a:ext cx="94821" cy="69362"/>
              </a:xfrm>
              <a:custGeom>
                <a:avLst/>
                <a:gdLst>
                  <a:gd name="T0" fmla="*/ 13 w 29"/>
                  <a:gd name="T1" fmla="*/ 0 h 23"/>
                  <a:gd name="T2" fmla="*/ 13 w 29"/>
                  <a:gd name="T3" fmla="*/ 23 h 23"/>
                  <a:gd name="T4" fmla="*/ 13 w 29"/>
                  <a:gd name="T5" fmla="*/ 0 h 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9" h="23">
                    <a:moveTo>
                      <a:pt x="13" y="0"/>
                    </a:moveTo>
                    <a:cubicBezTo>
                      <a:pt x="27" y="0"/>
                      <a:pt x="29" y="22"/>
                      <a:pt x="13" y="23"/>
                    </a:cubicBezTo>
                    <a:cubicBezTo>
                      <a:pt x="2" y="22"/>
                      <a:pt x="0" y="2"/>
                      <a:pt x="13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61" name="Freeform 21">
                <a:extLst>
                  <a:ext uri="{FF2B5EF4-FFF2-40B4-BE49-F238E27FC236}">
                    <a16:creationId xmlns:a16="http://schemas.microsoft.com/office/drawing/2014/main" id="{23820013-B618-4C4F-B57E-58DAA2828CB7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783868" y="5732999"/>
                <a:ext cx="140901" cy="102819"/>
              </a:xfrm>
              <a:custGeom>
                <a:avLst/>
                <a:gdLst>
                  <a:gd name="T0" fmla="*/ 24 w 43"/>
                  <a:gd name="T1" fmla="*/ 0 h 34"/>
                  <a:gd name="T2" fmla="*/ 14 w 43"/>
                  <a:gd name="T3" fmla="*/ 23 h 34"/>
                  <a:gd name="T4" fmla="*/ 24 w 43"/>
                  <a:gd name="T5" fmla="*/ 0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3" h="34">
                    <a:moveTo>
                      <a:pt x="24" y="0"/>
                    </a:moveTo>
                    <a:cubicBezTo>
                      <a:pt x="43" y="3"/>
                      <a:pt x="28" y="34"/>
                      <a:pt x="14" y="23"/>
                    </a:cubicBezTo>
                    <a:cubicBezTo>
                      <a:pt x="0" y="28"/>
                      <a:pt x="4" y="5"/>
                      <a:pt x="24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62" name="Freeform 25">
                <a:extLst>
                  <a:ext uri="{FF2B5EF4-FFF2-40B4-BE49-F238E27FC236}">
                    <a16:creationId xmlns:a16="http://schemas.microsoft.com/office/drawing/2014/main" id="{E350A463-C2A4-4D68-9E71-B512B0D19DDA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764529" y="6498261"/>
                <a:ext cx="134697" cy="93843"/>
              </a:xfrm>
              <a:custGeom>
                <a:avLst/>
                <a:gdLst>
                  <a:gd name="T0" fmla="*/ 23 w 41"/>
                  <a:gd name="T1" fmla="*/ 0 h 31"/>
                  <a:gd name="T2" fmla="*/ 17 w 41"/>
                  <a:gd name="T3" fmla="*/ 25 h 31"/>
                  <a:gd name="T4" fmla="*/ 23 w 41"/>
                  <a:gd name="T5" fmla="*/ 0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1" h="31">
                    <a:moveTo>
                      <a:pt x="23" y="0"/>
                    </a:moveTo>
                    <a:cubicBezTo>
                      <a:pt x="40" y="1"/>
                      <a:pt x="41" y="31"/>
                      <a:pt x="17" y="25"/>
                    </a:cubicBezTo>
                    <a:cubicBezTo>
                      <a:pt x="0" y="7"/>
                      <a:pt x="17" y="4"/>
                      <a:pt x="23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63" name="Freeform 29">
                <a:extLst>
                  <a:ext uri="{FF2B5EF4-FFF2-40B4-BE49-F238E27FC236}">
                    <a16:creationId xmlns:a16="http://schemas.microsoft.com/office/drawing/2014/main" id="{BC57309A-FF5D-478A-88A0-A4BE3C684CF8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764751" y="5971706"/>
                <a:ext cx="118747" cy="120771"/>
              </a:xfrm>
              <a:custGeom>
                <a:avLst/>
                <a:gdLst>
                  <a:gd name="T0" fmla="*/ 16 w 36"/>
                  <a:gd name="T1" fmla="*/ 4 h 40"/>
                  <a:gd name="T2" fmla="*/ 34 w 36"/>
                  <a:gd name="T3" fmla="*/ 15 h 40"/>
                  <a:gd name="T4" fmla="*/ 16 w 36"/>
                  <a:gd name="T5" fmla="*/ 4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6" h="40">
                    <a:moveTo>
                      <a:pt x="16" y="4"/>
                    </a:moveTo>
                    <a:cubicBezTo>
                      <a:pt x="36" y="5"/>
                      <a:pt x="33" y="0"/>
                      <a:pt x="34" y="15"/>
                    </a:cubicBezTo>
                    <a:cubicBezTo>
                      <a:pt x="34" y="40"/>
                      <a:pt x="0" y="22"/>
                      <a:pt x="16" y="4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64" name="Freeform 31">
                <a:extLst>
                  <a:ext uri="{FF2B5EF4-FFF2-40B4-BE49-F238E27FC236}">
                    <a16:creationId xmlns:a16="http://schemas.microsoft.com/office/drawing/2014/main" id="{9F22C4B5-8A6E-47CB-B4D6-98B0D4BB16A0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743452" y="6281124"/>
                <a:ext cx="131153" cy="72626"/>
              </a:xfrm>
              <a:custGeom>
                <a:avLst/>
                <a:gdLst>
                  <a:gd name="T0" fmla="*/ 24 w 40"/>
                  <a:gd name="T1" fmla="*/ 0 h 24"/>
                  <a:gd name="T2" fmla="*/ 25 w 40"/>
                  <a:gd name="T3" fmla="*/ 24 h 24"/>
                  <a:gd name="T4" fmla="*/ 24 w 40"/>
                  <a:gd name="T5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0" h="24">
                    <a:moveTo>
                      <a:pt x="24" y="0"/>
                    </a:moveTo>
                    <a:cubicBezTo>
                      <a:pt x="40" y="0"/>
                      <a:pt x="38" y="20"/>
                      <a:pt x="25" y="24"/>
                    </a:cubicBezTo>
                    <a:cubicBezTo>
                      <a:pt x="0" y="22"/>
                      <a:pt x="6" y="4"/>
                      <a:pt x="24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65" name="Freeform 32">
                <a:extLst>
                  <a:ext uri="{FF2B5EF4-FFF2-40B4-BE49-F238E27FC236}">
                    <a16:creationId xmlns:a16="http://schemas.microsoft.com/office/drawing/2014/main" id="{7E92F052-D723-495D-868C-296410F5F707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544632" y="3296179"/>
                <a:ext cx="144445" cy="106083"/>
              </a:xfrm>
              <a:custGeom>
                <a:avLst/>
                <a:gdLst>
                  <a:gd name="T0" fmla="*/ 28 w 44"/>
                  <a:gd name="T1" fmla="*/ 0 h 35"/>
                  <a:gd name="T2" fmla="*/ 42 w 44"/>
                  <a:gd name="T3" fmla="*/ 21 h 35"/>
                  <a:gd name="T4" fmla="*/ 28 w 44"/>
                  <a:gd name="T5" fmla="*/ 0 h 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4" h="35">
                    <a:moveTo>
                      <a:pt x="28" y="0"/>
                    </a:moveTo>
                    <a:cubicBezTo>
                      <a:pt x="36" y="1"/>
                      <a:pt x="44" y="12"/>
                      <a:pt x="42" y="21"/>
                    </a:cubicBezTo>
                    <a:cubicBezTo>
                      <a:pt x="23" y="35"/>
                      <a:pt x="0" y="7"/>
                      <a:pt x="28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66" name="Freeform 33">
                <a:extLst>
                  <a:ext uri="{FF2B5EF4-FFF2-40B4-BE49-F238E27FC236}">
                    <a16:creationId xmlns:a16="http://schemas.microsoft.com/office/drawing/2014/main" id="{5C008CF1-8C78-4239-B052-0B5041EDC97D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574545" y="4387490"/>
                <a:ext cx="151535" cy="75075"/>
              </a:xfrm>
              <a:custGeom>
                <a:avLst/>
                <a:gdLst>
                  <a:gd name="T0" fmla="*/ 23 w 46"/>
                  <a:gd name="T1" fmla="*/ 0 h 25"/>
                  <a:gd name="T2" fmla="*/ 29 w 46"/>
                  <a:gd name="T3" fmla="*/ 25 h 25"/>
                  <a:gd name="T4" fmla="*/ 23 w 46"/>
                  <a:gd name="T5" fmla="*/ 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6" h="25">
                    <a:moveTo>
                      <a:pt x="23" y="0"/>
                    </a:moveTo>
                    <a:cubicBezTo>
                      <a:pt x="32" y="1"/>
                      <a:pt x="46" y="21"/>
                      <a:pt x="29" y="25"/>
                    </a:cubicBezTo>
                    <a:cubicBezTo>
                      <a:pt x="10" y="23"/>
                      <a:pt x="0" y="9"/>
                      <a:pt x="23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67" name="Freeform 34">
                <a:extLst>
                  <a:ext uri="{FF2B5EF4-FFF2-40B4-BE49-F238E27FC236}">
                    <a16:creationId xmlns:a16="http://schemas.microsoft.com/office/drawing/2014/main" id="{539E6F42-09A7-4472-942C-C54A5D7C6598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578475" y="5384813"/>
                <a:ext cx="134697" cy="84051"/>
              </a:xfrm>
              <a:custGeom>
                <a:avLst/>
                <a:gdLst>
                  <a:gd name="T0" fmla="*/ 22 w 41"/>
                  <a:gd name="T1" fmla="*/ 0 h 28"/>
                  <a:gd name="T2" fmla="*/ 8 w 41"/>
                  <a:gd name="T3" fmla="*/ 21 h 28"/>
                  <a:gd name="T4" fmla="*/ 22 w 41"/>
                  <a:gd name="T5" fmla="*/ 0 h 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1" h="28">
                    <a:moveTo>
                      <a:pt x="22" y="0"/>
                    </a:moveTo>
                    <a:cubicBezTo>
                      <a:pt x="41" y="13"/>
                      <a:pt x="24" y="28"/>
                      <a:pt x="8" y="21"/>
                    </a:cubicBezTo>
                    <a:cubicBezTo>
                      <a:pt x="0" y="8"/>
                      <a:pt x="8" y="0"/>
                      <a:pt x="22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68" name="Freeform 35">
                <a:extLst>
                  <a:ext uri="{FF2B5EF4-FFF2-40B4-BE49-F238E27FC236}">
                    <a16:creationId xmlns:a16="http://schemas.microsoft.com/office/drawing/2014/main" id="{6C96C72D-9D17-4980-A553-E06615561312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574127" y="4595717"/>
                <a:ext cx="131153" cy="84866"/>
              </a:xfrm>
              <a:custGeom>
                <a:avLst/>
                <a:gdLst>
                  <a:gd name="T0" fmla="*/ 27 w 40"/>
                  <a:gd name="T1" fmla="*/ 1 h 28"/>
                  <a:gd name="T2" fmla="*/ 38 w 40"/>
                  <a:gd name="T3" fmla="*/ 17 h 28"/>
                  <a:gd name="T4" fmla="*/ 27 w 40"/>
                  <a:gd name="T5" fmla="*/ 1 h 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0" h="28">
                    <a:moveTo>
                      <a:pt x="27" y="1"/>
                    </a:moveTo>
                    <a:cubicBezTo>
                      <a:pt x="35" y="0"/>
                      <a:pt x="40" y="10"/>
                      <a:pt x="38" y="17"/>
                    </a:cubicBezTo>
                    <a:cubicBezTo>
                      <a:pt x="17" y="28"/>
                      <a:pt x="0" y="7"/>
                      <a:pt x="27" y="1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69" name="Freeform 36">
                <a:extLst>
                  <a:ext uri="{FF2B5EF4-FFF2-40B4-BE49-F238E27FC236}">
                    <a16:creationId xmlns:a16="http://schemas.microsoft.com/office/drawing/2014/main" id="{45D9847C-95CC-437A-95AF-49C1825718BA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546264" y="6046702"/>
                <a:ext cx="144445" cy="102819"/>
              </a:xfrm>
              <a:custGeom>
                <a:avLst/>
                <a:gdLst>
                  <a:gd name="T0" fmla="*/ 31 w 44"/>
                  <a:gd name="T1" fmla="*/ 1 h 34"/>
                  <a:gd name="T2" fmla="*/ 25 w 44"/>
                  <a:gd name="T3" fmla="*/ 22 h 34"/>
                  <a:gd name="T4" fmla="*/ 31 w 44"/>
                  <a:gd name="T5" fmla="*/ 1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4" h="34">
                    <a:moveTo>
                      <a:pt x="31" y="1"/>
                    </a:moveTo>
                    <a:cubicBezTo>
                      <a:pt x="44" y="3"/>
                      <a:pt x="38" y="34"/>
                      <a:pt x="25" y="22"/>
                    </a:cubicBezTo>
                    <a:cubicBezTo>
                      <a:pt x="0" y="28"/>
                      <a:pt x="14" y="0"/>
                      <a:pt x="31" y="1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70" name="Freeform 37">
                <a:extLst>
                  <a:ext uri="{FF2B5EF4-FFF2-40B4-BE49-F238E27FC236}">
                    <a16:creationId xmlns:a16="http://schemas.microsoft.com/office/drawing/2014/main" id="{B9D8076A-CA26-41D6-AB76-ED1B86A8DDA0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558030" y="3060239"/>
                <a:ext cx="115202" cy="121588"/>
              </a:xfrm>
              <a:custGeom>
                <a:avLst/>
                <a:gdLst>
                  <a:gd name="T0" fmla="*/ 16 w 35"/>
                  <a:gd name="T1" fmla="*/ 4 h 40"/>
                  <a:gd name="T2" fmla="*/ 33 w 35"/>
                  <a:gd name="T3" fmla="*/ 15 h 40"/>
                  <a:gd name="T4" fmla="*/ 16 w 35"/>
                  <a:gd name="T5" fmla="*/ 4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5" h="40">
                    <a:moveTo>
                      <a:pt x="16" y="4"/>
                    </a:moveTo>
                    <a:cubicBezTo>
                      <a:pt x="35" y="4"/>
                      <a:pt x="32" y="0"/>
                      <a:pt x="33" y="15"/>
                    </a:cubicBezTo>
                    <a:cubicBezTo>
                      <a:pt x="34" y="40"/>
                      <a:pt x="0" y="22"/>
                      <a:pt x="16" y="4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71" name="Freeform 38">
                <a:extLst>
                  <a:ext uri="{FF2B5EF4-FFF2-40B4-BE49-F238E27FC236}">
                    <a16:creationId xmlns:a16="http://schemas.microsoft.com/office/drawing/2014/main" id="{ACBF348E-212A-4EE2-A9C8-C65E1678CCCE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565699" y="4900335"/>
                <a:ext cx="127608" cy="69362"/>
              </a:xfrm>
              <a:custGeom>
                <a:avLst/>
                <a:gdLst>
                  <a:gd name="T0" fmla="*/ 26 w 39"/>
                  <a:gd name="T1" fmla="*/ 0 h 23"/>
                  <a:gd name="T2" fmla="*/ 26 w 39"/>
                  <a:gd name="T3" fmla="*/ 23 h 23"/>
                  <a:gd name="T4" fmla="*/ 26 w 39"/>
                  <a:gd name="T5" fmla="*/ 0 h 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9" h="23">
                    <a:moveTo>
                      <a:pt x="26" y="0"/>
                    </a:moveTo>
                    <a:cubicBezTo>
                      <a:pt x="39" y="1"/>
                      <a:pt x="38" y="21"/>
                      <a:pt x="26" y="23"/>
                    </a:cubicBezTo>
                    <a:cubicBezTo>
                      <a:pt x="0" y="23"/>
                      <a:pt x="5" y="2"/>
                      <a:pt x="26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72" name="Freeform 39">
                <a:extLst>
                  <a:ext uri="{FF2B5EF4-FFF2-40B4-BE49-F238E27FC236}">
                    <a16:creationId xmlns:a16="http://schemas.microsoft.com/office/drawing/2014/main" id="{ADB6AE21-92E4-42D6-BC49-E087976C8808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557807" y="5141456"/>
                <a:ext cx="131153" cy="81603"/>
              </a:xfrm>
              <a:custGeom>
                <a:avLst/>
                <a:gdLst>
                  <a:gd name="T0" fmla="*/ 25 w 40"/>
                  <a:gd name="T1" fmla="*/ 0 h 27"/>
                  <a:gd name="T2" fmla="*/ 38 w 40"/>
                  <a:gd name="T3" fmla="*/ 20 h 27"/>
                  <a:gd name="T4" fmla="*/ 25 w 40"/>
                  <a:gd name="T5" fmla="*/ 0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0" h="27">
                    <a:moveTo>
                      <a:pt x="25" y="0"/>
                    </a:moveTo>
                    <a:cubicBezTo>
                      <a:pt x="34" y="0"/>
                      <a:pt x="40" y="11"/>
                      <a:pt x="38" y="20"/>
                    </a:cubicBezTo>
                    <a:cubicBezTo>
                      <a:pt x="17" y="27"/>
                      <a:pt x="0" y="12"/>
                      <a:pt x="25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73" name="Freeform 40">
                <a:extLst>
                  <a:ext uri="{FF2B5EF4-FFF2-40B4-BE49-F238E27FC236}">
                    <a16:creationId xmlns:a16="http://schemas.microsoft.com/office/drawing/2014/main" id="{2A48A234-019E-40CA-95FC-390D168D77A7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552771" y="2598157"/>
                <a:ext cx="134697" cy="81603"/>
              </a:xfrm>
              <a:custGeom>
                <a:avLst/>
                <a:gdLst>
                  <a:gd name="T0" fmla="*/ 19 w 41"/>
                  <a:gd name="T1" fmla="*/ 0 h 27"/>
                  <a:gd name="T2" fmla="*/ 7 w 41"/>
                  <a:gd name="T3" fmla="*/ 20 h 27"/>
                  <a:gd name="T4" fmla="*/ 19 w 41"/>
                  <a:gd name="T5" fmla="*/ 0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1" h="27">
                    <a:moveTo>
                      <a:pt x="19" y="0"/>
                    </a:moveTo>
                    <a:cubicBezTo>
                      <a:pt x="41" y="9"/>
                      <a:pt x="28" y="27"/>
                      <a:pt x="7" y="20"/>
                    </a:cubicBezTo>
                    <a:cubicBezTo>
                      <a:pt x="0" y="8"/>
                      <a:pt x="7" y="1"/>
                      <a:pt x="19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74" name="Freeform 41">
                <a:extLst>
                  <a:ext uri="{FF2B5EF4-FFF2-40B4-BE49-F238E27FC236}">
                    <a16:creationId xmlns:a16="http://schemas.microsoft.com/office/drawing/2014/main" id="{0F5FEA51-6853-4BF4-8461-79FD3DDA704D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546264" y="6278710"/>
                <a:ext cx="144445" cy="78339"/>
              </a:xfrm>
              <a:custGeom>
                <a:avLst/>
                <a:gdLst>
                  <a:gd name="T0" fmla="*/ 29 w 44"/>
                  <a:gd name="T1" fmla="*/ 0 h 26"/>
                  <a:gd name="T2" fmla="*/ 26 w 44"/>
                  <a:gd name="T3" fmla="*/ 26 h 26"/>
                  <a:gd name="T4" fmla="*/ 29 w 44"/>
                  <a:gd name="T5" fmla="*/ 0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4" h="26">
                    <a:moveTo>
                      <a:pt x="29" y="0"/>
                    </a:moveTo>
                    <a:cubicBezTo>
                      <a:pt x="44" y="3"/>
                      <a:pt x="40" y="22"/>
                      <a:pt x="26" y="26"/>
                    </a:cubicBezTo>
                    <a:cubicBezTo>
                      <a:pt x="0" y="25"/>
                      <a:pt x="11" y="6"/>
                      <a:pt x="29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75" name="Freeform 42">
                <a:extLst>
                  <a:ext uri="{FF2B5EF4-FFF2-40B4-BE49-F238E27FC236}">
                    <a16:creationId xmlns:a16="http://schemas.microsoft.com/office/drawing/2014/main" id="{CE655D11-293F-4305-BCA0-196F3D049406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534432" y="5596726"/>
                <a:ext cx="144445" cy="97107"/>
              </a:xfrm>
              <a:custGeom>
                <a:avLst/>
                <a:gdLst>
                  <a:gd name="T0" fmla="*/ 31 w 44"/>
                  <a:gd name="T1" fmla="*/ 1 h 32"/>
                  <a:gd name="T2" fmla="*/ 43 w 44"/>
                  <a:gd name="T3" fmla="*/ 16 h 32"/>
                  <a:gd name="T4" fmla="*/ 31 w 44"/>
                  <a:gd name="T5" fmla="*/ 1 h 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4" h="32">
                    <a:moveTo>
                      <a:pt x="31" y="1"/>
                    </a:moveTo>
                    <a:cubicBezTo>
                      <a:pt x="40" y="0"/>
                      <a:pt x="44" y="8"/>
                      <a:pt x="43" y="16"/>
                    </a:cubicBezTo>
                    <a:cubicBezTo>
                      <a:pt x="29" y="32"/>
                      <a:pt x="0" y="7"/>
                      <a:pt x="31" y="1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76" name="Freeform 44">
                <a:extLst>
                  <a:ext uri="{FF2B5EF4-FFF2-40B4-BE49-F238E27FC236}">
                    <a16:creationId xmlns:a16="http://schemas.microsoft.com/office/drawing/2014/main" id="{416E183A-0D9C-4821-BD62-9CA648E963DA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538222" y="4080854"/>
                <a:ext cx="131153" cy="84866"/>
              </a:xfrm>
              <a:custGeom>
                <a:avLst/>
                <a:gdLst>
                  <a:gd name="T0" fmla="*/ 27 w 40"/>
                  <a:gd name="T1" fmla="*/ 1 h 28"/>
                  <a:gd name="T2" fmla="*/ 38 w 40"/>
                  <a:gd name="T3" fmla="*/ 17 h 28"/>
                  <a:gd name="T4" fmla="*/ 27 w 40"/>
                  <a:gd name="T5" fmla="*/ 1 h 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0" h="28">
                    <a:moveTo>
                      <a:pt x="27" y="1"/>
                    </a:moveTo>
                    <a:cubicBezTo>
                      <a:pt x="35" y="0"/>
                      <a:pt x="40" y="10"/>
                      <a:pt x="38" y="17"/>
                    </a:cubicBezTo>
                    <a:cubicBezTo>
                      <a:pt x="17" y="28"/>
                      <a:pt x="0" y="7"/>
                      <a:pt x="27" y="1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77" name="Freeform 45">
                <a:extLst>
                  <a:ext uri="{FF2B5EF4-FFF2-40B4-BE49-F238E27FC236}">
                    <a16:creationId xmlns:a16="http://schemas.microsoft.com/office/drawing/2014/main" id="{1FA51AD8-7B74-41CF-9A6D-33643002F545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516071" y="5836680"/>
                <a:ext cx="144445" cy="102819"/>
              </a:xfrm>
              <a:custGeom>
                <a:avLst/>
                <a:gdLst>
                  <a:gd name="T0" fmla="*/ 31 w 44"/>
                  <a:gd name="T1" fmla="*/ 0 h 34"/>
                  <a:gd name="T2" fmla="*/ 42 w 44"/>
                  <a:gd name="T3" fmla="*/ 19 h 34"/>
                  <a:gd name="T4" fmla="*/ 31 w 44"/>
                  <a:gd name="T5" fmla="*/ 0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4" h="34">
                    <a:moveTo>
                      <a:pt x="31" y="0"/>
                    </a:moveTo>
                    <a:cubicBezTo>
                      <a:pt x="39" y="0"/>
                      <a:pt x="44" y="12"/>
                      <a:pt x="42" y="19"/>
                    </a:cubicBezTo>
                    <a:cubicBezTo>
                      <a:pt x="25" y="34"/>
                      <a:pt x="0" y="8"/>
                      <a:pt x="31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78" name="Freeform 46">
                <a:extLst>
                  <a:ext uri="{FF2B5EF4-FFF2-40B4-BE49-F238E27FC236}">
                    <a16:creationId xmlns:a16="http://schemas.microsoft.com/office/drawing/2014/main" id="{C297914E-981E-4D31-9A89-6A68EA2B477F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565130" y="2830776"/>
                <a:ext cx="121406" cy="81603"/>
              </a:xfrm>
              <a:custGeom>
                <a:avLst/>
                <a:gdLst>
                  <a:gd name="T0" fmla="*/ 19 w 37"/>
                  <a:gd name="T1" fmla="*/ 1 h 27"/>
                  <a:gd name="T2" fmla="*/ 21 w 37"/>
                  <a:gd name="T3" fmla="*/ 27 h 27"/>
                  <a:gd name="T4" fmla="*/ 19 w 37"/>
                  <a:gd name="T5" fmla="*/ 1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7" h="27">
                    <a:moveTo>
                      <a:pt x="19" y="1"/>
                    </a:moveTo>
                    <a:cubicBezTo>
                      <a:pt x="31" y="2"/>
                      <a:pt x="37" y="24"/>
                      <a:pt x="21" y="27"/>
                    </a:cubicBezTo>
                    <a:cubicBezTo>
                      <a:pt x="1" y="27"/>
                      <a:pt x="0" y="0"/>
                      <a:pt x="19" y="1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79" name="Freeform 47">
                <a:extLst>
                  <a:ext uri="{FF2B5EF4-FFF2-40B4-BE49-F238E27FC236}">
                    <a16:creationId xmlns:a16="http://schemas.microsoft.com/office/drawing/2014/main" id="{C8FE7D07-2ACA-4830-BB98-FE568A1A4129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523275" y="3849727"/>
                <a:ext cx="147990" cy="78339"/>
              </a:xfrm>
              <a:custGeom>
                <a:avLst/>
                <a:gdLst>
                  <a:gd name="T0" fmla="*/ 22 w 45"/>
                  <a:gd name="T1" fmla="*/ 0 h 26"/>
                  <a:gd name="T2" fmla="*/ 28 w 45"/>
                  <a:gd name="T3" fmla="*/ 26 h 26"/>
                  <a:gd name="T4" fmla="*/ 22 w 45"/>
                  <a:gd name="T5" fmla="*/ 0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5" h="26">
                    <a:moveTo>
                      <a:pt x="22" y="0"/>
                    </a:moveTo>
                    <a:cubicBezTo>
                      <a:pt x="32" y="2"/>
                      <a:pt x="45" y="22"/>
                      <a:pt x="28" y="26"/>
                    </a:cubicBezTo>
                    <a:cubicBezTo>
                      <a:pt x="10" y="24"/>
                      <a:pt x="0" y="9"/>
                      <a:pt x="22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80" name="Freeform 48">
                <a:extLst>
                  <a:ext uri="{FF2B5EF4-FFF2-40B4-BE49-F238E27FC236}">
                    <a16:creationId xmlns:a16="http://schemas.microsoft.com/office/drawing/2014/main" id="{D8C678D8-D159-48FE-BD0C-2C4A937ACB02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518532" y="3616257"/>
                <a:ext cx="133812" cy="79154"/>
              </a:xfrm>
              <a:custGeom>
                <a:avLst/>
                <a:gdLst>
                  <a:gd name="T0" fmla="*/ 19 w 41"/>
                  <a:gd name="T1" fmla="*/ 0 h 26"/>
                  <a:gd name="T2" fmla="*/ 7 w 41"/>
                  <a:gd name="T3" fmla="*/ 19 h 26"/>
                  <a:gd name="T4" fmla="*/ 19 w 41"/>
                  <a:gd name="T5" fmla="*/ 0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1" h="26">
                    <a:moveTo>
                      <a:pt x="19" y="0"/>
                    </a:moveTo>
                    <a:cubicBezTo>
                      <a:pt x="41" y="9"/>
                      <a:pt x="28" y="26"/>
                      <a:pt x="7" y="19"/>
                    </a:cubicBezTo>
                    <a:cubicBezTo>
                      <a:pt x="0" y="8"/>
                      <a:pt x="7" y="1"/>
                      <a:pt x="19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81" name="Freeform 49">
                <a:extLst>
                  <a:ext uri="{FF2B5EF4-FFF2-40B4-BE49-F238E27FC236}">
                    <a16:creationId xmlns:a16="http://schemas.microsoft.com/office/drawing/2014/main" id="{29574B54-7600-4D46-BCE4-333BD9C7FF12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517146" y="6507925"/>
                <a:ext cx="127608" cy="81603"/>
              </a:xfrm>
              <a:custGeom>
                <a:avLst/>
                <a:gdLst>
                  <a:gd name="T0" fmla="*/ 21 w 39"/>
                  <a:gd name="T1" fmla="*/ 2 h 27"/>
                  <a:gd name="T2" fmla="*/ 26 w 39"/>
                  <a:gd name="T3" fmla="*/ 24 h 27"/>
                  <a:gd name="T4" fmla="*/ 21 w 39"/>
                  <a:gd name="T5" fmla="*/ 2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9" h="27">
                    <a:moveTo>
                      <a:pt x="21" y="2"/>
                    </a:moveTo>
                    <a:cubicBezTo>
                      <a:pt x="36" y="0"/>
                      <a:pt x="39" y="17"/>
                      <a:pt x="26" y="24"/>
                    </a:cubicBezTo>
                    <a:cubicBezTo>
                      <a:pt x="8" y="27"/>
                      <a:pt x="0" y="9"/>
                      <a:pt x="21" y="2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82" name="Freeform 62">
                <a:extLst>
                  <a:ext uri="{FF2B5EF4-FFF2-40B4-BE49-F238E27FC236}">
                    <a16:creationId xmlns:a16="http://schemas.microsoft.com/office/drawing/2014/main" id="{71DFCCAC-BC4E-438E-847C-23F9ED6D86CC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308964" y="2950571"/>
                <a:ext cx="150648" cy="75075"/>
              </a:xfrm>
              <a:custGeom>
                <a:avLst/>
                <a:gdLst>
                  <a:gd name="T0" fmla="*/ 23 w 46"/>
                  <a:gd name="T1" fmla="*/ 0 h 25"/>
                  <a:gd name="T2" fmla="*/ 29 w 46"/>
                  <a:gd name="T3" fmla="*/ 25 h 25"/>
                  <a:gd name="T4" fmla="*/ 23 w 46"/>
                  <a:gd name="T5" fmla="*/ 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6" h="25">
                    <a:moveTo>
                      <a:pt x="23" y="0"/>
                    </a:moveTo>
                    <a:cubicBezTo>
                      <a:pt x="32" y="1"/>
                      <a:pt x="46" y="21"/>
                      <a:pt x="29" y="25"/>
                    </a:cubicBezTo>
                    <a:cubicBezTo>
                      <a:pt x="10" y="24"/>
                      <a:pt x="0" y="9"/>
                      <a:pt x="23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83" name="Freeform 63">
                <a:extLst>
                  <a:ext uri="{FF2B5EF4-FFF2-40B4-BE49-F238E27FC236}">
                    <a16:creationId xmlns:a16="http://schemas.microsoft.com/office/drawing/2014/main" id="{04BC880B-F0A1-4F59-9595-F9757CEA3C93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320322" y="4089184"/>
                <a:ext cx="121406" cy="124036"/>
              </a:xfrm>
              <a:custGeom>
                <a:avLst/>
                <a:gdLst>
                  <a:gd name="T0" fmla="*/ 24 w 37"/>
                  <a:gd name="T1" fmla="*/ 4 h 41"/>
                  <a:gd name="T2" fmla="*/ 29 w 37"/>
                  <a:gd name="T3" fmla="*/ 26 h 41"/>
                  <a:gd name="T4" fmla="*/ 24 w 37"/>
                  <a:gd name="T5" fmla="*/ 4 h 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7" h="41">
                    <a:moveTo>
                      <a:pt x="24" y="4"/>
                    </a:moveTo>
                    <a:cubicBezTo>
                      <a:pt x="37" y="1"/>
                      <a:pt x="28" y="18"/>
                      <a:pt x="29" y="26"/>
                    </a:cubicBezTo>
                    <a:cubicBezTo>
                      <a:pt x="8" y="41"/>
                      <a:pt x="0" y="0"/>
                      <a:pt x="24" y="4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84" name="Freeform 64">
                <a:extLst>
                  <a:ext uri="{FF2B5EF4-FFF2-40B4-BE49-F238E27FC236}">
                    <a16:creationId xmlns:a16="http://schemas.microsoft.com/office/drawing/2014/main" id="{BDA2CAA7-50D4-45D1-9987-B04B1B2C9E96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288273" y="2682263"/>
                <a:ext cx="137356" cy="100371"/>
              </a:xfrm>
              <a:custGeom>
                <a:avLst/>
                <a:gdLst>
                  <a:gd name="T0" fmla="*/ 25 w 42"/>
                  <a:gd name="T1" fmla="*/ 1 h 33"/>
                  <a:gd name="T2" fmla="*/ 4 w 42"/>
                  <a:gd name="T3" fmla="*/ 19 h 33"/>
                  <a:gd name="T4" fmla="*/ 25 w 42"/>
                  <a:gd name="T5" fmla="*/ 1 h 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2" h="33">
                    <a:moveTo>
                      <a:pt x="25" y="1"/>
                    </a:moveTo>
                    <a:cubicBezTo>
                      <a:pt x="42" y="14"/>
                      <a:pt x="15" y="33"/>
                      <a:pt x="4" y="19"/>
                    </a:cubicBezTo>
                    <a:cubicBezTo>
                      <a:pt x="0" y="6"/>
                      <a:pt x="15" y="0"/>
                      <a:pt x="25" y="1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85" name="Freeform 65">
                <a:extLst>
                  <a:ext uri="{FF2B5EF4-FFF2-40B4-BE49-F238E27FC236}">
                    <a16:creationId xmlns:a16="http://schemas.microsoft.com/office/drawing/2014/main" id="{0205D403-CB96-4598-840E-C69BE0F856D6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288904" y="3826278"/>
                <a:ext cx="121406" cy="79154"/>
              </a:xfrm>
              <a:custGeom>
                <a:avLst/>
                <a:gdLst>
                  <a:gd name="T0" fmla="*/ 19 w 37"/>
                  <a:gd name="T1" fmla="*/ 0 h 26"/>
                  <a:gd name="T2" fmla="*/ 22 w 37"/>
                  <a:gd name="T3" fmla="*/ 26 h 26"/>
                  <a:gd name="T4" fmla="*/ 19 w 37"/>
                  <a:gd name="T5" fmla="*/ 0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7" h="26">
                    <a:moveTo>
                      <a:pt x="19" y="0"/>
                    </a:moveTo>
                    <a:cubicBezTo>
                      <a:pt x="31" y="1"/>
                      <a:pt x="37" y="23"/>
                      <a:pt x="22" y="26"/>
                    </a:cubicBezTo>
                    <a:cubicBezTo>
                      <a:pt x="2" y="26"/>
                      <a:pt x="0" y="0"/>
                      <a:pt x="19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86" name="Freeform 66">
                <a:extLst>
                  <a:ext uri="{FF2B5EF4-FFF2-40B4-BE49-F238E27FC236}">
                    <a16:creationId xmlns:a16="http://schemas.microsoft.com/office/drawing/2014/main" id="{C87A8393-9E4F-46F4-8329-B4BA56FA0002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276686" y="5372714"/>
                <a:ext cx="131153" cy="111796"/>
              </a:xfrm>
              <a:custGeom>
                <a:avLst/>
                <a:gdLst>
                  <a:gd name="T0" fmla="*/ 22 w 40"/>
                  <a:gd name="T1" fmla="*/ 1 h 37"/>
                  <a:gd name="T2" fmla="*/ 40 w 40"/>
                  <a:gd name="T3" fmla="*/ 18 h 37"/>
                  <a:gd name="T4" fmla="*/ 22 w 40"/>
                  <a:gd name="T5" fmla="*/ 1 h 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0" h="37">
                    <a:moveTo>
                      <a:pt x="22" y="1"/>
                    </a:moveTo>
                    <a:cubicBezTo>
                      <a:pt x="36" y="0"/>
                      <a:pt x="40" y="8"/>
                      <a:pt x="40" y="18"/>
                    </a:cubicBezTo>
                    <a:cubicBezTo>
                      <a:pt x="27" y="37"/>
                      <a:pt x="0" y="14"/>
                      <a:pt x="22" y="1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87" name="Freeform 67">
                <a:extLst>
                  <a:ext uri="{FF2B5EF4-FFF2-40B4-BE49-F238E27FC236}">
                    <a16:creationId xmlns:a16="http://schemas.microsoft.com/office/drawing/2014/main" id="{88BE4EC1-3B86-40F5-93A2-50EB4D167EC9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256866" y="4588736"/>
                <a:ext cx="157737" cy="118324"/>
              </a:xfrm>
              <a:custGeom>
                <a:avLst/>
                <a:gdLst>
                  <a:gd name="T0" fmla="*/ 28 w 48"/>
                  <a:gd name="T1" fmla="*/ 1 h 39"/>
                  <a:gd name="T2" fmla="*/ 46 w 48"/>
                  <a:gd name="T3" fmla="*/ 11 h 39"/>
                  <a:gd name="T4" fmla="*/ 28 w 48"/>
                  <a:gd name="T5" fmla="*/ 1 h 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8" h="39">
                    <a:moveTo>
                      <a:pt x="28" y="1"/>
                    </a:moveTo>
                    <a:cubicBezTo>
                      <a:pt x="39" y="0"/>
                      <a:pt x="43" y="5"/>
                      <a:pt x="46" y="11"/>
                    </a:cubicBezTo>
                    <a:cubicBezTo>
                      <a:pt x="48" y="39"/>
                      <a:pt x="0" y="17"/>
                      <a:pt x="28" y="1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88" name="Freeform 68">
                <a:extLst>
                  <a:ext uri="{FF2B5EF4-FFF2-40B4-BE49-F238E27FC236}">
                    <a16:creationId xmlns:a16="http://schemas.microsoft.com/office/drawing/2014/main" id="{DAB31707-2BF8-45D1-A32F-9F5C0E30A4E0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284254" y="3245996"/>
                <a:ext cx="115202" cy="124036"/>
              </a:xfrm>
              <a:custGeom>
                <a:avLst/>
                <a:gdLst>
                  <a:gd name="T0" fmla="*/ 16 w 35"/>
                  <a:gd name="T1" fmla="*/ 4 h 41"/>
                  <a:gd name="T2" fmla="*/ 33 w 35"/>
                  <a:gd name="T3" fmla="*/ 15 h 41"/>
                  <a:gd name="T4" fmla="*/ 16 w 35"/>
                  <a:gd name="T5" fmla="*/ 4 h 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5" h="41">
                    <a:moveTo>
                      <a:pt x="16" y="4"/>
                    </a:moveTo>
                    <a:cubicBezTo>
                      <a:pt x="35" y="5"/>
                      <a:pt x="32" y="0"/>
                      <a:pt x="33" y="15"/>
                    </a:cubicBezTo>
                    <a:cubicBezTo>
                      <a:pt x="34" y="41"/>
                      <a:pt x="0" y="23"/>
                      <a:pt x="16" y="4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89" name="Freeform 69">
                <a:extLst>
                  <a:ext uri="{FF2B5EF4-FFF2-40B4-BE49-F238E27FC236}">
                    <a16:creationId xmlns:a16="http://schemas.microsoft.com/office/drawing/2014/main" id="{9C8FA174-E0E4-49F2-A960-0BE48D30193E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263511" y="5654959"/>
                <a:ext cx="144445" cy="111796"/>
              </a:xfrm>
              <a:custGeom>
                <a:avLst/>
                <a:gdLst>
                  <a:gd name="T0" fmla="*/ 29 w 44"/>
                  <a:gd name="T1" fmla="*/ 0 h 37"/>
                  <a:gd name="T2" fmla="*/ 42 w 44"/>
                  <a:gd name="T3" fmla="*/ 21 h 37"/>
                  <a:gd name="T4" fmla="*/ 29 w 44"/>
                  <a:gd name="T5" fmla="*/ 0 h 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4" h="37">
                    <a:moveTo>
                      <a:pt x="29" y="0"/>
                    </a:moveTo>
                    <a:cubicBezTo>
                      <a:pt x="36" y="2"/>
                      <a:pt x="44" y="12"/>
                      <a:pt x="42" y="21"/>
                    </a:cubicBezTo>
                    <a:cubicBezTo>
                      <a:pt x="25" y="37"/>
                      <a:pt x="0" y="7"/>
                      <a:pt x="29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90" name="Freeform 70">
                <a:extLst>
                  <a:ext uri="{FF2B5EF4-FFF2-40B4-BE49-F238E27FC236}">
                    <a16:creationId xmlns:a16="http://schemas.microsoft.com/office/drawing/2014/main" id="{9C475233-7BEF-47BB-8A48-185AF3BE77D0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227724" y="6246703"/>
                <a:ext cx="131153" cy="75890"/>
              </a:xfrm>
              <a:custGeom>
                <a:avLst/>
                <a:gdLst>
                  <a:gd name="T0" fmla="*/ 18 w 40"/>
                  <a:gd name="T1" fmla="*/ 0 h 25"/>
                  <a:gd name="T2" fmla="*/ 7 w 40"/>
                  <a:gd name="T3" fmla="*/ 21 h 25"/>
                  <a:gd name="T4" fmla="*/ 18 w 40"/>
                  <a:gd name="T5" fmla="*/ 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0" h="25">
                    <a:moveTo>
                      <a:pt x="18" y="0"/>
                    </a:moveTo>
                    <a:cubicBezTo>
                      <a:pt x="40" y="9"/>
                      <a:pt x="26" y="25"/>
                      <a:pt x="7" y="21"/>
                    </a:cubicBezTo>
                    <a:cubicBezTo>
                      <a:pt x="0" y="11"/>
                      <a:pt x="5" y="0"/>
                      <a:pt x="18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91" name="Freeform 71">
                <a:extLst>
                  <a:ext uri="{FF2B5EF4-FFF2-40B4-BE49-F238E27FC236}">
                    <a16:creationId xmlns:a16="http://schemas.microsoft.com/office/drawing/2014/main" id="{015728E8-62B6-4217-B383-43AA084AA6C1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275054" y="5134309"/>
                <a:ext cx="131153" cy="90579"/>
              </a:xfrm>
              <a:custGeom>
                <a:avLst/>
                <a:gdLst>
                  <a:gd name="T0" fmla="*/ 22 w 40"/>
                  <a:gd name="T1" fmla="*/ 0 h 30"/>
                  <a:gd name="T2" fmla="*/ 16 w 40"/>
                  <a:gd name="T3" fmla="*/ 26 h 30"/>
                  <a:gd name="T4" fmla="*/ 22 w 40"/>
                  <a:gd name="T5" fmla="*/ 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0" h="30">
                    <a:moveTo>
                      <a:pt x="22" y="0"/>
                    </a:moveTo>
                    <a:cubicBezTo>
                      <a:pt x="39" y="3"/>
                      <a:pt x="40" y="30"/>
                      <a:pt x="16" y="26"/>
                    </a:cubicBezTo>
                    <a:cubicBezTo>
                      <a:pt x="0" y="7"/>
                      <a:pt x="14" y="4"/>
                      <a:pt x="22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92" name="Freeform 72">
                <a:extLst>
                  <a:ext uri="{FF2B5EF4-FFF2-40B4-BE49-F238E27FC236}">
                    <a16:creationId xmlns:a16="http://schemas.microsoft.com/office/drawing/2014/main" id="{77D689AF-C161-494D-A4B8-B746B0A7D0C2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271791" y="4907450"/>
                <a:ext cx="131153" cy="90579"/>
              </a:xfrm>
              <a:custGeom>
                <a:avLst/>
                <a:gdLst>
                  <a:gd name="T0" fmla="*/ 22 w 40"/>
                  <a:gd name="T1" fmla="*/ 0 h 30"/>
                  <a:gd name="T2" fmla="*/ 17 w 40"/>
                  <a:gd name="T3" fmla="*/ 26 h 30"/>
                  <a:gd name="T4" fmla="*/ 22 w 40"/>
                  <a:gd name="T5" fmla="*/ 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0" h="30">
                    <a:moveTo>
                      <a:pt x="22" y="0"/>
                    </a:moveTo>
                    <a:cubicBezTo>
                      <a:pt x="40" y="1"/>
                      <a:pt x="40" y="30"/>
                      <a:pt x="17" y="26"/>
                    </a:cubicBezTo>
                    <a:cubicBezTo>
                      <a:pt x="0" y="7"/>
                      <a:pt x="15" y="5"/>
                      <a:pt x="22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93" name="Freeform 73">
                <a:extLst>
                  <a:ext uri="{FF2B5EF4-FFF2-40B4-BE49-F238E27FC236}">
                    <a16:creationId xmlns:a16="http://schemas.microsoft.com/office/drawing/2014/main" id="{9BD9C1D5-8CC9-4FD9-8775-C51FE208DB7D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276664" y="4407815"/>
                <a:ext cx="121406" cy="84051"/>
              </a:xfrm>
              <a:custGeom>
                <a:avLst/>
                <a:gdLst>
                  <a:gd name="T0" fmla="*/ 13 w 37"/>
                  <a:gd name="T1" fmla="*/ 2 h 28"/>
                  <a:gd name="T2" fmla="*/ 29 w 37"/>
                  <a:gd name="T3" fmla="*/ 9 h 28"/>
                  <a:gd name="T4" fmla="*/ 14 w 37"/>
                  <a:gd name="T5" fmla="*/ 28 h 28"/>
                  <a:gd name="T6" fmla="*/ 13 w 37"/>
                  <a:gd name="T7" fmla="*/ 2 h 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37" h="28">
                    <a:moveTo>
                      <a:pt x="13" y="2"/>
                    </a:moveTo>
                    <a:cubicBezTo>
                      <a:pt x="23" y="0"/>
                      <a:pt x="25" y="4"/>
                      <a:pt x="29" y="9"/>
                    </a:cubicBezTo>
                    <a:cubicBezTo>
                      <a:pt x="37" y="19"/>
                      <a:pt x="25" y="25"/>
                      <a:pt x="14" y="28"/>
                    </a:cubicBezTo>
                    <a:cubicBezTo>
                      <a:pt x="4" y="21"/>
                      <a:pt x="0" y="7"/>
                      <a:pt x="13" y="2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94" name="Freeform 74">
                <a:extLst>
                  <a:ext uri="{FF2B5EF4-FFF2-40B4-BE49-F238E27FC236}">
                    <a16:creationId xmlns:a16="http://schemas.microsoft.com/office/drawing/2014/main" id="{BE04C179-888B-4E0C-AB31-0DAEEDF7F6B2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244616" y="5988099"/>
                <a:ext cx="137356" cy="120771"/>
              </a:xfrm>
              <a:custGeom>
                <a:avLst/>
                <a:gdLst>
                  <a:gd name="T0" fmla="*/ 19 w 42"/>
                  <a:gd name="T1" fmla="*/ 0 h 40"/>
                  <a:gd name="T2" fmla="*/ 4 w 42"/>
                  <a:gd name="T3" fmla="*/ 19 h 40"/>
                  <a:gd name="T4" fmla="*/ 19 w 42"/>
                  <a:gd name="T5" fmla="*/ 0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2" h="40">
                    <a:moveTo>
                      <a:pt x="19" y="0"/>
                    </a:moveTo>
                    <a:cubicBezTo>
                      <a:pt x="42" y="10"/>
                      <a:pt x="20" y="40"/>
                      <a:pt x="4" y="19"/>
                    </a:cubicBezTo>
                    <a:cubicBezTo>
                      <a:pt x="0" y="6"/>
                      <a:pt x="8" y="1"/>
                      <a:pt x="19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95" name="Freeform 75">
                <a:extLst>
                  <a:ext uri="{FF2B5EF4-FFF2-40B4-BE49-F238E27FC236}">
                    <a16:creationId xmlns:a16="http://schemas.microsoft.com/office/drawing/2014/main" id="{6B7C84F5-868D-4805-9F83-C8A345D3D5A1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339625" y="2442495"/>
                <a:ext cx="128495" cy="78339"/>
              </a:xfrm>
              <a:custGeom>
                <a:avLst/>
                <a:gdLst>
                  <a:gd name="T0" fmla="*/ 23 w 39"/>
                  <a:gd name="T1" fmla="*/ 0 h 26"/>
                  <a:gd name="T2" fmla="*/ 19 w 39"/>
                  <a:gd name="T3" fmla="*/ 26 h 26"/>
                  <a:gd name="T4" fmla="*/ 23 w 39"/>
                  <a:gd name="T5" fmla="*/ 0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9" h="26">
                    <a:moveTo>
                      <a:pt x="23" y="0"/>
                    </a:moveTo>
                    <a:cubicBezTo>
                      <a:pt x="39" y="3"/>
                      <a:pt x="34" y="25"/>
                      <a:pt x="19" y="26"/>
                    </a:cubicBezTo>
                    <a:cubicBezTo>
                      <a:pt x="0" y="19"/>
                      <a:pt x="7" y="3"/>
                      <a:pt x="23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96" name="Freeform 77">
                <a:extLst>
                  <a:ext uri="{FF2B5EF4-FFF2-40B4-BE49-F238E27FC236}">
                    <a16:creationId xmlns:a16="http://schemas.microsoft.com/office/drawing/2014/main" id="{B86694F4-707C-4741-BA22-5E0CDF61FB82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244871" y="3606778"/>
                <a:ext cx="151535" cy="75075"/>
              </a:xfrm>
              <a:custGeom>
                <a:avLst/>
                <a:gdLst>
                  <a:gd name="T0" fmla="*/ 23 w 46"/>
                  <a:gd name="T1" fmla="*/ 0 h 25"/>
                  <a:gd name="T2" fmla="*/ 29 w 46"/>
                  <a:gd name="T3" fmla="*/ 25 h 25"/>
                  <a:gd name="T4" fmla="*/ 23 w 46"/>
                  <a:gd name="T5" fmla="*/ 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6" h="25">
                    <a:moveTo>
                      <a:pt x="23" y="0"/>
                    </a:moveTo>
                    <a:cubicBezTo>
                      <a:pt x="33" y="1"/>
                      <a:pt x="46" y="21"/>
                      <a:pt x="29" y="25"/>
                    </a:cubicBezTo>
                    <a:cubicBezTo>
                      <a:pt x="10" y="23"/>
                      <a:pt x="0" y="9"/>
                      <a:pt x="23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97" name="Freeform 85">
                <a:extLst>
                  <a:ext uri="{FF2B5EF4-FFF2-40B4-BE49-F238E27FC236}">
                    <a16:creationId xmlns:a16="http://schemas.microsoft.com/office/drawing/2014/main" id="{268A4DA4-E5A8-4031-8FB8-C1359830DC6F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231130" y="6434597"/>
                <a:ext cx="127608" cy="97107"/>
              </a:xfrm>
              <a:custGeom>
                <a:avLst/>
                <a:gdLst>
                  <a:gd name="T0" fmla="*/ 21 w 39"/>
                  <a:gd name="T1" fmla="*/ 0 h 32"/>
                  <a:gd name="T2" fmla="*/ 13 w 39"/>
                  <a:gd name="T3" fmla="*/ 20 h 32"/>
                  <a:gd name="T4" fmla="*/ 21 w 39"/>
                  <a:gd name="T5" fmla="*/ 0 h 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9" h="32">
                    <a:moveTo>
                      <a:pt x="21" y="0"/>
                    </a:moveTo>
                    <a:cubicBezTo>
                      <a:pt x="39" y="2"/>
                      <a:pt x="32" y="32"/>
                      <a:pt x="13" y="20"/>
                    </a:cubicBezTo>
                    <a:cubicBezTo>
                      <a:pt x="3" y="23"/>
                      <a:pt x="0" y="1"/>
                      <a:pt x="21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98" name="Freeform 87">
                <a:extLst>
                  <a:ext uri="{FF2B5EF4-FFF2-40B4-BE49-F238E27FC236}">
                    <a16:creationId xmlns:a16="http://schemas.microsoft.com/office/drawing/2014/main" id="{2CB62FF0-AEEA-45FC-9BD0-2D100F390CFE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218609" y="6657631"/>
                <a:ext cx="134697" cy="90579"/>
              </a:xfrm>
              <a:custGeom>
                <a:avLst/>
                <a:gdLst>
                  <a:gd name="T0" fmla="*/ 27 w 41"/>
                  <a:gd name="T1" fmla="*/ 0 h 30"/>
                  <a:gd name="T2" fmla="*/ 41 w 41"/>
                  <a:gd name="T3" fmla="*/ 19 h 30"/>
                  <a:gd name="T4" fmla="*/ 27 w 41"/>
                  <a:gd name="T5" fmla="*/ 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1" h="30">
                    <a:moveTo>
                      <a:pt x="27" y="0"/>
                    </a:moveTo>
                    <a:cubicBezTo>
                      <a:pt x="35" y="0"/>
                      <a:pt x="40" y="11"/>
                      <a:pt x="41" y="19"/>
                    </a:cubicBezTo>
                    <a:cubicBezTo>
                      <a:pt x="21" y="30"/>
                      <a:pt x="0" y="10"/>
                      <a:pt x="27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99" name="Freeform 88">
                <a:extLst>
                  <a:ext uri="{FF2B5EF4-FFF2-40B4-BE49-F238E27FC236}">
                    <a16:creationId xmlns:a16="http://schemas.microsoft.com/office/drawing/2014/main" id="{753DCB44-0E85-4770-A989-F1B86F200D6F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319170" y="5704047"/>
                <a:ext cx="6204" cy="6527"/>
              </a:xfrm>
              <a:custGeom>
                <a:avLst/>
                <a:gdLst>
                  <a:gd name="T0" fmla="*/ 0 w 2"/>
                  <a:gd name="T1" fmla="*/ 0 h 2"/>
                  <a:gd name="T2" fmla="*/ 2 w 2"/>
                  <a:gd name="T3" fmla="*/ 2 h 2"/>
                  <a:gd name="T4" fmla="*/ 0 w 2"/>
                  <a:gd name="T5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" h="2">
                    <a:moveTo>
                      <a:pt x="0" y="0"/>
                    </a:moveTo>
                    <a:cubicBezTo>
                      <a:pt x="1" y="0"/>
                      <a:pt x="1" y="1"/>
                      <a:pt x="2" y="2"/>
                    </a:cubicBezTo>
                    <a:cubicBezTo>
                      <a:pt x="1" y="2"/>
                      <a:pt x="0" y="1"/>
                      <a:pt x="0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00" name="Freeform 91">
                <a:extLst>
                  <a:ext uri="{FF2B5EF4-FFF2-40B4-BE49-F238E27FC236}">
                    <a16:creationId xmlns:a16="http://schemas.microsoft.com/office/drawing/2014/main" id="{5DA00070-D353-48A9-AFBD-9305424EB75C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058166" y="2764083"/>
                <a:ext cx="118747" cy="81603"/>
              </a:xfrm>
              <a:custGeom>
                <a:avLst/>
                <a:gdLst>
                  <a:gd name="T0" fmla="*/ 19 w 36"/>
                  <a:gd name="T1" fmla="*/ 1 h 27"/>
                  <a:gd name="T2" fmla="*/ 21 w 36"/>
                  <a:gd name="T3" fmla="*/ 27 h 27"/>
                  <a:gd name="T4" fmla="*/ 19 w 36"/>
                  <a:gd name="T5" fmla="*/ 1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6" h="27">
                    <a:moveTo>
                      <a:pt x="19" y="1"/>
                    </a:moveTo>
                    <a:cubicBezTo>
                      <a:pt x="30" y="1"/>
                      <a:pt x="36" y="24"/>
                      <a:pt x="21" y="27"/>
                    </a:cubicBezTo>
                    <a:cubicBezTo>
                      <a:pt x="1" y="26"/>
                      <a:pt x="0" y="0"/>
                      <a:pt x="19" y="1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01" name="Freeform 92">
                <a:extLst>
                  <a:ext uri="{FF2B5EF4-FFF2-40B4-BE49-F238E27FC236}">
                    <a16:creationId xmlns:a16="http://schemas.microsoft.com/office/drawing/2014/main" id="{FEF02EE7-A1CD-4F49-9BBC-4F845786BD62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037206" y="2420506"/>
                <a:ext cx="140901" cy="102819"/>
              </a:xfrm>
              <a:custGeom>
                <a:avLst/>
                <a:gdLst>
                  <a:gd name="T0" fmla="*/ 28 w 43"/>
                  <a:gd name="T1" fmla="*/ 0 h 34"/>
                  <a:gd name="T2" fmla="*/ 41 w 43"/>
                  <a:gd name="T3" fmla="*/ 21 h 34"/>
                  <a:gd name="T4" fmla="*/ 28 w 43"/>
                  <a:gd name="T5" fmla="*/ 0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3" h="34">
                    <a:moveTo>
                      <a:pt x="28" y="0"/>
                    </a:moveTo>
                    <a:cubicBezTo>
                      <a:pt x="35" y="1"/>
                      <a:pt x="43" y="11"/>
                      <a:pt x="41" y="21"/>
                    </a:cubicBezTo>
                    <a:cubicBezTo>
                      <a:pt x="23" y="34"/>
                      <a:pt x="0" y="7"/>
                      <a:pt x="28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02" name="Freeform 93">
                <a:extLst>
                  <a:ext uri="{FF2B5EF4-FFF2-40B4-BE49-F238E27FC236}">
                    <a16:creationId xmlns:a16="http://schemas.microsoft.com/office/drawing/2014/main" id="{D94FF856-CBC2-4F9B-8C88-0A61402F949D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046708" y="3285274"/>
                <a:ext cx="127608" cy="79154"/>
              </a:xfrm>
              <a:custGeom>
                <a:avLst/>
                <a:gdLst>
                  <a:gd name="T0" fmla="*/ 23 w 39"/>
                  <a:gd name="T1" fmla="*/ 0 h 26"/>
                  <a:gd name="T2" fmla="*/ 19 w 39"/>
                  <a:gd name="T3" fmla="*/ 26 h 26"/>
                  <a:gd name="T4" fmla="*/ 23 w 39"/>
                  <a:gd name="T5" fmla="*/ 0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9" h="26">
                    <a:moveTo>
                      <a:pt x="23" y="0"/>
                    </a:moveTo>
                    <a:cubicBezTo>
                      <a:pt x="39" y="4"/>
                      <a:pt x="34" y="25"/>
                      <a:pt x="19" y="26"/>
                    </a:cubicBezTo>
                    <a:cubicBezTo>
                      <a:pt x="0" y="20"/>
                      <a:pt x="7" y="4"/>
                      <a:pt x="23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03" name="Freeform 94">
                <a:extLst>
                  <a:ext uri="{FF2B5EF4-FFF2-40B4-BE49-F238E27FC236}">
                    <a16:creationId xmlns:a16="http://schemas.microsoft.com/office/drawing/2014/main" id="{AB7BC1C0-67DD-44B3-AEF8-3046B55C1204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001814" y="5367453"/>
                <a:ext cx="138242" cy="102819"/>
              </a:xfrm>
              <a:custGeom>
                <a:avLst/>
                <a:gdLst>
                  <a:gd name="T0" fmla="*/ 29 w 42"/>
                  <a:gd name="T1" fmla="*/ 1 h 34"/>
                  <a:gd name="T2" fmla="*/ 40 w 42"/>
                  <a:gd name="T3" fmla="*/ 20 h 34"/>
                  <a:gd name="T4" fmla="*/ 29 w 42"/>
                  <a:gd name="T5" fmla="*/ 1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2" h="34">
                    <a:moveTo>
                      <a:pt x="29" y="1"/>
                    </a:moveTo>
                    <a:cubicBezTo>
                      <a:pt x="38" y="0"/>
                      <a:pt x="42" y="12"/>
                      <a:pt x="40" y="20"/>
                    </a:cubicBezTo>
                    <a:cubicBezTo>
                      <a:pt x="22" y="34"/>
                      <a:pt x="0" y="9"/>
                      <a:pt x="29" y="1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04" name="Freeform 95">
                <a:extLst>
                  <a:ext uri="{FF2B5EF4-FFF2-40B4-BE49-F238E27FC236}">
                    <a16:creationId xmlns:a16="http://schemas.microsoft.com/office/drawing/2014/main" id="{79D1FD88-FD27-4B5E-9EC2-911808A0583C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020165" y="3055861"/>
                <a:ext cx="117860" cy="81603"/>
              </a:xfrm>
              <a:custGeom>
                <a:avLst/>
                <a:gdLst>
                  <a:gd name="T0" fmla="*/ 19 w 36"/>
                  <a:gd name="T1" fmla="*/ 1 h 27"/>
                  <a:gd name="T2" fmla="*/ 21 w 36"/>
                  <a:gd name="T3" fmla="*/ 27 h 27"/>
                  <a:gd name="T4" fmla="*/ 19 w 36"/>
                  <a:gd name="T5" fmla="*/ 1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6" h="27">
                    <a:moveTo>
                      <a:pt x="19" y="1"/>
                    </a:moveTo>
                    <a:cubicBezTo>
                      <a:pt x="31" y="2"/>
                      <a:pt x="36" y="24"/>
                      <a:pt x="21" y="27"/>
                    </a:cubicBezTo>
                    <a:cubicBezTo>
                      <a:pt x="1" y="27"/>
                      <a:pt x="0" y="0"/>
                      <a:pt x="19" y="1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05" name="Freeform 96">
                <a:extLst>
                  <a:ext uri="{FF2B5EF4-FFF2-40B4-BE49-F238E27FC236}">
                    <a16:creationId xmlns:a16="http://schemas.microsoft.com/office/drawing/2014/main" id="{C7DE49B6-A789-40DB-B057-37DCE5E41CE5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5985551" y="3575426"/>
                <a:ext cx="147104" cy="108531"/>
              </a:xfrm>
              <a:custGeom>
                <a:avLst/>
                <a:gdLst>
                  <a:gd name="T0" fmla="*/ 28 w 45"/>
                  <a:gd name="T1" fmla="*/ 0 h 36"/>
                  <a:gd name="T2" fmla="*/ 41 w 45"/>
                  <a:gd name="T3" fmla="*/ 20 h 36"/>
                  <a:gd name="T4" fmla="*/ 28 w 45"/>
                  <a:gd name="T5" fmla="*/ 0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5" h="36">
                    <a:moveTo>
                      <a:pt x="28" y="0"/>
                    </a:moveTo>
                    <a:cubicBezTo>
                      <a:pt x="32" y="0"/>
                      <a:pt x="45" y="13"/>
                      <a:pt x="41" y="20"/>
                    </a:cubicBezTo>
                    <a:cubicBezTo>
                      <a:pt x="24" y="36"/>
                      <a:pt x="0" y="7"/>
                      <a:pt x="28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06" name="Freeform 97">
                <a:extLst>
                  <a:ext uri="{FF2B5EF4-FFF2-40B4-BE49-F238E27FC236}">
                    <a16:creationId xmlns:a16="http://schemas.microsoft.com/office/drawing/2014/main" id="{5873829D-5204-48B1-8271-B803682D830B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5954863" y="4784277"/>
                <a:ext cx="190526" cy="121588"/>
              </a:xfrm>
              <a:custGeom>
                <a:avLst/>
                <a:gdLst>
                  <a:gd name="T0" fmla="*/ 42 w 58"/>
                  <a:gd name="T1" fmla="*/ 0 h 40"/>
                  <a:gd name="T2" fmla="*/ 53 w 58"/>
                  <a:gd name="T3" fmla="*/ 17 h 40"/>
                  <a:gd name="T4" fmla="*/ 42 w 58"/>
                  <a:gd name="T5" fmla="*/ 0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58" h="40">
                    <a:moveTo>
                      <a:pt x="42" y="0"/>
                    </a:moveTo>
                    <a:cubicBezTo>
                      <a:pt x="52" y="0"/>
                      <a:pt x="50" y="9"/>
                      <a:pt x="53" y="17"/>
                    </a:cubicBezTo>
                    <a:cubicBezTo>
                      <a:pt x="58" y="40"/>
                      <a:pt x="0" y="6"/>
                      <a:pt x="42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07" name="Freeform 98">
                <a:extLst>
                  <a:ext uri="{FF2B5EF4-FFF2-40B4-BE49-F238E27FC236}">
                    <a16:creationId xmlns:a16="http://schemas.microsoft.com/office/drawing/2014/main" id="{26F30F65-64C8-44FB-B6BD-0BBAFA3B7F9B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5997348" y="4265818"/>
                <a:ext cx="147990" cy="79154"/>
              </a:xfrm>
              <a:custGeom>
                <a:avLst/>
                <a:gdLst>
                  <a:gd name="T0" fmla="*/ 23 w 45"/>
                  <a:gd name="T1" fmla="*/ 0 h 26"/>
                  <a:gd name="T2" fmla="*/ 30 w 45"/>
                  <a:gd name="T3" fmla="*/ 26 h 26"/>
                  <a:gd name="T4" fmla="*/ 23 w 45"/>
                  <a:gd name="T5" fmla="*/ 0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5" h="26">
                    <a:moveTo>
                      <a:pt x="23" y="0"/>
                    </a:moveTo>
                    <a:cubicBezTo>
                      <a:pt x="33" y="2"/>
                      <a:pt x="45" y="21"/>
                      <a:pt x="30" y="26"/>
                    </a:cubicBezTo>
                    <a:cubicBezTo>
                      <a:pt x="10" y="24"/>
                      <a:pt x="0" y="8"/>
                      <a:pt x="23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08" name="Freeform 99">
                <a:extLst>
                  <a:ext uri="{FF2B5EF4-FFF2-40B4-BE49-F238E27FC236}">
                    <a16:creationId xmlns:a16="http://schemas.microsoft.com/office/drawing/2014/main" id="{193BEA64-7498-46F1-85CC-A5C96EC982E4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5940243" y="4473676"/>
                <a:ext cx="219770" cy="121588"/>
              </a:xfrm>
              <a:custGeom>
                <a:avLst/>
                <a:gdLst>
                  <a:gd name="T0" fmla="*/ 36 w 67"/>
                  <a:gd name="T1" fmla="*/ 0 h 40"/>
                  <a:gd name="T2" fmla="*/ 44 w 67"/>
                  <a:gd name="T3" fmla="*/ 2 h 40"/>
                  <a:gd name="T4" fmla="*/ 31 w 67"/>
                  <a:gd name="T5" fmla="*/ 2 h 40"/>
                  <a:gd name="T6" fmla="*/ 36 w 67"/>
                  <a:gd name="T7" fmla="*/ 0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40">
                    <a:moveTo>
                      <a:pt x="36" y="0"/>
                    </a:moveTo>
                    <a:cubicBezTo>
                      <a:pt x="39" y="3"/>
                      <a:pt x="41" y="0"/>
                      <a:pt x="44" y="2"/>
                    </a:cubicBezTo>
                    <a:cubicBezTo>
                      <a:pt x="67" y="40"/>
                      <a:pt x="0" y="25"/>
                      <a:pt x="31" y="2"/>
                    </a:cubicBezTo>
                    <a:cubicBezTo>
                      <a:pt x="24" y="11"/>
                      <a:pt x="31" y="5"/>
                      <a:pt x="36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09" name="Freeform 100">
                <a:extLst>
                  <a:ext uri="{FF2B5EF4-FFF2-40B4-BE49-F238E27FC236}">
                    <a16:creationId xmlns:a16="http://schemas.microsoft.com/office/drawing/2014/main" id="{B0C67838-49E2-4B6A-AC69-3A6B791DA6AD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5999752" y="3894259"/>
                <a:ext cx="128495" cy="93843"/>
              </a:xfrm>
              <a:custGeom>
                <a:avLst/>
                <a:gdLst>
                  <a:gd name="T0" fmla="*/ 28 w 39"/>
                  <a:gd name="T1" fmla="*/ 1 h 31"/>
                  <a:gd name="T2" fmla="*/ 39 w 39"/>
                  <a:gd name="T3" fmla="*/ 21 h 31"/>
                  <a:gd name="T4" fmla="*/ 28 w 39"/>
                  <a:gd name="T5" fmla="*/ 1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9" h="31">
                    <a:moveTo>
                      <a:pt x="28" y="1"/>
                    </a:moveTo>
                    <a:cubicBezTo>
                      <a:pt x="38" y="0"/>
                      <a:pt x="38" y="12"/>
                      <a:pt x="39" y="21"/>
                    </a:cubicBezTo>
                    <a:cubicBezTo>
                      <a:pt x="18" y="31"/>
                      <a:pt x="0" y="12"/>
                      <a:pt x="28" y="1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10" name="Freeform 101">
                <a:extLst>
                  <a:ext uri="{FF2B5EF4-FFF2-40B4-BE49-F238E27FC236}">
                    <a16:creationId xmlns:a16="http://schemas.microsoft.com/office/drawing/2014/main" id="{49A20809-A2DD-4085-B78C-B4BA41E9792C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5994469" y="5102465"/>
                <a:ext cx="138242" cy="81603"/>
              </a:xfrm>
              <a:custGeom>
                <a:avLst/>
                <a:gdLst>
                  <a:gd name="T0" fmla="*/ 22 w 42"/>
                  <a:gd name="T1" fmla="*/ 0 h 27"/>
                  <a:gd name="T2" fmla="*/ 14 w 42"/>
                  <a:gd name="T3" fmla="*/ 25 h 27"/>
                  <a:gd name="T4" fmla="*/ 22 w 42"/>
                  <a:gd name="T5" fmla="*/ 0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2" h="27">
                    <a:moveTo>
                      <a:pt x="22" y="0"/>
                    </a:moveTo>
                    <a:cubicBezTo>
                      <a:pt x="42" y="7"/>
                      <a:pt x="28" y="27"/>
                      <a:pt x="14" y="25"/>
                    </a:cubicBezTo>
                    <a:cubicBezTo>
                      <a:pt x="0" y="18"/>
                      <a:pt x="9" y="2"/>
                      <a:pt x="22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11" name="Freeform 102">
                <a:extLst>
                  <a:ext uri="{FF2B5EF4-FFF2-40B4-BE49-F238E27FC236}">
                    <a16:creationId xmlns:a16="http://schemas.microsoft.com/office/drawing/2014/main" id="{B775045C-37C7-4493-8D9C-9F99C55F0F68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5990648" y="5662850"/>
                <a:ext cx="121406" cy="99554"/>
              </a:xfrm>
              <a:custGeom>
                <a:avLst/>
                <a:gdLst>
                  <a:gd name="T0" fmla="*/ 21 w 37"/>
                  <a:gd name="T1" fmla="*/ 0 h 33"/>
                  <a:gd name="T2" fmla="*/ 19 w 37"/>
                  <a:gd name="T3" fmla="*/ 23 h 33"/>
                  <a:gd name="T4" fmla="*/ 21 w 37"/>
                  <a:gd name="T5" fmla="*/ 0 h 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7" h="33">
                    <a:moveTo>
                      <a:pt x="21" y="0"/>
                    </a:moveTo>
                    <a:cubicBezTo>
                      <a:pt x="37" y="0"/>
                      <a:pt x="29" y="33"/>
                      <a:pt x="19" y="23"/>
                    </a:cubicBezTo>
                    <a:cubicBezTo>
                      <a:pt x="0" y="30"/>
                      <a:pt x="3" y="0"/>
                      <a:pt x="21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12" name="Freeform 103">
                <a:extLst>
                  <a:ext uri="{FF2B5EF4-FFF2-40B4-BE49-F238E27FC236}">
                    <a16:creationId xmlns:a16="http://schemas.microsoft.com/office/drawing/2014/main" id="{A3BE9A7E-1BA8-46F8-B318-E2ECCBFDCF30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5973556" y="5933272"/>
                <a:ext cx="140901" cy="102819"/>
              </a:xfrm>
              <a:custGeom>
                <a:avLst/>
                <a:gdLst>
                  <a:gd name="T0" fmla="*/ 28 w 43"/>
                  <a:gd name="T1" fmla="*/ 0 h 34"/>
                  <a:gd name="T2" fmla="*/ 41 w 43"/>
                  <a:gd name="T3" fmla="*/ 21 h 34"/>
                  <a:gd name="T4" fmla="*/ 28 w 43"/>
                  <a:gd name="T5" fmla="*/ 0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3" h="34">
                    <a:moveTo>
                      <a:pt x="28" y="0"/>
                    </a:moveTo>
                    <a:cubicBezTo>
                      <a:pt x="35" y="1"/>
                      <a:pt x="43" y="11"/>
                      <a:pt x="41" y="21"/>
                    </a:cubicBezTo>
                    <a:cubicBezTo>
                      <a:pt x="23" y="34"/>
                      <a:pt x="0" y="7"/>
                      <a:pt x="28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13" name="Freeform 104">
                <a:extLst>
                  <a:ext uri="{FF2B5EF4-FFF2-40B4-BE49-F238E27FC236}">
                    <a16:creationId xmlns:a16="http://schemas.microsoft.com/office/drawing/2014/main" id="{5F1ADC58-BB04-4DC8-AABD-162D83F27F93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089016" y="2464185"/>
                <a:ext cx="7089" cy="5712"/>
              </a:xfrm>
              <a:custGeom>
                <a:avLst/>
                <a:gdLst>
                  <a:gd name="T0" fmla="*/ 0 w 2"/>
                  <a:gd name="T1" fmla="*/ 0 h 2"/>
                  <a:gd name="T2" fmla="*/ 1 w 2"/>
                  <a:gd name="T3" fmla="*/ 2 h 2"/>
                  <a:gd name="T4" fmla="*/ 0 w 2"/>
                  <a:gd name="T5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" h="2">
                    <a:moveTo>
                      <a:pt x="0" y="0"/>
                    </a:moveTo>
                    <a:cubicBezTo>
                      <a:pt x="1" y="0"/>
                      <a:pt x="2" y="1"/>
                      <a:pt x="1" y="2"/>
                    </a:cubicBezTo>
                    <a:cubicBezTo>
                      <a:pt x="0" y="2"/>
                      <a:pt x="0" y="1"/>
                      <a:pt x="0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14" name="Freeform 113">
                <a:extLst>
                  <a:ext uri="{FF2B5EF4-FFF2-40B4-BE49-F238E27FC236}">
                    <a16:creationId xmlns:a16="http://schemas.microsoft.com/office/drawing/2014/main" id="{F994FC45-8DC0-49B0-A05A-B2B1878F3E49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040357" y="4852103"/>
                <a:ext cx="9748" cy="8977"/>
              </a:xfrm>
              <a:custGeom>
                <a:avLst/>
                <a:gdLst>
                  <a:gd name="T0" fmla="*/ 1 w 3"/>
                  <a:gd name="T1" fmla="*/ 0 h 3"/>
                  <a:gd name="T2" fmla="*/ 3 w 3"/>
                  <a:gd name="T3" fmla="*/ 1 h 3"/>
                  <a:gd name="T4" fmla="*/ 1 w 3"/>
                  <a:gd name="T5" fmla="*/ 0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" h="3">
                    <a:moveTo>
                      <a:pt x="1" y="0"/>
                    </a:moveTo>
                    <a:cubicBezTo>
                      <a:pt x="1" y="0"/>
                      <a:pt x="2" y="1"/>
                      <a:pt x="3" y="1"/>
                    </a:cubicBezTo>
                    <a:cubicBezTo>
                      <a:pt x="2" y="3"/>
                      <a:pt x="0" y="1"/>
                      <a:pt x="1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15" name="Freeform 114">
                <a:extLst>
                  <a:ext uri="{FF2B5EF4-FFF2-40B4-BE49-F238E27FC236}">
                    <a16:creationId xmlns:a16="http://schemas.microsoft.com/office/drawing/2014/main" id="{B0DFE4B7-ABE2-4D83-A5BC-2100890C368C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043761" y="3618418"/>
                <a:ext cx="6204" cy="5712"/>
              </a:xfrm>
              <a:custGeom>
                <a:avLst/>
                <a:gdLst>
                  <a:gd name="T0" fmla="*/ 0 w 2"/>
                  <a:gd name="T1" fmla="*/ 0 h 2"/>
                  <a:gd name="T2" fmla="*/ 1 w 2"/>
                  <a:gd name="T3" fmla="*/ 2 h 2"/>
                  <a:gd name="T4" fmla="*/ 0 w 2"/>
                  <a:gd name="T5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" h="2">
                    <a:moveTo>
                      <a:pt x="0" y="0"/>
                    </a:moveTo>
                    <a:cubicBezTo>
                      <a:pt x="1" y="1"/>
                      <a:pt x="2" y="2"/>
                      <a:pt x="1" y="2"/>
                    </a:cubicBezTo>
                    <a:cubicBezTo>
                      <a:pt x="0" y="2"/>
                      <a:pt x="0" y="1"/>
                      <a:pt x="0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16" name="Freeform 115">
                <a:extLst>
                  <a:ext uri="{FF2B5EF4-FFF2-40B4-BE49-F238E27FC236}">
                    <a16:creationId xmlns:a16="http://schemas.microsoft.com/office/drawing/2014/main" id="{3875A6F5-143B-4099-A2BA-B42D02981095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038048" y="4281272"/>
                <a:ext cx="6204" cy="5712"/>
              </a:xfrm>
              <a:custGeom>
                <a:avLst/>
                <a:gdLst>
                  <a:gd name="T0" fmla="*/ 0 w 2"/>
                  <a:gd name="T1" fmla="*/ 0 h 2"/>
                  <a:gd name="T2" fmla="*/ 1 w 2"/>
                  <a:gd name="T3" fmla="*/ 2 h 2"/>
                  <a:gd name="T4" fmla="*/ 0 w 2"/>
                  <a:gd name="T5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" h="2">
                    <a:moveTo>
                      <a:pt x="0" y="0"/>
                    </a:moveTo>
                    <a:cubicBezTo>
                      <a:pt x="1" y="0"/>
                      <a:pt x="2" y="1"/>
                      <a:pt x="1" y="2"/>
                    </a:cubicBezTo>
                    <a:cubicBezTo>
                      <a:pt x="0" y="2"/>
                      <a:pt x="0" y="1"/>
                      <a:pt x="0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17" name="Freeform 117">
                <a:extLst>
                  <a:ext uri="{FF2B5EF4-FFF2-40B4-BE49-F238E27FC236}">
                    <a16:creationId xmlns:a16="http://schemas.microsoft.com/office/drawing/2014/main" id="{D55AA3FB-BBFD-48A5-A816-17F15A8BA181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025365" y="5976951"/>
                <a:ext cx="7089" cy="5712"/>
              </a:xfrm>
              <a:custGeom>
                <a:avLst/>
                <a:gdLst>
                  <a:gd name="T0" fmla="*/ 0 w 2"/>
                  <a:gd name="T1" fmla="*/ 0 h 2"/>
                  <a:gd name="T2" fmla="*/ 1 w 2"/>
                  <a:gd name="T3" fmla="*/ 2 h 2"/>
                  <a:gd name="T4" fmla="*/ 0 w 2"/>
                  <a:gd name="T5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" h="2">
                    <a:moveTo>
                      <a:pt x="0" y="0"/>
                    </a:moveTo>
                    <a:cubicBezTo>
                      <a:pt x="1" y="1"/>
                      <a:pt x="2" y="1"/>
                      <a:pt x="1" y="2"/>
                    </a:cubicBezTo>
                    <a:cubicBezTo>
                      <a:pt x="0" y="2"/>
                      <a:pt x="0" y="1"/>
                      <a:pt x="0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18" name="Freeform 118">
                <a:extLst>
                  <a:ext uri="{FF2B5EF4-FFF2-40B4-BE49-F238E27FC236}">
                    <a16:creationId xmlns:a16="http://schemas.microsoft.com/office/drawing/2014/main" id="{6069A188-5649-4675-BA50-263D0623140E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5914781" y="6554638"/>
                <a:ext cx="131153" cy="96290"/>
              </a:xfrm>
              <a:custGeom>
                <a:avLst/>
                <a:gdLst>
                  <a:gd name="T0" fmla="*/ 22 w 40"/>
                  <a:gd name="T1" fmla="*/ 0 h 32"/>
                  <a:gd name="T2" fmla="*/ 16 w 40"/>
                  <a:gd name="T3" fmla="*/ 25 h 32"/>
                  <a:gd name="T4" fmla="*/ 22 w 40"/>
                  <a:gd name="T5" fmla="*/ 0 h 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0" h="32">
                    <a:moveTo>
                      <a:pt x="22" y="0"/>
                    </a:moveTo>
                    <a:cubicBezTo>
                      <a:pt x="40" y="3"/>
                      <a:pt x="40" y="32"/>
                      <a:pt x="16" y="25"/>
                    </a:cubicBezTo>
                    <a:cubicBezTo>
                      <a:pt x="0" y="7"/>
                      <a:pt x="14" y="4"/>
                      <a:pt x="22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19" name="Freeform 119">
                <a:extLst>
                  <a:ext uri="{FF2B5EF4-FFF2-40B4-BE49-F238E27FC236}">
                    <a16:creationId xmlns:a16="http://schemas.microsoft.com/office/drawing/2014/main" id="{FC01152A-5489-44EF-B864-EC4DD7B3164A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5901455" y="6286263"/>
                <a:ext cx="127608" cy="150965"/>
              </a:xfrm>
              <a:custGeom>
                <a:avLst/>
                <a:gdLst>
                  <a:gd name="T0" fmla="*/ 13 w 39"/>
                  <a:gd name="T1" fmla="*/ 6 h 50"/>
                  <a:gd name="T2" fmla="*/ 0 w 39"/>
                  <a:gd name="T3" fmla="*/ 23 h 50"/>
                  <a:gd name="T4" fmla="*/ 13 w 39"/>
                  <a:gd name="T5" fmla="*/ 6 h 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9" h="50">
                    <a:moveTo>
                      <a:pt x="13" y="6"/>
                    </a:moveTo>
                    <a:cubicBezTo>
                      <a:pt x="39" y="10"/>
                      <a:pt x="16" y="50"/>
                      <a:pt x="0" y="23"/>
                    </a:cubicBezTo>
                    <a:cubicBezTo>
                      <a:pt x="1" y="0"/>
                      <a:pt x="5" y="14"/>
                      <a:pt x="13" y="6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20" name="Freeform 8">
                <a:extLst>
                  <a:ext uri="{FF2B5EF4-FFF2-40B4-BE49-F238E27FC236}">
                    <a16:creationId xmlns:a16="http://schemas.microsoft.com/office/drawing/2014/main" id="{D3CAA289-9C0C-490A-9768-49BBD637B9FE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582287" y="34906"/>
                <a:ext cx="131153" cy="88130"/>
              </a:xfrm>
              <a:custGeom>
                <a:avLst/>
                <a:gdLst>
                  <a:gd name="T0" fmla="*/ 26 w 40"/>
                  <a:gd name="T1" fmla="*/ 0 h 29"/>
                  <a:gd name="T2" fmla="*/ 39 w 40"/>
                  <a:gd name="T3" fmla="*/ 20 h 29"/>
                  <a:gd name="T4" fmla="*/ 26 w 40"/>
                  <a:gd name="T5" fmla="*/ 0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0" h="29">
                    <a:moveTo>
                      <a:pt x="26" y="0"/>
                    </a:moveTo>
                    <a:cubicBezTo>
                      <a:pt x="34" y="0"/>
                      <a:pt x="40" y="10"/>
                      <a:pt x="39" y="20"/>
                    </a:cubicBezTo>
                    <a:cubicBezTo>
                      <a:pt x="17" y="29"/>
                      <a:pt x="0" y="10"/>
                      <a:pt x="26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21" name="Freeform 8">
                <a:extLst>
                  <a:ext uri="{FF2B5EF4-FFF2-40B4-BE49-F238E27FC236}">
                    <a16:creationId xmlns:a16="http://schemas.microsoft.com/office/drawing/2014/main" id="{0ACB33D8-7879-498C-8BC7-4C4F6ECED254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082464" y="97108"/>
                <a:ext cx="131153" cy="88130"/>
              </a:xfrm>
              <a:custGeom>
                <a:avLst/>
                <a:gdLst>
                  <a:gd name="T0" fmla="*/ 26 w 40"/>
                  <a:gd name="T1" fmla="*/ 0 h 29"/>
                  <a:gd name="T2" fmla="*/ 39 w 40"/>
                  <a:gd name="T3" fmla="*/ 20 h 29"/>
                  <a:gd name="T4" fmla="*/ 26 w 40"/>
                  <a:gd name="T5" fmla="*/ 0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0" h="29">
                    <a:moveTo>
                      <a:pt x="26" y="0"/>
                    </a:moveTo>
                    <a:cubicBezTo>
                      <a:pt x="34" y="0"/>
                      <a:pt x="40" y="10"/>
                      <a:pt x="39" y="20"/>
                    </a:cubicBezTo>
                    <a:cubicBezTo>
                      <a:pt x="17" y="29"/>
                      <a:pt x="0" y="10"/>
                      <a:pt x="26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22" name="Freeform 106">
                <a:extLst>
                  <a:ext uri="{FF2B5EF4-FFF2-40B4-BE49-F238E27FC236}">
                    <a16:creationId xmlns:a16="http://schemas.microsoft.com/office/drawing/2014/main" id="{A6BB204E-D937-4C4D-BCB6-DF9F7A406305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6741618" y="6714098"/>
                <a:ext cx="134697" cy="97107"/>
              </a:xfrm>
              <a:custGeom>
                <a:avLst/>
                <a:gdLst>
                  <a:gd name="T0" fmla="*/ 25 w 41"/>
                  <a:gd name="T1" fmla="*/ 0 h 32"/>
                  <a:gd name="T2" fmla="*/ 4 w 41"/>
                  <a:gd name="T3" fmla="*/ 18 h 32"/>
                  <a:gd name="T4" fmla="*/ 25 w 41"/>
                  <a:gd name="T5" fmla="*/ 0 h 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1" h="32">
                    <a:moveTo>
                      <a:pt x="25" y="0"/>
                    </a:moveTo>
                    <a:cubicBezTo>
                      <a:pt x="41" y="13"/>
                      <a:pt x="15" y="32"/>
                      <a:pt x="4" y="18"/>
                    </a:cubicBezTo>
                    <a:cubicBezTo>
                      <a:pt x="0" y="5"/>
                      <a:pt x="15" y="0"/>
                      <a:pt x="25" y="0"/>
                    </a:cubicBezTo>
                    <a:close/>
                  </a:path>
                </a:pathLst>
              </a:custGeom>
              <a:solidFill>
                <a:schemeClr val="bg2">
                  <a:lumMod val="9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22" name="Freeform 8">
              <a:extLst>
                <a:ext uri="{FF2B5EF4-FFF2-40B4-BE49-F238E27FC236}">
                  <a16:creationId xmlns:a16="http://schemas.microsoft.com/office/drawing/2014/main" id="{EF447936-9AA6-4873-BD6B-3A7DBBCF4E3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983502" y="7475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43">
              <a:extLst>
                <a:ext uri="{FF2B5EF4-FFF2-40B4-BE49-F238E27FC236}">
                  <a16:creationId xmlns:a16="http://schemas.microsoft.com/office/drawing/2014/main" id="{CC3E0D11-92C6-4141-B7C5-5B8BA0E40EE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929875" y="6000711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51">
              <a:extLst>
                <a:ext uri="{FF2B5EF4-FFF2-40B4-BE49-F238E27FC236}">
                  <a16:creationId xmlns:a16="http://schemas.microsoft.com/office/drawing/2014/main" id="{CA82DB1A-E0D4-4D6D-A64A-868014C79427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940382" y="577584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52">
              <a:extLst>
                <a:ext uri="{FF2B5EF4-FFF2-40B4-BE49-F238E27FC236}">
                  <a16:creationId xmlns:a16="http://schemas.microsoft.com/office/drawing/2014/main" id="{79E9E5C1-D60A-4EA8-9C04-15595A7BB407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938609" y="6434505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53">
              <a:extLst>
                <a:ext uri="{FF2B5EF4-FFF2-40B4-BE49-F238E27FC236}">
                  <a16:creationId xmlns:a16="http://schemas.microsoft.com/office/drawing/2014/main" id="{BAD910CD-D57C-45DA-8A9B-5E3CD57EA6C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939890" y="5548501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54">
              <a:extLst>
                <a:ext uri="{FF2B5EF4-FFF2-40B4-BE49-F238E27FC236}">
                  <a16:creationId xmlns:a16="http://schemas.microsoft.com/office/drawing/2014/main" id="{5402826A-583C-4667-AEF8-DAA4269281F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958217" y="6215713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55">
              <a:extLst>
                <a:ext uri="{FF2B5EF4-FFF2-40B4-BE49-F238E27FC236}">
                  <a16:creationId xmlns:a16="http://schemas.microsoft.com/office/drawing/2014/main" id="{4E02EBB7-1EC6-4320-B9C9-64E237CB9CC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936485" y="5348692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56">
              <a:extLst>
                <a:ext uri="{FF2B5EF4-FFF2-40B4-BE49-F238E27FC236}">
                  <a16:creationId xmlns:a16="http://schemas.microsoft.com/office/drawing/2014/main" id="{C62D78D2-A229-4811-9BFA-43C28BC02AB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939447" y="4515392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57">
              <a:extLst>
                <a:ext uri="{FF2B5EF4-FFF2-40B4-BE49-F238E27FC236}">
                  <a16:creationId xmlns:a16="http://schemas.microsoft.com/office/drawing/2014/main" id="{50D562C1-4FFF-4863-9D92-339D7D86747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940588" y="5114466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59">
              <a:extLst>
                <a:ext uri="{FF2B5EF4-FFF2-40B4-BE49-F238E27FC236}">
                  <a16:creationId xmlns:a16="http://schemas.microsoft.com/office/drawing/2014/main" id="{49EA74AB-1F40-426C-9606-B571634E096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967517" y="6658744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60">
              <a:extLst>
                <a:ext uri="{FF2B5EF4-FFF2-40B4-BE49-F238E27FC236}">
                  <a16:creationId xmlns:a16="http://schemas.microsoft.com/office/drawing/2014/main" id="{24E43341-2786-439A-990F-D4DA152990F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950066" y="48125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61">
              <a:extLst>
                <a:ext uri="{FF2B5EF4-FFF2-40B4-BE49-F238E27FC236}">
                  <a16:creationId xmlns:a16="http://schemas.microsoft.com/office/drawing/2014/main" id="{C301CB0C-1558-41B4-B70E-2CC306AB5AA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57683" y="492022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78">
              <a:extLst>
                <a:ext uri="{FF2B5EF4-FFF2-40B4-BE49-F238E27FC236}">
                  <a16:creationId xmlns:a16="http://schemas.microsoft.com/office/drawing/2014/main" id="{9EFD2F56-A311-4A9C-98DB-DD899F8451E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173283" y="6085341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79">
              <a:extLst>
                <a:ext uri="{FF2B5EF4-FFF2-40B4-BE49-F238E27FC236}">
                  <a16:creationId xmlns:a16="http://schemas.microsoft.com/office/drawing/2014/main" id="{EB1A7473-AA51-43BA-A524-59689C5D460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184838" y="5860009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80">
              <a:extLst>
                <a:ext uri="{FF2B5EF4-FFF2-40B4-BE49-F238E27FC236}">
                  <a16:creationId xmlns:a16="http://schemas.microsoft.com/office/drawing/2014/main" id="{515EE26E-DD80-4E28-A9E4-E3C1C959308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189291" y="5625478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81">
              <a:extLst>
                <a:ext uri="{FF2B5EF4-FFF2-40B4-BE49-F238E27FC236}">
                  <a16:creationId xmlns:a16="http://schemas.microsoft.com/office/drawing/2014/main" id="{6CA0BB20-E66B-4B1E-A334-03D3C792263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190291" y="4587943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82">
              <a:extLst>
                <a:ext uri="{FF2B5EF4-FFF2-40B4-BE49-F238E27FC236}">
                  <a16:creationId xmlns:a16="http://schemas.microsoft.com/office/drawing/2014/main" id="{927E0985-C47E-44F1-874C-8067B5FEEFE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194861" y="4831613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83">
              <a:extLst>
                <a:ext uri="{FF2B5EF4-FFF2-40B4-BE49-F238E27FC236}">
                  <a16:creationId xmlns:a16="http://schemas.microsoft.com/office/drawing/2014/main" id="{F9046F3A-DBB1-4C4D-8D5B-82B836FE4E5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219646" y="5058270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84">
              <a:extLst>
                <a:ext uri="{FF2B5EF4-FFF2-40B4-BE49-F238E27FC236}">
                  <a16:creationId xmlns:a16="http://schemas.microsoft.com/office/drawing/2014/main" id="{FE7EE438-DD14-4738-A241-20B943B35A1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208630" y="6276872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86">
              <a:extLst>
                <a:ext uri="{FF2B5EF4-FFF2-40B4-BE49-F238E27FC236}">
                  <a16:creationId xmlns:a16="http://schemas.microsoft.com/office/drawing/2014/main" id="{CCD6D4A0-93F3-450E-855C-A0EABF8208A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222208" y="6707185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89">
              <a:extLst>
                <a:ext uri="{FF2B5EF4-FFF2-40B4-BE49-F238E27FC236}">
                  <a16:creationId xmlns:a16="http://schemas.microsoft.com/office/drawing/2014/main" id="{FFC49BA2-2C2F-4532-8C33-1DB7C24A9DE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240314" y="533508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90">
              <a:extLst>
                <a:ext uri="{FF2B5EF4-FFF2-40B4-BE49-F238E27FC236}">
                  <a16:creationId xmlns:a16="http://schemas.microsoft.com/office/drawing/2014/main" id="{B9C3E3E0-3543-4DB4-9553-C483590B4F0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294500" y="4796228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105">
              <a:extLst>
                <a:ext uri="{FF2B5EF4-FFF2-40B4-BE49-F238E27FC236}">
                  <a16:creationId xmlns:a16="http://schemas.microsoft.com/office/drawing/2014/main" id="{D1611641-4970-4C93-B005-82D774C7A41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42851" y="4806487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106">
              <a:extLst>
                <a:ext uri="{FF2B5EF4-FFF2-40B4-BE49-F238E27FC236}">
                  <a16:creationId xmlns:a16="http://schemas.microsoft.com/office/drawing/2014/main" id="{40083E90-33FD-4861-8B17-340056901B3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59418" y="6195286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07">
              <a:extLst>
                <a:ext uri="{FF2B5EF4-FFF2-40B4-BE49-F238E27FC236}">
                  <a16:creationId xmlns:a16="http://schemas.microsoft.com/office/drawing/2014/main" id="{94952852-5E0A-47E7-B0C6-F92962CC253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54157" y="4530841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108">
              <a:extLst>
                <a:ext uri="{FF2B5EF4-FFF2-40B4-BE49-F238E27FC236}">
                  <a16:creationId xmlns:a16="http://schemas.microsoft.com/office/drawing/2014/main" id="{3EA0ADD2-2C5C-4EBB-AC72-FE268D4C6AD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75038" y="5591969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09">
              <a:extLst>
                <a:ext uri="{FF2B5EF4-FFF2-40B4-BE49-F238E27FC236}">
                  <a16:creationId xmlns:a16="http://schemas.microsoft.com/office/drawing/2014/main" id="{CCF7EDDF-9DA6-4F4F-A8D9-6F9D608F979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59054" y="5096357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10">
              <a:extLst>
                <a:ext uri="{FF2B5EF4-FFF2-40B4-BE49-F238E27FC236}">
                  <a16:creationId xmlns:a16="http://schemas.microsoft.com/office/drawing/2014/main" id="{B4ACE8BD-5655-44BC-9DD6-5791448B2B8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88783" y="6425985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11">
              <a:extLst>
                <a:ext uri="{FF2B5EF4-FFF2-40B4-BE49-F238E27FC236}">
                  <a16:creationId xmlns:a16="http://schemas.microsoft.com/office/drawing/2014/main" id="{6C8B78B0-ADF5-4E39-8488-83382AF0DAC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84039" y="5365413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112">
              <a:extLst>
                <a:ext uri="{FF2B5EF4-FFF2-40B4-BE49-F238E27FC236}">
                  <a16:creationId xmlns:a16="http://schemas.microsoft.com/office/drawing/2014/main" id="{07597995-748E-4B55-A4B9-DF71D499FF9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87829" y="5889779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32">
              <a:extLst>
                <a:ext uri="{FF2B5EF4-FFF2-40B4-BE49-F238E27FC236}">
                  <a16:creationId xmlns:a16="http://schemas.microsoft.com/office/drawing/2014/main" id="{28639BDB-3882-43F7-93C4-66E9F7E41D8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974021" y="3479196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33">
              <a:extLst>
                <a:ext uri="{FF2B5EF4-FFF2-40B4-BE49-F238E27FC236}">
                  <a16:creationId xmlns:a16="http://schemas.microsoft.com/office/drawing/2014/main" id="{8A0AF7DA-1B05-49CD-8367-3C63151C381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937018" y="241889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34">
              <a:extLst>
                <a:ext uri="{FF2B5EF4-FFF2-40B4-BE49-F238E27FC236}">
                  <a16:creationId xmlns:a16="http://schemas.microsoft.com/office/drawing/2014/main" id="{9F93108D-4661-454E-8F6E-63F910B1862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949926" y="1412594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35">
              <a:extLst>
                <a:ext uri="{FF2B5EF4-FFF2-40B4-BE49-F238E27FC236}">
                  <a16:creationId xmlns:a16="http://schemas.microsoft.com/office/drawing/2014/main" id="{87E22E6B-5EC7-473E-9BDF-DDAA9A64748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543732" y="1866166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36">
              <a:extLst>
                <a:ext uri="{FF2B5EF4-FFF2-40B4-BE49-F238E27FC236}">
                  <a16:creationId xmlns:a16="http://schemas.microsoft.com/office/drawing/2014/main" id="{CADF4DD2-27C7-454B-9F32-B2707E0FCCD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972389" y="731937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37">
              <a:extLst>
                <a:ext uri="{FF2B5EF4-FFF2-40B4-BE49-F238E27FC236}">
                  <a16:creationId xmlns:a16="http://schemas.microsoft.com/office/drawing/2014/main" id="{718D23B6-4347-4B9E-B3EF-A0A9A13EF31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989866" y="3699631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38">
              <a:extLst>
                <a:ext uri="{FF2B5EF4-FFF2-40B4-BE49-F238E27FC236}">
                  <a16:creationId xmlns:a16="http://schemas.microsoft.com/office/drawing/2014/main" id="{D1448697-37CA-47CF-8C3D-F2DF2383A78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969791" y="1911761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39">
              <a:extLst>
                <a:ext uri="{FF2B5EF4-FFF2-40B4-BE49-F238E27FC236}">
                  <a16:creationId xmlns:a16="http://schemas.microsoft.com/office/drawing/2014/main" id="{F5D8564C-C91F-4081-B3D0-99AC95260AB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974138" y="165839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40">
              <a:extLst>
                <a:ext uri="{FF2B5EF4-FFF2-40B4-BE49-F238E27FC236}">
                  <a16:creationId xmlns:a16="http://schemas.microsoft.com/office/drawing/2014/main" id="{E0DFDBCB-F6B7-4C88-8692-AA6C4631EEC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975630" y="420169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41">
              <a:extLst>
                <a:ext uri="{FF2B5EF4-FFF2-40B4-BE49-F238E27FC236}">
                  <a16:creationId xmlns:a16="http://schemas.microsoft.com/office/drawing/2014/main" id="{03DC3BAD-FDE4-4699-A9B7-0EAF537E3B67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972389" y="524409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42">
              <a:extLst>
                <a:ext uri="{FF2B5EF4-FFF2-40B4-BE49-F238E27FC236}">
                  <a16:creationId xmlns:a16="http://schemas.microsoft.com/office/drawing/2014/main" id="{74D2A2BB-B355-444B-A825-BC3124E74D2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07663" y="63461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44">
              <a:extLst>
                <a:ext uri="{FF2B5EF4-FFF2-40B4-BE49-F238E27FC236}">
                  <a16:creationId xmlns:a16="http://schemas.microsoft.com/office/drawing/2014/main" id="{6BA13D45-647D-469B-A330-6A1E7C30CDF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993723" y="2715738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45">
              <a:extLst>
                <a:ext uri="{FF2B5EF4-FFF2-40B4-BE49-F238E27FC236}">
                  <a16:creationId xmlns:a16="http://schemas.microsoft.com/office/drawing/2014/main" id="{582FD052-32A0-4DE5-8E13-61623B628E27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002582" y="1040316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46">
              <a:extLst>
                <a:ext uri="{FF2B5EF4-FFF2-40B4-BE49-F238E27FC236}">
                  <a16:creationId xmlns:a16="http://schemas.microsoft.com/office/drawing/2014/main" id="{B568485A-4DD9-45DC-A69C-52B08C6E99F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976562" y="396907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47">
              <a:extLst>
                <a:ext uri="{FF2B5EF4-FFF2-40B4-BE49-F238E27FC236}">
                  <a16:creationId xmlns:a16="http://schemas.microsoft.com/office/drawing/2014/main" id="{F0289B14-9A38-4873-B5E4-B2AF9B9F48B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991833" y="2953392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48">
              <a:extLst>
                <a:ext uri="{FF2B5EF4-FFF2-40B4-BE49-F238E27FC236}">
                  <a16:creationId xmlns:a16="http://schemas.microsoft.com/office/drawing/2014/main" id="{4DFB9DAA-1189-41D2-B2DA-A0C618361A1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010754" y="318604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49">
              <a:extLst>
                <a:ext uri="{FF2B5EF4-FFF2-40B4-BE49-F238E27FC236}">
                  <a16:creationId xmlns:a16="http://schemas.microsoft.com/office/drawing/2014/main" id="{CA0ECA5A-2C52-4A35-9066-80A01F7E0847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018344" y="291930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62">
              <a:extLst>
                <a:ext uri="{FF2B5EF4-FFF2-40B4-BE49-F238E27FC236}">
                  <a16:creationId xmlns:a16="http://schemas.microsoft.com/office/drawing/2014/main" id="{3969E6EE-0CB6-4C99-A3B8-422FBD6D3AB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203486" y="3855812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63">
              <a:extLst>
                <a:ext uri="{FF2B5EF4-FFF2-40B4-BE49-F238E27FC236}">
                  <a16:creationId xmlns:a16="http://schemas.microsoft.com/office/drawing/2014/main" id="{A2C89BE4-E8EA-4862-A49F-74E984B4198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221370" y="2668238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" name="Freeform 64">
              <a:extLst>
                <a:ext uri="{FF2B5EF4-FFF2-40B4-BE49-F238E27FC236}">
                  <a16:creationId xmlns:a16="http://schemas.microsoft.com/office/drawing/2014/main" id="{78DD5330-374E-43EA-B7D6-10BA1F27623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237469" y="4098824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" name="Freeform 65">
              <a:extLst>
                <a:ext uri="{FF2B5EF4-FFF2-40B4-BE49-F238E27FC236}">
                  <a16:creationId xmlns:a16="http://schemas.microsoft.com/office/drawing/2014/main" id="{EBC8CDE9-3229-43F8-A3C1-47A48F36BBA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252788" y="2976026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3" name="Freeform 66">
              <a:extLst>
                <a:ext uri="{FF2B5EF4-FFF2-40B4-BE49-F238E27FC236}">
                  <a16:creationId xmlns:a16="http://schemas.microsoft.com/office/drawing/2014/main" id="{623FE43E-D941-409A-8679-EACA240146A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255259" y="1396948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4" name="Freeform 67">
              <a:extLst>
                <a:ext uri="{FF2B5EF4-FFF2-40B4-BE49-F238E27FC236}">
                  <a16:creationId xmlns:a16="http://schemas.microsoft.com/office/drawing/2014/main" id="{1240FB87-B56D-42D4-BB5C-D35C7FB3916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248495" y="2174398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68">
              <a:extLst>
                <a:ext uri="{FF2B5EF4-FFF2-40B4-BE49-F238E27FC236}">
                  <a16:creationId xmlns:a16="http://schemas.microsoft.com/office/drawing/2014/main" id="{0E8F864D-8E69-4D35-9BEA-5BC7B0319F0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263642" y="3511426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69">
              <a:extLst>
                <a:ext uri="{FF2B5EF4-FFF2-40B4-BE49-F238E27FC236}">
                  <a16:creationId xmlns:a16="http://schemas.microsoft.com/office/drawing/2014/main" id="{961ED267-A8A8-4A92-AA7D-130EF69D793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255142" y="1114703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70">
              <a:extLst>
                <a:ext uri="{FF2B5EF4-FFF2-40B4-BE49-F238E27FC236}">
                  <a16:creationId xmlns:a16="http://schemas.microsoft.com/office/drawing/2014/main" id="{D73E611B-EF5E-4E4B-93BA-0BAD56982CC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04221" y="558865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71">
              <a:extLst>
                <a:ext uri="{FF2B5EF4-FFF2-40B4-BE49-F238E27FC236}">
                  <a16:creationId xmlns:a16="http://schemas.microsoft.com/office/drawing/2014/main" id="{6A5AADC7-B0CE-4F14-A4FE-B5F852D4126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256891" y="1656570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72">
              <a:extLst>
                <a:ext uri="{FF2B5EF4-FFF2-40B4-BE49-F238E27FC236}">
                  <a16:creationId xmlns:a16="http://schemas.microsoft.com/office/drawing/2014/main" id="{150B1A56-3AEB-4922-A18D-15B3A9E911B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260154" y="1883429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73">
              <a:extLst>
                <a:ext uri="{FF2B5EF4-FFF2-40B4-BE49-F238E27FC236}">
                  <a16:creationId xmlns:a16="http://schemas.microsoft.com/office/drawing/2014/main" id="{93CB2ECB-40C7-4CFF-8B96-49D84DBDED6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265028" y="2389592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Freeform 74">
              <a:extLst>
                <a:ext uri="{FF2B5EF4-FFF2-40B4-BE49-F238E27FC236}">
                  <a16:creationId xmlns:a16="http://schemas.microsoft.com/office/drawing/2014/main" id="{77082064-D677-4175-9DF3-4AAA29246BA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281126" y="772588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" name="Freeform 75">
              <a:extLst>
                <a:ext uri="{FF2B5EF4-FFF2-40B4-BE49-F238E27FC236}">
                  <a16:creationId xmlns:a16="http://schemas.microsoft.com/office/drawing/2014/main" id="{793C90AC-25CB-4BA8-BA64-3BE8674DBAC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194978" y="4360624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Freeform 77">
              <a:extLst>
                <a:ext uri="{FF2B5EF4-FFF2-40B4-BE49-F238E27FC236}">
                  <a16:creationId xmlns:a16="http://schemas.microsoft.com/office/drawing/2014/main" id="{B559AEC6-6EB2-4DB6-AC71-4288F29C333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266692" y="3199605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4" name="Freeform 85">
              <a:extLst>
                <a:ext uri="{FF2B5EF4-FFF2-40B4-BE49-F238E27FC236}">
                  <a16:creationId xmlns:a16="http://schemas.microsoft.com/office/drawing/2014/main" id="{FA44E75F-1E67-4CE5-9031-B51E54BBD4B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04360" y="349754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5" name="Freeform 87">
              <a:extLst>
                <a:ext uri="{FF2B5EF4-FFF2-40B4-BE49-F238E27FC236}">
                  <a16:creationId xmlns:a16="http://schemas.microsoft.com/office/drawing/2014/main" id="{5FAED826-72E1-4FD0-B991-CA76C093095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09792" y="133248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6" name="Freeform 88">
              <a:extLst>
                <a:ext uri="{FF2B5EF4-FFF2-40B4-BE49-F238E27FC236}">
                  <a16:creationId xmlns:a16="http://schemas.microsoft.com/office/drawing/2014/main" id="{84FB6649-2CD7-4260-B0FC-6D2AE0356F0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37724" y="1170884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7" name="Freeform 91">
              <a:extLst>
                <a:ext uri="{FF2B5EF4-FFF2-40B4-BE49-F238E27FC236}">
                  <a16:creationId xmlns:a16="http://schemas.microsoft.com/office/drawing/2014/main" id="{549A4CFC-747E-4FF8-B1CB-3878D0F67D6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86185" y="4035772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8" name="Freeform 92">
              <a:extLst>
                <a:ext uri="{FF2B5EF4-FFF2-40B4-BE49-F238E27FC236}">
                  <a16:creationId xmlns:a16="http://schemas.microsoft.com/office/drawing/2014/main" id="{926EB012-839E-4A90-8339-873848A70E4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84991" y="4358133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9" name="Freeform 93">
              <a:extLst>
                <a:ext uri="{FF2B5EF4-FFF2-40B4-BE49-F238E27FC236}">
                  <a16:creationId xmlns:a16="http://schemas.microsoft.com/office/drawing/2014/main" id="{6D11170A-0249-475C-8E0C-0B794CB951F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88782" y="3517030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0" name="Freeform 94">
              <a:extLst>
                <a:ext uri="{FF2B5EF4-FFF2-40B4-BE49-F238E27FC236}">
                  <a16:creationId xmlns:a16="http://schemas.microsoft.com/office/drawing/2014/main" id="{19D2AE1F-D795-4379-8688-1424DF2CB08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523042" y="1411186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1" name="Freeform 95">
              <a:extLst>
                <a:ext uri="{FF2B5EF4-FFF2-40B4-BE49-F238E27FC236}">
                  <a16:creationId xmlns:a16="http://schemas.microsoft.com/office/drawing/2014/main" id="{5BBCD765-B709-48E1-83D4-A27FE1A93D9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525073" y="3743994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2" name="Freeform 96">
              <a:extLst>
                <a:ext uri="{FF2B5EF4-FFF2-40B4-BE49-F238E27FC236}">
                  <a16:creationId xmlns:a16="http://schemas.microsoft.com/office/drawing/2014/main" id="{EB89A6EA-89CC-47C5-B923-048A0F93AAB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530443" y="3197501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3" name="Freeform 97">
              <a:extLst>
                <a:ext uri="{FF2B5EF4-FFF2-40B4-BE49-F238E27FC236}">
                  <a16:creationId xmlns:a16="http://schemas.microsoft.com/office/drawing/2014/main" id="{70AB87C5-FC79-4517-89A3-88FB0D0416F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530174" y="2106723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4" name="Freeform 98">
              <a:extLst>
                <a:ext uri="{FF2B5EF4-FFF2-40B4-BE49-F238E27FC236}">
                  <a16:creationId xmlns:a16="http://schemas.microsoft.com/office/drawing/2014/main" id="{374FDB0C-76EC-43C7-B107-3307B2AEF5E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517760" y="2536486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5" name="Freeform 99">
              <a:extLst>
                <a:ext uri="{FF2B5EF4-FFF2-40B4-BE49-F238E27FC236}">
                  <a16:creationId xmlns:a16="http://schemas.microsoft.com/office/drawing/2014/main" id="{4982B2F4-4898-4A23-BEC7-E2AD33BB0EA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503085" y="2286194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6" name="Freeform 100">
              <a:extLst>
                <a:ext uri="{FF2B5EF4-FFF2-40B4-BE49-F238E27FC236}">
                  <a16:creationId xmlns:a16="http://schemas.microsoft.com/office/drawing/2014/main" id="{AB2B45CE-3C84-4FE3-8409-31C49E82850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534851" y="2893356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7" name="Freeform 101">
              <a:extLst>
                <a:ext uri="{FF2B5EF4-FFF2-40B4-BE49-F238E27FC236}">
                  <a16:creationId xmlns:a16="http://schemas.microsoft.com/office/drawing/2014/main" id="{48A088C2-5E77-4673-A7D7-8E46E7D3D5A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530387" y="1697390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8" name="Freeform 102">
              <a:extLst>
                <a:ext uri="{FF2B5EF4-FFF2-40B4-BE49-F238E27FC236}">
                  <a16:creationId xmlns:a16="http://schemas.microsoft.com/office/drawing/2014/main" id="{9642E919-6BCB-41DA-AAAE-3F123486DED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551044" y="1119054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9" name="Freeform 103">
              <a:extLst>
                <a:ext uri="{FF2B5EF4-FFF2-40B4-BE49-F238E27FC236}">
                  <a16:creationId xmlns:a16="http://schemas.microsoft.com/office/drawing/2014/main" id="{5AA62CEA-121A-4FF6-8B2E-196D225C4A1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548641" y="845367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0" name="Freeform 104">
              <a:extLst>
                <a:ext uri="{FF2B5EF4-FFF2-40B4-BE49-F238E27FC236}">
                  <a16:creationId xmlns:a16="http://schemas.microsoft.com/office/drawing/2014/main" id="{E496206E-9EDD-47A7-BAD9-4460167BC5E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566993" y="4411561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1" name="Freeform 113">
              <a:extLst>
                <a:ext uri="{FF2B5EF4-FFF2-40B4-BE49-F238E27FC236}">
                  <a16:creationId xmlns:a16="http://schemas.microsoft.com/office/drawing/2014/main" id="{9FD93BF0-96C1-4231-8230-3C1A33BBAB8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12993" y="2020378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2" name="Freeform 114">
              <a:extLst>
                <a:ext uri="{FF2B5EF4-FFF2-40B4-BE49-F238E27FC236}">
                  <a16:creationId xmlns:a16="http://schemas.microsoft.com/office/drawing/2014/main" id="{D7F3D675-753D-4312-87A9-040E98F8F7B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13133" y="3257328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" name="Freeform 115">
              <a:extLst>
                <a:ext uri="{FF2B5EF4-FFF2-40B4-BE49-F238E27FC236}">
                  <a16:creationId xmlns:a16="http://schemas.microsoft.com/office/drawing/2014/main" id="{7D09B9D8-373A-417E-A5B0-8AEF1F23714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18846" y="2594474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" name="Freeform 117">
              <a:extLst>
                <a:ext uri="{FF2B5EF4-FFF2-40B4-BE49-F238E27FC236}">
                  <a16:creationId xmlns:a16="http://schemas.microsoft.com/office/drawing/2014/main" id="{CBBBD0AC-7990-427B-BE17-2C8D66D5592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30644" y="898795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" name="Freeform 118">
              <a:extLst>
                <a:ext uri="{FF2B5EF4-FFF2-40B4-BE49-F238E27FC236}">
                  <a16:creationId xmlns:a16="http://schemas.microsoft.com/office/drawing/2014/main" id="{93003F2B-C96E-47B5-B7E2-E5B05ED4DDE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17164" y="230530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" name="Freeform 119">
              <a:extLst>
                <a:ext uri="{FF2B5EF4-FFF2-40B4-BE49-F238E27FC236}">
                  <a16:creationId xmlns:a16="http://schemas.microsoft.com/office/drawing/2014/main" id="{C4F54194-E568-4482-9066-F67B8FF74BC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34035" y="444230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" name="Freeform 8">
              <a:extLst>
                <a:ext uri="{FF2B5EF4-FFF2-40B4-BE49-F238E27FC236}">
                  <a16:creationId xmlns:a16="http://schemas.microsoft.com/office/drawing/2014/main" id="{8F0F7188-5F84-4C7B-B78A-BF32127EA07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222620" y="6516633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8" name="Freeform 8">
              <a:extLst>
                <a:ext uri="{FF2B5EF4-FFF2-40B4-BE49-F238E27FC236}">
                  <a16:creationId xmlns:a16="http://schemas.microsoft.com/office/drawing/2014/main" id="{4F8239CD-C1A6-4DD8-8B1D-FE18CE85E9C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49481" y="669622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CCCBC5B1-CF81-A013-2D70-99928B0C2D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9305" y="3424659"/>
            <a:ext cx="4765855" cy="268079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88496BE-4C44-4B5D-48B4-B943CD0D73E2}"/>
              </a:ext>
            </a:extLst>
          </p:cNvPr>
          <p:cNvSpPr txBox="1"/>
          <p:nvPr/>
        </p:nvSpPr>
        <p:spPr>
          <a:xfrm>
            <a:off x="117988" y="3385800"/>
            <a:ext cx="4336025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7030A0"/>
                </a:solidFill>
                <a:latin typeface="+mj-lt"/>
                <a:ea typeface="+mj-ea"/>
                <a:cs typeface="+mj-cs"/>
              </a:rPr>
              <a:t>Method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For this poster, I reviewed several books and journals on Emotional Intelligence on Google Scholar and the University Library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Made my own reflection from the knowledge I have gained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Identified EI parameters that are important for academic success.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C694CDD-9052-273E-5B90-AE5382C2BA9B}"/>
              </a:ext>
            </a:extLst>
          </p:cNvPr>
          <p:cNvSpPr txBox="1"/>
          <p:nvPr/>
        </p:nvSpPr>
        <p:spPr>
          <a:xfrm>
            <a:off x="117988" y="4953746"/>
            <a:ext cx="5073444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7030A0"/>
                </a:solidFill>
                <a:latin typeface="+mj-lt"/>
                <a:ea typeface="+mj-ea"/>
                <a:cs typeface="+mj-cs"/>
              </a:rPr>
              <a:t>Developing</a:t>
            </a:r>
            <a:r>
              <a:rPr lang="en-US" sz="20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2000" dirty="0">
                <a:solidFill>
                  <a:srgbClr val="7030A0"/>
                </a:solidFill>
                <a:latin typeface="+mj-lt"/>
                <a:ea typeface="+mj-ea"/>
                <a:cs typeface="+mj-cs"/>
              </a:rPr>
              <a:t>mindfulness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Be responsible for your actions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Limit distractions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Stay present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Practice deep breathing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Positive self-talk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Accept your emotions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Identify your triggers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Seek support when needed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2AAD451-87BD-92C7-6D70-64FDB6EC32FA}"/>
              </a:ext>
            </a:extLst>
          </p:cNvPr>
          <p:cNvSpPr txBox="1"/>
          <p:nvPr/>
        </p:nvSpPr>
        <p:spPr>
          <a:xfrm>
            <a:off x="4570523" y="3363741"/>
            <a:ext cx="5235676" cy="2417683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Factors for Academic Success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Time management: Complete tasks on time. Do not wait for deadlines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Stay present during class:  Stay active during class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Set your goals: Define your goals to keep you motivated.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Build a strong support system: build a support system to help you when required.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Emotional resilience: Develop emotional resilience to tackle stressful situations.</a:t>
            </a:r>
            <a:endParaRPr lang="en-US" sz="20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5AB29DC-B4BB-CC7F-B24A-1CA299FEB484}"/>
              </a:ext>
            </a:extLst>
          </p:cNvPr>
          <p:cNvSpPr txBox="1"/>
          <p:nvPr/>
        </p:nvSpPr>
        <p:spPr>
          <a:xfrm>
            <a:off x="3633019" y="5734120"/>
            <a:ext cx="8829367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References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en-US" sz="1000" dirty="0" smtClean="0"/>
              <a:t>Goleman</a:t>
            </a:r>
            <a:r>
              <a:rPr lang="en-US" altLang="en-US" sz="1000" dirty="0"/>
              <a:t>, D. P. (1995). </a:t>
            </a:r>
            <a:r>
              <a:rPr lang="en-US" altLang="en-US" sz="1000" i="1" dirty="0"/>
              <a:t>Emotional intelligence: Why it can matter more than IQ for character, health and lifelong achievement.</a:t>
            </a:r>
            <a:r>
              <a:rPr lang="en-US" altLang="en-US" sz="1000" dirty="0"/>
              <a:t> New York: Bantam Books</a:t>
            </a:r>
            <a:r>
              <a:rPr lang="en-US" altLang="en-US" sz="1000" dirty="0" smtClean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 smtClean="0"/>
              <a:t>Matthews, G., Roberts, R.D. and </a:t>
            </a:r>
            <a:r>
              <a:rPr lang="en-US" sz="1000" dirty="0" err="1" smtClean="0"/>
              <a:t>Zeidner</a:t>
            </a:r>
            <a:r>
              <a:rPr lang="en-US" sz="1000" dirty="0" smtClean="0"/>
              <a:t>, M. (2003). ‘Development of emotional intelligence’, </a:t>
            </a:r>
            <a:r>
              <a:rPr lang="en-US" sz="1000" i="1" dirty="0" smtClean="0"/>
              <a:t>Human development</a:t>
            </a:r>
            <a:r>
              <a:rPr lang="en-US" sz="1000" dirty="0" smtClean="0"/>
              <a:t>, </a:t>
            </a:r>
            <a:r>
              <a:rPr lang="en-US" sz="1000" i="1" dirty="0" smtClean="0"/>
              <a:t>46</a:t>
            </a:r>
            <a:r>
              <a:rPr lang="en-US" sz="1000" dirty="0" smtClean="0"/>
              <a:t>(2/3), pp.109-114.</a:t>
            </a:r>
            <a:endParaRPr lang="en-US" sz="1000" b="1" dirty="0" smtClean="0">
              <a:latin typeface="Comic Sans MS" panose="030F0702030302020204" pitchFamily="66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 err="1" smtClean="0"/>
              <a:t>Nelis</a:t>
            </a:r>
            <a:r>
              <a:rPr lang="en-US" sz="1000" dirty="0"/>
              <a:t>, D., </a:t>
            </a:r>
            <a:r>
              <a:rPr lang="en-US" sz="1000" dirty="0" err="1"/>
              <a:t>Quoidbach</a:t>
            </a:r>
            <a:r>
              <a:rPr lang="en-US" sz="1000" dirty="0"/>
              <a:t>, J., Mikolajczak, M. and </a:t>
            </a:r>
            <a:r>
              <a:rPr lang="en-US" sz="1000" dirty="0" err="1"/>
              <a:t>Hansenne</a:t>
            </a:r>
            <a:r>
              <a:rPr lang="en-US" sz="1000" dirty="0"/>
              <a:t>, M., 2009. </a:t>
            </a:r>
            <a:r>
              <a:rPr lang="en-US" sz="1000" dirty="0" smtClean="0"/>
              <a:t>‘Increasing </a:t>
            </a:r>
            <a:r>
              <a:rPr lang="en-US" sz="1000" dirty="0"/>
              <a:t>emotional intelligence:(How) is it possible</a:t>
            </a:r>
            <a:r>
              <a:rPr lang="en-US" sz="1000" dirty="0" smtClean="0"/>
              <a:t>?’,</a:t>
            </a:r>
            <a:r>
              <a:rPr lang="en-US" sz="1000" dirty="0"/>
              <a:t> </a:t>
            </a:r>
            <a:r>
              <a:rPr lang="en-US" sz="1000" i="1" dirty="0"/>
              <a:t>Personality and individual differences</a:t>
            </a:r>
            <a:r>
              <a:rPr lang="en-US" sz="1000" dirty="0"/>
              <a:t>, </a:t>
            </a:r>
            <a:r>
              <a:rPr lang="en-US" sz="1000" i="1" dirty="0"/>
              <a:t>47</a:t>
            </a:r>
            <a:r>
              <a:rPr lang="en-US" sz="1000" dirty="0"/>
              <a:t>(1), pp.36-41.</a:t>
            </a:r>
          </a:p>
          <a:p>
            <a:endParaRPr lang="en-US" sz="10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9D5D1B1A-A6DF-C77F-50DD-762701FF8F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1960" y="946066"/>
            <a:ext cx="4616579" cy="236593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840C1DA-9A6D-E0B3-E448-9C17932BC2AF}"/>
              </a:ext>
            </a:extLst>
          </p:cNvPr>
          <p:cNvSpPr txBox="1"/>
          <p:nvPr/>
        </p:nvSpPr>
        <p:spPr>
          <a:xfrm>
            <a:off x="73135" y="156011"/>
            <a:ext cx="56718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>
                <a:solidFill>
                  <a:srgbClr val="7030A0"/>
                </a:solidFill>
                <a:latin typeface="+mj-lt"/>
              </a:rPr>
              <a:t>Emotional intelligence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49F8C90-1D5C-DE4A-8456-102D2FC0531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23900" y="1210187"/>
            <a:ext cx="2530652" cy="2214472"/>
          </a:xfrm>
          <a:prstGeom prst="rect">
            <a:avLst/>
          </a:prstGeom>
        </p:spPr>
      </p:pic>
      <p:sp>
        <p:nvSpPr>
          <p:cNvPr id="223" name="TextBox 222">
            <a:extLst>
              <a:ext uri="{FF2B5EF4-FFF2-40B4-BE49-F238E27FC236}">
                <a16:creationId xmlns:a16="http://schemas.microsoft.com/office/drawing/2014/main" id="{4B68C160-3C8F-55F6-13AF-A2168AA06372}"/>
              </a:ext>
            </a:extLst>
          </p:cNvPr>
          <p:cNvSpPr txBox="1"/>
          <p:nvPr/>
        </p:nvSpPr>
        <p:spPr>
          <a:xfrm>
            <a:off x="7884069" y="107693"/>
            <a:ext cx="4278651" cy="1200329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wrap="square" rtlCol="0">
            <a:spAutoFit/>
          </a:bodyPr>
          <a:lstStyle/>
          <a:p>
            <a:pPr>
              <a:defRPr/>
            </a:pPr>
            <a:r>
              <a:rPr lang="en-GB" dirty="0"/>
              <a:t>Student name: Madiha Ahmed, 2328486 </a:t>
            </a:r>
          </a:p>
          <a:p>
            <a:pPr>
              <a:defRPr/>
            </a:pPr>
            <a:r>
              <a:rPr lang="en-GB" dirty="0"/>
              <a:t>Lecturer: Dr. Aso Abdullah </a:t>
            </a:r>
          </a:p>
          <a:p>
            <a:pPr>
              <a:defRPr/>
            </a:pPr>
            <a:r>
              <a:rPr lang="en-GB" dirty="0"/>
              <a:t>Module code: LCLM5006</a:t>
            </a:r>
            <a:endParaRPr lang="en-US" dirty="0"/>
          </a:p>
          <a:p>
            <a:endParaRPr lang="en-US" dirty="0"/>
          </a:p>
        </p:txBody>
      </p:sp>
      <p:pic>
        <p:nvPicPr>
          <p:cNvPr id="224" name="Picture 223"/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6248" y="69685"/>
            <a:ext cx="2100949" cy="1167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7020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BohemianVTI">
  <a:themeElements>
    <a:clrScheme name="Boho">
      <a:dk1>
        <a:sysClr val="windowText" lastClr="000000"/>
      </a:dk1>
      <a:lt1>
        <a:sysClr val="window" lastClr="FFFFFF"/>
      </a:lt1>
      <a:dk2>
        <a:srgbClr val="323232"/>
      </a:dk2>
      <a:lt2>
        <a:srgbClr val="F4F1EF"/>
      </a:lt2>
      <a:accent1>
        <a:srgbClr val="8F4F58"/>
      </a:accent1>
      <a:accent2>
        <a:srgbClr val="D09182"/>
      </a:accent2>
      <a:accent3>
        <a:srgbClr val="C7A085"/>
      </a:accent3>
      <a:accent4>
        <a:srgbClr val="ADA085"/>
      </a:accent4>
      <a:accent5>
        <a:srgbClr val="5F787F"/>
      </a:accent5>
      <a:accent6>
        <a:srgbClr val="5A6768"/>
      </a:accent6>
      <a:hlink>
        <a:srgbClr val="A25872"/>
      </a:hlink>
      <a:folHlink>
        <a:srgbClr val="667A7E"/>
      </a:folHlink>
    </a:clrScheme>
    <a:fontScheme name="modern love avenir">
      <a:majorFont>
        <a:latin typeface="Modern Love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ohemianVTI" id="{B5E50611-F7C7-47BC-81A6-BE9493DF8677}" vid="{7A26D0DD-A1A5-444B-B0FB-E7DB9E2D047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207</Words>
  <Application>Microsoft Office PowerPoint</Application>
  <PresentationFormat>Widescreen</PresentationFormat>
  <Paragraphs>28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Avenir Next LT Pro</vt:lpstr>
      <vt:lpstr>Calibri</vt:lpstr>
      <vt:lpstr>Comic Sans MS</vt:lpstr>
      <vt:lpstr>Modern Love</vt:lpstr>
      <vt:lpstr>BohemianVTI</vt:lpstr>
      <vt:lpstr> The ability to control, manage, and understand your emotions effectively in oneself while recognizing and responding to others mindfully (Goleman, 1995). The five components of emotional intelligence are; Self-awareness: Knowledge of oneself Self-regulation: Be your own judge Empathy: The art of putting yourself in someone else’s shoes.  Motivation: being driven to achieve your goals Social skills: The ability to work in a group and communicate effectively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Madiha Ahmed</dc:creator>
  <cp:lastModifiedBy>hatif</cp:lastModifiedBy>
  <cp:revision>30</cp:revision>
  <dcterms:created xsi:type="dcterms:W3CDTF">2026-02-14T14:57:36Z</dcterms:created>
  <dcterms:modified xsi:type="dcterms:W3CDTF">2026-02-14T16:55:34Z</dcterms:modified>
</cp:coreProperties>
</file>