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3" autoAdjust="0"/>
    <p:restoredTop sz="94660"/>
  </p:normalViewPr>
  <p:slideViewPr>
    <p:cSldViewPr snapToGrid="0">
      <p:cViewPr varScale="1">
        <p:scale>
          <a:sx n="101" d="100"/>
          <a:sy n="101" d="100"/>
        </p:scale>
        <p:origin x="252"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48C17-4F5C-C935-A8DF-A6B0383A6E5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BDCDB93-F686-F21B-D8D4-5BCF7344E97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70B4DE2-CBFB-82DA-7212-F06AA57D2D14}"/>
              </a:ext>
            </a:extLst>
          </p:cNvPr>
          <p:cNvSpPr>
            <a:spLocks noGrp="1"/>
          </p:cNvSpPr>
          <p:nvPr>
            <p:ph type="dt" sz="half" idx="10"/>
          </p:nvPr>
        </p:nvSpPr>
        <p:spPr/>
        <p:txBody>
          <a:bodyPr/>
          <a:lstStyle/>
          <a:p>
            <a:fld id="{F4F18885-8567-4820-88BD-140DF41C1A76}" type="datetimeFigureOut">
              <a:rPr lang="en-GB" smtClean="0"/>
              <a:t>23/01/2025</a:t>
            </a:fld>
            <a:endParaRPr lang="en-GB"/>
          </a:p>
        </p:txBody>
      </p:sp>
      <p:sp>
        <p:nvSpPr>
          <p:cNvPr id="5" name="Footer Placeholder 4">
            <a:extLst>
              <a:ext uri="{FF2B5EF4-FFF2-40B4-BE49-F238E27FC236}">
                <a16:creationId xmlns:a16="http://schemas.microsoft.com/office/drawing/2014/main" id="{EE8E8104-98A6-1167-4296-DECCF9B7FA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A97F52-44BB-1B1A-239A-2C1C83EA292A}"/>
              </a:ext>
            </a:extLst>
          </p:cNvPr>
          <p:cNvSpPr>
            <a:spLocks noGrp="1"/>
          </p:cNvSpPr>
          <p:nvPr>
            <p:ph type="sldNum" sz="quarter" idx="12"/>
          </p:nvPr>
        </p:nvSpPr>
        <p:spPr/>
        <p:txBody>
          <a:bodyPr/>
          <a:lstStyle/>
          <a:p>
            <a:fld id="{7B1D121D-6E15-4D58-9ECB-5C881999F27B}" type="slidenum">
              <a:rPr lang="en-GB" smtClean="0"/>
              <a:t>‹#›</a:t>
            </a:fld>
            <a:endParaRPr lang="en-GB"/>
          </a:p>
        </p:txBody>
      </p:sp>
    </p:spTree>
    <p:extLst>
      <p:ext uri="{BB962C8B-B14F-4D97-AF65-F5344CB8AC3E}">
        <p14:creationId xmlns:p14="http://schemas.microsoft.com/office/powerpoint/2010/main" val="7900980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8B948-400B-A957-D918-DA54D520EB6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350618D-111E-D9F7-EC04-FBABACC0622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EEE686-2F1A-735A-DF5C-C48418CBB274}"/>
              </a:ext>
            </a:extLst>
          </p:cNvPr>
          <p:cNvSpPr>
            <a:spLocks noGrp="1"/>
          </p:cNvSpPr>
          <p:nvPr>
            <p:ph type="dt" sz="half" idx="10"/>
          </p:nvPr>
        </p:nvSpPr>
        <p:spPr/>
        <p:txBody>
          <a:bodyPr/>
          <a:lstStyle/>
          <a:p>
            <a:fld id="{F4F18885-8567-4820-88BD-140DF41C1A76}" type="datetimeFigureOut">
              <a:rPr lang="en-GB" smtClean="0"/>
              <a:t>23/01/2025</a:t>
            </a:fld>
            <a:endParaRPr lang="en-GB"/>
          </a:p>
        </p:txBody>
      </p:sp>
      <p:sp>
        <p:nvSpPr>
          <p:cNvPr id="5" name="Footer Placeholder 4">
            <a:extLst>
              <a:ext uri="{FF2B5EF4-FFF2-40B4-BE49-F238E27FC236}">
                <a16:creationId xmlns:a16="http://schemas.microsoft.com/office/drawing/2014/main" id="{F6763E81-8892-04FF-795D-AD912F0398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194931-C7A8-F39F-BC86-551912B7EBD1}"/>
              </a:ext>
            </a:extLst>
          </p:cNvPr>
          <p:cNvSpPr>
            <a:spLocks noGrp="1"/>
          </p:cNvSpPr>
          <p:nvPr>
            <p:ph type="sldNum" sz="quarter" idx="12"/>
          </p:nvPr>
        </p:nvSpPr>
        <p:spPr/>
        <p:txBody>
          <a:bodyPr/>
          <a:lstStyle/>
          <a:p>
            <a:fld id="{7B1D121D-6E15-4D58-9ECB-5C881999F27B}" type="slidenum">
              <a:rPr lang="en-GB" smtClean="0"/>
              <a:t>‹#›</a:t>
            </a:fld>
            <a:endParaRPr lang="en-GB"/>
          </a:p>
        </p:txBody>
      </p:sp>
    </p:spTree>
    <p:extLst>
      <p:ext uri="{BB962C8B-B14F-4D97-AF65-F5344CB8AC3E}">
        <p14:creationId xmlns:p14="http://schemas.microsoft.com/office/powerpoint/2010/main" val="35213395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1420E-7D1B-3D07-63DB-90B808FF536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7281064-6338-BE58-E11B-6ECB63A6EC4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49A70BB-94E2-3258-009C-DFCFF360CAD9}"/>
              </a:ext>
            </a:extLst>
          </p:cNvPr>
          <p:cNvSpPr>
            <a:spLocks noGrp="1"/>
          </p:cNvSpPr>
          <p:nvPr>
            <p:ph type="dt" sz="half" idx="10"/>
          </p:nvPr>
        </p:nvSpPr>
        <p:spPr/>
        <p:txBody>
          <a:bodyPr/>
          <a:lstStyle/>
          <a:p>
            <a:fld id="{F4F18885-8567-4820-88BD-140DF41C1A76}" type="datetimeFigureOut">
              <a:rPr lang="en-GB" smtClean="0"/>
              <a:t>23/01/2025</a:t>
            </a:fld>
            <a:endParaRPr lang="en-GB"/>
          </a:p>
        </p:txBody>
      </p:sp>
      <p:sp>
        <p:nvSpPr>
          <p:cNvPr id="5" name="Footer Placeholder 4">
            <a:extLst>
              <a:ext uri="{FF2B5EF4-FFF2-40B4-BE49-F238E27FC236}">
                <a16:creationId xmlns:a16="http://schemas.microsoft.com/office/drawing/2014/main" id="{86B4636E-F2AF-F5C7-EA7C-728E2FB138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F9AA5D-70EE-A7B5-EE37-449D9663D188}"/>
              </a:ext>
            </a:extLst>
          </p:cNvPr>
          <p:cNvSpPr>
            <a:spLocks noGrp="1"/>
          </p:cNvSpPr>
          <p:nvPr>
            <p:ph type="sldNum" sz="quarter" idx="12"/>
          </p:nvPr>
        </p:nvSpPr>
        <p:spPr/>
        <p:txBody>
          <a:bodyPr/>
          <a:lstStyle/>
          <a:p>
            <a:fld id="{7B1D121D-6E15-4D58-9ECB-5C881999F27B}" type="slidenum">
              <a:rPr lang="en-GB" smtClean="0"/>
              <a:t>‹#›</a:t>
            </a:fld>
            <a:endParaRPr lang="en-GB"/>
          </a:p>
        </p:txBody>
      </p:sp>
    </p:spTree>
    <p:extLst>
      <p:ext uri="{BB962C8B-B14F-4D97-AF65-F5344CB8AC3E}">
        <p14:creationId xmlns:p14="http://schemas.microsoft.com/office/powerpoint/2010/main" val="34047208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1D322-2694-3B1B-5F99-61BB626E428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01BC27-C2A4-8834-811B-AE57C4FE1D6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CB61CFB-992E-D30A-3556-9678056DAE8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4833EF2-8708-E6EE-2D57-E76018104DAD}"/>
              </a:ext>
            </a:extLst>
          </p:cNvPr>
          <p:cNvSpPr>
            <a:spLocks noGrp="1"/>
          </p:cNvSpPr>
          <p:nvPr>
            <p:ph type="dt" sz="half" idx="10"/>
          </p:nvPr>
        </p:nvSpPr>
        <p:spPr/>
        <p:txBody>
          <a:bodyPr/>
          <a:lstStyle/>
          <a:p>
            <a:fld id="{F4F18885-8567-4820-88BD-140DF41C1A76}" type="datetimeFigureOut">
              <a:rPr lang="en-GB" smtClean="0"/>
              <a:t>23/01/2025</a:t>
            </a:fld>
            <a:endParaRPr lang="en-GB"/>
          </a:p>
        </p:txBody>
      </p:sp>
      <p:sp>
        <p:nvSpPr>
          <p:cNvPr id="6" name="Footer Placeholder 5">
            <a:extLst>
              <a:ext uri="{FF2B5EF4-FFF2-40B4-BE49-F238E27FC236}">
                <a16:creationId xmlns:a16="http://schemas.microsoft.com/office/drawing/2014/main" id="{A2E991FF-17B3-E968-A869-E226CD2F4D5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885106-0889-CD31-6B6F-0E38F89B30E9}"/>
              </a:ext>
            </a:extLst>
          </p:cNvPr>
          <p:cNvSpPr>
            <a:spLocks noGrp="1"/>
          </p:cNvSpPr>
          <p:nvPr>
            <p:ph type="sldNum" sz="quarter" idx="12"/>
          </p:nvPr>
        </p:nvSpPr>
        <p:spPr/>
        <p:txBody>
          <a:bodyPr/>
          <a:lstStyle/>
          <a:p>
            <a:fld id="{7B1D121D-6E15-4D58-9ECB-5C881999F27B}" type="slidenum">
              <a:rPr lang="en-GB" smtClean="0"/>
              <a:t>‹#›</a:t>
            </a:fld>
            <a:endParaRPr lang="en-GB"/>
          </a:p>
        </p:txBody>
      </p:sp>
    </p:spTree>
    <p:extLst>
      <p:ext uri="{BB962C8B-B14F-4D97-AF65-F5344CB8AC3E}">
        <p14:creationId xmlns:p14="http://schemas.microsoft.com/office/powerpoint/2010/main" val="19360808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9F159-3D03-4893-D8F6-D4829B487C4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69D78CE-D269-E4DF-CB38-35BAE6F6B66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5C566D4-CF44-9F5D-847B-87B72F20AA1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B27768A-69CF-1CCE-A001-81F6006D906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535CEBA-2106-0751-9410-D5C3B3F8FB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4CD90BD-AF4D-78EC-77D6-6861073191DF}"/>
              </a:ext>
            </a:extLst>
          </p:cNvPr>
          <p:cNvSpPr>
            <a:spLocks noGrp="1"/>
          </p:cNvSpPr>
          <p:nvPr>
            <p:ph type="dt" sz="half" idx="10"/>
          </p:nvPr>
        </p:nvSpPr>
        <p:spPr/>
        <p:txBody>
          <a:bodyPr/>
          <a:lstStyle/>
          <a:p>
            <a:fld id="{F4F18885-8567-4820-88BD-140DF41C1A76}" type="datetimeFigureOut">
              <a:rPr lang="en-GB" smtClean="0"/>
              <a:t>23/01/2025</a:t>
            </a:fld>
            <a:endParaRPr lang="en-GB"/>
          </a:p>
        </p:txBody>
      </p:sp>
      <p:sp>
        <p:nvSpPr>
          <p:cNvPr id="8" name="Footer Placeholder 7">
            <a:extLst>
              <a:ext uri="{FF2B5EF4-FFF2-40B4-BE49-F238E27FC236}">
                <a16:creationId xmlns:a16="http://schemas.microsoft.com/office/drawing/2014/main" id="{7FCC3492-7665-1F58-2E41-69C058F38AE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C13D966-4B9E-F6DD-3888-CB4A32C5163A}"/>
              </a:ext>
            </a:extLst>
          </p:cNvPr>
          <p:cNvSpPr>
            <a:spLocks noGrp="1"/>
          </p:cNvSpPr>
          <p:nvPr>
            <p:ph type="sldNum" sz="quarter" idx="12"/>
          </p:nvPr>
        </p:nvSpPr>
        <p:spPr/>
        <p:txBody>
          <a:bodyPr/>
          <a:lstStyle/>
          <a:p>
            <a:fld id="{7B1D121D-6E15-4D58-9ECB-5C881999F27B}" type="slidenum">
              <a:rPr lang="en-GB" smtClean="0"/>
              <a:t>‹#›</a:t>
            </a:fld>
            <a:endParaRPr lang="en-GB"/>
          </a:p>
        </p:txBody>
      </p:sp>
    </p:spTree>
    <p:extLst>
      <p:ext uri="{BB962C8B-B14F-4D97-AF65-F5344CB8AC3E}">
        <p14:creationId xmlns:p14="http://schemas.microsoft.com/office/powerpoint/2010/main" val="30795556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9C12C-7C71-B753-E9EC-B37ECABDCEC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F3945FF-6B1C-F588-A4CC-E0730B74CF25}"/>
              </a:ext>
            </a:extLst>
          </p:cNvPr>
          <p:cNvSpPr>
            <a:spLocks noGrp="1"/>
          </p:cNvSpPr>
          <p:nvPr>
            <p:ph type="dt" sz="half" idx="10"/>
          </p:nvPr>
        </p:nvSpPr>
        <p:spPr/>
        <p:txBody>
          <a:bodyPr/>
          <a:lstStyle/>
          <a:p>
            <a:fld id="{F4F18885-8567-4820-88BD-140DF41C1A76}" type="datetimeFigureOut">
              <a:rPr lang="en-GB" smtClean="0"/>
              <a:t>23/01/2025</a:t>
            </a:fld>
            <a:endParaRPr lang="en-GB"/>
          </a:p>
        </p:txBody>
      </p:sp>
      <p:sp>
        <p:nvSpPr>
          <p:cNvPr id="4" name="Footer Placeholder 3">
            <a:extLst>
              <a:ext uri="{FF2B5EF4-FFF2-40B4-BE49-F238E27FC236}">
                <a16:creationId xmlns:a16="http://schemas.microsoft.com/office/drawing/2014/main" id="{B73B5E79-4811-AE18-2A3B-7A4C01B1701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9866B08-23A2-3AA9-956A-2EF4C25692A9}"/>
              </a:ext>
            </a:extLst>
          </p:cNvPr>
          <p:cNvSpPr>
            <a:spLocks noGrp="1"/>
          </p:cNvSpPr>
          <p:nvPr>
            <p:ph type="sldNum" sz="quarter" idx="12"/>
          </p:nvPr>
        </p:nvSpPr>
        <p:spPr/>
        <p:txBody>
          <a:bodyPr/>
          <a:lstStyle/>
          <a:p>
            <a:fld id="{7B1D121D-6E15-4D58-9ECB-5C881999F27B}" type="slidenum">
              <a:rPr lang="en-GB" smtClean="0"/>
              <a:t>‹#›</a:t>
            </a:fld>
            <a:endParaRPr lang="en-GB"/>
          </a:p>
        </p:txBody>
      </p:sp>
    </p:spTree>
    <p:extLst>
      <p:ext uri="{BB962C8B-B14F-4D97-AF65-F5344CB8AC3E}">
        <p14:creationId xmlns:p14="http://schemas.microsoft.com/office/powerpoint/2010/main" val="8839637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68057EE-4FE1-D86B-6B9D-4D2CA9154F61}"/>
              </a:ext>
            </a:extLst>
          </p:cNvPr>
          <p:cNvSpPr>
            <a:spLocks noGrp="1"/>
          </p:cNvSpPr>
          <p:nvPr>
            <p:ph type="dt" sz="half" idx="10"/>
          </p:nvPr>
        </p:nvSpPr>
        <p:spPr/>
        <p:txBody>
          <a:bodyPr/>
          <a:lstStyle/>
          <a:p>
            <a:fld id="{F4F18885-8567-4820-88BD-140DF41C1A76}" type="datetimeFigureOut">
              <a:rPr lang="en-GB" smtClean="0"/>
              <a:t>23/01/2025</a:t>
            </a:fld>
            <a:endParaRPr lang="en-GB"/>
          </a:p>
        </p:txBody>
      </p:sp>
      <p:sp>
        <p:nvSpPr>
          <p:cNvPr id="3" name="Footer Placeholder 2">
            <a:extLst>
              <a:ext uri="{FF2B5EF4-FFF2-40B4-BE49-F238E27FC236}">
                <a16:creationId xmlns:a16="http://schemas.microsoft.com/office/drawing/2014/main" id="{A82C05C4-EB0E-E993-EA05-5C3FE3B134F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C2E3B8B-9ED4-2B73-6A37-9DC9305D1132}"/>
              </a:ext>
            </a:extLst>
          </p:cNvPr>
          <p:cNvSpPr>
            <a:spLocks noGrp="1"/>
          </p:cNvSpPr>
          <p:nvPr>
            <p:ph type="sldNum" sz="quarter" idx="12"/>
          </p:nvPr>
        </p:nvSpPr>
        <p:spPr/>
        <p:txBody>
          <a:bodyPr/>
          <a:lstStyle/>
          <a:p>
            <a:fld id="{7B1D121D-6E15-4D58-9ECB-5C881999F27B}" type="slidenum">
              <a:rPr lang="en-GB" smtClean="0"/>
              <a:t>‹#›</a:t>
            </a:fld>
            <a:endParaRPr lang="en-GB"/>
          </a:p>
        </p:txBody>
      </p:sp>
    </p:spTree>
    <p:extLst>
      <p:ext uri="{BB962C8B-B14F-4D97-AF65-F5344CB8AC3E}">
        <p14:creationId xmlns:p14="http://schemas.microsoft.com/office/powerpoint/2010/main" val="36262494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9CFD8-A7F2-2EAF-270D-04C843511EC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D828B06-197E-AEE6-ED37-D39EB438080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D18B00D-AF8E-3500-0628-7E78122198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56B34C-77B2-F6E1-6C27-A0B2DF29AB8D}"/>
              </a:ext>
            </a:extLst>
          </p:cNvPr>
          <p:cNvSpPr>
            <a:spLocks noGrp="1"/>
          </p:cNvSpPr>
          <p:nvPr>
            <p:ph type="dt" sz="half" idx="10"/>
          </p:nvPr>
        </p:nvSpPr>
        <p:spPr/>
        <p:txBody>
          <a:bodyPr/>
          <a:lstStyle/>
          <a:p>
            <a:fld id="{F4F18885-8567-4820-88BD-140DF41C1A76}" type="datetimeFigureOut">
              <a:rPr lang="en-GB" smtClean="0"/>
              <a:t>23/01/2025</a:t>
            </a:fld>
            <a:endParaRPr lang="en-GB"/>
          </a:p>
        </p:txBody>
      </p:sp>
      <p:sp>
        <p:nvSpPr>
          <p:cNvPr id="6" name="Footer Placeholder 5">
            <a:extLst>
              <a:ext uri="{FF2B5EF4-FFF2-40B4-BE49-F238E27FC236}">
                <a16:creationId xmlns:a16="http://schemas.microsoft.com/office/drawing/2014/main" id="{10DB2D27-CCAF-932B-2CDE-650B40D12F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CEFBE0A-71F0-ABB4-9CE6-D37615667021}"/>
              </a:ext>
            </a:extLst>
          </p:cNvPr>
          <p:cNvSpPr>
            <a:spLocks noGrp="1"/>
          </p:cNvSpPr>
          <p:nvPr>
            <p:ph type="sldNum" sz="quarter" idx="12"/>
          </p:nvPr>
        </p:nvSpPr>
        <p:spPr/>
        <p:txBody>
          <a:bodyPr/>
          <a:lstStyle/>
          <a:p>
            <a:fld id="{7B1D121D-6E15-4D58-9ECB-5C881999F27B}" type="slidenum">
              <a:rPr lang="en-GB" smtClean="0"/>
              <a:t>‹#›</a:t>
            </a:fld>
            <a:endParaRPr lang="en-GB"/>
          </a:p>
        </p:txBody>
      </p:sp>
    </p:spTree>
    <p:extLst>
      <p:ext uri="{BB962C8B-B14F-4D97-AF65-F5344CB8AC3E}">
        <p14:creationId xmlns:p14="http://schemas.microsoft.com/office/powerpoint/2010/main" val="11872414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C81B1-1109-345F-9446-15DADB6DB37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B4906B0-5404-A817-5E5B-CF7DBAB5AA4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ED4FE07-2585-0FD4-1E27-6B8BEBB605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C00999-73DE-B837-8043-58B26063FEF7}"/>
              </a:ext>
            </a:extLst>
          </p:cNvPr>
          <p:cNvSpPr>
            <a:spLocks noGrp="1"/>
          </p:cNvSpPr>
          <p:nvPr>
            <p:ph type="dt" sz="half" idx="10"/>
          </p:nvPr>
        </p:nvSpPr>
        <p:spPr/>
        <p:txBody>
          <a:bodyPr/>
          <a:lstStyle/>
          <a:p>
            <a:fld id="{F4F18885-8567-4820-88BD-140DF41C1A76}" type="datetimeFigureOut">
              <a:rPr lang="en-GB" smtClean="0"/>
              <a:t>23/01/2025</a:t>
            </a:fld>
            <a:endParaRPr lang="en-GB"/>
          </a:p>
        </p:txBody>
      </p:sp>
      <p:sp>
        <p:nvSpPr>
          <p:cNvPr id="6" name="Footer Placeholder 5">
            <a:extLst>
              <a:ext uri="{FF2B5EF4-FFF2-40B4-BE49-F238E27FC236}">
                <a16:creationId xmlns:a16="http://schemas.microsoft.com/office/drawing/2014/main" id="{60899C28-7487-FF03-761D-143264FCD3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1C3B47-2A08-5D72-A089-519E97DDC7C6}"/>
              </a:ext>
            </a:extLst>
          </p:cNvPr>
          <p:cNvSpPr>
            <a:spLocks noGrp="1"/>
          </p:cNvSpPr>
          <p:nvPr>
            <p:ph type="sldNum" sz="quarter" idx="12"/>
          </p:nvPr>
        </p:nvSpPr>
        <p:spPr/>
        <p:txBody>
          <a:bodyPr/>
          <a:lstStyle/>
          <a:p>
            <a:fld id="{7B1D121D-6E15-4D58-9ECB-5C881999F27B}" type="slidenum">
              <a:rPr lang="en-GB" smtClean="0"/>
              <a:t>‹#›</a:t>
            </a:fld>
            <a:endParaRPr lang="en-GB"/>
          </a:p>
        </p:txBody>
      </p:sp>
    </p:spTree>
    <p:extLst>
      <p:ext uri="{BB962C8B-B14F-4D97-AF65-F5344CB8AC3E}">
        <p14:creationId xmlns:p14="http://schemas.microsoft.com/office/powerpoint/2010/main" val="39062398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59E31-2CC1-5FB7-F423-134F6F14C96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1EA4FDC-C690-3E9A-0A82-5ECBE8373B9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47C3E2-1004-2F75-C0B8-D949503179E4}"/>
              </a:ext>
            </a:extLst>
          </p:cNvPr>
          <p:cNvSpPr>
            <a:spLocks noGrp="1"/>
          </p:cNvSpPr>
          <p:nvPr>
            <p:ph type="dt" sz="half" idx="10"/>
          </p:nvPr>
        </p:nvSpPr>
        <p:spPr/>
        <p:txBody>
          <a:bodyPr/>
          <a:lstStyle/>
          <a:p>
            <a:fld id="{F4F18885-8567-4820-88BD-140DF41C1A76}" type="datetimeFigureOut">
              <a:rPr lang="en-GB" smtClean="0"/>
              <a:t>23/01/2025</a:t>
            </a:fld>
            <a:endParaRPr lang="en-GB"/>
          </a:p>
        </p:txBody>
      </p:sp>
      <p:sp>
        <p:nvSpPr>
          <p:cNvPr id="5" name="Footer Placeholder 4">
            <a:extLst>
              <a:ext uri="{FF2B5EF4-FFF2-40B4-BE49-F238E27FC236}">
                <a16:creationId xmlns:a16="http://schemas.microsoft.com/office/drawing/2014/main" id="{EC63B55D-1E6C-B838-9BB3-3F34A115EC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B8CC0D-51C1-7433-F9EE-D54685A9AE6F}"/>
              </a:ext>
            </a:extLst>
          </p:cNvPr>
          <p:cNvSpPr>
            <a:spLocks noGrp="1"/>
          </p:cNvSpPr>
          <p:nvPr>
            <p:ph type="sldNum" sz="quarter" idx="12"/>
          </p:nvPr>
        </p:nvSpPr>
        <p:spPr/>
        <p:txBody>
          <a:bodyPr/>
          <a:lstStyle/>
          <a:p>
            <a:fld id="{7B1D121D-6E15-4D58-9ECB-5C881999F27B}" type="slidenum">
              <a:rPr lang="en-GB" smtClean="0"/>
              <a:t>‹#›</a:t>
            </a:fld>
            <a:endParaRPr lang="en-GB"/>
          </a:p>
        </p:txBody>
      </p:sp>
    </p:spTree>
    <p:extLst>
      <p:ext uri="{BB962C8B-B14F-4D97-AF65-F5344CB8AC3E}">
        <p14:creationId xmlns:p14="http://schemas.microsoft.com/office/powerpoint/2010/main" val="23954419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1F23661-9595-8667-D92D-688F9A347F3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DFC2F15-5B13-E4E9-B76A-D0DD1941520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691EB3-4916-93C4-5BC1-8BF222343DC5}"/>
              </a:ext>
            </a:extLst>
          </p:cNvPr>
          <p:cNvSpPr>
            <a:spLocks noGrp="1"/>
          </p:cNvSpPr>
          <p:nvPr>
            <p:ph type="dt" sz="half" idx="10"/>
          </p:nvPr>
        </p:nvSpPr>
        <p:spPr/>
        <p:txBody>
          <a:bodyPr/>
          <a:lstStyle/>
          <a:p>
            <a:fld id="{F4F18885-8567-4820-88BD-140DF41C1A76}" type="datetimeFigureOut">
              <a:rPr lang="en-GB" smtClean="0"/>
              <a:t>23/01/2025</a:t>
            </a:fld>
            <a:endParaRPr lang="en-GB"/>
          </a:p>
        </p:txBody>
      </p:sp>
      <p:sp>
        <p:nvSpPr>
          <p:cNvPr id="5" name="Footer Placeholder 4">
            <a:extLst>
              <a:ext uri="{FF2B5EF4-FFF2-40B4-BE49-F238E27FC236}">
                <a16:creationId xmlns:a16="http://schemas.microsoft.com/office/drawing/2014/main" id="{36D73F8C-4874-E3E2-3732-D0DEB91982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6E0975-8F3A-10CB-4D8B-57C7FDA1F45B}"/>
              </a:ext>
            </a:extLst>
          </p:cNvPr>
          <p:cNvSpPr>
            <a:spLocks noGrp="1"/>
          </p:cNvSpPr>
          <p:nvPr>
            <p:ph type="sldNum" sz="quarter" idx="12"/>
          </p:nvPr>
        </p:nvSpPr>
        <p:spPr/>
        <p:txBody>
          <a:bodyPr/>
          <a:lstStyle/>
          <a:p>
            <a:fld id="{7B1D121D-6E15-4D58-9ECB-5C881999F27B}" type="slidenum">
              <a:rPr lang="en-GB" smtClean="0"/>
              <a:t>‹#›</a:t>
            </a:fld>
            <a:endParaRPr lang="en-GB"/>
          </a:p>
        </p:txBody>
      </p:sp>
    </p:spTree>
    <p:extLst>
      <p:ext uri="{BB962C8B-B14F-4D97-AF65-F5344CB8AC3E}">
        <p14:creationId xmlns:p14="http://schemas.microsoft.com/office/powerpoint/2010/main" val="26105930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2431626-1E58-902D-2C9E-001727FE01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97754F-D7C8-103B-5D5C-B9927EA54C2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0669F8-8A04-5ADD-5CD3-86695BCD065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4F18885-8567-4820-88BD-140DF41C1A76}" type="datetimeFigureOut">
              <a:rPr lang="en-GB" smtClean="0"/>
              <a:t>23/01/2025</a:t>
            </a:fld>
            <a:endParaRPr lang="en-GB"/>
          </a:p>
        </p:txBody>
      </p:sp>
      <p:sp>
        <p:nvSpPr>
          <p:cNvPr id="5" name="Footer Placeholder 4">
            <a:extLst>
              <a:ext uri="{FF2B5EF4-FFF2-40B4-BE49-F238E27FC236}">
                <a16:creationId xmlns:a16="http://schemas.microsoft.com/office/drawing/2014/main" id="{2BD52512-8A56-96B0-EB3A-DFAE8F8C144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0EDC959-27C4-53DA-F123-473005BA878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B1D121D-6E15-4D58-9ECB-5C881999F27B}" type="slidenum">
              <a:rPr lang="en-GB" smtClean="0"/>
              <a:t>‹#›</a:t>
            </a:fld>
            <a:endParaRPr lang="en-GB"/>
          </a:p>
        </p:txBody>
      </p:sp>
    </p:spTree>
    <p:extLst>
      <p:ext uri="{BB962C8B-B14F-4D97-AF65-F5344CB8AC3E}">
        <p14:creationId xmlns:p14="http://schemas.microsoft.com/office/powerpoint/2010/main" val="5384628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hyperlink" Target="https://www.library.wales/discover/digital-gallery/industrial-revolution" TargetMode="External"/><Relationship Id="rId2" Type="http://schemas.openxmlformats.org/officeDocument/2006/relationships/hyperlink" Target="https://www.british-history.ac.uk/swansea-valley" TargetMode="External"/><Relationship Id="rId1" Type="http://schemas.openxmlformats.org/officeDocument/2006/relationships/slideLayout" Target="../slideLayouts/slideLayout2.xml"/><Relationship Id="rId5" Type="http://schemas.openxmlformats.org/officeDocument/2006/relationships/hyperlink" Target="https://coflein.gov.uk/en/site/92882/" TargetMode="External"/><Relationship Id="rId4" Type="http://schemas.openxmlformats.org/officeDocument/2006/relationships/hyperlink" Target="https://llanellistandard.com/the-rise-of-llanelli-through-the-industrial-perio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54DEE1C-7FD6-4FA0-A96A-BDF952F19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7C29374-38D5-7133-A8C1-C17A10F7050C}"/>
              </a:ext>
            </a:extLst>
          </p:cNvPr>
          <p:cNvSpPr>
            <a:spLocks noGrp="1"/>
          </p:cNvSpPr>
          <p:nvPr>
            <p:ph type="ctrTitle"/>
          </p:nvPr>
        </p:nvSpPr>
        <p:spPr>
          <a:xfrm>
            <a:off x="586477" y="4370227"/>
            <a:ext cx="11256579" cy="1193138"/>
          </a:xfrm>
        </p:spPr>
        <p:txBody>
          <a:bodyPr>
            <a:normAutofit fontScale="90000"/>
          </a:bodyPr>
          <a:lstStyle/>
          <a:p>
            <a:r>
              <a:rPr lang="en-US" sz="4400" b="1" dirty="0">
                <a:solidFill>
                  <a:schemeClr val="accent5">
                    <a:lumMod val="75000"/>
                  </a:schemeClr>
                </a:solidFill>
                <a:latin typeface="Times New Roman" panose="02020603050405020304" pitchFamily="18" charset="0"/>
                <a:cs typeface="Times New Roman" panose="02020603050405020304" pitchFamily="18" charset="0"/>
              </a:rPr>
              <a:t>Llanelli's Industrial Rise: Coal, Limestone, and Economic Transformation in South Wales</a:t>
            </a:r>
            <a:endParaRPr lang="en-GB" sz="4400" b="1" dirty="0">
              <a:solidFill>
                <a:schemeClr val="accent5">
                  <a:lumMod val="75000"/>
                </a:schemeClr>
              </a:solidFill>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038A8C8A-C0F9-ACF3-080C-6BECE510BA07}"/>
              </a:ext>
            </a:extLst>
          </p:cNvPr>
          <p:cNvSpPr>
            <a:spLocks noGrp="1"/>
          </p:cNvSpPr>
          <p:nvPr>
            <p:ph type="subTitle" idx="1"/>
          </p:nvPr>
        </p:nvSpPr>
        <p:spPr>
          <a:xfrm>
            <a:off x="1524000" y="5636465"/>
            <a:ext cx="9144000" cy="646785"/>
          </a:xfrm>
        </p:spPr>
        <p:txBody>
          <a:bodyPr>
            <a:normAutofit/>
          </a:bodyPr>
          <a:lstStyle/>
          <a:p>
            <a:r>
              <a:rPr lang="en-US" b="1" dirty="0">
                <a:latin typeface="Times New Roman" panose="02020603050405020304" pitchFamily="18" charset="0"/>
                <a:cs typeface="Times New Roman" panose="02020603050405020304" pitchFamily="18" charset="0"/>
              </a:rPr>
              <a:t>Deme Florentina </a:t>
            </a:r>
            <a:endParaRPr lang="en-GB" b="1"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5945FAA3-CDDA-A886-05E7-565FDE631C63}"/>
              </a:ext>
            </a:extLst>
          </p:cNvPr>
          <p:cNvPicPr>
            <a:picLocks noChangeAspect="1"/>
          </p:cNvPicPr>
          <p:nvPr/>
        </p:nvPicPr>
        <p:blipFill>
          <a:blip r:embed="rId2"/>
          <a:srcRect t="24450"/>
          <a:stretch/>
        </p:blipFill>
        <p:spPr>
          <a:xfrm>
            <a:off x="1690046" y="386205"/>
            <a:ext cx="8903441" cy="3766876"/>
          </a:xfrm>
          <a:custGeom>
            <a:avLst/>
            <a:gdLst/>
            <a:ahLst/>
            <a:cxnLst/>
            <a:rect l="l" t="t" r="r" b="b"/>
            <a:pathLst>
              <a:path w="8903441" h="3766876">
                <a:moveTo>
                  <a:pt x="8890380" y="1667288"/>
                </a:moveTo>
                <a:lnTo>
                  <a:pt x="8895460" y="1677046"/>
                </a:lnTo>
                <a:cubicBezTo>
                  <a:pt x="8905866" y="1703466"/>
                  <a:pt x="8906717" y="1724063"/>
                  <a:pt x="8894323" y="1729738"/>
                </a:cubicBezTo>
                <a:lnTo>
                  <a:pt x="8891365" y="1729349"/>
                </a:lnTo>
                <a:lnTo>
                  <a:pt x="8891421" y="1712412"/>
                </a:lnTo>
                <a:cubicBezTo>
                  <a:pt x="8891337" y="1700170"/>
                  <a:pt x="8891138" y="1688653"/>
                  <a:pt x="8890856" y="1678595"/>
                </a:cubicBezTo>
                <a:close/>
                <a:moveTo>
                  <a:pt x="8888451" y="1641624"/>
                </a:moveTo>
                <a:cubicBezTo>
                  <a:pt x="8888927" y="1642911"/>
                  <a:pt x="8889388" y="1647125"/>
                  <a:pt x="8889800" y="1653531"/>
                </a:cubicBezTo>
                <a:lnTo>
                  <a:pt x="8890380" y="1667288"/>
                </a:lnTo>
                <a:lnTo>
                  <a:pt x="8884645" y="1656272"/>
                </a:lnTo>
                <a:lnTo>
                  <a:pt x="8886368" y="1643902"/>
                </a:lnTo>
                <a:cubicBezTo>
                  <a:pt x="8887058" y="1640758"/>
                  <a:pt x="8887743" y="1639762"/>
                  <a:pt x="8888451" y="1641624"/>
                </a:cubicBezTo>
                <a:close/>
                <a:moveTo>
                  <a:pt x="999724" y="1241031"/>
                </a:moveTo>
                <a:cubicBezTo>
                  <a:pt x="998379" y="1242269"/>
                  <a:pt x="996554" y="1243547"/>
                  <a:pt x="995210" y="1244785"/>
                </a:cubicBezTo>
                <a:cubicBezTo>
                  <a:pt x="1005261" y="1248940"/>
                  <a:pt x="1015746" y="1252497"/>
                  <a:pt x="1025774" y="1256374"/>
                </a:cubicBezTo>
                <a:cubicBezTo>
                  <a:pt x="1037480" y="1257305"/>
                  <a:pt x="1049668" y="1258195"/>
                  <a:pt x="1060894" y="1259168"/>
                </a:cubicBezTo>
                <a:cubicBezTo>
                  <a:pt x="1040504" y="1253123"/>
                  <a:pt x="1020115" y="1247076"/>
                  <a:pt x="999724" y="1241031"/>
                </a:cubicBezTo>
                <a:close/>
                <a:moveTo>
                  <a:pt x="1319296" y="820371"/>
                </a:moveTo>
                <a:cubicBezTo>
                  <a:pt x="1421680" y="872109"/>
                  <a:pt x="1548101" y="905226"/>
                  <a:pt x="1681342" y="933268"/>
                </a:cubicBezTo>
                <a:cubicBezTo>
                  <a:pt x="1683167" y="931988"/>
                  <a:pt x="1684512" y="930751"/>
                  <a:pt x="1686338" y="929471"/>
                </a:cubicBezTo>
                <a:cubicBezTo>
                  <a:pt x="1563998" y="893197"/>
                  <a:pt x="1441635" y="856646"/>
                  <a:pt x="1319296" y="820371"/>
                </a:cubicBezTo>
                <a:close/>
                <a:moveTo>
                  <a:pt x="7894848" y="858"/>
                </a:moveTo>
                <a:cubicBezTo>
                  <a:pt x="7906700" y="3455"/>
                  <a:pt x="7910528" y="8436"/>
                  <a:pt x="7907341" y="16271"/>
                </a:cubicBezTo>
                <a:cubicBezTo>
                  <a:pt x="7902882" y="26177"/>
                  <a:pt x="7893520" y="35394"/>
                  <a:pt x="7882642" y="43904"/>
                </a:cubicBezTo>
                <a:cubicBezTo>
                  <a:pt x="7831903" y="83897"/>
                  <a:pt x="7856047" y="94090"/>
                  <a:pt x="7927648" y="93123"/>
                </a:cubicBezTo>
                <a:cubicBezTo>
                  <a:pt x="7991511" y="92274"/>
                  <a:pt x="8055318" y="85274"/>
                  <a:pt x="8119655" y="78787"/>
                </a:cubicBezTo>
                <a:cubicBezTo>
                  <a:pt x="8151329" y="75447"/>
                  <a:pt x="8152942" y="77265"/>
                  <a:pt x="8141786" y="93635"/>
                </a:cubicBezTo>
                <a:cubicBezTo>
                  <a:pt x="8123815" y="120677"/>
                  <a:pt x="8122595" y="145410"/>
                  <a:pt x="8151055" y="166138"/>
                </a:cubicBezTo>
                <a:cubicBezTo>
                  <a:pt x="8157767" y="170866"/>
                  <a:pt x="8162605" y="176318"/>
                  <a:pt x="8160811" y="183471"/>
                </a:cubicBezTo>
                <a:cubicBezTo>
                  <a:pt x="8152723" y="212724"/>
                  <a:pt x="8169841" y="236686"/>
                  <a:pt x="8187466" y="260884"/>
                </a:cubicBezTo>
                <a:cubicBezTo>
                  <a:pt x="8217175" y="301371"/>
                  <a:pt x="8254836" y="338641"/>
                  <a:pt x="8295790" y="374783"/>
                </a:cubicBezTo>
                <a:cubicBezTo>
                  <a:pt x="8324664" y="400232"/>
                  <a:pt x="8342922" y="431650"/>
                  <a:pt x="8406170" y="440370"/>
                </a:cubicBezTo>
                <a:cubicBezTo>
                  <a:pt x="8421364" y="442394"/>
                  <a:pt x="8426373" y="449790"/>
                  <a:pt x="8420903" y="459225"/>
                </a:cubicBezTo>
                <a:cubicBezTo>
                  <a:pt x="8402820" y="490474"/>
                  <a:pt x="8417534" y="514648"/>
                  <a:pt x="8450800" y="534955"/>
                </a:cubicBezTo>
                <a:cubicBezTo>
                  <a:pt x="8462563" y="542037"/>
                  <a:pt x="8458146" y="546902"/>
                  <a:pt x="8442097" y="551669"/>
                </a:cubicBezTo>
                <a:cubicBezTo>
                  <a:pt x="8423667" y="556925"/>
                  <a:pt x="8409328" y="564619"/>
                  <a:pt x="8398067" y="574282"/>
                </a:cubicBezTo>
                <a:cubicBezTo>
                  <a:pt x="8379577" y="589897"/>
                  <a:pt x="8370872" y="606612"/>
                  <a:pt x="8363634" y="623477"/>
                </a:cubicBezTo>
                <a:cubicBezTo>
                  <a:pt x="8352394" y="649929"/>
                  <a:pt x="8339133" y="675439"/>
                  <a:pt x="8295388" y="695789"/>
                </a:cubicBezTo>
                <a:cubicBezTo>
                  <a:pt x="8282368" y="701969"/>
                  <a:pt x="8271923" y="709882"/>
                  <a:pt x="8260972" y="717559"/>
                </a:cubicBezTo>
                <a:cubicBezTo>
                  <a:pt x="8264466" y="724248"/>
                  <a:pt x="8273101" y="728807"/>
                  <a:pt x="8289132" y="729358"/>
                </a:cubicBezTo>
                <a:cubicBezTo>
                  <a:pt x="8391169" y="732995"/>
                  <a:pt x="8386647" y="769770"/>
                  <a:pt x="8387346" y="810845"/>
                </a:cubicBezTo>
                <a:cubicBezTo>
                  <a:pt x="8388418" y="861681"/>
                  <a:pt x="8330862" y="890238"/>
                  <a:pt x="8259532" y="916368"/>
                </a:cubicBezTo>
                <a:cubicBezTo>
                  <a:pt x="8235122" y="925226"/>
                  <a:pt x="8199529" y="928071"/>
                  <a:pt x="8191769" y="950020"/>
                </a:cubicBezTo>
                <a:cubicBezTo>
                  <a:pt x="8234379" y="966427"/>
                  <a:pt x="8282955" y="945934"/>
                  <a:pt x="8327664" y="947606"/>
                </a:cubicBezTo>
                <a:cubicBezTo>
                  <a:pt x="8364609" y="949119"/>
                  <a:pt x="8424473" y="941347"/>
                  <a:pt x="8378206" y="982626"/>
                </a:cubicBezTo>
                <a:cubicBezTo>
                  <a:pt x="8364736" y="994722"/>
                  <a:pt x="8382242" y="1001021"/>
                  <a:pt x="8400605" y="1000529"/>
                </a:cubicBezTo>
                <a:cubicBezTo>
                  <a:pt x="8549357" y="995586"/>
                  <a:pt x="8487684" y="1076555"/>
                  <a:pt x="8538706" y="1111533"/>
                </a:cubicBezTo>
                <a:cubicBezTo>
                  <a:pt x="8553092" y="1120905"/>
                  <a:pt x="8540810" y="1141011"/>
                  <a:pt x="8520556" y="1147547"/>
                </a:cubicBezTo>
                <a:cubicBezTo>
                  <a:pt x="8392015" y="1189611"/>
                  <a:pt x="8380569" y="1263373"/>
                  <a:pt x="8322605" y="1331423"/>
                </a:cubicBezTo>
                <a:cubicBezTo>
                  <a:pt x="8393509" y="1350105"/>
                  <a:pt x="8476647" y="1348124"/>
                  <a:pt x="8552563" y="1357692"/>
                </a:cubicBezTo>
                <a:cubicBezTo>
                  <a:pt x="8631413" y="1367560"/>
                  <a:pt x="8632510" y="1380057"/>
                  <a:pt x="8572872" y="1434543"/>
                </a:cubicBezTo>
                <a:cubicBezTo>
                  <a:pt x="8740108" y="1430496"/>
                  <a:pt x="8740108" y="1430496"/>
                  <a:pt x="8695911" y="1511890"/>
                </a:cubicBezTo>
                <a:cubicBezTo>
                  <a:pt x="8766152" y="1509223"/>
                  <a:pt x="8835070" y="1574251"/>
                  <a:pt x="8873147" y="1634187"/>
                </a:cubicBezTo>
                <a:lnTo>
                  <a:pt x="8884645" y="1656272"/>
                </a:lnTo>
                <a:lnTo>
                  <a:pt x="8884254" y="1659075"/>
                </a:lnTo>
                <a:cubicBezTo>
                  <a:pt x="8882795" y="1672543"/>
                  <a:pt x="8881198" y="1691773"/>
                  <a:pt x="8879232" y="1711097"/>
                </a:cubicBezTo>
                <a:lnTo>
                  <a:pt x="8877347" y="1727504"/>
                </a:lnTo>
                <a:lnTo>
                  <a:pt x="8865337" y="1725923"/>
                </a:lnTo>
                <a:cubicBezTo>
                  <a:pt x="8855639" y="1721668"/>
                  <a:pt x="8848716" y="1720054"/>
                  <a:pt x="8843722" y="1720152"/>
                </a:cubicBezTo>
                <a:cubicBezTo>
                  <a:pt x="8828739" y="1720444"/>
                  <a:pt x="8831115" y="1736133"/>
                  <a:pt x="8828004" y="1742073"/>
                </a:cubicBezTo>
                <a:cubicBezTo>
                  <a:pt x="8817547" y="1760900"/>
                  <a:pt x="8843589" y="1770647"/>
                  <a:pt x="8861127" y="1782820"/>
                </a:cubicBezTo>
                <a:cubicBezTo>
                  <a:pt x="8867694" y="1787281"/>
                  <a:pt x="8872382" y="1766445"/>
                  <a:pt x="8875975" y="1739445"/>
                </a:cubicBezTo>
                <a:lnTo>
                  <a:pt x="8877347" y="1727504"/>
                </a:lnTo>
                <a:lnTo>
                  <a:pt x="8891365" y="1729349"/>
                </a:lnTo>
                <a:lnTo>
                  <a:pt x="8891294" y="1750579"/>
                </a:lnTo>
                <a:cubicBezTo>
                  <a:pt x="8890576" y="1802412"/>
                  <a:pt x="8887485" y="1854103"/>
                  <a:pt x="8879895" y="1858687"/>
                </a:cubicBezTo>
                <a:cubicBezTo>
                  <a:pt x="8799411" y="1907447"/>
                  <a:pt x="8858072" y="1996322"/>
                  <a:pt x="8700018" y="2022228"/>
                </a:cubicBezTo>
                <a:cubicBezTo>
                  <a:pt x="8628887" y="2034069"/>
                  <a:pt x="8597252" y="2070985"/>
                  <a:pt x="8546517" y="2094468"/>
                </a:cubicBezTo>
                <a:cubicBezTo>
                  <a:pt x="8369592" y="2175758"/>
                  <a:pt x="8254890" y="2270617"/>
                  <a:pt x="8208310" y="2391116"/>
                </a:cubicBezTo>
                <a:cubicBezTo>
                  <a:pt x="8195251" y="2424444"/>
                  <a:pt x="8137916" y="2455501"/>
                  <a:pt x="8101924" y="2486924"/>
                </a:cubicBezTo>
                <a:cubicBezTo>
                  <a:pt x="8122498" y="2506105"/>
                  <a:pt x="8219539" y="2452814"/>
                  <a:pt x="8188722" y="2510086"/>
                </a:cubicBezTo>
                <a:cubicBezTo>
                  <a:pt x="8165388" y="2553270"/>
                  <a:pt x="8098391" y="2584616"/>
                  <a:pt x="8035596" y="2614194"/>
                </a:cubicBezTo>
                <a:cubicBezTo>
                  <a:pt x="7963481" y="2647947"/>
                  <a:pt x="7883214" y="2677100"/>
                  <a:pt x="7854509" y="2730830"/>
                </a:cubicBezTo>
                <a:cubicBezTo>
                  <a:pt x="7848249" y="2742293"/>
                  <a:pt x="6341566" y="3671513"/>
                  <a:pt x="4141410" y="3763614"/>
                </a:cubicBezTo>
                <a:cubicBezTo>
                  <a:pt x="3781875" y="3778662"/>
                  <a:pt x="2353277" y="3737838"/>
                  <a:pt x="2161737" y="3718831"/>
                </a:cubicBezTo>
                <a:cubicBezTo>
                  <a:pt x="1964811" y="3699179"/>
                  <a:pt x="1793107" y="3646810"/>
                  <a:pt x="1591600" y="3635674"/>
                </a:cubicBezTo>
                <a:cubicBezTo>
                  <a:pt x="1485018" y="3629919"/>
                  <a:pt x="1381185" y="3611329"/>
                  <a:pt x="1390654" y="3531585"/>
                </a:cubicBezTo>
                <a:cubicBezTo>
                  <a:pt x="1393510" y="3508948"/>
                  <a:pt x="1364047" y="3493344"/>
                  <a:pt x="1320867" y="3503571"/>
                </a:cubicBezTo>
                <a:cubicBezTo>
                  <a:pt x="1239265" y="3523046"/>
                  <a:pt x="1198946" y="3494124"/>
                  <a:pt x="1150681" y="3474015"/>
                </a:cubicBezTo>
                <a:cubicBezTo>
                  <a:pt x="1065213" y="3438422"/>
                  <a:pt x="982868" y="3399757"/>
                  <a:pt x="851974" y="3403971"/>
                </a:cubicBezTo>
                <a:cubicBezTo>
                  <a:pt x="873994" y="3367898"/>
                  <a:pt x="917237" y="3369420"/>
                  <a:pt x="956780" y="3372944"/>
                </a:cubicBezTo>
                <a:cubicBezTo>
                  <a:pt x="1061276" y="3382521"/>
                  <a:pt x="1164043" y="3394488"/>
                  <a:pt x="1268515" y="3403788"/>
                </a:cubicBezTo>
                <a:cubicBezTo>
                  <a:pt x="1336376" y="3409863"/>
                  <a:pt x="1404651" y="3420660"/>
                  <a:pt x="1492884" y="3399484"/>
                </a:cubicBezTo>
                <a:cubicBezTo>
                  <a:pt x="1410006" y="3338199"/>
                  <a:pt x="1277736" y="3337777"/>
                  <a:pt x="1169657" y="3325996"/>
                </a:cubicBezTo>
                <a:cubicBezTo>
                  <a:pt x="1034677" y="3311259"/>
                  <a:pt x="951965" y="3268429"/>
                  <a:pt x="853866" y="3221353"/>
                </a:cubicBezTo>
                <a:cubicBezTo>
                  <a:pt x="950752" y="3199416"/>
                  <a:pt x="1014418" y="3234964"/>
                  <a:pt x="1090648" y="3226034"/>
                </a:cubicBezTo>
                <a:cubicBezTo>
                  <a:pt x="1094340" y="3218434"/>
                  <a:pt x="1100169" y="3207568"/>
                  <a:pt x="1099183" y="3207375"/>
                </a:cubicBezTo>
                <a:cubicBezTo>
                  <a:pt x="971072" y="3188118"/>
                  <a:pt x="907890" y="3136018"/>
                  <a:pt x="882137" y="3068880"/>
                </a:cubicBezTo>
                <a:cubicBezTo>
                  <a:pt x="868924" y="3034221"/>
                  <a:pt x="822286" y="3027121"/>
                  <a:pt x="776145" y="3014660"/>
                </a:cubicBezTo>
                <a:cubicBezTo>
                  <a:pt x="613874" y="2970419"/>
                  <a:pt x="443486" y="2933046"/>
                  <a:pt x="307191" y="2864697"/>
                </a:cubicBezTo>
                <a:cubicBezTo>
                  <a:pt x="457123" y="2862170"/>
                  <a:pt x="581367" y="2903594"/>
                  <a:pt x="743379" y="2911759"/>
                </a:cubicBezTo>
                <a:cubicBezTo>
                  <a:pt x="608349" y="2835743"/>
                  <a:pt x="439124" y="2806104"/>
                  <a:pt x="284020" y="2766269"/>
                </a:cubicBezTo>
                <a:cubicBezTo>
                  <a:pt x="213164" y="2748143"/>
                  <a:pt x="147010" y="2722889"/>
                  <a:pt x="63190" y="2717094"/>
                </a:cubicBezTo>
                <a:cubicBezTo>
                  <a:pt x="33455" y="2714947"/>
                  <a:pt x="-16425" y="2709531"/>
                  <a:pt x="5340" y="2681595"/>
                </a:cubicBezTo>
                <a:cubicBezTo>
                  <a:pt x="23652" y="2658441"/>
                  <a:pt x="63627" y="2661368"/>
                  <a:pt x="100237" y="2664591"/>
                </a:cubicBezTo>
                <a:cubicBezTo>
                  <a:pt x="188123" y="2672547"/>
                  <a:pt x="277551" y="2664977"/>
                  <a:pt x="394328" y="2654447"/>
                </a:cubicBezTo>
                <a:cubicBezTo>
                  <a:pt x="290057" y="2592242"/>
                  <a:pt x="112140" y="2629127"/>
                  <a:pt x="21491" y="2562088"/>
                </a:cubicBezTo>
                <a:cubicBezTo>
                  <a:pt x="125636" y="2540073"/>
                  <a:pt x="208727" y="2559644"/>
                  <a:pt x="294268" y="2557453"/>
                </a:cubicBezTo>
                <a:cubicBezTo>
                  <a:pt x="371589" y="2555423"/>
                  <a:pt x="389695" y="2540961"/>
                  <a:pt x="367847" y="2501743"/>
                </a:cubicBezTo>
                <a:cubicBezTo>
                  <a:pt x="333905" y="2440640"/>
                  <a:pt x="373328" y="2404160"/>
                  <a:pt x="486858" y="2411824"/>
                </a:cubicBezTo>
                <a:cubicBezTo>
                  <a:pt x="592120" y="2419095"/>
                  <a:pt x="600599" y="2394285"/>
                  <a:pt x="570008" y="2360312"/>
                </a:cubicBezTo>
                <a:cubicBezTo>
                  <a:pt x="525457" y="2310774"/>
                  <a:pt x="567057" y="2265987"/>
                  <a:pt x="594400" y="2218813"/>
                </a:cubicBezTo>
                <a:cubicBezTo>
                  <a:pt x="635581" y="2147198"/>
                  <a:pt x="612469" y="2115647"/>
                  <a:pt x="505675" y="2074370"/>
                </a:cubicBezTo>
                <a:cubicBezTo>
                  <a:pt x="445534" y="2051386"/>
                  <a:pt x="381431" y="2032947"/>
                  <a:pt x="295650" y="2015851"/>
                </a:cubicBezTo>
                <a:cubicBezTo>
                  <a:pt x="487251" y="1985881"/>
                  <a:pt x="281423" y="1958614"/>
                  <a:pt x="346760" y="1924896"/>
                </a:cubicBezTo>
                <a:cubicBezTo>
                  <a:pt x="481788" y="1901571"/>
                  <a:pt x="600623" y="1980687"/>
                  <a:pt x="783461" y="1939173"/>
                </a:cubicBezTo>
                <a:cubicBezTo>
                  <a:pt x="547912" y="1882335"/>
                  <a:pt x="287006" y="1807013"/>
                  <a:pt x="112183" y="1719100"/>
                </a:cubicBezTo>
                <a:cubicBezTo>
                  <a:pt x="148588" y="1692398"/>
                  <a:pt x="188462" y="1710725"/>
                  <a:pt x="219936" y="1699568"/>
                </a:cubicBezTo>
                <a:cubicBezTo>
                  <a:pt x="218006" y="1694140"/>
                  <a:pt x="220184" y="1685834"/>
                  <a:pt x="214196" y="1683841"/>
                </a:cubicBezTo>
                <a:cubicBezTo>
                  <a:pt x="85284" y="1638910"/>
                  <a:pt x="83720" y="1637648"/>
                  <a:pt x="212296" y="1584947"/>
                </a:cubicBezTo>
                <a:cubicBezTo>
                  <a:pt x="257172" y="1566456"/>
                  <a:pt x="252206" y="1554019"/>
                  <a:pt x="226108" y="1538121"/>
                </a:cubicBezTo>
                <a:cubicBezTo>
                  <a:pt x="207682" y="1526866"/>
                  <a:pt x="185078" y="1517656"/>
                  <a:pt x="192710" y="1488723"/>
                </a:cubicBezTo>
                <a:cubicBezTo>
                  <a:pt x="268435" y="1518175"/>
                  <a:pt x="624154" y="1547955"/>
                  <a:pt x="685843" y="1538903"/>
                </a:cubicBezTo>
                <a:cubicBezTo>
                  <a:pt x="755173" y="1528619"/>
                  <a:pt x="994201" y="1520231"/>
                  <a:pt x="1067153" y="1523622"/>
                </a:cubicBezTo>
                <a:cubicBezTo>
                  <a:pt x="1063138" y="1522015"/>
                  <a:pt x="1059122" y="1520410"/>
                  <a:pt x="1055106" y="1518803"/>
                </a:cubicBezTo>
                <a:cubicBezTo>
                  <a:pt x="983007" y="1486514"/>
                  <a:pt x="909946" y="1454310"/>
                  <a:pt x="864245" y="1408231"/>
                </a:cubicBezTo>
                <a:cubicBezTo>
                  <a:pt x="862153" y="1406456"/>
                  <a:pt x="861045" y="1404874"/>
                  <a:pt x="856768" y="1405809"/>
                </a:cubicBezTo>
                <a:cubicBezTo>
                  <a:pt x="819307" y="1414974"/>
                  <a:pt x="822846" y="1400112"/>
                  <a:pt x="821342" y="1388491"/>
                </a:cubicBezTo>
                <a:cubicBezTo>
                  <a:pt x="819813" y="1376592"/>
                  <a:pt x="812736" y="1367699"/>
                  <a:pt x="784954" y="1371257"/>
                </a:cubicBezTo>
                <a:cubicBezTo>
                  <a:pt x="783512" y="1371384"/>
                  <a:pt x="781566" y="1371274"/>
                  <a:pt x="779619" y="1371165"/>
                </a:cubicBezTo>
                <a:cubicBezTo>
                  <a:pt x="766469" y="1370361"/>
                  <a:pt x="722835" y="1342290"/>
                  <a:pt x="728571" y="1335910"/>
                </a:cubicBezTo>
                <a:cubicBezTo>
                  <a:pt x="741389" y="1321912"/>
                  <a:pt x="726409" y="1316791"/>
                  <a:pt x="713734" y="1310348"/>
                </a:cubicBezTo>
                <a:cubicBezTo>
                  <a:pt x="696009" y="1301550"/>
                  <a:pt x="678333" y="1293308"/>
                  <a:pt x="659695" y="1285149"/>
                </a:cubicBezTo>
                <a:cubicBezTo>
                  <a:pt x="641562" y="1277227"/>
                  <a:pt x="622997" y="1269901"/>
                  <a:pt x="604409" y="1262299"/>
                </a:cubicBezTo>
                <a:cubicBezTo>
                  <a:pt x="561305" y="1256847"/>
                  <a:pt x="517819" y="1252549"/>
                  <a:pt x="472556" y="1250086"/>
                </a:cubicBezTo>
                <a:cubicBezTo>
                  <a:pt x="438951" y="1247999"/>
                  <a:pt x="401379" y="1244860"/>
                  <a:pt x="382690" y="1214040"/>
                </a:cubicBezTo>
                <a:cubicBezTo>
                  <a:pt x="418096" y="1214570"/>
                  <a:pt x="453575" y="1215933"/>
                  <a:pt x="489053" y="1217296"/>
                </a:cubicBezTo>
                <a:cubicBezTo>
                  <a:pt x="454954" y="1204059"/>
                  <a:pt x="421816" y="1190737"/>
                  <a:pt x="390047" y="1176456"/>
                </a:cubicBezTo>
                <a:cubicBezTo>
                  <a:pt x="363810" y="1164487"/>
                  <a:pt x="342232" y="1150431"/>
                  <a:pt x="333292" y="1131347"/>
                </a:cubicBezTo>
                <a:cubicBezTo>
                  <a:pt x="330930" y="1126518"/>
                  <a:pt x="329025" y="1121368"/>
                  <a:pt x="337841" y="1116956"/>
                </a:cubicBezTo>
                <a:cubicBezTo>
                  <a:pt x="347569" y="1111905"/>
                  <a:pt x="355552" y="1114562"/>
                  <a:pt x="363031" y="1116984"/>
                </a:cubicBezTo>
                <a:cubicBezTo>
                  <a:pt x="393929" y="1126864"/>
                  <a:pt x="425283" y="1136425"/>
                  <a:pt x="455724" y="1146625"/>
                </a:cubicBezTo>
                <a:cubicBezTo>
                  <a:pt x="496146" y="1160147"/>
                  <a:pt x="536111" y="1173989"/>
                  <a:pt x="576050" y="1187553"/>
                </a:cubicBezTo>
                <a:cubicBezTo>
                  <a:pt x="519650" y="1157524"/>
                  <a:pt x="457798" y="1131612"/>
                  <a:pt x="391358" y="1108621"/>
                </a:cubicBezTo>
                <a:cubicBezTo>
                  <a:pt x="343386" y="1091844"/>
                  <a:pt x="295414" y="1075067"/>
                  <a:pt x="258466" y="1051446"/>
                </a:cubicBezTo>
                <a:cubicBezTo>
                  <a:pt x="239512" y="1039678"/>
                  <a:pt x="230024" y="1025400"/>
                  <a:pt x="227119" y="1008864"/>
                </a:cubicBezTo>
                <a:cubicBezTo>
                  <a:pt x="226729" y="1004421"/>
                  <a:pt x="227253" y="999338"/>
                  <a:pt x="237176" y="996508"/>
                </a:cubicBezTo>
                <a:cubicBezTo>
                  <a:pt x="247123" y="993956"/>
                  <a:pt x="253208" y="997060"/>
                  <a:pt x="257395" y="1000610"/>
                </a:cubicBezTo>
                <a:cubicBezTo>
                  <a:pt x="262111" y="1004674"/>
                  <a:pt x="267716" y="1007820"/>
                  <a:pt x="275649" y="1009921"/>
                </a:cubicBezTo>
                <a:cubicBezTo>
                  <a:pt x="345186" y="1029563"/>
                  <a:pt x="406508" y="1054962"/>
                  <a:pt x="469199" y="1079402"/>
                </a:cubicBezTo>
                <a:cubicBezTo>
                  <a:pt x="558968" y="1114336"/>
                  <a:pt x="647368" y="1150231"/>
                  <a:pt x="753033" y="1173138"/>
                </a:cubicBezTo>
                <a:cubicBezTo>
                  <a:pt x="793015" y="1181661"/>
                  <a:pt x="834292" y="1188391"/>
                  <a:pt x="865682" y="1187316"/>
                </a:cubicBezTo>
                <a:cubicBezTo>
                  <a:pt x="750261" y="1147076"/>
                  <a:pt x="641375" y="1104025"/>
                  <a:pt x="543487" y="1053852"/>
                </a:cubicBezTo>
                <a:cubicBezTo>
                  <a:pt x="444589" y="1003208"/>
                  <a:pt x="357848" y="947579"/>
                  <a:pt x="295297" y="880592"/>
                </a:cubicBezTo>
                <a:cubicBezTo>
                  <a:pt x="288871" y="873601"/>
                  <a:pt x="284873" y="866676"/>
                  <a:pt x="264758" y="869281"/>
                </a:cubicBezTo>
                <a:cubicBezTo>
                  <a:pt x="255650" y="870360"/>
                  <a:pt x="252375" y="866170"/>
                  <a:pt x="254388" y="861516"/>
                </a:cubicBezTo>
                <a:cubicBezTo>
                  <a:pt x="266992" y="828509"/>
                  <a:pt x="236853" y="810726"/>
                  <a:pt x="190786" y="799099"/>
                </a:cubicBezTo>
                <a:cubicBezTo>
                  <a:pt x="176408" y="795324"/>
                  <a:pt x="175031" y="790688"/>
                  <a:pt x="184973" y="782539"/>
                </a:cubicBezTo>
                <a:cubicBezTo>
                  <a:pt x="198516" y="771277"/>
                  <a:pt x="196123" y="760574"/>
                  <a:pt x="187530" y="750974"/>
                </a:cubicBezTo>
                <a:cubicBezTo>
                  <a:pt x="182644" y="744967"/>
                  <a:pt x="176339" y="739364"/>
                  <a:pt x="170996" y="733676"/>
                </a:cubicBezTo>
                <a:cubicBezTo>
                  <a:pt x="167290" y="730083"/>
                  <a:pt x="161157" y="726424"/>
                  <a:pt x="169444" y="721499"/>
                </a:cubicBezTo>
                <a:cubicBezTo>
                  <a:pt x="177298" y="717172"/>
                  <a:pt x="185665" y="718676"/>
                  <a:pt x="193501" y="719668"/>
                </a:cubicBezTo>
                <a:cubicBezTo>
                  <a:pt x="231170" y="723917"/>
                  <a:pt x="254043" y="736181"/>
                  <a:pt x="265436" y="755609"/>
                </a:cubicBezTo>
                <a:cubicBezTo>
                  <a:pt x="273963" y="769971"/>
                  <a:pt x="281726" y="770130"/>
                  <a:pt x="302333" y="756567"/>
                </a:cubicBezTo>
                <a:cubicBezTo>
                  <a:pt x="317894" y="746247"/>
                  <a:pt x="332387" y="745814"/>
                  <a:pt x="346481" y="751853"/>
                </a:cubicBezTo>
                <a:cubicBezTo>
                  <a:pt x="354007" y="754830"/>
                  <a:pt x="358771" y="759448"/>
                  <a:pt x="364449" y="763428"/>
                </a:cubicBezTo>
                <a:cubicBezTo>
                  <a:pt x="392910" y="784156"/>
                  <a:pt x="422762" y="804202"/>
                  <a:pt x="467363" y="815678"/>
                </a:cubicBezTo>
                <a:cubicBezTo>
                  <a:pt x="487199" y="820933"/>
                  <a:pt x="508355" y="824672"/>
                  <a:pt x="537693" y="816781"/>
                </a:cubicBezTo>
                <a:cubicBezTo>
                  <a:pt x="518386" y="812039"/>
                  <a:pt x="499567" y="812852"/>
                  <a:pt x="482019" y="811593"/>
                </a:cubicBezTo>
                <a:cubicBezTo>
                  <a:pt x="464472" y="810335"/>
                  <a:pt x="454949" y="806693"/>
                  <a:pt x="467050" y="795557"/>
                </a:cubicBezTo>
                <a:cubicBezTo>
                  <a:pt x="473772" y="789371"/>
                  <a:pt x="472878" y="784693"/>
                  <a:pt x="465734" y="780562"/>
                </a:cubicBezTo>
                <a:cubicBezTo>
                  <a:pt x="442763" y="767188"/>
                  <a:pt x="430336" y="747011"/>
                  <a:pt x="384526" y="749353"/>
                </a:cubicBezTo>
                <a:cubicBezTo>
                  <a:pt x="382123" y="749564"/>
                  <a:pt x="379622" y="748664"/>
                  <a:pt x="377146" y="748041"/>
                </a:cubicBezTo>
                <a:cubicBezTo>
                  <a:pt x="367744" y="745789"/>
                  <a:pt x="357358" y="743342"/>
                  <a:pt x="360089" y="735827"/>
                </a:cubicBezTo>
                <a:cubicBezTo>
                  <a:pt x="363301" y="728269"/>
                  <a:pt x="375652" y="725506"/>
                  <a:pt x="386634" y="723703"/>
                </a:cubicBezTo>
                <a:cubicBezTo>
                  <a:pt x="414823" y="719269"/>
                  <a:pt x="437543" y="724271"/>
                  <a:pt x="459375" y="730191"/>
                </a:cubicBezTo>
                <a:cubicBezTo>
                  <a:pt x="512487" y="744837"/>
                  <a:pt x="556932" y="765561"/>
                  <a:pt x="603200" y="785006"/>
                </a:cubicBezTo>
                <a:cubicBezTo>
                  <a:pt x="672604" y="814173"/>
                  <a:pt x="734250" y="848778"/>
                  <a:pt x="810521" y="873425"/>
                </a:cubicBezTo>
                <a:cubicBezTo>
                  <a:pt x="1037317" y="946423"/>
                  <a:pt x="1260943" y="1021938"/>
                  <a:pt x="1494102" y="1090180"/>
                </a:cubicBezTo>
                <a:cubicBezTo>
                  <a:pt x="1580109" y="1115371"/>
                  <a:pt x="1667892" y="1138728"/>
                  <a:pt x="1756565" y="1161167"/>
                </a:cubicBezTo>
                <a:cubicBezTo>
                  <a:pt x="1756899" y="1159458"/>
                  <a:pt x="1757282" y="1158305"/>
                  <a:pt x="1757592" y="1156319"/>
                </a:cubicBezTo>
                <a:cubicBezTo>
                  <a:pt x="1757470" y="1154931"/>
                  <a:pt x="1757324" y="1153264"/>
                  <a:pt x="1757202" y="1151876"/>
                </a:cubicBezTo>
                <a:cubicBezTo>
                  <a:pt x="1694452" y="1137796"/>
                  <a:pt x="1632540" y="1122242"/>
                  <a:pt x="1572453" y="1105409"/>
                </a:cubicBezTo>
                <a:cubicBezTo>
                  <a:pt x="1424942" y="1063789"/>
                  <a:pt x="1288864" y="1014450"/>
                  <a:pt x="1171972" y="951953"/>
                </a:cubicBezTo>
                <a:cubicBezTo>
                  <a:pt x="1162328" y="946924"/>
                  <a:pt x="1152112" y="946421"/>
                  <a:pt x="1137334" y="949118"/>
                </a:cubicBezTo>
                <a:cubicBezTo>
                  <a:pt x="1089682" y="958058"/>
                  <a:pt x="1074050" y="951035"/>
                  <a:pt x="1081493" y="925476"/>
                </a:cubicBezTo>
                <a:cubicBezTo>
                  <a:pt x="1083360" y="919155"/>
                  <a:pt x="1083403" y="914115"/>
                  <a:pt x="1074768" y="909555"/>
                </a:cubicBezTo>
                <a:cubicBezTo>
                  <a:pt x="1036165" y="889158"/>
                  <a:pt x="995714" y="869763"/>
                  <a:pt x="952019" y="852050"/>
                </a:cubicBezTo>
                <a:cubicBezTo>
                  <a:pt x="871170" y="819410"/>
                  <a:pt x="784821" y="790332"/>
                  <a:pt x="709017" y="754450"/>
                </a:cubicBezTo>
                <a:cubicBezTo>
                  <a:pt x="686747" y="743533"/>
                  <a:pt x="669617" y="730485"/>
                  <a:pt x="659046" y="714902"/>
                </a:cubicBezTo>
                <a:cubicBezTo>
                  <a:pt x="655674" y="709602"/>
                  <a:pt x="653624" y="702786"/>
                  <a:pt x="664793" y="697608"/>
                </a:cubicBezTo>
                <a:cubicBezTo>
                  <a:pt x="675483" y="692472"/>
                  <a:pt x="684069" y="696476"/>
                  <a:pt x="692052" y="699133"/>
                </a:cubicBezTo>
                <a:cubicBezTo>
                  <a:pt x="725451" y="709913"/>
                  <a:pt x="759355" y="720929"/>
                  <a:pt x="792779" y="731987"/>
                </a:cubicBezTo>
                <a:cubicBezTo>
                  <a:pt x="826682" y="743003"/>
                  <a:pt x="860155" y="754616"/>
                  <a:pt x="895574" y="766338"/>
                </a:cubicBezTo>
                <a:cubicBezTo>
                  <a:pt x="897416" y="759741"/>
                  <a:pt x="890085" y="758985"/>
                  <a:pt x="886044" y="757101"/>
                </a:cubicBezTo>
                <a:cubicBezTo>
                  <a:pt x="828975" y="730489"/>
                  <a:pt x="766861" y="707118"/>
                  <a:pt x="702924" y="685027"/>
                </a:cubicBezTo>
                <a:cubicBezTo>
                  <a:pt x="653460" y="667821"/>
                  <a:pt x="605342" y="649378"/>
                  <a:pt x="571540" y="622962"/>
                </a:cubicBezTo>
                <a:cubicBezTo>
                  <a:pt x="558524" y="612632"/>
                  <a:pt x="551227" y="601239"/>
                  <a:pt x="552940" y="587657"/>
                </a:cubicBezTo>
                <a:cubicBezTo>
                  <a:pt x="553537" y="583407"/>
                  <a:pt x="554132" y="579157"/>
                  <a:pt x="563623" y="576925"/>
                </a:cubicBezTo>
                <a:cubicBezTo>
                  <a:pt x="571217" y="575139"/>
                  <a:pt x="576243" y="577216"/>
                  <a:pt x="580332" y="579656"/>
                </a:cubicBezTo>
                <a:cubicBezTo>
                  <a:pt x="587500" y="584063"/>
                  <a:pt x="594668" y="588471"/>
                  <a:pt x="604623" y="591516"/>
                </a:cubicBezTo>
                <a:cubicBezTo>
                  <a:pt x="664350" y="609779"/>
                  <a:pt x="720426" y="630601"/>
                  <a:pt x="775136" y="652383"/>
                </a:cubicBezTo>
                <a:cubicBezTo>
                  <a:pt x="864952" y="687874"/>
                  <a:pt x="953882" y="724283"/>
                  <a:pt x="1057795" y="749301"/>
                </a:cubicBezTo>
                <a:cubicBezTo>
                  <a:pt x="1096889" y="758742"/>
                  <a:pt x="1137304" y="766668"/>
                  <a:pt x="1183454" y="768213"/>
                </a:cubicBezTo>
                <a:cubicBezTo>
                  <a:pt x="1181768" y="765563"/>
                  <a:pt x="1178737" y="764150"/>
                  <a:pt x="1175732" y="763015"/>
                </a:cubicBezTo>
                <a:cubicBezTo>
                  <a:pt x="1075170" y="726508"/>
                  <a:pt x="977850" y="688319"/>
                  <a:pt x="888743" y="644370"/>
                </a:cubicBezTo>
                <a:cubicBezTo>
                  <a:pt x="778881" y="590211"/>
                  <a:pt x="683912" y="529148"/>
                  <a:pt x="615490" y="455960"/>
                </a:cubicBezTo>
                <a:cubicBezTo>
                  <a:pt x="612312" y="452882"/>
                  <a:pt x="610122" y="449996"/>
                  <a:pt x="602432" y="450671"/>
                </a:cubicBezTo>
                <a:cubicBezTo>
                  <a:pt x="582748" y="452678"/>
                  <a:pt x="580338" y="447293"/>
                  <a:pt x="582418" y="437876"/>
                </a:cubicBezTo>
                <a:cubicBezTo>
                  <a:pt x="588134" y="414707"/>
                  <a:pt x="573498" y="396964"/>
                  <a:pt x="539211" y="387101"/>
                </a:cubicBezTo>
                <a:cubicBezTo>
                  <a:pt x="514350" y="379769"/>
                  <a:pt x="493430" y="373210"/>
                  <a:pt x="519748" y="352990"/>
                </a:cubicBezTo>
                <a:cubicBezTo>
                  <a:pt x="526113" y="348234"/>
                  <a:pt x="523173" y="342336"/>
                  <a:pt x="520282" y="336993"/>
                </a:cubicBezTo>
                <a:cubicBezTo>
                  <a:pt x="516186" y="328957"/>
                  <a:pt x="507910" y="322968"/>
                  <a:pt x="498650" y="316785"/>
                </a:cubicBezTo>
                <a:cubicBezTo>
                  <a:pt x="493501" y="313319"/>
                  <a:pt x="487271" y="308549"/>
                  <a:pt x="493610" y="303515"/>
                </a:cubicBezTo>
                <a:cubicBezTo>
                  <a:pt x="500838" y="297564"/>
                  <a:pt x="511247" y="300288"/>
                  <a:pt x="519565" y="301237"/>
                </a:cubicBezTo>
                <a:cubicBezTo>
                  <a:pt x="557715" y="305444"/>
                  <a:pt x="581118" y="318221"/>
                  <a:pt x="592560" y="338204"/>
                </a:cubicBezTo>
                <a:cubicBezTo>
                  <a:pt x="599979" y="350985"/>
                  <a:pt x="609184" y="351016"/>
                  <a:pt x="627076" y="339652"/>
                </a:cubicBezTo>
                <a:cubicBezTo>
                  <a:pt x="647275" y="326965"/>
                  <a:pt x="664147" y="326044"/>
                  <a:pt x="679640" y="336997"/>
                </a:cubicBezTo>
                <a:cubicBezTo>
                  <a:pt x="692054" y="345981"/>
                  <a:pt x="702112" y="355732"/>
                  <a:pt x="716352" y="363437"/>
                </a:cubicBezTo>
                <a:cubicBezTo>
                  <a:pt x="754546" y="384710"/>
                  <a:pt x="790508" y="408138"/>
                  <a:pt x="869745" y="400343"/>
                </a:cubicBezTo>
                <a:cubicBezTo>
                  <a:pt x="847718" y="392203"/>
                  <a:pt x="825656" y="394699"/>
                  <a:pt x="806641" y="393290"/>
                </a:cubicBezTo>
                <a:cubicBezTo>
                  <a:pt x="792988" y="392249"/>
                  <a:pt x="779165" y="389265"/>
                  <a:pt x="791435" y="380072"/>
                </a:cubicBezTo>
                <a:cubicBezTo>
                  <a:pt x="805532" y="369601"/>
                  <a:pt x="796441" y="365362"/>
                  <a:pt x="787709" y="359692"/>
                </a:cubicBezTo>
                <a:cubicBezTo>
                  <a:pt x="767647" y="346342"/>
                  <a:pt x="751260" y="330710"/>
                  <a:pt x="711071" y="330880"/>
                </a:cubicBezTo>
                <a:cubicBezTo>
                  <a:pt x="704773" y="330873"/>
                  <a:pt x="699699" y="328240"/>
                  <a:pt x="694722" y="326718"/>
                </a:cubicBezTo>
                <a:cubicBezTo>
                  <a:pt x="687749" y="324532"/>
                  <a:pt x="681713" y="321984"/>
                  <a:pt x="684613" y="316412"/>
                </a:cubicBezTo>
                <a:cubicBezTo>
                  <a:pt x="687565" y="311396"/>
                  <a:pt x="694531" y="307986"/>
                  <a:pt x="703615" y="306629"/>
                </a:cubicBezTo>
                <a:cubicBezTo>
                  <a:pt x="711738" y="305356"/>
                  <a:pt x="720365" y="304319"/>
                  <a:pt x="728585" y="304157"/>
                </a:cubicBezTo>
                <a:cubicBezTo>
                  <a:pt x="765287" y="302895"/>
                  <a:pt x="791378" y="313197"/>
                  <a:pt x="817397" y="322666"/>
                </a:cubicBezTo>
                <a:cubicBezTo>
                  <a:pt x="908436" y="355531"/>
                  <a:pt x="989341" y="394323"/>
                  <a:pt x="1073943" y="431110"/>
                </a:cubicBezTo>
                <a:cubicBezTo>
                  <a:pt x="1158521" y="467620"/>
                  <a:pt x="1256741" y="493978"/>
                  <a:pt x="1349484" y="524175"/>
                </a:cubicBezTo>
                <a:cubicBezTo>
                  <a:pt x="1563417" y="594105"/>
                  <a:pt x="1778287" y="663672"/>
                  <a:pt x="2004921" y="723811"/>
                </a:cubicBezTo>
                <a:cubicBezTo>
                  <a:pt x="2226580" y="782429"/>
                  <a:pt x="2967159" y="809769"/>
                  <a:pt x="3111348" y="808027"/>
                </a:cubicBezTo>
                <a:cubicBezTo>
                  <a:pt x="3295676" y="805559"/>
                  <a:pt x="3730204" y="773014"/>
                  <a:pt x="4173417" y="745585"/>
                </a:cubicBezTo>
                <a:cubicBezTo>
                  <a:pt x="4223504" y="742307"/>
                  <a:pt x="4272653" y="739393"/>
                  <a:pt x="4324760" y="737057"/>
                </a:cubicBezTo>
                <a:cubicBezTo>
                  <a:pt x="5801059" y="670156"/>
                  <a:pt x="6841344" y="326433"/>
                  <a:pt x="6893789" y="305879"/>
                </a:cubicBezTo>
                <a:cubicBezTo>
                  <a:pt x="6978091" y="273014"/>
                  <a:pt x="7258655" y="208091"/>
                  <a:pt x="7259184" y="208604"/>
                </a:cubicBezTo>
                <a:cubicBezTo>
                  <a:pt x="7265440" y="213652"/>
                  <a:pt x="7297274" y="217644"/>
                  <a:pt x="7323059" y="220312"/>
                </a:cubicBezTo>
                <a:lnTo>
                  <a:pt x="7347572" y="222730"/>
                </a:lnTo>
                <a:lnTo>
                  <a:pt x="7350636" y="224083"/>
                </a:lnTo>
                <a:cubicBezTo>
                  <a:pt x="7359607" y="224205"/>
                  <a:pt x="7359159" y="223929"/>
                  <a:pt x="7353245" y="223290"/>
                </a:cubicBezTo>
                <a:lnTo>
                  <a:pt x="7347572" y="222730"/>
                </a:lnTo>
                <a:lnTo>
                  <a:pt x="7342573" y="220523"/>
                </a:lnTo>
                <a:cubicBezTo>
                  <a:pt x="7341302" y="218466"/>
                  <a:pt x="7341191" y="215818"/>
                  <a:pt x="7341465" y="213415"/>
                </a:cubicBezTo>
                <a:cubicBezTo>
                  <a:pt x="7342771" y="200707"/>
                  <a:pt x="7352468" y="189782"/>
                  <a:pt x="7375606" y="182994"/>
                </a:cubicBezTo>
                <a:cubicBezTo>
                  <a:pt x="7397808" y="176568"/>
                  <a:pt x="7420538" y="170655"/>
                  <a:pt x="7443270" y="164742"/>
                </a:cubicBezTo>
                <a:cubicBezTo>
                  <a:pt x="7462204" y="159722"/>
                  <a:pt x="7475181" y="158583"/>
                  <a:pt x="7478299" y="172021"/>
                </a:cubicBezTo>
                <a:cubicBezTo>
                  <a:pt x="7481416" y="185460"/>
                  <a:pt x="7508389" y="189249"/>
                  <a:pt x="7524024" y="179761"/>
                </a:cubicBezTo>
                <a:cubicBezTo>
                  <a:pt x="7585174" y="142492"/>
                  <a:pt x="7658615" y="112820"/>
                  <a:pt x="7727944" y="80430"/>
                </a:cubicBezTo>
                <a:cubicBezTo>
                  <a:pt x="7776349" y="57992"/>
                  <a:pt x="7827303" y="37009"/>
                  <a:pt x="7867024" y="9456"/>
                </a:cubicBezTo>
                <a:cubicBezTo>
                  <a:pt x="7874326" y="4338"/>
                  <a:pt x="7880999" y="-2404"/>
                  <a:pt x="7894848" y="858"/>
                </a:cubicBezTo>
                <a:close/>
              </a:path>
            </a:pathLst>
          </a:custGeom>
        </p:spPr>
      </p:pic>
    </p:spTree>
    <p:extLst>
      <p:ext uri="{BB962C8B-B14F-4D97-AF65-F5344CB8AC3E}">
        <p14:creationId xmlns:p14="http://schemas.microsoft.com/office/powerpoint/2010/main" val="2866917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4D85B6A-FF18-4EFD-BD23-77FDE89EC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2"/>
            <a:ext cx="12188952" cy="685799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8AAB596-4870-4D7C-9F51-06F1F7367C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1999"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027D98-51B1-CA93-95BD-C3B656A9DBB8}"/>
              </a:ext>
            </a:extLst>
          </p:cNvPr>
          <p:cNvSpPr>
            <a:spLocks noGrp="1"/>
          </p:cNvSpPr>
          <p:nvPr>
            <p:ph type="title"/>
          </p:nvPr>
        </p:nvSpPr>
        <p:spPr>
          <a:xfrm>
            <a:off x="754912" y="3651159"/>
            <a:ext cx="4401880" cy="2525803"/>
          </a:xfrm>
        </p:spPr>
        <p:txBody>
          <a:bodyPr>
            <a:normAutofit/>
          </a:bodyPr>
          <a:lstStyle/>
          <a:p>
            <a:pPr algn="ctr"/>
            <a:r>
              <a:rPr lang="en-US" sz="4000" b="1" dirty="0">
                <a:solidFill>
                  <a:schemeClr val="accent5">
                    <a:lumMod val="75000"/>
                  </a:schemeClr>
                </a:solidFill>
                <a:latin typeface="Times New Roman" panose="02020603050405020304" pitchFamily="18" charset="0"/>
                <a:cs typeface="Times New Roman" panose="02020603050405020304" pitchFamily="18" charset="0"/>
              </a:rPr>
              <a:t>Steam Power Revolution and Industrial Growth in Swansea</a:t>
            </a:r>
            <a:endParaRPr lang="en-GB" sz="4000" b="1" dirty="0">
              <a:solidFill>
                <a:schemeClr val="accent5">
                  <a:lumMod val="75000"/>
                </a:schemeClr>
              </a:solidFill>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61219B8C-E149-9E18-F4D2-6DCFC2337131}"/>
              </a:ext>
            </a:extLst>
          </p:cNvPr>
          <p:cNvPicPr>
            <a:picLocks noChangeAspect="1"/>
          </p:cNvPicPr>
          <p:nvPr/>
        </p:nvPicPr>
        <p:blipFill>
          <a:blip r:embed="rId2"/>
          <a:srcRect l="14854" r="9249" b="2"/>
          <a:stretch/>
        </p:blipFill>
        <p:spPr>
          <a:xfrm>
            <a:off x="1" y="10"/>
            <a:ext cx="4048364" cy="3385728"/>
          </a:xfrm>
          <a:custGeom>
            <a:avLst/>
            <a:gdLst/>
            <a:ahLst/>
            <a:cxnLst/>
            <a:rect l="l" t="t" r="r" b="b"/>
            <a:pathLst>
              <a:path w="4048364" h="3385738">
                <a:moveTo>
                  <a:pt x="0" y="0"/>
                </a:moveTo>
                <a:lnTo>
                  <a:pt x="4048364" y="0"/>
                </a:lnTo>
                <a:lnTo>
                  <a:pt x="4048364" y="3128862"/>
                </a:lnTo>
                <a:lnTo>
                  <a:pt x="4028354" y="3127605"/>
                </a:lnTo>
                <a:lnTo>
                  <a:pt x="4027052" y="3128074"/>
                </a:lnTo>
                <a:cubicBezTo>
                  <a:pt x="4021308" y="3129081"/>
                  <a:pt x="4017789" y="3128835"/>
                  <a:pt x="4015263" y="3128035"/>
                </a:cubicBezTo>
                <a:lnTo>
                  <a:pt x="4012855" y="3126647"/>
                </a:lnTo>
                <a:cubicBezTo>
                  <a:pt x="4010177" y="3126494"/>
                  <a:pt x="4007499" y="3126340"/>
                  <a:pt x="4004821" y="3126187"/>
                </a:cubicBezTo>
                <a:lnTo>
                  <a:pt x="3989141" y="3124118"/>
                </a:lnTo>
                <a:lnTo>
                  <a:pt x="3986071" y="3124823"/>
                </a:lnTo>
                <a:cubicBezTo>
                  <a:pt x="3978117" y="3124349"/>
                  <a:pt x="3970163" y="3123876"/>
                  <a:pt x="3962210" y="3123402"/>
                </a:cubicBezTo>
                <a:lnTo>
                  <a:pt x="3961815" y="3123900"/>
                </a:lnTo>
                <a:cubicBezTo>
                  <a:pt x="3960390" y="3124987"/>
                  <a:pt x="3958310" y="3125727"/>
                  <a:pt x="3954808" y="3125765"/>
                </a:cubicBezTo>
                <a:cubicBezTo>
                  <a:pt x="3959236" y="3133302"/>
                  <a:pt x="3952279" y="3128699"/>
                  <a:pt x="3941561" y="3128145"/>
                </a:cubicBezTo>
                <a:cubicBezTo>
                  <a:pt x="3946046" y="3139728"/>
                  <a:pt x="3916172" y="3133567"/>
                  <a:pt x="3910218" y="3140049"/>
                </a:cubicBezTo>
                <a:cubicBezTo>
                  <a:pt x="3902241" y="3139380"/>
                  <a:pt x="3893889" y="3138886"/>
                  <a:pt x="3885332" y="3138624"/>
                </a:cubicBezTo>
                <a:cubicBezTo>
                  <a:pt x="3883646" y="3138622"/>
                  <a:pt x="3881962" y="3138621"/>
                  <a:pt x="3880277" y="3138620"/>
                </a:cubicBezTo>
                <a:lnTo>
                  <a:pt x="3880157" y="3138737"/>
                </a:lnTo>
                <a:cubicBezTo>
                  <a:pt x="3879018" y="3138984"/>
                  <a:pt x="3877339" y="3139076"/>
                  <a:pt x="3874788" y="3138963"/>
                </a:cubicBezTo>
                <a:cubicBezTo>
                  <a:pt x="3873545" y="3138846"/>
                  <a:pt x="3872302" y="3138728"/>
                  <a:pt x="3871060" y="3138611"/>
                </a:cubicBezTo>
                <a:cubicBezTo>
                  <a:pt x="3867792" y="3138609"/>
                  <a:pt x="3864523" y="3138606"/>
                  <a:pt x="3861255" y="3138604"/>
                </a:cubicBezTo>
                <a:lnTo>
                  <a:pt x="3857750" y="3139376"/>
                </a:lnTo>
                <a:cubicBezTo>
                  <a:pt x="3846075" y="3144353"/>
                  <a:pt x="3854999" y="3159606"/>
                  <a:pt x="3830684" y="3154005"/>
                </a:cubicBezTo>
                <a:cubicBezTo>
                  <a:pt x="3806135" y="3158310"/>
                  <a:pt x="3796087" y="3168731"/>
                  <a:pt x="3769301" y="3167144"/>
                </a:cubicBezTo>
                <a:cubicBezTo>
                  <a:pt x="3746341" y="3171207"/>
                  <a:pt x="3728802" y="3177834"/>
                  <a:pt x="3707507" y="3178801"/>
                </a:cubicBezTo>
                <a:cubicBezTo>
                  <a:pt x="3701485" y="3182680"/>
                  <a:pt x="3694773" y="3184962"/>
                  <a:pt x="3684642" y="3182365"/>
                </a:cubicBezTo>
                <a:cubicBezTo>
                  <a:pt x="3664039" y="3187250"/>
                  <a:pt x="3662921" y="3193571"/>
                  <a:pt x="3646059" y="3191612"/>
                </a:cubicBezTo>
                <a:cubicBezTo>
                  <a:pt x="3640580" y="3202449"/>
                  <a:pt x="3637332" y="3199208"/>
                  <a:pt x="3629738" y="3197639"/>
                </a:cubicBezTo>
                <a:cubicBezTo>
                  <a:pt x="3629422" y="3197624"/>
                  <a:pt x="3629107" y="3197610"/>
                  <a:pt x="3628792" y="3197595"/>
                </a:cubicBezTo>
                <a:lnTo>
                  <a:pt x="3628083" y="3199132"/>
                </a:lnTo>
                <a:lnTo>
                  <a:pt x="3625096" y="3200289"/>
                </a:lnTo>
                <a:lnTo>
                  <a:pt x="3615459" y="3201481"/>
                </a:lnTo>
                <a:lnTo>
                  <a:pt x="3611591" y="3201604"/>
                </a:lnTo>
                <a:cubicBezTo>
                  <a:pt x="3609016" y="3201810"/>
                  <a:pt x="3607422" y="3202103"/>
                  <a:pt x="3606451" y="3202476"/>
                </a:cubicBezTo>
                <a:cubicBezTo>
                  <a:pt x="3606434" y="3202517"/>
                  <a:pt x="3606416" y="3202558"/>
                  <a:pt x="3606400" y="3202600"/>
                </a:cubicBezTo>
                <a:lnTo>
                  <a:pt x="3601432" y="3203215"/>
                </a:lnTo>
                <a:cubicBezTo>
                  <a:pt x="3592873" y="3204015"/>
                  <a:pt x="3584373" y="3204569"/>
                  <a:pt x="3576144" y="3204914"/>
                </a:cubicBezTo>
                <a:cubicBezTo>
                  <a:pt x="3574128" y="3211763"/>
                  <a:pt x="3541136" y="3209599"/>
                  <a:pt x="3552393" y="3219987"/>
                </a:cubicBezTo>
                <a:cubicBezTo>
                  <a:pt x="3541534" y="3220777"/>
                  <a:pt x="3531979" y="3217280"/>
                  <a:pt x="3540787" y="3223856"/>
                </a:cubicBezTo>
                <a:cubicBezTo>
                  <a:pt x="3537368" y="3224320"/>
                  <a:pt x="3535763" y="3225273"/>
                  <a:pt x="3535004" y="3226474"/>
                </a:cubicBezTo>
                <a:lnTo>
                  <a:pt x="3534913" y="3226993"/>
                </a:lnTo>
                <a:lnTo>
                  <a:pt x="3510631" y="3228569"/>
                </a:lnTo>
                <a:lnTo>
                  <a:pt x="3508032" y="3229611"/>
                </a:lnTo>
                <a:cubicBezTo>
                  <a:pt x="3502489" y="3229598"/>
                  <a:pt x="3496946" y="3217293"/>
                  <a:pt x="3491403" y="3217280"/>
                </a:cubicBezTo>
                <a:lnTo>
                  <a:pt x="3483240" y="3230123"/>
                </a:lnTo>
                <a:lnTo>
                  <a:pt x="3480053" y="3229107"/>
                </a:lnTo>
                <a:cubicBezTo>
                  <a:pt x="3477098" y="3228661"/>
                  <a:pt x="3473497" y="3228859"/>
                  <a:pt x="3468451" y="3230512"/>
                </a:cubicBezTo>
                <a:lnTo>
                  <a:pt x="3467451" y="3231115"/>
                </a:lnTo>
                <a:cubicBezTo>
                  <a:pt x="3463724" y="3230736"/>
                  <a:pt x="3465319" y="3225693"/>
                  <a:pt x="3446095" y="3228240"/>
                </a:cubicBezTo>
                <a:cubicBezTo>
                  <a:pt x="3420782" y="3241826"/>
                  <a:pt x="3385281" y="3239224"/>
                  <a:pt x="3352101" y="3246398"/>
                </a:cubicBezTo>
                <a:cubicBezTo>
                  <a:pt x="3308926" y="3245374"/>
                  <a:pt x="3300141" y="3236748"/>
                  <a:pt x="3271822" y="3247544"/>
                </a:cubicBezTo>
                <a:cubicBezTo>
                  <a:pt x="3258345" y="3251268"/>
                  <a:pt x="3238074" y="3249030"/>
                  <a:pt x="3203831" y="3257844"/>
                </a:cubicBezTo>
                <a:cubicBezTo>
                  <a:pt x="3171582" y="3264392"/>
                  <a:pt x="3141884" y="3266922"/>
                  <a:pt x="3112954" y="3273149"/>
                </a:cubicBezTo>
                <a:cubicBezTo>
                  <a:pt x="3078476" y="3279234"/>
                  <a:pt x="3086597" y="3279502"/>
                  <a:pt x="3066210" y="3283409"/>
                </a:cubicBezTo>
                <a:cubicBezTo>
                  <a:pt x="3062644" y="3284830"/>
                  <a:pt x="3028337" y="3292032"/>
                  <a:pt x="3025254" y="3293851"/>
                </a:cubicBezTo>
                <a:cubicBezTo>
                  <a:pt x="3006685" y="3298201"/>
                  <a:pt x="2983512" y="3305242"/>
                  <a:pt x="2954798" y="3309512"/>
                </a:cubicBezTo>
                <a:cubicBezTo>
                  <a:pt x="2932037" y="3306567"/>
                  <a:pt x="2909137" y="3323699"/>
                  <a:pt x="2880670" y="3319465"/>
                </a:cubicBezTo>
                <a:cubicBezTo>
                  <a:pt x="2870569" y="3318853"/>
                  <a:pt x="2841559" y="3322739"/>
                  <a:pt x="2837450" y="3326994"/>
                </a:cubicBezTo>
                <a:cubicBezTo>
                  <a:pt x="2831684" y="3328529"/>
                  <a:pt x="2824114" y="3328158"/>
                  <a:pt x="2822806" y="3332324"/>
                </a:cubicBezTo>
                <a:cubicBezTo>
                  <a:pt x="2819977" y="3337498"/>
                  <a:pt x="2796022" y="3333071"/>
                  <a:pt x="2801164" y="3338109"/>
                </a:cubicBezTo>
                <a:cubicBezTo>
                  <a:pt x="2784223" y="3335142"/>
                  <a:pt x="2776048" y="3346261"/>
                  <a:pt x="2764344" y="3350228"/>
                </a:cubicBezTo>
                <a:cubicBezTo>
                  <a:pt x="2757478" y="3348562"/>
                  <a:pt x="2751292" y="3350631"/>
                  <a:pt x="2743431" y="3353702"/>
                </a:cubicBezTo>
                <a:lnTo>
                  <a:pt x="2732627" y="3357764"/>
                </a:lnTo>
                <a:cubicBezTo>
                  <a:pt x="2730974" y="3357887"/>
                  <a:pt x="2729319" y="3358011"/>
                  <a:pt x="2727665" y="3358134"/>
                </a:cubicBezTo>
                <a:cubicBezTo>
                  <a:pt x="2718835" y="3359036"/>
                  <a:pt x="2689731" y="3362522"/>
                  <a:pt x="2679642" y="3363177"/>
                </a:cubicBezTo>
                <a:lnTo>
                  <a:pt x="2667138" y="3362068"/>
                </a:lnTo>
                <a:cubicBezTo>
                  <a:pt x="2663221" y="3362857"/>
                  <a:pt x="2659468" y="3367183"/>
                  <a:pt x="2656143" y="3367913"/>
                </a:cubicBezTo>
                <a:lnTo>
                  <a:pt x="2647194" y="3366448"/>
                </a:lnTo>
                <a:cubicBezTo>
                  <a:pt x="2648133" y="3370674"/>
                  <a:pt x="2637589" y="3367195"/>
                  <a:pt x="2629621" y="3367085"/>
                </a:cubicBezTo>
                <a:cubicBezTo>
                  <a:pt x="2613302" y="3367205"/>
                  <a:pt x="2596982" y="3367324"/>
                  <a:pt x="2580663" y="3367443"/>
                </a:cubicBezTo>
                <a:lnTo>
                  <a:pt x="2550440" y="3369943"/>
                </a:lnTo>
                <a:lnTo>
                  <a:pt x="2541181" y="3368444"/>
                </a:lnTo>
                <a:cubicBezTo>
                  <a:pt x="2521017" y="3368085"/>
                  <a:pt x="2498723" y="3374020"/>
                  <a:pt x="2484405" y="3369178"/>
                </a:cubicBezTo>
                <a:cubicBezTo>
                  <a:pt x="2478585" y="3368607"/>
                  <a:pt x="2473319" y="3368738"/>
                  <a:pt x="2468424" y="3369303"/>
                </a:cubicBezTo>
                <a:lnTo>
                  <a:pt x="2455357" y="3371902"/>
                </a:lnTo>
                <a:lnTo>
                  <a:pt x="2429477" y="3378972"/>
                </a:lnTo>
                <a:cubicBezTo>
                  <a:pt x="2428170" y="3366751"/>
                  <a:pt x="2368370" y="3383654"/>
                  <a:pt x="2374910" y="3372826"/>
                </a:cubicBezTo>
                <a:cubicBezTo>
                  <a:pt x="2351003" y="3375026"/>
                  <a:pt x="2328875" y="3353198"/>
                  <a:pt x="2305825" y="3364960"/>
                </a:cubicBezTo>
                <a:cubicBezTo>
                  <a:pt x="2269964" y="3363999"/>
                  <a:pt x="2218889" y="3367921"/>
                  <a:pt x="2183980" y="3367060"/>
                </a:cubicBezTo>
                <a:cubicBezTo>
                  <a:pt x="2190418" y="3372011"/>
                  <a:pt x="2159099" y="3370877"/>
                  <a:pt x="2155235" y="3370737"/>
                </a:cubicBezTo>
                <a:cubicBezTo>
                  <a:pt x="2131791" y="3368260"/>
                  <a:pt x="2111535" y="3369043"/>
                  <a:pt x="2071012" y="3365882"/>
                </a:cubicBezTo>
                <a:cubicBezTo>
                  <a:pt x="2035156" y="3367426"/>
                  <a:pt x="2003987" y="3359257"/>
                  <a:pt x="1970953" y="3368185"/>
                </a:cubicBezTo>
                <a:cubicBezTo>
                  <a:pt x="1968713" y="3366515"/>
                  <a:pt x="1965947" y="3365226"/>
                  <a:pt x="1962822" y="3364213"/>
                </a:cubicBezTo>
                <a:lnTo>
                  <a:pt x="1953120" y="3362020"/>
                </a:lnTo>
                <a:lnTo>
                  <a:pt x="1951768" y="3362436"/>
                </a:lnTo>
                <a:cubicBezTo>
                  <a:pt x="1945920" y="3363208"/>
                  <a:pt x="1942436" y="3362820"/>
                  <a:pt x="1940004" y="3361921"/>
                </a:cubicBezTo>
                <a:lnTo>
                  <a:pt x="1937753" y="3360440"/>
                </a:lnTo>
                <a:cubicBezTo>
                  <a:pt x="1935095" y="3360180"/>
                  <a:pt x="1932438" y="3359919"/>
                  <a:pt x="1929780" y="3359659"/>
                </a:cubicBezTo>
                <a:lnTo>
                  <a:pt x="1887540" y="3355160"/>
                </a:lnTo>
                <a:lnTo>
                  <a:pt x="1887093" y="3355641"/>
                </a:lnTo>
                <a:cubicBezTo>
                  <a:pt x="1885548" y="3356665"/>
                  <a:pt x="1883390" y="3357319"/>
                  <a:pt x="1879887" y="3357216"/>
                </a:cubicBezTo>
                <a:cubicBezTo>
                  <a:pt x="1883470" y="3364909"/>
                  <a:pt x="1877035" y="3360039"/>
                  <a:pt x="1866395" y="3359055"/>
                </a:cubicBezTo>
                <a:cubicBezTo>
                  <a:pt x="1869584" y="3370783"/>
                  <a:pt x="1840440" y="3363434"/>
                  <a:pt x="1833771" y="3369655"/>
                </a:cubicBezTo>
                <a:cubicBezTo>
                  <a:pt x="1825883" y="3368668"/>
                  <a:pt x="1817596" y="3367837"/>
                  <a:pt x="1809081" y="3367230"/>
                </a:cubicBezTo>
                <a:cubicBezTo>
                  <a:pt x="1807399" y="3367161"/>
                  <a:pt x="1805718" y="3367091"/>
                  <a:pt x="1804036" y="3367022"/>
                </a:cubicBezTo>
                <a:cubicBezTo>
                  <a:pt x="1803991" y="3367059"/>
                  <a:pt x="1803946" y="3367097"/>
                  <a:pt x="1803901" y="3367134"/>
                </a:cubicBezTo>
                <a:cubicBezTo>
                  <a:pt x="1802735" y="3367334"/>
                  <a:pt x="1801050" y="3367359"/>
                  <a:pt x="1798514" y="3367143"/>
                </a:cubicBezTo>
                <a:lnTo>
                  <a:pt x="1794832" y="3366642"/>
                </a:lnTo>
                <a:cubicBezTo>
                  <a:pt x="1791569" y="3366507"/>
                  <a:pt x="1788305" y="3366373"/>
                  <a:pt x="1785042" y="3366238"/>
                </a:cubicBezTo>
                <a:lnTo>
                  <a:pt x="1781456" y="3366865"/>
                </a:lnTo>
                <a:lnTo>
                  <a:pt x="1779723" y="3368220"/>
                </a:lnTo>
                <a:cubicBezTo>
                  <a:pt x="1779440" y="3368155"/>
                  <a:pt x="1779156" y="3368091"/>
                  <a:pt x="1778873" y="3368027"/>
                </a:cubicBezTo>
                <a:cubicBezTo>
                  <a:pt x="1772915" y="3365312"/>
                  <a:pt x="1772165" y="3361694"/>
                  <a:pt x="1759487" y="3371174"/>
                </a:cubicBezTo>
                <a:cubicBezTo>
                  <a:pt x="1745189" y="3366602"/>
                  <a:pt x="1739727" y="3372462"/>
                  <a:pt x="1717161" y="3373831"/>
                </a:cubicBezTo>
                <a:cubicBezTo>
                  <a:pt x="1709564" y="3369729"/>
                  <a:pt x="1701729" y="3370835"/>
                  <a:pt x="1693416" y="3373577"/>
                </a:cubicBezTo>
                <a:cubicBezTo>
                  <a:pt x="1672951" y="3371092"/>
                  <a:pt x="1652013" y="3374616"/>
                  <a:pt x="1627833" y="3374823"/>
                </a:cubicBezTo>
                <a:lnTo>
                  <a:pt x="1562462" y="3384313"/>
                </a:lnTo>
                <a:lnTo>
                  <a:pt x="1500041" y="3383500"/>
                </a:lnTo>
                <a:cubicBezTo>
                  <a:pt x="1492272" y="3381880"/>
                  <a:pt x="1484857" y="3380071"/>
                  <a:pt x="1477912" y="3378156"/>
                </a:cubicBezTo>
                <a:cubicBezTo>
                  <a:pt x="1467843" y="3383396"/>
                  <a:pt x="1444391" y="3372727"/>
                  <a:pt x="1440452" y="3384511"/>
                </a:cubicBezTo>
                <a:cubicBezTo>
                  <a:pt x="1430880" y="3382266"/>
                  <a:pt x="1427637" y="3376755"/>
                  <a:pt x="1426476" y="3384665"/>
                </a:cubicBezTo>
                <a:cubicBezTo>
                  <a:pt x="1423197" y="3384140"/>
                  <a:pt x="1420743" y="3384515"/>
                  <a:pt x="1418659" y="3385325"/>
                </a:cubicBezTo>
                <a:lnTo>
                  <a:pt x="1417944" y="3385738"/>
                </a:lnTo>
                <a:lnTo>
                  <a:pt x="1396764" y="3380560"/>
                </a:lnTo>
                <a:cubicBezTo>
                  <a:pt x="1395649" y="3380621"/>
                  <a:pt x="1394534" y="3380681"/>
                  <a:pt x="1393418" y="3380742"/>
                </a:cubicBezTo>
                <a:lnTo>
                  <a:pt x="1380294" y="3376255"/>
                </a:lnTo>
                <a:lnTo>
                  <a:pt x="1351459" y="3367829"/>
                </a:lnTo>
                <a:cubicBezTo>
                  <a:pt x="1349081" y="3366466"/>
                  <a:pt x="1319507" y="3359407"/>
                  <a:pt x="1318363" y="3357511"/>
                </a:cubicBezTo>
                <a:cubicBezTo>
                  <a:pt x="1281509" y="3362193"/>
                  <a:pt x="1312014" y="3347744"/>
                  <a:pt x="1276860" y="3344906"/>
                </a:cubicBezTo>
                <a:cubicBezTo>
                  <a:pt x="1253785" y="3356533"/>
                  <a:pt x="1256695" y="3340712"/>
                  <a:pt x="1204286" y="3337488"/>
                </a:cubicBezTo>
                <a:cubicBezTo>
                  <a:pt x="1177346" y="3330862"/>
                  <a:pt x="1162856" y="3334854"/>
                  <a:pt x="1123710" y="3321651"/>
                </a:cubicBezTo>
                <a:cubicBezTo>
                  <a:pt x="1085454" y="3316709"/>
                  <a:pt x="1005363" y="3310335"/>
                  <a:pt x="974748" y="3307837"/>
                </a:cubicBezTo>
                <a:cubicBezTo>
                  <a:pt x="945739" y="3316478"/>
                  <a:pt x="964147" y="3307413"/>
                  <a:pt x="940014" y="3306660"/>
                </a:cubicBezTo>
                <a:cubicBezTo>
                  <a:pt x="952701" y="3296927"/>
                  <a:pt x="908686" y="3309051"/>
                  <a:pt x="914712" y="3297017"/>
                </a:cubicBezTo>
                <a:cubicBezTo>
                  <a:pt x="910130" y="3297260"/>
                  <a:pt x="905499" y="3297876"/>
                  <a:pt x="900809" y="3298584"/>
                </a:cubicBezTo>
                <a:cubicBezTo>
                  <a:pt x="899990" y="3298705"/>
                  <a:pt x="899172" y="3298828"/>
                  <a:pt x="898353" y="3298949"/>
                </a:cubicBezTo>
                <a:lnTo>
                  <a:pt x="889782" y="3298355"/>
                </a:lnTo>
                <a:lnTo>
                  <a:pt x="885796" y="3300754"/>
                </a:lnTo>
                <a:lnTo>
                  <a:pt x="871773" y="3301699"/>
                </a:lnTo>
                <a:cubicBezTo>
                  <a:pt x="866761" y="3301657"/>
                  <a:pt x="861656" y="3301147"/>
                  <a:pt x="856438" y="3299888"/>
                </a:cubicBezTo>
                <a:cubicBezTo>
                  <a:pt x="842058" y="3291303"/>
                  <a:pt x="802729" y="3299624"/>
                  <a:pt x="785420" y="3288419"/>
                </a:cubicBezTo>
                <a:cubicBezTo>
                  <a:pt x="778178" y="3285195"/>
                  <a:pt x="750397" y="3280699"/>
                  <a:pt x="741879" y="3283188"/>
                </a:cubicBezTo>
                <a:cubicBezTo>
                  <a:pt x="735414" y="3282940"/>
                  <a:pt x="729876" y="3280596"/>
                  <a:pt x="723686" y="3283763"/>
                </a:cubicBezTo>
                <a:cubicBezTo>
                  <a:pt x="715044" y="3287372"/>
                  <a:pt x="701553" y="3277214"/>
                  <a:pt x="699393" y="3282843"/>
                </a:cubicBezTo>
                <a:cubicBezTo>
                  <a:pt x="672713" y="3280073"/>
                  <a:pt x="587034" y="3269505"/>
                  <a:pt x="563609" y="3267140"/>
                </a:cubicBezTo>
                <a:cubicBezTo>
                  <a:pt x="562182" y="3267737"/>
                  <a:pt x="560575" y="3268245"/>
                  <a:pt x="558841" y="3268647"/>
                </a:cubicBezTo>
                <a:cubicBezTo>
                  <a:pt x="548753" y="3270983"/>
                  <a:pt x="536540" y="3269324"/>
                  <a:pt x="531566" y="3264943"/>
                </a:cubicBezTo>
                <a:cubicBezTo>
                  <a:pt x="504471" y="3249476"/>
                  <a:pt x="472712" y="3245273"/>
                  <a:pt x="444697" y="3238795"/>
                </a:cubicBezTo>
                <a:cubicBezTo>
                  <a:pt x="412178" y="3232635"/>
                  <a:pt x="425904" y="3247936"/>
                  <a:pt x="391157" y="3231917"/>
                </a:cubicBezTo>
                <a:cubicBezTo>
                  <a:pt x="383742" y="3235456"/>
                  <a:pt x="378300" y="3234891"/>
                  <a:pt x="370757" y="3231601"/>
                </a:cubicBezTo>
                <a:cubicBezTo>
                  <a:pt x="354739" y="3228921"/>
                  <a:pt x="348695" y="3239635"/>
                  <a:pt x="336665" y="3230937"/>
                </a:cubicBezTo>
                <a:cubicBezTo>
                  <a:pt x="335690" y="3237020"/>
                  <a:pt x="304301" y="3228709"/>
                  <a:pt x="307742" y="3235671"/>
                </a:cubicBezTo>
                <a:cubicBezTo>
                  <a:pt x="293579" y="3239310"/>
                  <a:pt x="294219" y="3230068"/>
                  <a:pt x="280601" y="3233044"/>
                </a:cubicBezTo>
                <a:cubicBezTo>
                  <a:pt x="268012" y="3232391"/>
                  <a:pt x="291593" y="3227968"/>
                  <a:pt x="278749" y="3225671"/>
                </a:cubicBezTo>
                <a:cubicBezTo>
                  <a:pt x="262467" y="3223907"/>
                  <a:pt x="269675" y="3213530"/>
                  <a:pt x="248269" y="3225056"/>
                </a:cubicBezTo>
                <a:cubicBezTo>
                  <a:pt x="233782" y="3219511"/>
                  <a:pt x="226442" y="3225015"/>
                  <a:pt x="201544" y="3224865"/>
                </a:cubicBezTo>
                <a:lnTo>
                  <a:pt x="194948" y="3222950"/>
                </a:lnTo>
                <a:lnTo>
                  <a:pt x="186529" y="3228320"/>
                </a:lnTo>
                <a:cubicBezTo>
                  <a:pt x="181850" y="3230472"/>
                  <a:pt x="176241" y="3231774"/>
                  <a:pt x="168765" y="3231015"/>
                </a:cubicBezTo>
                <a:cubicBezTo>
                  <a:pt x="124081" y="3216459"/>
                  <a:pt x="165980" y="3240734"/>
                  <a:pt x="91518" y="3231445"/>
                </a:cubicBezTo>
                <a:cubicBezTo>
                  <a:pt x="87975" y="3229296"/>
                  <a:pt x="77991" y="3230542"/>
                  <a:pt x="77943" y="3233140"/>
                </a:cubicBezTo>
                <a:cubicBezTo>
                  <a:pt x="73437" y="3232021"/>
                  <a:pt x="63858" y="3226368"/>
                  <a:pt x="61120" y="3230347"/>
                </a:cubicBezTo>
                <a:cubicBezTo>
                  <a:pt x="48916" y="3229750"/>
                  <a:pt x="37022" y="3228445"/>
                  <a:pt x="25722" y="3226477"/>
                </a:cubicBezTo>
                <a:lnTo>
                  <a:pt x="2781" y="3220829"/>
                </a:lnTo>
                <a:lnTo>
                  <a:pt x="0" y="3222232"/>
                </a:lnTo>
                <a:close/>
              </a:path>
            </a:pathLst>
          </a:custGeom>
        </p:spPr>
      </p:pic>
      <p:pic>
        <p:nvPicPr>
          <p:cNvPr id="4" name="Picture 3">
            <a:extLst>
              <a:ext uri="{FF2B5EF4-FFF2-40B4-BE49-F238E27FC236}">
                <a16:creationId xmlns:a16="http://schemas.microsoft.com/office/drawing/2014/main" id="{02E80AD1-3179-C315-D579-FF7E4AF3CAD9}"/>
              </a:ext>
            </a:extLst>
          </p:cNvPr>
          <p:cNvPicPr>
            <a:picLocks noChangeAspect="1"/>
          </p:cNvPicPr>
          <p:nvPr/>
        </p:nvPicPr>
        <p:blipFill>
          <a:blip r:embed="rId3"/>
          <a:srcRect l="16023" r="19319" b="-2"/>
          <a:stretch/>
        </p:blipFill>
        <p:spPr>
          <a:xfrm>
            <a:off x="4048364" y="10"/>
            <a:ext cx="4047893" cy="3130303"/>
          </a:xfrm>
          <a:custGeom>
            <a:avLst/>
            <a:gdLst/>
            <a:ahLst/>
            <a:cxnLst/>
            <a:rect l="l" t="t" r="r" b="b"/>
            <a:pathLst>
              <a:path w="4047893" h="3130313">
                <a:moveTo>
                  <a:pt x="0" y="0"/>
                </a:moveTo>
                <a:lnTo>
                  <a:pt x="4047893" y="0"/>
                </a:lnTo>
                <a:lnTo>
                  <a:pt x="4047893" y="2992525"/>
                </a:lnTo>
                <a:lnTo>
                  <a:pt x="4044945" y="2992586"/>
                </a:lnTo>
                <a:cubicBezTo>
                  <a:pt x="4013007" y="2983988"/>
                  <a:pt x="4029496" y="3002088"/>
                  <a:pt x="3993923" y="2999580"/>
                </a:cubicBezTo>
                <a:cubicBezTo>
                  <a:pt x="3953690" y="2999973"/>
                  <a:pt x="3925732" y="2991464"/>
                  <a:pt x="3899257" y="2991280"/>
                </a:cubicBezTo>
                <a:cubicBezTo>
                  <a:pt x="3886826" y="2992016"/>
                  <a:pt x="3796118" y="2992410"/>
                  <a:pt x="3803589" y="2988457"/>
                </a:cubicBezTo>
                <a:cubicBezTo>
                  <a:pt x="3771479" y="2987956"/>
                  <a:pt x="3724459" y="2987111"/>
                  <a:pt x="3706605" y="2988270"/>
                </a:cubicBezTo>
                <a:cubicBezTo>
                  <a:pt x="3703225" y="2988426"/>
                  <a:pt x="3699845" y="2995259"/>
                  <a:pt x="3696464" y="2995413"/>
                </a:cubicBezTo>
                <a:cubicBezTo>
                  <a:pt x="3673602" y="2986686"/>
                  <a:pt x="3685958" y="2988536"/>
                  <a:pt x="3662169" y="2987908"/>
                </a:cubicBezTo>
                <a:cubicBezTo>
                  <a:pt x="3644316" y="2989346"/>
                  <a:pt x="3656616" y="2981280"/>
                  <a:pt x="3638764" y="2982720"/>
                </a:cubicBezTo>
                <a:cubicBezTo>
                  <a:pt x="3602893" y="3008058"/>
                  <a:pt x="3578600" y="2986261"/>
                  <a:pt x="3530424" y="2996502"/>
                </a:cubicBezTo>
                <a:lnTo>
                  <a:pt x="3456483" y="2997177"/>
                </a:lnTo>
                <a:cubicBezTo>
                  <a:pt x="3450083" y="2997047"/>
                  <a:pt x="3443320" y="2998716"/>
                  <a:pt x="3439236" y="2995748"/>
                </a:cubicBezTo>
                <a:cubicBezTo>
                  <a:pt x="3425274" y="2994993"/>
                  <a:pt x="3393296" y="2993247"/>
                  <a:pt x="3372711" y="2992647"/>
                </a:cubicBezTo>
                <a:cubicBezTo>
                  <a:pt x="3352114" y="2993339"/>
                  <a:pt x="3350044" y="2997183"/>
                  <a:pt x="3326457" y="2999562"/>
                </a:cubicBezTo>
                <a:cubicBezTo>
                  <a:pt x="3268010" y="2985834"/>
                  <a:pt x="3302346" y="3004193"/>
                  <a:pt x="3274937" y="3010764"/>
                </a:cubicBezTo>
                <a:lnTo>
                  <a:pt x="3247552" y="3008692"/>
                </a:lnTo>
                <a:cubicBezTo>
                  <a:pt x="3239494" y="3005937"/>
                  <a:pt x="3224032" y="3005163"/>
                  <a:pt x="3216589" y="3008563"/>
                </a:cubicBezTo>
                <a:cubicBezTo>
                  <a:pt x="3181100" y="3020067"/>
                  <a:pt x="3210475" y="3004709"/>
                  <a:pt x="3179493" y="3008658"/>
                </a:cubicBezTo>
                <a:lnTo>
                  <a:pt x="3149112" y="3020078"/>
                </a:lnTo>
                <a:cubicBezTo>
                  <a:pt x="3138430" y="3019544"/>
                  <a:pt x="3127747" y="3019009"/>
                  <a:pt x="3117065" y="3018475"/>
                </a:cubicBezTo>
                <a:cubicBezTo>
                  <a:pt x="3100309" y="3015895"/>
                  <a:pt x="3095375" y="3026139"/>
                  <a:pt x="3085852" y="3024583"/>
                </a:cubicBezTo>
                <a:cubicBezTo>
                  <a:pt x="3083205" y="3019193"/>
                  <a:pt x="3077928" y="3019162"/>
                  <a:pt x="3068056" y="3021444"/>
                </a:cubicBezTo>
                <a:cubicBezTo>
                  <a:pt x="3067547" y="3021351"/>
                  <a:pt x="3067037" y="3021259"/>
                  <a:pt x="3066528" y="3021166"/>
                </a:cubicBezTo>
                <a:lnTo>
                  <a:pt x="3051628" y="3025475"/>
                </a:lnTo>
                <a:cubicBezTo>
                  <a:pt x="3054335" y="3020346"/>
                  <a:pt x="3000640" y="3019856"/>
                  <a:pt x="3008147" y="3014221"/>
                </a:cubicBezTo>
                <a:cubicBezTo>
                  <a:pt x="2996636" y="3010443"/>
                  <a:pt x="2991707" y="3018195"/>
                  <a:pt x="2980324" y="3014998"/>
                </a:cubicBezTo>
                <a:cubicBezTo>
                  <a:pt x="2967759" y="3014889"/>
                  <a:pt x="2987908" y="3019812"/>
                  <a:pt x="2974105" y="3021060"/>
                </a:cubicBezTo>
                <a:lnTo>
                  <a:pt x="2898967" y="3017706"/>
                </a:lnTo>
                <a:cubicBezTo>
                  <a:pt x="2889133" y="3021187"/>
                  <a:pt x="2880975" y="3020246"/>
                  <a:pt x="2872906" y="3017913"/>
                </a:cubicBezTo>
                <a:cubicBezTo>
                  <a:pt x="2849600" y="3020012"/>
                  <a:pt x="2847396" y="3018756"/>
                  <a:pt x="2821030" y="3018570"/>
                </a:cubicBezTo>
                <a:cubicBezTo>
                  <a:pt x="2792862" y="3023488"/>
                  <a:pt x="2758404" y="3014645"/>
                  <a:pt x="2730230" y="3014478"/>
                </a:cubicBezTo>
                <a:cubicBezTo>
                  <a:pt x="2702955" y="3023440"/>
                  <a:pt x="2711231" y="3004407"/>
                  <a:pt x="2687628" y="3005991"/>
                </a:cubicBezTo>
                <a:cubicBezTo>
                  <a:pt x="2649605" y="3014731"/>
                  <a:pt x="2688189" y="2999782"/>
                  <a:pt x="2628951" y="3004830"/>
                </a:cubicBezTo>
                <a:cubicBezTo>
                  <a:pt x="2625663" y="3006155"/>
                  <a:pt x="2618407" y="3015266"/>
                  <a:pt x="2619087" y="3013614"/>
                </a:cubicBezTo>
                <a:cubicBezTo>
                  <a:pt x="2606112" y="3014782"/>
                  <a:pt x="2568093" y="2997243"/>
                  <a:pt x="2549635" y="2999983"/>
                </a:cubicBezTo>
                <a:cubicBezTo>
                  <a:pt x="2513091" y="2997030"/>
                  <a:pt x="2495971" y="3005531"/>
                  <a:pt x="2469604" y="3005376"/>
                </a:cubicBezTo>
                <a:cubicBezTo>
                  <a:pt x="2460397" y="2976697"/>
                  <a:pt x="2420737" y="2997007"/>
                  <a:pt x="2366760" y="2987305"/>
                </a:cubicBezTo>
                <a:lnTo>
                  <a:pt x="2184478" y="2961828"/>
                </a:lnTo>
                <a:cubicBezTo>
                  <a:pt x="2115036" y="2937464"/>
                  <a:pt x="2031972" y="2970268"/>
                  <a:pt x="1991474" y="2962283"/>
                </a:cubicBezTo>
                <a:cubicBezTo>
                  <a:pt x="1975906" y="2972633"/>
                  <a:pt x="1961170" y="2963900"/>
                  <a:pt x="1941495" y="2969250"/>
                </a:cubicBezTo>
                <a:cubicBezTo>
                  <a:pt x="1896970" y="2975048"/>
                  <a:pt x="1881450" y="2995138"/>
                  <a:pt x="1822493" y="2993245"/>
                </a:cubicBezTo>
                <a:cubicBezTo>
                  <a:pt x="1799752" y="2992680"/>
                  <a:pt x="1701905" y="3006271"/>
                  <a:pt x="1648275" y="3026984"/>
                </a:cubicBezTo>
                <a:cubicBezTo>
                  <a:pt x="1616403" y="3033006"/>
                  <a:pt x="1600867" y="3023480"/>
                  <a:pt x="1591543" y="3039507"/>
                </a:cubicBezTo>
                <a:cubicBezTo>
                  <a:pt x="1575633" y="3031550"/>
                  <a:pt x="1526767" y="3047631"/>
                  <a:pt x="1510786" y="3050338"/>
                </a:cubicBezTo>
                <a:cubicBezTo>
                  <a:pt x="1497175" y="3045578"/>
                  <a:pt x="1491407" y="3051196"/>
                  <a:pt x="1479840" y="3053327"/>
                </a:cubicBezTo>
                <a:cubicBezTo>
                  <a:pt x="1474089" y="3050164"/>
                  <a:pt x="1464204" y="3051201"/>
                  <a:pt x="1461357" y="3055733"/>
                </a:cubicBezTo>
                <a:cubicBezTo>
                  <a:pt x="1467349" y="3065105"/>
                  <a:pt x="1432334" y="3063173"/>
                  <a:pt x="1430609" y="3070139"/>
                </a:cubicBezTo>
                <a:cubicBezTo>
                  <a:pt x="1410809" y="3073257"/>
                  <a:pt x="1323018" y="3072123"/>
                  <a:pt x="1309663" y="3084181"/>
                </a:cubicBezTo>
                <a:cubicBezTo>
                  <a:pt x="1269914" y="3092768"/>
                  <a:pt x="1209429" y="3080588"/>
                  <a:pt x="1192304" y="3082361"/>
                </a:cubicBezTo>
                <a:cubicBezTo>
                  <a:pt x="1184634" y="3081978"/>
                  <a:pt x="1176965" y="3081596"/>
                  <a:pt x="1169295" y="3081213"/>
                </a:cubicBezTo>
                <a:cubicBezTo>
                  <a:pt x="1168466" y="3081343"/>
                  <a:pt x="1167637" y="3081472"/>
                  <a:pt x="1166808" y="3081602"/>
                </a:cubicBezTo>
                <a:lnTo>
                  <a:pt x="1115657" y="3078399"/>
                </a:lnTo>
                <a:cubicBezTo>
                  <a:pt x="1085018" y="3091808"/>
                  <a:pt x="1079065" y="3095515"/>
                  <a:pt x="1042697" y="3099190"/>
                </a:cubicBezTo>
                <a:cubicBezTo>
                  <a:pt x="1032644" y="3098127"/>
                  <a:pt x="979772" y="3096610"/>
                  <a:pt x="977694" y="3101331"/>
                </a:cubicBezTo>
                <a:cubicBezTo>
                  <a:pt x="961202" y="3095237"/>
                  <a:pt x="940975" y="3100420"/>
                  <a:pt x="924689" y="3093967"/>
                </a:cubicBezTo>
                <a:lnTo>
                  <a:pt x="908550" y="3095950"/>
                </a:lnTo>
                <a:cubicBezTo>
                  <a:pt x="877246" y="3094415"/>
                  <a:pt x="882046" y="3103801"/>
                  <a:pt x="845329" y="3093766"/>
                </a:cubicBezTo>
                <a:cubicBezTo>
                  <a:pt x="837507" y="3090489"/>
                  <a:pt x="824678" y="3090903"/>
                  <a:pt x="816675" y="3094689"/>
                </a:cubicBezTo>
                <a:cubicBezTo>
                  <a:pt x="815297" y="3095340"/>
                  <a:pt x="814119" y="3096069"/>
                  <a:pt x="813174" y="3096853"/>
                </a:cubicBezTo>
                <a:cubicBezTo>
                  <a:pt x="790135" y="3089266"/>
                  <a:pt x="783048" y="3095936"/>
                  <a:pt x="771013" y="3090209"/>
                </a:cubicBezTo>
                <a:cubicBezTo>
                  <a:pt x="742645" y="3091492"/>
                  <a:pt x="725377" y="3101546"/>
                  <a:pt x="714380" y="3096594"/>
                </a:cubicBezTo>
                <a:cubicBezTo>
                  <a:pt x="693975" y="3099397"/>
                  <a:pt x="662383" y="3104717"/>
                  <a:pt x="648585" y="3107030"/>
                </a:cubicBezTo>
                <a:cubicBezTo>
                  <a:pt x="644887" y="3110964"/>
                  <a:pt x="637955" y="3109672"/>
                  <a:pt x="631605" y="3110477"/>
                </a:cubicBezTo>
                <a:cubicBezTo>
                  <a:pt x="625207" y="3114153"/>
                  <a:pt x="595514" y="3114423"/>
                  <a:pt x="586338" y="3112586"/>
                </a:cubicBezTo>
                <a:lnTo>
                  <a:pt x="557969" y="3117189"/>
                </a:lnTo>
                <a:cubicBezTo>
                  <a:pt x="508787" y="3109938"/>
                  <a:pt x="487300" y="3138257"/>
                  <a:pt x="448505" y="3111851"/>
                </a:cubicBezTo>
                <a:cubicBezTo>
                  <a:pt x="430568" y="3111958"/>
                  <a:pt x="443794" y="3120275"/>
                  <a:pt x="425858" y="3120382"/>
                </a:cubicBezTo>
                <a:cubicBezTo>
                  <a:pt x="402271" y="3123546"/>
                  <a:pt x="413517" y="3112174"/>
                  <a:pt x="391847" y="3124849"/>
                </a:cubicBezTo>
                <a:cubicBezTo>
                  <a:pt x="349157" y="3121702"/>
                  <a:pt x="326774" y="3134560"/>
                  <a:pt x="288285" y="3125383"/>
                </a:cubicBezTo>
                <a:cubicBezTo>
                  <a:pt x="295755" y="3130096"/>
                  <a:pt x="205047" y="3129625"/>
                  <a:pt x="192615" y="3128748"/>
                </a:cubicBezTo>
                <a:cubicBezTo>
                  <a:pt x="166142" y="3128967"/>
                  <a:pt x="138184" y="3127169"/>
                  <a:pt x="97952" y="3126700"/>
                </a:cubicBezTo>
                <a:cubicBezTo>
                  <a:pt x="62377" y="3129690"/>
                  <a:pt x="78866" y="3120054"/>
                  <a:pt x="46928" y="3130306"/>
                </a:cubicBezTo>
                <a:cubicBezTo>
                  <a:pt x="37098" y="3130381"/>
                  <a:pt x="21188" y="3129913"/>
                  <a:pt x="7323" y="3129322"/>
                </a:cubicBezTo>
                <a:lnTo>
                  <a:pt x="0" y="3128862"/>
                </a:lnTo>
                <a:close/>
              </a:path>
            </a:pathLst>
          </a:custGeom>
        </p:spPr>
      </p:pic>
      <p:pic>
        <p:nvPicPr>
          <p:cNvPr id="5" name="Picture 4">
            <a:extLst>
              <a:ext uri="{FF2B5EF4-FFF2-40B4-BE49-F238E27FC236}">
                <a16:creationId xmlns:a16="http://schemas.microsoft.com/office/drawing/2014/main" id="{BCC3B6A2-7772-18C3-41DB-251CF9ADCDCC}"/>
              </a:ext>
            </a:extLst>
          </p:cNvPr>
          <p:cNvPicPr>
            <a:picLocks noChangeAspect="1"/>
          </p:cNvPicPr>
          <p:nvPr/>
        </p:nvPicPr>
        <p:blipFill>
          <a:blip r:embed="rId4"/>
          <a:srcRect l="15302" r="15090" b="-2"/>
          <a:stretch/>
        </p:blipFill>
        <p:spPr>
          <a:xfrm>
            <a:off x="8096257" y="10"/>
            <a:ext cx="4095743" cy="3206832"/>
          </a:xfrm>
          <a:custGeom>
            <a:avLst/>
            <a:gdLst/>
            <a:ahLst/>
            <a:cxnLst/>
            <a:rect l="l" t="t" r="r" b="b"/>
            <a:pathLst>
              <a:path w="4095743" h="3206842">
                <a:moveTo>
                  <a:pt x="0" y="0"/>
                </a:moveTo>
                <a:lnTo>
                  <a:pt x="4095743" y="0"/>
                </a:lnTo>
                <a:lnTo>
                  <a:pt x="4095743" y="136523"/>
                </a:lnTo>
                <a:lnTo>
                  <a:pt x="4095743" y="1701208"/>
                </a:lnTo>
                <a:lnTo>
                  <a:pt x="4095743" y="3071014"/>
                </a:lnTo>
                <a:cubicBezTo>
                  <a:pt x="4095742" y="3071024"/>
                  <a:pt x="4095742" y="3071035"/>
                  <a:pt x="4095741" y="3071045"/>
                </a:cubicBezTo>
                <a:cubicBezTo>
                  <a:pt x="4095657" y="3071040"/>
                  <a:pt x="4095572" y="3071032"/>
                  <a:pt x="4095488" y="3071025"/>
                </a:cubicBezTo>
                <a:lnTo>
                  <a:pt x="4089562" y="3068518"/>
                </a:lnTo>
                <a:lnTo>
                  <a:pt x="4066621" y="3073254"/>
                </a:lnTo>
                <a:cubicBezTo>
                  <a:pt x="4055320" y="3074906"/>
                  <a:pt x="4043427" y="3076001"/>
                  <a:pt x="4031223" y="3076501"/>
                </a:cubicBezTo>
                <a:cubicBezTo>
                  <a:pt x="4028484" y="3073164"/>
                  <a:pt x="4018905" y="3077906"/>
                  <a:pt x="4014400" y="3078843"/>
                </a:cubicBezTo>
                <a:cubicBezTo>
                  <a:pt x="4014351" y="3076664"/>
                  <a:pt x="4004368" y="3075619"/>
                  <a:pt x="4000825" y="3077423"/>
                </a:cubicBezTo>
                <a:cubicBezTo>
                  <a:pt x="3926364" y="3085214"/>
                  <a:pt x="3968261" y="3064853"/>
                  <a:pt x="3923579" y="3077062"/>
                </a:cubicBezTo>
                <a:cubicBezTo>
                  <a:pt x="3916103" y="3077698"/>
                  <a:pt x="3910492" y="3076605"/>
                  <a:pt x="3905815" y="3074801"/>
                </a:cubicBezTo>
                <a:lnTo>
                  <a:pt x="3897396" y="3070297"/>
                </a:lnTo>
                <a:lnTo>
                  <a:pt x="3890800" y="3071903"/>
                </a:lnTo>
                <a:cubicBezTo>
                  <a:pt x="3865901" y="3072029"/>
                  <a:pt x="3858562" y="3067412"/>
                  <a:pt x="3844074" y="3072063"/>
                </a:cubicBezTo>
                <a:cubicBezTo>
                  <a:pt x="3822669" y="3062396"/>
                  <a:pt x="3829876" y="3071099"/>
                  <a:pt x="3813596" y="3072579"/>
                </a:cubicBezTo>
                <a:cubicBezTo>
                  <a:pt x="3800751" y="3074505"/>
                  <a:pt x="3824330" y="3078216"/>
                  <a:pt x="3811743" y="3078763"/>
                </a:cubicBezTo>
                <a:cubicBezTo>
                  <a:pt x="3798124" y="3076266"/>
                  <a:pt x="3798764" y="3084018"/>
                  <a:pt x="3784600" y="3080966"/>
                </a:cubicBezTo>
                <a:cubicBezTo>
                  <a:pt x="3788042" y="3075127"/>
                  <a:pt x="3756652" y="3082098"/>
                  <a:pt x="3755678" y="3076997"/>
                </a:cubicBezTo>
                <a:cubicBezTo>
                  <a:pt x="3743648" y="3084291"/>
                  <a:pt x="3737604" y="3075305"/>
                  <a:pt x="3721587" y="3077553"/>
                </a:cubicBezTo>
                <a:cubicBezTo>
                  <a:pt x="3714042" y="3080313"/>
                  <a:pt x="3708600" y="3080787"/>
                  <a:pt x="3701187" y="3077818"/>
                </a:cubicBezTo>
                <a:cubicBezTo>
                  <a:pt x="3666438" y="3091253"/>
                  <a:pt x="3680164" y="3078420"/>
                  <a:pt x="3647646" y="3083588"/>
                </a:cubicBezTo>
                <a:cubicBezTo>
                  <a:pt x="3619631" y="3089020"/>
                  <a:pt x="3587871" y="3092545"/>
                  <a:pt x="3560777" y="3105520"/>
                </a:cubicBezTo>
                <a:cubicBezTo>
                  <a:pt x="3555802" y="3109193"/>
                  <a:pt x="3543591" y="3110585"/>
                  <a:pt x="3533503" y="3108626"/>
                </a:cubicBezTo>
                <a:cubicBezTo>
                  <a:pt x="3531768" y="3108290"/>
                  <a:pt x="3530162" y="3107864"/>
                  <a:pt x="3528735" y="3107361"/>
                </a:cubicBezTo>
                <a:cubicBezTo>
                  <a:pt x="3505309" y="3109347"/>
                  <a:pt x="3419631" y="3118211"/>
                  <a:pt x="3392949" y="3120534"/>
                </a:cubicBezTo>
                <a:cubicBezTo>
                  <a:pt x="3390791" y="3115813"/>
                  <a:pt x="3377299" y="3124333"/>
                  <a:pt x="3368657" y="3121305"/>
                </a:cubicBezTo>
                <a:cubicBezTo>
                  <a:pt x="3362467" y="3118650"/>
                  <a:pt x="3356930" y="3120616"/>
                  <a:pt x="3350465" y="3120823"/>
                </a:cubicBezTo>
                <a:cubicBezTo>
                  <a:pt x="3341947" y="3118736"/>
                  <a:pt x="3314164" y="3122506"/>
                  <a:pt x="3306922" y="3125212"/>
                </a:cubicBezTo>
                <a:cubicBezTo>
                  <a:pt x="3289615" y="3134610"/>
                  <a:pt x="3250286" y="3127630"/>
                  <a:pt x="3235905" y="3134831"/>
                </a:cubicBezTo>
                <a:cubicBezTo>
                  <a:pt x="3230686" y="3135887"/>
                  <a:pt x="3225583" y="3136314"/>
                  <a:pt x="3220570" y="3136351"/>
                </a:cubicBezTo>
                <a:lnTo>
                  <a:pt x="3206547" y="3135559"/>
                </a:lnTo>
                <a:lnTo>
                  <a:pt x="3202562" y="3133546"/>
                </a:lnTo>
                <a:lnTo>
                  <a:pt x="3193989" y="3134044"/>
                </a:lnTo>
                <a:cubicBezTo>
                  <a:pt x="3193170" y="3133943"/>
                  <a:pt x="3192354" y="3133838"/>
                  <a:pt x="3191535" y="3133737"/>
                </a:cubicBezTo>
                <a:cubicBezTo>
                  <a:pt x="3186844" y="3133143"/>
                  <a:pt x="3182215" y="3132626"/>
                  <a:pt x="3177631" y="3132423"/>
                </a:cubicBezTo>
                <a:cubicBezTo>
                  <a:pt x="3183659" y="3142516"/>
                  <a:pt x="3139642" y="3132347"/>
                  <a:pt x="3152328" y="3140511"/>
                </a:cubicBezTo>
                <a:cubicBezTo>
                  <a:pt x="3128198" y="3141143"/>
                  <a:pt x="3146604" y="3148747"/>
                  <a:pt x="3117596" y="3141499"/>
                </a:cubicBezTo>
                <a:cubicBezTo>
                  <a:pt x="3086979" y="3143595"/>
                  <a:pt x="3006888" y="3148940"/>
                  <a:pt x="2968634" y="3153086"/>
                </a:cubicBezTo>
                <a:cubicBezTo>
                  <a:pt x="2929486" y="3164160"/>
                  <a:pt x="2914998" y="3160811"/>
                  <a:pt x="2888057" y="3166369"/>
                </a:cubicBezTo>
                <a:cubicBezTo>
                  <a:pt x="2835648" y="3169073"/>
                  <a:pt x="2838558" y="3182345"/>
                  <a:pt x="2815482" y="3172591"/>
                </a:cubicBezTo>
                <a:cubicBezTo>
                  <a:pt x="2780330" y="3174973"/>
                  <a:pt x="2810834" y="3187092"/>
                  <a:pt x="2773979" y="3183164"/>
                </a:cubicBezTo>
                <a:cubicBezTo>
                  <a:pt x="2772836" y="3184755"/>
                  <a:pt x="2747271" y="3200694"/>
                  <a:pt x="2744895" y="3201836"/>
                </a:cubicBezTo>
                <a:cubicBezTo>
                  <a:pt x="2729571" y="3202108"/>
                  <a:pt x="2714249" y="3202379"/>
                  <a:pt x="2698926" y="3202651"/>
                </a:cubicBezTo>
                <a:lnTo>
                  <a:pt x="2695579" y="3202498"/>
                </a:lnTo>
                <a:lnTo>
                  <a:pt x="2674400" y="3206842"/>
                </a:lnTo>
                <a:lnTo>
                  <a:pt x="2673684" y="3206495"/>
                </a:lnTo>
                <a:cubicBezTo>
                  <a:pt x="2671600" y="3205816"/>
                  <a:pt x="2669147" y="3205501"/>
                  <a:pt x="2665867" y="3205942"/>
                </a:cubicBezTo>
                <a:cubicBezTo>
                  <a:pt x="2655994" y="3204939"/>
                  <a:pt x="2626692" y="3200644"/>
                  <a:pt x="2614431" y="3200481"/>
                </a:cubicBezTo>
                <a:cubicBezTo>
                  <a:pt x="2607486" y="3202087"/>
                  <a:pt x="2600071" y="3203605"/>
                  <a:pt x="2592303" y="3204964"/>
                </a:cubicBezTo>
                <a:lnTo>
                  <a:pt x="2529882" y="3205645"/>
                </a:lnTo>
                <a:lnTo>
                  <a:pt x="2464509" y="3197687"/>
                </a:lnTo>
                <a:cubicBezTo>
                  <a:pt x="2440330" y="3197513"/>
                  <a:pt x="2419394" y="3194556"/>
                  <a:pt x="2398926" y="3196641"/>
                </a:cubicBezTo>
                <a:cubicBezTo>
                  <a:pt x="2390615" y="3194341"/>
                  <a:pt x="2382779" y="3200091"/>
                  <a:pt x="2375181" y="3203534"/>
                </a:cubicBezTo>
                <a:cubicBezTo>
                  <a:pt x="2352617" y="3202385"/>
                  <a:pt x="2347156" y="3190791"/>
                  <a:pt x="2332855" y="3194625"/>
                </a:cubicBezTo>
                <a:cubicBezTo>
                  <a:pt x="2320177" y="3186674"/>
                  <a:pt x="2319429" y="3189708"/>
                  <a:pt x="2313469" y="3191985"/>
                </a:cubicBezTo>
                <a:cubicBezTo>
                  <a:pt x="2313187" y="3192040"/>
                  <a:pt x="2312903" y="3192094"/>
                  <a:pt x="2312621" y="3192148"/>
                </a:cubicBezTo>
                <a:lnTo>
                  <a:pt x="2310886" y="3191011"/>
                </a:lnTo>
                <a:cubicBezTo>
                  <a:pt x="2309691" y="3190836"/>
                  <a:pt x="2308496" y="3190660"/>
                  <a:pt x="2307301" y="3190485"/>
                </a:cubicBezTo>
                <a:cubicBezTo>
                  <a:pt x="2304038" y="3190598"/>
                  <a:pt x="2300775" y="3190712"/>
                  <a:pt x="2297511" y="3190825"/>
                </a:cubicBezTo>
                <a:cubicBezTo>
                  <a:pt x="2296284" y="3190964"/>
                  <a:pt x="2295057" y="3191105"/>
                  <a:pt x="2293829" y="3191244"/>
                </a:cubicBezTo>
                <a:cubicBezTo>
                  <a:pt x="2291292" y="3191425"/>
                  <a:pt x="2289608" y="3191405"/>
                  <a:pt x="2288442" y="3191236"/>
                </a:cubicBezTo>
                <a:cubicBezTo>
                  <a:pt x="2288397" y="3191205"/>
                  <a:pt x="2288352" y="3191173"/>
                  <a:pt x="2288307" y="3191142"/>
                </a:cubicBezTo>
                <a:cubicBezTo>
                  <a:pt x="2286625" y="3191201"/>
                  <a:pt x="2292966" y="3181241"/>
                  <a:pt x="2291282" y="3181298"/>
                </a:cubicBezTo>
                <a:cubicBezTo>
                  <a:pt x="2282768" y="3181808"/>
                  <a:pt x="2266459" y="3192523"/>
                  <a:pt x="2258572" y="3193351"/>
                </a:cubicBezTo>
                <a:cubicBezTo>
                  <a:pt x="2251903" y="3188132"/>
                  <a:pt x="2222758" y="3194297"/>
                  <a:pt x="2225949" y="3184460"/>
                </a:cubicBezTo>
                <a:cubicBezTo>
                  <a:pt x="2215309" y="3185285"/>
                  <a:pt x="2208874" y="3189370"/>
                  <a:pt x="2212457" y="3182918"/>
                </a:cubicBezTo>
                <a:cubicBezTo>
                  <a:pt x="2208954" y="3183005"/>
                  <a:pt x="2206796" y="3182455"/>
                  <a:pt x="2205250" y="3181596"/>
                </a:cubicBezTo>
                <a:lnTo>
                  <a:pt x="2204802" y="3181191"/>
                </a:lnTo>
                <a:cubicBezTo>
                  <a:pt x="2196360" y="3181862"/>
                  <a:pt x="2165295" y="3184604"/>
                  <a:pt x="2154589" y="3185621"/>
                </a:cubicBezTo>
                <a:lnTo>
                  <a:pt x="2140577" y="3187296"/>
                </a:lnTo>
                <a:lnTo>
                  <a:pt x="2139223" y="3186946"/>
                </a:lnTo>
                <a:lnTo>
                  <a:pt x="2129522" y="3182108"/>
                </a:lnTo>
                <a:cubicBezTo>
                  <a:pt x="2126396" y="3182958"/>
                  <a:pt x="2123631" y="3190717"/>
                  <a:pt x="2121389" y="3192118"/>
                </a:cubicBezTo>
                <a:cubicBezTo>
                  <a:pt x="2088356" y="3184630"/>
                  <a:pt x="2057187" y="3191481"/>
                  <a:pt x="2021332" y="3190187"/>
                </a:cubicBezTo>
                <a:cubicBezTo>
                  <a:pt x="1980808" y="3192837"/>
                  <a:pt x="1960551" y="3192182"/>
                  <a:pt x="1937109" y="3194259"/>
                </a:cubicBezTo>
                <a:cubicBezTo>
                  <a:pt x="1933244" y="3194376"/>
                  <a:pt x="1901924" y="3195327"/>
                  <a:pt x="1908362" y="3191174"/>
                </a:cubicBezTo>
                <a:cubicBezTo>
                  <a:pt x="1873455" y="3191897"/>
                  <a:pt x="1822379" y="3188607"/>
                  <a:pt x="1786518" y="3189413"/>
                </a:cubicBezTo>
                <a:cubicBezTo>
                  <a:pt x="1763469" y="3179547"/>
                  <a:pt x="1741339" y="3197857"/>
                  <a:pt x="1717434" y="3196011"/>
                </a:cubicBezTo>
                <a:cubicBezTo>
                  <a:pt x="1723972" y="3205094"/>
                  <a:pt x="1664175" y="3190915"/>
                  <a:pt x="1662865" y="3201166"/>
                </a:cubicBezTo>
                <a:lnTo>
                  <a:pt x="1636987" y="3195235"/>
                </a:lnTo>
                <a:lnTo>
                  <a:pt x="1623920" y="3183037"/>
                </a:lnTo>
                <a:cubicBezTo>
                  <a:pt x="1619023" y="3182563"/>
                  <a:pt x="1613758" y="3192473"/>
                  <a:pt x="1607939" y="3192950"/>
                </a:cubicBezTo>
                <a:cubicBezTo>
                  <a:pt x="1593621" y="3197013"/>
                  <a:pt x="1571326" y="3192034"/>
                  <a:pt x="1551162" y="3192335"/>
                </a:cubicBezTo>
                <a:lnTo>
                  <a:pt x="1541903" y="3186915"/>
                </a:lnTo>
                <a:lnTo>
                  <a:pt x="1511680" y="3191495"/>
                </a:lnTo>
                <a:cubicBezTo>
                  <a:pt x="1489503" y="3191217"/>
                  <a:pt x="1467326" y="3190938"/>
                  <a:pt x="1445149" y="3190660"/>
                </a:cubicBezTo>
                <a:lnTo>
                  <a:pt x="1436200" y="3191890"/>
                </a:lnTo>
                <a:cubicBezTo>
                  <a:pt x="1432876" y="3191277"/>
                  <a:pt x="1429122" y="3201007"/>
                  <a:pt x="1425206" y="3200344"/>
                </a:cubicBezTo>
                <a:lnTo>
                  <a:pt x="1412701" y="3187919"/>
                </a:lnTo>
                <a:cubicBezTo>
                  <a:pt x="1402612" y="3187367"/>
                  <a:pt x="1373509" y="3184444"/>
                  <a:pt x="1364678" y="3183688"/>
                </a:cubicBezTo>
                <a:cubicBezTo>
                  <a:pt x="1363023" y="3183583"/>
                  <a:pt x="1361370" y="3183479"/>
                  <a:pt x="1359716" y="3183377"/>
                </a:cubicBezTo>
                <a:lnTo>
                  <a:pt x="1327998" y="3173718"/>
                </a:lnTo>
                <a:cubicBezTo>
                  <a:pt x="1303324" y="3168363"/>
                  <a:pt x="1243415" y="3156944"/>
                  <a:pt x="1211674" y="3151252"/>
                </a:cubicBezTo>
                <a:cubicBezTo>
                  <a:pt x="1183206" y="3154805"/>
                  <a:pt x="1160307" y="3140433"/>
                  <a:pt x="1137545" y="3142903"/>
                </a:cubicBezTo>
                <a:cubicBezTo>
                  <a:pt x="1108831" y="3139323"/>
                  <a:pt x="1085657" y="3133417"/>
                  <a:pt x="1067088" y="3129767"/>
                </a:cubicBezTo>
                <a:cubicBezTo>
                  <a:pt x="1064006" y="3128241"/>
                  <a:pt x="1029699" y="3122201"/>
                  <a:pt x="1026132" y="3121008"/>
                </a:cubicBezTo>
                <a:cubicBezTo>
                  <a:pt x="1005747" y="3117732"/>
                  <a:pt x="1013867" y="3117508"/>
                  <a:pt x="979389" y="3112403"/>
                </a:cubicBezTo>
                <a:cubicBezTo>
                  <a:pt x="950459" y="3107178"/>
                  <a:pt x="920762" y="3105056"/>
                  <a:pt x="888511" y="3099565"/>
                </a:cubicBezTo>
                <a:cubicBezTo>
                  <a:pt x="854269" y="3092172"/>
                  <a:pt x="833998" y="3094049"/>
                  <a:pt x="820520" y="3090926"/>
                </a:cubicBezTo>
                <a:cubicBezTo>
                  <a:pt x="792202" y="3081871"/>
                  <a:pt x="783417" y="3082958"/>
                  <a:pt x="740242" y="3083816"/>
                </a:cubicBezTo>
                <a:cubicBezTo>
                  <a:pt x="707061" y="3077800"/>
                  <a:pt x="671560" y="3086129"/>
                  <a:pt x="646247" y="3074734"/>
                </a:cubicBezTo>
                <a:cubicBezTo>
                  <a:pt x="642938" y="3075735"/>
                  <a:pt x="639394" y="3076369"/>
                  <a:pt x="635700" y="3076739"/>
                </a:cubicBezTo>
                <a:cubicBezTo>
                  <a:pt x="632097" y="3076874"/>
                  <a:pt x="628494" y="3077010"/>
                  <a:pt x="624891" y="3077145"/>
                </a:cubicBezTo>
                <a:lnTo>
                  <a:pt x="614671" y="3073567"/>
                </a:lnTo>
                <a:cubicBezTo>
                  <a:pt x="603428" y="3072991"/>
                  <a:pt x="568522" y="3074251"/>
                  <a:pt x="557430" y="3073687"/>
                </a:cubicBezTo>
                <a:lnTo>
                  <a:pt x="557338" y="3073252"/>
                </a:lnTo>
                <a:cubicBezTo>
                  <a:pt x="554424" y="3072272"/>
                  <a:pt x="546805" y="3070825"/>
                  <a:pt x="539949" y="3067812"/>
                </a:cubicBezTo>
                <a:cubicBezTo>
                  <a:pt x="528878" y="3064560"/>
                  <a:pt x="503526" y="3056658"/>
                  <a:pt x="490911" y="3053742"/>
                </a:cubicBezTo>
                <a:lnTo>
                  <a:pt x="468269" y="3040300"/>
                </a:lnTo>
                <a:lnTo>
                  <a:pt x="446284" y="3044010"/>
                </a:lnTo>
                <a:cubicBezTo>
                  <a:pt x="429421" y="3045653"/>
                  <a:pt x="428304" y="3040351"/>
                  <a:pt x="407700" y="3036255"/>
                </a:cubicBezTo>
                <a:cubicBezTo>
                  <a:pt x="397569" y="3038433"/>
                  <a:pt x="390857" y="3046536"/>
                  <a:pt x="384835" y="3043282"/>
                </a:cubicBezTo>
                <a:cubicBezTo>
                  <a:pt x="363540" y="3042472"/>
                  <a:pt x="346002" y="3026895"/>
                  <a:pt x="323041" y="3023486"/>
                </a:cubicBezTo>
                <a:cubicBezTo>
                  <a:pt x="296255" y="3024819"/>
                  <a:pt x="286207" y="3016076"/>
                  <a:pt x="261659" y="3012466"/>
                </a:cubicBezTo>
                <a:cubicBezTo>
                  <a:pt x="237343" y="3017165"/>
                  <a:pt x="246269" y="3004370"/>
                  <a:pt x="234593" y="3000196"/>
                </a:cubicBezTo>
                <a:lnTo>
                  <a:pt x="231087" y="2999548"/>
                </a:lnTo>
                <a:lnTo>
                  <a:pt x="182124" y="3000760"/>
                </a:lnTo>
                <a:cubicBezTo>
                  <a:pt x="176172" y="2995322"/>
                  <a:pt x="146296" y="3000490"/>
                  <a:pt x="150781" y="2990775"/>
                </a:cubicBezTo>
                <a:cubicBezTo>
                  <a:pt x="135014" y="2988838"/>
                  <a:pt x="99403" y="2989342"/>
                  <a:pt x="87521" y="2989133"/>
                </a:cubicBezTo>
                <a:cubicBezTo>
                  <a:pt x="84843" y="2989261"/>
                  <a:pt x="82166" y="2989390"/>
                  <a:pt x="79487" y="2989518"/>
                </a:cubicBezTo>
                <a:lnTo>
                  <a:pt x="77079" y="2990682"/>
                </a:lnTo>
                <a:cubicBezTo>
                  <a:pt x="74554" y="2991354"/>
                  <a:pt x="71035" y="2991559"/>
                  <a:pt x="65291" y="2990716"/>
                </a:cubicBezTo>
                <a:cubicBezTo>
                  <a:pt x="64857" y="2990584"/>
                  <a:pt x="64422" y="2990453"/>
                  <a:pt x="63989" y="2990321"/>
                </a:cubicBezTo>
                <a:cubicBezTo>
                  <a:pt x="62342" y="2990669"/>
                  <a:pt x="50523" y="2991267"/>
                  <a:pt x="36658" y="2991762"/>
                </a:cubicBezTo>
                <a:lnTo>
                  <a:pt x="0" y="2992525"/>
                </a:lnTo>
                <a:close/>
              </a:path>
            </a:pathLst>
          </a:custGeom>
        </p:spPr>
      </p:pic>
      <p:sp>
        <p:nvSpPr>
          <p:cNvPr id="3" name="Content Placeholder 2">
            <a:extLst>
              <a:ext uri="{FF2B5EF4-FFF2-40B4-BE49-F238E27FC236}">
                <a16:creationId xmlns:a16="http://schemas.microsoft.com/office/drawing/2014/main" id="{FEE73D46-3C9A-7271-B638-E5BB316B4677}"/>
              </a:ext>
            </a:extLst>
          </p:cNvPr>
          <p:cNvSpPr>
            <a:spLocks noGrp="1"/>
          </p:cNvSpPr>
          <p:nvPr>
            <p:ph idx="1"/>
          </p:nvPr>
        </p:nvSpPr>
        <p:spPr>
          <a:xfrm>
            <a:off x="5619404" y="3651159"/>
            <a:ext cx="5734396" cy="2525803"/>
          </a:xfrm>
        </p:spPr>
        <p:txBody>
          <a:bodyPr anchor="ctr">
            <a:normAutofit/>
          </a:bodyPr>
          <a:lstStyle/>
          <a:p>
            <a:pPr>
              <a:buFont typeface="Wingdings" panose="05000000000000000000" pitchFamily="2" charset="2"/>
              <a:buChar char="v"/>
            </a:pPr>
            <a:r>
              <a:rPr lang="en-US" sz="1400" dirty="0">
                <a:latin typeface="Times New Roman" panose="02020603050405020304" pitchFamily="18" charset="0"/>
                <a:cs typeface="Times New Roman" panose="02020603050405020304" pitchFamily="18" charset="0"/>
              </a:rPr>
              <a:t>The Industrial Revolution in Swansea during the early 1800s was characterized by the transformative impact of steam power on factories and transportation, leading to increased demand for coal and copper.</a:t>
            </a:r>
          </a:p>
          <a:p>
            <a:pPr>
              <a:buFont typeface="Wingdings" panose="05000000000000000000" pitchFamily="2" charset="2"/>
              <a:buChar char="v"/>
            </a:pPr>
            <a:r>
              <a:rPr lang="en-US" sz="1400" dirty="0">
                <a:latin typeface="Times New Roman" panose="02020603050405020304" pitchFamily="18" charset="0"/>
                <a:cs typeface="Times New Roman" panose="02020603050405020304" pitchFamily="18" charset="0"/>
              </a:rPr>
              <a:t>South Wales had rich coal and limestone resources that were crucial for metal smelting, establishing Swansea’s Lower Swansea Valley as a key industrial hub.</a:t>
            </a:r>
          </a:p>
          <a:p>
            <a:pPr>
              <a:buFont typeface="Wingdings" panose="05000000000000000000" pitchFamily="2" charset="2"/>
              <a:buChar char="v"/>
            </a:pPr>
            <a:r>
              <a:rPr lang="en-US" sz="1400" dirty="0">
                <a:latin typeface="Times New Roman" panose="02020603050405020304" pitchFamily="18" charset="0"/>
                <a:cs typeface="Times New Roman" panose="02020603050405020304" pitchFamily="18" charset="0"/>
              </a:rPr>
              <a:t>Influential leaders like Richard Hill and James Finlay contributed to the town's development in metalwork and shipbuilding, while its strategic coastal location enhanced access to global trade routes, promoting economic growth.</a:t>
            </a:r>
            <a:endParaRPr lang="en-GB"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11271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4D85B6A-FF18-4EFD-BD23-77FDE89EC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2"/>
            <a:ext cx="12188952" cy="685799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8AAB596-4870-4D7C-9F51-06F1F7367C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1999"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F5609E-C794-2C3A-AE7A-F12C707AE26F}"/>
              </a:ext>
            </a:extLst>
          </p:cNvPr>
          <p:cNvSpPr>
            <a:spLocks noGrp="1"/>
          </p:cNvSpPr>
          <p:nvPr>
            <p:ph type="title"/>
          </p:nvPr>
        </p:nvSpPr>
        <p:spPr>
          <a:xfrm>
            <a:off x="754912" y="3651159"/>
            <a:ext cx="4401880" cy="2525803"/>
          </a:xfrm>
        </p:spPr>
        <p:txBody>
          <a:bodyPr>
            <a:normAutofit/>
          </a:bodyPr>
          <a:lstStyle/>
          <a:p>
            <a:pPr algn="ctr"/>
            <a:r>
              <a:rPr lang="en-GB" sz="4000" b="1" dirty="0">
                <a:solidFill>
                  <a:schemeClr val="accent5">
                    <a:lumMod val="75000"/>
                  </a:schemeClr>
                </a:solidFill>
                <a:latin typeface="Times New Roman" panose="02020603050405020304" pitchFamily="18" charset="0"/>
                <a:cs typeface="Times New Roman" panose="02020603050405020304" pitchFamily="18" charset="0"/>
              </a:rPr>
              <a:t>Llanelli's Industrial Prosperity</a:t>
            </a:r>
          </a:p>
        </p:txBody>
      </p:sp>
      <p:pic>
        <p:nvPicPr>
          <p:cNvPr id="6" name="Picture 5">
            <a:extLst>
              <a:ext uri="{FF2B5EF4-FFF2-40B4-BE49-F238E27FC236}">
                <a16:creationId xmlns:a16="http://schemas.microsoft.com/office/drawing/2014/main" id="{00DD08D6-EACB-68D8-67BF-A4169B10A328}"/>
              </a:ext>
            </a:extLst>
          </p:cNvPr>
          <p:cNvPicPr>
            <a:picLocks noChangeAspect="1"/>
          </p:cNvPicPr>
          <p:nvPr/>
        </p:nvPicPr>
        <p:blipFill>
          <a:blip r:embed="rId2"/>
          <a:srcRect l="5715" r="9326" b="1"/>
          <a:stretch/>
        </p:blipFill>
        <p:spPr>
          <a:xfrm>
            <a:off x="1" y="10"/>
            <a:ext cx="4048364" cy="3385728"/>
          </a:xfrm>
          <a:custGeom>
            <a:avLst/>
            <a:gdLst/>
            <a:ahLst/>
            <a:cxnLst/>
            <a:rect l="l" t="t" r="r" b="b"/>
            <a:pathLst>
              <a:path w="4048364" h="3385738">
                <a:moveTo>
                  <a:pt x="0" y="0"/>
                </a:moveTo>
                <a:lnTo>
                  <a:pt x="4048364" y="0"/>
                </a:lnTo>
                <a:lnTo>
                  <a:pt x="4048364" y="3128862"/>
                </a:lnTo>
                <a:lnTo>
                  <a:pt x="4028354" y="3127605"/>
                </a:lnTo>
                <a:lnTo>
                  <a:pt x="4027052" y="3128074"/>
                </a:lnTo>
                <a:cubicBezTo>
                  <a:pt x="4021308" y="3129081"/>
                  <a:pt x="4017789" y="3128835"/>
                  <a:pt x="4015263" y="3128035"/>
                </a:cubicBezTo>
                <a:lnTo>
                  <a:pt x="4012855" y="3126647"/>
                </a:lnTo>
                <a:cubicBezTo>
                  <a:pt x="4010177" y="3126494"/>
                  <a:pt x="4007499" y="3126340"/>
                  <a:pt x="4004821" y="3126187"/>
                </a:cubicBezTo>
                <a:lnTo>
                  <a:pt x="3989141" y="3124118"/>
                </a:lnTo>
                <a:lnTo>
                  <a:pt x="3986071" y="3124823"/>
                </a:lnTo>
                <a:cubicBezTo>
                  <a:pt x="3978117" y="3124349"/>
                  <a:pt x="3970163" y="3123876"/>
                  <a:pt x="3962210" y="3123402"/>
                </a:cubicBezTo>
                <a:lnTo>
                  <a:pt x="3961815" y="3123900"/>
                </a:lnTo>
                <a:cubicBezTo>
                  <a:pt x="3960390" y="3124987"/>
                  <a:pt x="3958310" y="3125727"/>
                  <a:pt x="3954808" y="3125765"/>
                </a:cubicBezTo>
                <a:cubicBezTo>
                  <a:pt x="3959236" y="3133302"/>
                  <a:pt x="3952279" y="3128699"/>
                  <a:pt x="3941561" y="3128145"/>
                </a:cubicBezTo>
                <a:cubicBezTo>
                  <a:pt x="3946046" y="3139728"/>
                  <a:pt x="3916172" y="3133567"/>
                  <a:pt x="3910218" y="3140049"/>
                </a:cubicBezTo>
                <a:cubicBezTo>
                  <a:pt x="3902241" y="3139380"/>
                  <a:pt x="3893889" y="3138886"/>
                  <a:pt x="3885332" y="3138624"/>
                </a:cubicBezTo>
                <a:cubicBezTo>
                  <a:pt x="3883646" y="3138622"/>
                  <a:pt x="3881962" y="3138621"/>
                  <a:pt x="3880277" y="3138620"/>
                </a:cubicBezTo>
                <a:lnTo>
                  <a:pt x="3880157" y="3138737"/>
                </a:lnTo>
                <a:cubicBezTo>
                  <a:pt x="3879018" y="3138984"/>
                  <a:pt x="3877339" y="3139076"/>
                  <a:pt x="3874788" y="3138963"/>
                </a:cubicBezTo>
                <a:cubicBezTo>
                  <a:pt x="3873545" y="3138846"/>
                  <a:pt x="3872302" y="3138728"/>
                  <a:pt x="3871060" y="3138611"/>
                </a:cubicBezTo>
                <a:cubicBezTo>
                  <a:pt x="3867792" y="3138609"/>
                  <a:pt x="3864523" y="3138606"/>
                  <a:pt x="3861255" y="3138604"/>
                </a:cubicBezTo>
                <a:lnTo>
                  <a:pt x="3857750" y="3139376"/>
                </a:lnTo>
                <a:cubicBezTo>
                  <a:pt x="3846075" y="3144353"/>
                  <a:pt x="3854999" y="3159606"/>
                  <a:pt x="3830684" y="3154005"/>
                </a:cubicBezTo>
                <a:cubicBezTo>
                  <a:pt x="3806135" y="3158310"/>
                  <a:pt x="3796087" y="3168731"/>
                  <a:pt x="3769301" y="3167144"/>
                </a:cubicBezTo>
                <a:cubicBezTo>
                  <a:pt x="3746341" y="3171207"/>
                  <a:pt x="3728802" y="3177834"/>
                  <a:pt x="3707507" y="3178801"/>
                </a:cubicBezTo>
                <a:cubicBezTo>
                  <a:pt x="3701485" y="3182680"/>
                  <a:pt x="3694773" y="3184962"/>
                  <a:pt x="3684642" y="3182365"/>
                </a:cubicBezTo>
                <a:cubicBezTo>
                  <a:pt x="3664039" y="3187250"/>
                  <a:pt x="3662921" y="3193571"/>
                  <a:pt x="3646059" y="3191612"/>
                </a:cubicBezTo>
                <a:cubicBezTo>
                  <a:pt x="3640580" y="3202449"/>
                  <a:pt x="3637332" y="3199208"/>
                  <a:pt x="3629738" y="3197639"/>
                </a:cubicBezTo>
                <a:cubicBezTo>
                  <a:pt x="3629422" y="3197624"/>
                  <a:pt x="3629107" y="3197610"/>
                  <a:pt x="3628792" y="3197595"/>
                </a:cubicBezTo>
                <a:lnTo>
                  <a:pt x="3628083" y="3199132"/>
                </a:lnTo>
                <a:lnTo>
                  <a:pt x="3625096" y="3200289"/>
                </a:lnTo>
                <a:lnTo>
                  <a:pt x="3615459" y="3201481"/>
                </a:lnTo>
                <a:lnTo>
                  <a:pt x="3611591" y="3201604"/>
                </a:lnTo>
                <a:cubicBezTo>
                  <a:pt x="3609016" y="3201810"/>
                  <a:pt x="3607422" y="3202103"/>
                  <a:pt x="3606451" y="3202476"/>
                </a:cubicBezTo>
                <a:cubicBezTo>
                  <a:pt x="3606434" y="3202517"/>
                  <a:pt x="3606416" y="3202558"/>
                  <a:pt x="3606400" y="3202600"/>
                </a:cubicBezTo>
                <a:lnTo>
                  <a:pt x="3601432" y="3203215"/>
                </a:lnTo>
                <a:cubicBezTo>
                  <a:pt x="3592873" y="3204015"/>
                  <a:pt x="3584373" y="3204569"/>
                  <a:pt x="3576144" y="3204914"/>
                </a:cubicBezTo>
                <a:cubicBezTo>
                  <a:pt x="3574128" y="3211763"/>
                  <a:pt x="3541136" y="3209599"/>
                  <a:pt x="3552393" y="3219987"/>
                </a:cubicBezTo>
                <a:cubicBezTo>
                  <a:pt x="3541534" y="3220777"/>
                  <a:pt x="3531979" y="3217280"/>
                  <a:pt x="3540787" y="3223856"/>
                </a:cubicBezTo>
                <a:cubicBezTo>
                  <a:pt x="3537368" y="3224320"/>
                  <a:pt x="3535763" y="3225273"/>
                  <a:pt x="3535004" y="3226474"/>
                </a:cubicBezTo>
                <a:lnTo>
                  <a:pt x="3534913" y="3226993"/>
                </a:lnTo>
                <a:lnTo>
                  <a:pt x="3510631" y="3228569"/>
                </a:lnTo>
                <a:lnTo>
                  <a:pt x="3508032" y="3229611"/>
                </a:lnTo>
                <a:cubicBezTo>
                  <a:pt x="3502489" y="3229598"/>
                  <a:pt x="3496946" y="3217293"/>
                  <a:pt x="3491403" y="3217280"/>
                </a:cubicBezTo>
                <a:lnTo>
                  <a:pt x="3483240" y="3230123"/>
                </a:lnTo>
                <a:lnTo>
                  <a:pt x="3480053" y="3229107"/>
                </a:lnTo>
                <a:cubicBezTo>
                  <a:pt x="3477098" y="3228661"/>
                  <a:pt x="3473497" y="3228859"/>
                  <a:pt x="3468451" y="3230512"/>
                </a:cubicBezTo>
                <a:lnTo>
                  <a:pt x="3467451" y="3231115"/>
                </a:lnTo>
                <a:cubicBezTo>
                  <a:pt x="3463724" y="3230736"/>
                  <a:pt x="3465319" y="3225693"/>
                  <a:pt x="3446095" y="3228240"/>
                </a:cubicBezTo>
                <a:cubicBezTo>
                  <a:pt x="3420782" y="3241826"/>
                  <a:pt x="3385281" y="3239224"/>
                  <a:pt x="3352101" y="3246398"/>
                </a:cubicBezTo>
                <a:cubicBezTo>
                  <a:pt x="3308926" y="3245374"/>
                  <a:pt x="3300141" y="3236748"/>
                  <a:pt x="3271822" y="3247544"/>
                </a:cubicBezTo>
                <a:cubicBezTo>
                  <a:pt x="3258345" y="3251268"/>
                  <a:pt x="3238074" y="3249030"/>
                  <a:pt x="3203831" y="3257844"/>
                </a:cubicBezTo>
                <a:cubicBezTo>
                  <a:pt x="3171582" y="3264392"/>
                  <a:pt x="3141884" y="3266922"/>
                  <a:pt x="3112954" y="3273149"/>
                </a:cubicBezTo>
                <a:cubicBezTo>
                  <a:pt x="3078476" y="3279234"/>
                  <a:pt x="3086597" y="3279502"/>
                  <a:pt x="3066210" y="3283409"/>
                </a:cubicBezTo>
                <a:cubicBezTo>
                  <a:pt x="3062644" y="3284830"/>
                  <a:pt x="3028337" y="3292032"/>
                  <a:pt x="3025254" y="3293851"/>
                </a:cubicBezTo>
                <a:cubicBezTo>
                  <a:pt x="3006685" y="3298201"/>
                  <a:pt x="2983512" y="3305242"/>
                  <a:pt x="2954798" y="3309512"/>
                </a:cubicBezTo>
                <a:cubicBezTo>
                  <a:pt x="2932037" y="3306567"/>
                  <a:pt x="2909137" y="3323699"/>
                  <a:pt x="2880670" y="3319465"/>
                </a:cubicBezTo>
                <a:cubicBezTo>
                  <a:pt x="2870569" y="3318853"/>
                  <a:pt x="2841559" y="3322739"/>
                  <a:pt x="2837450" y="3326994"/>
                </a:cubicBezTo>
                <a:cubicBezTo>
                  <a:pt x="2831684" y="3328529"/>
                  <a:pt x="2824114" y="3328158"/>
                  <a:pt x="2822806" y="3332324"/>
                </a:cubicBezTo>
                <a:cubicBezTo>
                  <a:pt x="2819977" y="3337498"/>
                  <a:pt x="2796022" y="3333071"/>
                  <a:pt x="2801164" y="3338109"/>
                </a:cubicBezTo>
                <a:cubicBezTo>
                  <a:pt x="2784223" y="3335142"/>
                  <a:pt x="2776048" y="3346261"/>
                  <a:pt x="2764344" y="3350228"/>
                </a:cubicBezTo>
                <a:cubicBezTo>
                  <a:pt x="2757478" y="3348562"/>
                  <a:pt x="2751292" y="3350631"/>
                  <a:pt x="2743431" y="3353702"/>
                </a:cubicBezTo>
                <a:lnTo>
                  <a:pt x="2732627" y="3357764"/>
                </a:lnTo>
                <a:cubicBezTo>
                  <a:pt x="2730974" y="3357887"/>
                  <a:pt x="2729319" y="3358011"/>
                  <a:pt x="2727665" y="3358134"/>
                </a:cubicBezTo>
                <a:cubicBezTo>
                  <a:pt x="2718835" y="3359036"/>
                  <a:pt x="2689731" y="3362522"/>
                  <a:pt x="2679642" y="3363177"/>
                </a:cubicBezTo>
                <a:lnTo>
                  <a:pt x="2667138" y="3362068"/>
                </a:lnTo>
                <a:cubicBezTo>
                  <a:pt x="2663221" y="3362857"/>
                  <a:pt x="2659468" y="3367183"/>
                  <a:pt x="2656143" y="3367913"/>
                </a:cubicBezTo>
                <a:lnTo>
                  <a:pt x="2647194" y="3366448"/>
                </a:lnTo>
                <a:cubicBezTo>
                  <a:pt x="2648133" y="3370674"/>
                  <a:pt x="2637589" y="3367195"/>
                  <a:pt x="2629621" y="3367085"/>
                </a:cubicBezTo>
                <a:cubicBezTo>
                  <a:pt x="2613302" y="3367205"/>
                  <a:pt x="2596982" y="3367324"/>
                  <a:pt x="2580663" y="3367443"/>
                </a:cubicBezTo>
                <a:lnTo>
                  <a:pt x="2550440" y="3369943"/>
                </a:lnTo>
                <a:lnTo>
                  <a:pt x="2541181" y="3368444"/>
                </a:lnTo>
                <a:cubicBezTo>
                  <a:pt x="2521017" y="3368085"/>
                  <a:pt x="2498723" y="3374020"/>
                  <a:pt x="2484405" y="3369178"/>
                </a:cubicBezTo>
                <a:cubicBezTo>
                  <a:pt x="2478585" y="3368607"/>
                  <a:pt x="2473319" y="3368738"/>
                  <a:pt x="2468424" y="3369303"/>
                </a:cubicBezTo>
                <a:lnTo>
                  <a:pt x="2455357" y="3371902"/>
                </a:lnTo>
                <a:lnTo>
                  <a:pt x="2429477" y="3378972"/>
                </a:lnTo>
                <a:cubicBezTo>
                  <a:pt x="2428170" y="3366751"/>
                  <a:pt x="2368370" y="3383654"/>
                  <a:pt x="2374910" y="3372826"/>
                </a:cubicBezTo>
                <a:cubicBezTo>
                  <a:pt x="2351003" y="3375026"/>
                  <a:pt x="2328875" y="3353198"/>
                  <a:pt x="2305825" y="3364960"/>
                </a:cubicBezTo>
                <a:cubicBezTo>
                  <a:pt x="2269964" y="3363999"/>
                  <a:pt x="2218889" y="3367921"/>
                  <a:pt x="2183980" y="3367060"/>
                </a:cubicBezTo>
                <a:cubicBezTo>
                  <a:pt x="2190418" y="3372011"/>
                  <a:pt x="2159099" y="3370877"/>
                  <a:pt x="2155235" y="3370737"/>
                </a:cubicBezTo>
                <a:cubicBezTo>
                  <a:pt x="2131791" y="3368260"/>
                  <a:pt x="2111535" y="3369043"/>
                  <a:pt x="2071012" y="3365882"/>
                </a:cubicBezTo>
                <a:cubicBezTo>
                  <a:pt x="2035156" y="3367426"/>
                  <a:pt x="2003987" y="3359257"/>
                  <a:pt x="1970953" y="3368185"/>
                </a:cubicBezTo>
                <a:cubicBezTo>
                  <a:pt x="1968713" y="3366515"/>
                  <a:pt x="1965947" y="3365226"/>
                  <a:pt x="1962822" y="3364213"/>
                </a:cubicBezTo>
                <a:lnTo>
                  <a:pt x="1953120" y="3362020"/>
                </a:lnTo>
                <a:lnTo>
                  <a:pt x="1951768" y="3362436"/>
                </a:lnTo>
                <a:cubicBezTo>
                  <a:pt x="1945920" y="3363208"/>
                  <a:pt x="1942436" y="3362820"/>
                  <a:pt x="1940004" y="3361921"/>
                </a:cubicBezTo>
                <a:lnTo>
                  <a:pt x="1937753" y="3360440"/>
                </a:lnTo>
                <a:cubicBezTo>
                  <a:pt x="1935095" y="3360180"/>
                  <a:pt x="1932438" y="3359919"/>
                  <a:pt x="1929780" y="3359659"/>
                </a:cubicBezTo>
                <a:lnTo>
                  <a:pt x="1887540" y="3355160"/>
                </a:lnTo>
                <a:lnTo>
                  <a:pt x="1887093" y="3355641"/>
                </a:lnTo>
                <a:cubicBezTo>
                  <a:pt x="1885548" y="3356665"/>
                  <a:pt x="1883390" y="3357319"/>
                  <a:pt x="1879887" y="3357216"/>
                </a:cubicBezTo>
                <a:cubicBezTo>
                  <a:pt x="1883470" y="3364909"/>
                  <a:pt x="1877035" y="3360039"/>
                  <a:pt x="1866395" y="3359055"/>
                </a:cubicBezTo>
                <a:cubicBezTo>
                  <a:pt x="1869584" y="3370783"/>
                  <a:pt x="1840440" y="3363434"/>
                  <a:pt x="1833771" y="3369655"/>
                </a:cubicBezTo>
                <a:cubicBezTo>
                  <a:pt x="1825883" y="3368668"/>
                  <a:pt x="1817596" y="3367837"/>
                  <a:pt x="1809081" y="3367230"/>
                </a:cubicBezTo>
                <a:cubicBezTo>
                  <a:pt x="1807399" y="3367161"/>
                  <a:pt x="1805718" y="3367091"/>
                  <a:pt x="1804036" y="3367022"/>
                </a:cubicBezTo>
                <a:cubicBezTo>
                  <a:pt x="1803991" y="3367059"/>
                  <a:pt x="1803946" y="3367097"/>
                  <a:pt x="1803901" y="3367134"/>
                </a:cubicBezTo>
                <a:cubicBezTo>
                  <a:pt x="1802735" y="3367334"/>
                  <a:pt x="1801050" y="3367359"/>
                  <a:pt x="1798514" y="3367143"/>
                </a:cubicBezTo>
                <a:lnTo>
                  <a:pt x="1794832" y="3366642"/>
                </a:lnTo>
                <a:cubicBezTo>
                  <a:pt x="1791569" y="3366507"/>
                  <a:pt x="1788305" y="3366373"/>
                  <a:pt x="1785042" y="3366238"/>
                </a:cubicBezTo>
                <a:lnTo>
                  <a:pt x="1781456" y="3366865"/>
                </a:lnTo>
                <a:lnTo>
                  <a:pt x="1779723" y="3368220"/>
                </a:lnTo>
                <a:cubicBezTo>
                  <a:pt x="1779440" y="3368155"/>
                  <a:pt x="1779156" y="3368091"/>
                  <a:pt x="1778873" y="3368027"/>
                </a:cubicBezTo>
                <a:cubicBezTo>
                  <a:pt x="1772915" y="3365312"/>
                  <a:pt x="1772165" y="3361694"/>
                  <a:pt x="1759487" y="3371174"/>
                </a:cubicBezTo>
                <a:cubicBezTo>
                  <a:pt x="1745189" y="3366602"/>
                  <a:pt x="1739727" y="3372462"/>
                  <a:pt x="1717161" y="3373831"/>
                </a:cubicBezTo>
                <a:cubicBezTo>
                  <a:pt x="1709564" y="3369729"/>
                  <a:pt x="1701729" y="3370835"/>
                  <a:pt x="1693416" y="3373577"/>
                </a:cubicBezTo>
                <a:cubicBezTo>
                  <a:pt x="1672951" y="3371092"/>
                  <a:pt x="1652013" y="3374616"/>
                  <a:pt x="1627833" y="3374823"/>
                </a:cubicBezTo>
                <a:lnTo>
                  <a:pt x="1562462" y="3384313"/>
                </a:lnTo>
                <a:lnTo>
                  <a:pt x="1500041" y="3383500"/>
                </a:lnTo>
                <a:cubicBezTo>
                  <a:pt x="1492272" y="3381880"/>
                  <a:pt x="1484857" y="3380071"/>
                  <a:pt x="1477912" y="3378156"/>
                </a:cubicBezTo>
                <a:cubicBezTo>
                  <a:pt x="1467843" y="3383396"/>
                  <a:pt x="1444391" y="3372727"/>
                  <a:pt x="1440452" y="3384511"/>
                </a:cubicBezTo>
                <a:cubicBezTo>
                  <a:pt x="1430880" y="3382266"/>
                  <a:pt x="1427637" y="3376755"/>
                  <a:pt x="1426476" y="3384665"/>
                </a:cubicBezTo>
                <a:cubicBezTo>
                  <a:pt x="1423197" y="3384140"/>
                  <a:pt x="1420743" y="3384515"/>
                  <a:pt x="1418659" y="3385325"/>
                </a:cubicBezTo>
                <a:lnTo>
                  <a:pt x="1417944" y="3385738"/>
                </a:lnTo>
                <a:lnTo>
                  <a:pt x="1396764" y="3380560"/>
                </a:lnTo>
                <a:cubicBezTo>
                  <a:pt x="1395649" y="3380621"/>
                  <a:pt x="1394534" y="3380681"/>
                  <a:pt x="1393418" y="3380742"/>
                </a:cubicBezTo>
                <a:lnTo>
                  <a:pt x="1380294" y="3376255"/>
                </a:lnTo>
                <a:lnTo>
                  <a:pt x="1351459" y="3367829"/>
                </a:lnTo>
                <a:cubicBezTo>
                  <a:pt x="1349081" y="3366466"/>
                  <a:pt x="1319507" y="3359407"/>
                  <a:pt x="1318363" y="3357511"/>
                </a:cubicBezTo>
                <a:cubicBezTo>
                  <a:pt x="1281509" y="3362193"/>
                  <a:pt x="1312014" y="3347744"/>
                  <a:pt x="1276860" y="3344906"/>
                </a:cubicBezTo>
                <a:cubicBezTo>
                  <a:pt x="1253785" y="3356533"/>
                  <a:pt x="1256695" y="3340712"/>
                  <a:pt x="1204286" y="3337488"/>
                </a:cubicBezTo>
                <a:cubicBezTo>
                  <a:pt x="1177346" y="3330862"/>
                  <a:pt x="1162856" y="3334854"/>
                  <a:pt x="1123710" y="3321651"/>
                </a:cubicBezTo>
                <a:cubicBezTo>
                  <a:pt x="1085454" y="3316709"/>
                  <a:pt x="1005363" y="3310335"/>
                  <a:pt x="974748" y="3307837"/>
                </a:cubicBezTo>
                <a:cubicBezTo>
                  <a:pt x="945739" y="3316478"/>
                  <a:pt x="964147" y="3307413"/>
                  <a:pt x="940014" y="3306660"/>
                </a:cubicBezTo>
                <a:cubicBezTo>
                  <a:pt x="952701" y="3296927"/>
                  <a:pt x="908686" y="3309051"/>
                  <a:pt x="914712" y="3297017"/>
                </a:cubicBezTo>
                <a:cubicBezTo>
                  <a:pt x="910130" y="3297260"/>
                  <a:pt x="905499" y="3297876"/>
                  <a:pt x="900809" y="3298584"/>
                </a:cubicBezTo>
                <a:cubicBezTo>
                  <a:pt x="899990" y="3298705"/>
                  <a:pt x="899172" y="3298828"/>
                  <a:pt x="898353" y="3298949"/>
                </a:cubicBezTo>
                <a:lnTo>
                  <a:pt x="889782" y="3298355"/>
                </a:lnTo>
                <a:lnTo>
                  <a:pt x="885796" y="3300754"/>
                </a:lnTo>
                <a:lnTo>
                  <a:pt x="871773" y="3301699"/>
                </a:lnTo>
                <a:cubicBezTo>
                  <a:pt x="866761" y="3301657"/>
                  <a:pt x="861656" y="3301147"/>
                  <a:pt x="856438" y="3299888"/>
                </a:cubicBezTo>
                <a:cubicBezTo>
                  <a:pt x="842058" y="3291303"/>
                  <a:pt x="802729" y="3299624"/>
                  <a:pt x="785420" y="3288419"/>
                </a:cubicBezTo>
                <a:cubicBezTo>
                  <a:pt x="778178" y="3285195"/>
                  <a:pt x="750397" y="3280699"/>
                  <a:pt x="741879" y="3283188"/>
                </a:cubicBezTo>
                <a:cubicBezTo>
                  <a:pt x="735414" y="3282940"/>
                  <a:pt x="729876" y="3280596"/>
                  <a:pt x="723686" y="3283763"/>
                </a:cubicBezTo>
                <a:cubicBezTo>
                  <a:pt x="715044" y="3287372"/>
                  <a:pt x="701553" y="3277214"/>
                  <a:pt x="699393" y="3282843"/>
                </a:cubicBezTo>
                <a:cubicBezTo>
                  <a:pt x="672713" y="3280073"/>
                  <a:pt x="587034" y="3269505"/>
                  <a:pt x="563609" y="3267140"/>
                </a:cubicBezTo>
                <a:cubicBezTo>
                  <a:pt x="562182" y="3267737"/>
                  <a:pt x="560575" y="3268245"/>
                  <a:pt x="558841" y="3268647"/>
                </a:cubicBezTo>
                <a:cubicBezTo>
                  <a:pt x="548753" y="3270983"/>
                  <a:pt x="536540" y="3269324"/>
                  <a:pt x="531566" y="3264943"/>
                </a:cubicBezTo>
                <a:cubicBezTo>
                  <a:pt x="504471" y="3249476"/>
                  <a:pt x="472712" y="3245273"/>
                  <a:pt x="444697" y="3238795"/>
                </a:cubicBezTo>
                <a:cubicBezTo>
                  <a:pt x="412178" y="3232635"/>
                  <a:pt x="425904" y="3247936"/>
                  <a:pt x="391157" y="3231917"/>
                </a:cubicBezTo>
                <a:cubicBezTo>
                  <a:pt x="383742" y="3235456"/>
                  <a:pt x="378300" y="3234891"/>
                  <a:pt x="370757" y="3231601"/>
                </a:cubicBezTo>
                <a:cubicBezTo>
                  <a:pt x="354739" y="3228921"/>
                  <a:pt x="348695" y="3239635"/>
                  <a:pt x="336665" y="3230937"/>
                </a:cubicBezTo>
                <a:cubicBezTo>
                  <a:pt x="335690" y="3237020"/>
                  <a:pt x="304301" y="3228709"/>
                  <a:pt x="307742" y="3235671"/>
                </a:cubicBezTo>
                <a:cubicBezTo>
                  <a:pt x="293579" y="3239310"/>
                  <a:pt x="294219" y="3230068"/>
                  <a:pt x="280601" y="3233044"/>
                </a:cubicBezTo>
                <a:cubicBezTo>
                  <a:pt x="268012" y="3232391"/>
                  <a:pt x="291593" y="3227968"/>
                  <a:pt x="278749" y="3225671"/>
                </a:cubicBezTo>
                <a:cubicBezTo>
                  <a:pt x="262467" y="3223907"/>
                  <a:pt x="269675" y="3213530"/>
                  <a:pt x="248269" y="3225056"/>
                </a:cubicBezTo>
                <a:cubicBezTo>
                  <a:pt x="233782" y="3219511"/>
                  <a:pt x="226442" y="3225015"/>
                  <a:pt x="201544" y="3224865"/>
                </a:cubicBezTo>
                <a:lnTo>
                  <a:pt x="194948" y="3222950"/>
                </a:lnTo>
                <a:lnTo>
                  <a:pt x="186529" y="3228320"/>
                </a:lnTo>
                <a:cubicBezTo>
                  <a:pt x="181850" y="3230472"/>
                  <a:pt x="176241" y="3231774"/>
                  <a:pt x="168765" y="3231015"/>
                </a:cubicBezTo>
                <a:cubicBezTo>
                  <a:pt x="124081" y="3216459"/>
                  <a:pt x="165980" y="3240734"/>
                  <a:pt x="91518" y="3231445"/>
                </a:cubicBezTo>
                <a:cubicBezTo>
                  <a:pt x="87975" y="3229296"/>
                  <a:pt x="77991" y="3230542"/>
                  <a:pt x="77943" y="3233140"/>
                </a:cubicBezTo>
                <a:cubicBezTo>
                  <a:pt x="73437" y="3232021"/>
                  <a:pt x="63858" y="3226368"/>
                  <a:pt x="61120" y="3230347"/>
                </a:cubicBezTo>
                <a:cubicBezTo>
                  <a:pt x="48916" y="3229750"/>
                  <a:pt x="37022" y="3228445"/>
                  <a:pt x="25722" y="3226477"/>
                </a:cubicBezTo>
                <a:lnTo>
                  <a:pt x="2781" y="3220829"/>
                </a:lnTo>
                <a:lnTo>
                  <a:pt x="0" y="3222232"/>
                </a:lnTo>
                <a:close/>
              </a:path>
            </a:pathLst>
          </a:custGeom>
        </p:spPr>
      </p:pic>
      <p:pic>
        <p:nvPicPr>
          <p:cNvPr id="5" name="Picture 4">
            <a:extLst>
              <a:ext uri="{FF2B5EF4-FFF2-40B4-BE49-F238E27FC236}">
                <a16:creationId xmlns:a16="http://schemas.microsoft.com/office/drawing/2014/main" id="{F4FC2F71-3388-0DBC-260B-2C51F9247193}"/>
              </a:ext>
            </a:extLst>
          </p:cNvPr>
          <p:cNvPicPr>
            <a:picLocks noChangeAspect="1"/>
          </p:cNvPicPr>
          <p:nvPr/>
        </p:nvPicPr>
        <p:blipFill>
          <a:blip r:embed="rId3"/>
          <a:srcRect l="1853" r="1289" b="3"/>
          <a:stretch/>
        </p:blipFill>
        <p:spPr>
          <a:xfrm>
            <a:off x="4048364" y="10"/>
            <a:ext cx="4047893" cy="3130303"/>
          </a:xfrm>
          <a:custGeom>
            <a:avLst/>
            <a:gdLst/>
            <a:ahLst/>
            <a:cxnLst/>
            <a:rect l="l" t="t" r="r" b="b"/>
            <a:pathLst>
              <a:path w="4047893" h="3130313">
                <a:moveTo>
                  <a:pt x="0" y="0"/>
                </a:moveTo>
                <a:lnTo>
                  <a:pt x="4047893" y="0"/>
                </a:lnTo>
                <a:lnTo>
                  <a:pt x="4047893" y="2992525"/>
                </a:lnTo>
                <a:lnTo>
                  <a:pt x="4044945" y="2992586"/>
                </a:lnTo>
                <a:cubicBezTo>
                  <a:pt x="4013007" y="2983988"/>
                  <a:pt x="4029496" y="3002088"/>
                  <a:pt x="3993923" y="2999580"/>
                </a:cubicBezTo>
                <a:cubicBezTo>
                  <a:pt x="3953690" y="2999973"/>
                  <a:pt x="3925732" y="2991464"/>
                  <a:pt x="3899257" y="2991280"/>
                </a:cubicBezTo>
                <a:cubicBezTo>
                  <a:pt x="3886826" y="2992016"/>
                  <a:pt x="3796118" y="2992410"/>
                  <a:pt x="3803589" y="2988457"/>
                </a:cubicBezTo>
                <a:cubicBezTo>
                  <a:pt x="3771479" y="2987956"/>
                  <a:pt x="3724459" y="2987111"/>
                  <a:pt x="3706605" y="2988270"/>
                </a:cubicBezTo>
                <a:cubicBezTo>
                  <a:pt x="3703225" y="2988426"/>
                  <a:pt x="3699845" y="2995259"/>
                  <a:pt x="3696464" y="2995413"/>
                </a:cubicBezTo>
                <a:cubicBezTo>
                  <a:pt x="3673602" y="2986686"/>
                  <a:pt x="3685958" y="2988536"/>
                  <a:pt x="3662169" y="2987908"/>
                </a:cubicBezTo>
                <a:cubicBezTo>
                  <a:pt x="3644316" y="2989346"/>
                  <a:pt x="3656616" y="2981280"/>
                  <a:pt x="3638764" y="2982720"/>
                </a:cubicBezTo>
                <a:cubicBezTo>
                  <a:pt x="3602893" y="3008058"/>
                  <a:pt x="3578600" y="2986261"/>
                  <a:pt x="3530424" y="2996502"/>
                </a:cubicBezTo>
                <a:lnTo>
                  <a:pt x="3456483" y="2997177"/>
                </a:lnTo>
                <a:cubicBezTo>
                  <a:pt x="3450083" y="2997047"/>
                  <a:pt x="3443320" y="2998716"/>
                  <a:pt x="3439236" y="2995748"/>
                </a:cubicBezTo>
                <a:cubicBezTo>
                  <a:pt x="3425274" y="2994993"/>
                  <a:pt x="3393296" y="2993247"/>
                  <a:pt x="3372711" y="2992647"/>
                </a:cubicBezTo>
                <a:cubicBezTo>
                  <a:pt x="3352114" y="2993339"/>
                  <a:pt x="3350044" y="2997183"/>
                  <a:pt x="3326457" y="2999562"/>
                </a:cubicBezTo>
                <a:cubicBezTo>
                  <a:pt x="3268010" y="2985834"/>
                  <a:pt x="3302346" y="3004193"/>
                  <a:pt x="3274937" y="3010764"/>
                </a:cubicBezTo>
                <a:lnTo>
                  <a:pt x="3247552" y="3008692"/>
                </a:lnTo>
                <a:cubicBezTo>
                  <a:pt x="3239494" y="3005937"/>
                  <a:pt x="3224032" y="3005163"/>
                  <a:pt x="3216589" y="3008563"/>
                </a:cubicBezTo>
                <a:cubicBezTo>
                  <a:pt x="3181100" y="3020067"/>
                  <a:pt x="3210475" y="3004709"/>
                  <a:pt x="3179493" y="3008658"/>
                </a:cubicBezTo>
                <a:lnTo>
                  <a:pt x="3149112" y="3020078"/>
                </a:lnTo>
                <a:cubicBezTo>
                  <a:pt x="3138430" y="3019544"/>
                  <a:pt x="3127747" y="3019009"/>
                  <a:pt x="3117065" y="3018475"/>
                </a:cubicBezTo>
                <a:cubicBezTo>
                  <a:pt x="3100309" y="3015895"/>
                  <a:pt x="3095375" y="3026139"/>
                  <a:pt x="3085852" y="3024583"/>
                </a:cubicBezTo>
                <a:cubicBezTo>
                  <a:pt x="3083205" y="3019193"/>
                  <a:pt x="3077928" y="3019162"/>
                  <a:pt x="3068056" y="3021444"/>
                </a:cubicBezTo>
                <a:cubicBezTo>
                  <a:pt x="3067547" y="3021351"/>
                  <a:pt x="3067037" y="3021259"/>
                  <a:pt x="3066528" y="3021166"/>
                </a:cubicBezTo>
                <a:lnTo>
                  <a:pt x="3051628" y="3025475"/>
                </a:lnTo>
                <a:cubicBezTo>
                  <a:pt x="3054335" y="3020346"/>
                  <a:pt x="3000640" y="3019856"/>
                  <a:pt x="3008147" y="3014221"/>
                </a:cubicBezTo>
                <a:cubicBezTo>
                  <a:pt x="2996636" y="3010443"/>
                  <a:pt x="2991707" y="3018195"/>
                  <a:pt x="2980324" y="3014998"/>
                </a:cubicBezTo>
                <a:cubicBezTo>
                  <a:pt x="2967759" y="3014889"/>
                  <a:pt x="2987908" y="3019812"/>
                  <a:pt x="2974105" y="3021060"/>
                </a:cubicBezTo>
                <a:lnTo>
                  <a:pt x="2898967" y="3017706"/>
                </a:lnTo>
                <a:cubicBezTo>
                  <a:pt x="2889133" y="3021187"/>
                  <a:pt x="2880975" y="3020246"/>
                  <a:pt x="2872906" y="3017913"/>
                </a:cubicBezTo>
                <a:cubicBezTo>
                  <a:pt x="2849600" y="3020012"/>
                  <a:pt x="2847396" y="3018756"/>
                  <a:pt x="2821030" y="3018570"/>
                </a:cubicBezTo>
                <a:cubicBezTo>
                  <a:pt x="2792862" y="3023488"/>
                  <a:pt x="2758404" y="3014645"/>
                  <a:pt x="2730230" y="3014478"/>
                </a:cubicBezTo>
                <a:cubicBezTo>
                  <a:pt x="2702955" y="3023440"/>
                  <a:pt x="2711231" y="3004407"/>
                  <a:pt x="2687628" y="3005991"/>
                </a:cubicBezTo>
                <a:cubicBezTo>
                  <a:pt x="2649605" y="3014731"/>
                  <a:pt x="2688189" y="2999782"/>
                  <a:pt x="2628951" y="3004830"/>
                </a:cubicBezTo>
                <a:cubicBezTo>
                  <a:pt x="2625663" y="3006155"/>
                  <a:pt x="2618407" y="3015266"/>
                  <a:pt x="2619087" y="3013614"/>
                </a:cubicBezTo>
                <a:cubicBezTo>
                  <a:pt x="2606112" y="3014782"/>
                  <a:pt x="2568093" y="2997243"/>
                  <a:pt x="2549635" y="2999983"/>
                </a:cubicBezTo>
                <a:cubicBezTo>
                  <a:pt x="2513091" y="2997030"/>
                  <a:pt x="2495971" y="3005531"/>
                  <a:pt x="2469604" y="3005376"/>
                </a:cubicBezTo>
                <a:cubicBezTo>
                  <a:pt x="2460397" y="2976697"/>
                  <a:pt x="2420737" y="2997007"/>
                  <a:pt x="2366760" y="2987305"/>
                </a:cubicBezTo>
                <a:lnTo>
                  <a:pt x="2184478" y="2961828"/>
                </a:lnTo>
                <a:cubicBezTo>
                  <a:pt x="2115036" y="2937464"/>
                  <a:pt x="2031972" y="2970268"/>
                  <a:pt x="1991474" y="2962283"/>
                </a:cubicBezTo>
                <a:cubicBezTo>
                  <a:pt x="1975906" y="2972633"/>
                  <a:pt x="1961170" y="2963900"/>
                  <a:pt x="1941495" y="2969250"/>
                </a:cubicBezTo>
                <a:cubicBezTo>
                  <a:pt x="1896970" y="2975048"/>
                  <a:pt x="1881450" y="2995138"/>
                  <a:pt x="1822493" y="2993245"/>
                </a:cubicBezTo>
                <a:cubicBezTo>
                  <a:pt x="1799752" y="2992680"/>
                  <a:pt x="1701905" y="3006271"/>
                  <a:pt x="1648275" y="3026984"/>
                </a:cubicBezTo>
                <a:cubicBezTo>
                  <a:pt x="1616403" y="3033006"/>
                  <a:pt x="1600867" y="3023480"/>
                  <a:pt x="1591543" y="3039507"/>
                </a:cubicBezTo>
                <a:cubicBezTo>
                  <a:pt x="1575633" y="3031550"/>
                  <a:pt x="1526767" y="3047631"/>
                  <a:pt x="1510786" y="3050338"/>
                </a:cubicBezTo>
                <a:cubicBezTo>
                  <a:pt x="1497175" y="3045578"/>
                  <a:pt x="1491407" y="3051196"/>
                  <a:pt x="1479840" y="3053327"/>
                </a:cubicBezTo>
                <a:cubicBezTo>
                  <a:pt x="1474089" y="3050164"/>
                  <a:pt x="1464204" y="3051201"/>
                  <a:pt x="1461357" y="3055733"/>
                </a:cubicBezTo>
                <a:cubicBezTo>
                  <a:pt x="1467349" y="3065105"/>
                  <a:pt x="1432334" y="3063173"/>
                  <a:pt x="1430609" y="3070139"/>
                </a:cubicBezTo>
                <a:cubicBezTo>
                  <a:pt x="1410809" y="3073257"/>
                  <a:pt x="1323018" y="3072123"/>
                  <a:pt x="1309663" y="3084181"/>
                </a:cubicBezTo>
                <a:cubicBezTo>
                  <a:pt x="1269914" y="3092768"/>
                  <a:pt x="1209429" y="3080588"/>
                  <a:pt x="1192304" y="3082361"/>
                </a:cubicBezTo>
                <a:cubicBezTo>
                  <a:pt x="1184634" y="3081978"/>
                  <a:pt x="1176965" y="3081596"/>
                  <a:pt x="1169295" y="3081213"/>
                </a:cubicBezTo>
                <a:cubicBezTo>
                  <a:pt x="1168466" y="3081343"/>
                  <a:pt x="1167637" y="3081472"/>
                  <a:pt x="1166808" y="3081602"/>
                </a:cubicBezTo>
                <a:lnTo>
                  <a:pt x="1115657" y="3078399"/>
                </a:lnTo>
                <a:cubicBezTo>
                  <a:pt x="1085018" y="3091808"/>
                  <a:pt x="1079065" y="3095515"/>
                  <a:pt x="1042697" y="3099190"/>
                </a:cubicBezTo>
                <a:cubicBezTo>
                  <a:pt x="1032644" y="3098127"/>
                  <a:pt x="979772" y="3096610"/>
                  <a:pt x="977694" y="3101331"/>
                </a:cubicBezTo>
                <a:cubicBezTo>
                  <a:pt x="961202" y="3095237"/>
                  <a:pt x="940975" y="3100420"/>
                  <a:pt x="924689" y="3093967"/>
                </a:cubicBezTo>
                <a:lnTo>
                  <a:pt x="908550" y="3095950"/>
                </a:lnTo>
                <a:cubicBezTo>
                  <a:pt x="877246" y="3094415"/>
                  <a:pt x="882046" y="3103801"/>
                  <a:pt x="845329" y="3093766"/>
                </a:cubicBezTo>
                <a:cubicBezTo>
                  <a:pt x="837507" y="3090489"/>
                  <a:pt x="824678" y="3090903"/>
                  <a:pt x="816675" y="3094689"/>
                </a:cubicBezTo>
                <a:cubicBezTo>
                  <a:pt x="815297" y="3095340"/>
                  <a:pt x="814119" y="3096069"/>
                  <a:pt x="813174" y="3096853"/>
                </a:cubicBezTo>
                <a:cubicBezTo>
                  <a:pt x="790135" y="3089266"/>
                  <a:pt x="783048" y="3095936"/>
                  <a:pt x="771013" y="3090209"/>
                </a:cubicBezTo>
                <a:cubicBezTo>
                  <a:pt x="742645" y="3091492"/>
                  <a:pt x="725377" y="3101546"/>
                  <a:pt x="714380" y="3096594"/>
                </a:cubicBezTo>
                <a:cubicBezTo>
                  <a:pt x="693975" y="3099397"/>
                  <a:pt x="662383" y="3104717"/>
                  <a:pt x="648585" y="3107030"/>
                </a:cubicBezTo>
                <a:cubicBezTo>
                  <a:pt x="644887" y="3110964"/>
                  <a:pt x="637955" y="3109672"/>
                  <a:pt x="631605" y="3110477"/>
                </a:cubicBezTo>
                <a:cubicBezTo>
                  <a:pt x="625207" y="3114153"/>
                  <a:pt x="595514" y="3114423"/>
                  <a:pt x="586338" y="3112586"/>
                </a:cubicBezTo>
                <a:lnTo>
                  <a:pt x="557969" y="3117189"/>
                </a:lnTo>
                <a:cubicBezTo>
                  <a:pt x="508787" y="3109938"/>
                  <a:pt x="487300" y="3138257"/>
                  <a:pt x="448505" y="3111851"/>
                </a:cubicBezTo>
                <a:cubicBezTo>
                  <a:pt x="430568" y="3111958"/>
                  <a:pt x="443794" y="3120275"/>
                  <a:pt x="425858" y="3120382"/>
                </a:cubicBezTo>
                <a:cubicBezTo>
                  <a:pt x="402271" y="3123546"/>
                  <a:pt x="413517" y="3112174"/>
                  <a:pt x="391847" y="3124849"/>
                </a:cubicBezTo>
                <a:cubicBezTo>
                  <a:pt x="349157" y="3121702"/>
                  <a:pt x="326774" y="3134560"/>
                  <a:pt x="288285" y="3125383"/>
                </a:cubicBezTo>
                <a:cubicBezTo>
                  <a:pt x="295755" y="3130096"/>
                  <a:pt x="205047" y="3129625"/>
                  <a:pt x="192615" y="3128748"/>
                </a:cubicBezTo>
                <a:cubicBezTo>
                  <a:pt x="166142" y="3128967"/>
                  <a:pt x="138184" y="3127169"/>
                  <a:pt x="97952" y="3126700"/>
                </a:cubicBezTo>
                <a:cubicBezTo>
                  <a:pt x="62377" y="3129690"/>
                  <a:pt x="78866" y="3120054"/>
                  <a:pt x="46928" y="3130306"/>
                </a:cubicBezTo>
                <a:cubicBezTo>
                  <a:pt x="37098" y="3130381"/>
                  <a:pt x="21188" y="3129913"/>
                  <a:pt x="7323" y="3129322"/>
                </a:cubicBezTo>
                <a:lnTo>
                  <a:pt x="0" y="3128862"/>
                </a:lnTo>
                <a:close/>
              </a:path>
            </a:pathLst>
          </a:custGeom>
        </p:spPr>
      </p:pic>
      <p:pic>
        <p:nvPicPr>
          <p:cNvPr id="4" name="Picture 3">
            <a:extLst>
              <a:ext uri="{FF2B5EF4-FFF2-40B4-BE49-F238E27FC236}">
                <a16:creationId xmlns:a16="http://schemas.microsoft.com/office/drawing/2014/main" id="{FDBB8F16-6697-F028-950C-47CA8F590199}"/>
              </a:ext>
            </a:extLst>
          </p:cNvPr>
          <p:cNvPicPr>
            <a:picLocks noChangeAspect="1"/>
          </p:cNvPicPr>
          <p:nvPr/>
        </p:nvPicPr>
        <p:blipFill>
          <a:blip r:embed="rId4"/>
          <a:srcRect t="1942" r="1" b="30158"/>
          <a:stretch/>
        </p:blipFill>
        <p:spPr>
          <a:xfrm>
            <a:off x="8096257" y="10"/>
            <a:ext cx="4095743" cy="3206832"/>
          </a:xfrm>
          <a:custGeom>
            <a:avLst/>
            <a:gdLst/>
            <a:ahLst/>
            <a:cxnLst/>
            <a:rect l="l" t="t" r="r" b="b"/>
            <a:pathLst>
              <a:path w="4095743" h="3206842">
                <a:moveTo>
                  <a:pt x="0" y="0"/>
                </a:moveTo>
                <a:lnTo>
                  <a:pt x="4095743" y="0"/>
                </a:lnTo>
                <a:lnTo>
                  <a:pt x="4095743" y="136523"/>
                </a:lnTo>
                <a:lnTo>
                  <a:pt x="4095743" y="1701208"/>
                </a:lnTo>
                <a:lnTo>
                  <a:pt x="4095743" y="3071014"/>
                </a:lnTo>
                <a:cubicBezTo>
                  <a:pt x="4095742" y="3071024"/>
                  <a:pt x="4095742" y="3071035"/>
                  <a:pt x="4095741" y="3071045"/>
                </a:cubicBezTo>
                <a:cubicBezTo>
                  <a:pt x="4095657" y="3071040"/>
                  <a:pt x="4095572" y="3071032"/>
                  <a:pt x="4095488" y="3071025"/>
                </a:cubicBezTo>
                <a:lnTo>
                  <a:pt x="4089562" y="3068518"/>
                </a:lnTo>
                <a:lnTo>
                  <a:pt x="4066621" y="3073254"/>
                </a:lnTo>
                <a:cubicBezTo>
                  <a:pt x="4055320" y="3074906"/>
                  <a:pt x="4043427" y="3076001"/>
                  <a:pt x="4031223" y="3076501"/>
                </a:cubicBezTo>
                <a:cubicBezTo>
                  <a:pt x="4028484" y="3073164"/>
                  <a:pt x="4018905" y="3077906"/>
                  <a:pt x="4014400" y="3078843"/>
                </a:cubicBezTo>
                <a:cubicBezTo>
                  <a:pt x="4014351" y="3076664"/>
                  <a:pt x="4004368" y="3075619"/>
                  <a:pt x="4000825" y="3077423"/>
                </a:cubicBezTo>
                <a:cubicBezTo>
                  <a:pt x="3926364" y="3085214"/>
                  <a:pt x="3968261" y="3064853"/>
                  <a:pt x="3923579" y="3077062"/>
                </a:cubicBezTo>
                <a:cubicBezTo>
                  <a:pt x="3916103" y="3077698"/>
                  <a:pt x="3910492" y="3076605"/>
                  <a:pt x="3905815" y="3074801"/>
                </a:cubicBezTo>
                <a:lnTo>
                  <a:pt x="3897396" y="3070297"/>
                </a:lnTo>
                <a:lnTo>
                  <a:pt x="3890800" y="3071903"/>
                </a:lnTo>
                <a:cubicBezTo>
                  <a:pt x="3865901" y="3072029"/>
                  <a:pt x="3858562" y="3067412"/>
                  <a:pt x="3844074" y="3072063"/>
                </a:cubicBezTo>
                <a:cubicBezTo>
                  <a:pt x="3822669" y="3062396"/>
                  <a:pt x="3829876" y="3071099"/>
                  <a:pt x="3813596" y="3072579"/>
                </a:cubicBezTo>
                <a:cubicBezTo>
                  <a:pt x="3800751" y="3074505"/>
                  <a:pt x="3824330" y="3078216"/>
                  <a:pt x="3811743" y="3078763"/>
                </a:cubicBezTo>
                <a:cubicBezTo>
                  <a:pt x="3798124" y="3076266"/>
                  <a:pt x="3798764" y="3084018"/>
                  <a:pt x="3784600" y="3080966"/>
                </a:cubicBezTo>
                <a:cubicBezTo>
                  <a:pt x="3788042" y="3075127"/>
                  <a:pt x="3756652" y="3082098"/>
                  <a:pt x="3755678" y="3076997"/>
                </a:cubicBezTo>
                <a:cubicBezTo>
                  <a:pt x="3743648" y="3084291"/>
                  <a:pt x="3737604" y="3075305"/>
                  <a:pt x="3721587" y="3077553"/>
                </a:cubicBezTo>
                <a:cubicBezTo>
                  <a:pt x="3714042" y="3080313"/>
                  <a:pt x="3708600" y="3080787"/>
                  <a:pt x="3701187" y="3077818"/>
                </a:cubicBezTo>
                <a:cubicBezTo>
                  <a:pt x="3666438" y="3091253"/>
                  <a:pt x="3680164" y="3078420"/>
                  <a:pt x="3647646" y="3083588"/>
                </a:cubicBezTo>
                <a:cubicBezTo>
                  <a:pt x="3619631" y="3089020"/>
                  <a:pt x="3587871" y="3092545"/>
                  <a:pt x="3560777" y="3105520"/>
                </a:cubicBezTo>
                <a:cubicBezTo>
                  <a:pt x="3555802" y="3109193"/>
                  <a:pt x="3543591" y="3110585"/>
                  <a:pt x="3533503" y="3108626"/>
                </a:cubicBezTo>
                <a:cubicBezTo>
                  <a:pt x="3531768" y="3108290"/>
                  <a:pt x="3530162" y="3107864"/>
                  <a:pt x="3528735" y="3107361"/>
                </a:cubicBezTo>
                <a:cubicBezTo>
                  <a:pt x="3505309" y="3109347"/>
                  <a:pt x="3419631" y="3118211"/>
                  <a:pt x="3392949" y="3120534"/>
                </a:cubicBezTo>
                <a:cubicBezTo>
                  <a:pt x="3390791" y="3115813"/>
                  <a:pt x="3377299" y="3124333"/>
                  <a:pt x="3368657" y="3121305"/>
                </a:cubicBezTo>
                <a:cubicBezTo>
                  <a:pt x="3362467" y="3118650"/>
                  <a:pt x="3356930" y="3120616"/>
                  <a:pt x="3350465" y="3120823"/>
                </a:cubicBezTo>
                <a:cubicBezTo>
                  <a:pt x="3341947" y="3118736"/>
                  <a:pt x="3314164" y="3122506"/>
                  <a:pt x="3306922" y="3125212"/>
                </a:cubicBezTo>
                <a:cubicBezTo>
                  <a:pt x="3289615" y="3134610"/>
                  <a:pt x="3250286" y="3127630"/>
                  <a:pt x="3235905" y="3134831"/>
                </a:cubicBezTo>
                <a:cubicBezTo>
                  <a:pt x="3230686" y="3135887"/>
                  <a:pt x="3225583" y="3136314"/>
                  <a:pt x="3220570" y="3136351"/>
                </a:cubicBezTo>
                <a:lnTo>
                  <a:pt x="3206547" y="3135559"/>
                </a:lnTo>
                <a:lnTo>
                  <a:pt x="3202562" y="3133546"/>
                </a:lnTo>
                <a:lnTo>
                  <a:pt x="3193989" y="3134044"/>
                </a:lnTo>
                <a:cubicBezTo>
                  <a:pt x="3193170" y="3133943"/>
                  <a:pt x="3192354" y="3133838"/>
                  <a:pt x="3191535" y="3133737"/>
                </a:cubicBezTo>
                <a:cubicBezTo>
                  <a:pt x="3186844" y="3133143"/>
                  <a:pt x="3182215" y="3132626"/>
                  <a:pt x="3177631" y="3132423"/>
                </a:cubicBezTo>
                <a:cubicBezTo>
                  <a:pt x="3183659" y="3142516"/>
                  <a:pt x="3139642" y="3132347"/>
                  <a:pt x="3152328" y="3140511"/>
                </a:cubicBezTo>
                <a:cubicBezTo>
                  <a:pt x="3128198" y="3141143"/>
                  <a:pt x="3146604" y="3148747"/>
                  <a:pt x="3117596" y="3141499"/>
                </a:cubicBezTo>
                <a:cubicBezTo>
                  <a:pt x="3086979" y="3143595"/>
                  <a:pt x="3006888" y="3148940"/>
                  <a:pt x="2968634" y="3153086"/>
                </a:cubicBezTo>
                <a:cubicBezTo>
                  <a:pt x="2929486" y="3164160"/>
                  <a:pt x="2914998" y="3160811"/>
                  <a:pt x="2888057" y="3166369"/>
                </a:cubicBezTo>
                <a:cubicBezTo>
                  <a:pt x="2835648" y="3169073"/>
                  <a:pt x="2838558" y="3182345"/>
                  <a:pt x="2815482" y="3172591"/>
                </a:cubicBezTo>
                <a:cubicBezTo>
                  <a:pt x="2780330" y="3174973"/>
                  <a:pt x="2810834" y="3187092"/>
                  <a:pt x="2773979" y="3183164"/>
                </a:cubicBezTo>
                <a:cubicBezTo>
                  <a:pt x="2772836" y="3184755"/>
                  <a:pt x="2747271" y="3200694"/>
                  <a:pt x="2744895" y="3201836"/>
                </a:cubicBezTo>
                <a:cubicBezTo>
                  <a:pt x="2729571" y="3202108"/>
                  <a:pt x="2714249" y="3202379"/>
                  <a:pt x="2698926" y="3202651"/>
                </a:cubicBezTo>
                <a:lnTo>
                  <a:pt x="2695579" y="3202498"/>
                </a:lnTo>
                <a:lnTo>
                  <a:pt x="2674400" y="3206842"/>
                </a:lnTo>
                <a:lnTo>
                  <a:pt x="2673684" y="3206495"/>
                </a:lnTo>
                <a:cubicBezTo>
                  <a:pt x="2671600" y="3205816"/>
                  <a:pt x="2669147" y="3205501"/>
                  <a:pt x="2665867" y="3205942"/>
                </a:cubicBezTo>
                <a:cubicBezTo>
                  <a:pt x="2655994" y="3204939"/>
                  <a:pt x="2626692" y="3200644"/>
                  <a:pt x="2614431" y="3200481"/>
                </a:cubicBezTo>
                <a:cubicBezTo>
                  <a:pt x="2607486" y="3202087"/>
                  <a:pt x="2600071" y="3203605"/>
                  <a:pt x="2592303" y="3204964"/>
                </a:cubicBezTo>
                <a:lnTo>
                  <a:pt x="2529882" y="3205645"/>
                </a:lnTo>
                <a:lnTo>
                  <a:pt x="2464509" y="3197687"/>
                </a:lnTo>
                <a:cubicBezTo>
                  <a:pt x="2440330" y="3197513"/>
                  <a:pt x="2419394" y="3194556"/>
                  <a:pt x="2398926" y="3196641"/>
                </a:cubicBezTo>
                <a:cubicBezTo>
                  <a:pt x="2390615" y="3194341"/>
                  <a:pt x="2382779" y="3200091"/>
                  <a:pt x="2375181" y="3203534"/>
                </a:cubicBezTo>
                <a:cubicBezTo>
                  <a:pt x="2352617" y="3202385"/>
                  <a:pt x="2347156" y="3190791"/>
                  <a:pt x="2332855" y="3194625"/>
                </a:cubicBezTo>
                <a:cubicBezTo>
                  <a:pt x="2320177" y="3186674"/>
                  <a:pt x="2319429" y="3189708"/>
                  <a:pt x="2313469" y="3191985"/>
                </a:cubicBezTo>
                <a:cubicBezTo>
                  <a:pt x="2313187" y="3192040"/>
                  <a:pt x="2312903" y="3192094"/>
                  <a:pt x="2312621" y="3192148"/>
                </a:cubicBezTo>
                <a:lnTo>
                  <a:pt x="2310886" y="3191011"/>
                </a:lnTo>
                <a:cubicBezTo>
                  <a:pt x="2309691" y="3190836"/>
                  <a:pt x="2308496" y="3190660"/>
                  <a:pt x="2307301" y="3190485"/>
                </a:cubicBezTo>
                <a:cubicBezTo>
                  <a:pt x="2304038" y="3190598"/>
                  <a:pt x="2300775" y="3190712"/>
                  <a:pt x="2297511" y="3190825"/>
                </a:cubicBezTo>
                <a:cubicBezTo>
                  <a:pt x="2296284" y="3190964"/>
                  <a:pt x="2295057" y="3191105"/>
                  <a:pt x="2293829" y="3191244"/>
                </a:cubicBezTo>
                <a:cubicBezTo>
                  <a:pt x="2291292" y="3191425"/>
                  <a:pt x="2289608" y="3191405"/>
                  <a:pt x="2288442" y="3191236"/>
                </a:cubicBezTo>
                <a:cubicBezTo>
                  <a:pt x="2288397" y="3191205"/>
                  <a:pt x="2288352" y="3191173"/>
                  <a:pt x="2288307" y="3191142"/>
                </a:cubicBezTo>
                <a:cubicBezTo>
                  <a:pt x="2286625" y="3191201"/>
                  <a:pt x="2292966" y="3181241"/>
                  <a:pt x="2291282" y="3181298"/>
                </a:cubicBezTo>
                <a:cubicBezTo>
                  <a:pt x="2282768" y="3181808"/>
                  <a:pt x="2266459" y="3192523"/>
                  <a:pt x="2258572" y="3193351"/>
                </a:cubicBezTo>
                <a:cubicBezTo>
                  <a:pt x="2251903" y="3188132"/>
                  <a:pt x="2222758" y="3194297"/>
                  <a:pt x="2225949" y="3184460"/>
                </a:cubicBezTo>
                <a:cubicBezTo>
                  <a:pt x="2215309" y="3185285"/>
                  <a:pt x="2208874" y="3189370"/>
                  <a:pt x="2212457" y="3182918"/>
                </a:cubicBezTo>
                <a:cubicBezTo>
                  <a:pt x="2208954" y="3183005"/>
                  <a:pt x="2206796" y="3182455"/>
                  <a:pt x="2205250" y="3181596"/>
                </a:cubicBezTo>
                <a:lnTo>
                  <a:pt x="2204802" y="3181191"/>
                </a:lnTo>
                <a:cubicBezTo>
                  <a:pt x="2196360" y="3181862"/>
                  <a:pt x="2165295" y="3184604"/>
                  <a:pt x="2154589" y="3185621"/>
                </a:cubicBezTo>
                <a:lnTo>
                  <a:pt x="2140577" y="3187296"/>
                </a:lnTo>
                <a:lnTo>
                  <a:pt x="2139223" y="3186946"/>
                </a:lnTo>
                <a:lnTo>
                  <a:pt x="2129522" y="3182108"/>
                </a:lnTo>
                <a:cubicBezTo>
                  <a:pt x="2126396" y="3182958"/>
                  <a:pt x="2123631" y="3190717"/>
                  <a:pt x="2121389" y="3192118"/>
                </a:cubicBezTo>
                <a:cubicBezTo>
                  <a:pt x="2088356" y="3184630"/>
                  <a:pt x="2057187" y="3191481"/>
                  <a:pt x="2021332" y="3190187"/>
                </a:cubicBezTo>
                <a:cubicBezTo>
                  <a:pt x="1980808" y="3192837"/>
                  <a:pt x="1960551" y="3192182"/>
                  <a:pt x="1937109" y="3194259"/>
                </a:cubicBezTo>
                <a:cubicBezTo>
                  <a:pt x="1933244" y="3194376"/>
                  <a:pt x="1901924" y="3195327"/>
                  <a:pt x="1908362" y="3191174"/>
                </a:cubicBezTo>
                <a:cubicBezTo>
                  <a:pt x="1873455" y="3191897"/>
                  <a:pt x="1822379" y="3188607"/>
                  <a:pt x="1786518" y="3189413"/>
                </a:cubicBezTo>
                <a:cubicBezTo>
                  <a:pt x="1763469" y="3179547"/>
                  <a:pt x="1741339" y="3197857"/>
                  <a:pt x="1717434" y="3196011"/>
                </a:cubicBezTo>
                <a:cubicBezTo>
                  <a:pt x="1723972" y="3205094"/>
                  <a:pt x="1664175" y="3190915"/>
                  <a:pt x="1662865" y="3201166"/>
                </a:cubicBezTo>
                <a:lnTo>
                  <a:pt x="1636987" y="3195235"/>
                </a:lnTo>
                <a:lnTo>
                  <a:pt x="1623920" y="3183037"/>
                </a:lnTo>
                <a:cubicBezTo>
                  <a:pt x="1619023" y="3182563"/>
                  <a:pt x="1613758" y="3192473"/>
                  <a:pt x="1607939" y="3192950"/>
                </a:cubicBezTo>
                <a:cubicBezTo>
                  <a:pt x="1593621" y="3197013"/>
                  <a:pt x="1571326" y="3192034"/>
                  <a:pt x="1551162" y="3192335"/>
                </a:cubicBezTo>
                <a:lnTo>
                  <a:pt x="1541903" y="3186915"/>
                </a:lnTo>
                <a:lnTo>
                  <a:pt x="1511680" y="3191495"/>
                </a:lnTo>
                <a:cubicBezTo>
                  <a:pt x="1489503" y="3191217"/>
                  <a:pt x="1467326" y="3190938"/>
                  <a:pt x="1445149" y="3190660"/>
                </a:cubicBezTo>
                <a:lnTo>
                  <a:pt x="1436200" y="3191890"/>
                </a:lnTo>
                <a:cubicBezTo>
                  <a:pt x="1432876" y="3191277"/>
                  <a:pt x="1429122" y="3201007"/>
                  <a:pt x="1425206" y="3200344"/>
                </a:cubicBezTo>
                <a:lnTo>
                  <a:pt x="1412701" y="3187919"/>
                </a:lnTo>
                <a:cubicBezTo>
                  <a:pt x="1402612" y="3187367"/>
                  <a:pt x="1373509" y="3184444"/>
                  <a:pt x="1364678" y="3183688"/>
                </a:cubicBezTo>
                <a:cubicBezTo>
                  <a:pt x="1363023" y="3183583"/>
                  <a:pt x="1361370" y="3183479"/>
                  <a:pt x="1359716" y="3183377"/>
                </a:cubicBezTo>
                <a:lnTo>
                  <a:pt x="1327998" y="3173718"/>
                </a:lnTo>
                <a:cubicBezTo>
                  <a:pt x="1303324" y="3168363"/>
                  <a:pt x="1243415" y="3156944"/>
                  <a:pt x="1211674" y="3151252"/>
                </a:cubicBezTo>
                <a:cubicBezTo>
                  <a:pt x="1183206" y="3154805"/>
                  <a:pt x="1160307" y="3140433"/>
                  <a:pt x="1137545" y="3142903"/>
                </a:cubicBezTo>
                <a:cubicBezTo>
                  <a:pt x="1108831" y="3139323"/>
                  <a:pt x="1085657" y="3133417"/>
                  <a:pt x="1067088" y="3129767"/>
                </a:cubicBezTo>
                <a:cubicBezTo>
                  <a:pt x="1064006" y="3128241"/>
                  <a:pt x="1029699" y="3122201"/>
                  <a:pt x="1026132" y="3121008"/>
                </a:cubicBezTo>
                <a:cubicBezTo>
                  <a:pt x="1005747" y="3117732"/>
                  <a:pt x="1013867" y="3117508"/>
                  <a:pt x="979389" y="3112403"/>
                </a:cubicBezTo>
                <a:cubicBezTo>
                  <a:pt x="950459" y="3107178"/>
                  <a:pt x="920762" y="3105056"/>
                  <a:pt x="888511" y="3099565"/>
                </a:cubicBezTo>
                <a:cubicBezTo>
                  <a:pt x="854269" y="3092172"/>
                  <a:pt x="833998" y="3094049"/>
                  <a:pt x="820520" y="3090926"/>
                </a:cubicBezTo>
                <a:cubicBezTo>
                  <a:pt x="792202" y="3081871"/>
                  <a:pt x="783417" y="3082958"/>
                  <a:pt x="740242" y="3083816"/>
                </a:cubicBezTo>
                <a:cubicBezTo>
                  <a:pt x="707061" y="3077800"/>
                  <a:pt x="671560" y="3086129"/>
                  <a:pt x="646247" y="3074734"/>
                </a:cubicBezTo>
                <a:cubicBezTo>
                  <a:pt x="642938" y="3075735"/>
                  <a:pt x="639394" y="3076369"/>
                  <a:pt x="635700" y="3076739"/>
                </a:cubicBezTo>
                <a:cubicBezTo>
                  <a:pt x="632097" y="3076874"/>
                  <a:pt x="628494" y="3077010"/>
                  <a:pt x="624891" y="3077145"/>
                </a:cubicBezTo>
                <a:lnTo>
                  <a:pt x="614671" y="3073567"/>
                </a:lnTo>
                <a:cubicBezTo>
                  <a:pt x="603428" y="3072991"/>
                  <a:pt x="568522" y="3074251"/>
                  <a:pt x="557430" y="3073687"/>
                </a:cubicBezTo>
                <a:lnTo>
                  <a:pt x="557338" y="3073252"/>
                </a:lnTo>
                <a:cubicBezTo>
                  <a:pt x="554424" y="3072272"/>
                  <a:pt x="546805" y="3070825"/>
                  <a:pt x="539949" y="3067812"/>
                </a:cubicBezTo>
                <a:cubicBezTo>
                  <a:pt x="528878" y="3064560"/>
                  <a:pt x="503526" y="3056658"/>
                  <a:pt x="490911" y="3053742"/>
                </a:cubicBezTo>
                <a:lnTo>
                  <a:pt x="468269" y="3040300"/>
                </a:lnTo>
                <a:lnTo>
                  <a:pt x="446284" y="3044010"/>
                </a:lnTo>
                <a:cubicBezTo>
                  <a:pt x="429421" y="3045653"/>
                  <a:pt x="428304" y="3040351"/>
                  <a:pt x="407700" y="3036255"/>
                </a:cubicBezTo>
                <a:cubicBezTo>
                  <a:pt x="397569" y="3038433"/>
                  <a:pt x="390857" y="3046536"/>
                  <a:pt x="384835" y="3043282"/>
                </a:cubicBezTo>
                <a:cubicBezTo>
                  <a:pt x="363540" y="3042472"/>
                  <a:pt x="346002" y="3026895"/>
                  <a:pt x="323041" y="3023486"/>
                </a:cubicBezTo>
                <a:cubicBezTo>
                  <a:pt x="296255" y="3024819"/>
                  <a:pt x="286207" y="3016076"/>
                  <a:pt x="261659" y="3012466"/>
                </a:cubicBezTo>
                <a:cubicBezTo>
                  <a:pt x="237343" y="3017165"/>
                  <a:pt x="246269" y="3004370"/>
                  <a:pt x="234593" y="3000196"/>
                </a:cubicBezTo>
                <a:lnTo>
                  <a:pt x="231087" y="2999548"/>
                </a:lnTo>
                <a:lnTo>
                  <a:pt x="182124" y="3000760"/>
                </a:lnTo>
                <a:cubicBezTo>
                  <a:pt x="176172" y="2995322"/>
                  <a:pt x="146296" y="3000490"/>
                  <a:pt x="150781" y="2990775"/>
                </a:cubicBezTo>
                <a:cubicBezTo>
                  <a:pt x="135014" y="2988838"/>
                  <a:pt x="99403" y="2989342"/>
                  <a:pt x="87521" y="2989133"/>
                </a:cubicBezTo>
                <a:cubicBezTo>
                  <a:pt x="84843" y="2989261"/>
                  <a:pt x="82166" y="2989390"/>
                  <a:pt x="79487" y="2989518"/>
                </a:cubicBezTo>
                <a:lnTo>
                  <a:pt x="77079" y="2990682"/>
                </a:lnTo>
                <a:cubicBezTo>
                  <a:pt x="74554" y="2991354"/>
                  <a:pt x="71035" y="2991559"/>
                  <a:pt x="65291" y="2990716"/>
                </a:cubicBezTo>
                <a:cubicBezTo>
                  <a:pt x="64857" y="2990584"/>
                  <a:pt x="64422" y="2990453"/>
                  <a:pt x="63989" y="2990321"/>
                </a:cubicBezTo>
                <a:cubicBezTo>
                  <a:pt x="62342" y="2990669"/>
                  <a:pt x="50523" y="2991267"/>
                  <a:pt x="36658" y="2991762"/>
                </a:cubicBezTo>
                <a:lnTo>
                  <a:pt x="0" y="2992525"/>
                </a:lnTo>
                <a:close/>
              </a:path>
            </a:pathLst>
          </a:custGeom>
        </p:spPr>
      </p:pic>
      <p:sp>
        <p:nvSpPr>
          <p:cNvPr id="3" name="Content Placeholder 2">
            <a:extLst>
              <a:ext uri="{FF2B5EF4-FFF2-40B4-BE49-F238E27FC236}">
                <a16:creationId xmlns:a16="http://schemas.microsoft.com/office/drawing/2014/main" id="{1A759412-66FD-6706-B26A-98A2E62F6F43}"/>
              </a:ext>
            </a:extLst>
          </p:cNvPr>
          <p:cNvSpPr>
            <a:spLocks noGrp="1"/>
          </p:cNvSpPr>
          <p:nvPr>
            <p:ph idx="1"/>
          </p:nvPr>
        </p:nvSpPr>
        <p:spPr>
          <a:xfrm>
            <a:off x="5619404" y="3651159"/>
            <a:ext cx="5734396" cy="2525803"/>
          </a:xfrm>
        </p:spPr>
        <p:txBody>
          <a:bodyPr anchor="ctr">
            <a:normAutofit/>
          </a:bodyPr>
          <a:lstStyle/>
          <a:p>
            <a:r>
              <a:rPr lang="en-US" sz="1400" dirty="0">
                <a:latin typeface="Times New Roman" panose="02020603050405020304" pitchFamily="18" charset="0"/>
                <a:cs typeface="Times New Roman" panose="02020603050405020304" pitchFamily="18" charset="0"/>
              </a:rPr>
              <a:t>Llanelli experienced industrial growth due to its proximity to coal mines and major ports, facilitating expansion.</a:t>
            </a:r>
          </a:p>
          <a:p>
            <a:r>
              <a:rPr lang="en-US" sz="1400" dirty="0">
                <a:latin typeface="Times New Roman" panose="02020603050405020304" pitchFamily="18" charset="0"/>
                <a:cs typeface="Times New Roman" panose="02020603050405020304" pitchFamily="18" charset="0"/>
              </a:rPr>
              <a:t>Influential figures, such as Sir David Davies, established tinplate factories, attracting skilled labor and investments while embracing technological innovations.</a:t>
            </a:r>
          </a:p>
          <a:p>
            <a:r>
              <a:rPr lang="en-US" sz="1400" dirty="0">
                <a:latin typeface="Times New Roman" panose="02020603050405020304" pitchFamily="18" charset="0"/>
                <a:cs typeface="Times New Roman" panose="02020603050405020304" pitchFamily="18" charset="0"/>
              </a:rPr>
              <a:t>The industrial boom led to economic and social growth, including job creation and improved infrastructure, but also resulted in challenges like environmental pollution and social disparities.</a:t>
            </a:r>
            <a:endParaRPr lang="en-GB"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013367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135B4E6-4E4F-958A-1BDB-598152E3CE62}"/>
              </a:ext>
            </a:extLst>
          </p:cNvPr>
          <p:cNvSpPr>
            <a:spLocks noGrp="1"/>
          </p:cNvSpPr>
          <p:nvPr>
            <p:ph type="title"/>
          </p:nvPr>
        </p:nvSpPr>
        <p:spPr>
          <a:xfrm>
            <a:off x="1137036" y="548640"/>
            <a:ext cx="9543405" cy="1188720"/>
          </a:xfrm>
        </p:spPr>
        <p:txBody>
          <a:bodyPr>
            <a:normAutofit/>
          </a:bodyPr>
          <a:lstStyle/>
          <a:p>
            <a:r>
              <a:rPr lang="en-US" sz="4000" b="1" dirty="0">
                <a:solidFill>
                  <a:schemeClr val="accent5">
                    <a:lumMod val="75000"/>
                  </a:schemeClr>
                </a:solidFill>
                <a:latin typeface="Times New Roman" panose="02020603050405020304" pitchFamily="18" charset="0"/>
                <a:cs typeface="Times New Roman" panose="02020603050405020304" pitchFamily="18" charset="0"/>
              </a:rPr>
              <a:t>References </a:t>
            </a:r>
            <a:endParaRPr lang="en-GB" sz="4000" b="1" dirty="0">
              <a:solidFill>
                <a:schemeClr val="accent5">
                  <a:lumMod val="75000"/>
                </a:schemeClr>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56FCBE7-EECF-A585-C737-20DA2A0F36F9}"/>
              </a:ext>
            </a:extLst>
          </p:cNvPr>
          <p:cNvSpPr>
            <a:spLocks noGrp="1"/>
          </p:cNvSpPr>
          <p:nvPr>
            <p:ph idx="1"/>
          </p:nvPr>
        </p:nvSpPr>
        <p:spPr>
          <a:xfrm>
            <a:off x="876563" y="1910781"/>
            <a:ext cx="10859288" cy="3841015"/>
          </a:xfrm>
        </p:spPr>
        <p:txBody>
          <a:bodyPr anchor="ctr">
            <a:normAutofit/>
          </a:bodyPr>
          <a:lstStyle/>
          <a:p>
            <a:r>
              <a:rPr lang="en-US" sz="1500" dirty="0">
                <a:solidFill>
                  <a:schemeClr val="tx1">
                    <a:lumMod val="85000"/>
                    <a:lumOff val="15000"/>
                  </a:schemeClr>
                </a:solidFill>
                <a:latin typeface="Times New Roman" panose="02020603050405020304" pitchFamily="18" charset="0"/>
                <a:cs typeface="Times New Roman" panose="02020603050405020304" pitchFamily="18" charset="0"/>
              </a:rPr>
              <a:t>British History Online. (n.d.). </a:t>
            </a:r>
            <a:r>
              <a:rPr lang="en-US" sz="1500" i="1" dirty="0">
                <a:solidFill>
                  <a:schemeClr val="tx1">
                    <a:lumMod val="85000"/>
                    <a:lumOff val="15000"/>
                  </a:schemeClr>
                </a:solidFill>
                <a:latin typeface="Times New Roman" panose="02020603050405020304" pitchFamily="18" charset="0"/>
                <a:cs typeface="Times New Roman" panose="02020603050405020304" pitchFamily="18" charset="0"/>
              </a:rPr>
              <a:t>Swansea and the Lower Swansea Valley</a:t>
            </a:r>
            <a:r>
              <a:rPr lang="en-US" sz="1500" dirty="0">
                <a:solidFill>
                  <a:schemeClr val="tx1">
                    <a:lumMod val="85000"/>
                    <a:lumOff val="15000"/>
                  </a:schemeClr>
                </a:solidFill>
                <a:latin typeface="Times New Roman" panose="02020603050405020304" pitchFamily="18" charset="0"/>
                <a:cs typeface="Times New Roman" panose="02020603050405020304" pitchFamily="18" charset="0"/>
              </a:rPr>
              <a:t>. Retrieved from </a:t>
            </a:r>
            <a:r>
              <a:rPr lang="en-US" sz="1500" dirty="0">
                <a:solidFill>
                  <a:schemeClr val="tx1">
                    <a:lumMod val="85000"/>
                    <a:lumOff val="15000"/>
                  </a:schemeClr>
                </a:solidFill>
                <a:latin typeface="Times New Roman" panose="02020603050405020304" pitchFamily="18" charset="0"/>
                <a:cs typeface="Times New Roman" panose="02020603050405020304" pitchFamily="18" charset="0"/>
                <a:hlinkClick r:id="rId2"/>
              </a:rPr>
              <a:t>https://www.british-history.ac.uk/swansea-valley</a:t>
            </a:r>
            <a:endParaRPr lang="en-US" sz="1500" dirty="0">
              <a:solidFill>
                <a:schemeClr val="tx1">
                  <a:lumMod val="85000"/>
                  <a:lumOff val="15000"/>
                </a:schemeClr>
              </a:solidFill>
              <a:latin typeface="Times New Roman" panose="02020603050405020304" pitchFamily="18" charset="0"/>
              <a:cs typeface="Times New Roman" panose="02020603050405020304" pitchFamily="18" charset="0"/>
            </a:endParaRPr>
          </a:p>
          <a:p>
            <a:r>
              <a:rPr lang="en-US" sz="1500" dirty="0">
                <a:solidFill>
                  <a:schemeClr val="tx1">
                    <a:lumMod val="85000"/>
                    <a:lumOff val="15000"/>
                  </a:schemeClr>
                </a:solidFill>
                <a:latin typeface="Times New Roman" panose="02020603050405020304" pitchFamily="18" charset="0"/>
                <a:cs typeface="Times New Roman" panose="02020603050405020304" pitchFamily="18" charset="0"/>
              </a:rPr>
              <a:t>Davies, J. (2015). </a:t>
            </a:r>
            <a:r>
              <a:rPr lang="en-US" sz="1500" i="1" dirty="0">
                <a:solidFill>
                  <a:schemeClr val="tx1">
                    <a:lumMod val="85000"/>
                    <a:lumOff val="15000"/>
                  </a:schemeClr>
                </a:solidFill>
                <a:latin typeface="Times New Roman" panose="02020603050405020304" pitchFamily="18" charset="0"/>
                <a:cs typeface="Times New Roman" panose="02020603050405020304" pitchFamily="18" charset="0"/>
              </a:rPr>
              <a:t>Llanelli's industrial growth during the 19th century</a:t>
            </a:r>
            <a:r>
              <a:rPr lang="en-US" sz="1500" dirty="0">
                <a:solidFill>
                  <a:schemeClr val="tx1">
                    <a:lumMod val="85000"/>
                    <a:lumOff val="15000"/>
                  </a:schemeClr>
                </a:solidFill>
                <a:latin typeface="Times New Roman" panose="02020603050405020304" pitchFamily="18" charset="0"/>
                <a:cs typeface="Times New Roman" panose="02020603050405020304" pitchFamily="18" charset="0"/>
              </a:rPr>
              <a:t>. Llanelli Historical Society Publications.</a:t>
            </a:r>
          </a:p>
          <a:p>
            <a:r>
              <a:rPr lang="en-US" sz="1500" dirty="0">
                <a:solidFill>
                  <a:schemeClr val="tx1">
                    <a:lumMod val="85000"/>
                    <a:lumOff val="15000"/>
                  </a:schemeClr>
                </a:solidFill>
                <a:latin typeface="Times New Roman" panose="02020603050405020304" pitchFamily="18" charset="0"/>
                <a:cs typeface="Times New Roman" panose="02020603050405020304" pitchFamily="18" charset="0"/>
              </a:rPr>
              <a:t>Jenkins, S. (2019). </a:t>
            </a:r>
            <a:r>
              <a:rPr lang="en-US" sz="1500" i="1" dirty="0">
                <a:solidFill>
                  <a:schemeClr val="tx1">
                    <a:lumMod val="85000"/>
                    <a:lumOff val="15000"/>
                  </a:schemeClr>
                </a:solidFill>
                <a:latin typeface="Times New Roman" panose="02020603050405020304" pitchFamily="18" charset="0"/>
                <a:cs typeface="Times New Roman" panose="02020603050405020304" pitchFamily="18" charset="0"/>
              </a:rPr>
              <a:t>Technological advancements in the West Country's industrial era</a:t>
            </a:r>
            <a:r>
              <a:rPr lang="en-US" sz="1500" dirty="0">
                <a:solidFill>
                  <a:schemeClr val="tx1">
                    <a:lumMod val="85000"/>
                    <a:lumOff val="15000"/>
                  </a:schemeClr>
                </a:solidFill>
                <a:latin typeface="Times New Roman" panose="02020603050405020304" pitchFamily="18" charset="0"/>
                <a:cs typeface="Times New Roman" panose="02020603050405020304" pitchFamily="18" charset="0"/>
              </a:rPr>
              <a:t>. University of Wales Press.</a:t>
            </a:r>
          </a:p>
          <a:p>
            <a:r>
              <a:rPr lang="en-US" sz="1500" dirty="0">
                <a:solidFill>
                  <a:schemeClr val="tx1">
                    <a:lumMod val="85000"/>
                    <a:lumOff val="15000"/>
                  </a:schemeClr>
                </a:solidFill>
                <a:latin typeface="Times New Roman" panose="02020603050405020304" pitchFamily="18" charset="0"/>
                <a:cs typeface="Times New Roman" panose="02020603050405020304" pitchFamily="18" charset="0"/>
              </a:rPr>
              <a:t>National Library of Wales. (n.d.). </a:t>
            </a:r>
            <a:r>
              <a:rPr lang="en-US" sz="1500" i="1" dirty="0">
                <a:solidFill>
                  <a:schemeClr val="tx1">
                    <a:lumMod val="85000"/>
                    <a:lumOff val="15000"/>
                  </a:schemeClr>
                </a:solidFill>
                <a:latin typeface="Times New Roman" panose="02020603050405020304" pitchFamily="18" charset="0"/>
                <a:cs typeface="Times New Roman" panose="02020603050405020304" pitchFamily="18" charset="0"/>
              </a:rPr>
              <a:t>The coal and copper industries in South Wales</a:t>
            </a:r>
            <a:r>
              <a:rPr lang="en-US" sz="1500" dirty="0">
                <a:solidFill>
                  <a:schemeClr val="tx1">
                    <a:lumMod val="85000"/>
                    <a:lumOff val="15000"/>
                  </a:schemeClr>
                </a:solidFill>
                <a:latin typeface="Times New Roman" panose="02020603050405020304" pitchFamily="18" charset="0"/>
                <a:cs typeface="Times New Roman" panose="02020603050405020304" pitchFamily="18" charset="0"/>
              </a:rPr>
              <a:t>. Retrieved from </a:t>
            </a:r>
            <a:r>
              <a:rPr lang="en-US" sz="1500" dirty="0">
                <a:solidFill>
                  <a:schemeClr val="tx1">
                    <a:lumMod val="85000"/>
                    <a:lumOff val="15000"/>
                  </a:schemeClr>
                </a:solidFill>
                <a:latin typeface="Times New Roman" panose="02020603050405020304" pitchFamily="18" charset="0"/>
                <a:cs typeface="Times New Roman" panose="02020603050405020304" pitchFamily="18" charset="0"/>
                <a:hlinkClick r:id="rId3"/>
              </a:rPr>
              <a:t>https://www.library.wales/discover/digital-gallery/industrial-revolution</a:t>
            </a:r>
            <a:endParaRPr lang="en-US" sz="1500" dirty="0">
              <a:solidFill>
                <a:schemeClr val="tx1">
                  <a:lumMod val="85000"/>
                  <a:lumOff val="15000"/>
                </a:schemeClr>
              </a:solidFill>
              <a:latin typeface="Times New Roman" panose="02020603050405020304" pitchFamily="18" charset="0"/>
              <a:cs typeface="Times New Roman" panose="02020603050405020304" pitchFamily="18" charset="0"/>
            </a:endParaRPr>
          </a:p>
          <a:p>
            <a:r>
              <a:rPr lang="en-US" sz="1500" dirty="0">
                <a:solidFill>
                  <a:schemeClr val="tx1">
                    <a:lumMod val="85000"/>
                    <a:lumOff val="15000"/>
                  </a:schemeClr>
                </a:solidFill>
                <a:latin typeface="Times New Roman" panose="02020603050405020304" pitchFamily="18" charset="0"/>
                <a:cs typeface="Times New Roman" panose="02020603050405020304" pitchFamily="18" charset="0"/>
              </a:rPr>
              <a:t>Vaughan, A., &amp; Melville, R. (2007). </a:t>
            </a:r>
            <a:r>
              <a:rPr lang="en-US" sz="1500" i="1" dirty="0">
                <a:solidFill>
                  <a:schemeClr val="tx1">
                    <a:lumMod val="85000"/>
                    <a:lumOff val="15000"/>
                  </a:schemeClr>
                </a:solidFill>
                <a:latin typeface="Times New Roman" panose="02020603050405020304" pitchFamily="18" charset="0"/>
                <a:cs typeface="Times New Roman" panose="02020603050405020304" pitchFamily="18" charset="0"/>
              </a:rPr>
              <a:t>Industrial Swansea: The role of coal and copper. </a:t>
            </a:r>
            <a:r>
              <a:rPr lang="en-US" sz="1500" dirty="0">
                <a:solidFill>
                  <a:schemeClr val="tx1">
                    <a:lumMod val="85000"/>
                    <a:lumOff val="15000"/>
                  </a:schemeClr>
                </a:solidFill>
                <a:latin typeface="Times New Roman" panose="02020603050405020304" pitchFamily="18" charset="0"/>
                <a:cs typeface="Times New Roman" panose="02020603050405020304" pitchFamily="18" charset="0"/>
              </a:rPr>
              <a:t>Cardiff University Press.</a:t>
            </a:r>
          </a:p>
          <a:p>
            <a:r>
              <a:rPr lang="en-GB" sz="1500" dirty="0">
                <a:solidFill>
                  <a:schemeClr val="tx1">
                    <a:lumMod val="85000"/>
                    <a:lumOff val="15000"/>
                  </a:schemeClr>
                </a:solidFill>
                <a:latin typeface="Times New Roman" panose="02020603050405020304" pitchFamily="18" charset="0"/>
                <a:cs typeface="Times New Roman" panose="02020603050405020304" pitchFamily="18" charset="0"/>
                <a:hlinkClick r:id="rId4"/>
              </a:rPr>
              <a:t>https://llanellistandard.com/the-rise-of-llanelli-through-the-industrial-period/</a:t>
            </a:r>
            <a:endParaRPr lang="en-GB" sz="1500" dirty="0">
              <a:solidFill>
                <a:schemeClr val="tx1">
                  <a:lumMod val="85000"/>
                  <a:lumOff val="15000"/>
                </a:schemeClr>
              </a:solidFill>
              <a:latin typeface="Times New Roman" panose="02020603050405020304" pitchFamily="18" charset="0"/>
              <a:cs typeface="Times New Roman" panose="02020603050405020304" pitchFamily="18" charset="0"/>
            </a:endParaRPr>
          </a:p>
          <a:p>
            <a:r>
              <a:rPr lang="en-GB" sz="1500" dirty="0">
                <a:solidFill>
                  <a:schemeClr val="tx1">
                    <a:lumMod val="85000"/>
                    <a:lumOff val="15000"/>
                  </a:schemeClr>
                </a:solidFill>
                <a:latin typeface="Times New Roman" panose="02020603050405020304" pitchFamily="18" charset="0"/>
                <a:cs typeface="Times New Roman" panose="02020603050405020304" pitchFamily="18" charset="0"/>
                <a:hlinkClick r:id="rId5"/>
              </a:rPr>
              <a:t>https://coflein.gov.uk/en/site/92882/</a:t>
            </a:r>
            <a:endParaRPr lang="en-GB" sz="1500" dirty="0">
              <a:solidFill>
                <a:schemeClr val="tx1">
                  <a:lumMod val="85000"/>
                  <a:lumOff val="15000"/>
                </a:schemeClr>
              </a:solidFill>
              <a:latin typeface="Times New Roman" panose="02020603050405020304" pitchFamily="18" charset="0"/>
              <a:cs typeface="Times New Roman" panose="02020603050405020304" pitchFamily="18" charset="0"/>
            </a:endParaRPr>
          </a:p>
          <a:p>
            <a:endParaRPr lang="en-GB" sz="1500" dirty="0">
              <a:solidFill>
                <a:schemeClr val="tx1">
                  <a:lumMod val="85000"/>
                  <a:lumOff val="15000"/>
                </a:schemeClr>
              </a:solidFill>
              <a:latin typeface="Times New Roman" panose="02020603050405020304" pitchFamily="18" charset="0"/>
              <a:cs typeface="Times New Roman" panose="02020603050405020304" pitchFamily="18" charset="0"/>
            </a:endParaRPr>
          </a:p>
          <a:p>
            <a:endParaRPr lang="en-GB" sz="2000" dirty="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864623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24</TotalTime>
  <Words>342</Words>
  <Application>Microsoft Office PowerPoint</Application>
  <PresentationFormat>Widescreen</PresentationFormat>
  <Paragraphs>18</Paragraphs>
  <Slides>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vt:i4>
      </vt:variant>
    </vt:vector>
  </HeadingPairs>
  <TitlesOfParts>
    <vt:vector size="10" baseType="lpstr">
      <vt:lpstr>Aptos</vt:lpstr>
      <vt:lpstr>Aptos Display</vt:lpstr>
      <vt:lpstr>Arial</vt:lpstr>
      <vt:lpstr>Times New Roman</vt:lpstr>
      <vt:lpstr>Wingdings</vt:lpstr>
      <vt:lpstr>Office Theme</vt:lpstr>
      <vt:lpstr>Llanelli's Industrial Rise: Coal, Limestone, and Economic Transformation in South Wales</vt:lpstr>
      <vt:lpstr>Steam Power Revolution and Industrial Growth in Swansea</vt:lpstr>
      <vt:lpstr>Llanelli's Industrial Prosperity</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Mirabela Voican (1907947)</dc:creator>
  <cp:lastModifiedBy>Mirabela Voican (1907947)</cp:lastModifiedBy>
  <cp:revision>1</cp:revision>
  <dcterms:created xsi:type="dcterms:W3CDTF">2025-01-23T20:57:14Z</dcterms:created>
  <dcterms:modified xsi:type="dcterms:W3CDTF">2025-01-23T21:22:01Z</dcterms:modified>
</cp:coreProperties>
</file>