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64" r:id="rId4"/>
    <p:sldId id="265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83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84" r:id="rId23"/>
    <p:sldId id="286" r:id="rId24"/>
    <p:sldId id="287" r:id="rId25"/>
    <p:sldId id="266" r:id="rId26"/>
    <p:sldId id="288" r:id="rId27"/>
    <p:sldId id="289" r:id="rId28"/>
    <p:sldId id="290" r:id="rId29"/>
    <p:sldId id="291" r:id="rId30"/>
    <p:sldId id="292" r:id="rId31"/>
    <p:sldId id="293" r:id="rId32"/>
    <p:sldId id="294" r:id="rId33"/>
    <p:sldId id="295" r:id="rId34"/>
    <p:sldId id="304" r:id="rId35"/>
    <p:sldId id="303" r:id="rId36"/>
    <p:sldId id="296" r:id="rId37"/>
    <p:sldId id="297" r:id="rId38"/>
    <p:sldId id="298" r:id="rId39"/>
    <p:sldId id="299" r:id="rId40"/>
    <p:sldId id="300" r:id="rId41"/>
    <p:sldId id="301" r:id="rId42"/>
    <p:sldId id="302" r:id="rId43"/>
    <p:sldId id="285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3" d="100"/>
          <a:sy n="113" d="100"/>
        </p:scale>
        <p:origin x="-82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presProps" Target="presProps.xml"/><Relationship Id="rId47" Type="http://schemas.openxmlformats.org/officeDocument/2006/relationships/viewProps" Target="viewProps.xml"/><Relationship Id="rId48" Type="http://schemas.openxmlformats.org/officeDocument/2006/relationships/theme" Target="theme/theme1.xml"/><Relationship Id="rId49" Type="http://schemas.openxmlformats.org/officeDocument/2006/relationships/tableStyles" Target="tableStyle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paperBackingColor.jpg"/>
          <p:cNvPicPr>
            <a:picLocks noChangeAspect="1"/>
          </p:cNvPicPr>
          <p:nvPr/>
        </p:nvPicPr>
        <p:blipFill>
          <a:blip r:embed="rId2"/>
          <a:srcRect l="469" t="13915"/>
          <a:stretch>
            <a:fillRect/>
          </a:stretch>
        </p:blipFill>
        <p:spPr>
          <a:xfrm>
            <a:off x="1613903" y="699248"/>
            <a:ext cx="5916194" cy="3837694"/>
          </a:xfrm>
          <a:prstGeom prst="rect">
            <a:avLst/>
          </a:prstGeom>
          <a:solidFill>
            <a:srgbClr val="FFFFFF">
              <a:shade val="85000"/>
            </a:srgbClr>
          </a:solidFill>
          <a:ln w="22225" cap="sq">
            <a:solidFill>
              <a:srgbClr val="FDFDFD"/>
            </a:solidFill>
            <a:miter lim="800000"/>
          </a:ln>
          <a:effectLst>
            <a:outerShdw blurRad="57150" dist="37500" dir="7560000" sy="98000" kx="80000" ky="63000" algn="tl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09569" y="1143000"/>
            <a:ext cx="5724862" cy="1846961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6000" kern="1200">
                <a:solidFill>
                  <a:schemeClr val="bg2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69" y="2994212"/>
            <a:ext cx="5724862" cy="100720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0"/>
              </a:spcBef>
              <a:buSzPct val="90000"/>
              <a:buFont typeface="Wingdings" pitchFamily="2" charset="2"/>
              <a:buNone/>
              <a:defRPr sz="2000" kern="1200">
                <a:solidFill>
                  <a:schemeClr val="bg2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titlePhotoBacking-r.png"/>
          <p:cNvPicPr>
            <a:picLocks noChangeAspect="1"/>
          </p:cNvPicPr>
          <p:nvPr/>
        </p:nvPicPr>
        <p:blipFill>
          <a:blip r:embed="rId2"/>
          <a:srcRect l="17353" t="9412" r="17500" b="32353"/>
          <a:stretch>
            <a:fillRect/>
          </a:stretch>
        </p:blipFill>
        <p:spPr>
          <a:xfrm>
            <a:off x="1586753" y="645459"/>
            <a:ext cx="5957047" cy="3993776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24600"/>
            <a:ext cx="2133600" cy="273050"/>
          </a:xfrm>
        </p:spPr>
        <p:txBody>
          <a:bodyPr/>
          <a:lstStyle>
            <a:lvl1pPr>
              <a:defRPr sz="140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24600"/>
            <a:ext cx="2895600" cy="273050"/>
          </a:xfrm>
        </p:spPr>
        <p:txBody>
          <a:bodyPr/>
          <a:lstStyle>
            <a:lvl1pPr>
              <a:defRPr sz="140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24600"/>
            <a:ext cx="2133600" cy="273050"/>
          </a:xfrm>
        </p:spPr>
        <p:txBody>
          <a:bodyPr/>
          <a:lstStyle>
            <a:lvl1pPr>
              <a:defRPr sz="140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4435" y="4953000"/>
            <a:ext cx="8095130" cy="857250"/>
          </a:xfrm>
        </p:spPr>
        <p:txBody>
          <a:bodyPr anchor="b" anchorCtr="0">
            <a:noAutofit/>
          </a:bodyPr>
          <a:lstStyle>
            <a:lvl1pPr>
              <a:defRPr sz="5400">
                <a:solidFill>
                  <a:schemeClr val="tx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4435" y="5791200"/>
            <a:ext cx="8095130" cy="5072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>
                <a:solidFill>
                  <a:schemeClr val="tx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dirty="0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1764792" y="804672"/>
            <a:ext cx="5638800" cy="3657600"/>
          </a:xfrm>
        </p:spPr>
        <p:txBody>
          <a:bodyPr/>
          <a:lstStyle>
            <a:lvl1pPr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cy-GB" smtClean="0"/>
              <a:t>Drag picture to placeholder or click icon to add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818" y="2514600"/>
            <a:ext cx="8162365" cy="914400"/>
          </a:xfrm>
        </p:spPr>
        <p:txBody>
          <a:bodyPr anchor="b" anchorCtr="0"/>
          <a:lstStyle>
            <a:lvl1pPr algn="ctr">
              <a:defRPr sz="5400" b="0" cap="none" baseline="0">
                <a:solidFill>
                  <a:schemeClr val="tx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0818" y="3429000"/>
            <a:ext cx="8162365" cy="701000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>
                <a:solidFill>
                  <a:schemeClr val="tx2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400" kern="1200">
                <a:solidFill>
                  <a:schemeClr val="tx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400" kern="1200">
                <a:solidFill>
                  <a:schemeClr val="tx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400" kern="1200">
                <a:solidFill>
                  <a:schemeClr val="tx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3900" y="1586753"/>
            <a:ext cx="3776472" cy="458386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86753"/>
            <a:ext cx="3776472" cy="458386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3900" y="1598613"/>
            <a:ext cx="3773488" cy="427877"/>
          </a:xfrm>
        </p:spPr>
        <p:txBody>
          <a:bodyPr anchor="b">
            <a:normAutofit/>
          </a:bodyPr>
          <a:lstStyle>
            <a:lvl1pPr marL="0" indent="0" algn="ctr">
              <a:spcBef>
                <a:spcPts val="0"/>
              </a:spcBef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3900" y="2174875"/>
            <a:ext cx="3773488" cy="3997325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 marL="2290763" indent="-344488">
              <a:defRPr sz="1600"/>
            </a:lvl7pPr>
            <a:lvl8pPr marL="2290763" indent="-344488">
              <a:defRPr sz="1600"/>
            </a:lvl8pPr>
            <a:lvl9pPr marL="2290763" indent="-344488"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98613"/>
            <a:ext cx="3776472" cy="427877"/>
          </a:xfrm>
        </p:spPr>
        <p:txBody>
          <a:bodyPr anchor="b">
            <a:normAutofit/>
          </a:bodyPr>
          <a:lstStyle>
            <a:lvl1pPr marL="0" indent="0" algn="ctr">
              <a:spcBef>
                <a:spcPts val="0"/>
              </a:spcBef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3776472" cy="3997325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 marL="2290763" indent="-344488">
              <a:defRPr sz="1600"/>
            </a:lvl7pPr>
            <a:lvl8pPr marL="2290763" indent="-344488">
              <a:defRPr sz="1600"/>
            </a:lvl8pPr>
            <a:lvl9pPr marL="2290763" indent="-344488"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3900" y="1586753"/>
            <a:ext cx="7707406" cy="2231136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723900" y="3914170"/>
            <a:ext cx="7707406" cy="2231136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3900" y="1586753"/>
            <a:ext cx="3776472" cy="458386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86753"/>
            <a:ext cx="3776472" cy="2232212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9" name="Content Placeholder 3"/>
          <p:cNvSpPr>
            <a:spLocks noGrp="1"/>
          </p:cNvSpPr>
          <p:nvPr>
            <p:ph sz="half" idx="14"/>
          </p:nvPr>
        </p:nvSpPr>
        <p:spPr>
          <a:xfrm>
            <a:off x="4648200" y="3913094"/>
            <a:ext cx="3776472" cy="2232212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723900" y="1586753"/>
            <a:ext cx="3776472" cy="2232212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86753"/>
            <a:ext cx="3776472" cy="2232212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723900" y="3913094"/>
            <a:ext cx="3776472" cy="2232212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9" name="Content Placeholder 3"/>
          <p:cNvSpPr>
            <a:spLocks noGrp="1"/>
          </p:cNvSpPr>
          <p:nvPr>
            <p:ph sz="half" idx="14"/>
          </p:nvPr>
        </p:nvSpPr>
        <p:spPr>
          <a:xfrm>
            <a:off x="4648200" y="3913094"/>
            <a:ext cx="3776472" cy="2232212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0363" y="1143000"/>
            <a:ext cx="3807662" cy="1341344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199" y="605118"/>
            <a:ext cx="3776472" cy="556549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 marL="2290763" indent="-344488">
              <a:defRPr sz="2000"/>
            </a:lvl7pPr>
            <a:lvl8pPr marL="2290763" indent="-344488">
              <a:defRPr sz="2000"/>
            </a:lvl8pPr>
            <a:lvl9pPr marL="2290763" indent="-344488"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0363" y="2618815"/>
            <a:ext cx="3807662" cy="3133164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  <p:pic>
        <p:nvPicPr>
          <p:cNvPr id="10" name="Picture 9" descr="pictureCaptionBacking.png"/>
          <p:cNvPicPr>
            <a:picLocks noChangeAspect="1"/>
          </p:cNvPicPr>
          <p:nvPr/>
        </p:nvPicPr>
        <p:blipFill>
          <a:blip r:embed="rId2"/>
          <a:srcRect l="52272" t="8889" r="5152" b="16566"/>
          <a:stretch>
            <a:fillRect/>
          </a:stretch>
        </p:blipFill>
        <p:spPr>
          <a:xfrm>
            <a:off x="4594412" y="663388"/>
            <a:ext cx="3893127" cy="5112327"/>
          </a:xfrm>
          <a:prstGeom prst="rect">
            <a:avLst/>
          </a:prstGeom>
        </p:spPr>
      </p:pic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725487" y="1143000"/>
            <a:ext cx="3792537" cy="1341344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725487" y="2618815"/>
            <a:ext cx="3792537" cy="3133164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29938" y="864971"/>
            <a:ext cx="3422075" cy="47091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487" y="462896"/>
            <a:ext cx="7718425" cy="828021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5489" y="1598613"/>
            <a:ext cx="7718424" cy="45720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0" y="685801"/>
            <a:ext cx="1066800" cy="5484812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5488" y="685757"/>
            <a:ext cx="6437312" cy="548222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6141" y="314979"/>
            <a:ext cx="7691719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/>
              <a:t>Click to edit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6141" y="1586753"/>
            <a:ext cx="7691719" cy="4571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6BE1EF4-31ED-45C2-AC47-F2718A41336B}" type="datetimeFigureOut">
              <a:rPr lang="en-US" smtClean="0"/>
              <a:t>11/03/18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1EACD6-A525-4B49-8009-7F09B4461B46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400"/>
        </a:spcBef>
        <a:buSzPct val="90000"/>
        <a:buFont typeface="Wingdings" pitchFamily="2" charset="2"/>
        <a:buChar char="v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1200"/>
        </a:spcBef>
        <a:buClr>
          <a:schemeClr val="bg1">
            <a:lumMod val="65000"/>
          </a:schemeClr>
        </a:buClr>
        <a:buSzPct val="90000"/>
        <a:buFont typeface="Wingdings" pitchFamily="2" charset="2"/>
        <a:buChar char="v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263650" indent="-349250" algn="l" defTabSz="914400" rtl="0" eaLnBrk="1" latinLnBrk="0" hangingPunct="1">
        <a:spcBef>
          <a:spcPts val="1200"/>
        </a:spcBef>
        <a:buSzPct val="90000"/>
        <a:buFont typeface="Wingdings" pitchFamily="2" charset="2"/>
        <a:buChar char="v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336550" algn="l" defTabSz="914400" rtl="0" eaLnBrk="1" latinLnBrk="0" hangingPunct="1">
        <a:spcBef>
          <a:spcPts val="1200"/>
        </a:spcBef>
        <a:buClr>
          <a:schemeClr val="bg1">
            <a:lumMod val="65000"/>
          </a:schemeClr>
        </a:buClr>
        <a:buSzPct val="90000"/>
        <a:buFont typeface="Wingdings" pitchFamily="2" charset="2"/>
        <a:buChar char="v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946275" indent="-346075" algn="l" defTabSz="914400" rtl="0" eaLnBrk="1" latinLnBrk="0" hangingPunct="1">
        <a:spcBef>
          <a:spcPts val="1200"/>
        </a:spcBef>
        <a:buSzPct val="90000"/>
        <a:buFont typeface="Wingdings" pitchFamily="2" charset="2"/>
        <a:buChar char="v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290763" indent="-344488" algn="l" defTabSz="914400" rtl="0" eaLnBrk="1" latinLnBrk="0" hangingPunct="1">
        <a:spcBef>
          <a:spcPct val="20000"/>
        </a:spcBef>
        <a:buClr>
          <a:schemeClr val="bg1">
            <a:lumMod val="65000"/>
          </a:schemeClr>
        </a:buClr>
        <a:buSzPct val="90000"/>
        <a:buFont typeface="Wingdings" pitchFamily="2" charset="2"/>
        <a:buChar char="v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625725" indent="-344488" algn="l" defTabSz="914400" rtl="0" eaLnBrk="1" latinLnBrk="0" hangingPunct="1">
        <a:spcBef>
          <a:spcPct val="20000"/>
        </a:spcBef>
        <a:buSzPct val="90000"/>
        <a:buFont typeface="Wingdings" pitchFamily="2" charset="2"/>
        <a:buChar char="v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970213" indent="-344488" algn="l" defTabSz="914400" rtl="0" eaLnBrk="1" latinLnBrk="0" hangingPunct="1">
        <a:spcBef>
          <a:spcPct val="20000"/>
        </a:spcBef>
        <a:buClr>
          <a:schemeClr val="bg1">
            <a:lumMod val="65000"/>
          </a:schemeClr>
        </a:buClr>
        <a:buSzPct val="90000"/>
        <a:buFont typeface="Wingdings" pitchFamily="2" charset="2"/>
        <a:buChar char="v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313113" indent="-344488" algn="l" defTabSz="914400" rtl="0" eaLnBrk="1" latinLnBrk="0" hangingPunct="1">
        <a:spcBef>
          <a:spcPct val="20000"/>
        </a:spcBef>
        <a:buSzPct val="90000"/>
        <a:buFont typeface="Wingdings" pitchFamily="2" charset="2"/>
        <a:buChar char="v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2.jp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8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0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1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2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4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5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7.jpe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8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9.jpe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0971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>
          <a:xfrm>
            <a:off x="114405" y="932756"/>
            <a:ext cx="8886508" cy="528218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097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>
          <a:xfrm>
            <a:off x="85725" y="382093"/>
            <a:ext cx="8962131" cy="532713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0978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47" r="-61847"/>
          <a:stretch>
            <a:fillRect/>
          </a:stretch>
        </p:blipFill>
        <p:spPr>
          <a:xfrm>
            <a:off x="-120650" y="508000"/>
            <a:ext cx="9547225" cy="567531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0983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>
          <a:xfrm>
            <a:off x="123845" y="674281"/>
            <a:ext cx="9226820" cy="5484471"/>
          </a:xfrm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0985.jpg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/>
        </p:blipFill>
        <p:spPr>
          <a:xfrm rot="5400000">
            <a:off x="726141" y="923710"/>
            <a:ext cx="7691719" cy="4571999"/>
          </a:xfrm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0988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099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0993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0996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0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03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04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58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111" r="-13111"/>
          <a:stretch>
            <a:fillRect/>
          </a:stretch>
        </p:blipFill>
        <p:spPr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1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>
          <a:xfrm>
            <a:off x="804811" y="1069805"/>
            <a:ext cx="7691719" cy="457199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17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23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213" r="-13213"/>
          <a:stretch>
            <a:fillRect/>
          </a:stretch>
        </p:blipFill>
        <p:spPr>
          <a:xfrm>
            <a:off x="827288" y="845044"/>
            <a:ext cx="7691719" cy="457199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25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901" r="-68901"/>
          <a:stretch>
            <a:fillRect/>
          </a:stretch>
        </p:blipFill>
        <p:spPr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26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54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>
          <a:xfrm>
            <a:off x="726141" y="800092"/>
            <a:ext cx="7691719" cy="457199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55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>
          <a:xfrm>
            <a:off x="861004" y="912471"/>
            <a:ext cx="7691719" cy="4571999"/>
          </a:xfrm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56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76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85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>
          <a:xfrm>
            <a:off x="726141" y="653997"/>
            <a:ext cx="7691719" cy="45719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99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99" r="-13099"/>
          <a:stretch>
            <a:fillRect/>
          </a:stretch>
        </p:blipFill>
        <p:spPr>
          <a:xfrm>
            <a:off x="725488" y="1587500"/>
            <a:ext cx="7693025" cy="4572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952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106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>
          <a:xfrm>
            <a:off x="636232" y="1586753"/>
            <a:ext cx="7691719" cy="4571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11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14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143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99" r="-13099"/>
          <a:stretch>
            <a:fillRect/>
          </a:stretch>
        </p:blipFill>
        <p:spPr>
          <a:xfrm>
            <a:off x="725488" y="1587500"/>
            <a:ext cx="7693025" cy="4572000"/>
          </a:xfrm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144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73" r="-61873"/>
          <a:stretch>
            <a:fillRect/>
          </a:stretch>
        </p:blipFill>
        <p:spPr>
          <a:xfrm>
            <a:off x="-252328" y="258474"/>
            <a:ext cx="9929296" cy="5901026"/>
          </a:xfrm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147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152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>
          <a:xfrm>
            <a:off x="580040" y="833805"/>
            <a:ext cx="7691719" cy="4571999"/>
          </a:xfrm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168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>
          <a:xfrm>
            <a:off x="726141" y="1024852"/>
            <a:ext cx="7691719" cy="457199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G_1161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80" b="10380"/>
          <a:stretch>
            <a:fillRect/>
          </a:stretch>
        </p:blipFill>
        <p:spPr>
          <a:xfrm>
            <a:off x="725488" y="1587500"/>
            <a:ext cx="7693025" cy="4572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043956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G_1163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80" b="10380"/>
          <a:stretch>
            <a:fillRect/>
          </a:stretch>
        </p:blipFill>
        <p:spPr>
          <a:xfrm>
            <a:off x="725488" y="1587500"/>
            <a:ext cx="7693025" cy="45720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043956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181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>
          <a:xfrm>
            <a:off x="827289" y="845043"/>
            <a:ext cx="7691719" cy="45719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198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>
          <a:xfrm>
            <a:off x="928435" y="1137232"/>
            <a:ext cx="7691719" cy="45719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203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206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>
          <a:xfrm>
            <a:off x="838527" y="1058567"/>
            <a:ext cx="7691719" cy="45719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21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214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>
          <a:xfrm>
            <a:off x="112828" y="445747"/>
            <a:ext cx="8911762" cy="529719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221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854" r="-61854"/>
          <a:stretch>
            <a:fillRect/>
          </a:stretch>
        </p:blipFill>
        <p:spPr>
          <a:xfrm>
            <a:off x="186688" y="665236"/>
            <a:ext cx="9040196" cy="53735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 descr="IMG_1081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088" r="-1308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72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Venture">
  <a:themeElements>
    <a:clrScheme name="Venture">
      <a:dk1>
        <a:sysClr val="windowText" lastClr="000000"/>
      </a:dk1>
      <a:lt1>
        <a:sysClr val="window" lastClr="FFFFFF"/>
      </a:lt1>
      <a:dk2>
        <a:srgbClr val="738450"/>
      </a:dk2>
      <a:lt2>
        <a:srgbClr val="E8E9D1"/>
      </a:lt2>
      <a:accent1>
        <a:srgbClr val="9EB060"/>
      </a:accent1>
      <a:accent2>
        <a:srgbClr val="D09A08"/>
      </a:accent2>
      <a:accent3>
        <a:srgbClr val="F2EC86"/>
      </a:accent3>
      <a:accent4>
        <a:srgbClr val="824F1C"/>
      </a:accent4>
      <a:accent5>
        <a:srgbClr val="511818"/>
      </a:accent5>
      <a:accent6>
        <a:srgbClr val="553876"/>
      </a:accent6>
      <a:hlink>
        <a:srgbClr val="929547"/>
      </a:hlink>
      <a:folHlink>
        <a:srgbClr val="56633C"/>
      </a:folHlink>
    </a:clrScheme>
    <a:fontScheme name="Venture">
      <a:maj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ajorFont>
      <a:minorFont>
        <a:latin typeface="Calisto MT"/>
        <a:ea typeface=""/>
        <a:cs typeface=""/>
        <a:font script="Jpan" typeface="ＭＳ Ｐ明朝"/>
        <a:font script="Hans" typeface="宋体"/>
        <a:font script="Hant" typeface="新細明體"/>
      </a:minorFont>
    </a:fontScheme>
    <a:fmtScheme name="Ventur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30000"/>
                <a:alpha val="50000"/>
                <a:satMod val="150000"/>
              </a:schemeClr>
              <a:schemeClr val="phClr">
                <a:tint val="50000"/>
                <a:alpha val="10000"/>
                <a:satMod val="15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30000"/>
                <a:alpha val="50000"/>
                <a:satMod val="150000"/>
              </a:schemeClr>
              <a:schemeClr val="phClr">
                <a:tint val="50000"/>
                <a:alpha val="10000"/>
                <a:satMod val="150000"/>
              </a:schemeClr>
            </a:duotone>
          </a:blip>
          <a:stretch/>
        </a:blipFill>
      </a:fillStyleLst>
      <a:lnStyleLst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76200" dist="25400" dir="13500000">
              <a:srgbClr val="4B4B4B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3">
            <a:duotone>
              <a:schemeClr val="phClr">
                <a:shade val="10000"/>
                <a:alpha val="30000"/>
                <a:satMod val="60000"/>
              </a:schemeClr>
              <a:schemeClr val="phClr">
                <a:tint val="20000"/>
                <a:alpha val="5000"/>
                <a:satMod val="300000"/>
              </a:schemeClr>
            </a:duotone>
          </a:blip>
          <a:stretch/>
        </a:blipFill>
        <a:blipFill rotWithShape="1">
          <a:blip xmlns:r="http://schemas.openxmlformats.org/officeDocument/2006/relationships" r:embed="rId4">
            <a:duotone>
              <a:schemeClr val="phClr">
                <a:shade val="30000"/>
                <a:alpha val="50000"/>
                <a:satMod val="150000"/>
              </a:schemeClr>
              <a:schemeClr val="phClr">
                <a:tint val="50000"/>
                <a:alpha val="10000"/>
                <a:satMod val="1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Venture.thmx</Template>
  <TotalTime>115</TotalTime>
  <Words>0</Words>
  <Application>Microsoft Macintosh PowerPoint</Application>
  <PresentationFormat>On-screen Show (4:3)</PresentationFormat>
  <Paragraphs>0</Paragraphs>
  <Slides>43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Venture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</dc:creator>
  <cp:lastModifiedBy>Sarah</cp:lastModifiedBy>
  <cp:revision>5</cp:revision>
  <dcterms:created xsi:type="dcterms:W3CDTF">2018-03-11T18:26:28Z</dcterms:created>
  <dcterms:modified xsi:type="dcterms:W3CDTF">2018-03-11T20:21:38Z</dcterms:modified>
</cp:coreProperties>
</file>