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2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5" r:id="rId7"/>
    <p:sldId id="266" r:id="rId8"/>
    <p:sldId id="267" r:id="rId9"/>
    <p:sldId id="261" r:id="rId10"/>
    <p:sldId id="264" r:id="rId11"/>
    <p:sldId id="268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B0D6D6-845D-4815-9D62-D2DFD91632F7}" v="26" dt="2023-02-17T01:54:59.8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3" autoAdjust="0"/>
    <p:restoredTop sz="94660"/>
  </p:normalViewPr>
  <p:slideViewPr>
    <p:cSldViewPr>
      <p:cViewPr varScale="1">
        <p:scale>
          <a:sx n="116" d="100"/>
          <a:sy n="116" d="100"/>
        </p:scale>
        <p:origin x="1805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4BB0D6D6-845D-4815-9D62-D2DFD91632F7}"/>
    <pc:docChg chg="custSel addSld delSld modSld">
      <pc:chgData name="Tim Bashford" userId="5fd3d9a1-443c-4717-9608-098946ca22e0" providerId="ADAL" clId="{4BB0D6D6-845D-4815-9D62-D2DFD91632F7}" dt="2023-02-17T11:25:30.042" v="1616" actId="20577"/>
      <pc:docMkLst>
        <pc:docMk/>
      </pc:docMkLst>
      <pc:sldChg chg="addSp modSp mod">
        <pc:chgData name="Tim Bashford" userId="5fd3d9a1-443c-4717-9608-098946ca22e0" providerId="ADAL" clId="{4BB0D6D6-845D-4815-9D62-D2DFD91632F7}" dt="2023-02-17T00:04:33.114" v="803" actId="20577"/>
        <pc:sldMkLst>
          <pc:docMk/>
          <pc:sldMk cId="1412438707" sldId="261"/>
        </pc:sldMkLst>
        <pc:spChg chg="mod">
          <ac:chgData name="Tim Bashford" userId="5fd3d9a1-443c-4717-9608-098946ca22e0" providerId="ADAL" clId="{4BB0D6D6-845D-4815-9D62-D2DFD91632F7}" dt="2023-02-17T00:04:33.114" v="803" actId="20577"/>
          <ac:spMkLst>
            <pc:docMk/>
            <pc:sldMk cId="1412438707" sldId="261"/>
            <ac:spMk id="3" creationId="{6DE88842-BC44-4B03-B4F9-C15A0DBCB6EC}"/>
          </ac:spMkLst>
        </pc:spChg>
        <pc:spChg chg="add mod">
          <ac:chgData name="Tim Bashford" userId="5fd3d9a1-443c-4717-9608-098946ca22e0" providerId="ADAL" clId="{4BB0D6D6-845D-4815-9D62-D2DFD91632F7}" dt="2023-02-17T00:04:04.255" v="623" actId="1076"/>
          <ac:spMkLst>
            <pc:docMk/>
            <pc:sldMk cId="1412438707" sldId="261"/>
            <ac:spMk id="4" creationId="{B637A6FC-E9AC-521C-9246-C170550C0E8D}"/>
          </ac:spMkLst>
        </pc:spChg>
      </pc:sldChg>
      <pc:sldChg chg="del">
        <pc:chgData name="Tim Bashford" userId="5fd3d9a1-443c-4717-9608-098946ca22e0" providerId="ADAL" clId="{4BB0D6D6-845D-4815-9D62-D2DFD91632F7}" dt="2023-02-17T00:04:38.405" v="804" actId="47"/>
        <pc:sldMkLst>
          <pc:docMk/>
          <pc:sldMk cId="1580715135" sldId="262"/>
        </pc:sldMkLst>
      </pc:sldChg>
      <pc:sldChg chg="del">
        <pc:chgData name="Tim Bashford" userId="5fd3d9a1-443c-4717-9608-098946ca22e0" providerId="ADAL" clId="{4BB0D6D6-845D-4815-9D62-D2DFD91632F7}" dt="2023-02-17T00:04:39.500" v="805" actId="47"/>
        <pc:sldMkLst>
          <pc:docMk/>
          <pc:sldMk cId="1377795917" sldId="263"/>
        </pc:sldMkLst>
      </pc:sldChg>
      <pc:sldChg chg="modSp mod">
        <pc:chgData name="Tim Bashford" userId="5fd3d9a1-443c-4717-9608-098946ca22e0" providerId="ADAL" clId="{4BB0D6D6-845D-4815-9D62-D2DFD91632F7}" dt="2023-02-17T00:04:50.599" v="810" actId="20577"/>
        <pc:sldMkLst>
          <pc:docMk/>
          <pc:sldMk cId="3500309146" sldId="264"/>
        </pc:sldMkLst>
        <pc:spChg chg="mod">
          <ac:chgData name="Tim Bashford" userId="5fd3d9a1-443c-4717-9608-098946ca22e0" providerId="ADAL" clId="{4BB0D6D6-845D-4815-9D62-D2DFD91632F7}" dt="2023-02-17T00:04:50.599" v="810" actId="20577"/>
          <ac:spMkLst>
            <pc:docMk/>
            <pc:sldMk cId="3500309146" sldId="264"/>
            <ac:spMk id="3" creationId="{9967D46B-7B99-41B6-A317-6EE32C1BFAB2}"/>
          </ac:spMkLst>
        </pc:spChg>
      </pc:sldChg>
      <pc:sldChg chg="addSp delSp modSp new mod">
        <pc:chgData name="Tim Bashford" userId="5fd3d9a1-443c-4717-9608-098946ca22e0" providerId="ADAL" clId="{4BB0D6D6-845D-4815-9D62-D2DFD91632F7}" dt="2023-02-16T23:55:38.150" v="43" actId="1076"/>
        <pc:sldMkLst>
          <pc:docMk/>
          <pc:sldMk cId="3081680649" sldId="265"/>
        </pc:sldMkLst>
        <pc:spChg chg="mod">
          <ac:chgData name="Tim Bashford" userId="5fd3d9a1-443c-4717-9608-098946ca22e0" providerId="ADAL" clId="{4BB0D6D6-845D-4815-9D62-D2DFD91632F7}" dt="2023-02-16T23:53:13.308" v="35" actId="14100"/>
          <ac:spMkLst>
            <pc:docMk/>
            <pc:sldMk cId="3081680649" sldId="265"/>
            <ac:spMk id="2" creationId="{41C029AD-A169-F8EA-6A2F-763D7DEFE570}"/>
          </ac:spMkLst>
        </pc:spChg>
        <pc:spChg chg="del">
          <ac:chgData name="Tim Bashford" userId="5fd3d9a1-443c-4717-9608-098946ca22e0" providerId="ADAL" clId="{4BB0D6D6-845D-4815-9D62-D2DFD91632F7}" dt="2023-02-16T23:53:10.564" v="34" actId="478"/>
          <ac:spMkLst>
            <pc:docMk/>
            <pc:sldMk cId="3081680649" sldId="265"/>
            <ac:spMk id="3" creationId="{D38BF4EA-DDED-9158-C2C7-7A25AA11C1F8}"/>
          </ac:spMkLst>
        </pc:spChg>
        <pc:spChg chg="add mod">
          <ac:chgData name="Tim Bashford" userId="5fd3d9a1-443c-4717-9608-098946ca22e0" providerId="ADAL" clId="{4BB0D6D6-845D-4815-9D62-D2DFD91632F7}" dt="2023-02-16T23:55:17.013" v="38" actId="1076"/>
          <ac:spMkLst>
            <pc:docMk/>
            <pc:sldMk cId="3081680649" sldId="265"/>
            <ac:spMk id="4" creationId="{5834CF6E-82AB-41B1-B3D2-637DEFD2B7E2}"/>
          </ac:spMkLst>
        </pc:spChg>
        <pc:spChg chg="add mod">
          <ac:chgData name="Tim Bashford" userId="5fd3d9a1-443c-4717-9608-098946ca22e0" providerId="ADAL" clId="{4BB0D6D6-845D-4815-9D62-D2DFD91632F7}" dt="2023-02-16T23:55:38.150" v="43" actId="1076"/>
          <ac:spMkLst>
            <pc:docMk/>
            <pc:sldMk cId="3081680649" sldId="265"/>
            <ac:spMk id="5" creationId="{9B30B8EA-363B-32BF-D276-D923201AD0A2}"/>
          </ac:spMkLst>
        </pc:spChg>
      </pc:sldChg>
      <pc:sldChg chg="addSp delSp modSp new mod">
        <pc:chgData name="Tim Bashford" userId="5fd3d9a1-443c-4717-9608-098946ca22e0" providerId="ADAL" clId="{4BB0D6D6-845D-4815-9D62-D2DFD91632F7}" dt="2023-02-16T23:59:45.976" v="139" actId="20577"/>
        <pc:sldMkLst>
          <pc:docMk/>
          <pc:sldMk cId="2575260487" sldId="266"/>
        </pc:sldMkLst>
        <pc:spChg chg="mod">
          <ac:chgData name="Tim Bashford" userId="5fd3d9a1-443c-4717-9608-098946ca22e0" providerId="ADAL" clId="{4BB0D6D6-845D-4815-9D62-D2DFD91632F7}" dt="2023-02-16T23:55:56.729" v="127" actId="20577"/>
          <ac:spMkLst>
            <pc:docMk/>
            <pc:sldMk cId="2575260487" sldId="266"/>
            <ac:spMk id="2" creationId="{B966222A-18A3-2D8D-5A98-13508625CFD3}"/>
          </ac:spMkLst>
        </pc:spChg>
        <pc:spChg chg="del">
          <ac:chgData name="Tim Bashford" userId="5fd3d9a1-443c-4717-9608-098946ca22e0" providerId="ADAL" clId="{4BB0D6D6-845D-4815-9D62-D2DFD91632F7}" dt="2023-02-16T23:59:17.131" v="128" actId="478"/>
          <ac:spMkLst>
            <pc:docMk/>
            <pc:sldMk cId="2575260487" sldId="266"/>
            <ac:spMk id="3" creationId="{3966CBF5-B85D-3B5C-B9F1-E5B7CC5F07C2}"/>
          </ac:spMkLst>
        </pc:spChg>
        <pc:spChg chg="add mod">
          <ac:chgData name="Tim Bashford" userId="5fd3d9a1-443c-4717-9608-098946ca22e0" providerId="ADAL" clId="{4BB0D6D6-845D-4815-9D62-D2DFD91632F7}" dt="2023-02-16T23:59:45.976" v="139" actId="20577"/>
          <ac:spMkLst>
            <pc:docMk/>
            <pc:sldMk cId="2575260487" sldId="266"/>
            <ac:spMk id="4" creationId="{C0491D04-0E4E-385D-7133-99A33D3D4CE2}"/>
          </ac:spMkLst>
        </pc:spChg>
      </pc:sldChg>
      <pc:sldChg chg="addSp modSp new mod">
        <pc:chgData name="Tim Bashford" userId="5fd3d9a1-443c-4717-9608-098946ca22e0" providerId="ADAL" clId="{4BB0D6D6-845D-4815-9D62-D2DFD91632F7}" dt="2023-02-17T00:02:52.782" v="515" actId="20577"/>
        <pc:sldMkLst>
          <pc:docMk/>
          <pc:sldMk cId="106439606" sldId="267"/>
        </pc:sldMkLst>
        <pc:spChg chg="mod">
          <ac:chgData name="Tim Bashford" userId="5fd3d9a1-443c-4717-9608-098946ca22e0" providerId="ADAL" clId="{4BB0D6D6-845D-4815-9D62-D2DFD91632F7}" dt="2023-02-16T23:59:29.547" v="137" actId="20577"/>
          <ac:spMkLst>
            <pc:docMk/>
            <pc:sldMk cId="106439606" sldId="267"/>
            <ac:spMk id="2" creationId="{2D5993C7-4302-A712-68AA-C346BE384C60}"/>
          </ac:spMkLst>
        </pc:spChg>
        <pc:spChg chg="mod">
          <ac:chgData name="Tim Bashford" userId="5fd3d9a1-443c-4717-9608-098946ca22e0" providerId="ADAL" clId="{4BB0D6D6-845D-4815-9D62-D2DFD91632F7}" dt="2023-02-17T00:02:52.782" v="515" actId="20577"/>
          <ac:spMkLst>
            <pc:docMk/>
            <pc:sldMk cId="106439606" sldId="267"/>
            <ac:spMk id="3" creationId="{119EA021-3EA8-6B00-CE70-602FD74721D3}"/>
          </ac:spMkLst>
        </pc:spChg>
        <pc:picChg chg="add mod">
          <ac:chgData name="Tim Bashford" userId="5fd3d9a1-443c-4717-9608-098946ca22e0" providerId="ADAL" clId="{4BB0D6D6-845D-4815-9D62-D2DFD91632F7}" dt="2023-02-17T00:00:53.027" v="150" actId="1076"/>
          <ac:picMkLst>
            <pc:docMk/>
            <pc:sldMk cId="106439606" sldId="267"/>
            <ac:picMk id="5" creationId="{59FF33EC-7D02-7B7C-0F02-4DB7EC628AED}"/>
          </ac:picMkLst>
        </pc:picChg>
        <pc:picChg chg="add mod modCrop">
          <ac:chgData name="Tim Bashford" userId="5fd3d9a1-443c-4717-9608-098946ca22e0" providerId="ADAL" clId="{4BB0D6D6-845D-4815-9D62-D2DFD91632F7}" dt="2023-02-17T00:00:44.317" v="149" actId="18131"/>
          <ac:picMkLst>
            <pc:docMk/>
            <pc:sldMk cId="106439606" sldId="267"/>
            <ac:picMk id="7" creationId="{BB6601B0-2E97-FFFA-F424-27E13523ECA2}"/>
          </ac:picMkLst>
        </pc:picChg>
        <pc:picChg chg="add mod">
          <ac:chgData name="Tim Bashford" userId="5fd3d9a1-443c-4717-9608-098946ca22e0" providerId="ADAL" clId="{4BB0D6D6-845D-4815-9D62-D2DFD91632F7}" dt="2023-02-17T00:00:33.483" v="147" actId="1076"/>
          <ac:picMkLst>
            <pc:docMk/>
            <pc:sldMk cId="106439606" sldId="267"/>
            <ac:picMk id="9" creationId="{58280EA5-3C1C-3AE2-13BF-FD0D07B72CC9}"/>
          </ac:picMkLst>
        </pc:picChg>
        <pc:picChg chg="add mod">
          <ac:chgData name="Tim Bashford" userId="5fd3d9a1-443c-4717-9608-098946ca22e0" providerId="ADAL" clId="{4BB0D6D6-845D-4815-9D62-D2DFD91632F7}" dt="2023-02-17T00:01:08.124" v="152" actId="1076"/>
          <ac:picMkLst>
            <pc:docMk/>
            <pc:sldMk cId="106439606" sldId="267"/>
            <ac:picMk id="11" creationId="{5CF1AC7D-DC86-8785-32BC-8DF939056804}"/>
          </ac:picMkLst>
        </pc:picChg>
      </pc:sldChg>
      <pc:sldChg chg="addSp delSp modSp new mod">
        <pc:chgData name="Tim Bashford" userId="5fd3d9a1-443c-4717-9608-098946ca22e0" providerId="ADAL" clId="{4BB0D6D6-845D-4815-9D62-D2DFD91632F7}" dt="2023-02-17T01:54:31.923" v="981" actId="21"/>
        <pc:sldMkLst>
          <pc:docMk/>
          <pc:sldMk cId="962827139" sldId="268"/>
        </pc:sldMkLst>
        <pc:spChg chg="mod">
          <ac:chgData name="Tim Bashford" userId="5fd3d9a1-443c-4717-9608-098946ca22e0" providerId="ADAL" clId="{4BB0D6D6-845D-4815-9D62-D2DFD91632F7}" dt="2023-02-17T00:53:17.847" v="852" actId="20577"/>
          <ac:spMkLst>
            <pc:docMk/>
            <pc:sldMk cId="962827139" sldId="268"/>
            <ac:spMk id="2" creationId="{41B82A41-78A8-6788-95F1-4795CF1C994E}"/>
          </ac:spMkLst>
        </pc:spChg>
        <pc:spChg chg="mod">
          <ac:chgData name="Tim Bashford" userId="5fd3d9a1-443c-4717-9608-098946ca22e0" providerId="ADAL" clId="{4BB0D6D6-845D-4815-9D62-D2DFD91632F7}" dt="2023-02-17T00:53:47.221" v="978" actId="20577"/>
          <ac:spMkLst>
            <pc:docMk/>
            <pc:sldMk cId="962827139" sldId="268"/>
            <ac:spMk id="3" creationId="{BB3C8D70-2975-E7BB-96CF-EDE248DF2AE1}"/>
          </ac:spMkLst>
        </pc:spChg>
        <pc:spChg chg="add del mod">
          <ac:chgData name="Tim Bashford" userId="5fd3d9a1-443c-4717-9608-098946ca22e0" providerId="ADAL" clId="{4BB0D6D6-845D-4815-9D62-D2DFD91632F7}" dt="2023-02-17T01:54:31.923" v="981" actId="21"/>
          <ac:spMkLst>
            <pc:docMk/>
            <pc:sldMk cId="962827139" sldId="268"/>
            <ac:spMk id="4" creationId="{29EF7904-BEC0-8626-81CD-657F340F3B53}"/>
          </ac:spMkLst>
        </pc:spChg>
      </pc:sldChg>
      <pc:sldChg chg="addSp delSp modSp new mod">
        <pc:chgData name="Tim Bashford" userId="5fd3d9a1-443c-4717-9608-098946ca22e0" providerId="ADAL" clId="{4BB0D6D6-845D-4815-9D62-D2DFD91632F7}" dt="2023-02-17T01:54:59.820" v="991" actId="1076"/>
        <pc:sldMkLst>
          <pc:docMk/>
          <pc:sldMk cId="64330881" sldId="269"/>
        </pc:sldMkLst>
        <pc:spChg chg="del">
          <ac:chgData name="Tim Bashford" userId="5fd3d9a1-443c-4717-9608-098946ca22e0" providerId="ADAL" clId="{4BB0D6D6-845D-4815-9D62-D2DFD91632F7}" dt="2023-02-17T01:54:34.972" v="983" actId="478"/>
          <ac:spMkLst>
            <pc:docMk/>
            <pc:sldMk cId="64330881" sldId="269"/>
            <ac:spMk id="2" creationId="{B223F08A-428E-2789-6120-2F5EF2DC1361}"/>
          </ac:spMkLst>
        </pc:spChg>
        <pc:spChg chg="del">
          <ac:chgData name="Tim Bashford" userId="5fd3d9a1-443c-4717-9608-098946ca22e0" providerId="ADAL" clId="{4BB0D6D6-845D-4815-9D62-D2DFD91632F7}" dt="2023-02-17T01:54:35.407" v="984" actId="478"/>
          <ac:spMkLst>
            <pc:docMk/>
            <pc:sldMk cId="64330881" sldId="269"/>
            <ac:spMk id="3" creationId="{96ECE80D-5F5A-87D6-5353-8C04018B7868}"/>
          </ac:spMkLst>
        </pc:spChg>
        <pc:spChg chg="add mod">
          <ac:chgData name="Tim Bashford" userId="5fd3d9a1-443c-4717-9608-098946ca22e0" providerId="ADAL" clId="{4BB0D6D6-845D-4815-9D62-D2DFD91632F7}" dt="2023-02-17T01:54:41.819" v="987" actId="14100"/>
          <ac:spMkLst>
            <pc:docMk/>
            <pc:sldMk cId="64330881" sldId="269"/>
            <ac:spMk id="4" creationId="{E2A0E795-FE28-C36D-0269-F02C971B7179}"/>
          </ac:spMkLst>
        </pc:spChg>
        <pc:spChg chg="add mod">
          <ac:chgData name="Tim Bashford" userId="5fd3d9a1-443c-4717-9608-098946ca22e0" providerId="ADAL" clId="{4BB0D6D6-845D-4815-9D62-D2DFD91632F7}" dt="2023-02-17T01:54:59.820" v="991" actId="1076"/>
          <ac:spMkLst>
            <pc:docMk/>
            <pc:sldMk cId="64330881" sldId="269"/>
            <ac:spMk id="5" creationId="{5B5B26AF-CCC2-F85C-7495-53299F574672}"/>
          </ac:spMkLst>
        </pc:spChg>
      </pc:sldChg>
      <pc:sldChg chg="modSp new mod">
        <pc:chgData name="Tim Bashford" userId="5fd3d9a1-443c-4717-9608-098946ca22e0" providerId="ADAL" clId="{4BB0D6D6-845D-4815-9D62-D2DFD91632F7}" dt="2023-02-17T11:22:37.491" v="1190" actId="20577"/>
        <pc:sldMkLst>
          <pc:docMk/>
          <pc:sldMk cId="2619508521" sldId="270"/>
        </pc:sldMkLst>
        <pc:spChg chg="mod">
          <ac:chgData name="Tim Bashford" userId="5fd3d9a1-443c-4717-9608-098946ca22e0" providerId="ADAL" clId="{4BB0D6D6-845D-4815-9D62-D2DFD91632F7}" dt="2023-02-17T11:21:51.937" v="1034" actId="20577"/>
          <ac:spMkLst>
            <pc:docMk/>
            <pc:sldMk cId="2619508521" sldId="270"/>
            <ac:spMk id="2" creationId="{89CE9A99-665E-597C-38CE-6C68176F9CC1}"/>
          </ac:spMkLst>
        </pc:spChg>
        <pc:spChg chg="mod">
          <ac:chgData name="Tim Bashford" userId="5fd3d9a1-443c-4717-9608-098946ca22e0" providerId="ADAL" clId="{4BB0D6D6-845D-4815-9D62-D2DFD91632F7}" dt="2023-02-17T11:22:37.491" v="1190" actId="20577"/>
          <ac:spMkLst>
            <pc:docMk/>
            <pc:sldMk cId="2619508521" sldId="270"/>
            <ac:spMk id="3" creationId="{3DE9422E-8C51-B16D-EAC0-762F7179883F}"/>
          </ac:spMkLst>
        </pc:spChg>
      </pc:sldChg>
      <pc:sldChg chg="modSp new mod">
        <pc:chgData name="Tim Bashford" userId="5fd3d9a1-443c-4717-9608-098946ca22e0" providerId="ADAL" clId="{4BB0D6D6-845D-4815-9D62-D2DFD91632F7}" dt="2023-02-17T11:25:30.042" v="1616" actId="20577"/>
        <pc:sldMkLst>
          <pc:docMk/>
          <pc:sldMk cId="3720809696" sldId="271"/>
        </pc:sldMkLst>
        <pc:spChg chg="mod">
          <ac:chgData name="Tim Bashford" userId="5fd3d9a1-443c-4717-9608-098946ca22e0" providerId="ADAL" clId="{4BB0D6D6-845D-4815-9D62-D2DFD91632F7}" dt="2023-02-17T11:22:42.708" v="1209" actId="20577"/>
          <ac:spMkLst>
            <pc:docMk/>
            <pc:sldMk cId="3720809696" sldId="271"/>
            <ac:spMk id="2" creationId="{F8E4E4A7-612F-6566-3EC3-50A762E62256}"/>
          </ac:spMkLst>
        </pc:spChg>
        <pc:spChg chg="mod">
          <ac:chgData name="Tim Bashford" userId="5fd3d9a1-443c-4717-9608-098946ca22e0" providerId="ADAL" clId="{4BB0D6D6-845D-4815-9D62-D2DFD91632F7}" dt="2023-02-17T11:25:30.042" v="1616" actId="20577"/>
          <ac:spMkLst>
            <pc:docMk/>
            <pc:sldMk cId="3720809696" sldId="271"/>
            <ac:spMk id="3" creationId="{76B39F79-45C2-3C3A-182E-14E5A827A8D1}"/>
          </ac:spMkLst>
        </pc:spChg>
      </pc:sldChg>
    </pc:docChg>
  </pc:docChgLst>
  <pc:docChgLst>
    <pc:chgData name="Tim Bashford" userId="5fd3d9a1-443c-4717-9608-098946ca22e0" providerId="ADAL" clId="{43AC35FE-05CD-4776-8C75-44EC1B57BAB3}"/>
    <pc:docChg chg="undo custSel addSld delSld modSld modMainMaster">
      <pc:chgData name="Tim Bashford" userId="5fd3d9a1-443c-4717-9608-098946ca22e0" providerId="ADAL" clId="{43AC35FE-05CD-4776-8C75-44EC1B57BAB3}" dt="2019-10-24T19:11:17.207" v="566" actId="20577"/>
      <pc:docMkLst>
        <pc:docMk/>
      </pc:docMkLst>
      <pc:sldChg chg="modSp">
        <pc:chgData name="Tim Bashford" userId="5fd3d9a1-443c-4717-9608-098946ca22e0" providerId="ADAL" clId="{43AC35FE-05CD-4776-8C75-44EC1B57BAB3}" dt="2019-10-19T11:20:39.995" v="3" actId="27636"/>
        <pc:sldMkLst>
          <pc:docMk/>
          <pc:sldMk cId="3090500251" sldId="258"/>
        </pc:sldMkLst>
        <pc:spChg chg="mod">
          <ac:chgData name="Tim Bashford" userId="5fd3d9a1-443c-4717-9608-098946ca22e0" providerId="ADAL" clId="{43AC35FE-05CD-4776-8C75-44EC1B57BAB3}" dt="2019-10-19T11:20:39.995" v="3" actId="27636"/>
          <ac:spMkLst>
            <pc:docMk/>
            <pc:sldMk cId="3090500251" sldId="258"/>
            <ac:spMk id="20483" creationId="{1D927E99-CDD4-4E9D-A987-6F2EA746D646}"/>
          </ac:spMkLst>
        </pc:spChg>
      </pc:sldChg>
      <pc:sldChg chg="modSp">
        <pc:chgData name="Tim Bashford" userId="5fd3d9a1-443c-4717-9608-098946ca22e0" providerId="ADAL" clId="{43AC35FE-05CD-4776-8C75-44EC1B57BAB3}" dt="2019-10-19T11:20:40.018" v="5" actId="27636"/>
        <pc:sldMkLst>
          <pc:docMk/>
          <pc:sldMk cId="2440792180" sldId="260"/>
        </pc:sldMkLst>
        <pc:spChg chg="mod">
          <ac:chgData name="Tim Bashford" userId="5fd3d9a1-443c-4717-9608-098946ca22e0" providerId="ADAL" clId="{43AC35FE-05CD-4776-8C75-44EC1B57BAB3}" dt="2019-10-19T11:20:40.018" v="5" actId="27636"/>
          <ac:spMkLst>
            <pc:docMk/>
            <pc:sldMk cId="2440792180" sldId="260"/>
            <ac:spMk id="25603" creationId="{F7A73A5C-8C78-45EA-875F-C25F9DB2A492}"/>
          </ac:spMkLst>
        </pc:spChg>
      </pc:sldChg>
      <pc:sldChg chg="modSp add modTransition">
        <pc:chgData name="Tim Bashford" userId="5fd3d9a1-443c-4717-9608-098946ca22e0" providerId="ADAL" clId="{43AC35FE-05CD-4776-8C75-44EC1B57BAB3}" dt="2019-10-19T11:22:50.344" v="26" actId="27636"/>
        <pc:sldMkLst>
          <pc:docMk/>
          <pc:sldMk cId="667395676" sldId="263"/>
        </pc:sldMkLst>
        <pc:spChg chg="mod">
          <ac:chgData name="Tim Bashford" userId="5fd3d9a1-443c-4717-9608-098946ca22e0" providerId="ADAL" clId="{43AC35FE-05CD-4776-8C75-44EC1B57BAB3}" dt="2019-10-19T11:22:50.344" v="26" actId="27636"/>
          <ac:spMkLst>
            <pc:docMk/>
            <pc:sldMk cId="667395676" sldId="263"/>
            <ac:spMk id="3" creationId="{00000000-0000-0000-0000-000000000000}"/>
          </ac:spMkLst>
        </pc:spChg>
      </pc:sldChg>
      <pc:sldChg chg="add modTransition">
        <pc:chgData name="Tim Bashford" userId="5fd3d9a1-443c-4717-9608-098946ca22e0" providerId="ADAL" clId="{43AC35FE-05CD-4776-8C75-44EC1B57BAB3}" dt="2019-10-19T11:22:50.119" v="23"/>
        <pc:sldMkLst>
          <pc:docMk/>
          <pc:sldMk cId="484918290" sldId="265"/>
        </pc:sldMkLst>
      </pc:sldChg>
      <pc:sldChg chg="add modTransition">
        <pc:chgData name="Tim Bashford" userId="5fd3d9a1-443c-4717-9608-098946ca22e0" providerId="ADAL" clId="{43AC35FE-05CD-4776-8C75-44EC1B57BAB3}" dt="2019-10-19T11:22:50.119" v="23"/>
        <pc:sldMkLst>
          <pc:docMk/>
          <pc:sldMk cId="3167714472" sldId="266"/>
        </pc:sldMkLst>
      </pc:sldChg>
      <pc:sldChg chg="addSp delSp modSp">
        <pc:chgData name="Tim Bashford" userId="5fd3d9a1-443c-4717-9608-098946ca22e0" providerId="ADAL" clId="{43AC35FE-05CD-4776-8C75-44EC1B57BAB3}" dt="2019-10-19T11:30:04.089" v="121" actId="1076"/>
        <pc:sldMkLst>
          <pc:docMk/>
          <pc:sldMk cId="0" sldId="267"/>
        </pc:sldMkLst>
        <pc:spChg chg="mod">
          <ac:chgData name="Tim Bashford" userId="5fd3d9a1-443c-4717-9608-098946ca22e0" providerId="ADAL" clId="{43AC35FE-05CD-4776-8C75-44EC1B57BAB3}" dt="2019-10-19T11:29:34.952" v="116" actId="20577"/>
          <ac:spMkLst>
            <pc:docMk/>
            <pc:sldMk cId="0" sldId="267"/>
            <ac:spMk id="37891" creationId="{0DEE43DF-D9A2-4617-BFF6-1B112F679932}"/>
          </ac:spMkLst>
        </pc:spChg>
        <pc:picChg chg="add mod">
          <ac:chgData name="Tim Bashford" userId="5fd3d9a1-443c-4717-9608-098946ca22e0" providerId="ADAL" clId="{43AC35FE-05CD-4776-8C75-44EC1B57BAB3}" dt="2019-10-19T11:28:44.448" v="32" actId="1076"/>
          <ac:picMkLst>
            <pc:docMk/>
            <pc:sldMk cId="0" sldId="267"/>
            <ac:picMk id="3" creationId="{246134A6-65BD-42C9-A295-FF19680FEBD4}"/>
          </ac:picMkLst>
        </pc:picChg>
        <pc:picChg chg="add mod">
          <ac:chgData name="Tim Bashford" userId="5fd3d9a1-443c-4717-9608-098946ca22e0" providerId="ADAL" clId="{43AC35FE-05CD-4776-8C75-44EC1B57BAB3}" dt="2019-10-19T11:30:04.089" v="121" actId="1076"/>
          <ac:picMkLst>
            <pc:docMk/>
            <pc:sldMk cId="0" sldId="267"/>
            <ac:picMk id="4" creationId="{ABAAB193-8F7C-4441-8081-0ABC9AFC5E6E}"/>
          </ac:picMkLst>
        </pc:picChg>
        <pc:picChg chg="del mod">
          <ac:chgData name="Tim Bashford" userId="5fd3d9a1-443c-4717-9608-098946ca22e0" providerId="ADAL" clId="{43AC35FE-05CD-4776-8C75-44EC1B57BAB3}" dt="2019-10-19T11:28:39.229" v="28" actId="478"/>
          <ac:picMkLst>
            <pc:docMk/>
            <pc:sldMk cId="0" sldId="267"/>
            <ac:picMk id="37892" creationId="{E0917F5D-BB60-42F3-9B59-0F6A057072D8}"/>
          </ac:picMkLst>
        </pc:picChg>
        <pc:picChg chg="del mod">
          <ac:chgData name="Tim Bashford" userId="5fd3d9a1-443c-4717-9608-098946ca22e0" providerId="ADAL" clId="{43AC35FE-05CD-4776-8C75-44EC1B57BAB3}" dt="2019-10-19T11:29:33.829" v="114" actId="478"/>
          <ac:picMkLst>
            <pc:docMk/>
            <pc:sldMk cId="0" sldId="267"/>
            <ac:picMk id="37893" creationId="{BABDB7D3-D2F8-4D72-92AD-94D613D2A235}"/>
          </ac:picMkLst>
        </pc:picChg>
        <pc:picChg chg="del">
          <ac:chgData name="Tim Bashford" userId="5fd3d9a1-443c-4717-9608-098946ca22e0" providerId="ADAL" clId="{43AC35FE-05CD-4776-8C75-44EC1B57BAB3}" dt="2019-10-19T11:29:59.042" v="117" actId="478"/>
          <ac:picMkLst>
            <pc:docMk/>
            <pc:sldMk cId="0" sldId="267"/>
            <ac:picMk id="37894" creationId="{660ADBA7-BF8A-4410-921C-C6E828867DBF}"/>
          </ac:picMkLst>
        </pc:picChg>
      </pc:sldChg>
      <pc:sldChg chg="modSp">
        <pc:chgData name="Tim Bashford" userId="5fd3d9a1-443c-4717-9608-098946ca22e0" providerId="ADAL" clId="{43AC35FE-05CD-4776-8C75-44EC1B57BAB3}" dt="2019-10-23T21:09:09.869" v="554" actId="20577"/>
        <pc:sldMkLst>
          <pc:docMk/>
          <pc:sldMk cId="0" sldId="269"/>
        </pc:sldMkLst>
        <pc:spChg chg="mod">
          <ac:chgData name="Tim Bashford" userId="5fd3d9a1-443c-4717-9608-098946ca22e0" providerId="ADAL" clId="{43AC35FE-05CD-4776-8C75-44EC1B57BAB3}" dt="2019-10-23T21:09:09.869" v="554" actId="20577"/>
          <ac:spMkLst>
            <pc:docMk/>
            <pc:sldMk cId="0" sldId="269"/>
            <ac:spMk id="23555" creationId="{5E564287-7938-435F-B4A3-E8EAC126D71E}"/>
          </ac:spMkLst>
        </pc:spChg>
      </pc:sldChg>
      <pc:sldChg chg="del">
        <pc:chgData name="Tim Bashford" userId="5fd3d9a1-443c-4717-9608-098946ca22e0" providerId="ADAL" clId="{43AC35FE-05CD-4776-8C75-44EC1B57BAB3}" dt="2019-10-19T11:22:06.063" v="22" actId="2696"/>
        <pc:sldMkLst>
          <pc:docMk/>
          <pc:sldMk cId="2602862030" sldId="270"/>
        </pc:sldMkLst>
      </pc:sldChg>
      <pc:sldChg chg="modSp">
        <pc:chgData name="Tim Bashford" userId="5fd3d9a1-443c-4717-9608-098946ca22e0" providerId="ADAL" clId="{43AC35FE-05CD-4776-8C75-44EC1B57BAB3}" dt="2019-10-19T11:20:39.960" v="1" actId="27636"/>
        <pc:sldMkLst>
          <pc:docMk/>
          <pc:sldMk cId="0" sldId="272"/>
        </pc:sldMkLst>
        <pc:spChg chg="mod">
          <ac:chgData name="Tim Bashford" userId="5fd3d9a1-443c-4717-9608-098946ca22e0" providerId="ADAL" clId="{43AC35FE-05CD-4776-8C75-44EC1B57BAB3}" dt="2019-10-19T11:20:39.960" v="1" actId="27636"/>
          <ac:spMkLst>
            <pc:docMk/>
            <pc:sldMk cId="0" sldId="272"/>
            <ac:spMk id="11267" creationId="{23C35E2B-9072-4E97-85C7-66BEA1AC1AF9}"/>
          </ac:spMkLst>
        </pc:spChg>
      </pc:sldChg>
      <pc:sldChg chg="modSp">
        <pc:chgData name="Tim Bashford" userId="5fd3d9a1-443c-4717-9608-098946ca22e0" providerId="ADAL" clId="{43AC35FE-05CD-4776-8C75-44EC1B57BAB3}" dt="2019-10-19T11:21:53.018" v="21" actId="403"/>
        <pc:sldMkLst>
          <pc:docMk/>
          <pc:sldMk cId="0" sldId="275"/>
        </pc:sldMkLst>
        <pc:spChg chg="mod">
          <ac:chgData name="Tim Bashford" userId="5fd3d9a1-443c-4717-9608-098946ca22e0" providerId="ADAL" clId="{43AC35FE-05CD-4776-8C75-44EC1B57BAB3}" dt="2019-10-19T11:21:53.018" v="21" actId="403"/>
          <ac:spMkLst>
            <pc:docMk/>
            <pc:sldMk cId="0" sldId="275"/>
            <ac:spMk id="3" creationId="{F4B3C98B-BEA7-42A0-AF1C-F515D6A86375}"/>
          </ac:spMkLst>
        </pc:spChg>
      </pc:sldChg>
      <pc:sldChg chg="modSp">
        <pc:chgData name="Tim Bashford" userId="5fd3d9a1-443c-4717-9608-098946ca22e0" providerId="ADAL" clId="{43AC35FE-05CD-4776-8C75-44EC1B57BAB3}" dt="2019-10-19T11:20:39.973" v="2" actId="27636"/>
        <pc:sldMkLst>
          <pc:docMk/>
          <pc:sldMk cId="0" sldId="276"/>
        </pc:sldMkLst>
        <pc:spChg chg="mod">
          <ac:chgData name="Tim Bashford" userId="5fd3d9a1-443c-4717-9608-098946ca22e0" providerId="ADAL" clId="{43AC35FE-05CD-4776-8C75-44EC1B57BAB3}" dt="2019-10-19T11:20:39.973" v="2" actId="27636"/>
          <ac:spMkLst>
            <pc:docMk/>
            <pc:sldMk cId="0" sldId="276"/>
            <ac:spMk id="15363" creationId="{BE1B92FD-A3EE-453D-B46E-561FA4E74105}"/>
          </ac:spMkLst>
        </pc:spChg>
      </pc:sldChg>
      <pc:sldChg chg="modSp">
        <pc:chgData name="Tim Bashford" userId="5fd3d9a1-443c-4717-9608-098946ca22e0" providerId="ADAL" clId="{43AC35FE-05CD-4776-8C75-44EC1B57BAB3}" dt="2019-10-19T11:20:40.002" v="4" actId="27636"/>
        <pc:sldMkLst>
          <pc:docMk/>
          <pc:sldMk cId="0" sldId="277"/>
        </pc:sldMkLst>
        <pc:spChg chg="mod">
          <ac:chgData name="Tim Bashford" userId="5fd3d9a1-443c-4717-9608-098946ca22e0" providerId="ADAL" clId="{43AC35FE-05CD-4776-8C75-44EC1B57BAB3}" dt="2019-10-19T11:20:40.002" v="4" actId="27636"/>
          <ac:spMkLst>
            <pc:docMk/>
            <pc:sldMk cId="0" sldId="277"/>
            <ac:spMk id="21507" creationId="{C24C31F9-5241-4A76-89DB-A4845E73D5D2}"/>
          </ac:spMkLst>
        </pc:spChg>
      </pc:sldChg>
      <pc:sldChg chg="modSp">
        <pc:chgData name="Tim Bashford" userId="5fd3d9a1-443c-4717-9608-098946ca22e0" providerId="ADAL" clId="{43AC35FE-05CD-4776-8C75-44EC1B57BAB3}" dt="2019-10-24T19:11:17.207" v="566" actId="20577"/>
        <pc:sldMkLst>
          <pc:docMk/>
          <pc:sldMk cId="0" sldId="278"/>
        </pc:sldMkLst>
        <pc:spChg chg="mod">
          <ac:chgData name="Tim Bashford" userId="5fd3d9a1-443c-4717-9608-098946ca22e0" providerId="ADAL" clId="{43AC35FE-05CD-4776-8C75-44EC1B57BAB3}" dt="2019-10-24T19:10:59.446" v="555" actId="20577"/>
          <ac:spMkLst>
            <pc:docMk/>
            <pc:sldMk cId="0" sldId="278"/>
            <ac:spMk id="22541" creationId="{1E9C8932-BBD4-482D-B893-91FCD0B00BCA}"/>
          </ac:spMkLst>
        </pc:spChg>
        <pc:spChg chg="mod">
          <ac:chgData name="Tim Bashford" userId="5fd3d9a1-443c-4717-9608-098946ca22e0" providerId="ADAL" clId="{43AC35FE-05CD-4776-8C75-44EC1B57BAB3}" dt="2019-10-24T19:11:17.207" v="566" actId="20577"/>
          <ac:spMkLst>
            <pc:docMk/>
            <pc:sldMk cId="0" sldId="278"/>
            <ac:spMk id="22548" creationId="{C9815402-2CB0-4628-8CE1-0850A18BFAF1}"/>
          </ac:spMkLst>
        </pc:spChg>
      </pc:sldChg>
      <pc:sldChg chg="modSp">
        <pc:chgData name="Tim Bashford" userId="5fd3d9a1-443c-4717-9608-098946ca22e0" providerId="ADAL" clId="{43AC35FE-05CD-4776-8C75-44EC1B57BAB3}" dt="2019-10-19T11:20:40.050" v="6" actId="27636"/>
        <pc:sldMkLst>
          <pc:docMk/>
          <pc:sldMk cId="0" sldId="286"/>
        </pc:sldMkLst>
        <pc:spChg chg="mod">
          <ac:chgData name="Tim Bashford" userId="5fd3d9a1-443c-4717-9608-098946ca22e0" providerId="ADAL" clId="{43AC35FE-05CD-4776-8C75-44EC1B57BAB3}" dt="2019-10-19T11:20:40.050" v="6" actId="27636"/>
          <ac:spMkLst>
            <pc:docMk/>
            <pc:sldMk cId="0" sldId="286"/>
            <ac:spMk id="35843" creationId="{CCE0A87F-1FCE-47EC-B6EC-9BF290ACCE4C}"/>
          </ac:spMkLst>
        </pc:spChg>
      </pc:sldChg>
      <pc:sldChg chg="modSp add modTransition">
        <pc:chgData name="Tim Bashford" userId="5fd3d9a1-443c-4717-9608-098946ca22e0" providerId="ADAL" clId="{43AC35FE-05CD-4776-8C75-44EC1B57BAB3}" dt="2019-10-19T11:22:50.308" v="24" actId="27636"/>
        <pc:sldMkLst>
          <pc:docMk/>
          <pc:sldMk cId="411735496" sldId="289"/>
        </pc:sldMkLst>
        <pc:spChg chg="mod">
          <ac:chgData name="Tim Bashford" userId="5fd3d9a1-443c-4717-9608-098946ca22e0" providerId="ADAL" clId="{43AC35FE-05CD-4776-8C75-44EC1B57BAB3}" dt="2019-10-19T11:22:50.308" v="24" actId="27636"/>
          <ac:spMkLst>
            <pc:docMk/>
            <pc:sldMk cId="411735496" sldId="289"/>
            <ac:spMk id="3" creationId="{00000000-0000-0000-0000-000000000000}"/>
          </ac:spMkLst>
        </pc:spChg>
      </pc:sldChg>
      <pc:sldChg chg="modSp add modTransition">
        <pc:chgData name="Tim Bashford" userId="5fd3d9a1-443c-4717-9608-098946ca22e0" providerId="ADAL" clId="{43AC35FE-05CD-4776-8C75-44EC1B57BAB3}" dt="2019-10-19T11:22:50.331" v="25" actId="27636"/>
        <pc:sldMkLst>
          <pc:docMk/>
          <pc:sldMk cId="371587831" sldId="290"/>
        </pc:sldMkLst>
        <pc:spChg chg="mod">
          <ac:chgData name="Tim Bashford" userId="5fd3d9a1-443c-4717-9608-098946ca22e0" providerId="ADAL" clId="{43AC35FE-05CD-4776-8C75-44EC1B57BAB3}" dt="2019-10-19T11:22:50.331" v="25" actId="27636"/>
          <ac:spMkLst>
            <pc:docMk/>
            <pc:sldMk cId="371587831" sldId="290"/>
            <ac:spMk id="3" creationId="{00000000-0000-0000-0000-000000000000}"/>
          </ac:spMkLst>
        </pc:spChg>
      </pc:sldChg>
      <pc:sldChg chg="add modTransition">
        <pc:chgData name="Tim Bashford" userId="5fd3d9a1-443c-4717-9608-098946ca22e0" providerId="ADAL" clId="{43AC35FE-05CD-4776-8C75-44EC1B57BAB3}" dt="2019-10-19T11:22:50.119" v="23"/>
        <pc:sldMkLst>
          <pc:docMk/>
          <pc:sldMk cId="488291862" sldId="291"/>
        </pc:sldMkLst>
      </pc:sldChg>
      <pc:sldChg chg="add modTransition">
        <pc:chgData name="Tim Bashford" userId="5fd3d9a1-443c-4717-9608-098946ca22e0" providerId="ADAL" clId="{43AC35FE-05CD-4776-8C75-44EC1B57BAB3}" dt="2019-10-19T11:30:20.531" v="122"/>
        <pc:sldMkLst>
          <pc:docMk/>
          <pc:sldMk cId="451217589" sldId="292"/>
        </pc:sldMkLst>
      </pc:sldChg>
      <pc:sldChg chg="modSp add">
        <pc:chgData name="Tim Bashford" userId="5fd3d9a1-443c-4717-9608-098946ca22e0" providerId="ADAL" clId="{43AC35FE-05CD-4776-8C75-44EC1B57BAB3}" dt="2019-10-19T11:31:39.512" v="549" actId="20577"/>
        <pc:sldMkLst>
          <pc:docMk/>
          <pc:sldMk cId="113895404" sldId="293"/>
        </pc:sldMkLst>
        <pc:spChg chg="mod">
          <ac:chgData name="Tim Bashford" userId="5fd3d9a1-443c-4717-9608-098946ca22e0" providerId="ADAL" clId="{43AC35FE-05CD-4776-8C75-44EC1B57BAB3}" dt="2019-10-19T11:30:47.001" v="151" actId="5793"/>
          <ac:spMkLst>
            <pc:docMk/>
            <pc:sldMk cId="113895404" sldId="293"/>
            <ac:spMk id="2" creationId="{B7F06E29-4855-4DB5-B6A7-2588673BE419}"/>
          </ac:spMkLst>
        </pc:spChg>
        <pc:spChg chg="mod">
          <ac:chgData name="Tim Bashford" userId="5fd3d9a1-443c-4717-9608-098946ca22e0" providerId="ADAL" clId="{43AC35FE-05CD-4776-8C75-44EC1B57BAB3}" dt="2019-10-19T11:31:39.512" v="549" actId="20577"/>
          <ac:spMkLst>
            <pc:docMk/>
            <pc:sldMk cId="113895404" sldId="293"/>
            <ac:spMk id="3" creationId="{6F13183B-E432-4665-AA83-FEF41CD6FFFF}"/>
          </ac:spMkLst>
        </pc:spChg>
      </pc:sldChg>
      <pc:sldMasterChg chg="modTransition modSldLayout">
        <pc:chgData name="Tim Bashford" userId="5fd3d9a1-443c-4717-9608-098946ca22e0" providerId="ADAL" clId="{43AC35FE-05CD-4776-8C75-44EC1B57BAB3}" dt="2019-10-19T11:20:39.868" v="0"/>
        <pc:sldMasterMkLst>
          <pc:docMk/>
          <pc:sldMasterMk cId="2267558126" sldId="2147484002"/>
        </pc:sldMasterMkLst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1231688740" sldId="2147484003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765735815" sldId="2147484004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1297112533" sldId="2147484005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2929253638" sldId="2147484006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1487334038" sldId="2147484007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2883386782" sldId="2147484008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3779805665" sldId="2147484009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678605020" sldId="2147484010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1411626697" sldId="2147484011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3140942778" sldId="2147484017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2533198767" sldId="2147484018"/>
          </pc:sldLayoutMkLst>
        </pc:sldLayoutChg>
      </pc:sldMasterChg>
    </pc:docChg>
  </pc:docChgLst>
  <pc:docChgLst>
    <pc:chgData name="Tim Bashford" userId="5fd3d9a1-443c-4717-9608-098946ca22e0" providerId="ADAL" clId="{B5F8C8A7-454B-43E0-97FE-CA9D9F108665}"/>
    <pc:docChg chg="undo custSel addSld delSld modSld">
      <pc:chgData name="Tim Bashford" userId="5fd3d9a1-443c-4717-9608-098946ca22e0" providerId="ADAL" clId="{B5F8C8A7-454B-43E0-97FE-CA9D9F108665}" dt="2019-10-27T16:13:08.723" v="5678" actId="20577"/>
      <pc:docMkLst>
        <pc:docMk/>
      </pc:docMkLst>
      <pc:sldChg chg="modSp">
        <pc:chgData name="Tim Bashford" userId="5fd3d9a1-443c-4717-9608-098946ca22e0" providerId="ADAL" clId="{B5F8C8A7-454B-43E0-97FE-CA9D9F108665}" dt="2019-10-26T23:59:59.121" v="61" actId="20577"/>
        <pc:sldMkLst>
          <pc:docMk/>
          <pc:sldMk cId="0" sldId="256"/>
        </pc:sldMkLst>
        <pc:spChg chg="mod">
          <ac:chgData name="Tim Bashford" userId="5fd3d9a1-443c-4717-9608-098946ca22e0" providerId="ADAL" clId="{B5F8C8A7-454B-43E0-97FE-CA9D9F108665}" dt="2019-10-26T23:59:56.728" v="58" actId="20577"/>
          <ac:spMkLst>
            <pc:docMk/>
            <pc:sldMk cId="0" sldId="256"/>
            <ac:spMk id="2" creationId="{00DEA5AD-6682-4B27-9704-42B602F0280B}"/>
          </ac:spMkLst>
        </pc:spChg>
        <pc:spChg chg="mod">
          <ac:chgData name="Tim Bashford" userId="5fd3d9a1-443c-4717-9608-098946ca22e0" providerId="ADAL" clId="{B5F8C8A7-454B-43E0-97FE-CA9D9F108665}" dt="2019-10-26T23:59:59.121" v="61" actId="20577"/>
          <ac:spMkLst>
            <pc:docMk/>
            <pc:sldMk cId="0" sldId="256"/>
            <ac:spMk id="9219" creationId="{313A77BE-927C-4A8C-8BC2-5AD7BBEDA14E}"/>
          </ac:spMkLst>
        </pc:spChg>
      </pc:sldChg>
      <pc:sldChg chg="del">
        <pc:chgData name="Tim Bashford" userId="5fd3d9a1-443c-4717-9608-098946ca22e0" providerId="ADAL" clId="{B5F8C8A7-454B-43E0-97FE-CA9D9F108665}" dt="2019-10-26T23:59:49.287" v="0" actId="2696"/>
        <pc:sldMkLst>
          <pc:docMk/>
          <pc:sldMk cId="988006744" sldId="257"/>
        </pc:sldMkLst>
        <pc:spChg chg="mod">
          <ac:chgData name="Tim Bashford" userId="5fd3d9a1-443c-4717-9608-098946ca22e0" providerId="ADAL" clId="{B5F8C8A7-454B-43E0-97FE-CA9D9F108665}" dt="2019-10-27T00:00:36.167" v="76" actId="20577"/>
          <ac:spMkLst>
            <pc:docMk/>
            <pc:sldMk cId="988006744" sldId="257"/>
            <ac:spMk id="2" creationId="{C582FB76-E97A-4E28-B796-5455843EEB4A}"/>
          </ac:spMkLst>
        </pc:spChg>
        <pc:spChg chg="mod">
          <ac:chgData name="Tim Bashford" userId="5fd3d9a1-443c-4717-9608-098946ca22e0" providerId="ADAL" clId="{B5F8C8A7-454B-43E0-97FE-CA9D9F108665}" dt="2019-10-27T00:02:57.832" v="600" actId="20577"/>
          <ac:spMkLst>
            <pc:docMk/>
            <pc:sldMk cId="988006744" sldId="257"/>
            <ac:spMk id="3" creationId="{C9C2B780-7183-452A-BA72-3D874A0CA026}"/>
          </ac:spMkLst>
        </pc:spChg>
      </pc:sldChg>
      <pc:sldChg chg="modSp add">
        <pc:chgData name="Tim Bashford" userId="5fd3d9a1-443c-4717-9608-098946ca22e0" providerId="ADAL" clId="{B5F8C8A7-454B-43E0-97FE-CA9D9F108665}" dt="2019-10-27T00:25:52.305" v="1485" actId="20577"/>
        <pc:sldMkLst>
          <pc:docMk/>
          <pc:sldMk cId="3090500251" sldId="258"/>
        </pc:sldMkLst>
        <pc:spChg chg="mod">
          <ac:chgData name="Tim Bashford" userId="5fd3d9a1-443c-4717-9608-098946ca22e0" providerId="ADAL" clId="{B5F8C8A7-454B-43E0-97FE-CA9D9F108665}" dt="2019-10-27T00:03:21.838" v="647" actId="20577"/>
          <ac:spMkLst>
            <pc:docMk/>
            <pc:sldMk cId="3090500251" sldId="258"/>
            <ac:spMk id="2" creationId="{7654F4C7-ED6C-411D-BD8E-96B2EF76069F}"/>
          </ac:spMkLst>
        </pc:spChg>
        <pc:spChg chg="mod">
          <ac:chgData name="Tim Bashford" userId="5fd3d9a1-443c-4717-9608-098946ca22e0" providerId="ADAL" clId="{B5F8C8A7-454B-43E0-97FE-CA9D9F108665}" dt="2019-10-27T00:25:52.305" v="1485" actId="20577"/>
          <ac:spMkLst>
            <pc:docMk/>
            <pc:sldMk cId="3090500251" sldId="258"/>
            <ac:spMk id="3" creationId="{D36FBB4D-6E48-44DB-B926-04E1F163111E}"/>
          </ac:spMkLst>
        </pc:spChg>
      </pc:sldChg>
      <pc:sldChg chg="modSp add">
        <pc:chgData name="Tim Bashford" userId="5fd3d9a1-443c-4717-9608-098946ca22e0" providerId="ADAL" clId="{B5F8C8A7-454B-43E0-97FE-CA9D9F108665}" dt="2019-10-27T00:31:04.552" v="2119" actId="5793"/>
        <pc:sldMkLst>
          <pc:docMk/>
          <pc:sldMk cId="1666649385" sldId="259"/>
        </pc:sldMkLst>
        <pc:spChg chg="mod">
          <ac:chgData name="Tim Bashford" userId="5fd3d9a1-443c-4717-9608-098946ca22e0" providerId="ADAL" clId="{B5F8C8A7-454B-43E0-97FE-CA9D9F108665}" dt="2019-10-27T00:26:08.717" v="1505" actId="20577"/>
          <ac:spMkLst>
            <pc:docMk/>
            <pc:sldMk cId="1666649385" sldId="259"/>
            <ac:spMk id="2" creationId="{769B0B10-1E8E-4DF5-9BE0-93DF43A7B783}"/>
          </ac:spMkLst>
        </pc:spChg>
        <pc:spChg chg="mod">
          <ac:chgData name="Tim Bashford" userId="5fd3d9a1-443c-4717-9608-098946ca22e0" providerId="ADAL" clId="{B5F8C8A7-454B-43E0-97FE-CA9D9F108665}" dt="2019-10-27T00:31:04.552" v="2119" actId="5793"/>
          <ac:spMkLst>
            <pc:docMk/>
            <pc:sldMk cId="1666649385" sldId="259"/>
            <ac:spMk id="3" creationId="{8566D600-F573-42D3-958F-824F1D50B6C0}"/>
          </ac:spMkLst>
        </pc:spChg>
      </pc:sldChg>
      <pc:sldChg chg="modSp add">
        <pc:chgData name="Tim Bashford" userId="5fd3d9a1-443c-4717-9608-098946ca22e0" providerId="ADAL" clId="{B5F8C8A7-454B-43E0-97FE-CA9D9F108665}" dt="2019-10-27T00:42:28.945" v="2867" actId="20577"/>
        <pc:sldMkLst>
          <pc:docMk/>
          <pc:sldMk cId="2440792180" sldId="260"/>
        </pc:sldMkLst>
        <pc:spChg chg="mod">
          <ac:chgData name="Tim Bashford" userId="5fd3d9a1-443c-4717-9608-098946ca22e0" providerId="ADAL" clId="{B5F8C8A7-454B-43E0-97FE-CA9D9F108665}" dt="2019-10-27T00:31:19.630" v="2151" actId="20577"/>
          <ac:spMkLst>
            <pc:docMk/>
            <pc:sldMk cId="2440792180" sldId="260"/>
            <ac:spMk id="2" creationId="{653B856E-2A43-4188-8B11-C480DD62A376}"/>
          </ac:spMkLst>
        </pc:spChg>
        <pc:spChg chg="mod">
          <ac:chgData name="Tim Bashford" userId="5fd3d9a1-443c-4717-9608-098946ca22e0" providerId="ADAL" clId="{B5F8C8A7-454B-43E0-97FE-CA9D9F108665}" dt="2019-10-27T00:42:28.945" v="2867" actId="20577"/>
          <ac:spMkLst>
            <pc:docMk/>
            <pc:sldMk cId="2440792180" sldId="260"/>
            <ac:spMk id="3" creationId="{6032D7A5-3054-491F-A3E4-25D019AAA77A}"/>
          </ac:spMkLst>
        </pc:spChg>
      </pc:sldChg>
      <pc:sldChg chg="addSp delSp modSp add">
        <pc:chgData name="Tim Bashford" userId="5fd3d9a1-443c-4717-9608-098946ca22e0" providerId="ADAL" clId="{B5F8C8A7-454B-43E0-97FE-CA9D9F108665}" dt="2019-10-27T00:47:46.406" v="3623" actId="20577"/>
        <pc:sldMkLst>
          <pc:docMk/>
          <pc:sldMk cId="1412438707" sldId="261"/>
        </pc:sldMkLst>
        <pc:spChg chg="mod">
          <ac:chgData name="Tim Bashford" userId="5fd3d9a1-443c-4717-9608-098946ca22e0" providerId="ADAL" clId="{B5F8C8A7-454B-43E0-97FE-CA9D9F108665}" dt="2019-10-27T00:42:40.110" v="2869"/>
          <ac:spMkLst>
            <pc:docMk/>
            <pc:sldMk cId="1412438707" sldId="261"/>
            <ac:spMk id="2" creationId="{3C96F281-404A-495E-948F-5AE296748C7D}"/>
          </ac:spMkLst>
        </pc:spChg>
        <pc:spChg chg="mod">
          <ac:chgData name="Tim Bashford" userId="5fd3d9a1-443c-4717-9608-098946ca22e0" providerId="ADAL" clId="{B5F8C8A7-454B-43E0-97FE-CA9D9F108665}" dt="2019-10-27T00:47:46.406" v="3623" actId="20577"/>
          <ac:spMkLst>
            <pc:docMk/>
            <pc:sldMk cId="1412438707" sldId="261"/>
            <ac:spMk id="3" creationId="{6DE88842-BC44-4B03-B4F9-C15A0DBCB6EC}"/>
          </ac:spMkLst>
        </pc:spChg>
        <pc:picChg chg="add del mod">
          <ac:chgData name="Tim Bashford" userId="5fd3d9a1-443c-4717-9608-098946ca22e0" providerId="ADAL" clId="{B5F8C8A7-454B-43E0-97FE-CA9D9F108665}" dt="2019-10-27T00:46:20.983" v="3131" actId="478"/>
          <ac:picMkLst>
            <pc:docMk/>
            <pc:sldMk cId="1412438707" sldId="261"/>
            <ac:picMk id="4" creationId="{E0339A3C-A0F9-4F6B-8531-028873B7D41E}"/>
          </ac:picMkLst>
        </pc:picChg>
      </pc:sldChg>
      <pc:sldChg chg="addSp delSp modSp add">
        <pc:chgData name="Tim Bashford" userId="5fd3d9a1-443c-4717-9608-098946ca22e0" providerId="ADAL" clId="{B5F8C8A7-454B-43E0-97FE-CA9D9F108665}" dt="2019-10-27T00:49:08.485" v="3832" actId="1076"/>
        <pc:sldMkLst>
          <pc:docMk/>
          <pc:sldMk cId="1580715135" sldId="262"/>
        </pc:sldMkLst>
        <pc:spChg chg="del">
          <ac:chgData name="Tim Bashford" userId="5fd3d9a1-443c-4717-9608-098946ca22e0" providerId="ADAL" clId="{B5F8C8A7-454B-43E0-97FE-CA9D9F108665}" dt="2019-10-27T00:47:55.656" v="3629" actId="478"/>
          <ac:spMkLst>
            <pc:docMk/>
            <pc:sldMk cId="1580715135" sldId="262"/>
            <ac:spMk id="2" creationId="{FE9957AF-7F1D-45C5-AB52-A41894F1C87A}"/>
          </ac:spMkLst>
        </pc:spChg>
        <pc:spChg chg="del">
          <ac:chgData name="Tim Bashford" userId="5fd3d9a1-443c-4717-9608-098946ca22e0" providerId="ADAL" clId="{B5F8C8A7-454B-43E0-97FE-CA9D9F108665}" dt="2019-10-27T00:47:54.660" v="3628" actId="478"/>
          <ac:spMkLst>
            <pc:docMk/>
            <pc:sldMk cId="1580715135" sldId="262"/>
            <ac:spMk id="3" creationId="{E42B2769-49E9-4983-8EBE-3C3FCD1B2CDE}"/>
          </ac:spMkLst>
        </pc:spChg>
        <pc:spChg chg="add mod">
          <ac:chgData name="Tim Bashford" userId="5fd3d9a1-443c-4717-9608-098946ca22e0" providerId="ADAL" clId="{B5F8C8A7-454B-43E0-97FE-CA9D9F108665}" dt="2019-10-27T00:49:08.485" v="3832" actId="1076"/>
          <ac:spMkLst>
            <pc:docMk/>
            <pc:sldMk cId="1580715135" sldId="262"/>
            <ac:spMk id="8" creationId="{FA33C5A1-04D8-4243-85F0-3E42F24AD445}"/>
          </ac:spMkLst>
        </pc:spChg>
        <pc:picChg chg="add mod">
          <ac:chgData name="Tim Bashford" userId="5fd3d9a1-443c-4717-9608-098946ca22e0" providerId="ADAL" clId="{B5F8C8A7-454B-43E0-97FE-CA9D9F108665}" dt="2019-10-27T00:47:59.571" v="3630" actId="1076"/>
          <ac:picMkLst>
            <pc:docMk/>
            <pc:sldMk cId="1580715135" sldId="262"/>
            <ac:picMk id="4" creationId="{114B8032-FC83-4B21-9ACE-499B9D3E8A6A}"/>
          </ac:picMkLst>
        </pc:picChg>
        <pc:cxnChg chg="add mod">
          <ac:chgData name="Tim Bashford" userId="5fd3d9a1-443c-4717-9608-098946ca22e0" providerId="ADAL" clId="{B5F8C8A7-454B-43E0-97FE-CA9D9F108665}" dt="2019-10-27T00:48:15.849" v="3633" actId="14100"/>
          <ac:cxnSpMkLst>
            <pc:docMk/>
            <pc:sldMk cId="1580715135" sldId="262"/>
            <ac:cxnSpMk id="6" creationId="{52C9972F-4E48-44EC-A831-B1D70807A18A}"/>
          </ac:cxnSpMkLst>
        </pc:cxnChg>
      </pc:sldChg>
      <pc:sldChg chg="del">
        <pc:chgData name="Tim Bashford" userId="5fd3d9a1-443c-4717-9608-098946ca22e0" providerId="ADAL" clId="{B5F8C8A7-454B-43E0-97FE-CA9D9F108665}" dt="2019-10-26T23:59:49.603" v="29" actId="2696"/>
        <pc:sldMkLst>
          <pc:docMk/>
          <pc:sldMk cId="667395676" sldId="263"/>
        </pc:sldMkLst>
      </pc:sldChg>
      <pc:sldChg chg="modSp add">
        <pc:chgData name="Tim Bashford" userId="5fd3d9a1-443c-4717-9608-098946ca22e0" providerId="ADAL" clId="{B5F8C8A7-454B-43E0-97FE-CA9D9F108665}" dt="2019-10-27T09:22:23.406" v="4962" actId="20577"/>
        <pc:sldMkLst>
          <pc:docMk/>
          <pc:sldMk cId="1377795917" sldId="263"/>
        </pc:sldMkLst>
        <pc:spChg chg="mod">
          <ac:chgData name="Tim Bashford" userId="5fd3d9a1-443c-4717-9608-098946ca22e0" providerId="ADAL" clId="{B5F8C8A7-454B-43E0-97FE-CA9D9F108665}" dt="2019-10-27T09:01:14.882" v="3871" actId="20577"/>
          <ac:spMkLst>
            <pc:docMk/>
            <pc:sldMk cId="1377795917" sldId="263"/>
            <ac:spMk id="2" creationId="{89F8EC79-0501-4CC1-B8BD-BFC6D669BDF2}"/>
          </ac:spMkLst>
        </pc:spChg>
        <pc:spChg chg="mod">
          <ac:chgData name="Tim Bashford" userId="5fd3d9a1-443c-4717-9608-098946ca22e0" providerId="ADAL" clId="{B5F8C8A7-454B-43E0-97FE-CA9D9F108665}" dt="2019-10-27T09:22:23.406" v="4962" actId="20577"/>
          <ac:spMkLst>
            <pc:docMk/>
            <pc:sldMk cId="1377795917" sldId="263"/>
            <ac:spMk id="3" creationId="{10BFC41B-7ECC-4BC0-BB95-56341C398F9D}"/>
          </ac:spMkLst>
        </pc:spChg>
      </pc:sldChg>
      <pc:sldChg chg="del">
        <pc:chgData name="Tim Bashford" userId="5fd3d9a1-443c-4717-9608-098946ca22e0" providerId="ADAL" clId="{B5F8C8A7-454B-43E0-97FE-CA9D9F108665}" dt="2019-10-26T23:59:49.357" v="8" actId="2696"/>
        <pc:sldMkLst>
          <pc:docMk/>
          <pc:sldMk cId="3500309146" sldId="264"/>
        </pc:sldMkLst>
        <pc:spChg chg="mod">
          <ac:chgData name="Tim Bashford" userId="5fd3d9a1-443c-4717-9608-098946ca22e0" providerId="ADAL" clId="{B5F8C8A7-454B-43E0-97FE-CA9D9F108665}" dt="2019-10-27T15:48:38.303" v="4982" actId="20577"/>
          <ac:spMkLst>
            <pc:docMk/>
            <pc:sldMk cId="3500309146" sldId="264"/>
            <ac:spMk id="2" creationId="{2BE98024-5F01-435F-AB4F-10661834803F}"/>
          </ac:spMkLst>
        </pc:spChg>
        <pc:spChg chg="mod">
          <ac:chgData name="Tim Bashford" userId="5fd3d9a1-443c-4717-9608-098946ca22e0" providerId="ADAL" clId="{B5F8C8A7-454B-43E0-97FE-CA9D9F108665}" dt="2019-10-27T16:13:08.723" v="5678" actId="20577"/>
          <ac:spMkLst>
            <pc:docMk/>
            <pc:sldMk cId="3500309146" sldId="264"/>
            <ac:spMk id="3" creationId="{9967D46B-7B99-41B6-A317-6EE32C1BFAB2}"/>
          </ac:spMkLst>
        </pc:spChg>
      </pc:sldChg>
      <pc:sldChg chg="del">
        <pc:chgData name="Tim Bashford" userId="5fd3d9a1-443c-4717-9608-098946ca22e0" providerId="ADAL" clId="{B5F8C8A7-454B-43E0-97FE-CA9D9F108665}" dt="2019-10-26T23:59:49.620" v="31" actId="2696"/>
        <pc:sldMkLst>
          <pc:docMk/>
          <pc:sldMk cId="484918290" sldId="265"/>
        </pc:sldMkLst>
      </pc:sldChg>
      <pc:sldChg chg="del">
        <pc:chgData name="Tim Bashford" userId="5fd3d9a1-443c-4717-9608-098946ca22e0" providerId="ADAL" clId="{B5F8C8A7-454B-43E0-97FE-CA9D9F108665}" dt="2019-10-26T23:59:49.628" v="32" actId="2696"/>
        <pc:sldMkLst>
          <pc:docMk/>
          <pc:sldMk cId="3167714472" sldId="266"/>
        </pc:sldMkLst>
      </pc:sldChg>
      <pc:sldChg chg="del">
        <pc:chgData name="Tim Bashford" userId="5fd3d9a1-443c-4717-9608-098946ca22e0" providerId="ADAL" clId="{B5F8C8A7-454B-43E0-97FE-CA9D9F108665}" dt="2019-10-26T23:59:49.631" v="33" actId="2696"/>
        <pc:sldMkLst>
          <pc:docMk/>
          <pc:sldMk cId="0" sldId="267"/>
        </pc:sldMkLst>
      </pc:sldChg>
      <pc:sldChg chg="del">
        <pc:chgData name="Tim Bashford" userId="5fd3d9a1-443c-4717-9608-098946ca22e0" providerId="ADAL" clId="{B5F8C8A7-454B-43E0-97FE-CA9D9F108665}" dt="2019-10-26T23:59:49.350" v="7" actId="2696"/>
        <pc:sldMkLst>
          <pc:docMk/>
          <pc:sldMk cId="0" sldId="268"/>
        </pc:sldMkLst>
      </pc:sldChg>
      <pc:sldChg chg="del">
        <pc:chgData name="Tim Bashford" userId="5fd3d9a1-443c-4717-9608-098946ca22e0" providerId="ADAL" clId="{B5F8C8A7-454B-43E0-97FE-CA9D9F108665}" dt="2019-10-26T23:59:49.416" v="13" actId="2696"/>
        <pc:sldMkLst>
          <pc:docMk/>
          <pc:sldMk cId="0" sldId="269"/>
        </pc:sldMkLst>
      </pc:sldChg>
      <pc:sldChg chg="del">
        <pc:chgData name="Tim Bashford" userId="5fd3d9a1-443c-4717-9608-098946ca22e0" providerId="ADAL" clId="{B5F8C8A7-454B-43E0-97FE-CA9D9F108665}" dt="2019-10-26T23:59:49.634" v="34" actId="2696"/>
        <pc:sldMkLst>
          <pc:docMk/>
          <pc:sldMk cId="2602862030" sldId="270"/>
        </pc:sldMkLst>
      </pc:sldChg>
      <pc:sldChg chg="del">
        <pc:chgData name="Tim Bashford" userId="5fd3d9a1-443c-4717-9608-098946ca22e0" providerId="ADAL" clId="{B5F8C8A7-454B-43E0-97FE-CA9D9F108665}" dt="2019-10-26T23:59:49.343" v="6" actId="2696"/>
        <pc:sldMkLst>
          <pc:docMk/>
          <pc:sldMk cId="0" sldId="271"/>
        </pc:sldMkLst>
      </pc:sldChg>
      <pc:sldChg chg="del">
        <pc:chgData name="Tim Bashford" userId="5fd3d9a1-443c-4717-9608-098946ca22e0" providerId="ADAL" clId="{B5F8C8A7-454B-43E0-97FE-CA9D9F108665}" dt="2019-10-26T23:59:49.295" v="1" actId="2696"/>
        <pc:sldMkLst>
          <pc:docMk/>
          <pc:sldMk cId="0" sldId="272"/>
        </pc:sldMkLst>
      </pc:sldChg>
      <pc:sldChg chg="del">
        <pc:chgData name="Tim Bashford" userId="5fd3d9a1-443c-4717-9608-098946ca22e0" providerId="ADAL" clId="{B5F8C8A7-454B-43E0-97FE-CA9D9F108665}" dt="2019-10-26T23:59:49.306" v="2" actId="2696"/>
        <pc:sldMkLst>
          <pc:docMk/>
          <pc:sldMk cId="0" sldId="273"/>
        </pc:sldMkLst>
      </pc:sldChg>
      <pc:sldChg chg="del">
        <pc:chgData name="Tim Bashford" userId="5fd3d9a1-443c-4717-9608-098946ca22e0" providerId="ADAL" clId="{B5F8C8A7-454B-43E0-97FE-CA9D9F108665}" dt="2019-10-26T23:59:49.316" v="3" actId="2696"/>
        <pc:sldMkLst>
          <pc:docMk/>
          <pc:sldMk cId="0" sldId="274"/>
        </pc:sldMkLst>
      </pc:sldChg>
      <pc:sldChg chg="del">
        <pc:chgData name="Tim Bashford" userId="5fd3d9a1-443c-4717-9608-098946ca22e0" providerId="ADAL" clId="{B5F8C8A7-454B-43E0-97FE-CA9D9F108665}" dt="2019-10-26T23:59:49.325" v="4" actId="2696"/>
        <pc:sldMkLst>
          <pc:docMk/>
          <pc:sldMk cId="0" sldId="275"/>
        </pc:sldMkLst>
      </pc:sldChg>
      <pc:sldChg chg="del">
        <pc:chgData name="Tim Bashford" userId="5fd3d9a1-443c-4717-9608-098946ca22e0" providerId="ADAL" clId="{B5F8C8A7-454B-43E0-97FE-CA9D9F108665}" dt="2019-10-26T23:59:49.335" v="5" actId="2696"/>
        <pc:sldMkLst>
          <pc:docMk/>
          <pc:sldMk cId="0" sldId="276"/>
        </pc:sldMkLst>
      </pc:sldChg>
      <pc:sldChg chg="del">
        <pc:chgData name="Tim Bashford" userId="5fd3d9a1-443c-4717-9608-098946ca22e0" providerId="ADAL" clId="{B5F8C8A7-454B-43E0-97FE-CA9D9F108665}" dt="2019-10-26T23:59:49.396" v="11" actId="2696"/>
        <pc:sldMkLst>
          <pc:docMk/>
          <pc:sldMk cId="0" sldId="277"/>
        </pc:sldMkLst>
      </pc:sldChg>
      <pc:sldChg chg="del">
        <pc:chgData name="Tim Bashford" userId="5fd3d9a1-443c-4717-9608-098946ca22e0" providerId="ADAL" clId="{B5F8C8A7-454B-43E0-97FE-CA9D9F108665}" dt="2019-10-26T23:59:49.407" v="12" actId="2696"/>
        <pc:sldMkLst>
          <pc:docMk/>
          <pc:sldMk cId="0" sldId="278"/>
        </pc:sldMkLst>
      </pc:sldChg>
      <pc:sldChg chg="del">
        <pc:chgData name="Tim Bashford" userId="5fd3d9a1-443c-4717-9608-098946ca22e0" providerId="ADAL" clId="{B5F8C8A7-454B-43E0-97FE-CA9D9F108665}" dt="2019-10-26T23:59:49.452" v="17" actId="2696"/>
        <pc:sldMkLst>
          <pc:docMk/>
          <pc:sldMk cId="0" sldId="279"/>
        </pc:sldMkLst>
      </pc:sldChg>
      <pc:sldChg chg="del">
        <pc:chgData name="Tim Bashford" userId="5fd3d9a1-443c-4717-9608-098946ca22e0" providerId="ADAL" clId="{B5F8C8A7-454B-43E0-97FE-CA9D9F108665}" dt="2019-10-26T23:59:49.460" v="18" actId="2696"/>
        <pc:sldMkLst>
          <pc:docMk/>
          <pc:sldMk cId="0" sldId="280"/>
        </pc:sldMkLst>
      </pc:sldChg>
      <pc:sldChg chg="del">
        <pc:chgData name="Tim Bashford" userId="5fd3d9a1-443c-4717-9608-098946ca22e0" providerId="ADAL" clId="{B5F8C8A7-454B-43E0-97FE-CA9D9F108665}" dt="2019-10-26T23:59:49.468" v="19" actId="2696"/>
        <pc:sldMkLst>
          <pc:docMk/>
          <pc:sldMk cId="0" sldId="281"/>
        </pc:sldMkLst>
      </pc:sldChg>
      <pc:sldChg chg="del">
        <pc:chgData name="Tim Bashford" userId="5fd3d9a1-443c-4717-9608-098946ca22e0" providerId="ADAL" clId="{B5F8C8A7-454B-43E0-97FE-CA9D9F108665}" dt="2019-10-26T23:59:49.476" v="20" actId="2696"/>
        <pc:sldMkLst>
          <pc:docMk/>
          <pc:sldMk cId="0" sldId="282"/>
        </pc:sldMkLst>
      </pc:sldChg>
      <pc:sldChg chg="del">
        <pc:chgData name="Tim Bashford" userId="5fd3d9a1-443c-4717-9608-098946ca22e0" providerId="ADAL" clId="{B5F8C8A7-454B-43E0-97FE-CA9D9F108665}" dt="2019-10-26T23:59:49.484" v="21" actId="2696"/>
        <pc:sldMkLst>
          <pc:docMk/>
          <pc:sldMk cId="0" sldId="283"/>
        </pc:sldMkLst>
      </pc:sldChg>
      <pc:sldChg chg="del">
        <pc:chgData name="Tim Bashford" userId="5fd3d9a1-443c-4717-9608-098946ca22e0" providerId="ADAL" clId="{B5F8C8A7-454B-43E0-97FE-CA9D9F108665}" dt="2019-10-26T23:59:49.493" v="22" actId="2696"/>
        <pc:sldMkLst>
          <pc:docMk/>
          <pc:sldMk cId="0" sldId="284"/>
        </pc:sldMkLst>
      </pc:sldChg>
      <pc:sldChg chg="del">
        <pc:chgData name="Tim Bashford" userId="5fd3d9a1-443c-4717-9608-098946ca22e0" providerId="ADAL" clId="{B5F8C8A7-454B-43E0-97FE-CA9D9F108665}" dt="2019-10-26T23:59:49.497" v="23" actId="2696"/>
        <pc:sldMkLst>
          <pc:docMk/>
          <pc:sldMk cId="0" sldId="285"/>
        </pc:sldMkLst>
      </pc:sldChg>
      <pc:sldChg chg="del">
        <pc:chgData name="Tim Bashford" userId="5fd3d9a1-443c-4717-9608-098946ca22e0" providerId="ADAL" clId="{B5F8C8A7-454B-43E0-97FE-CA9D9F108665}" dt="2019-10-26T23:59:49.514" v="25" actId="2696"/>
        <pc:sldMkLst>
          <pc:docMk/>
          <pc:sldMk cId="0" sldId="286"/>
        </pc:sldMkLst>
      </pc:sldChg>
      <pc:sldChg chg="del">
        <pc:chgData name="Tim Bashford" userId="5fd3d9a1-443c-4717-9608-098946ca22e0" providerId="ADAL" clId="{B5F8C8A7-454B-43E0-97FE-CA9D9F108665}" dt="2019-10-26T23:59:49.531" v="26" actId="2696"/>
        <pc:sldMkLst>
          <pc:docMk/>
          <pc:sldMk cId="0" sldId="287"/>
        </pc:sldMkLst>
      </pc:sldChg>
      <pc:sldChg chg="del">
        <pc:chgData name="Tim Bashford" userId="5fd3d9a1-443c-4717-9608-098946ca22e0" providerId="ADAL" clId="{B5F8C8A7-454B-43E0-97FE-CA9D9F108665}" dt="2019-10-26T23:59:49.507" v="24" actId="2696"/>
        <pc:sldMkLst>
          <pc:docMk/>
          <pc:sldMk cId="0" sldId="288"/>
        </pc:sldMkLst>
      </pc:sldChg>
      <pc:sldChg chg="del">
        <pc:chgData name="Tim Bashford" userId="5fd3d9a1-443c-4717-9608-098946ca22e0" providerId="ADAL" clId="{B5F8C8A7-454B-43E0-97FE-CA9D9F108665}" dt="2019-10-26T23:59:49.585" v="27" actId="2696"/>
        <pc:sldMkLst>
          <pc:docMk/>
          <pc:sldMk cId="411735496" sldId="289"/>
        </pc:sldMkLst>
      </pc:sldChg>
      <pc:sldChg chg="del">
        <pc:chgData name="Tim Bashford" userId="5fd3d9a1-443c-4717-9608-098946ca22e0" providerId="ADAL" clId="{B5F8C8A7-454B-43E0-97FE-CA9D9F108665}" dt="2019-10-26T23:59:49.594" v="28" actId="2696"/>
        <pc:sldMkLst>
          <pc:docMk/>
          <pc:sldMk cId="371587831" sldId="290"/>
        </pc:sldMkLst>
      </pc:sldChg>
      <pc:sldChg chg="del">
        <pc:chgData name="Tim Bashford" userId="5fd3d9a1-443c-4717-9608-098946ca22e0" providerId="ADAL" clId="{B5F8C8A7-454B-43E0-97FE-CA9D9F108665}" dt="2019-10-26T23:59:49.611" v="30" actId="2696"/>
        <pc:sldMkLst>
          <pc:docMk/>
          <pc:sldMk cId="488291862" sldId="291"/>
        </pc:sldMkLst>
      </pc:sldChg>
      <pc:sldChg chg="del">
        <pc:chgData name="Tim Bashford" userId="5fd3d9a1-443c-4717-9608-098946ca22e0" providerId="ADAL" clId="{B5F8C8A7-454B-43E0-97FE-CA9D9F108665}" dt="2019-10-26T23:59:49.639" v="35" actId="2696"/>
        <pc:sldMkLst>
          <pc:docMk/>
          <pc:sldMk cId="451217589" sldId="292"/>
        </pc:sldMkLst>
      </pc:sldChg>
      <pc:sldChg chg="del">
        <pc:chgData name="Tim Bashford" userId="5fd3d9a1-443c-4717-9608-098946ca22e0" providerId="ADAL" clId="{B5F8C8A7-454B-43E0-97FE-CA9D9F108665}" dt="2019-10-26T23:59:49.643" v="36" actId="2696"/>
        <pc:sldMkLst>
          <pc:docMk/>
          <pc:sldMk cId="113895404" sldId="293"/>
        </pc:sldMkLst>
      </pc:sldChg>
    </pc:docChg>
  </pc:docChgLst>
  <pc:docChgLst>
    <pc:chgData name="Tim Bashford" userId="5fd3d9a1-443c-4717-9608-098946ca22e0" providerId="ADAL" clId="{27D0BCB4-023D-45F1-9840-DE194356ED78}"/>
    <pc:docChg chg="sldOrd">
      <pc:chgData name="Tim Bashford" userId="5fd3d9a1-443c-4717-9608-098946ca22e0" providerId="ADAL" clId="{27D0BCB4-023D-45F1-9840-DE194356ED78}" dt="2021-02-10T22:13:07.114" v="0" actId="20578"/>
      <pc:docMkLst>
        <pc:docMk/>
      </pc:docMkLst>
      <pc:sldChg chg="ord">
        <pc:chgData name="Tim Bashford" userId="5fd3d9a1-443c-4717-9608-098946ca22e0" providerId="ADAL" clId="{27D0BCB4-023D-45F1-9840-DE194356ED78}" dt="2021-02-10T22:13:07.114" v="0" actId="20578"/>
        <pc:sldMkLst>
          <pc:docMk/>
          <pc:sldMk cId="1412438707" sldId="26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68CD716-06A0-4B31-835A-BEDB63E6E47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1A5601-724A-4012-B36B-9301EB87CC4F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4A344D8-1773-4522-916B-C2DDF49565E9}" type="datetimeFigureOut">
              <a:rPr lang="en-US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CC02843-732E-4F13-B252-7F80897CF73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39DCDD9-E358-4C2B-B53C-611B2ED277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7EE01-FE14-4D58-858B-9907C877D34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015733-4270-4476-9D4E-6DCD041BBC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03F9A2CC-52F5-426F-A31A-30BC7F6F92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88001F9-FD0B-4F7D-8A3F-8E533C256600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ADAA58-9AE4-423F-8C19-FFE1945C3E5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688740"/>
      </p:ext>
    </p:extLst>
  </p:cSld>
  <p:clrMapOvr>
    <a:masterClrMapping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B1FE4EA-81EF-4BCA-B4C5-EEC8CCE4E485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CC8CF0-2FA4-4838-B2B6-DD33D0CB4E8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5735815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0FC9DF-3CDF-4530-8155-1A60F12081B5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98AF929-3B7C-4D4B-97C3-C794596AA51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7112533"/>
      </p:ext>
    </p:extLst>
  </p:cSld>
  <p:clrMapOvr>
    <a:masterClrMapping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C7328F-68E7-4348-AB4C-449124731469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1A8C9E-A095-4294-8FF6-762A7DE0710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9253638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FA58987-DB4D-4308-B520-38A8E16D74C4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E56FDD-7F5E-4ED1-8CD2-43725715351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7334038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AE1590-D193-4B2C-B8E3-053B541400DD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CF86EC-DAE3-449A-BF64-5AEA456628A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3386782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93B350-4E9C-4019-9EA7-8A4C5CDE56C8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DE542B-B093-4C31-8B28-B2DF380037D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9805665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F72474-9215-4862-B9AF-D5BBA5F9E6E6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F70FC8-2B40-4943-9A5A-1A83C404FA5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8605020"/>
      </p:ext>
    </p:extLst>
  </p:cSld>
  <p:clrMapOvr>
    <a:masterClrMapping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41CC885-870C-4D94-8BA8-35D5268A4569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399733-904D-4968-8AA5-E6925F7B4B9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1626697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6672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512812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90005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87157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61982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414C22-3C72-43B2-9671-B4B7DB86AA3C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960F83-E3E0-470B-91C4-04C40E50A98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0942778"/>
      </p:ext>
    </p:extLst>
  </p:cSld>
  <p:clrMapOvr>
    <a:masterClrMapping/>
  </p:clrMapOvr>
  <p:transition spd="med">
    <p:circl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AC1841B-3781-450A-9F9D-886B9A42BBC0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CE34CF-03FB-42BC-A5FC-3BFB11F8A4B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33198767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2/16/2023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7558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3" r:id="rId1"/>
    <p:sldLayoutId id="2147484004" r:id="rId2"/>
    <p:sldLayoutId id="2147484005" r:id="rId3"/>
    <p:sldLayoutId id="2147484006" r:id="rId4"/>
    <p:sldLayoutId id="2147484007" r:id="rId5"/>
    <p:sldLayoutId id="2147484008" r:id="rId6"/>
    <p:sldLayoutId id="2147484009" r:id="rId7"/>
    <p:sldLayoutId id="2147484010" r:id="rId8"/>
    <p:sldLayoutId id="2147484011" r:id="rId9"/>
    <p:sldLayoutId id="2147484012" r:id="rId10"/>
    <p:sldLayoutId id="2147484013" r:id="rId11"/>
    <p:sldLayoutId id="2147484014" r:id="rId12"/>
    <p:sldLayoutId id="2147484015" r:id="rId13"/>
    <p:sldLayoutId id="2147484016" r:id="rId14"/>
    <p:sldLayoutId id="2147484017" r:id="rId15"/>
    <p:sldLayoutId id="2147484018" r:id="rId16"/>
  </p:sldLayoutIdLst>
  <p:transition spd="med">
    <p:circle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EA5AD-6682-4B27-9704-42B602F02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Thread synchronisation</a:t>
            </a:r>
          </a:p>
        </p:txBody>
      </p:sp>
      <p:sp>
        <p:nvSpPr>
          <p:cNvPr id="9219" name="Subtitle 2">
            <a:extLst>
              <a:ext uri="{FF2B5EF4-FFF2-40B4-BE49-F238E27FC236}">
                <a16:creationId xmlns:a16="http://schemas.microsoft.com/office/drawing/2014/main" id="{313A77BE-927C-4A8C-8BC2-5AD7BBEDA1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Dr Tim Bashford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2FB76-E97A-4E28-B796-5455843EE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2B780-7183-452A-BA72-3D874A0CA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Race conditions pose an ongoing challenge for the developers of parallel applications.</a:t>
            </a:r>
          </a:p>
          <a:p>
            <a:pPr lvl="1"/>
            <a:r>
              <a:rPr lang="en-GB" dirty="0"/>
              <a:t>Hard to spot, debug and prevent.</a:t>
            </a:r>
          </a:p>
          <a:p>
            <a:pPr lvl="1"/>
            <a:r>
              <a:rPr lang="en-GB" dirty="0"/>
              <a:t>Inconsistent by their nature – may not appear every time the program runs, may only occur one time in thousands.</a:t>
            </a:r>
          </a:p>
          <a:p>
            <a:r>
              <a:rPr lang="en-GB" dirty="0"/>
              <a:t>Some operations carry inherent risks when performed in parallel.</a:t>
            </a:r>
          </a:p>
          <a:p>
            <a:r>
              <a:rPr lang="en-GB" dirty="0"/>
              <a:t>We can use synchronisation techniques to avoid race conditions and similar parallel problems.</a:t>
            </a:r>
          </a:p>
        </p:txBody>
      </p:sp>
    </p:spTree>
    <p:extLst>
      <p:ext uri="{BB962C8B-B14F-4D97-AF65-F5344CB8AC3E}">
        <p14:creationId xmlns:p14="http://schemas.microsoft.com/office/powerpoint/2010/main" val="988006744"/>
      </p:ext>
    </p:extLst>
  </p:cSld>
  <p:clrMapOvr>
    <a:masterClrMapping/>
  </p:clrMapOvr>
  <p:transition spd="med">
    <p:circl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4F4C7-ED6C-411D-BD8E-96B2EF760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FBB4D-6E48-44DB-B926-04E1F16311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Risks only usually exist around writing to the same area of memory or output device from multiple threads simultaneously.</a:t>
            </a:r>
          </a:p>
          <a:p>
            <a:pPr lvl="1"/>
            <a:r>
              <a:rPr lang="en-GB" dirty="0"/>
              <a:t>Losing updates (see: ABA problem).</a:t>
            </a:r>
          </a:p>
          <a:p>
            <a:pPr lvl="1"/>
            <a:r>
              <a:rPr lang="en-GB" dirty="0"/>
              <a:t>Garbled output.</a:t>
            </a:r>
          </a:p>
          <a:p>
            <a:pPr lvl="1"/>
            <a:r>
              <a:rPr lang="en-GB" dirty="0"/>
              <a:t>Incorrect operation ordering.</a:t>
            </a:r>
          </a:p>
          <a:p>
            <a:r>
              <a:rPr lang="en-GB" dirty="0"/>
              <a:t>We need to be wary of:</a:t>
            </a:r>
          </a:p>
          <a:p>
            <a:pPr lvl="1"/>
            <a:r>
              <a:rPr lang="en-GB" dirty="0"/>
              <a:t>Race conditions – the outcome of the program changing due to process scheduling.</a:t>
            </a:r>
          </a:p>
          <a:p>
            <a:pPr lvl="1"/>
            <a:r>
              <a:rPr lang="en-GB" dirty="0"/>
              <a:t>Deadlocks and </a:t>
            </a:r>
            <a:r>
              <a:rPr lang="en-GB" dirty="0" err="1"/>
              <a:t>livelocks</a:t>
            </a:r>
            <a:r>
              <a:rPr lang="en-GB" dirty="0"/>
              <a:t> – processes which are (however indirectly) dependent on one another getting “stuck” in the waiting or running states respectively.</a:t>
            </a:r>
          </a:p>
          <a:p>
            <a:pPr lvl="1"/>
            <a:r>
              <a:rPr lang="en-GB" dirty="0"/>
              <a:t>Starvation – poor synchronisation or scheduling leading to some threads being given excessive access to resources at the expense of others over a prolonged period.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0500251"/>
      </p:ext>
    </p:extLst>
  </p:cSld>
  <p:clrMapOvr>
    <a:masterClrMapping/>
  </p:clrMapOvr>
  <p:transition spd="med">
    <p:circl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B0B10-1E8E-4DF5-9BE0-93DF43A7B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sections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6D600-F573-42D3-958F-824F1D50B6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create a </a:t>
            </a:r>
            <a:r>
              <a:rPr lang="en-GB" i="1" dirty="0"/>
              <a:t>critical section</a:t>
            </a:r>
            <a:r>
              <a:rPr lang="en-GB" dirty="0"/>
              <a:t> in our code – this defines a portion of our parallel code that only one thread may operate in at any point in time.</a:t>
            </a:r>
          </a:p>
          <a:p>
            <a:r>
              <a:rPr lang="en-GB" dirty="0"/>
              <a:t>Threads are </a:t>
            </a:r>
            <a:r>
              <a:rPr lang="en-GB" i="1" dirty="0"/>
              <a:t>synchronised</a:t>
            </a:r>
            <a:r>
              <a:rPr lang="en-GB" dirty="0"/>
              <a:t> to avoid (especially, though not exclusively) race conditions.</a:t>
            </a:r>
          </a:p>
          <a:p>
            <a:r>
              <a:rPr lang="en-GB" dirty="0"/>
              <a:t>We must be careful to ensure that we only use critical sections where they’re actually needed – parallel code made almost entirely of critical sections isn’t really parallel code!</a:t>
            </a:r>
          </a:p>
          <a:p>
            <a:pPr lvl="1"/>
            <a:r>
              <a:rPr lang="en-GB" dirty="0"/>
              <a:t>Excessive use of critical sections makes our parallel code not parallel.</a:t>
            </a:r>
          </a:p>
        </p:txBody>
      </p:sp>
    </p:spTree>
    <p:extLst>
      <p:ext uri="{BB962C8B-B14F-4D97-AF65-F5344CB8AC3E}">
        <p14:creationId xmlns:p14="http://schemas.microsoft.com/office/powerpoint/2010/main" val="1666649385"/>
      </p:ext>
    </p:extLst>
  </p:cSld>
  <p:clrMapOvr>
    <a:masterClrMapping/>
  </p:clrMapOvr>
  <p:transition spd="med">
    <p:circl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B856E-2A43-4188-8B11-C480DD62A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Mutual Exclusions (Mutexes)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2D7A5-3054-491F-A3E4-25D019AAA7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Mutexes are an </a:t>
            </a:r>
            <a:r>
              <a:rPr lang="en-GB" i="1" dirty="0"/>
              <a:t>atomic</a:t>
            </a:r>
            <a:r>
              <a:rPr lang="en-GB" dirty="0"/>
              <a:t> synchronisation method.</a:t>
            </a:r>
          </a:p>
          <a:p>
            <a:pPr lvl="1"/>
            <a:r>
              <a:rPr lang="en-GB" dirty="0"/>
              <a:t>“Atomic” means unable to be subdivided.  Operations which involve mutexes are guaranteed at the level of the CPU architecture to ensure that race conditions can’t occur.</a:t>
            </a:r>
          </a:p>
          <a:p>
            <a:r>
              <a:rPr lang="en-GB" dirty="0"/>
              <a:t>We must use these synchronisation techniques – we cannot, for example, use a Boolean to achieve the same job.</a:t>
            </a:r>
          </a:p>
          <a:p>
            <a:pPr lvl="1"/>
            <a:r>
              <a:rPr lang="en-GB" dirty="0"/>
              <a:t>This is subject to the exact same problems as the variables it would be attempting to protect.  Not read and set in a single CPU operation, so two threads may simultaneously believe that they are the owner of the critical section.</a:t>
            </a:r>
          </a:p>
        </p:txBody>
      </p:sp>
    </p:spTree>
    <p:extLst>
      <p:ext uri="{BB962C8B-B14F-4D97-AF65-F5344CB8AC3E}">
        <p14:creationId xmlns:p14="http://schemas.microsoft.com/office/powerpoint/2010/main" val="2440792180"/>
      </p:ext>
    </p:extLst>
  </p:cSld>
  <p:clrMapOvr>
    <a:masterClrMapping/>
  </p:clrMapOvr>
  <p:transition spd="med">
    <p:circl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029AD-A169-F8EA-6A2F-763D7DEFE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731168"/>
          </a:xfrm>
        </p:spPr>
        <p:txBody>
          <a:bodyPr/>
          <a:lstStyle/>
          <a:p>
            <a:r>
              <a:rPr lang="en-GB" dirty="0"/>
              <a:t>The ABA problem in action…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834CF6E-82AB-41B1-B3D2-637DEFD2B7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520" y="1556792"/>
            <a:ext cx="3563888" cy="3893374"/>
          </a:xfrm>
          <a:prstGeom prst="rect">
            <a:avLst/>
          </a:prstGeom>
          <a:solidFill>
            <a:srgbClr val="2B2B2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public class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Counter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{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private int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9876AA"/>
                </a:solidFill>
                <a:effectLst/>
                <a:latin typeface="JetBrains Mono"/>
              </a:rPr>
              <a:t>count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public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FFC66D"/>
                </a:solidFill>
                <a:effectLst/>
                <a:latin typeface="JetBrains Mono"/>
              </a:rPr>
              <a:t>Counter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()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{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9876AA"/>
                </a:solidFill>
                <a:effectLst/>
                <a:latin typeface="JetBrains Mono"/>
              </a:rPr>
              <a:t>count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=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6897BB"/>
                </a:solidFill>
                <a:effectLst/>
                <a:latin typeface="JetBrains Mono"/>
              </a:rPr>
              <a:t>0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public void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FFC66D"/>
                </a:solidFill>
                <a:effectLst/>
                <a:latin typeface="JetBrains Mono"/>
              </a:rPr>
              <a:t>Increment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()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{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9876AA"/>
                </a:solidFill>
                <a:effectLst/>
                <a:latin typeface="JetBrains Mono"/>
              </a:rPr>
              <a:t>count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++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public int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rgbClr val="FFC66D"/>
                </a:solidFill>
                <a:effectLst/>
                <a:latin typeface="JetBrains Mono"/>
              </a:rPr>
              <a:t>GetCount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()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{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return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9876AA"/>
                </a:solidFill>
                <a:effectLst/>
                <a:latin typeface="JetBrains Mono"/>
              </a:rPr>
              <a:t>count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B30B8EA-363B-32BF-D276-D923201AD0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3968" y="1556792"/>
            <a:ext cx="3744416" cy="3693319"/>
          </a:xfrm>
          <a:prstGeom prst="rect">
            <a:avLst/>
          </a:prstGeom>
          <a:solidFill>
            <a:srgbClr val="2B2B2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public class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NumberOutputThread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extends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Thread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{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private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Counter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9876AA"/>
                </a:solidFill>
                <a:effectLst/>
                <a:latin typeface="JetBrains Mono"/>
              </a:rPr>
              <a:t>counter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public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FFC66D"/>
                </a:solidFill>
                <a:effectLst/>
                <a:latin typeface="JetBrains Mono"/>
              </a:rPr>
              <a:t>NumberOutputThread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(Counter counter)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{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this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.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9876AA"/>
                </a:solidFill>
                <a:effectLst/>
                <a:latin typeface="JetBrains Mono"/>
              </a:rPr>
              <a:t>counter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= counter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BBB529"/>
                </a:solidFill>
                <a:effectLst/>
                <a:latin typeface="JetBrains Mono"/>
              </a:rPr>
              <a:t>@Override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BBB529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BBB529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public void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FFC66D"/>
                </a:solidFill>
                <a:effectLst/>
                <a:latin typeface="JetBrains Mono"/>
              </a:rPr>
              <a:t>run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()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{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for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int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i=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6897BB"/>
                </a:solidFill>
                <a:effectLst/>
                <a:latin typeface="JetBrains Mono"/>
              </a:rPr>
              <a:t>0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i&lt;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6897BB"/>
                </a:solidFill>
                <a:effectLst/>
                <a:latin typeface="JetBrains Mono"/>
              </a:rPr>
              <a:t>100000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i++)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{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   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9876AA"/>
                </a:solidFill>
                <a:effectLst/>
                <a:latin typeface="JetBrains Mono"/>
              </a:rPr>
              <a:t>counter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.Increment()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   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}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680649"/>
      </p:ext>
    </p:extLst>
  </p:cSld>
  <p:clrMapOvr>
    <a:masterClrMapping/>
  </p:clrMapOvr>
  <p:transition spd="med">
    <p:circl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6222A-18A3-2D8D-5A98-13508625C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we run this in 10 threads, what should we get?...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0491D04-0E4E-385D-7133-99A33D3D4C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5800" y="1844824"/>
            <a:ext cx="8172400" cy="3893374"/>
          </a:xfrm>
          <a:prstGeom prst="rect">
            <a:avLst/>
          </a:prstGeom>
          <a:solidFill>
            <a:srgbClr val="2B2B2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public static void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FFC66D"/>
                </a:solidFill>
                <a:effectLst/>
                <a:latin typeface="JetBrains Mono"/>
              </a:rPr>
              <a:t>main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(String[]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args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)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throws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InterruptedException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{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Counter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counter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=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new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Counter()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List&lt;Thread&gt;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threadList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=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new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ArrayList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&lt;&gt;()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for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int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i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=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6897BB"/>
                </a:solidFill>
                <a:effectLst/>
                <a:latin typeface="JetBrains Mono"/>
              </a:rPr>
              <a:t>0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i&lt;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6897BB"/>
                </a:solidFill>
                <a:effectLst/>
                <a:latin typeface="JetBrains Mono"/>
              </a:rPr>
              <a:t>10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i++)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{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NumberOutputThread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t =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new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NumberOutputThread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(counter)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   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threadList.add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(t)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   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t.start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()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for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(Thread t :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threadList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)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{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t.join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()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System.</a:t>
            </a:r>
            <a:r>
              <a:rPr kumimoji="0" lang="en-US" altLang="en-US" sz="1300" b="0" i="1" u="none" strike="noStrike" cap="none" normalizeH="0" baseline="0" dirty="0" err="1">
                <a:ln>
                  <a:noFill/>
                </a:ln>
                <a:solidFill>
                  <a:srgbClr val="9876AA"/>
                </a:solidFill>
                <a:effectLst/>
                <a:latin typeface="JetBrains Mono"/>
              </a:rPr>
              <a:t>out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.println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counter.GetCount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())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5260487"/>
      </p:ext>
    </p:extLst>
  </p:cSld>
  <p:clrMapOvr>
    <a:masterClrMapping/>
  </p:clrMapOvr>
  <p:transition spd="med">
    <p:circl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993C7-4302-A712-68AA-C346BE384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Hmm.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EA021-3EA8-6B00-CE70-602FD74721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564904"/>
            <a:ext cx="6347714" cy="3476459"/>
          </a:xfrm>
        </p:spPr>
        <p:txBody>
          <a:bodyPr/>
          <a:lstStyle/>
          <a:p>
            <a:r>
              <a:rPr lang="en-GB" dirty="0"/>
              <a:t>Variation (race condition).</a:t>
            </a:r>
          </a:p>
          <a:p>
            <a:r>
              <a:rPr lang="en-GB" dirty="0"/>
              <a:t>Clearly nowhere near the 1,000,000 we expect.</a:t>
            </a:r>
          </a:p>
          <a:p>
            <a:r>
              <a:rPr lang="en-GB" dirty="0"/>
              <a:t>This is the ABA problem occurring. We’re losing about 80% of the updates to this variable(!)</a:t>
            </a:r>
          </a:p>
          <a:p>
            <a:pPr lvl="1"/>
            <a:r>
              <a:rPr lang="en-GB" dirty="0"/>
              <a:t>This problem gets worse as you add more threads – if you run it with 2, you “only” lose around 30% of the updates. Run it with 100, you lose around 98%.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FF33EC-7D02-7B7C-0F02-4DB7EC628A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395" y="1911625"/>
            <a:ext cx="857370" cy="3048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B6601B0-2E97-FFFA-F424-27E13523ECA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981" b="-2394"/>
          <a:stretch/>
        </p:blipFill>
        <p:spPr>
          <a:xfrm>
            <a:off x="1979712" y="1930399"/>
            <a:ext cx="943107" cy="28606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8280EA5-3C1C-3AE2-13BF-FD0D07B72C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5562" y="1922659"/>
            <a:ext cx="866896" cy="2857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CF1AC7D-DC86-8785-32BC-8DF9390568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1544" y="1911625"/>
            <a:ext cx="914528" cy="295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39606"/>
      </p:ext>
    </p:extLst>
  </p:cSld>
  <p:clrMapOvr>
    <a:masterClrMapping/>
  </p:clrMapOvr>
  <p:transition spd="med">
    <p:circl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6F281-404A-495E-948F-5AE296748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Mutual Exclusions (Mutexes)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88842-BC44-4B03-B4F9-C15A0DBCB6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create a mutex object scoped such that each thread we want to block from simultaneously entering the critical section </a:t>
            </a:r>
            <a:r>
              <a:rPr lang="en-GB" b="1" u="sng" dirty="0"/>
              <a:t>references the same object</a:t>
            </a:r>
            <a:r>
              <a:rPr lang="en-GB" dirty="0"/>
              <a:t>.</a:t>
            </a:r>
          </a:p>
          <a:p>
            <a:r>
              <a:rPr lang="en-GB" dirty="0"/>
              <a:t>In Java, this is best achieved by tagging a method as “synchronized” (US spelling).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This creates a critical section around in this method.</a:t>
            </a:r>
          </a:p>
          <a:p>
            <a:pPr lvl="1"/>
            <a:r>
              <a:rPr lang="en-GB" dirty="0"/>
              <a:t>This does erode much of the benefit of parallelism in this example – but context will vary.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637A6FC-E9AC-521C-9246-C170550C0E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3559" y="3789040"/>
            <a:ext cx="2699792" cy="892552"/>
          </a:xfrm>
          <a:prstGeom prst="rect">
            <a:avLst/>
          </a:prstGeom>
          <a:solidFill>
            <a:srgbClr val="2B2B2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public synchronized void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FFC66D"/>
                </a:solidFill>
                <a:effectLst/>
                <a:latin typeface="JetBrains Mono"/>
              </a:rPr>
              <a:t>Increment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()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{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9876AA"/>
                </a:solidFill>
                <a:effectLst/>
                <a:latin typeface="JetBrains Mono"/>
              </a:rPr>
              <a:t>count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++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2438707"/>
      </p:ext>
    </p:extLst>
  </p:cSld>
  <p:clrMapOvr>
    <a:masterClrMapping/>
  </p:clrMapOvr>
  <p:transition spd="med">
    <p:circl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98024-5F01-435F-AB4F-106618348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7D46B-7B99-41B6-A317-6EE32C1BF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“Thread safe” – a function in which a number of threads can successfully operate simultaneously.</a:t>
            </a:r>
          </a:p>
          <a:p>
            <a:pPr lvl="1"/>
            <a:r>
              <a:rPr lang="en-GB" dirty="0"/>
              <a:t>Our functions which are intended to operate with multiple threads must always be thread safe.</a:t>
            </a:r>
          </a:p>
          <a:p>
            <a:r>
              <a:rPr lang="en-GB" dirty="0"/>
              <a:t>“</a:t>
            </a:r>
            <a:r>
              <a:rPr lang="en-GB" dirty="0" err="1"/>
              <a:t>Reentrancy</a:t>
            </a:r>
            <a:r>
              <a:rPr lang="en-GB" dirty="0"/>
              <a:t>” – a </a:t>
            </a:r>
            <a:r>
              <a:rPr lang="en-GB" dirty="0" err="1"/>
              <a:t>reentrant</a:t>
            </a:r>
            <a:r>
              <a:rPr lang="en-GB" dirty="0"/>
              <a:t> function is one which can be interrupted, then successfully re-used.  This usually means no use of global memory or static variables.</a:t>
            </a:r>
          </a:p>
          <a:p>
            <a:pPr lvl="1"/>
            <a:r>
              <a:rPr lang="en-GB" dirty="0"/>
              <a:t>rand() in C is notoriously not </a:t>
            </a:r>
            <a:r>
              <a:rPr lang="en-GB" dirty="0" err="1"/>
              <a:t>reentrant</a:t>
            </a:r>
            <a:r>
              <a:rPr lang="en-GB" dirty="0"/>
              <a:t> – it has a state defined by how it is seeded which is updated each time it’s called.  As a result, it’s not thread safe either.</a:t>
            </a:r>
          </a:p>
          <a:p>
            <a:r>
              <a:rPr lang="en-GB" dirty="0"/>
              <a:t>Non-</a:t>
            </a:r>
            <a:r>
              <a:rPr lang="en-GB" dirty="0" err="1"/>
              <a:t>reentrant</a:t>
            </a:r>
            <a:r>
              <a:rPr lang="en-GB" dirty="0"/>
              <a:t> functions are essentially never thread safe.</a:t>
            </a:r>
          </a:p>
        </p:txBody>
      </p:sp>
    </p:spTree>
    <p:extLst>
      <p:ext uri="{BB962C8B-B14F-4D97-AF65-F5344CB8AC3E}">
        <p14:creationId xmlns:p14="http://schemas.microsoft.com/office/powerpoint/2010/main" val="3500309146"/>
      </p:ext>
    </p:extLst>
  </p:cSld>
  <p:clrMapOvr>
    <a:masterClrMapping/>
  </p:clrMapOvr>
  <p:transition spd="med">
    <p:circl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82A41-78A8-6788-95F1-4795CF1C99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(deliberately) flawed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C8D70-2975-E7BB-96CF-EDE248DF2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/>
          <a:lstStyle/>
          <a:p>
            <a:r>
              <a:rPr lang="en-GB" dirty="0"/>
              <a:t>There are two major issues with the following implementation… but they won’t be obvious if you just run the code.</a:t>
            </a:r>
          </a:p>
        </p:txBody>
      </p:sp>
    </p:spTree>
    <p:extLst>
      <p:ext uri="{BB962C8B-B14F-4D97-AF65-F5344CB8AC3E}">
        <p14:creationId xmlns:p14="http://schemas.microsoft.com/office/powerpoint/2010/main" val="962827139"/>
      </p:ext>
    </p:extLst>
  </p:cSld>
  <p:clrMapOvr>
    <a:masterClrMapping/>
  </p:clrMapOvr>
  <p:transition spd="med">
    <p:circl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E2A0E795-FE28-C36D-0269-F02C971B71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536" y="638252"/>
            <a:ext cx="3600400" cy="3493264"/>
          </a:xfrm>
          <a:prstGeom prst="rect">
            <a:avLst/>
          </a:prstGeom>
          <a:solidFill>
            <a:srgbClr val="2B2B2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public class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NumberSetThread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extends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Thread</a:t>
            </a:r>
            <a:b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{</a:t>
            </a:r>
            <a:b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private int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[]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9876AA"/>
                </a:solidFill>
                <a:effectLst/>
                <a:latin typeface="JetBrains Mono"/>
              </a:rPr>
              <a:t>numbers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public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FFC66D"/>
                </a:solidFill>
                <a:effectLst/>
                <a:latin typeface="JetBrains Mono"/>
              </a:rPr>
              <a:t>NumberSetThread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int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[] numbers)</a:t>
            </a:r>
            <a:b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{</a:t>
            </a:r>
            <a:b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this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.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9876AA"/>
                </a:solidFill>
                <a:effectLst/>
                <a:latin typeface="JetBrains Mono"/>
              </a:rPr>
              <a:t>numbers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= numbers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b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b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BBB529"/>
                </a:solidFill>
                <a:effectLst/>
                <a:latin typeface="JetBrains Mono"/>
              </a:rPr>
              <a:t>@Override</a:t>
            </a:r>
            <a:b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BBB529"/>
                </a:solidFill>
                <a:effectLst/>
                <a:latin typeface="JetBrains Mono"/>
              </a:rPr>
            </a:b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BBB529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public void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FFC66D"/>
                </a:solidFill>
                <a:effectLst/>
                <a:latin typeface="JetBrains Mono"/>
              </a:rPr>
              <a:t>run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()</a:t>
            </a:r>
            <a:b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{</a:t>
            </a:r>
            <a:b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for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int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i=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6897BB"/>
                </a:solidFill>
                <a:effectLst/>
                <a:latin typeface="JetBrains Mono"/>
              </a:rPr>
              <a:t>0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i&lt;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9876AA"/>
                </a:solidFill>
                <a:effectLst/>
                <a:latin typeface="JetBrains Mono"/>
              </a:rPr>
              <a:t>numbers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.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9876AA"/>
                </a:solidFill>
                <a:effectLst/>
                <a:latin typeface="JetBrains Mono"/>
              </a:rPr>
              <a:t>length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i++)</a:t>
            </a:r>
            <a:b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{</a:t>
            </a:r>
            <a:b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   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9876AA"/>
                </a:solidFill>
                <a:effectLst/>
                <a:latin typeface="JetBrains Mono"/>
              </a:rPr>
              <a:t>numbers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[i] = i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    </a:t>
            </a: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b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}</a:t>
            </a:r>
            <a:b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1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endParaRPr kumimoji="0" lang="en-US" altLang="en-US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B5B26AF-CCC2-F85C-7495-53299F5746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67944" y="638252"/>
            <a:ext cx="4788024" cy="3893374"/>
          </a:xfrm>
          <a:prstGeom prst="rect">
            <a:avLst/>
          </a:prstGeom>
          <a:solidFill>
            <a:srgbClr val="2B2B2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public class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Main {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public static void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FFC66D"/>
                </a:solidFill>
                <a:effectLst/>
                <a:latin typeface="JetBrains Mono"/>
              </a:rPr>
              <a:t>main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(String[] args)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throws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InterruptedException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{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List&lt;Thread&gt; threadList =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new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ArrayList&lt;&gt;()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    int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[] numbers =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new int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[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6897BB"/>
                </a:solidFill>
                <a:effectLst/>
                <a:latin typeface="JetBrains Mono"/>
              </a:rPr>
              <a:t>1000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]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    for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int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i=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6897BB"/>
                </a:solidFill>
                <a:effectLst/>
                <a:latin typeface="JetBrains Mono"/>
              </a:rPr>
              <a:t>0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i&lt;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6897BB"/>
                </a:solidFill>
                <a:effectLst/>
                <a:latin typeface="JetBrains Mono"/>
              </a:rPr>
              <a:t>4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i++)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{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    NumberSetThread t =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new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NumberSetThread(numbers)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       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threadList.add(t)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       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t.start()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   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for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(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int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n : numbers)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{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        System.</a:t>
            </a:r>
            <a:r>
              <a:rPr kumimoji="0" lang="en-US" altLang="en-US" sz="1300" b="0" i="1" u="none" strike="noStrike" cap="none" normalizeH="0" baseline="0">
                <a:ln>
                  <a:noFill/>
                </a:ln>
                <a:solidFill>
                  <a:srgbClr val="9876AA"/>
                </a:solidFill>
                <a:effectLst/>
                <a:latin typeface="JetBrains Mono"/>
              </a:rPr>
              <a:t>out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.println(n)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;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CC7832"/>
                </a:solidFill>
                <a:effectLst/>
                <a:latin typeface="JetBrains Mono"/>
              </a:rPr>
              <a:t>        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    }</a:t>
            </a: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</a:b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A9B7C6"/>
                </a:solidFill>
                <a:effectLst/>
                <a:latin typeface="JetBrains Mono"/>
              </a:rPr>
              <a:t>}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330881"/>
      </p:ext>
    </p:extLst>
  </p:cSld>
  <p:clrMapOvr>
    <a:masterClrMapping/>
  </p:clrMapOvr>
  <p:transition spd="med">
    <p:circl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E9A99-665E-597C-38CE-6C68176F9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Try to spot the errors and fix them.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9422E-8C51-B16D-EAC0-762F717988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Present is:</a:t>
            </a:r>
          </a:p>
          <a:p>
            <a:pPr lvl="1"/>
            <a:r>
              <a:rPr lang="en-GB" dirty="0"/>
              <a:t>One not immediately obvious race condition.</a:t>
            </a:r>
          </a:p>
          <a:p>
            <a:pPr lvl="1"/>
            <a:r>
              <a:rPr lang="en-GB" dirty="0"/>
              <a:t>One significant logical error.</a:t>
            </a:r>
          </a:p>
        </p:txBody>
      </p:sp>
    </p:spTree>
    <p:extLst>
      <p:ext uri="{BB962C8B-B14F-4D97-AF65-F5344CB8AC3E}">
        <p14:creationId xmlns:p14="http://schemas.microsoft.com/office/powerpoint/2010/main" val="2619508521"/>
      </p:ext>
    </p:extLst>
  </p:cSld>
  <p:clrMapOvr>
    <a:masterClrMapping/>
  </p:clrMapOvr>
  <p:transition spd="med">
    <p:circl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4E4A7-612F-6566-3EC3-50A762E622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39F79-45C2-3C3A-182E-14E5A827A8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Always update shared memory using a synchronised method.</a:t>
            </a:r>
          </a:p>
          <a:p>
            <a:r>
              <a:rPr lang="en-GB" dirty="0"/>
              <a:t>Avoid writing to shared memory where possible. Often you can write to thread-local memory and combine the results using a synchronised method, or memory which is unique-per-thread!</a:t>
            </a:r>
          </a:p>
          <a:p>
            <a:r>
              <a:rPr lang="en-GB" dirty="0"/>
              <a:t>There is no risk in just reading </a:t>
            </a:r>
            <a:r>
              <a:rPr lang="en-GB"/>
              <a:t>shared memory.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0809696"/>
      </p:ext>
    </p:extLst>
  </p:cSld>
  <p:clrMapOvr>
    <a:masterClrMapping/>
  </p:clrMapOvr>
  <p:transition spd="med">
    <p:circle/>
  </p:transition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6962</TotalTime>
  <Words>1249</Words>
  <Application>Microsoft Office PowerPoint</Application>
  <PresentationFormat>On-screen Show (4:3)</PresentationFormat>
  <Paragraphs>64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JetBrains Mono</vt:lpstr>
      <vt:lpstr>Trebuchet MS</vt:lpstr>
      <vt:lpstr>Wingdings 3</vt:lpstr>
      <vt:lpstr>Facet</vt:lpstr>
      <vt:lpstr>Thread synchronisation</vt:lpstr>
      <vt:lpstr>Introduction</vt:lpstr>
      <vt:lpstr>Types of problems</vt:lpstr>
      <vt:lpstr>Critical sections</vt:lpstr>
      <vt:lpstr>Mutual Exclusions (Mutexes)</vt:lpstr>
      <vt:lpstr>The ABA problem in action…</vt:lpstr>
      <vt:lpstr>When we run this in 10 threads, what should we get?...</vt:lpstr>
      <vt:lpstr>Hmm.</vt:lpstr>
      <vt:lpstr>Mutual Exclusions (Mutexes)</vt:lpstr>
      <vt:lpstr>Quick definitions</vt:lpstr>
      <vt:lpstr>A (deliberately) flawed example</vt:lpstr>
      <vt:lpstr>PowerPoint Presentation</vt:lpstr>
      <vt:lpstr>Try to spot the errors and fix them.</vt:lpstr>
      <vt:lpstr>General principles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.NET Components</dc:title>
  <dc:creator>Stephen</dc:creator>
  <cp:lastModifiedBy>Tim Bashford</cp:lastModifiedBy>
  <cp:revision>271</cp:revision>
  <dcterms:created xsi:type="dcterms:W3CDTF">2007-10-10T20:17:16Z</dcterms:created>
  <dcterms:modified xsi:type="dcterms:W3CDTF">2023-02-17T11:25:35Z</dcterms:modified>
</cp:coreProperties>
</file>