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0DD0F-056A-1E48-855D-FE00DD22ADBF}" v="3153" dt="2024-11-07T13:35:43.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379"/>
  </p:normalViewPr>
  <p:slideViewPr>
    <p:cSldViewPr snapToGrid="0">
      <p:cViewPr varScale="1">
        <p:scale>
          <a:sx n="72" d="100"/>
          <a:sy n="72" d="100"/>
        </p:scale>
        <p:origin x="158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ole (2403613)" userId="ac77122a-b3bc-4c08-97b0-7efbd950c800" providerId="ADAL" clId="{0890DD0F-056A-1E48-855D-FE00DD22ADBF}"/>
    <pc:docChg chg="undo redo custSel addSld modSld addMainMaster delMainMaster">
      <pc:chgData name="Amber Mole (2403613)" userId="ac77122a-b3bc-4c08-97b0-7efbd950c800" providerId="ADAL" clId="{0890DD0F-056A-1E48-855D-FE00DD22ADBF}" dt="2024-11-07T13:42:50.762" v="10581" actId="14100"/>
      <pc:docMkLst>
        <pc:docMk/>
      </pc:docMkLst>
      <pc:sldChg chg="addSp delSp modSp mod modTransition setBg modClrScheme modAnim setClrOvrMap chgLayout modNotesTx">
        <pc:chgData name="Amber Mole (2403613)" userId="ac77122a-b3bc-4c08-97b0-7efbd950c800" providerId="ADAL" clId="{0890DD0F-056A-1E48-855D-FE00DD22ADBF}" dt="2024-11-07T13:31:17.145" v="10558"/>
        <pc:sldMkLst>
          <pc:docMk/>
          <pc:sldMk cId="1506281192" sldId="256"/>
        </pc:sldMkLst>
        <pc:spChg chg="mod">
          <ac:chgData name="Amber Mole (2403613)" userId="ac77122a-b3bc-4c08-97b0-7efbd950c800" providerId="ADAL" clId="{0890DD0F-056A-1E48-855D-FE00DD22ADBF}" dt="2024-10-23T17:51:46.805" v="92" actId="26606"/>
          <ac:spMkLst>
            <pc:docMk/>
            <pc:sldMk cId="1506281192" sldId="256"/>
            <ac:spMk id="2" creationId="{B168757D-D57C-5DDE-E358-313E208988C6}"/>
          </ac:spMkLst>
        </pc:spChg>
        <pc:spChg chg="mod">
          <ac:chgData name="Amber Mole (2403613)" userId="ac77122a-b3bc-4c08-97b0-7efbd950c800" providerId="ADAL" clId="{0890DD0F-056A-1E48-855D-FE00DD22ADBF}" dt="2024-10-23T17:52:30.726" v="101" actId="20577"/>
          <ac:spMkLst>
            <pc:docMk/>
            <pc:sldMk cId="1506281192" sldId="256"/>
            <ac:spMk id="3" creationId="{534B17A7-16A6-0F77-7EFC-BB1770AB381F}"/>
          </ac:spMkLst>
        </pc:spChg>
        <pc:spChg chg="del">
          <ac:chgData name="Amber Mole (2403613)" userId="ac77122a-b3bc-4c08-97b0-7efbd950c800" providerId="ADAL" clId="{0890DD0F-056A-1E48-855D-FE00DD22ADBF}" dt="2024-10-23T17:48:43.597" v="0" actId="26606"/>
          <ac:spMkLst>
            <pc:docMk/>
            <pc:sldMk cId="1506281192" sldId="256"/>
            <ac:spMk id="9" creationId="{0EECA69B-4C2A-7F31-8019-E90DB3BD49CB}"/>
          </ac:spMkLst>
        </pc:spChg>
        <pc:spChg chg="del">
          <ac:chgData name="Amber Mole (2403613)" userId="ac77122a-b3bc-4c08-97b0-7efbd950c800" providerId="ADAL" clId="{0890DD0F-056A-1E48-855D-FE00DD22ADBF}" dt="2024-10-23T17:48:43.597" v="0" actId="26606"/>
          <ac:spMkLst>
            <pc:docMk/>
            <pc:sldMk cId="1506281192" sldId="256"/>
            <ac:spMk id="11" creationId="{1103FDB8-D911-F8F8-F9EC-FB7FF543594C}"/>
          </ac:spMkLst>
        </pc:spChg>
        <pc:spChg chg="add del">
          <ac:chgData name="Amber Mole (2403613)" userId="ac77122a-b3bc-4c08-97b0-7efbd950c800" providerId="ADAL" clId="{0890DD0F-056A-1E48-855D-FE00DD22ADBF}" dt="2024-10-23T17:50:52.934" v="85" actId="26606"/>
          <ac:spMkLst>
            <pc:docMk/>
            <pc:sldMk cId="1506281192" sldId="256"/>
            <ac:spMk id="13" creationId="{3011B0B3-5679-4759-90B8-3B908C4CBD21}"/>
          </ac:spMkLst>
        </pc:spChg>
        <pc:spChg chg="add del">
          <ac:chgData name="Amber Mole (2403613)" userId="ac77122a-b3bc-4c08-97b0-7efbd950c800" providerId="ADAL" clId="{0890DD0F-056A-1E48-855D-FE00DD22ADBF}" dt="2024-10-23T17:51:46.805" v="92" actId="26606"/>
          <ac:spMkLst>
            <pc:docMk/>
            <pc:sldMk cId="1506281192" sldId="256"/>
            <ac:spMk id="20" creationId="{65735658-270A-8D75-091E-AFB444A3D617}"/>
          </ac:spMkLst>
        </pc:spChg>
        <pc:spChg chg="add del">
          <ac:chgData name="Amber Mole (2403613)" userId="ac77122a-b3bc-4c08-97b0-7efbd950c800" providerId="ADAL" clId="{0890DD0F-056A-1E48-855D-FE00DD22ADBF}" dt="2024-10-23T17:51:46.805" v="92" actId="26606"/>
          <ac:spMkLst>
            <pc:docMk/>
            <pc:sldMk cId="1506281192" sldId="256"/>
            <ac:spMk id="22" creationId="{F9FB1C88-5F1D-C7DF-A4B3-E8EE7F6BF322}"/>
          </ac:spMkLst>
        </pc:spChg>
        <pc:spChg chg="add del">
          <ac:chgData name="Amber Mole (2403613)" userId="ac77122a-b3bc-4c08-97b0-7efbd950c800" providerId="ADAL" clId="{0890DD0F-056A-1E48-855D-FE00DD22ADBF}" dt="2024-10-23T17:51:46.805" v="92" actId="26606"/>
          <ac:spMkLst>
            <pc:docMk/>
            <pc:sldMk cId="1506281192" sldId="256"/>
            <ac:spMk id="24" creationId="{4711BF64-C99B-2F90-ADA1-0C08F9BE8392}"/>
          </ac:spMkLst>
        </pc:spChg>
        <pc:spChg chg="add">
          <ac:chgData name="Amber Mole (2403613)" userId="ac77122a-b3bc-4c08-97b0-7efbd950c800" providerId="ADAL" clId="{0890DD0F-056A-1E48-855D-FE00DD22ADBF}" dt="2024-10-23T17:51:46.805" v="92" actId="26606"/>
          <ac:spMkLst>
            <pc:docMk/>
            <pc:sldMk cId="1506281192" sldId="256"/>
            <ac:spMk id="29" creationId="{A5D0B0D3-D735-4619-AA45-B57B791E1744}"/>
          </ac:spMkLst>
        </pc:spChg>
        <pc:spChg chg="add">
          <ac:chgData name="Amber Mole (2403613)" userId="ac77122a-b3bc-4c08-97b0-7efbd950c800" providerId="ADAL" clId="{0890DD0F-056A-1E48-855D-FE00DD22ADBF}" dt="2024-10-23T17:51:46.805" v="92" actId="26606"/>
          <ac:spMkLst>
            <pc:docMk/>
            <pc:sldMk cId="1506281192" sldId="256"/>
            <ac:spMk id="31" creationId="{CF7F2079-504C-499A-A644-58F4DDC7643B}"/>
          </ac:spMkLst>
        </pc:spChg>
        <pc:spChg chg="add">
          <ac:chgData name="Amber Mole (2403613)" userId="ac77122a-b3bc-4c08-97b0-7efbd950c800" providerId="ADAL" clId="{0890DD0F-056A-1E48-855D-FE00DD22ADBF}" dt="2024-10-23T17:51:46.805" v="92" actId="26606"/>
          <ac:spMkLst>
            <pc:docMk/>
            <pc:sldMk cId="1506281192" sldId="256"/>
            <ac:spMk id="41" creationId="{3D505D40-32E9-4C48-81F8-AD80433BE6B7}"/>
          </ac:spMkLst>
        </pc:spChg>
        <pc:grpChg chg="add">
          <ac:chgData name="Amber Mole (2403613)" userId="ac77122a-b3bc-4c08-97b0-7efbd950c800" providerId="ADAL" clId="{0890DD0F-056A-1E48-855D-FE00DD22ADBF}" dt="2024-10-23T17:51:46.805" v="92" actId="26606"/>
          <ac:grpSpMkLst>
            <pc:docMk/>
            <pc:sldMk cId="1506281192" sldId="256"/>
            <ac:grpSpMk id="33" creationId="{DBBA0A0D-8F6A-400A-9E49-8C008E2C7DB1}"/>
          </ac:grpSpMkLst>
        </pc:grpChg>
        <pc:grpChg chg="add">
          <ac:chgData name="Amber Mole (2403613)" userId="ac77122a-b3bc-4c08-97b0-7efbd950c800" providerId="ADAL" clId="{0890DD0F-056A-1E48-855D-FE00DD22ADBF}" dt="2024-10-23T17:51:46.805" v="92" actId="26606"/>
          <ac:grpSpMkLst>
            <pc:docMk/>
            <pc:sldMk cId="1506281192" sldId="256"/>
            <ac:grpSpMk id="43" creationId="{C507BF36-B92B-4CAC-BCA7-8364B51E1F09}"/>
          </ac:grpSpMkLst>
        </pc:grpChg>
        <pc:picChg chg="del">
          <ac:chgData name="Amber Mole (2403613)" userId="ac77122a-b3bc-4c08-97b0-7efbd950c800" providerId="ADAL" clId="{0890DD0F-056A-1E48-855D-FE00DD22ADBF}" dt="2024-10-23T17:48:43.597" v="0" actId="26606"/>
          <ac:picMkLst>
            <pc:docMk/>
            <pc:sldMk cId="1506281192" sldId="256"/>
            <ac:picMk id="4" creationId="{C0A07367-45D0-28CB-FE58-28FA2F724911}"/>
          </ac:picMkLst>
        </pc:picChg>
        <pc:picChg chg="add mod">
          <ac:chgData name="Amber Mole (2403613)" userId="ac77122a-b3bc-4c08-97b0-7efbd950c800" providerId="ADAL" clId="{0890DD0F-056A-1E48-855D-FE00DD22ADBF}" dt="2024-11-07T13:31:17.145" v="10558"/>
          <ac:picMkLst>
            <pc:docMk/>
            <pc:sldMk cId="1506281192" sldId="256"/>
            <ac:picMk id="7" creationId="{DFC863D0-9C2F-7641-DEEF-C54DAA9A23C3}"/>
          </ac:picMkLst>
        </pc:picChg>
        <pc:picChg chg="add mod ord">
          <ac:chgData name="Amber Mole (2403613)" userId="ac77122a-b3bc-4c08-97b0-7efbd950c800" providerId="ADAL" clId="{0890DD0F-056A-1E48-855D-FE00DD22ADBF}" dt="2024-10-23T17:51:46.805" v="92" actId="26606"/>
          <ac:picMkLst>
            <pc:docMk/>
            <pc:sldMk cId="1506281192" sldId="256"/>
            <ac:picMk id="14" creationId="{20D0D29C-5E6A-7D91-4BE1-846EE839287C}"/>
          </ac:picMkLst>
        </pc:picChg>
        <pc:cxnChg chg="add del">
          <ac:chgData name="Amber Mole (2403613)" userId="ac77122a-b3bc-4c08-97b0-7efbd950c800" providerId="ADAL" clId="{0890DD0F-056A-1E48-855D-FE00DD22ADBF}" dt="2024-10-23T17:50:52.934" v="85" actId="26606"/>
          <ac:cxnSpMkLst>
            <pc:docMk/>
            <pc:sldMk cId="1506281192" sldId="256"/>
            <ac:cxnSpMk id="15" creationId="{32E97E5C-7A5F-424E-AAE4-654396E90799}"/>
          </ac:cxnSpMkLst>
        </pc:cxnChg>
      </pc:sldChg>
      <pc:sldChg chg="addSp delSp modSp new mod modTransition setBg modAnim modNotesTx">
        <pc:chgData name="Amber Mole (2403613)" userId="ac77122a-b3bc-4c08-97b0-7efbd950c800" providerId="ADAL" clId="{0890DD0F-056A-1E48-855D-FE00DD22ADBF}" dt="2024-11-07T13:37:42.326" v="10568" actId="1076"/>
        <pc:sldMkLst>
          <pc:docMk/>
          <pc:sldMk cId="461806924" sldId="257"/>
        </pc:sldMkLst>
        <pc:spChg chg="mod">
          <ac:chgData name="Amber Mole (2403613)" userId="ac77122a-b3bc-4c08-97b0-7efbd950c800" providerId="ADAL" clId="{0890DD0F-056A-1E48-855D-FE00DD22ADBF}" dt="2024-10-23T18:23:13.042" v="3189" actId="115"/>
          <ac:spMkLst>
            <pc:docMk/>
            <pc:sldMk cId="461806924" sldId="257"/>
            <ac:spMk id="2" creationId="{550C7F69-55DA-9212-409C-7481A840A549}"/>
          </ac:spMkLst>
        </pc:spChg>
        <pc:spChg chg="del mod">
          <ac:chgData name="Amber Mole (2403613)" userId="ac77122a-b3bc-4c08-97b0-7efbd950c800" providerId="ADAL" clId="{0890DD0F-056A-1E48-855D-FE00DD22ADBF}" dt="2024-10-23T17:56:33.062" v="348" actId="26606"/>
          <ac:spMkLst>
            <pc:docMk/>
            <pc:sldMk cId="461806924" sldId="257"/>
            <ac:spMk id="3" creationId="{342DE288-ACF8-B42B-6DFF-BC65F6D7C41A}"/>
          </ac:spMkLst>
        </pc:spChg>
        <pc:spChg chg="add del">
          <ac:chgData name="Amber Mole (2403613)" userId="ac77122a-b3bc-4c08-97b0-7efbd950c800" providerId="ADAL" clId="{0890DD0F-056A-1E48-855D-FE00DD22ADBF}" dt="2024-10-23T17:53:51.072" v="104" actId="26606"/>
          <ac:spMkLst>
            <pc:docMk/>
            <pc:sldMk cId="461806924" sldId="257"/>
            <ac:spMk id="8" creationId="{F420BC5C-C418-4843-B04B-6918968D0982}"/>
          </ac:spMkLst>
        </pc:spChg>
        <pc:spChg chg="add del">
          <ac:chgData name="Amber Mole (2403613)" userId="ac77122a-b3bc-4c08-97b0-7efbd950c800" providerId="ADAL" clId="{0890DD0F-056A-1E48-855D-FE00DD22ADBF}" dt="2024-10-23T17:53:51.072" v="104" actId="26606"/>
          <ac:spMkLst>
            <pc:docMk/>
            <pc:sldMk cId="461806924" sldId="257"/>
            <ac:spMk id="10" creationId="{13E5F285-BD95-4989-B20B-77899015947C}"/>
          </ac:spMkLst>
        </pc:spChg>
        <pc:spChg chg="add del">
          <ac:chgData name="Amber Mole (2403613)" userId="ac77122a-b3bc-4c08-97b0-7efbd950c800" providerId="ADAL" clId="{0890DD0F-056A-1E48-855D-FE00DD22ADBF}" dt="2024-10-23T17:53:51.072" v="104" actId="26606"/>
          <ac:spMkLst>
            <pc:docMk/>
            <pc:sldMk cId="461806924" sldId="257"/>
            <ac:spMk id="20" creationId="{A2597A8B-414A-4F6D-9710-2F1BE256E74B}"/>
          </ac:spMkLst>
        </pc:spChg>
        <pc:spChg chg="add del">
          <ac:chgData name="Amber Mole (2403613)" userId="ac77122a-b3bc-4c08-97b0-7efbd950c800" providerId="ADAL" clId="{0890DD0F-056A-1E48-855D-FE00DD22ADBF}" dt="2024-10-23T17:56:33.062" v="348" actId="26606"/>
          <ac:spMkLst>
            <pc:docMk/>
            <pc:sldMk cId="461806924" sldId="257"/>
            <ac:spMk id="31" creationId="{2F9C493A-9F03-49B4-B3FB-19CE5AC115BE}"/>
          </ac:spMkLst>
        </pc:spChg>
        <pc:spChg chg="add del">
          <ac:chgData name="Amber Mole (2403613)" userId="ac77122a-b3bc-4c08-97b0-7efbd950c800" providerId="ADAL" clId="{0890DD0F-056A-1E48-855D-FE00DD22ADBF}" dt="2024-10-23T17:56:33.062" v="348" actId="26606"/>
          <ac:spMkLst>
            <pc:docMk/>
            <pc:sldMk cId="461806924" sldId="257"/>
            <ac:spMk id="32" creationId="{90A46C7D-C1BB-49B8-8D37-39742820E964}"/>
          </ac:spMkLst>
        </pc:spChg>
        <pc:spChg chg="add del">
          <ac:chgData name="Amber Mole (2403613)" userId="ac77122a-b3bc-4c08-97b0-7efbd950c800" providerId="ADAL" clId="{0890DD0F-056A-1E48-855D-FE00DD22ADBF}" dt="2024-10-23T17:56:33.062" v="348" actId="26606"/>
          <ac:spMkLst>
            <pc:docMk/>
            <pc:sldMk cId="461806924" sldId="257"/>
            <ac:spMk id="39" creationId="{D5B4F0F5-BE58-4EC0-B650-A71A07437CDD}"/>
          </ac:spMkLst>
        </pc:spChg>
        <pc:spChg chg="add">
          <ac:chgData name="Amber Mole (2403613)" userId="ac77122a-b3bc-4c08-97b0-7efbd950c800" providerId="ADAL" clId="{0890DD0F-056A-1E48-855D-FE00DD22ADBF}" dt="2024-10-23T17:56:33.062" v="348" actId="26606"/>
          <ac:spMkLst>
            <pc:docMk/>
            <pc:sldMk cId="461806924" sldId="257"/>
            <ac:spMk id="53" creationId="{142D98E1-37D2-4470-BF74-845E897954C6}"/>
          </ac:spMkLst>
        </pc:spChg>
        <pc:grpChg chg="add del">
          <ac:chgData name="Amber Mole (2403613)" userId="ac77122a-b3bc-4c08-97b0-7efbd950c800" providerId="ADAL" clId="{0890DD0F-056A-1E48-855D-FE00DD22ADBF}" dt="2024-10-23T17:53:51.072" v="104" actId="26606"/>
          <ac:grpSpMkLst>
            <pc:docMk/>
            <pc:sldMk cId="461806924" sldId="257"/>
            <ac:grpSpMk id="12" creationId="{6C02F4BE-6538-4CAD-B506-5FEB41D378BC}"/>
          </ac:grpSpMkLst>
        </pc:grpChg>
        <pc:grpChg chg="add del">
          <ac:chgData name="Amber Mole (2403613)" userId="ac77122a-b3bc-4c08-97b0-7efbd950c800" providerId="ADAL" clId="{0890DD0F-056A-1E48-855D-FE00DD22ADBF}" dt="2024-10-23T17:53:51.072" v="104" actId="26606"/>
          <ac:grpSpMkLst>
            <pc:docMk/>
            <pc:sldMk cId="461806924" sldId="257"/>
            <ac:grpSpMk id="22" creationId="{09BA142B-E03A-4CCD-8C46-8BDDD96AB334}"/>
          </ac:grpSpMkLst>
        </pc:grpChg>
        <pc:grpChg chg="add del">
          <ac:chgData name="Amber Mole (2403613)" userId="ac77122a-b3bc-4c08-97b0-7efbd950c800" providerId="ADAL" clId="{0890DD0F-056A-1E48-855D-FE00DD22ADBF}" dt="2024-10-23T17:56:33.062" v="348" actId="26606"/>
          <ac:grpSpMkLst>
            <pc:docMk/>
            <pc:sldMk cId="461806924" sldId="257"/>
            <ac:grpSpMk id="33" creationId="{61BBAB6F-65E6-4E2B-B363-6AB27C84E0C1}"/>
          </ac:grpSpMkLst>
        </pc:grpChg>
        <pc:grpChg chg="add del">
          <ac:chgData name="Amber Mole (2403613)" userId="ac77122a-b3bc-4c08-97b0-7efbd950c800" providerId="ADAL" clId="{0890DD0F-056A-1E48-855D-FE00DD22ADBF}" dt="2024-10-23T17:56:33.062" v="348" actId="26606"/>
          <ac:grpSpMkLst>
            <pc:docMk/>
            <pc:sldMk cId="461806924" sldId="257"/>
            <ac:grpSpMk id="40" creationId="{E700C1F5-B637-45FE-96CC-270D263A597B}"/>
          </ac:grpSpMkLst>
        </pc:grpChg>
        <pc:grpChg chg="add">
          <ac:chgData name="Amber Mole (2403613)" userId="ac77122a-b3bc-4c08-97b0-7efbd950c800" providerId="ADAL" clId="{0890DD0F-056A-1E48-855D-FE00DD22ADBF}" dt="2024-10-23T17:56:33.062" v="348" actId="26606"/>
          <ac:grpSpMkLst>
            <pc:docMk/>
            <pc:sldMk cId="461806924" sldId="257"/>
            <ac:grpSpMk id="55" creationId="{6F3B5563-53C7-4E0A-A4B8-8E56453344EC}"/>
          </ac:grpSpMkLst>
        </pc:grpChg>
        <pc:graphicFrameChg chg="add">
          <ac:chgData name="Amber Mole (2403613)" userId="ac77122a-b3bc-4c08-97b0-7efbd950c800" providerId="ADAL" clId="{0890DD0F-056A-1E48-855D-FE00DD22ADBF}" dt="2024-10-23T17:56:33.062" v="348" actId="26606"/>
          <ac:graphicFrameMkLst>
            <pc:docMk/>
            <pc:sldMk cId="461806924" sldId="257"/>
            <ac:graphicFrameMk id="49" creationId="{FF4E7E8D-D78D-929A-025A-3C0A0AB3A95D}"/>
          </ac:graphicFrameMkLst>
        </pc:graphicFrameChg>
        <pc:picChg chg="add mod">
          <ac:chgData name="Amber Mole (2403613)" userId="ac77122a-b3bc-4c08-97b0-7efbd950c800" providerId="ADAL" clId="{0890DD0F-056A-1E48-855D-FE00DD22ADBF}" dt="2024-11-07T13:37:42.326" v="10568" actId="1076"/>
          <ac:picMkLst>
            <pc:docMk/>
            <pc:sldMk cId="461806924" sldId="257"/>
            <ac:picMk id="7" creationId="{57171DFA-9732-B0C7-99EC-F8512CC7A630}"/>
          </ac:picMkLst>
        </pc:picChg>
      </pc:sldChg>
      <pc:sldChg chg="addSp delSp modSp new mod modTransition setBg modAnim modNotesTx">
        <pc:chgData name="Amber Mole (2403613)" userId="ac77122a-b3bc-4c08-97b0-7efbd950c800" providerId="ADAL" clId="{0890DD0F-056A-1E48-855D-FE00DD22ADBF}" dt="2024-11-07T13:37:39.054" v="10567" actId="1076"/>
        <pc:sldMkLst>
          <pc:docMk/>
          <pc:sldMk cId="1785350436" sldId="258"/>
        </pc:sldMkLst>
        <pc:spChg chg="mod">
          <ac:chgData name="Amber Mole (2403613)" userId="ac77122a-b3bc-4c08-97b0-7efbd950c800" providerId="ADAL" clId="{0890DD0F-056A-1E48-855D-FE00DD22ADBF}" dt="2024-10-23T18:23:17.340" v="3190" actId="115"/>
          <ac:spMkLst>
            <pc:docMk/>
            <pc:sldMk cId="1785350436" sldId="258"/>
            <ac:spMk id="2" creationId="{FE4934C2-C939-A94C-1663-FA2069D99974}"/>
          </ac:spMkLst>
        </pc:spChg>
        <pc:spChg chg="del">
          <ac:chgData name="Amber Mole (2403613)" userId="ac77122a-b3bc-4c08-97b0-7efbd950c800" providerId="ADAL" clId="{0890DD0F-056A-1E48-855D-FE00DD22ADBF}" dt="2024-10-23T17:58:54.530" v="671" actId="478"/>
          <ac:spMkLst>
            <pc:docMk/>
            <pc:sldMk cId="1785350436" sldId="258"/>
            <ac:spMk id="3" creationId="{C20AB24C-439E-7C95-CF10-0EFE0883A519}"/>
          </ac:spMkLst>
        </pc:spChg>
        <pc:spChg chg="add del mod">
          <ac:chgData name="Amber Mole (2403613)" userId="ac77122a-b3bc-4c08-97b0-7efbd950c800" providerId="ADAL" clId="{0890DD0F-056A-1E48-855D-FE00DD22ADBF}" dt="2024-10-23T17:59:09.758" v="682" actId="26606"/>
          <ac:spMkLst>
            <pc:docMk/>
            <pc:sldMk cId="1785350436" sldId="258"/>
            <ac:spMk id="4" creationId="{9C66822B-A7EA-BF38-F7E8-9A284A1A406F}"/>
          </ac:spMkLst>
        </pc:spChg>
        <pc:spChg chg="add del">
          <ac:chgData name="Amber Mole (2403613)" userId="ac77122a-b3bc-4c08-97b0-7efbd950c800" providerId="ADAL" clId="{0890DD0F-056A-1E48-855D-FE00DD22ADBF}" dt="2024-10-23T17:59:05.008" v="673" actId="26606"/>
          <ac:spMkLst>
            <pc:docMk/>
            <pc:sldMk cId="1785350436" sldId="258"/>
            <ac:spMk id="10" creationId="{435959F4-53DA-47FF-BC24-1E5B75C69876}"/>
          </ac:spMkLst>
        </pc:spChg>
        <pc:spChg chg="add del">
          <ac:chgData name="Amber Mole (2403613)" userId="ac77122a-b3bc-4c08-97b0-7efbd950c800" providerId="ADAL" clId="{0890DD0F-056A-1E48-855D-FE00DD22ADBF}" dt="2024-10-23T17:59:05.008" v="673" actId="26606"/>
          <ac:spMkLst>
            <pc:docMk/>
            <pc:sldMk cId="1785350436" sldId="258"/>
            <ac:spMk id="21" creationId="{59226104-0061-4319-8237-9C001BF85D49}"/>
          </ac:spMkLst>
        </pc:spChg>
        <pc:spChg chg="add del">
          <ac:chgData name="Amber Mole (2403613)" userId="ac77122a-b3bc-4c08-97b0-7efbd950c800" providerId="ADAL" clId="{0890DD0F-056A-1E48-855D-FE00DD22ADBF}" dt="2024-10-23T17:59:05.008" v="673" actId="26606"/>
          <ac:spMkLst>
            <pc:docMk/>
            <pc:sldMk cId="1785350436" sldId="258"/>
            <ac:spMk id="31" creationId="{2F9C493A-9F03-49B4-B3FB-19CE5AC115BE}"/>
          </ac:spMkLst>
        </pc:spChg>
        <pc:spChg chg="add del">
          <ac:chgData name="Amber Mole (2403613)" userId="ac77122a-b3bc-4c08-97b0-7efbd950c800" providerId="ADAL" clId="{0890DD0F-056A-1E48-855D-FE00DD22ADBF}" dt="2024-10-23T17:59:05.008" v="673" actId="26606"/>
          <ac:spMkLst>
            <pc:docMk/>
            <pc:sldMk cId="1785350436" sldId="258"/>
            <ac:spMk id="41" creationId="{90A46C7D-C1BB-49B8-8D37-39742820E964}"/>
          </ac:spMkLst>
        </pc:spChg>
        <pc:spChg chg="add del">
          <ac:chgData name="Amber Mole (2403613)" userId="ac77122a-b3bc-4c08-97b0-7efbd950c800" providerId="ADAL" clId="{0890DD0F-056A-1E48-855D-FE00DD22ADBF}" dt="2024-10-23T17:59:06.379" v="675" actId="26606"/>
          <ac:spMkLst>
            <pc:docMk/>
            <pc:sldMk cId="1785350436" sldId="258"/>
            <ac:spMk id="43" creationId="{435959F4-53DA-47FF-BC24-1E5B75C69876}"/>
          </ac:spMkLst>
        </pc:spChg>
        <pc:spChg chg="add del">
          <ac:chgData name="Amber Mole (2403613)" userId="ac77122a-b3bc-4c08-97b0-7efbd950c800" providerId="ADAL" clId="{0890DD0F-056A-1E48-855D-FE00DD22ADBF}" dt="2024-10-23T17:59:06.379" v="675" actId="26606"/>
          <ac:spMkLst>
            <pc:docMk/>
            <pc:sldMk cId="1785350436" sldId="258"/>
            <ac:spMk id="52" creationId="{59226104-0061-4319-8237-9C001BF85D49}"/>
          </ac:spMkLst>
        </pc:spChg>
        <pc:spChg chg="add del">
          <ac:chgData name="Amber Mole (2403613)" userId="ac77122a-b3bc-4c08-97b0-7efbd950c800" providerId="ADAL" clId="{0890DD0F-056A-1E48-855D-FE00DD22ADBF}" dt="2024-10-23T17:59:06.379" v="675" actId="26606"/>
          <ac:spMkLst>
            <pc:docMk/>
            <pc:sldMk cId="1785350436" sldId="258"/>
            <ac:spMk id="59" creationId="{142D98E1-37D2-4470-BF74-845E897954C6}"/>
          </ac:spMkLst>
        </pc:spChg>
        <pc:spChg chg="add del">
          <ac:chgData name="Amber Mole (2403613)" userId="ac77122a-b3bc-4c08-97b0-7efbd950c800" providerId="ADAL" clId="{0890DD0F-056A-1E48-855D-FE00DD22ADBF}" dt="2024-10-23T17:59:06.379" v="675" actId="26606"/>
          <ac:spMkLst>
            <pc:docMk/>
            <pc:sldMk cId="1785350436" sldId="258"/>
            <ac:spMk id="66" creationId="{9C66822B-A7EA-BF38-F7E8-9A284A1A406F}"/>
          </ac:spMkLst>
        </pc:spChg>
        <pc:spChg chg="add del">
          <ac:chgData name="Amber Mole (2403613)" userId="ac77122a-b3bc-4c08-97b0-7efbd950c800" providerId="ADAL" clId="{0890DD0F-056A-1E48-855D-FE00DD22ADBF}" dt="2024-10-23T17:59:07.542" v="677" actId="26606"/>
          <ac:spMkLst>
            <pc:docMk/>
            <pc:sldMk cId="1785350436" sldId="258"/>
            <ac:spMk id="69" creationId="{435959F4-53DA-47FF-BC24-1E5B75C69876}"/>
          </ac:spMkLst>
        </pc:spChg>
        <pc:spChg chg="add del">
          <ac:chgData name="Amber Mole (2403613)" userId="ac77122a-b3bc-4c08-97b0-7efbd950c800" providerId="ADAL" clId="{0890DD0F-056A-1E48-855D-FE00DD22ADBF}" dt="2024-10-23T17:59:07.542" v="677" actId="26606"/>
          <ac:spMkLst>
            <pc:docMk/>
            <pc:sldMk cId="1785350436" sldId="258"/>
            <ac:spMk id="71" creationId="{59226104-0061-4319-8237-9C001BF85D49}"/>
          </ac:spMkLst>
        </pc:spChg>
        <pc:spChg chg="add del">
          <ac:chgData name="Amber Mole (2403613)" userId="ac77122a-b3bc-4c08-97b0-7efbd950c800" providerId="ADAL" clId="{0890DD0F-056A-1E48-855D-FE00DD22ADBF}" dt="2024-10-23T17:59:07.542" v="677" actId="26606"/>
          <ac:spMkLst>
            <pc:docMk/>
            <pc:sldMk cId="1785350436" sldId="258"/>
            <ac:spMk id="73" creationId="{142D98E1-37D2-4470-BF74-845E897954C6}"/>
          </ac:spMkLst>
        </pc:spChg>
        <pc:spChg chg="add del">
          <ac:chgData name="Amber Mole (2403613)" userId="ac77122a-b3bc-4c08-97b0-7efbd950c800" providerId="ADAL" clId="{0890DD0F-056A-1E48-855D-FE00DD22ADBF}" dt="2024-10-23T17:59:07.542" v="677" actId="26606"/>
          <ac:spMkLst>
            <pc:docMk/>
            <pc:sldMk cId="1785350436" sldId="258"/>
            <ac:spMk id="74" creationId="{3ED2C98F-B668-4CD9-862F-6BF4AE5D2743}"/>
          </ac:spMkLst>
        </pc:spChg>
        <pc:spChg chg="add del">
          <ac:chgData name="Amber Mole (2403613)" userId="ac77122a-b3bc-4c08-97b0-7efbd950c800" providerId="ADAL" clId="{0890DD0F-056A-1E48-855D-FE00DD22ADBF}" dt="2024-10-23T17:59:08.408" v="679" actId="26606"/>
          <ac:spMkLst>
            <pc:docMk/>
            <pc:sldMk cId="1785350436" sldId="258"/>
            <ac:spMk id="77" creationId="{435959F4-53DA-47FF-BC24-1E5B75C69876}"/>
          </ac:spMkLst>
        </pc:spChg>
        <pc:spChg chg="add del">
          <ac:chgData name="Amber Mole (2403613)" userId="ac77122a-b3bc-4c08-97b0-7efbd950c800" providerId="ADAL" clId="{0890DD0F-056A-1E48-855D-FE00DD22ADBF}" dt="2024-10-23T17:59:08.408" v="679" actId="26606"/>
          <ac:spMkLst>
            <pc:docMk/>
            <pc:sldMk cId="1785350436" sldId="258"/>
            <ac:spMk id="86" creationId="{59226104-0061-4319-8237-9C001BF85D49}"/>
          </ac:spMkLst>
        </pc:spChg>
        <pc:spChg chg="add del">
          <ac:chgData name="Amber Mole (2403613)" userId="ac77122a-b3bc-4c08-97b0-7efbd950c800" providerId="ADAL" clId="{0890DD0F-056A-1E48-855D-FE00DD22ADBF}" dt="2024-10-23T17:59:08.408" v="679" actId="26606"/>
          <ac:spMkLst>
            <pc:docMk/>
            <pc:sldMk cId="1785350436" sldId="258"/>
            <ac:spMk id="93" creationId="{142D98E1-37D2-4470-BF74-845E897954C6}"/>
          </ac:spMkLst>
        </pc:spChg>
        <pc:spChg chg="add del">
          <ac:chgData name="Amber Mole (2403613)" userId="ac77122a-b3bc-4c08-97b0-7efbd950c800" providerId="ADAL" clId="{0890DD0F-056A-1E48-855D-FE00DD22ADBF}" dt="2024-10-23T17:59:08.408" v="679" actId="26606"/>
          <ac:spMkLst>
            <pc:docMk/>
            <pc:sldMk cId="1785350436" sldId="258"/>
            <ac:spMk id="94" creationId="{3ED2C98F-B668-4CD9-862F-6BF4AE5D2743}"/>
          </ac:spMkLst>
        </pc:spChg>
        <pc:spChg chg="add del">
          <ac:chgData name="Amber Mole (2403613)" userId="ac77122a-b3bc-4c08-97b0-7efbd950c800" providerId="ADAL" clId="{0890DD0F-056A-1E48-855D-FE00DD22ADBF}" dt="2024-10-23T17:59:09.728" v="681" actId="26606"/>
          <ac:spMkLst>
            <pc:docMk/>
            <pc:sldMk cId="1785350436" sldId="258"/>
            <ac:spMk id="97" creationId="{435959F4-53DA-47FF-BC24-1E5B75C69876}"/>
          </ac:spMkLst>
        </pc:spChg>
        <pc:spChg chg="add del">
          <ac:chgData name="Amber Mole (2403613)" userId="ac77122a-b3bc-4c08-97b0-7efbd950c800" providerId="ADAL" clId="{0890DD0F-056A-1E48-855D-FE00DD22ADBF}" dt="2024-10-23T17:59:09.728" v="681" actId="26606"/>
          <ac:spMkLst>
            <pc:docMk/>
            <pc:sldMk cId="1785350436" sldId="258"/>
            <ac:spMk id="99" creationId="{59226104-0061-4319-8237-9C001BF85D49}"/>
          </ac:spMkLst>
        </pc:spChg>
        <pc:spChg chg="add del">
          <ac:chgData name="Amber Mole (2403613)" userId="ac77122a-b3bc-4c08-97b0-7efbd950c800" providerId="ADAL" clId="{0890DD0F-056A-1E48-855D-FE00DD22ADBF}" dt="2024-10-23T17:59:09.728" v="681" actId="26606"/>
          <ac:spMkLst>
            <pc:docMk/>
            <pc:sldMk cId="1785350436" sldId="258"/>
            <ac:spMk id="101" creationId="{2F9C493A-9F03-49B4-B3FB-19CE5AC115BE}"/>
          </ac:spMkLst>
        </pc:spChg>
        <pc:spChg chg="add del">
          <ac:chgData name="Amber Mole (2403613)" userId="ac77122a-b3bc-4c08-97b0-7efbd950c800" providerId="ADAL" clId="{0890DD0F-056A-1E48-855D-FE00DD22ADBF}" dt="2024-10-23T17:59:09.728" v="681" actId="26606"/>
          <ac:spMkLst>
            <pc:docMk/>
            <pc:sldMk cId="1785350436" sldId="258"/>
            <ac:spMk id="103" creationId="{90A46C7D-C1BB-49B8-8D37-39742820E964}"/>
          </ac:spMkLst>
        </pc:spChg>
        <pc:spChg chg="add">
          <ac:chgData name="Amber Mole (2403613)" userId="ac77122a-b3bc-4c08-97b0-7efbd950c800" providerId="ADAL" clId="{0890DD0F-056A-1E48-855D-FE00DD22ADBF}" dt="2024-10-23T17:59:09.758" v="682" actId="26606"/>
          <ac:spMkLst>
            <pc:docMk/>
            <pc:sldMk cId="1785350436" sldId="258"/>
            <ac:spMk id="106" creationId="{435959F4-53DA-47FF-BC24-1E5B75C69876}"/>
          </ac:spMkLst>
        </pc:spChg>
        <pc:spChg chg="add">
          <ac:chgData name="Amber Mole (2403613)" userId="ac77122a-b3bc-4c08-97b0-7efbd950c800" providerId="ADAL" clId="{0890DD0F-056A-1E48-855D-FE00DD22ADBF}" dt="2024-10-23T17:59:09.758" v="682" actId="26606"/>
          <ac:spMkLst>
            <pc:docMk/>
            <pc:sldMk cId="1785350436" sldId="258"/>
            <ac:spMk id="115" creationId="{59226104-0061-4319-8237-9C001BF85D49}"/>
          </ac:spMkLst>
        </pc:spChg>
        <pc:spChg chg="add">
          <ac:chgData name="Amber Mole (2403613)" userId="ac77122a-b3bc-4c08-97b0-7efbd950c800" providerId="ADAL" clId="{0890DD0F-056A-1E48-855D-FE00DD22ADBF}" dt="2024-10-23T17:59:09.758" v="682" actId="26606"/>
          <ac:spMkLst>
            <pc:docMk/>
            <pc:sldMk cId="1785350436" sldId="258"/>
            <ac:spMk id="122" creationId="{2F9C493A-9F03-49B4-B3FB-19CE5AC115BE}"/>
          </ac:spMkLst>
        </pc:spChg>
        <pc:spChg chg="add">
          <ac:chgData name="Amber Mole (2403613)" userId="ac77122a-b3bc-4c08-97b0-7efbd950c800" providerId="ADAL" clId="{0890DD0F-056A-1E48-855D-FE00DD22ADBF}" dt="2024-10-23T17:59:09.758" v="682" actId="26606"/>
          <ac:spMkLst>
            <pc:docMk/>
            <pc:sldMk cId="1785350436" sldId="258"/>
            <ac:spMk id="129" creationId="{90A46C7D-C1BB-49B8-8D37-39742820E964}"/>
          </ac:spMkLst>
        </pc:spChg>
        <pc:grpChg chg="add del">
          <ac:chgData name="Amber Mole (2403613)" userId="ac77122a-b3bc-4c08-97b0-7efbd950c800" providerId="ADAL" clId="{0890DD0F-056A-1E48-855D-FE00DD22ADBF}" dt="2024-10-23T17:59:05.008" v="673" actId="26606"/>
          <ac:grpSpMkLst>
            <pc:docMk/>
            <pc:sldMk cId="1785350436" sldId="258"/>
            <ac:grpSpMk id="12" creationId="{A7CF83E8-F6F0-41E3-B580-7412A04DDFB5}"/>
          </ac:grpSpMkLst>
        </pc:grpChg>
        <pc:grpChg chg="add del">
          <ac:chgData name="Amber Mole (2403613)" userId="ac77122a-b3bc-4c08-97b0-7efbd950c800" providerId="ADAL" clId="{0890DD0F-056A-1E48-855D-FE00DD22ADBF}" dt="2024-10-23T17:59:05.008" v="673" actId="26606"/>
          <ac:grpSpMkLst>
            <pc:docMk/>
            <pc:sldMk cId="1785350436" sldId="258"/>
            <ac:grpSpMk id="23" creationId="{AC552FEA-472E-4E74-B31D-531852C1908D}"/>
          </ac:grpSpMkLst>
        </pc:grpChg>
        <pc:grpChg chg="add del">
          <ac:chgData name="Amber Mole (2403613)" userId="ac77122a-b3bc-4c08-97b0-7efbd950c800" providerId="ADAL" clId="{0890DD0F-056A-1E48-855D-FE00DD22ADBF}" dt="2024-10-23T17:59:05.008" v="673" actId="26606"/>
          <ac:grpSpMkLst>
            <pc:docMk/>
            <pc:sldMk cId="1785350436" sldId="258"/>
            <ac:grpSpMk id="33" creationId="{BC3D4A83-1EFA-4B2C-B330-849E3589503E}"/>
          </ac:grpSpMkLst>
        </pc:grpChg>
        <pc:grpChg chg="add del">
          <ac:chgData name="Amber Mole (2403613)" userId="ac77122a-b3bc-4c08-97b0-7efbd950c800" providerId="ADAL" clId="{0890DD0F-056A-1E48-855D-FE00DD22ADBF}" dt="2024-10-23T17:59:06.379" v="675" actId="26606"/>
          <ac:grpSpMkLst>
            <pc:docMk/>
            <pc:sldMk cId="1785350436" sldId="258"/>
            <ac:grpSpMk id="44" creationId="{A7CF83E8-F6F0-41E3-B580-7412A04DDFB5}"/>
          </ac:grpSpMkLst>
        </pc:grpChg>
        <pc:grpChg chg="add del">
          <ac:chgData name="Amber Mole (2403613)" userId="ac77122a-b3bc-4c08-97b0-7efbd950c800" providerId="ADAL" clId="{0890DD0F-056A-1E48-855D-FE00DD22ADBF}" dt="2024-10-23T17:59:06.379" v="675" actId="26606"/>
          <ac:grpSpMkLst>
            <pc:docMk/>
            <pc:sldMk cId="1785350436" sldId="258"/>
            <ac:grpSpMk id="53" creationId="{AC552FEA-472E-4E74-B31D-531852C1908D}"/>
          </ac:grpSpMkLst>
        </pc:grpChg>
        <pc:grpChg chg="add del">
          <ac:chgData name="Amber Mole (2403613)" userId="ac77122a-b3bc-4c08-97b0-7efbd950c800" providerId="ADAL" clId="{0890DD0F-056A-1E48-855D-FE00DD22ADBF}" dt="2024-10-23T17:59:06.379" v="675" actId="26606"/>
          <ac:grpSpMkLst>
            <pc:docMk/>
            <pc:sldMk cId="1785350436" sldId="258"/>
            <ac:grpSpMk id="60" creationId="{2EDC2578-BDB0-4118-975D-CFCE02823D48}"/>
          </ac:grpSpMkLst>
        </pc:grpChg>
        <pc:grpChg chg="add del">
          <ac:chgData name="Amber Mole (2403613)" userId="ac77122a-b3bc-4c08-97b0-7efbd950c800" providerId="ADAL" clId="{0890DD0F-056A-1E48-855D-FE00DD22ADBF}" dt="2024-10-23T17:59:07.542" v="677" actId="26606"/>
          <ac:grpSpMkLst>
            <pc:docMk/>
            <pc:sldMk cId="1785350436" sldId="258"/>
            <ac:grpSpMk id="70" creationId="{A7CF83E8-F6F0-41E3-B580-7412A04DDFB5}"/>
          </ac:grpSpMkLst>
        </pc:grpChg>
        <pc:grpChg chg="add del">
          <ac:chgData name="Amber Mole (2403613)" userId="ac77122a-b3bc-4c08-97b0-7efbd950c800" providerId="ADAL" clId="{0890DD0F-056A-1E48-855D-FE00DD22ADBF}" dt="2024-10-23T17:59:07.542" v="677" actId="26606"/>
          <ac:grpSpMkLst>
            <pc:docMk/>
            <pc:sldMk cId="1785350436" sldId="258"/>
            <ac:grpSpMk id="72" creationId="{AC552FEA-472E-4E74-B31D-531852C1908D}"/>
          </ac:grpSpMkLst>
        </pc:grpChg>
        <pc:grpChg chg="add del">
          <ac:chgData name="Amber Mole (2403613)" userId="ac77122a-b3bc-4c08-97b0-7efbd950c800" providerId="ADAL" clId="{0890DD0F-056A-1E48-855D-FE00DD22ADBF}" dt="2024-10-23T17:59:08.408" v="679" actId="26606"/>
          <ac:grpSpMkLst>
            <pc:docMk/>
            <pc:sldMk cId="1785350436" sldId="258"/>
            <ac:grpSpMk id="78" creationId="{A7CF83E8-F6F0-41E3-B580-7412A04DDFB5}"/>
          </ac:grpSpMkLst>
        </pc:grpChg>
        <pc:grpChg chg="add del">
          <ac:chgData name="Amber Mole (2403613)" userId="ac77122a-b3bc-4c08-97b0-7efbd950c800" providerId="ADAL" clId="{0890DD0F-056A-1E48-855D-FE00DD22ADBF}" dt="2024-10-23T17:59:08.408" v="679" actId="26606"/>
          <ac:grpSpMkLst>
            <pc:docMk/>
            <pc:sldMk cId="1785350436" sldId="258"/>
            <ac:grpSpMk id="87" creationId="{AC552FEA-472E-4E74-B31D-531852C1908D}"/>
          </ac:grpSpMkLst>
        </pc:grpChg>
        <pc:grpChg chg="add del">
          <ac:chgData name="Amber Mole (2403613)" userId="ac77122a-b3bc-4c08-97b0-7efbd950c800" providerId="ADAL" clId="{0890DD0F-056A-1E48-855D-FE00DD22ADBF}" dt="2024-10-23T17:59:09.728" v="681" actId="26606"/>
          <ac:grpSpMkLst>
            <pc:docMk/>
            <pc:sldMk cId="1785350436" sldId="258"/>
            <ac:grpSpMk id="98" creationId="{A7CF83E8-F6F0-41E3-B580-7412A04DDFB5}"/>
          </ac:grpSpMkLst>
        </pc:grpChg>
        <pc:grpChg chg="add del">
          <ac:chgData name="Amber Mole (2403613)" userId="ac77122a-b3bc-4c08-97b0-7efbd950c800" providerId="ADAL" clId="{0890DD0F-056A-1E48-855D-FE00DD22ADBF}" dt="2024-10-23T17:59:09.728" v="681" actId="26606"/>
          <ac:grpSpMkLst>
            <pc:docMk/>
            <pc:sldMk cId="1785350436" sldId="258"/>
            <ac:grpSpMk id="100" creationId="{AC552FEA-472E-4E74-B31D-531852C1908D}"/>
          </ac:grpSpMkLst>
        </pc:grpChg>
        <pc:grpChg chg="add del">
          <ac:chgData name="Amber Mole (2403613)" userId="ac77122a-b3bc-4c08-97b0-7efbd950c800" providerId="ADAL" clId="{0890DD0F-056A-1E48-855D-FE00DD22ADBF}" dt="2024-10-23T17:59:09.728" v="681" actId="26606"/>
          <ac:grpSpMkLst>
            <pc:docMk/>
            <pc:sldMk cId="1785350436" sldId="258"/>
            <ac:grpSpMk id="102" creationId="{BC3D4A83-1EFA-4B2C-B330-849E3589503E}"/>
          </ac:grpSpMkLst>
        </pc:grpChg>
        <pc:grpChg chg="add">
          <ac:chgData name="Amber Mole (2403613)" userId="ac77122a-b3bc-4c08-97b0-7efbd950c800" providerId="ADAL" clId="{0890DD0F-056A-1E48-855D-FE00DD22ADBF}" dt="2024-10-23T17:59:09.758" v="682" actId="26606"/>
          <ac:grpSpMkLst>
            <pc:docMk/>
            <pc:sldMk cId="1785350436" sldId="258"/>
            <ac:grpSpMk id="107" creationId="{A7CF83E8-F6F0-41E3-B580-7412A04DDFB5}"/>
          </ac:grpSpMkLst>
        </pc:grpChg>
        <pc:grpChg chg="add">
          <ac:chgData name="Amber Mole (2403613)" userId="ac77122a-b3bc-4c08-97b0-7efbd950c800" providerId="ADAL" clId="{0890DD0F-056A-1E48-855D-FE00DD22ADBF}" dt="2024-10-23T17:59:09.758" v="682" actId="26606"/>
          <ac:grpSpMkLst>
            <pc:docMk/>
            <pc:sldMk cId="1785350436" sldId="258"/>
            <ac:grpSpMk id="116" creationId="{AC552FEA-472E-4E74-B31D-531852C1908D}"/>
          </ac:grpSpMkLst>
        </pc:grpChg>
        <pc:grpChg chg="add">
          <ac:chgData name="Amber Mole (2403613)" userId="ac77122a-b3bc-4c08-97b0-7efbd950c800" providerId="ADAL" clId="{0890DD0F-056A-1E48-855D-FE00DD22ADBF}" dt="2024-10-23T17:59:09.758" v="682" actId="26606"/>
          <ac:grpSpMkLst>
            <pc:docMk/>
            <pc:sldMk cId="1785350436" sldId="258"/>
            <ac:grpSpMk id="123" creationId="{BC3D4A83-1EFA-4B2C-B330-849E3589503E}"/>
          </ac:grpSpMkLst>
        </pc:grpChg>
        <pc:graphicFrameChg chg="add del">
          <ac:chgData name="Amber Mole (2403613)" userId="ac77122a-b3bc-4c08-97b0-7efbd950c800" providerId="ADAL" clId="{0890DD0F-056A-1E48-855D-FE00DD22ADBF}" dt="2024-10-23T17:59:05.008" v="673" actId="26606"/>
          <ac:graphicFrameMkLst>
            <pc:docMk/>
            <pc:sldMk cId="1785350436" sldId="258"/>
            <ac:graphicFrameMk id="6" creationId="{6026B4FC-0B18-5141-BBF3-90D9EC884692}"/>
          </ac:graphicFrameMkLst>
        </pc:graphicFrameChg>
        <pc:graphicFrameChg chg="add del">
          <ac:chgData name="Amber Mole (2403613)" userId="ac77122a-b3bc-4c08-97b0-7efbd950c800" providerId="ADAL" clId="{0890DD0F-056A-1E48-855D-FE00DD22ADBF}" dt="2024-10-23T17:59:07.542" v="677" actId="26606"/>
          <ac:graphicFrameMkLst>
            <pc:docMk/>
            <pc:sldMk cId="1785350436" sldId="258"/>
            <ac:graphicFrameMk id="75" creationId="{A3D55A77-A9B2-3547-BAF6-F03FCF9EE30A}"/>
          </ac:graphicFrameMkLst>
        </pc:graphicFrameChg>
        <pc:graphicFrameChg chg="add del">
          <ac:chgData name="Amber Mole (2403613)" userId="ac77122a-b3bc-4c08-97b0-7efbd950c800" providerId="ADAL" clId="{0890DD0F-056A-1E48-855D-FE00DD22ADBF}" dt="2024-10-23T17:59:08.408" v="679" actId="26606"/>
          <ac:graphicFrameMkLst>
            <pc:docMk/>
            <pc:sldMk cId="1785350436" sldId="258"/>
            <ac:graphicFrameMk id="95" creationId="{CD2C5DAA-9682-5EE1-E3D0-9C127F2D49A8}"/>
          </ac:graphicFrameMkLst>
        </pc:graphicFrameChg>
        <pc:graphicFrameChg chg="add del">
          <ac:chgData name="Amber Mole (2403613)" userId="ac77122a-b3bc-4c08-97b0-7efbd950c800" providerId="ADAL" clId="{0890DD0F-056A-1E48-855D-FE00DD22ADBF}" dt="2024-10-23T17:59:09.728" v="681" actId="26606"/>
          <ac:graphicFrameMkLst>
            <pc:docMk/>
            <pc:sldMk cId="1785350436" sldId="258"/>
            <ac:graphicFrameMk id="104" creationId="{2CC2B3A3-126C-2039-9761-FB870A002086}"/>
          </ac:graphicFrameMkLst>
        </pc:graphicFrameChg>
        <pc:graphicFrameChg chg="add mod">
          <ac:chgData name="Amber Mole (2403613)" userId="ac77122a-b3bc-4c08-97b0-7efbd950c800" providerId="ADAL" clId="{0890DD0F-056A-1E48-855D-FE00DD22ADBF}" dt="2024-11-07T10:47:02.273" v="10047" actId="20577"/>
          <ac:graphicFrameMkLst>
            <pc:docMk/>
            <pc:sldMk cId="1785350436" sldId="258"/>
            <ac:graphicFrameMk id="130" creationId="{6026B4FC-0B18-5141-BBF3-90D9EC884692}"/>
          </ac:graphicFrameMkLst>
        </pc:graphicFrameChg>
        <pc:picChg chg="add mod">
          <ac:chgData name="Amber Mole (2403613)" userId="ac77122a-b3bc-4c08-97b0-7efbd950c800" providerId="ADAL" clId="{0890DD0F-056A-1E48-855D-FE00DD22ADBF}" dt="2024-11-07T13:37:39.054" v="10567" actId="1076"/>
          <ac:picMkLst>
            <pc:docMk/>
            <pc:sldMk cId="1785350436" sldId="258"/>
            <ac:picMk id="10" creationId="{E61E0F05-5E1E-0E4B-88E0-04A430CBD545}"/>
          </ac:picMkLst>
        </pc:picChg>
        <pc:picChg chg="add del">
          <ac:chgData name="Amber Mole (2403613)" userId="ac77122a-b3bc-4c08-97b0-7efbd950c800" providerId="ADAL" clId="{0890DD0F-056A-1E48-855D-FE00DD22ADBF}" dt="2024-10-23T17:59:06.379" v="675" actId="26606"/>
          <ac:picMkLst>
            <pc:docMk/>
            <pc:sldMk cId="1785350436" sldId="258"/>
            <ac:picMk id="67" creationId="{7AC807F0-E2FD-82FD-4BA2-030E757A29C4}"/>
          </ac:picMkLst>
        </pc:picChg>
      </pc:sldChg>
      <pc:sldChg chg="addSp delSp modSp new mod modTransition setBg modAnim modNotesTx">
        <pc:chgData name="Amber Mole (2403613)" userId="ac77122a-b3bc-4c08-97b0-7efbd950c800" providerId="ADAL" clId="{0890DD0F-056A-1E48-855D-FE00DD22ADBF}" dt="2024-11-07T13:42:50.762" v="10581" actId="14100"/>
        <pc:sldMkLst>
          <pc:docMk/>
          <pc:sldMk cId="258705624" sldId="259"/>
        </pc:sldMkLst>
        <pc:spChg chg="mod">
          <ac:chgData name="Amber Mole (2403613)" userId="ac77122a-b3bc-4c08-97b0-7efbd950c800" providerId="ADAL" clId="{0890DD0F-056A-1E48-855D-FE00DD22ADBF}" dt="2024-10-23T18:23:25.662" v="3193" actId="20577"/>
          <ac:spMkLst>
            <pc:docMk/>
            <pc:sldMk cId="258705624" sldId="259"/>
            <ac:spMk id="2" creationId="{1E926262-6D37-B851-9D2C-CA8DAFBED7BB}"/>
          </ac:spMkLst>
        </pc:spChg>
        <pc:spChg chg="del">
          <ac:chgData name="Amber Mole (2403613)" userId="ac77122a-b3bc-4c08-97b0-7efbd950c800" providerId="ADAL" clId="{0890DD0F-056A-1E48-855D-FE00DD22ADBF}" dt="2024-10-23T18:02:02.576" v="1017" actId="478"/>
          <ac:spMkLst>
            <pc:docMk/>
            <pc:sldMk cId="258705624" sldId="259"/>
            <ac:spMk id="3" creationId="{56DD017B-7047-082B-D082-4538CEE0134B}"/>
          </ac:spMkLst>
        </pc:spChg>
        <pc:spChg chg="mod">
          <ac:chgData name="Amber Mole (2403613)" userId="ac77122a-b3bc-4c08-97b0-7efbd950c800" providerId="ADAL" clId="{0890DD0F-056A-1E48-855D-FE00DD22ADBF}" dt="2024-11-07T11:00:00.436" v="10312" actId="13926"/>
          <ac:spMkLst>
            <pc:docMk/>
            <pc:sldMk cId="258705624" sldId="259"/>
            <ac:spMk id="4" creationId="{A5C71453-BC0B-C5B6-B353-E971F0C7E2A2}"/>
          </ac:spMkLst>
        </pc:spChg>
        <pc:spChg chg="add mod">
          <ac:chgData name="Amber Mole (2403613)" userId="ac77122a-b3bc-4c08-97b0-7efbd950c800" providerId="ADAL" clId="{0890DD0F-056A-1E48-855D-FE00DD22ADBF}" dt="2024-11-07T09:08:35.485" v="4033" actId="20577"/>
          <ac:spMkLst>
            <pc:docMk/>
            <pc:sldMk cId="258705624" sldId="259"/>
            <ac:spMk id="6" creationId="{3D4DD54B-3A9C-11A8-02AE-F7C1E29319C4}"/>
          </ac:spMkLst>
        </pc:spChg>
        <pc:spChg chg="add">
          <ac:chgData name="Amber Mole (2403613)" userId="ac77122a-b3bc-4c08-97b0-7efbd950c800" providerId="ADAL" clId="{0890DD0F-056A-1E48-855D-FE00DD22ADBF}" dt="2024-10-23T18:02:43.417" v="1019" actId="26606"/>
          <ac:spMkLst>
            <pc:docMk/>
            <pc:sldMk cId="258705624" sldId="259"/>
            <ac:spMk id="10" creationId="{435959F4-53DA-47FF-BC24-1E5B75C69876}"/>
          </ac:spMkLst>
        </pc:spChg>
        <pc:spChg chg="add">
          <ac:chgData name="Amber Mole (2403613)" userId="ac77122a-b3bc-4c08-97b0-7efbd950c800" providerId="ADAL" clId="{0890DD0F-056A-1E48-855D-FE00DD22ADBF}" dt="2024-10-23T18:02:43.417" v="1019" actId="26606"/>
          <ac:spMkLst>
            <pc:docMk/>
            <pc:sldMk cId="258705624" sldId="259"/>
            <ac:spMk id="21" creationId="{59226104-0061-4319-8237-9C001BF85D49}"/>
          </ac:spMkLst>
        </pc:spChg>
        <pc:spChg chg="add">
          <ac:chgData name="Amber Mole (2403613)" userId="ac77122a-b3bc-4c08-97b0-7efbd950c800" providerId="ADAL" clId="{0890DD0F-056A-1E48-855D-FE00DD22ADBF}" dt="2024-10-23T18:02:43.417" v="1019" actId="26606"/>
          <ac:spMkLst>
            <pc:docMk/>
            <pc:sldMk cId="258705624" sldId="259"/>
            <ac:spMk id="31" creationId="{F420BC5C-C418-4843-B04B-6918968D0982}"/>
          </ac:spMkLst>
        </pc:spChg>
        <pc:spChg chg="add">
          <ac:chgData name="Amber Mole (2403613)" userId="ac77122a-b3bc-4c08-97b0-7efbd950c800" providerId="ADAL" clId="{0890DD0F-056A-1E48-855D-FE00DD22ADBF}" dt="2024-10-23T18:02:43.417" v="1019" actId="26606"/>
          <ac:spMkLst>
            <pc:docMk/>
            <pc:sldMk cId="258705624" sldId="259"/>
            <ac:spMk id="33" creationId="{13E5F285-BD95-4989-B20B-77899015947C}"/>
          </ac:spMkLst>
        </pc:spChg>
        <pc:spChg chg="add">
          <ac:chgData name="Amber Mole (2403613)" userId="ac77122a-b3bc-4c08-97b0-7efbd950c800" providerId="ADAL" clId="{0890DD0F-056A-1E48-855D-FE00DD22ADBF}" dt="2024-10-23T18:02:43.417" v="1019" actId="26606"/>
          <ac:spMkLst>
            <pc:docMk/>
            <pc:sldMk cId="258705624" sldId="259"/>
            <ac:spMk id="43" creationId="{6B6061A8-D267-4967-AF47-C3CC45138582}"/>
          </ac:spMkLst>
        </pc:spChg>
        <pc:grpChg chg="add">
          <ac:chgData name="Amber Mole (2403613)" userId="ac77122a-b3bc-4c08-97b0-7efbd950c800" providerId="ADAL" clId="{0890DD0F-056A-1E48-855D-FE00DD22ADBF}" dt="2024-10-23T18:02:43.417" v="1019" actId="26606"/>
          <ac:grpSpMkLst>
            <pc:docMk/>
            <pc:sldMk cId="258705624" sldId="259"/>
            <ac:grpSpMk id="12" creationId="{A7CF83E8-F6F0-41E3-B580-7412A04DDFB5}"/>
          </ac:grpSpMkLst>
        </pc:grpChg>
        <pc:grpChg chg="add">
          <ac:chgData name="Amber Mole (2403613)" userId="ac77122a-b3bc-4c08-97b0-7efbd950c800" providerId="ADAL" clId="{0890DD0F-056A-1E48-855D-FE00DD22ADBF}" dt="2024-10-23T18:02:43.417" v="1019" actId="26606"/>
          <ac:grpSpMkLst>
            <pc:docMk/>
            <pc:sldMk cId="258705624" sldId="259"/>
            <ac:grpSpMk id="23" creationId="{AC552FEA-472E-4E74-B31D-531852C1908D}"/>
          </ac:grpSpMkLst>
        </pc:grpChg>
        <pc:grpChg chg="add">
          <ac:chgData name="Amber Mole (2403613)" userId="ac77122a-b3bc-4c08-97b0-7efbd950c800" providerId="ADAL" clId="{0890DD0F-056A-1E48-855D-FE00DD22ADBF}" dt="2024-10-23T18:02:43.417" v="1019" actId="26606"/>
          <ac:grpSpMkLst>
            <pc:docMk/>
            <pc:sldMk cId="258705624" sldId="259"/>
            <ac:grpSpMk id="35" creationId="{6C02F4BE-6538-4CAD-B506-5FEB41D378BC}"/>
          </ac:grpSpMkLst>
        </pc:grpChg>
        <pc:grpChg chg="add">
          <ac:chgData name="Amber Mole (2403613)" userId="ac77122a-b3bc-4c08-97b0-7efbd950c800" providerId="ADAL" clId="{0890DD0F-056A-1E48-855D-FE00DD22ADBF}" dt="2024-10-23T18:02:43.417" v="1019" actId="26606"/>
          <ac:grpSpMkLst>
            <pc:docMk/>
            <pc:sldMk cId="258705624" sldId="259"/>
            <ac:grpSpMk id="45" creationId="{12DB770A-658D-4212-9BF2-236070D5D7A4}"/>
          </ac:grpSpMkLst>
        </pc:grpChg>
        <pc:picChg chg="add mod">
          <ac:chgData name="Amber Mole (2403613)" userId="ac77122a-b3bc-4c08-97b0-7efbd950c800" providerId="ADAL" clId="{0890DD0F-056A-1E48-855D-FE00DD22ADBF}" dt="2024-10-23T18:02:43.417" v="1019" actId="26606"/>
          <ac:picMkLst>
            <pc:docMk/>
            <pc:sldMk cId="258705624" sldId="259"/>
            <ac:picMk id="5" creationId="{D7CCC344-A3A6-B3E7-3F27-C9AC10B64D51}"/>
          </ac:picMkLst>
        </pc:picChg>
        <pc:picChg chg="add mod">
          <ac:chgData name="Amber Mole (2403613)" userId="ac77122a-b3bc-4c08-97b0-7efbd950c800" providerId="ADAL" clId="{0890DD0F-056A-1E48-855D-FE00DD22ADBF}" dt="2024-11-07T13:42:50.762" v="10581" actId="14100"/>
          <ac:picMkLst>
            <pc:docMk/>
            <pc:sldMk cId="258705624" sldId="259"/>
            <ac:picMk id="20" creationId="{1C611650-87BD-15C5-B86F-FDAD98BB427F}"/>
          </ac:picMkLst>
        </pc:picChg>
      </pc:sldChg>
      <pc:sldChg chg="addSp delSp modSp new mod setBg modNotesTx">
        <pc:chgData name="Amber Mole (2403613)" userId="ac77122a-b3bc-4c08-97b0-7efbd950c800" providerId="ADAL" clId="{0890DD0F-056A-1E48-855D-FE00DD22ADBF}" dt="2024-11-07T13:37:46.915" v="10569" actId="1076"/>
        <pc:sldMkLst>
          <pc:docMk/>
          <pc:sldMk cId="3437979611" sldId="260"/>
        </pc:sldMkLst>
        <pc:spChg chg="mod">
          <ac:chgData name="Amber Mole (2403613)" userId="ac77122a-b3bc-4c08-97b0-7efbd950c800" providerId="ADAL" clId="{0890DD0F-056A-1E48-855D-FE00DD22ADBF}" dt="2024-10-23T18:23:42.404" v="3195" actId="115"/>
          <ac:spMkLst>
            <pc:docMk/>
            <pc:sldMk cId="3437979611" sldId="260"/>
            <ac:spMk id="2" creationId="{4D6BAD68-3592-1497-665D-F2F35A12CE42}"/>
          </ac:spMkLst>
        </pc:spChg>
        <pc:spChg chg="del">
          <ac:chgData name="Amber Mole (2403613)" userId="ac77122a-b3bc-4c08-97b0-7efbd950c800" providerId="ADAL" clId="{0890DD0F-056A-1E48-855D-FE00DD22ADBF}" dt="2024-10-23T18:05:19.669" v="1341" actId="478"/>
          <ac:spMkLst>
            <pc:docMk/>
            <pc:sldMk cId="3437979611" sldId="260"/>
            <ac:spMk id="3" creationId="{0B6D06F1-DA1E-0227-6847-AFABE31656E8}"/>
          </ac:spMkLst>
        </pc:spChg>
        <pc:spChg chg="del mod">
          <ac:chgData name="Amber Mole (2403613)" userId="ac77122a-b3bc-4c08-97b0-7efbd950c800" providerId="ADAL" clId="{0890DD0F-056A-1E48-855D-FE00DD22ADBF}" dt="2024-10-23T18:05:25.701" v="1342" actId="26606"/>
          <ac:spMkLst>
            <pc:docMk/>
            <pc:sldMk cId="3437979611" sldId="260"/>
            <ac:spMk id="4" creationId="{CB2F04D6-42A0-A09A-369E-5837C7D91C81}"/>
          </ac:spMkLst>
        </pc:spChg>
        <pc:spChg chg="add">
          <ac:chgData name="Amber Mole (2403613)" userId="ac77122a-b3bc-4c08-97b0-7efbd950c800" providerId="ADAL" clId="{0890DD0F-056A-1E48-855D-FE00DD22ADBF}" dt="2024-10-23T18:05:25.701" v="1342" actId="26606"/>
          <ac:spMkLst>
            <pc:docMk/>
            <pc:sldMk cId="3437979611" sldId="260"/>
            <ac:spMk id="10" creationId="{435959F4-53DA-47FF-BC24-1E5B75C69876}"/>
          </ac:spMkLst>
        </pc:spChg>
        <pc:spChg chg="add">
          <ac:chgData name="Amber Mole (2403613)" userId="ac77122a-b3bc-4c08-97b0-7efbd950c800" providerId="ADAL" clId="{0890DD0F-056A-1E48-855D-FE00DD22ADBF}" dt="2024-10-23T18:05:25.701" v="1342" actId="26606"/>
          <ac:spMkLst>
            <pc:docMk/>
            <pc:sldMk cId="3437979611" sldId="260"/>
            <ac:spMk id="21" creationId="{59226104-0061-4319-8237-9C001BF85D49}"/>
          </ac:spMkLst>
        </pc:spChg>
        <pc:spChg chg="add">
          <ac:chgData name="Amber Mole (2403613)" userId="ac77122a-b3bc-4c08-97b0-7efbd950c800" providerId="ADAL" clId="{0890DD0F-056A-1E48-855D-FE00DD22ADBF}" dt="2024-10-23T18:05:25.701" v="1342" actId="26606"/>
          <ac:spMkLst>
            <pc:docMk/>
            <pc:sldMk cId="3437979611" sldId="260"/>
            <ac:spMk id="31" creationId="{2F9C493A-9F03-49B4-B3FB-19CE5AC115BE}"/>
          </ac:spMkLst>
        </pc:spChg>
        <pc:spChg chg="add">
          <ac:chgData name="Amber Mole (2403613)" userId="ac77122a-b3bc-4c08-97b0-7efbd950c800" providerId="ADAL" clId="{0890DD0F-056A-1E48-855D-FE00DD22ADBF}" dt="2024-10-23T18:05:25.701" v="1342" actId="26606"/>
          <ac:spMkLst>
            <pc:docMk/>
            <pc:sldMk cId="3437979611" sldId="260"/>
            <ac:spMk id="41" creationId="{90A46C7D-C1BB-49B8-8D37-39742820E964}"/>
          </ac:spMkLst>
        </pc:spChg>
        <pc:grpChg chg="add">
          <ac:chgData name="Amber Mole (2403613)" userId="ac77122a-b3bc-4c08-97b0-7efbd950c800" providerId="ADAL" clId="{0890DD0F-056A-1E48-855D-FE00DD22ADBF}" dt="2024-10-23T18:05:25.701" v="1342" actId="26606"/>
          <ac:grpSpMkLst>
            <pc:docMk/>
            <pc:sldMk cId="3437979611" sldId="260"/>
            <ac:grpSpMk id="12" creationId="{A7CF83E8-F6F0-41E3-B580-7412A04DDFB5}"/>
          </ac:grpSpMkLst>
        </pc:grpChg>
        <pc:grpChg chg="add">
          <ac:chgData name="Amber Mole (2403613)" userId="ac77122a-b3bc-4c08-97b0-7efbd950c800" providerId="ADAL" clId="{0890DD0F-056A-1E48-855D-FE00DD22ADBF}" dt="2024-10-23T18:05:25.701" v="1342" actId="26606"/>
          <ac:grpSpMkLst>
            <pc:docMk/>
            <pc:sldMk cId="3437979611" sldId="260"/>
            <ac:grpSpMk id="23" creationId="{AC552FEA-472E-4E74-B31D-531852C1908D}"/>
          </ac:grpSpMkLst>
        </pc:grpChg>
        <pc:grpChg chg="add">
          <ac:chgData name="Amber Mole (2403613)" userId="ac77122a-b3bc-4c08-97b0-7efbd950c800" providerId="ADAL" clId="{0890DD0F-056A-1E48-855D-FE00DD22ADBF}" dt="2024-10-23T18:05:25.701" v="1342" actId="26606"/>
          <ac:grpSpMkLst>
            <pc:docMk/>
            <pc:sldMk cId="3437979611" sldId="260"/>
            <ac:grpSpMk id="33" creationId="{BC3D4A83-1EFA-4B2C-B330-849E3589503E}"/>
          </ac:grpSpMkLst>
        </pc:grpChg>
        <pc:graphicFrameChg chg="add mod">
          <ac:chgData name="Amber Mole (2403613)" userId="ac77122a-b3bc-4c08-97b0-7efbd950c800" providerId="ADAL" clId="{0890DD0F-056A-1E48-855D-FE00DD22ADBF}" dt="2024-10-23T18:23:45.784" v="3196" actId="115"/>
          <ac:graphicFrameMkLst>
            <pc:docMk/>
            <pc:sldMk cId="3437979611" sldId="260"/>
            <ac:graphicFrameMk id="6" creationId="{82316420-6FC8-456C-7755-1E265E1311B9}"/>
          </ac:graphicFrameMkLst>
        </pc:graphicFrameChg>
        <pc:picChg chg="add mod">
          <ac:chgData name="Amber Mole (2403613)" userId="ac77122a-b3bc-4c08-97b0-7efbd950c800" providerId="ADAL" clId="{0890DD0F-056A-1E48-855D-FE00DD22ADBF}" dt="2024-11-07T13:37:46.915" v="10569" actId="1076"/>
          <ac:picMkLst>
            <pc:docMk/>
            <pc:sldMk cId="3437979611" sldId="260"/>
            <ac:picMk id="20" creationId="{C95F7D9C-B317-3B70-6980-75B3CF813E8A}"/>
          </ac:picMkLst>
        </pc:picChg>
      </pc:sldChg>
      <pc:sldChg chg="addSp delSp modSp new mod modTransition setBg modAnim modNotesTx">
        <pc:chgData name="Amber Mole (2403613)" userId="ac77122a-b3bc-4c08-97b0-7efbd950c800" providerId="ADAL" clId="{0890DD0F-056A-1E48-855D-FE00DD22ADBF}" dt="2024-11-07T13:37:56.227" v="10572" actId="14100"/>
        <pc:sldMkLst>
          <pc:docMk/>
          <pc:sldMk cId="1124402024" sldId="261"/>
        </pc:sldMkLst>
        <pc:spChg chg="mod">
          <ac:chgData name="Amber Mole (2403613)" userId="ac77122a-b3bc-4c08-97b0-7efbd950c800" providerId="ADAL" clId="{0890DD0F-056A-1E48-855D-FE00DD22ADBF}" dt="2024-10-23T18:24:01.792" v="3197" actId="115"/>
          <ac:spMkLst>
            <pc:docMk/>
            <pc:sldMk cId="1124402024" sldId="261"/>
            <ac:spMk id="2" creationId="{FBB03655-4EB3-A12E-2E8B-BF16503F590E}"/>
          </ac:spMkLst>
        </pc:spChg>
        <pc:spChg chg="del">
          <ac:chgData name="Amber Mole (2403613)" userId="ac77122a-b3bc-4c08-97b0-7efbd950c800" providerId="ADAL" clId="{0890DD0F-056A-1E48-855D-FE00DD22ADBF}" dt="2024-10-23T18:08:12.776" v="1732" actId="478"/>
          <ac:spMkLst>
            <pc:docMk/>
            <pc:sldMk cId="1124402024" sldId="261"/>
            <ac:spMk id="3" creationId="{1E121998-68FA-6D5F-9ACF-0F1003ED42EE}"/>
          </ac:spMkLst>
        </pc:spChg>
        <pc:spChg chg="mod ord">
          <ac:chgData name="Amber Mole (2403613)" userId="ac77122a-b3bc-4c08-97b0-7efbd950c800" providerId="ADAL" clId="{0890DD0F-056A-1E48-855D-FE00DD22ADBF}" dt="2024-11-07T09:04:15.676" v="3938" actId="20577"/>
          <ac:spMkLst>
            <pc:docMk/>
            <pc:sldMk cId="1124402024" sldId="261"/>
            <ac:spMk id="4" creationId="{2EBEB420-1485-1037-9ECA-BB7AFA09DE4F}"/>
          </ac:spMkLst>
        </pc:spChg>
        <pc:spChg chg="add mod">
          <ac:chgData name="Amber Mole (2403613)" userId="ac77122a-b3bc-4c08-97b0-7efbd950c800" providerId="ADAL" clId="{0890DD0F-056A-1E48-855D-FE00DD22ADBF}" dt="2024-10-23T18:09:28.544" v="1756" actId="1076"/>
          <ac:spMkLst>
            <pc:docMk/>
            <pc:sldMk cId="1124402024" sldId="261"/>
            <ac:spMk id="6" creationId="{2C9749BF-30EB-33F8-2233-184C32A82CF2}"/>
          </ac:spMkLst>
        </pc:spChg>
        <pc:spChg chg="add">
          <ac:chgData name="Amber Mole (2403613)" userId="ac77122a-b3bc-4c08-97b0-7efbd950c800" providerId="ADAL" clId="{0890DD0F-056A-1E48-855D-FE00DD22ADBF}" dt="2024-10-23T18:08:52.098" v="1734" actId="26606"/>
          <ac:spMkLst>
            <pc:docMk/>
            <pc:sldMk cId="1124402024" sldId="261"/>
            <ac:spMk id="10" creationId="{435959F4-53DA-47FF-BC24-1E5B75C69876}"/>
          </ac:spMkLst>
        </pc:spChg>
        <pc:spChg chg="add">
          <ac:chgData name="Amber Mole (2403613)" userId="ac77122a-b3bc-4c08-97b0-7efbd950c800" providerId="ADAL" clId="{0890DD0F-056A-1E48-855D-FE00DD22ADBF}" dt="2024-10-23T18:08:52.098" v="1734" actId="26606"/>
          <ac:spMkLst>
            <pc:docMk/>
            <pc:sldMk cId="1124402024" sldId="261"/>
            <ac:spMk id="21" creationId="{59226104-0061-4319-8237-9C001BF85D49}"/>
          </ac:spMkLst>
        </pc:spChg>
        <pc:spChg chg="add">
          <ac:chgData name="Amber Mole (2403613)" userId="ac77122a-b3bc-4c08-97b0-7efbd950c800" providerId="ADAL" clId="{0890DD0F-056A-1E48-855D-FE00DD22ADBF}" dt="2024-10-23T18:08:52.098" v="1734" actId="26606"/>
          <ac:spMkLst>
            <pc:docMk/>
            <pc:sldMk cId="1124402024" sldId="261"/>
            <ac:spMk id="31" creationId="{2F9C493A-9F03-49B4-B3FB-19CE5AC115BE}"/>
          </ac:spMkLst>
        </pc:spChg>
        <pc:spChg chg="add">
          <ac:chgData name="Amber Mole (2403613)" userId="ac77122a-b3bc-4c08-97b0-7efbd950c800" providerId="ADAL" clId="{0890DD0F-056A-1E48-855D-FE00DD22ADBF}" dt="2024-10-23T18:08:52.098" v="1734" actId="26606"/>
          <ac:spMkLst>
            <pc:docMk/>
            <pc:sldMk cId="1124402024" sldId="261"/>
            <ac:spMk id="41" creationId="{62F1D297-74F5-4948-9655-BC87A30A469D}"/>
          </ac:spMkLst>
        </pc:spChg>
        <pc:grpChg chg="add">
          <ac:chgData name="Amber Mole (2403613)" userId="ac77122a-b3bc-4c08-97b0-7efbd950c800" providerId="ADAL" clId="{0890DD0F-056A-1E48-855D-FE00DD22ADBF}" dt="2024-10-23T18:08:52.098" v="1734" actId="26606"/>
          <ac:grpSpMkLst>
            <pc:docMk/>
            <pc:sldMk cId="1124402024" sldId="261"/>
            <ac:grpSpMk id="12" creationId="{A7CF83E8-F6F0-41E3-B580-7412A04DDFB5}"/>
          </ac:grpSpMkLst>
        </pc:grpChg>
        <pc:grpChg chg="add">
          <ac:chgData name="Amber Mole (2403613)" userId="ac77122a-b3bc-4c08-97b0-7efbd950c800" providerId="ADAL" clId="{0890DD0F-056A-1E48-855D-FE00DD22ADBF}" dt="2024-10-23T18:08:52.098" v="1734" actId="26606"/>
          <ac:grpSpMkLst>
            <pc:docMk/>
            <pc:sldMk cId="1124402024" sldId="261"/>
            <ac:grpSpMk id="23" creationId="{AC552FEA-472E-4E74-B31D-531852C1908D}"/>
          </ac:grpSpMkLst>
        </pc:grpChg>
        <pc:grpChg chg="add">
          <ac:chgData name="Amber Mole (2403613)" userId="ac77122a-b3bc-4c08-97b0-7efbd950c800" providerId="ADAL" clId="{0890DD0F-056A-1E48-855D-FE00DD22ADBF}" dt="2024-10-23T18:08:52.098" v="1734" actId="26606"/>
          <ac:grpSpMkLst>
            <pc:docMk/>
            <pc:sldMk cId="1124402024" sldId="261"/>
            <ac:grpSpMk id="33" creationId="{5E46079A-4648-465E-9D1A-479174C99FFA}"/>
          </ac:grpSpMkLst>
        </pc:grpChg>
        <pc:grpChg chg="add">
          <ac:chgData name="Amber Mole (2403613)" userId="ac77122a-b3bc-4c08-97b0-7efbd950c800" providerId="ADAL" clId="{0890DD0F-056A-1E48-855D-FE00DD22ADBF}" dt="2024-10-23T18:08:52.098" v="1734" actId="26606"/>
          <ac:grpSpMkLst>
            <pc:docMk/>
            <pc:sldMk cId="1124402024" sldId="261"/>
            <ac:grpSpMk id="43" creationId="{756DB040-BB4B-446D-9172-7253A56604B0}"/>
          </ac:grpSpMkLst>
        </pc:grpChg>
        <pc:picChg chg="add mod">
          <ac:chgData name="Amber Mole (2403613)" userId="ac77122a-b3bc-4c08-97b0-7efbd950c800" providerId="ADAL" clId="{0890DD0F-056A-1E48-855D-FE00DD22ADBF}" dt="2024-10-23T18:08:52.098" v="1734" actId="26606"/>
          <ac:picMkLst>
            <pc:docMk/>
            <pc:sldMk cId="1124402024" sldId="261"/>
            <ac:picMk id="5" creationId="{BCE19746-4A7C-3315-F123-C7EADFB0284A}"/>
          </ac:picMkLst>
        </pc:picChg>
        <pc:picChg chg="add mod">
          <ac:chgData name="Amber Mole (2403613)" userId="ac77122a-b3bc-4c08-97b0-7efbd950c800" providerId="ADAL" clId="{0890DD0F-056A-1E48-855D-FE00DD22ADBF}" dt="2024-11-07T13:37:56.227" v="10572" actId="14100"/>
          <ac:picMkLst>
            <pc:docMk/>
            <pc:sldMk cId="1124402024" sldId="261"/>
            <ac:picMk id="9" creationId="{6E1059C6-248D-94B2-FA73-3D47F323F1B7}"/>
          </ac:picMkLst>
        </pc:picChg>
      </pc:sldChg>
      <pc:sldChg chg="addSp delSp modSp new mod modTransition setBg modAnim modNotesTx">
        <pc:chgData name="Amber Mole (2403613)" userId="ac77122a-b3bc-4c08-97b0-7efbd950c800" providerId="ADAL" clId="{0890DD0F-056A-1E48-855D-FE00DD22ADBF}" dt="2024-11-07T13:38:01.266" v="10573" actId="1076"/>
        <pc:sldMkLst>
          <pc:docMk/>
          <pc:sldMk cId="2622225413" sldId="262"/>
        </pc:sldMkLst>
        <pc:spChg chg="mod">
          <ac:chgData name="Amber Mole (2403613)" userId="ac77122a-b3bc-4c08-97b0-7efbd950c800" providerId="ADAL" clId="{0890DD0F-056A-1E48-855D-FE00DD22ADBF}" dt="2024-10-23T18:24:15.298" v="3200" actId="115"/>
          <ac:spMkLst>
            <pc:docMk/>
            <pc:sldMk cId="2622225413" sldId="262"/>
            <ac:spMk id="2" creationId="{2D03A5F1-4E51-FE7E-8F22-8B95A959D7D8}"/>
          </ac:spMkLst>
        </pc:spChg>
        <pc:spChg chg="del">
          <ac:chgData name="Amber Mole (2403613)" userId="ac77122a-b3bc-4c08-97b0-7efbd950c800" providerId="ADAL" clId="{0890DD0F-056A-1E48-855D-FE00DD22ADBF}" dt="2024-10-23T18:13:16.469" v="2325" actId="478"/>
          <ac:spMkLst>
            <pc:docMk/>
            <pc:sldMk cId="2622225413" sldId="262"/>
            <ac:spMk id="3" creationId="{A7912B5E-8E28-9102-AD49-95C62F6FDFFC}"/>
          </ac:spMkLst>
        </pc:spChg>
        <pc:spChg chg="add del mod">
          <ac:chgData name="Amber Mole (2403613)" userId="ac77122a-b3bc-4c08-97b0-7efbd950c800" providerId="ADAL" clId="{0890DD0F-056A-1E48-855D-FE00DD22ADBF}" dt="2024-10-23T18:13:52.788" v="2340" actId="26606"/>
          <ac:spMkLst>
            <pc:docMk/>
            <pc:sldMk cId="2622225413" sldId="262"/>
            <ac:spMk id="4" creationId="{EE729F21-D3A7-F677-5685-3664702B3E6A}"/>
          </ac:spMkLst>
        </pc:spChg>
        <pc:spChg chg="add mod">
          <ac:chgData name="Amber Mole (2403613)" userId="ac77122a-b3bc-4c08-97b0-7efbd950c800" providerId="ADAL" clId="{0890DD0F-056A-1E48-855D-FE00DD22ADBF}" dt="2024-10-23T18:14:46.419" v="2386" actId="1076"/>
          <ac:spMkLst>
            <pc:docMk/>
            <pc:sldMk cId="2622225413" sldId="262"/>
            <ac:spMk id="5" creationId="{C4BB8F7F-6B1A-2DD0-1D0D-424E74830C71}"/>
          </ac:spMkLst>
        </pc:spChg>
        <pc:spChg chg="add del">
          <ac:chgData name="Amber Mole (2403613)" userId="ac77122a-b3bc-4c08-97b0-7efbd950c800" providerId="ADAL" clId="{0890DD0F-056A-1E48-855D-FE00DD22ADBF}" dt="2024-10-23T18:13:27.354" v="2329" actId="26606"/>
          <ac:spMkLst>
            <pc:docMk/>
            <pc:sldMk cId="2622225413" sldId="262"/>
            <ac:spMk id="10" creationId="{435959F4-53DA-47FF-BC24-1E5B75C69876}"/>
          </ac:spMkLst>
        </pc:spChg>
        <pc:spChg chg="add del">
          <ac:chgData name="Amber Mole (2403613)" userId="ac77122a-b3bc-4c08-97b0-7efbd950c800" providerId="ADAL" clId="{0890DD0F-056A-1E48-855D-FE00DD22ADBF}" dt="2024-10-23T18:13:25.619" v="2327" actId="26606"/>
          <ac:spMkLst>
            <pc:docMk/>
            <pc:sldMk cId="2622225413" sldId="262"/>
            <ac:spMk id="11" creationId="{435959F4-53DA-47FF-BC24-1E5B75C69876}"/>
          </ac:spMkLst>
        </pc:spChg>
        <pc:spChg chg="add del">
          <ac:chgData name="Amber Mole (2403613)" userId="ac77122a-b3bc-4c08-97b0-7efbd950c800" providerId="ADAL" clId="{0890DD0F-056A-1E48-855D-FE00DD22ADBF}" dt="2024-10-23T18:13:27.354" v="2329" actId="26606"/>
          <ac:spMkLst>
            <pc:docMk/>
            <pc:sldMk cId="2622225413" sldId="262"/>
            <ac:spMk id="21" creationId="{59226104-0061-4319-8237-9C001BF85D49}"/>
          </ac:spMkLst>
        </pc:spChg>
        <pc:spChg chg="add del">
          <ac:chgData name="Amber Mole (2403613)" userId="ac77122a-b3bc-4c08-97b0-7efbd950c800" providerId="ADAL" clId="{0890DD0F-056A-1E48-855D-FE00DD22ADBF}" dt="2024-10-23T18:13:25.619" v="2327" actId="26606"/>
          <ac:spMkLst>
            <pc:docMk/>
            <pc:sldMk cId="2622225413" sldId="262"/>
            <ac:spMk id="22" creationId="{59226104-0061-4319-8237-9C001BF85D49}"/>
          </ac:spMkLst>
        </pc:spChg>
        <pc:spChg chg="add del">
          <ac:chgData name="Amber Mole (2403613)" userId="ac77122a-b3bc-4c08-97b0-7efbd950c800" providerId="ADAL" clId="{0890DD0F-056A-1E48-855D-FE00DD22ADBF}" dt="2024-10-23T18:13:27.354" v="2329" actId="26606"/>
          <ac:spMkLst>
            <pc:docMk/>
            <pc:sldMk cId="2622225413" sldId="262"/>
            <ac:spMk id="31" creationId="{142D98E1-37D2-4470-BF74-845E897954C6}"/>
          </ac:spMkLst>
        </pc:spChg>
        <pc:spChg chg="add del">
          <ac:chgData name="Amber Mole (2403613)" userId="ac77122a-b3bc-4c08-97b0-7efbd950c800" providerId="ADAL" clId="{0890DD0F-056A-1E48-855D-FE00DD22ADBF}" dt="2024-10-23T18:13:25.619" v="2327" actId="26606"/>
          <ac:spMkLst>
            <pc:docMk/>
            <pc:sldMk cId="2622225413" sldId="262"/>
            <ac:spMk id="32" creationId="{2F9C493A-9F03-49B4-B3FB-19CE5AC115BE}"/>
          </ac:spMkLst>
        </pc:spChg>
        <pc:spChg chg="add del">
          <ac:chgData name="Amber Mole (2403613)" userId="ac77122a-b3bc-4c08-97b0-7efbd950c800" providerId="ADAL" clId="{0890DD0F-056A-1E48-855D-FE00DD22ADBF}" dt="2024-10-23T18:13:25.619" v="2327" actId="26606"/>
          <ac:spMkLst>
            <pc:docMk/>
            <pc:sldMk cId="2622225413" sldId="262"/>
            <ac:spMk id="42" creationId="{62F1D297-74F5-4948-9655-BC87A30A469D}"/>
          </ac:spMkLst>
        </pc:spChg>
        <pc:spChg chg="add del">
          <ac:chgData name="Amber Mole (2403613)" userId="ac77122a-b3bc-4c08-97b0-7efbd950c800" providerId="ADAL" clId="{0890DD0F-056A-1E48-855D-FE00DD22ADBF}" dt="2024-10-23T18:13:47.254" v="2331" actId="26606"/>
          <ac:spMkLst>
            <pc:docMk/>
            <pc:sldMk cId="2622225413" sldId="262"/>
            <ac:spMk id="43" creationId="{55820E42-2F9D-41EF-B67F-522A133B3373}"/>
          </ac:spMkLst>
        </pc:spChg>
        <pc:spChg chg="add del">
          <ac:chgData name="Amber Mole (2403613)" userId="ac77122a-b3bc-4c08-97b0-7efbd950c800" providerId="ADAL" clId="{0890DD0F-056A-1E48-855D-FE00DD22ADBF}" dt="2024-10-23T18:13:47.254" v="2331" actId="26606"/>
          <ac:spMkLst>
            <pc:docMk/>
            <pc:sldMk cId="2622225413" sldId="262"/>
            <ac:spMk id="71" creationId="{435959F4-53DA-47FF-BC24-1E5B75C69876}"/>
          </ac:spMkLst>
        </pc:spChg>
        <pc:spChg chg="add del">
          <ac:chgData name="Amber Mole (2403613)" userId="ac77122a-b3bc-4c08-97b0-7efbd950c800" providerId="ADAL" clId="{0890DD0F-056A-1E48-855D-FE00DD22ADBF}" dt="2024-10-23T18:13:47.254" v="2331" actId="26606"/>
          <ac:spMkLst>
            <pc:docMk/>
            <pc:sldMk cId="2622225413" sldId="262"/>
            <ac:spMk id="74" creationId="{59226104-0061-4319-8237-9C001BF85D49}"/>
          </ac:spMkLst>
        </pc:spChg>
        <pc:spChg chg="add del">
          <ac:chgData name="Amber Mole (2403613)" userId="ac77122a-b3bc-4c08-97b0-7efbd950c800" providerId="ADAL" clId="{0890DD0F-056A-1E48-855D-FE00DD22ADBF}" dt="2024-10-23T18:13:47.254" v="2331" actId="26606"/>
          <ac:spMkLst>
            <pc:docMk/>
            <pc:sldMk cId="2622225413" sldId="262"/>
            <ac:spMk id="78" creationId="{2F9C493A-9F03-49B4-B3FB-19CE5AC115BE}"/>
          </ac:spMkLst>
        </pc:spChg>
        <pc:spChg chg="add del">
          <ac:chgData name="Amber Mole (2403613)" userId="ac77122a-b3bc-4c08-97b0-7efbd950c800" providerId="ADAL" clId="{0890DD0F-056A-1E48-855D-FE00DD22ADBF}" dt="2024-10-23T18:13:47.254" v="2331" actId="26606"/>
          <ac:spMkLst>
            <pc:docMk/>
            <pc:sldMk cId="2622225413" sldId="262"/>
            <ac:spMk id="79" creationId="{90A46C7D-C1BB-49B8-8D37-39742820E964}"/>
          </ac:spMkLst>
        </pc:spChg>
        <pc:spChg chg="add del">
          <ac:chgData name="Amber Mole (2403613)" userId="ac77122a-b3bc-4c08-97b0-7efbd950c800" providerId="ADAL" clId="{0890DD0F-056A-1E48-855D-FE00DD22ADBF}" dt="2024-10-23T18:13:47.254" v="2331" actId="26606"/>
          <ac:spMkLst>
            <pc:docMk/>
            <pc:sldMk cId="2622225413" sldId="262"/>
            <ac:spMk id="81" creationId="{EE729F21-D3A7-F677-5685-3664702B3E6A}"/>
          </ac:spMkLst>
        </pc:spChg>
        <pc:spChg chg="add del">
          <ac:chgData name="Amber Mole (2403613)" userId="ac77122a-b3bc-4c08-97b0-7efbd950c800" providerId="ADAL" clId="{0890DD0F-056A-1E48-855D-FE00DD22ADBF}" dt="2024-10-23T18:13:48.424" v="2333" actId="26606"/>
          <ac:spMkLst>
            <pc:docMk/>
            <pc:sldMk cId="2622225413" sldId="262"/>
            <ac:spMk id="84" creationId="{435959F4-53DA-47FF-BC24-1E5B75C69876}"/>
          </ac:spMkLst>
        </pc:spChg>
        <pc:spChg chg="add del">
          <ac:chgData name="Amber Mole (2403613)" userId="ac77122a-b3bc-4c08-97b0-7efbd950c800" providerId="ADAL" clId="{0890DD0F-056A-1E48-855D-FE00DD22ADBF}" dt="2024-10-23T18:13:48.424" v="2333" actId="26606"/>
          <ac:spMkLst>
            <pc:docMk/>
            <pc:sldMk cId="2622225413" sldId="262"/>
            <ac:spMk id="93" creationId="{59226104-0061-4319-8237-9C001BF85D49}"/>
          </ac:spMkLst>
        </pc:spChg>
        <pc:spChg chg="add del">
          <ac:chgData name="Amber Mole (2403613)" userId="ac77122a-b3bc-4c08-97b0-7efbd950c800" providerId="ADAL" clId="{0890DD0F-056A-1E48-855D-FE00DD22ADBF}" dt="2024-10-23T18:13:48.424" v="2333" actId="26606"/>
          <ac:spMkLst>
            <pc:docMk/>
            <pc:sldMk cId="2622225413" sldId="262"/>
            <ac:spMk id="99" creationId="{2F9C493A-9F03-49B4-B3FB-19CE5AC115BE}"/>
          </ac:spMkLst>
        </pc:spChg>
        <pc:spChg chg="add del">
          <ac:chgData name="Amber Mole (2403613)" userId="ac77122a-b3bc-4c08-97b0-7efbd950c800" providerId="ADAL" clId="{0890DD0F-056A-1E48-855D-FE00DD22ADBF}" dt="2024-10-23T18:13:48.424" v="2333" actId="26606"/>
          <ac:spMkLst>
            <pc:docMk/>
            <pc:sldMk cId="2622225413" sldId="262"/>
            <ac:spMk id="105" creationId="{90A46C7D-C1BB-49B8-8D37-39742820E964}"/>
          </ac:spMkLst>
        </pc:spChg>
        <pc:spChg chg="add del">
          <ac:chgData name="Amber Mole (2403613)" userId="ac77122a-b3bc-4c08-97b0-7efbd950c800" providerId="ADAL" clId="{0890DD0F-056A-1E48-855D-FE00DD22ADBF}" dt="2024-10-23T18:13:49.696" v="2335" actId="26606"/>
          <ac:spMkLst>
            <pc:docMk/>
            <pc:sldMk cId="2622225413" sldId="262"/>
            <ac:spMk id="108" creationId="{435959F4-53DA-47FF-BC24-1E5B75C69876}"/>
          </ac:spMkLst>
        </pc:spChg>
        <pc:spChg chg="add del">
          <ac:chgData name="Amber Mole (2403613)" userId="ac77122a-b3bc-4c08-97b0-7efbd950c800" providerId="ADAL" clId="{0890DD0F-056A-1E48-855D-FE00DD22ADBF}" dt="2024-10-23T18:13:49.696" v="2335" actId="26606"/>
          <ac:spMkLst>
            <pc:docMk/>
            <pc:sldMk cId="2622225413" sldId="262"/>
            <ac:spMk id="111" creationId="{59226104-0061-4319-8237-9C001BF85D49}"/>
          </ac:spMkLst>
        </pc:spChg>
        <pc:spChg chg="add del">
          <ac:chgData name="Amber Mole (2403613)" userId="ac77122a-b3bc-4c08-97b0-7efbd950c800" providerId="ADAL" clId="{0890DD0F-056A-1E48-855D-FE00DD22ADBF}" dt="2024-10-23T18:13:49.696" v="2335" actId="26606"/>
          <ac:spMkLst>
            <pc:docMk/>
            <pc:sldMk cId="2622225413" sldId="262"/>
            <ac:spMk id="115" creationId="{2F9C493A-9F03-49B4-B3FB-19CE5AC115BE}"/>
          </ac:spMkLst>
        </pc:spChg>
        <pc:spChg chg="add del">
          <ac:chgData name="Amber Mole (2403613)" userId="ac77122a-b3bc-4c08-97b0-7efbd950c800" providerId="ADAL" clId="{0890DD0F-056A-1E48-855D-FE00DD22ADBF}" dt="2024-10-23T18:13:49.696" v="2335" actId="26606"/>
          <ac:spMkLst>
            <pc:docMk/>
            <pc:sldMk cId="2622225413" sldId="262"/>
            <ac:spMk id="116" creationId="{90A46C7D-C1BB-49B8-8D37-39742820E964}"/>
          </ac:spMkLst>
        </pc:spChg>
        <pc:spChg chg="add del">
          <ac:chgData name="Amber Mole (2403613)" userId="ac77122a-b3bc-4c08-97b0-7efbd950c800" providerId="ADAL" clId="{0890DD0F-056A-1E48-855D-FE00DD22ADBF}" dt="2024-10-23T18:13:49.696" v="2335" actId="26606"/>
          <ac:spMkLst>
            <pc:docMk/>
            <pc:sldMk cId="2622225413" sldId="262"/>
            <ac:spMk id="120" creationId="{EE729F21-D3A7-F677-5685-3664702B3E6A}"/>
          </ac:spMkLst>
        </pc:spChg>
        <pc:spChg chg="add del">
          <ac:chgData name="Amber Mole (2403613)" userId="ac77122a-b3bc-4c08-97b0-7efbd950c800" providerId="ADAL" clId="{0890DD0F-056A-1E48-855D-FE00DD22ADBF}" dt="2024-10-23T18:13:49.696" v="2335" actId="26606"/>
          <ac:spMkLst>
            <pc:docMk/>
            <pc:sldMk cId="2622225413" sldId="262"/>
            <ac:spMk id="122" creationId="{55820E42-2F9D-41EF-B67F-522A133B3373}"/>
          </ac:spMkLst>
        </pc:spChg>
        <pc:spChg chg="add del">
          <ac:chgData name="Amber Mole (2403613)" userId="ac77122a-b3bc-4c08-97b0-7efbd950c800" providerId="ADAL" clId="{0890DD0F-056A-1E48-855D-FE00DD22ADBF}" dt="2024-10-23T18:13:51.828" v="2337" actId="26606"/>
          <ac:spMkLst>
            <pc:docMk/>
            <pc:sldMk cId="2622225413" sldId="262"/>
            <ac:spMk id="125" creationId="{435959F4-53DA-47FF-BC24-1E5B75C69876}"/>
          </ac:spMkLst>
        </pc:spChg>
        <pc:spChg chg="add del">
          <ac:chgData name="Amber Mole (2403613)" userId="ac77122a-b3bc-4c08-97b0-7efbd950c800" providerId="ADAL" clId="{0890DD0F-056A-1E48-855D-FE00DD22ADBF}" dt="2024-10-23T18:13:51.828" v="2337" actId="26606"/>
          <ac:spMkLst>
            <pc:docMk/>
            <pc:sldMk cId="2622225413" sldId="262"/>
            <ac:spMk id="134" creationId="{59226104-0061-4319-8237-9C001BF85D49}"/>
          </ac:spMkLst>
        </pc:spChg>
        <pc:spChg chg="add del">
          <ac:chgData name="Amber Mole (2403613)" userId="ac77122a-b3bc-4c08-97b0-7efbd950c800" providerId="ADAL" clId="{0890DD0F-056A-1E48-855D-FE00DD22ADBF}" dt="2024-10-23T18:13:51.828" v="2337" actId="26606"/>
          <ac:spMkLst>
            <pc:docMk/>
            <pc:sldMk cId="2622225413" sldId="262"/>
            <ac:spMk id="140" creationId="{142D98E1-37D2-4470-BF74-845E897954C6}"/>
          </ac:spMkLst>
        </pc:spChg>
        <pc:spChg chg="add del">
          <ac:chgData name="Amber Mole (2403613)" userId="ac77122a-b3bc-4c08-97b0-7efbd950c800" providerId="ADAL" clId="{0890DD0F-056A-1E48-855D-FE00DD22ADBF}" dt="2024-10-23T18:13:52.776" v="2339" actId="26606"/>
          <ac:spMkLst>
            <pc:docMk/>
            <pc:sldMk cId="2622225413" sldId="262"/>
            <ac:spMk id="148" creationId="{435959F4-53DA-47FF-BC24-1E5B75C69876}"/>
          </ac:spMkLst>
        </pc:spChg>
        <pc:spChg chg="add del">
          <ac:chgData name="Amber Mole (2403613)" userId="ac77122a-b3bc-4c08-97b0-7efbd950c800" providerId="ADAL" clId="{0890DD0F-056A-1E48-855D-FE00DD22ADBF}" dt="2024-10-23T18:13:52.776" v="2339" actId="26606"/>
          <ac:spMkLst>
            <pc:docMk/>
            <pc:sldMk cId="2622225413" sldId="262"/>
            <ac:spMk id="150" creationId="{59226104-0061-4319-8237-9C001BF85D49}"/>
          </ac:spMkLst>
        </pc:spChg>
        <pc:spChg chg="add del">
          <ac:chgData name="Amber Mole (2403613)" userId="ac77122a-b3bc-4c08-97b0-7efbd950c800" providerId="ADAL" clId="{0890DD0F-056A-1E48-855D-FE00DD22ADBF}" dt="2024-10-23T18:13:52.776" v="2339" actId="26606"/>
          <ac:spMkLst>
            <pc:docMk/>
            <pc:sldMk cId="2622225413" sldId="262"/>
            <ac:spMk id="153" creationId="{2F9C493A-9F03-49B4-B3FB-19CE5AC115BE}"/>
          </ac:spMkLst>
        </pc:spChg>
        <pc:spChg chg="add del">
          <ac:chgData name="Amber Mole (2403613)" userId="ac77122a-b3bc-4c08-97b0-7efbd950c800" providerId="ADAL" clId="{0890DD0F-056A-1E48-855D-FE00DD22ADBF}" dt="2024-10-23T18:13:52.776" v="2339" actId="26606"/>
          <ac:spMkLst>
            <pc:docMk/>
            <pc:sldMk cId="2622225413" sldId="262"/>
            <ac:spMk id="159" creationId="{62F1D297-74F5-4948-9655-BC87A30A469D}"/>
          </ac:spMkLst>
        </pc:spChg>
        <pc:spChg chg="add del">
          <ac:chgData name="Amber Mole (2403613)" userId="ac77122a-b3bc-4c08-97b0-7efbd950c800" providerId="ADAL" clId="{0890DD0F-056A-1E48-855D-FE00DD22ADBF}" dt="2024-10-23T18:13:52.776" v="2339" actId="26606"/>
          <ac:spMkLst>
            <pc:docMk/>
            <pc:sldMk cId="2622225413" sldId="262"/>
            <ac:spMk id="162" creationId="{EE729F21-D3A7-F677-5685-3664702B3E6A}"/>
          </ac:spMkLst>
        </pc:spChg>
        <pc:spChg chg="add">
          <ac:chgData name="Amber Mole (2403613)" userId="ac77122a-b3bc-4c08-97b0-7efbd950c800" providerId="ADAL" clId="{0890DD0F-056A-1E48-855D-FE00DD22ADBF}" dt="2024-10-23T18:13:52.788" v="2340" actId="26606"/>
          <ac:spMkLst>
            <pc:docMk/>
            <pc:sldMk cId="2622225413" sldId="262"/>
            <ac:spMk id="164" creationId="{435959F4-53DA-47FF-BC24-1E5B75C69876}"/>
          </ac:spMkLst>
        </pc:spChg>
        <pc:spChg chg="add">
          <ac:chgData name="Amber Mole (2403613)" userId="ac77122a-b3bc-4c08-97b0-7efbd950c800" providerId="ADAL" clId="{0890DD0F-056A-1E48-855D-FE00DD22ADBF}" dt="2024-10-23T18:13:52.788" v="2340" actId="26606"/>
          <ac:spMkLst>
            <pc:docMk/>
            <pc:sldMk cId="2622225413" sldId="262"/>
            <ac:spMk id="173" creationId="{59226104-0061-4319-8237-9C001BF85D49}"/>
          </ac:spMkLst>
        </pc:spChg>
        <pc:spChg chg="add">
          <ac:chgData name="Amber Mole (2403613)" userId="ac77122a-b3bc-4c08-97b0-7efbd950c800" providerId="ADAL" clId="{0890DD0F-056A-1E48-855D-FE00DD22ADBF}" dt="2024-10-23T18:13:52.788" v="2340" actId="26606"/>
          <ac:spMkLst>
            <pc:docMk/>
            <pc:sldMk cId="2622225413" sldId="262"/>
            <ac:spMk id="180" creationId="{2F9C493A-9F03-49B4-B3FB-19CE5AC115BE}"/>
          </ac:spMkLst>
        </pc:spChg>
        <pc:spChg chg="add">
          <ac:chgData name="Amber Mole (2403613)" userId="ac77122a-b3bc-4c08-97b0-7efbd950c800" providerId="ADAL" clId="{0890DD0F-056A-1E48-855D-FE00DD22ADBF}" dt="2024-10-23T18:13:52.788" v="2340" actId="26606"/>
          <ac:spMkLst>
            <pc:docMk/>
            <pc:sldMk cId="2622225413" sldId="262"/>
            <ac:spMk id="187" creationId="{62F1D297-74F5-4948-9655-BC87A30A469D}"/>
          </ac:spMkLst>
        </pc:spChg>
        <pc:spChg chg="add mod">
          <ac:chgData name="Amber Mole (2403613)" userId="ac77122a-b3bc-4c08-97b0-7efbd950c800" providerId="ADAL" clId="{0890DD0F-056A-1E48-855D-FE00DD22ADBF}" dt="2024-10-23T18:24:11.983" v="3199" actId="115"/>
          <ac:spMkLst>
            <pc:docMk/>
            <pc:sldMk cId="2622225413" sldId="262"/>
            <ac:spMk id="196" creationId="{EE729F21-D3A7-F677-5685-3664702B3E6A}"/>
          </ac:spMkLst>
        </pc:spChg>
        <pc:grpChg chg="add del">
          <ac:chgData name="Amber Mole (2403613)" userId="ac77122a-b3bc-4c08-97b0-7efbd950c800" providerId="ADAL" clId="{0890DD0F-056A-1E48-855D-FE00DD22ADBF}" dt="2024-10-23T18:13:27.354" v="2329" actId="26606"/>
          <ac:grpSpMkLst>
            <pc:docMk/>
            <pc:sldMk cId="2622225413" sldId="262"/>
            <ac:grpSpMk id="12" creationId="{A7CF83E8-F6F0-41E3-B580-7412A04DDFB5}"/>
          </ac:grpSpMkLst>
        </pc:grpChg>
        <pc:grpChg chg="add del">
          <ac:chgData name="Amber Mole (2403613)" userId="ac77122a-b3bc-4c08-97b0-7efbd950c800" providerId="ADAL" clId="{0890DD0F-056A-1E48-855D-FE00DD22ADBF}" dt="2024-10-23T18:13:25.619" v="2327" actId="26606"/>
          <ac:grpSpMkLst>
            <pc:docMk/>
            <pc:sldMk cId="2622225413" sldId="262"/>
            <ac:grpSpMk id="13" creationId="{A7CF83E8-F6F0-41E3-B580-7412A04DDFB5}"/>
          </ac:grpSpMkLst>
        </pc:grpChg>
        <pc:grpChg chg="add del">
          <ac:chgData name="Amber Mole (2403613)" userId="ac77122a-b3bc-4c08-97b0-7efbd950c800" providerId="ADAL" clId="{0890DD0F-056A-1E48-855D-FE00DD22ADBF}" dt="2024-10-23T18:13:27.354" v="2329" actId="26606"/>
          <ac:grpSpMkLst>
            <pc:docMk/>
            <pc:sldMk cId="2622225413" sldId="262"/>
            <ac:grpSpMk id="23" creationId="{AC552FEA-472E-4E74-B31D-531852C1908D}"/>
          </ac:grpSpMkLst>
        </pc:grpChg>
        <pc:grpChg chg="add del">
          <ac:chgData name="Amber Mole (2403613)" userId="ac77122a-b3bc-4c08-97b0-7efbd950c800" providerId="ADAL" clId="{0890DD0F-056A-1E48-855D-FE00DD22ADBF}" dt="2024-10-23T18:13:25.619" v="2327" actId="26606"/>
          <ac:grpSpMkLst>
            <pc:docMk/>
            <pc:sldMk cId="2622225413" sldId="262"/>
            <ac:grpSpMk id="24" creationId="{AC552FEA-472E-4E74-B31D-531852C1908D}"/>
          </ac:grpSpMkLst>
        </pc:grpChg>
        <pc:grpChg chg="add del">
          <ac:chgData name="Amber Mole (2403613)" userId="ac77122a-b3bc-4c08-97b0-7efbd950c800" providerId="ADAL" clId="{0890DD0F-056A-1E48-855D-FE00DD22ADBF}" dt="2024-10-23T18:13:27.354" v="2329" actId="26606"/>
          <ac:grpSpMkLst>
            <pc:docMk/>
            <pc:sldMk cId="2622225413" sldId="262"/>
            <ac:grpSpMk id="33" creationId="{91868ACA-CC8C-4FA4-8E32-6DB1C7DA9E27}"/>
          </ac:grpSpMkLst>
        </pc:grpChg>
        <pc:grpChg chg="add del">
          <ac:chgData name="Amber Mole (2403613)" userId="ac77122a-b3bc-4c08-97b0-7efbd950c800" providerId="ADAL" clId="{0890DD0F-056A-1E48-855D-FE00DD22ADBF}" dt="2024-10-23T18:13:25.619" v="2327" actId="26606"/>
          <ac:grpSpMkLst>
            <pc:docMk/>
            <pc:sldMk cId="2622225413" sldId="262"/>
            <ac:grpSpMk id="34" creationId="{5E46079A-4648-465E-9D1A-479174C99FFA}"/>
          </ac:grpSpMkLst>
        </pc:grpChg>
        <pc:grpChg chg="add del">
          <ac:chgData name="Amber Mole (2403613)" userId="ac77122a-b3bc-4c08-97b0-7efbd950c800" providerId="ADAL" clId="{0890DD0F-056A-1E48-855D-FE00DD22ADBF}" dt="2024-10-23T18:13:47.254" v="2331" actId="26606"/>
          <ac:grpSpMkLst>
            <pc:docMk/>
            <pc:sldMk cId="2622225413" sldId="262"/>
            <ac:grpSpMk id="35" creationId="{61BBAB6F-65E6-4E2B-B363-6AB27C84E0C1}"/>
          </ac:grpSpMkLst>
        </pc:grpChg>
        <pc:grpChg chg="add del">
          <ac:chgData name="Amber Mole (2403613)" userId="ac77122a-b3bc-4c08-97b0-7efbd950c800" providerId="ADAL" clId="{0890DD0F-056A-1E48-855D-FE00DD22ADBF}" dt="2024-10-23T18:13:25.619" v="2327" actId="26606"/>
          <ac:grpSpMkLst>
            <pc:docMk/>
            <pc:sldMk cId="2622225413" sldId="262"/>
            <ac:grpSpMk id="44" creationId="{756DB040-BB4B-446D-9172-7253A56604B0}"/>
          </ac:grpSpMkLst>
        </pc:grpChg>
        <pc:grpChg chg="add del">
          <ac:chgData name="Amber Mole (2403613)" userId="ac77122a-b3bc-4c08-97b0-7efbd950c800" providerId="ADAL" clId="{0890DD0F-056A-1E48-855D-FE00DD22ADBF}" dt="2024-10-23T18:13:47.254" v="2331" actId="26606"/>
          <ac:grpSpMkLst>
            <pc:docMk/>
            <pc:sldMk cId="2622225413" sldId="262"/>
            <ac:grpSpMk id="45" creationId="{13D9BC31-B57D-4933-AD83-94F462D4C2F9}"/>
          </ac:grpSpMkLst>
        </pc:grpChg>
        <pc:grpChg chg="add del">
          <ac:chgData name="Amber Mole (2403613)" userId="ac77122a-b3bc-4c08-97b0-7efbd950c800" providerId="ADAL" clId="{0890DD0F-056A-1E48-855D-FE00DD22ADBF}" dt="2024-10-23T18:13:47.254" v="2331" actId="26606"/>
          <ac:grpSpMkLst>
            <pc:docMk/>
            <pc:sldMk cId="2622225413" sldId="262"/>
            <ac:grpSpMk id="72" creationId="{A7CF83E8-F6F0-41E3-B580-7412A04DDFB5}"/>
          </ac:grpSpMkLst>
        </pc:grpChg>
        <pc:grpChg chg="add del">
          <ac:chgData name="Amber Mole (2403613)" userId="ac77122a-b3bc-4c08-97b0-7efbd950c800" providerId="ADAL" clId="{0890DD0F-056A-1E48-855D-FE00DD22ADBF}" dt="2024-10-23T18:13:47.254" v="2331" actId="26606"/>
          <ac:grpSpMkLst>
            <pc:docMk/>
            <pc:sldMk cId="2622225413" sldId="262"/>
            <ac:grpSpMk id="75" creationId="{AC552FEA-472E-4E74-B31D-531852C1908D}"/>
          </ac:grpSpMkLst>
        </pc:grpChg>
        <pc:grpChg chg="add del">
          <ac:chgData name="Amber Mole (2403613)" userId="ac77122a-b3bc-4c08-97b0-7efbd950c800" providerId="ADAL" clId="{0890DD0F-056A-1E48-855D-FE00DD22ADBF}" dt="2024-10-23T18:13:48.424" v="2333" actId="26606"/>
          <ac:grpSpMkLst>
            <pc:docMk/>
            <pc:sldMk cId="2622225413" sldId="262"/>
            <ac:grpSpMk id="85" creationId="{A7CF83E8-F6F0-41E3-B580-7412A04DDFB5}"/>
          </ac:grpSpMkLst>
        </pc:grpChg>
        <pc:grpChg chg="add del">
          <ac:chgData name="Amber Mole (2403613)" userId="ac77122a-b3bc-4c08-97b0-7efbd950c800" providerId="ADAL" clId="{0890DD0F-056A-1E48-855D-FE00DD22ADBF}" dt="2024-10-23T18:13:48.424" v="2333" actId="26606"/>
          <ac:grpSpMkLst>
            <pc:docMk/>
            <pc:sldMk cId="2622225413" sldId="262"/>
            <ac:grpSpMk id="94" creationId="{AC552FEA-472E-4E74-B31D-531852C1908D}"/>
          </ac:grpSpMkLst>
        </pc:grpChg>
        <pc:grpChg chg="add del">
          <ac:chgData name="Amber Mole (2403613)" userId="ac77122a-b3bc-4c08-97b0-7efbd950c800" providerId="ADAL" clId="{0890DD0F-056A-1E48-855D-FE00DD22ADBF}" dt="2024-10-23T18:13:48.424" v="2333" actId="26606"/>
          <ac:grpSpMkLst>
            <pc:docMk/>
            <pc:sldMk cId="2622225413" sldId="262"/>
            <ac:grpSpMk id="100" creationId="{BC3D4A83-1EFA-4B2C-B330-849E3589503E}"/>
          </ac:grpSpMkLst>
        </pc:grpChg>
        <pc:grpChg chg="add del">
          <ac:chgData name="Amber Mole (2403613)" userId="ac77122a-b3bc-4c08-97b0-7efbd950c800" providerId="ADAL" clId="{0890DD0F-056A-1E48-855D-FE00DD22ADBF}" dt="2024-10-23T18:13:49.696" v="2335" actId="26606"/>
          <ac:grpSpMkLst>
            <pc:docMk/>
            <pc:sldMk cId="2622225413" sldId="262"/>
            <ac:grpSpMk id="109" creationId="{A7CF83E8-F6F0-41E3-B580-7412A04DDFB5}"/>
          </ac:grpSpMkLst>
        </pc:grpChg>
        <pc:grpChg chg="add del">
          <ac:chgData name="Amber Mole (2403613)" userId="ac77122a-b3bc-4c08-97b0-7efbd950c800" providerId="ADAL" clId="{0890DD0F-056A-1E48-855D-FE00DD22ADBF}" dt="2024-10-23T18:13:49.696" v="2335" actId="26606"/>
          <ac:grpSpMkLst>
            <pc:docMk/>
            <pc:sldMk cId="2622225413" sldId="262"/>
            <ac:grpSpMk id="112" creationId="{AC552FEA-472E-4E74-B31D-531852C1908D}"/>
          </ac:grpSpMkLst>
        </pc:grpChg>
        <pc:grpChg chg="add del">
          <ac:chgData name="Amber Mole (2403613)" userId="ac77122a-b3bc-4c08-97b0-7efbd950c800" providerId="ADAL" clId="{0890DD0F-056A-1E48-855D-FE00DD22ADBF}" dt="2024-10-23T18:13:49.696" v="2335" actId="26606"/>
          <ac:grpSpMkLst>
            <pc:docMk/>
            <pc:sldMk cId="2622225413" sldId="262"/>
            <ac:grpSpMk id="117" creationId="{61BBAB6F-65E6-4E2B-B363-6AB27C84E0C1}"/>
          </ac:grpSpMkLst>
        </pc:grpChg>
        <pc:grpChg chg="add del">
          <ac:chgData name="Amber Mole (2403613)" userId="ac77122a-b3bc-4c08-97b0-7efbd950c800" providerId="ADAL" clId="{0890DD0F-056A-1E48-855D-FE00DD22ADBF}" dt="2024-10-23T18:13:49.696" v="2335" actId="26606"/>
          <ac:grpSpMkLst>
            <pc:docMk/>
            <pc:sldMk cId="2622225413" sldId="262"/>
            <ac:grpSpMk id="123" creationId="{13D9BC31-B57D-4933-AD83-94F462D4C2F9}"/>
          </ac:grpSpMkLst>
        </pc:grpChg>
        <pc:grpChg chg="add del">
          <ac:chgData name="Amber Mole (2403613)" userId="ac77122a-b3bc-4c08-97b0-7efbd950c800" providerId="ADAL" clId="{0890DD0F-056A-1E48-855D-FE00DD22ADBF}" dt="2024-10-23T18:13:51.828" v="2337" actId="26606"/>
          <ac:grpSpMkLst>
            <pc:docMk/>
            <pc:sldMk cId="2622225413" sldId="262"/>
            <ac:grpSpMk id="126" creationId="{A7CF83E8-F6F0-41E3-B580-7412A04DDFB5}"/>
          </ac:grpSpMkLst>
        </pc:grpChg>
        <pc:grpChg chg="add del">
          <ac:chgData name="Amber Mole (2403613)" userId="ac77122a-b3bc-4c08-97b0-7efbd950c800" providerId="ADAL" clId="{0890DD0F-056A-1E48-855D-FE00DD22ADBF}" dt="2024-10-23T18:13:51.828" v="2337" actId="26606"/>
          <ac:grpSpMkLst>
            <pc:docMk/>
            <pc:sldMk cId="2622225413" sldId="262"/>
            <ac:grpSpMk id="135" creationId="{AC552FEA-472E-4E74-B31D-531852C1908D}"/>
          </ac:grpSpMkLst>
        </pc:grpChg>
        <pc:grpChg chg="add del">
          <ac:chgData name="Amber Mole (2403613)" userId="ac77122a-b3bc-4c08-97b0-7efbd950c800" providerId="ADAL" clId="{0890DD0F-056A-1E48-855D-FE00DD22ADBF}" dt="2024-10-23T18:13:51.828" v="2337" actId="26606"/>
          <ac:grpSpMkLst>
            <pc:docMk/>
            <pc:sldMk cId="2622225413" sldId="262"/>
            <ac:grpSpMk id="141" creationId="{91868ACA-CC8C-4FA4-8E32-6DB1C7DA9E27}"/>
          </ac:grpSpMkLst>
        </pc:grpChg>
        <pc:grpChg chg="add del">
          <ac:chgData name="Amber Mole (2403613)" userId="ac77122a-b3bc-4c08-97b0-7efbd950c800" providerId="ADAL" clId="{0890DD0F-056A-1E48-855D-FE00DD22ADBF}" dt="2024-10-23T18:13:52.776" v="2339" actId="26606"/>
          <ac:grpSpMkLst>
            <pc:docMk/>
            <pc:sldMk cId="2622225413" sldId="262"/>
            <ac:grpSpMk id="149" creationId="{A7CF83E8-F6F0-41E3-B580-7412A04DDFB5}"/>
          </ac:grpSpMkLst>
        </pc:grpChg>
        <pc:grpChg chg="add del">
          <ac:chgData name="Amber Mole (2403613)" userId="ac77122a-b3bc-4c08-97b0-7efbd950c800" providerId="ADAL" clId="{0890DD0F-056A-1E48-855D-FE00DD22ADBF}" dt="2024-10-23T18:13:52.776" v="2339" actId="26606"/>
          <ac:grpSpMkLst>
            <pc:docMk/>
            <pc:sldMk cId="2622225413" sldId="262"/>
            <ac:grpSpMk id="151" creationId="{AC552FEA-472E-4E74-B31D-531852C1908D}"/>
          </ac:grpSpMkLst>
        </pc:grpChg>
        <pc:grpChg chg="add del">
          <ac:chgData name="Amber Mole (2403613)" userId="ac77122a-b3bc-4c08-97b0-7efbd950c800" providerId="ADAL" clId="{0890DD0F-056A-1E48-855D-FE00DD22ADBF}" dt="2024-10-23T18:13:52.776" v="2339" actId="26606"/>
          <ac:grpSpMkLst>
            <pc:docMk/>
            <pc:sldMk cId="2622225413" sldId="262"/>
            <ac:grpSpMk id="155" creationId="{5E46079A-4648-465E-9D1A-479174C99FFA}"/>
          </ac:grpSpMkLst>
        </pc:grpChg>
        <pc:grpChg chg="add del">
          <ac:chgData name="Amber Mole (2403613)" userId="ac77122a-b3bc-4c08-97b0-7efbd950c800" providerId="ADAL" clId="{0890DD0F-056A-1E48-855D-FE00DD22ADBF}" dt="2024-10-23T18:13:52.776" v="2339" actId="26606"/>
          <ac:grpSpMkLst>
            <pc:docMk/>
            <pc:sldMk cId="2622225413" sldId="262"/>
            <ac:grpSpMk id="160" creationId="{756DB040-BB4B-446D-9172-7253A56604B0}"/>
          </ac:grpSpMkLst>
        </pc:grpChg>
        <pc:grpChg chg="add">
          <ac:chgData name="Amber Mole (2403613)" userId="ac77122a-b3bc-4c08-97b0-7efbd950c800" providerId="ADAL" clId="{0890DD0F-056A-1E48-855D-FE00DD22ADBF}" dt="2024-10-23T18:13:52.788" v="2340" actId="26606"/>
          <ac:grpSpMkLst>
            <pc:docMk/>
            <pc:sldMk cId="2622225413" sldId="262"/>
            <ac:grpSpMk id="165" creationId="{A7CF83E8-F6F0-41E3-B580-7412A04DDFB5}"/>
          </ac:grpSpMkLst>
        </pc:grpChg>
        <pc:grpChg chg="add">
          <ac:chgData name="Amber Mole (2403613)" userId="ac77122a-b3bc-4c08-97b0-7efbd950c800" providerId="ADAL" clId="{0890DD0F-056A-1E48-855D-FE00DD22ADBF}" dt="2024-10-23T18:13:52.788" v="2340" actId="26606"/>
          <ac:grpSpMkLst>
            <pc:docMk/>
            <pc:sldMk cId="2622225413" sldId="262"/>
            <ac:grpSpMk id="174" creationId="{AC552FEA-472E-4E74-B31D-531852C1908D}"/>
          </ac:grpSpMkLst>
        </pc:grpChg>
        <pc:grpChg chg="add">
          <ac:chgData name="Amber Mole (2403613)" userId="ac77122a-b3bc-4c08-97b0-7efbd950c800" providerId="ADAL" clId="{0890DD0F-056A-1E48-855D-FE00DD22ADBF}" dt="2024-10-23T18:13:52.788" v="2340" actId="26606"/>
          <ac:grpSpMkLst>
            <pc:docMk/>
            <pc:sldMk cId="2622225413" sldId="262"/>
            <ac:grpSpMk id="182" creationId="{5E46079A-4648-465E-9D1A-479174C99FFA}"/>
          </ac:grpSpMkLst>
        </pc:grpChg>
        <pc:grpChg chg="add">
          <ac:chgData name="Amber Mole (2403613)" userId="ac77122a-b3bc-4c08-97b0-7efbd950c800" providerId="ADAL" clId="{0890DD0F-056A-1E48-855D-FE00DD22ADBF}" dt="2024-10-23T18:13:52.788" v="2340" actId="26606"/>
          <ac:grpSpMkLst>
            <pc:docMk/>
            <pc:sldMk cId="2622225413" sldId="262"/>
            <ac:grpSpMk id="188" creationId="{756DB040-BB4B-446D-9172-7253A56604B0}"/>
          </ac:grpSpMkLst>
        </pc:grpChg>
        <pc:graphicFrameChg chg="add del">
          <ac:chgData name="Amber Mole (2403613)" userId="ac77122a-b3bc-4c08-97b0-7efbd950c800" providerId="ADAL" clId="{0890DD0F-056A-1E48-855D-FE00DD22ADBF}" dt="2024-10-23T18:13:27.354" v="2329" actId="26606"/>
          <ac:graphicFrameMkLst>
            <pc:docMk/>
            <pc:sldMk cId="2622225413" sldId="262"/>
            <ac:graphicFrameMk id="6" creationId="{A8FC7A51-D756-7A4A-EEE8-D4D0CAAD3E5B}"/>
          </ac:graphicFrameMkLst>
        </pc:graphicFrameChg>
        <pc:graphicFrameChg chg="add del">
          <ac:chgData name="Amber Mole (2403613)" userId="ac77122a-b3bc-4c08-97b0-7efbd950c800" providerId="ADAL" clId="{0890DD0F-056A-1E48-855D-FE00DD22ADBF}" dt="2024-10-23T18:13:48.424" v="2333" actId="26606"/>
          <ac:graphicFrameMkLst>
            <pc:docMk/>
            <pc:sldMk cId="2622225413" sldId="262"/>
            <ac:graphicFrameMk id="106" creationId="{5834E428-8B73-2EBA-3FAD-467A912080CB}"/>
          </ac:graphicFrameMkLst>
        </pc:graphicFrameChg>
        <pc:graphicFrameChg chg="add del">
          <ac:chgData name="Amber Mole (2403613)" userId="ac77122a-b3bc-4c08-97b0-7efbd950c800" providerId="ADAL" clId="{0890DD0F-056A-1E48-855D-FE00DD22ADBF}" dt="2024-10-23T18:13:51.828" v="2337" actId="26606"/>
          <ac:graphicFrameMkLst>
            <pc:docMk/>
            <pc:sldMk cId="2622225413" sldId="262"/>
            <ac:graphicFrameMk id="146" creationId="{A8FC7A51-D756-7A4A-EEE8-D4D0CAAD3E5B}"/>
          </ac:graphicFrameMkLst>
        </pc:graphicFrameChg>
        <pc:picChg chg="add mod">
          <ac:chgData name="Amber Mole (2403613)" userId="ac77122a-b3bc-4c08-97b0-7efbd950c800" providerId="ADAL" clId="{0890DD0F-056A-1E48-855D-FE00DD22ADBF}" dt="2024-11-07T13:38:01.266" v="10573" actId="1076"/>
          <ac:picMkLst>
            <pc:docMk/>
            <pc:sldMk cId="2622225413" sldId="262"/>
            <ac:picMk id="7" creationId="{B887146D-3D15-1251-07E4-16DF27350432}"/>
          </ac:picMkLst>
        </pc:picChg>
        <pc:picChg chg="add del">
          <ac:chgData name="Amber Mole (2403613)" userId="ac77122a-b3bc-4c08-97b0-7efbd950c800" providerId="ADAL" clId="{0890DD0F-056A-1E48-855D-FE00DD22ADBF}" dt="2024-10-23T18:13:25.619" v="2327" actId="26606"/>
          <ac:picMkLst>
            <pc:docMk/>
            <pc:sldMk cId="2622225413" sldId="262"/>
            <ac:picMk id="8" creationId="{7300FD94-58CD-822F-F3C5-23890ECC17D1}"/>
          </ac:picMkLst>
        </pc:picChg>
        <pc:picChg chg="add del">
          <ac:chgData name="Amber Mole (2403613)" userId="ac77122a-b3bc-4c08-97b0-7efbd950c800" providerId="ADAL" clId="{0890DD0F-056A-1E48-855D-FE00DD22ADBF}" dt="2024-10-23T18:13:47.254" v="2331" actId="26606"/>
          <ac:picMkLst>
            <pc:docMk/>
            <pc:sldMk cId="2622225413" sldId="262"/>
            <ac:picMk id="82" creationId="{E89A54B2-E935-60A3-7119-B9A758900F6E}"/>
          </ac:picMkLst>
        </pc:picChg>
        <pc:picChg chg="add del">
          <ac:chgData name="Amber Mole (2403613)" userId="ac77122a-b3bc-4c08-97b0-7efbd950c800" providerId="ADAL" clId="{0890DD0F-056A-1E48-855D-FE00DD22ADBF}" dt="2024-10-23T18:13:49.696" v="2335" actId="26606"/>
          <ac:picMkLst>
            <pc:docMk/>
            <pc:sldMk cId="2622225413" sldId="262"/>
            <ac:picMk id="121" creationId="{E89A54B2-E935-60A3-7119-B9A758900F6E}"/>
          </ac:picMkLst>
        </pc:picChg>
        <pc:picChg chg="add del">
          <ac:chgData name="Amber Mole (2403613)" userId="ac77122a-b3bc-4c08-97b0-7efbd950c800" providerId="ADAL" clId="{0890DD0F-056A-1E48-855D-FE00DD22ADBF}" dt="2024-10-23T18:13:52.776" v="2339" actId="26606"/>
          <ac:picMkLst>
            <pc:docMk/>
            <pc:sldMk cId="2622225413" sldId="262"/>
            <ac:picMk id="154" creationId="{9F7E4551-1685-F252-DD75-C61E2AFEA753}"/>
          </ac:picMkLst>
        </pc:picChg>
        <pc:picChg chg="add">
          <ac:chgData name="Amber Mole (2403613)" userId="ac77122a-b3bc-4c08-97b0-7efbd950c800" providerId="ADAL" clId="{0890DD0F-056A-1E48-855D-FE00DD22ADBF}" dt="2024-10-23T18:13:52.788" v="2340" actId="26606"/>
          <ac:picMkLst>
            <pc:docMk/>
            <pc:sldMk cId="2622225413" sldId="262"/>
            <ac:picMk id="181" creationId="{4AEFA076-A1C4-85CC-91FD-C190FDC7967B}"/>
          </ac:picMkLst>
        </pc:picChg>
      </pc:sldChg>
      <pc:sldChg chg="addSp delSp modSp new mod setBg modClrScheme chgLayout modNotesTx">
        <pc:chgData name="Amber Mole (2403613)" userId="ac77122a-b3bc-4c08-97b0-7efbd950c800" providerId="ADAL" clId="{0890DD0F-056A-1E48-855D-FE00DD22ADBF}" dt="2024-11-07T13:41:39.666" v="10574" actId="1076"/>
        <pc:sldMkLst>
          <pc:docMk/>
          <pc:sldMk cId="312654337" sldId="263"/>
        </pc:sldMkLst>
        <pc:spChg chg="del mod ord">
          <ac:chgData name="Amber Mole (2403613)" userId="ac77122a-b3bc-4c08-97b0-7efbd950c800" providerId="ADAL" clId="{0890DD0F-056A-1E48-855D-FE00DD22ADBF}" dt="2024-10-23T18:15:11.468" v="2388" actId="700"/>
          <ac:spMkLst>
            <pc:docMk/>
            <pc:sldMk cId="312654337" sldId="263"/>
            <ac:spMk id="2" creationId="{14C20D74-DF70-8317-DDEC-55804B1E84F6}"/>
          </ac:spMkLst>
        </pc:spChg>
        <pc:spChg chg="del mod ord">
          <ac:chgData name="Amber Mole (2403613)" userId="ac77122a-b3bc-4c08-97b0-7efbd950c800" providerId="ADAL" clId="{0890DD0F-056A-1E48-855D-FE00DD22ADBF}" dt="2024-10-23T18:15:11.468" v="2388" actId="700"/>
          <ac:spMkLst>
            <pc:docMk/>
            <pc:sldMk cId="312654337" sldId="263"/>
            <ac:spMk id="3" creationId="{66DCD235-1B5A-81D8-EFE1-6722D100D78A}"/>
          </ac:spMkLst>
        </pc:spChg>
        <pc:spChg chg="del">
          <ac:chgData name="Amber Mole (2403613)" userId="ac77122a-b3bc-4c08-97b0-7efbd950c800" providerId="ADAL" clId="{0890DD0F-056A-1E48-855D-FE00DD22ADBF}" dt="2024-10-23T18:15:11.468" v="2388" actId="700"/>
          <ac:spMkLst>
            <pc:docMk/>
            <pc:sldMk cId="312654337" sldId="263"/>
            <ac:spMk id="4" creationId="{92CF1DD5-6D26-342F-E8AD-2F5843D79E1A}"/>
          </ac:spMkLst>
        </pc:spChg>
        <pc:spChg chg="add mod ord">
          <ac:chgData name="Amber Mole (2403613)" userId="ac77122a-b3bc-4c08-97b0-7efbd950c800" providerId="ADAL" clId="{0890DD0F-056A-1E48-855D-FE00DD22ADBF}" dt="2024-10-23T18:24:20.644" v="3201" actId="115"/>
          <ac:spMkLst>
            <pc:docMk/>
            <pc:sldMk cId="312654337" sldId="263"/>
            <ac:spMk id="5" creationId="{9F0F24CD-B82B-0681-E4C4-182A00F6375E}"/>
          </ac:spMkLst>
        </pc:spChg>
        <pc:spChg chg="add del mod ord">
          <ac:chgData name="Amber Mole (2403613)" userId="ac77122a-b3bc-4c08-97b0-7efbd950c800" providerId="ADAL" clId="{0890DD0F-056A-1E48-855D-FE00DD22ADBF}" dt="2024-10-23T18:18:10.859" v="2886" actId="26606"/>
          <ac:spMkLst>
            <pc:docMk/>
            <pc:sldMk cId="312654337" sldId="263"/>
            <ac:spMk id="6" creationId="{2067A388-5F43-0A25-BB5D-9192C0A7BBF6}"/>
          </ac:spMkLst>
        </pc:spChg>
        <pc:spChg chg="add del">
          <ac:chgData name="Amber Mole (2403613)" userId="ac77122a-b3bc-4c08-97b0-7efbd950c800" providerId="ADAL" clId="{0890DD0F-056A-1E48-855D-FE00DD22ADBF}" dt="2024-10-23T18:21:37.450" v="3180" actId="26606"/>
          <ac:spMkLst>
            <pc:docMk/>
            <pc:sldMk cId="312654337" sldId="263"/>
            <ac:spMk id="12" creationId="{142D98E1-37D2-4470-BF74-845E897954C6}"/>
          </ac:spMkLst>
        </pc:spChg>
        <pc:spChg chg="add del">
          <ac:chgData name="Amber Mole (2403613)" userId="ac77122a-b3bc-4c08-97b0-7efbd950c800" providerId="ADAL" clId="{0890DD0F-056A-1E48-855D-FE00DD22ADBF}" dt="2024-10-23T18:21:37.450" v="3180" actId="26606"/>
          <ac:spMkLst>
            <pc:docMk/>
            <pc:sldMk cId="312654337" sldId="263"/>
            <ac:spMk id="14" creationId="{3ED2C98F-B668-4CD9-862F-6BF4AE5D2743}"/>
          </ac:spMkLst>
        </pc:spChg>
        <pc:spChg chg="add del">
          <ac:chgData name="Amber Mole (2403613)" userId="ac77122a-b3bc-4c08-97b0-7efbd950c800" providerId="ADAL" clId="{0890DD0F-056A-1E48-855D-FE00DD22ADBF}" dt="2024-10-23T18:21:37.418" v="3179" actId="26606"/>
          <ac:spMkLst>
            <pc:docMk/>
            <pc:sldMk cId="312654337" sldId="263"/>
            <ac:spMk id="19" creationId="{2F9C493A-9F03-49B4-B3FB-19CE5AC115BE}"/>
          </ac:spMkLst>
        </pc:spChg>
        <pc:spChg chg="add del">
          <ac:chgData name="Amber Mole (2403613)" userId="ac77122a-b3bc-4c08-97b0-7efbd950c800" providerId="ADAL" clId="{0890DD0F-056A-1E48-855D-FE00DD22ADBF}" dt="2024-10-23T18:21:37.418" v="3179" actId="26606"/>
          <ac:spMkLst>
            <pc:docMk/>
            <pc:sldMk cId="312654337" sldId="263"/>
            <ac:spMk id="29" creationId="{90A46C7D-C1BB-49B8-8D37-39742820E964}"/>
          </ac:spMkLst>
        </pc:spChg>
        <pc:spChg chg="add">
          <ac:chgData name="Amber Mole (2403613)" userId="ac77122a-b3bc-4c08-97b0-7efbd950c800" providerId="ADAL" clId="{0890DD0F-056A-1E48-855D-FE00DD22ADBF}" dt="2024-10-23T18:21:37.450" v="3180" actId="26606"/>
          <ac:spMkLst>
            <pc:docMk/>
            <pc:sldMk cId="312654337" sldId="263"/>
            <ac:spMk id="31" creationId="{142D98E1-37D2-4470-BF74-845E897954C6}"/>
          </ac:spMkLst>
        </pc:spChg>
        <pc:spChg chg="add">
          <ac:chgData name="Amber Mole (2403613)" userId="ac77122a-b3bc-4c08-97b0-7efbd950c800" providerId="ADAL" clId="{0890DD0F-056A-1E48-855D-FE00DD22ADBF}" dt="2024-10-23T18:21:37.450" v="3180" actId="26606"/>
          <ac:spMkLst>
            <pc:docMk/>
            <pc:sldMk cId="312654337" sldId="263"/>
            <ac:spMk id="32" creationId="{3ED2C98F-B668-4CD9-862F-6BF4AE5D2743}"/>
          </ac:spMkLst>
        </pc:spChg>
        <pc:grpChg chg="add del">
          <ac:chgData name="Amber Mole (2403613)" userId="ac77122a-b3bc-4c08-97b0-7efbd950c800" providerId="ADAL" clId="{0890DD0F-056A-1E48-855D-FE00DD22ADBF}" dt="2024-10-23T18:21:37.418" v="3179" actId="26606"/>
          <ac:grpSpMkLst>
            <pc:docMk/>
            <pc:sldMk cId="312654337" sldId="263"/>
            <ac:grpSpMk id="21" creationId="{BC3D4A83-1EFA-4B2C-B330-849E3589503E}"/>
          </ac:grpSpMkLst>
        </pc:grpChg>
        <pc:graphicFrameChg chg="add mod modGraphic">
          <ac:chgData name="Amber Mole (2403613)" userId="ac77122a-b3bc-4c08-97b0-7efbd950c800" providerId="ADAL" clId="{0890DD0F-056A-1E48-855D-FE00DD22ADBF}" dt="2024-10-23T18:21:37.450" v="3180" actId="26606"/>
          <ac:graphicFrameMkLst>
            <pc:docMk/>
            <pc:sldMk cId="312654337" sldId="263"/>
            <ac:graphicFrameMk id="8" creationId="{6F0A7D5E-BC81-90B8-EBAB-17662D4F7B89}"/>
          </ac:graphicFrameMkLst>
        </pc:graphicFrameChg>
        <pc:picChg chg="add mod">
          <ac:chgData name="Amber Mole (2403613)" userId="ac77122a-b3bc-4c08-97b0-7efbd950c800" providerId="ADAL" clId="{0890DD0F-056A-1E48-855D-FE00DD22ADBF}" dt="2024-10-23T18:23:06.311" v="3188" actId="207"/>
          <ac:picMkLst>
            <pc:docMk/>
            <pc:sldMk cId="312654337" sldId="263"/>
            <ac:picMk id="9" creationId="{49AF157B-53F7-F6C7-CDB9-A895545905C1}"/>
          </ac:picMkLst>
        </pc:picChg>
        <pc:picChg chg="add mod">
          <ac:chgData name="Amber Mole (2403613)" userId="ac77122a-b3bc-4c08-97b0-7efbd950c800" providerId="ADAL" clId="{0890DD0F-056A-1E48-855D-FE00DD22ADBF}" dt="2024-11-07T13:41:39.666" v="10574" actId="1076"/>
          <ac:picMkLst>
            <pc:docMk/>
            <pc:sldMk cId="312654337" sldId="263"/>
            <ac:picMk id="12" creationId="{0395A65F-973F-10DF-AD28-12810710C842}"/>
          </ac:picMkLst>
        </pc:picChg>
      </pc:sldChg>
      <pc:sldChg chg="modSp new mod">
        <pc:chgData name="Amber Mole (2403613)" userId="ac77122a-b3bc-4c08-97b0-7efbd950c800" providerId="ADAL" clId="{0890DD0F-056A-1E48-855D-FE00DD22ADBF}" dt="2024-11-07T09:04:52.757" v="3956" actId="27636"/>
        <pc:sldMkLst>
          <pc:docMk/>
          <pc:sldMk cId="521773233" sldId="264"/>
        </pc:sldMkLst>
        <pc:spChg chg="mod">
          <ac:chgData name="Amber Mole (2403613)" userId="ac77122a-b3bc-4c08-97b0-7efbd950c800" providerId="ADAL" clId="{0890DD0F-056A-1E48-855D-FE00DD22ADBF}" dt="2024-11-04T11:39:32.011" v="3233" actId="20577"/>
          <ac:spMkLst>
            <pc:docMk/>
            <pc:sldMk cId="521773233" sldId="264"/>
            <ac:spMk id="2" creationId="{677CB8CD-21CB-BBAC-78BB-DA227581EE65}"/>
          </ac:spMkLst>
        </pc:spChg>
        <pc:spChg chg="mod">
          <ac:chgData name="Amber Mole (2403613)" userId="ac77122a-b3bc-4c08-97b0-7efbd950c800" providerId="ADAL" clId="{0890DD0F-056A-1E48-855D-FE00DD22ADBF}" dt="2024-11-07T09:04:52.757" v="3956" actId="27636"/>
          <ac:spMkLst>
            <pc:docMk/>
            <pc:sldMk cId="521773233" sldId="264"/>
            <ac:spMk id="3" creationId="{4EB546F8-6CD1-9667-2EF0-331E83B83569}"/>
          </ac:spMkLst>
        </pc:spChg>
      </pc:sldChg>
      <pc:sldChg chg="addSp delSp modSp new mod">
        <pc:chgData name="Amber Mole (2403613)" userId="ac77122a-b3bc-4c08-97b0-7efbd950c800" providerId="ADAL" clId="{0890DD0F-056A-1E48-855D-FE00DD22ADBF}" dt="2024-11-07T13:18:51.250" v="10528" actId="478"/>
        <pc:sldMkLst>
          <pc:docMk/>
          <pc:sldMk cId="3576581836" sldId="265"/>
        </pc:sldMkLst>
        <pc:spChg chg="mod">
          <ac:chgData name="Amber Mole (2403613)" userId="ac77122a-b3bc-4c08-97b0-7efbd950c800" providerId="ADAL" clId="{0890DD0F-056A-1E48-855D-FE00DD22ADBF}" dt="2024-11-07T09:05:19.305" v="3980" actId="20577"/>
          <ac:spMkLst>
            <pc:docMk/>
            <pc:sldMk cId="3576581836" sldId="265"/>
            <ac:spMk id="2" creationId="{B3F69DAF-2C9D-7A92-9E04-7FD6DBCF3E09}"/>
          </ac:spMkLst>
        </pc:spChg>
        <pc:spChg chg="mod">
          <ac:chgData name="Amber Mole (2403613)" userId="ac77122a-b3bc-4c08-97b0-7efbd950c800" providerId="ADAL" clId="{0890DD0F-056A-1E48-855D-FE00DD22ADBF}" dt="2024-11-07T09:10:05.312" v="4055" actId="20577"/>
          <ac:spMkLst>
            <pc:docMk/>
            <pc:sldMk cId="3576581836" sldId="265"/>
            <ac:spMk id="3" creationId="{1D1E930E-09E5-A541-76B3-C9A83F75C71F}"/>
          </ac:spMkLst>
        </pc:spChg>
        <pc:picChg chg="add del mod">
          <ac:chgData name="Amber Mole (2403613)" userId="ac77122a-b3bc-4c08-97b0-7efbd950c800" providerId="ADAL" clId="{0890DD0F-056A-1E48-855D-FE00DD22ADBF}" dt="2024-11-07T13:18:51.250" v="10528" actId="478"/>
          <ac:picMkLst>
            <pc:docMk/>
            <pc:sldMk cId="3576581836" sldId="265"/>
            <ac:picMk id="6" creationId="{94301B02-68C3-5FBB-AA29-FD12374E2E52}"/>
          </ac:picMkLst>
        </pc:picChg>
      </pc:sldChg>
      <pc:sldMasterChg chg="add del addSldLayout delSldLayout">
        <pc:chgData name="Amber Mole (2403613)" userId="ac77122a-b3bc-4c08-97b0-7efbd950c800" providerId="ADAL" clId="{0890DD0F-056A-1E48-855D-FE00DD22ADBF}" dt="2024-10-23T17:48:43.625" v="1" actId="26606"/>
        <pc:sldMasterMkLst>
          <pc:docMk/>
          <pc:sldMasterMk cId="0" sldId="2147483648"/>
        </pc:sldMasterMkLst>
        <pc:sldLayoutChg chg="add del">
          <pc:chgData name="Amber Mole (2403613)" userId="ac77122a-b3bc-4c08-97b0-7efbd950c800" providerId="ADAL" clId="{0890DD0F-056A-1E48-855D-FE00DD22ADBF}" dt="2024-10-23T17:48:43.625" v="1" actId="26606"/>
          <pc:sldLayoutMkLst>
            <pc:docMk/>
            <pc:sldMasterMk cId="0" sldId="2147483648"/>
            <pc:sldLayoutMk cId="0" sldId="2147483649"/>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0"/>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1"/>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2"/>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3"/>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4"/>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5"/>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6"/>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7"/>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8"/>
          </pc:sldLayoutMkLst>
        </pc:sldLayoutChg>
        <pc:sldLayoutChg chg="add del">
          <pc:chgData name="Amber Mole (2403613)" userId="ac77122a-b3bc-4c08-97b0-7efbd950c800" providerId="ADAL" clId="{0890DD0F-056A-1E48-855D-FE00DD22ADBF}" dt="2024-10-23T17:48:43.625" v="1" actId="26606"/>
          <pc:sldLayoutMkLst>
            <pc:docMk/>
            <pc:sldMasterMk cId="0" sldId="2147483648"/>
            <pc:sldLayoutMk cId="0" sldId="2147483659"/>
          </pc:sldLayoutMkLst>
        </pc:sldLayoutChg>
      </pc:sldMasterChg>
      <pc:sldMasterChg chg="add del addSldLayout delSldLayout">
        <pc:chgData name="Amber Mole (2403613)" userId="ac77122a-b3bc-4c08-97b0-7efbd950c800" providerId="ADAL" clId="{0890DD0F-056A-1E48-855D-FE00DD22ADBF}" dt="2024-10-23T17:50:52.934" v="85" actId="26606"/>
        <pc:sldMasterMkLst>
          <pc:docMk/>
          <pc:sldMasterMk cId="3626550292" sldId="2147483699"/>
        </pc:sldMasterMkLst>
        <pc:sldLayoutChg chg="add del">
          <pc:chgData name="Amber Mole (2403613)" userId="ac77122a-b3bc-4c08-97b0-7efbd950c800" providerId="ADAL" clId="{0890DD0F-056A-1E48-855D-FE00DD22ADBF}" dt="2024-10-23T17:50:52.934" v="85" actId="26606"/>
          <pc:sldLayoutMkLst>
            <pc:docMk/>
            <pc:sldMasterMk cId="3626550292" sldId="2147483699"/>
            <pc:sldLayoutMk cId="135448949" sldId="2147483688"/>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3232088457" sldId="2147483689"/>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3226990607" sldId="2147483690"/>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1322025742" sldId="2147483691"/>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2866260" sldId="2147483692"/>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2203874613" sldId="2147483693"/>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3414993297" sldId="2147483694"/>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4106020857" sldId="2147483695"/>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282087644" sldId="2147483696"/>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2550967007" sldId="2147483697"/>
          </pc:sldLayoutMkLst>
        </pc:sldLayoutChg>
        <pc:sldLayoutChg chg="add del">
          <pc:chgData name="Amber Mole (2403613)" userId="ac77122a-b3bc-4c08-97b0-7efbd950c800" providerId="ADAL" clId="{0890DD0F-056A-1E48-855D-FE00DD22ADBF}" dt="2024-10-23T17:50:52.934" v="85" actId="26606"/>
          <pc:sldLayoutMkLst>
            <pc:docMk/>
            <pc:sldMasterMk cId="3626550292" sldId="2147483699"/>
            <pc:sldLayoutMk cId="2984127242" sldId="2147483698"/>
          </pc:sldLayoutMkLst>
        </pc:sldLayoutChg>
      </pc:sldMasterChg>
      <pc:sldMasterChg chg="del delSldLayout">
        <pc:chgData name="Amber Mole (2403613)" userId="ac77122a-b3bc-4c08-97b0-7efbd950c800" providerId="ADAL" clId="{0890DD0F-056A-1E48-855D-FE00DD22ADBF}" dt="2024-10-23T17:48:43.597" v="0" actId="26606"/>
        <pc:sldMasterMkLst>
          <pc:docMk/>
          <pc:sldMasterMk cId="1162558821" sldId="2147483718"/>
        </pc:sldMasterMkLst>
        <pc:sldLayoutChg chg="del">
          <pc:chgData name="Amber Mole (2403613)" userId="ac77122a-b3bc-4c08-97b0-7efbd950c800" providerId="ADAL" clId="{0890DD0F-056A-1E48-855D-FE00DD22ADBF}" dt="2024-10-23T17:48:43.597" v="0" actId="26606"/>
          <pc:sldLayoutMkLst>
            <pc:docMk/>
            <pc:sldMasterMk cId="1162558821" sldId="2147483718"/>
            <pc:sldLayoutMk cId="2453246068" sldId="2147483707"/>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2714910144" sldId="2147483708"/>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1851905705" sldId="2147483709"/>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2517646420" sldId="2147483710"/>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3380492344" sldId="2147483711"/>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2246163482" sldId="2147483712"/>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989745480" sldId="2147483713"/>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3021472568" sldId="2147483714"/>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784555125" sldId="2147483715"/>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4058771263" sldId="2147483716"/>
          </pc:sldLayoutMkLst>
        </pc:sldLayoutChg>
        <pc:sldLayoutChg chg="del">
          <pc:chgData name="Amber Mole (2403613)" userId="ac77122a-b3bc-4c08-97b0-7efbd950c800" providerId="ADAL" clId="{0890DD0F-056A-1E48-855D-FE00DD22ADBF}" dt="2024-10-23T17:48:43.597" v="0" actId="26606"/>
          <pc:sldLayoutMkLst>
            <pc:docMk/>
            <pc:sldMasterMk cId="1162558821" sldId="2147483718"/>
            <pc:sldLayoutMk cId="900424586" sldId="2147483717"/>
          </pc:sldLayoutMkLst>
        </pc:sldLayoutChg>
      </pc:sldMasterChg>
      <pc:sldMasterChg chg="add del addSldLayout delSldLayout">
        <pc:chgData name="Amber Mole (2403613)" userId="ac77122a-b3bc-4c08-97b0-7efbd950c800" providerId="ADAL" clId="{0890DD0F-056A-1E48-855D-FE00DD22ADBF}" dt="2024-10-23T17:51:46.805" v="92" actId="26606"/>
        <pc:sldMasterMkLst>
          <pc:docMk/>
          <pc:sldMasterMk cId="1726097876" sldId="2147483749"/>
        </pc:sldMasterMkLst>
        <pc:sldLayoutChg chg="add del">
          <pc:chgData name="Amber Mole (2403613)" userId="ac77122a-b3bc-4c08-97b0-7efbd950c800" providerId="ADAL" clId="{0890DD0F-056A-1E48-855D-FE00DD22ADBF}" dt="2024-10-23T17:51:46.805" v="92" actId="26606"/>
          <pc:sldLayoutMkLst>
            <pc:docMk/>
            <pc:sldMasterMk cId="1726097876" sldId="2147483749"/>
            <pc:sldLayoutMk cId="823415184" sldId="2147483738"/>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2485279734" sldId="2147483739"/>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170838195" sldId="2147483740"/>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2006162473" sldId="2147483741"/>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1462795116" sldId="2147483742"/>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3516921462" sldId="2147483743"/>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1182502895" sldId="2147483744"/>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849504663" sldId="2147483745"/>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24494399" sldId="2147483746"/>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601644061" sldId="2147483747"/>
          </pc:sldLayoutMkLst>
        </pc:sldLayoutChg>
        <pc:sldLayoutChg chg="add del">
          <pc:chgData name="Amber Mole (2403613)" userId="ac77122a-b3bc-4c08-97b0-7efbd950c800" providerId="ADAL" clId="{0890DD0F-056A-1E48-855D-FE00DD22ADBF}" dt="2024-10-23T17:51:46.805" v="92" actId="26606"/>
          <pc:sldLayoutMkLst>
            <pc:docMk/>
            <pc:sldMasterMk cId="1726097876" sldId="2147483749"/>
            <pc:sldLayoutMk cId="2707063892" sldId="2147483748"/>
          </pc:sldLayoutMkLst>
        </pc:sldLayoutChg>
      </pc:sldMasterChg>
      <pc:sldMasterChg chg="add addSldLayout">
        <pc:chgData name="Amber Mole (2403613)" userId="ac77122a-b3bc-4c08-97b0-7efbd950c800" providerId="ADAL" clId="{0890DD0F-056A-1E48-855D-FE00DD22ADBF}" dt="2024-10-23T17:51:46.805" v="92" actId="26606"/>
        <pc:sldMasterMkLst>
          <pc:docMk/>
          <pc:sldMasterMk cId="2789934255" sldId="2147483812"/>
        </pc:sldMasterMkLst>
        <pc:sldLayoutChg chg="add">
          <pc:chgData name="Amber Mole (2403613)" userId="ac77122a-b3bc-4c08-97b0-7efbd950c800" providerId="ADAL" clId="{0890DD0F-056A-1E48-855D-FE00DD22ADBF}" dt="2024-10-23T17:51:46.805" v="92" actId="26606"/>
          <pc:sldLayoutMkLst>
            <pc:docMk/>
            <pc:sldMasterMk cId="2789934255" sldId="2147483812"/>
            <pc:sldLayoutMk cId="2304454387" sldId="2147483801"/>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4102179184" sldId="2147483802"/>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1862191250" sldId="2147483803"/>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1098374712" sldId="2147483804"/>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3728416048" sldId="2147483805"/>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1779063449" sldId="2147483806"/>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426465963" sldId="2147483807"/>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3830788300" sldId="2147483808"/>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3697187954" sldId="2147483809"/>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1401022895" sldId="2147483810"/>
          </pc:sldLayoutMkLst>
        </pc:sldLayoutChg>
        <pc:sldLayoutChg chg="add">
          <pc:chgData name="Amber Mole (2403613)" userId="ac77122a-b3bc-4c08-97b0-7efbd950c800" providerId="ADAL" clId="{0890DD0F-056A-1E48-855D-FE00DD22ADBF}" dt="2024-10-23T17:51:46.805" v="92" actId="26606"/>
          <pc:sldLayoutMkLst>
            <pc:docMk/>
            <pc:sldMasterMk cId="2789934255" sldId="2147483812"/>
            <pc:sldLayoutMk cId="1423493499" sldId="2147483811"/>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6EB5E-6F4C-4B0A-8111-0C1F914976E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3801C4C-43AD-4BF2-90D9-91AEA59B42BC}">
      <dgm:prSet/>
      <dgm:spPr/>
      <dgm:t>
        <a:bodyPr/>
        <a:lstStyle/>
        <a:p>
          <a:r>
            <a:rPr lang="en-GB"/>
            <a:t>What is Harvard referencing?</a:t>
          </a:r>
          <a:endParaRPr lang="en-US"/>
        </a:p>
      </dgm:t>
    </dgm:pt>
    <dgm:pt modelId="{73F623D9-2BF8-4EEE-A86C-7CCB17357DC6}" type="parTrans" cxnId="{A7B6B1E3-06C7-48B0-9BA0-3164FEB47AEC}">
      <dgm:prSet/>
      <dgm:spPr/>
      <dgm:t>
        <a:bodyPr/>
        <a:lstStyle/>
        <a:p>
          <a:endParaRPr lang="en-US"/>
        </a:p>
      </dgm:t>
    </dgm:pt>
    <dgm:pt modelId="{048607F8-51EE-482B-95AD-7814524A53E7}" type="sibTrans" cxnId="{A7B6B1E3-06C7-48B0-9BA0-3164FEB47AEC}">
      <dgm:prSet/>
      <dgm:spPr/>
      <dgm:t>
        <a:bodyPr/>
        <a:lstStyle/>
        <a:p>
          <a:endParaRPr lang="en-US"/>
        </a:p>
      </dgm:t>
    </dgm:pt>
    <dgm:pt modelId="{93F56894-58AA-4162-8829-08CD8D93DF62}">
      <dgm:prSet/>
      <dgm:spPr/>
      <dgm:t>
        <a:bodyPr/>
        <a:lstStyle/>
        <a:p>
          <a:r>
            <a:rPr lang="en-GB"/>
            <a:t>What do references and in – text citations look like?</a:t>
          </a:r>
          <a:endParaRPr lang="en-US"/>
        </a:p>
      </dgm:t>
    </dgm:pt>
    <dgm:pt modelId="{959C0686-26FB-482F-B788-8D48F574B3B1}" type="parTrans" cxnId="{C2BB1135-2BF9-4A95-ADA1-61F7BB6598CD}">
      <dgm:prSet/>
      <dgm:spPr/>
      <dgm:t>
        <a:bodyPr/>
        <a:lstStyle/>
        <a:p>
          <a:endParaRPr lang="en-US"/>
        </a:p>
      </dgm:t>
    </dgm:pt>
    <dgm:pt modelId="{ACF1BC34-34A0-49A3-B08C-46152AB77FBE}" type="sibTrans" cxnId="{C2BB1135-2BF9-4A95-ADA1-61F7BB6598CD}">
      <dgm:prSet/>
      <dgm:spPr/>
      <dgm:t>
        <a:bodyPr/>
        <a:lstStyle/>
        <a:p>
          <a:endParaRPr lang="en-US"/>
        </a:p>
      </dgm:t>
    </dgm:pt>
    <dgm:pt modelId="{95548144-938C-40C4-A329-9F73C4DBBC0A}">
      <dgm:prSet/>
      <dgm:spPr/>
      <dgm:t>
        <a:bodyPr/>
        <a:lstStyle/>
        <a:p>
          <a:r>
            <a:rPr lang="en-GB"/>
            <a:t>Why use in – text citations and referencing?</a:t>
          </a:r>
          <a:endParaRPr lang="en-US"/>
        </a:p>
      </dgm:t>
    </dgm:pt>
    <dgm:pt modelId="{D167C575-83BE-4A45-A4EA-2D19641C54F2}" type="parTrans" cxnId="{82C1FA3C-768D-42CF-8425-A6300F60DC2D}">
      <dgm:prSet/>
      <dgm:spPr/>
      <dgm:t>
        <a:bodyPr/>
        <a:lstStyle/>
        <a:p>
          <a:endParaRPr lang="en-US"/>
        </a:p>
      </dgm:t>
    </dgm:pt>
    <dgm:pt modelId="{A4B07CF3-27FB-4AFD-9B55-0160EA6DD7FF}" type="sibTrans" cxnId="{82C1FA3C-768D-42CF-8425-A6300F60DC2D}">
      <dgm:prSet/>
      <dgm:spPr/>
      <dgm:t>
        <a:bodyPr/>
        <a:lstStyle/>
        <a:p>
          <a:endParaRPr lang="en-US"/>
        </a:p>
      </dgm:t>
    </dgm:pt>
    <dgm:pt modelId="{3FDA5548-7620-494F-B067-DEB1E7596877}">
      <dgm:prSet/>
      <dgm:spPr/>
      <dgm:t>
        <a:bodyPr/>
        <a:lstStyle/>
        <a:p>
          <a:r>
            <a:rPr lang="en-GB"/>
            <a:t>What will happen if you don’t reference correctly?</a:t>
          </a:r>
          <a:endParaRPr lang="en-US"/>
        </a:p>
      </dgm:t>
    </dgm:pt>
    <dgm:pt modelId="{30A8A04D-0459-4361-8956-F239AAA343FF}" type="parTrans" cxnId="{ED0C5371-322D-403F-B97F-B0B206F87373}">
      <dgm:prSet/>
      <dgm:spPr/>
      <dgm:t>
        <a:bodyPr/>
        <a:lstStyle/>
        <a:p>
          <a:endParaRPr lang="en-US"/>
        </a:p>
      </dgm:t>
    </dgm:pt>
    <dgm:pt modelId="{90B9EF2C-8ADE-469D-A911-59A1F3F47ED4}" type="sibTrans" cxnId="{ED0C5371-322D-403F-B97F-B0B206F87373}">
      <dgm:prSet/>
      <dgm:spPr/>
      <dgm:t>
        <a:bodyPr/>
        <a:lstStyle/>
        <a:p>
          <a:endParaRPr lang="en-US"/>
        </a:p>
      </dgm:t>
    </dgm:pt>
    <dgm:pt modelId="{19BE03B8-B424-4ED5-BD36-2313915B54DF}" type="pres">
      <dgm:prSet presAssocID="{5E26EB5E-6F4C-4B0A-8111-0C1F914976EE}" presName="root" presStyleCnt="0">
        <dgm:presLayoutVars>
          <dgm:dir/>
          <dgm:resizeHandles val="exact"/>
        </dgm:presLayoutVars>
      </dgm:prSet>
      <dgm:spPr/>
    </dgm:pt>
    <dgm:pt modelId="{BF9B7D37-3B6B-47FA-833B-3058C510911B}" type="pres">
      <dgm:prSet presAssocID="{5E26EB5E-6F4C-4B0A-8111-0C1F914976EE}" presName="container" presStyleCnt="0">
        <dgm:presLayoutVars>
          <dgm:dir/>
          <dgm:resizeHandles val="exact"/>
        </dgm:presLayoutVars>
      </dgm:prSet>
      <dgm:spPr/>
    </dgm:pt>
    <dgm:pt modelId="{D15BEF20-5E18-4CED-B5AF-679BC00D8702}" type="pres">
      <dgm:prSet presAssocID="{73801C4C-43AD-4BF2-90D9-91AEA59B42BC}" presName="compNode" presStyleCnt="0"/>
      <dgm:spPr/>
    </dgm:pt>
    <dgm:pt modelId="{0FB5881A-0952-4584-B247-BB3A7495D462}" type="pres">
      <dgm:prSet presAssocID="{73801C4C-43AD-4BF2-90D9-91AEA59B42BC}" presName="iconBgRect" presStyleLbl="bgShp" presStyleIdx="0" presStyleCnt="4"/>
      <dgm:spPr/>
    </dgm:pt>
    <dgm:pt modelId="{EE92370C-F709-4D26-B464-EBA862EA1679}" type="pres">
      <dgm:prSet presAssocID="{73801C4C-43AD-4BF2-90D9-91AEA59B42B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771A6ED-D43A-46CC-8FE7-D19A59618F27}" type="pres">
      <dgm:prSet presAssocID="{73801C4C-43AD-4BF2-90D9-91AEA59B42BC}" presName="spaceRect" presStyleCnt="0"/>
      <dgm:spPr/>
    </dgm:pt>
    <dgm:pt modelId="{34952222-6AEF-4DC1-93D4-3567B2160866}" type="pres">
      <dgm:prSet presAssocID="{73801C4C-43AD-4BF2-90D9-91AEA59B42BC}" presName="textRect" presStyleLbl="revTx" presStyleIdx="0" presStyleCnt="4">
        <dgm:presLayoutVars>
          <dgm:chMax val="1"/>
          <dgm:chPref val="1"/>
        </dgm:presLayoutVars>
      </dgm:prSet>
      <dgm:spPr/>
    </dgm:pt>
    <dgm:pt modelId="{AD60F619-710A-49CB-A11F-D9E59DE35005}" type="pres">
      <dgm:prSet presAssocID="{048607F8-51EE-482B-95AD-7814524A53E7}" presName="sibTrans" presStyleLbl="sibTrans2D1" presStyleIdx="0" presStyleCnt="0"/>
      <dgm:spPr/>
    </dgm:pt>
    <dgm:pt modelId="{127C7B6D-5B7C-465B-997E-8A59270D47F7}" type="pres">
      <dgm:prSet presAssocID="{93F56894-58AA-4162-8829-08CD8D93DF62}" presName="compNode" presStyleCnt="0"/>
      <dgm:spPr/>
    </dgm:pt>
    <dgm:pt modelId="{69F98F6C-FA08-4B5E-A5EE-3D5438904452}" type="pres">
      <dgm:prSet presAssocID="{93F56894-58AA-4162-8829-08CD8D93DF62}" presName="iconBgRect" presStyleLbl="bgShp" presStyleIdx="1" presStyleCnt="4"/>
      <dgm:spPr/>
    </dgm:pt>
    <dgm:pt modelId="{22B0B7A4-0395-4CA0-9A11-CA4078966B41}" type="pres">
      <dgm:prSet presAssocID="{93F56894-58AA-4162-8829-08CD8D93DF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9406FB95-D755-4D7A-A7C0-72BA4A62544D}" type="pres">
      <dgm:prSet presAssocID="{93F56894-58AA-4162-8829-08CD8D93DF62}" presName="spaceRect" presStyleCnt="0"/>
      <dgm:spPr/>
    </dgm:pt>
    <dgm:pt modelId="{76AFA199-B608-4896-93D5-36F7851A7423}" type="pres">
      <dgm:prSet presAssocID="{93F56894-58AA-4162-8829-08CD8D93DF62}" presName="textRect" presStyleLbl="revTx" presStyleIdx="1" presStyleCnt="4">
        <dgm:presLayoutVars>
          <dgm:chMax val="1"/>
          <dgm:chPref val="1"/>
        </dgm:presLayoutVars>
      </dgm:prSet>
      <dgm:spPr/>
    </dgm:pt>
    <dgm:pt modelId="{84852C01-2D0A-416C-AC61-F6552B04C334}" type="pres">
      <dgm:prSet presAssocID="{ACF1BC34-34A0-49A3-B08C-46152AB77FBE}" presName="sibTrans" presStyleLbl="sibTrans2D1" presStyleIdx="0" presStyleCnt="0"/>
      <dgm:spPr/>
    </dgm:pt>
    <dgm:pt modelId="{4F76EB00-3D52-4B32-922F-0A76B59B575F}" type="pres">
      <dgm:prSet presAssocID="{95548144-938C-40C4-A329-9F73C4DBBC0A}" presName="compNode" presStyleCnt="0"/>
      <dgm:spPr/>
    </dgm:pt>
    <dgm:pt modelId="{DCE9AC3A-D912-4575-8E58-17D753409945}" type="pres">
      <dgm:prSet presAssocID="{95548144-938C-40C4-A329-9F73C4DBBC0A}" presName="iconBgRect" presStyleLbl="bgShp" presStyleIdx="2" presStyleCnt="4"/>
      <dgm:spPr/>
    </dgm:pt>
    <dgm:pt modelId="{275A93CA-A2D5-43FB-A88B-AE520ACB9113}" type="pres">
      <dgm:prSet presAssocID="{95548144-938C-40C4-A329-9F73C4DBBC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Quotation Mark"/>
        </a:ext>
      </dgm:extLst>
    </dgm:pt>
    <dgm:pt modelId="{BF223D2C-50AD-4822-A6E1-2CE42E896B88}" type="pres">
      <dgm:prSet presAssocID="{95548144-938C-40C4-A329-9F73C4DBBC0A}" presName="spaceRect" presStyleCnt="0"/>
      <dgm:spPr/>
    </dgm:pt>
    <dgm:pt modelId="{998BEE13-3EA6-47D5-BDDE-19EDA16BE3E9}" type="pres">
      <dgm:prSet presAssocID="{95548144-938C-40C4-A329-9F73C4DBBC0A}" presName="textRect" presStyleLbl="revTx" presStyleIdx="2" presStyleCnt="4">
        <dgm:presLayoutVars>
          <dgm:chMax val="1"/>
          <dgm:chPref val="1"/>
        </dgm:presLayoutVars>
      </dgm:prSet>
      <dgm:spPr/>
    </dgm:pt>
    <dgm:pt modelId="{D4E023C2-2816-483E-86DE-B8FF7C5A304D}" type="pres">
      <dgm:prSet presAssocID="{A4B07CF3-27FB-4AFD-9B55-0160EA6DD7FF}" presName="sibTrans" presStyleLbl="sibTrans2D1" presStyleIdx="0" presStyleCnt="0"/>
      <dgm:spPr/>
    </dgm:pt>
    <dgm:pt modelId="{9B537D0E-374C-4A68-A58B-16D25ED34B71}" type="pres">
      <dgm:prSet presAssocID="{3FDA5548-7620-494F-B067-DEB1E7596877}" presName="compNode" presStyleCnt="0"/>
      <dgm:spPr/>
    </dgm:pt>
    <dgm:pt modelId="{C5760E28-3CA3-4FE5-92E7-72472B6F764D}" type="pres">
      <dgm:prSet presAssocID="{3FDA5548-7620-494F-B067-DEB1E7596877}" presName="iconBgRect" presStyleLbl="bgShp" presStyleIdx="3" presStyleCnt="4"/>
      <dgm:spPr/>
    </dgm:pt>
    <dgm:pt modelId="{51AA15E2-C4FD-4F8D-BFC1-902397C47272}" type="pres">
      <dgm:prSet presAssocID="{3FDA5548-7620-494F-B067-DEB1E759687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129DBD02-1CC0-454B-A935-3D55CB01A042}" type="pres">
      <dgm:prSet presAssocID="{3FDA5548-7620-494F-B067-DEB1E7596877}" presName="spaceRect" presStyleCnt="0"/>
      <dgm:spPr/>
    </dgm:pt>
    <dgm:pt modelId="{D9002693-7777-4827-AF96-F956D1D1B971}" type="pres">
      <dgm:prSet presAssocID="{3FDA5548-7620-494F-B067-DEB1E7596877}" presName="textRect" presStyleLbl="revTx" presStyleIdx="3" presStyleCnt="4">
        <dgm:presLayoutVars>
          <dgm:chMax val="1"/>
          <dgm:chPref val="1"/>
        </dgm:presLayoutVars>
      </dgm:prSet>
      <dgm:spPr/>
    </dgm:pt>
  </dgm:ptLst>
  <dgm:cxnLst>
    <dgm:cxn modelId="{2D5A8106-F469-4D89-91B5-617B50195497}" type="presOf" srcId="{ACF1BC34-34A0-49A3-B08C-46152AB77FBE}" destId="{84852C01-2D0A-416C-AC61-F6552B04C334}" srcOrd="0" destOrd="0" presId="urn:microsoft.com/office/officeart/2018/2/layout/IconCircleList"/>
    <dgm:cxn modelId="{EB26D52C-D4CE-42F8-8BC3-4C70DAAF8A98}" type="presOf" srcId="{73801C4C-43AD-4BF2-90D9-91AEA59B42BC}" destId="{34952222-6AEF-4DC1-93D4-3567B2160866}" srcOrd="0" destOrd="0" presId="urn:microsoft.com/office/officeart/2018/2/layout/IconCircleList"/>
    <dgm:cxn modelId="{3E044D32-5E54-4009-A499-0C3C692C6490}" type="presOf" srcId="{048607F8-51EE-482B-95AD-7814524A53E7}" destId="{AD60F619-710A-49CB-A11F-D9E59DE35005}" srcOrd="0" destOrd="0" presId="urn:microsoft.com/office/officeart/2018/2/layout/IconCircleList"/>
    <dgm:cxn modelId="{C2BB1135-2BF9-4A95-ADA1-61F7BB6598CD}" srcId="{5E26EB5E-6F4C-4B0A-8111-0C1F914976EE}" destId="{93F56894-58AA-4162-8829-08CD8D93DF62}" srcOrd="1" destOrd="0" parTransId="{959C0686-26FB-482F-B788-8D48F574B3B1}" sibTransId="{ACF1BC34-34A0-49A3-B08C-46152AB77FBE}"/>
    <dgm:cxn modelId="{3A5AC53C-983B-411F-B98F-2F475E91D1CE}" type="presOf" srcId="{5E26EB5E-6F4C-4B0A-8111-0C1F914976EE}" destId="{19BE03B8-B424-4ED5-BD36-2313915B54DF}" srcOrd="0" destOrd="0" presId="urn:microsoft.com/office/officeart/2018/2/layout/IconCircleList"/>
    <dgm:cxn modelId="{82C1FA3C-768D-42CF-8425-A6300F60DC2D}" srcId="{5E26EB5E-6F4C-4B0A-8111-0C1F914976EE}" destId="{95548144-938C-40C4-A329-9F73C4DBBC0A}" srcOrd="2" destOrd="0" parTransId="{D167C575-83BE-4A45-A4EA-2D19641C54F2}" sibTransId="{A4B07CF3-27FB-4AFD-9B55-0160EA6DD7FF}"/>
    <dgm:cxn modelId="{ED0C5371-322D-403F-B97F-B0B206F87373}" srcId="{5E26EB5E-6F4C-4B0A-8111-0C1F914976EE}" destId="{3FDA5548-7620-494F-B067-DEB1E7596877}" srcOrd="3" destOrd="0" parTransId="{30A8A04D-0459-4361-8956-F239AAA343FF}" sibTransId="{90B9EF2C-8ADE-469D-A911-59A1F3F47ED4}"/>
    <dgm:cxn modelId="{4DAA0879-83B9-428B-B55F-120F41FC6BB8}" type="presOf" srcId="{3FDA5548-7620-494F-B067-DEB1E7596877}" destId="{D9002693-7777-4827-AF96-F956D1D1B971}" srcOrd="0" destOrd="0" presId="urn:microsoft.com/office/officeart/2018/2/layout/IconCircleList"/>
    <dgm:cxn modelId="{404B06BA-5028-49AE-810D-7A23B906EA1B}" type="presOf" srcId="{A4B07CF3-27FB-4AFD-9B55-0160EA6DD7FF}" destId="{D4E023C2-2816-483E-86DE-B8FF7C5A304D}" srcOrd="0" destOrd="0" presId="urn:microsoft.com/office/officeart/2018/2/layout/IconCircleList"/>
    <dgm:cxn modelId="{A7B6B1E3-06C7-48B0-9BA0-3164FEB47AEC}" srcId="{5E26EB5E-6F4C-4B0A-8111-0C1F914976EE}" destId="{73801C4C-43AD-4BF2-90D9-91AEA59B42BC}" srcOrd="0" destOrd="0" parTransId="{73F623D9-2BF8-4EEE-A86C-7CCB17357DC6}" sibTransId="{048607F8-51EE-482B-95AD-7814524A53E7}"/>
    <dgm:cxn modelId="{4E44BFEC-3081-45AF-A8D4-1C9AC9AE430F}" type="presOf" srcId="{93F56894-58AA-4162-8829-08CD8D93DF62}" destId="{76AFA199-B608-4896-93D5-36F7851A7423}" srcOrd="0" destOrd="0" presId="urn:microsoft.com/office/officeart/2018/2/layout/IconCircleList"/>
    <dgm:cxn modelId="{60C3DBF7-E1E4-42FE-820E-8514C8961A2E}" type="presOf" srcId="{95548144-938C-40C4-A329-9F73C4DBBC0A}" destId="{998BEE13-3EA6-47D5-BDDE-19EDA16BE3E9}" srcOrd="0" destOrd="0" presId="urn:microsoft.com/office/officeart/2018/2/layout/IconCircleList"/>
    <dgm:cxn modelId="{716441A8-F22F-4D05-9A3E-08FE80019989}" type="presParOf" srcId="{19BE03B8-B424-4ED5-BD36-2313915B54DF}" destId="{BF9B7D37-3B6B-47FA-833B-3058C510911B}" srcOrd="0" destOrd="0" presId="urn:microsoft.com/office/officeart/2018/2/layout/IconCircleList"/>
    <dgm:cxn modelId="{F08CFC3C-4276-49E2-9249-3E791369B982}" type="presParOf" srcId="{BF9B7D37-3B6B-47FA-833B-3058C510911B}" destId="{D15BEF20-5E18-4CED-B5AF-679BC00D8702}" srcOrd="0" destOrd="0" presId="urn:microsoft.com/office/officeart/2018/2/layout/IconCircleList"/>
    <dgm:cxn modelId="{62E542DF-9267-4EB1-A359-CF23CF08B8DD}" type="presParOf" srcId="{D15BEF20-5E18-4CED-B5AF-679BC00D8702}" destId="{0FB5881A-0952-4584-B247-BB3A7495D462}" srcOrd="0" destOrd="0" presId="urn:microsoft.com/office/officeart/2018/2/layout/IconCircleList"/>
    <dgm:cxn modelId="{9048CC50-B361-4CD3-90D4-354FF01E6C5E}" type="presParOf" srcId="{D15BEF20-5E18-4CED-B5AF-679BC00D8702}" destId="{EE92370C-F709-4D26-B464-EBA862EA1679}" srcOrd="1" destOrd="0" presId="urn:microsoft.com/office/officeart/2018/2/layout/IconCircleList"/>
    <dgm:cxn modelId="{D00C76AB-7D43-431C-B6B9-F9384184DC63}" type="presParOf" srcId="{D15BEF20-5E18-4CED-B5AF-679BC00D8702}" destId="{D771A6ED-D43A-46CC-8FE7-D19A59618F27}" srcOrd="2" destOrd="0" presId="urn:microsoft.com/office/officeart/2018/2/layout/IconCircleList"/>
    <dgm:cxn modelId="{0ED0758C-50D3-475C-B6E2-17950C158431}" type="presParOf" srcId="{D15BEF20-5E18-4CED-B5AF-679BC00D8702}" destId="{34952222-6AEF-4DC1-93D4-3567B2160866}" srcOrd="3" destOrd="0" presId="urn:microsoft.com/office/officeart/2018/2/layout/IconCircleList"/>
    <dgm:cxn modelId="{7E9FB7C6-3A9B-492A-9C8F-6E49FF8FE58F}" type="presParOf" srcId="{BF9B7D37-3B6B-47FA-833B-3058C510911B}" destId="{AD60F619-710A-49CB-A11F-D9E59DE35005}" srcOrd="1" destOrd="0" presId="urn:microsoft.com/office/officeart/2018/2/layout/IconCircleList"/>
    <dgm:cxn modelId="{BFB55BCA-4870-4585-B3BA-72193BF39E9C}" type="presParOf" srcId="{BF9B7D37-3B6B-47FA-833B-3058C510911B}" destId="{127C7B6D-5B7C-465B-997E-8A59270D47F7}" srcOrd="2" destOrd="0" presId="urn:microsoft.com/office/officeart/2018/2/layout/IconCircleList"/>
    <dgm:cxn modelId="{B4C6004C-F70C-4183-9243-CCD2A91F9FAE}" type="presParOf" srcId="{127C7B6D-5B7C-465B-997E-8A59270D47F7}" destId="{69F98F6C-FA08-4B5E-A5EE-3D5438904452}" srcOrd="0" destOrd="0" presId="urn:microsoft.com/office/officeart/2018/2/layout/IconCircleList"/>
    <dgm:cxn modelId="{4BC1B7A0-DA07-458E-9685-C832AC3DCDBD}" type="presParOf" srcId="{127C7B6D-5B7C-465B-997E-8A59270D47F7}" destId="{22B0B7A4-0395-4CA0-9A11-CA4078966B41}" srcOrd="1" destOrd="0" presId="urn:microsoft.com/office/officeart/2018/2/layout/IconCircleList"/>
    <dgm:cxn modelId="{E32AC829-00F2-4B05-AA21-A0B922B818EC}" type="presParOf" srcId="{127C7B6D-5B7C-465B-997E-8A59270D47F7}" destId="{9406FB95-D755-4D7A-A7C0-72BA4A62544D}" srcOrd="2" destOrd="0" presId="urn:microsoft.com/office/officeart/2018/2/layout/IconCircleList"/>
    <dgm:cxn modelId="{BAEE46D2-F231-4EA1-A2AE-31A203B9AEAE}" type="presParOf" srcId="{127C7B6D-5B7C-465B-997E-8A59270D47F7}" destId="{76AFA199-B608-4896-93D5-36F7851A7423}" srcOrd="3" destOrd="0" presId="urn:microsoft.com/office/officeart/2018/2/layout/IconCircleList"/>
    <dgm:cxn modelId="{84DDF8E6-8871-4603-91A6-2FB7B1EC0387}" type="presParOf" srcId="{BF9B7D37-3B6B-47FA-833B-3058C510911B}" destId="{84852C01-2D0A-416C-AC61-F6552B04C334}" srcOrd="3" destOrd="0" presId="urn:microsoft.com/office/officeart/2018/2/layout/IconCircleList"/>
    <dgm:cxn modelId="{BAF5A7CC-25FB-4C70-85AB-EBF6C370338C}" type="presParOf" srcId="{BF9B7D37-3B6B-47FA-833B-3058C510911B}" destId="{4F76EB00-3D52-4B32-922F-0A76B59B575F}" srcOrd="4" destOrd="0" presId="urn:microsoft.com/office/officeart/2018/2/layout/IconCircleList"/>
    <dgm:cxn modelId="{9BBBEFB3-0231-41B2-AD39-1D9D2012AADC}" type="presParOf" srcId="{4F76EB00-3D52-4B32-922F-0A76B59B575F}" destId="{DCE9AC3A-D912-4575-8E58-17D753409945}" srcOrd="0" destOrd="0" presId="urn:microsoft.com/office/officeart/2018/2/layout/IconCircleList"/>
    <dgm:cxn modelId="{208DDFD1-A467-4CBB-A2E0-F2781B5CA030}" type="presParOf" srcId="{4F76EB00-3D52-4B32-922F-0A76B59B575F}" destId="{275A93CA-A2D5-43FB-A88B-AE520ACB9113}" srcOrd="1" destOrd="0" presId="urn:microsoft.com/office/officeart/2018/2/layout/IconCircleList"/>
    <dgm:cxn modelId="{AC5484F8-8E6F-4D5B-9301-07DA290C4276}" type="presParOf" srcId="{4F76EB00-3D52-4B32-922F-0A76B59B575F}" destId="{BF223D2C-50AD-4822-A6E1-2CE42E896B88}" srcOrd="2" destOrd="0" presId="urn:microsoft.com/office/officeart/2018/2/layout/IconCircleList"/>
    <dgm:cxn modelId="{02377720-E868-4086-AD82-4E019F46C0F4}" type="presParOf" srcId="{4F76EB00-3D52-4B32-922F-0A76B59B575F}" destId="{998BEE13-3EA6-47D5-BDDE-19EDA16BE3E9}" srcOrd="3" destOrd="0" presId="urn:microsoft.com/office/officeart/2018/2/layout/IconCircleList"/>
    <dgm:cxn modelId="{9CBE1AD6-5AEE-4C4C-BC82-39D88CF417BD}" type="presParOf" srcId="{BF9B7D37-3B6B-47FA-833B-3058C510911B}" destId="{D4E023C2-2816-483E-86DE-B8FF7C5A304D}" srcOrd="5" destOrd="0" presId="urn:microsoft.com/office/officeart/2018/2/layout/IconCircleList"/>
    <dgm:cxn modelId="{E5AF4301-1932-4D96-8BB4-C529E247B219}" type="presParOf" srcId="{BF9B7D37-3B6B-47FA-833B-3058C510911B}" destId="{9B537D0E-374C-4A68-A58B-16D25ED34B71}" srcOrd="6" destOrd="0" presId="urn:microsoft.com/office/officeart/2018/2/layout/IconCircleList"/>
    <dgm:cxn modelId="{9CB281E9-72EB-4CAF-86C9-9E07DAD0988D}" type="presParOf" srcId="{9B537D0E-374C-4A68-A58B-16D25ED34B71}" destId="{C5760E28-3CA3-4FE5-92E7-72472B6F764D}" srcOrd="0" destOrd="0" presId="urn:microsoft.com/office/officeart/2018/2/layout/IconCircleList"/>
    <dgm:cxn modelId="{700E8797-0CA6-40B5-B756-3F982F9A106C}" type="presParOf" srcId="{9B537D0E-374C-4A68-A58B-16D25ED34B71}" destId="{51AA15E2-C4FD-4F8D-BFC1-902397C47272}" srcOrd="1" destOrd="0" presId="urn:microsoft.com/office/officeart/2018/2/layout/IconCircleList"/>
    <dgm:cxn modelId="{54F62951-ED23-4957-9CF0-17D6CF1CFF93}" type="presParOf" srcId="{9B537D0E-374C-4A68-A58B-16D25ED34B71}" destId="{129DBD02-1CC0-454B-A935-3D55CB01A042}" srcOrd="2" destOrd="0" presId="urn:microsoft.com/office/officeart/2018/2/layout/IconCircleList"/>
    <dgm:cxn modelId="{B9876DA8-BEF4-43A9-AAEB-8BE69F3BAF69}" type="presParOf" srcId="{9B537D0E-374C-4A68-A58B-16D25ED34B71}" destId="{D9002693-7777-4827-AF96-F956D1D1B971}"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057DFE-0D49-4ABA-ADC2-F9BB98223C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11E261-DCCB-47D4-91B4-6097EFAF5F07}">
      <dgm:prSet/>
      <dgm:spPr/>
      <dgm:t>
        <a:bodyPr/>
        <a:lstStyle/>
        <a:p>
          <a:r>
            <a:rPr lang="en-GB" dirty="0"/>
            <a:t>“Referencing is the practice of acknowledging in an academic text </a:t>
          </a:r>
          <a:r>
            <a:rPr lang="en-GB" dirty="0" err="1"/>
            <a:t>orthe</a:t>
          </a:r>
          <a:r>
            <a:rPr lang="en-GB" dirty="0"/>
            <a:t> intellectual work of others.” </a:t>
          </a:r>
          <a:r>
            <a:rPr lang="en-GB" u="sng" dirty="0"/>
            <a:t>(Neville, 2012, p.1)</a:t>
          </a:r>
          <a:endParaRPr lang="en-US" dirty="0"/>
        </a:p>
      </dgm:t>
    </dgm:pt>
    <dgm:pt modelId="{8E3A05F6-33E7-4F83-BB0F-B26076BD1E86}" type="parTrans" cxnId="{D4239927-E842-4364-B8DA-82351BA0D427}">
      <dgm:prSet/>
      <dgm:spPr/>
      <dgm:t>
        <a:bodyPr/>
        <a:lstStyle/>
        <a:p>
          <a:endParaRPr lang="en-US"/>
        </a:p>
      </dgm:t>
    </dgm:pt>
    <dgm:pt modelId="{468B487B-C3F9-4FBA-A3AA-B4F0DD0276B7}" type="sibTrans" cxnId="{D4239927-E842-4364-B8DA-82351BA0D427}">
      <dgm:prSet/>
      <dgm:spPr/>
      <dgm:t>
        <a:bodyPr/>
        <a:lstStyle/>
        <a:p>
          <a:endParaRPr lang="en-US"/>
        </a:p>
      </dgm:t>
    </dgm:pt>
    <dgm:pt modelId="{0E390E28-F54E-4017-854A-887521929C94}">
      <dgm:prSet/>
      <dgm:spPr/>
      <dgm:t>
        <a:bodyPr/>
        <a:lstStyle/>
        <a:p>
          <a:r>
            <a:rPr lang="en-GB"/>
            <a:t>According to </a:t>
          </a:r>
          <a:r>
            <a:rPr lang="en-GB" u="sng"/>
            <a:t>The University of Sheffield (2024), </a:t>
          </a:r>
          <a:r>
            <a:rPr lang="en-GB"/>
            <a:t>Harvard referencing is an author date method used within the body of the assignment.</a:t>
          </a:r>
          <a:endParaRPr lang="en-US"/>
        </a:p>
      </dgm:t>
    </dgm:pt>
    <dgm:pt modelId="{B0CF1E32-207D-49B5-90E0-AB14BE0B3E03}" type="parTrans" cxnId="{3B788604-8091-4D14-8FC0-A0265797C14A}">
      <dgm:prSet/>
      <dgm:spPr/>
      <dgm:t>
        <a:bodyPr/>
        <a:lstStyle/>
        <a:p>
          <a:endParaRPr lang="en-US"/>
        </a:p>
      </dgm:t>
    </dgm:pt>
    <dgm:pt modelId="{53B5F5A5-88E3-491D-B265-488E5517F59F}" type="sibTrans" cxnId="{3B788604-8091-4D14-8FC0-A0265797C14A}">
      <dgm:prSet/>
      <dgm:spPr/>
      <dgm:t>
        <a:bodyPr/>
        <a:lstStyle/>
        <a:p>
          <a:endParaRPr lang="en-US"/>
        </a:p>
      </dgm:t>
    </dgm:pt>
    <dgm:pt modelId="{BA6278F1-9B74-4734-8C44-EA0A05B8416E}" type="pres">
      <dgm:prSet presAssocID="{BE057DFE-0D49-4ABA-ADC2-F9BB98223C8C}" presName="root" presStyleCnt="0">
        <dgm:presLayoutVars>
          <dgm:dir/>
          <dgm:resizeHandles val="exact"/>
        </dgm:presLayoutVars>
      </dgm:prSet>
      <dgm:spPr/>
    </dgm:pt>
    <dgm:pt modelId="{900456BF-FF64-4CE6-8296-ED3C533DB3E2}" type="pres">
      <dgm:prSet presAssocID="{4411E261-DCCB-47D4-91B4-6097EFAF5F07}" presName="compNode" presStyleCnt="0"/>
      <dgm:spPr/>
    </dgm:pt>
    <dgm:pt modelId="{33332443-C191-46A1-9626-B5B10179FB58}" type="pres">
      <dgm:prSet presAssocID="{4411E261-DCCB-47D4-91B4-6097EFAF5F07}" presName="bgRect" presStyleLbl="bgShp" presStyleIdx="0" presStyleCnt="2"/>
      <dgm:spPr/>
    </dgm:pt>
    <dgm:pt modelId="{5E812330-FB41-4428-A07B-B0E60801E252}" type="pres">
      <dgm:prSet presAssocID="{4411E261-DCCB-47D4-91B4-6097EFAF5F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6805F087-951D-4EDF-9D99-7F002DCB4D57}" type="pres">
      <dgm:prSet presAssocID="{4411E261-DCCB-47D4-91B4-6097EFAF5F07}" presName="spaceRect" presStyleCnt="0"/>
      <dgm:spPr/>
    </dgm:pt>
    <dgm:pt modelId="{A141D28D-C0B8-487E-AFCB-14E0B24E02F8}" type="pres">
      <dgm:prSet presAssocID="{4411E261-DCCB-47D4-91B4-6097EFAF5F07}" presName="parTx" presStyleLbl="revTx" presStyleIdx="0" presStyleCnt="2">
        <dgm:presLayoutVars>
          <dgm:chMax val="0"/>
          <dgm:chPref val="0"/>
        </dgm:presLayoutVars>
      </dgm:prSet>
      <dgm:spPr/>
    </dgm:pt>
    <dgm:pt modelId="{76BF999E-7F3A-4F84-BAD1-CAAE18956C96}" type="pres">
      <dgm:prSet presAssocID="{468B487B-C3F9-4FBA-A3AA-B4F0DD0276B7}" presName="sibTrans" presStyleCnt="0"/>
      <dgm:spPr/>
    </dgm:pt>
    <dgm:pt modelId="{E627E775-43E8-4191-BA05-55925EB439EF}" type="pres">
      <dgm:prSet presAssocID="{0E390E28-F54E-4017-854A-887521929C94}" presName="compNode" presStyleCnt="0"/>
      <dgm:spPr/>
    </dgm:pt>
    <dgm:pt modelId="{8C2C15B5-ABBF-4D23-917A-5C1247317342}" type="pres">
      <dgm:prSet presAssocID="{0E390E28-F54E-4017-854A-887521929C94}" presName="bgRect" presStyleLbl="bgShp" presStyleIdx="1" presStyleCnt="2"/>
      <dgm:spPr/>
    </dgm:pt>
    <dgm:pt modelId="{FFC580B0-5F09-4CE4-869F-DF7224512FCF}" type="pres">
      <dgm:prSet presAssocID="{0E390E28-F54E-4017-854A-887521929C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DC668FF-C465-4C44-8E2A-AFD1DF9363A6}" type="pres">
      <dgm:prSet presAssocID="{0E390E28-F54E-4017-854A-887521929C94}" presName="spaceRect" presStyleCnt="0"/>
      <dgm:spPr/>
    </dgm:pt>
    <dgm:pt modelId="{C5094C24-B7FD-4E31-843A-3C6E466D84B1}" type="pres">
      <dgm:prSet presAssocID="{0E390E28-F54E-4017-854A-887521929C94}" presName="parTx" presStyleLbl="revTx" presStyleIdx="1" presStyleCnt="2">
        <dgm:presLayoutVars>
          <dgm:chMax val="0"/>
          <dgm:chPref val="0"/>
        </dgm:presLayoutVars>
      </dgm:prSet>
      <dgm:spPr/>
    </dgm:pt>
  </dgm:ptLst>
  <dgm:cxnLst>
    <dgm:cxn modelId="{3B788604-8091-4D14-8FC0-A0265797C14A}" srcId="{BE057DFE-0D49-4ABA-ADC2-F9BB98223C8C}" destId="{0E390E28-F54E-4017-854A-887521929C94}" srcOrd="1" destOrd="0" parTransId="{B0CF1E32-207D-49B5-90E0-AB14BE0B3E03}" sibTransId="{53B5F5A5-88E3-491D-B265-488E5517F59F}"/>
    <dgm:cxn modelId="{281C320B-3CAB-41F1-8EEA-409BCEBE55A7}" type="presOf" srcId="{0E390E28-F54E-4017-854A-887521929C94}" destId="{C5094C24-B7FD-4E31-843A-3C6E466D84B1}" srcOrd="0" destOrd="0" presId="urn:microsoft.com/office/officeart/2018/2/layout/IconVerticalSolidList"/>
    <dgm:cxn modelId="{D4239927-E842-4364-B8DA-82351BA0D427}" srcId="{BE057DFE-0D49-4ABA-ADC2-F9BB98223C8C}" destId="{4411E261-DCCB-47D4-91B4-6097EFAF5F07}" srcOrd="0" destOrd="0" parTransId="{8E3A05F6-33E7-4F83-BB0F-B26076BD1E86}" sibTransId="{468B487B-C3F9-4FBA-A3AA-B4F0DD0276B7}"/>
    <dgm:cxn modelId="{C2618C52-5E7C-410C-AA4A-28683428849D}" type="presOf" srcId="{4411E261-DCCB-47D4-91B4-6097EFAF5F07}" destId="{A141D28D-C0B8-487E-AFCB-14E0B24E02F8}" srcOrd="0" destOrd="0" presId="urn:microsoft.com/office/officeart/2018/2/layout/IconVerticalSolidList"/>
    <dgm:cxn modelId="{47EAA4B7-9126-42DB-8EB1-75A46B954631}" type="presOf" srcId="{BE057DFE-0D49-4ABA-ADC2-F9BB98223C8C}" destId="{BA6278F1-9B74-4734-8C44-EA0A05B8416E}" srcOrd="0" destOrd="0" presId="urn:microsoft.com/office/officeart/2018/2/layout/IconVerticalSolidList"/>
    <dgm:cxn modelId="{0371E535-E882-42AE-865F-6959AF9BDFAE}" type="presParOf" srcId="{BA6278F1-9B74-4734-8C44-EA0A05B8416E}" destId="{900456BF-FF64-4CE6-8296-ED3C533DB3E2}" srcOrd="0" destOrd="0" presId="urn:microsoft.com/office/officeart/2018/2/layout/IconVerticalSolidList"/>
    <dgm:cxn modelId="{82508F18-53F8-410D-AEEC-31F0EE28D2FF}" type="presParOf" srcId="{900456BF-FF64-4CE6-8296-ED3C533DB3E2}" destId="{33332443-C191-46A1-9626-B5B10179FB58}" srcOrd="0" destOrd="0" presId="urn:microsoft.com/office/officeart/2018/2/layout/IconVerticalSolidList"/>
    <dgm:cxn modelId="{5BAA7E17-4276-4503-8737-698F2C35D1FA}" type="presParOf" srcId="{900456BF-FF64-4CE6-8296-ED3C533DB3E2}" destId="{5E812330-FB41-4428-A07B-B0E60801E252}" srcOrd="1" destOrd="0" presId="urn:microsoft.com/office/officeart/2018/2/layout/IconVerticalSolidList"/>
    <dgm:cxn modelId="{4F5FB8CE-A58E-4A94-9D9B-D5410ABBE5E5}" type="presParOf" srcId="{900456BF-FF64-4CE6-8296-ED3C533DB3E2}" destId="{6805F087-951D-4EDF-9D99-7F002DCB4D57}" srcOrd="2" destOrd="0" presId="urn:microsoft.com/office/officeart/2018/2/layout/IconVerticalSolidList"/>
    <dgm:cxn modelId="{DF3919D0-FA9F-42E8-A7E2-7E753F9C4D6E}" type="presParOf" srcId="{900456BF-FF64-4CE6-8296-ED3C533DB3E2}" destId="{A141D28D-C0B8-487E-AFCB-14E0B24E02F8}" srcOrd="3" destOrd="0" presId="urn:microsoft.com/office/officeart/2018/2/layout/IconVerticalSolidList"/>
    <dgm:cxn modelId="{88076B10-B5E3-47E5-B904-02AD51D82336}" type="presParOf" srcId="{BA6278F1-9B74-4734-8C44-EA0A05B8416E}" destId="{76BF999E-7F3A-4F84-BAD1-CAAE18956C96}" srcOrd="1" destOrd="0" presId="urn:microsoft.com/office/officeart/2018/2/layout/IconVerticalSolidList"/>
    <dgm:cxn modelId="{1082C6C6-6AA5-4F9A-ACC2-363267541D5C}" type="presParOf" srcId="{BA6278F1-9B74-4734-8C44-EA0A05B8416E}" destId="{E627E775-43E8-4191-BA05-55925EB439EF}" srcOrd="2" destOrd="0" presId="urn:microsoft.com/office/officeart/2018/2/layout/IconVerticalSolidList"/>
    <dgm:cxn modelId="{E49EABBE-2785-487B-AF33-36763D025F2F}" type="presParOf" srcId="{E627E775-43E8-4191-BA05-55925EB439EF}" destId="{8C2C15B5-ABBF-4D23-917A-5C1247317342}" srcOrd="0" destOrd="0" presId="urn:microsoft.com/office/officeart/2018/2/layout/IconVerticalSolidList"/>
    <dgm:cxn modelId="{375CDC77-ED77-459E-870D-34577938D9A9}" type="presParOf" srcId="{E627E775-43E8-4191-BA05-55925EB439EF}" destId="{FFC580B0-5F09-4CE4-869F-DF7224512FCF}" srcOrd="1" destOrd="0" presId="urn:microsoft.com/office/officeart/2018/2/layout/IconVerticalSolidList"/>
    <dgm:cxn modelId="{24E9A133-5E2A-4CD1-9DE8-EAB7E6319EF0}" type="presParOf" srcId="{E627E775-43E8-4191-BA05-55925EB439EF}" destId="{3DC668FF-C465-4C44-8E2A-AFD1DF9363A6}" srcOrd="2" destOrd="0" presId="urn:microsoft.com/office/officeart/2018/2/layout/IconVerticalSolidList"/>
    <dgm:cxn modelId="{9E93C48A-3DE8-4D5F-8A26-E727F165CF7D}" type="presParOf" srcId="{E627E775-43E8-4191-BA05-55925EB439EF}" destId="{C5094C24-B7FD-4E31-843A-3C6E466D84B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9C7D0A-2D84-464C-8B90-8F68CD53728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885E46A-9955-4BE2-8CCC-2F9706733862}">
      <dgm:prSet/>
      <dgm:spPr/>
      <dgm:t>
        <a:bodyPr/>
        <a:lstStyle/>
        <a:p>
          <a:r>
            <a:rPr lang="en-GB"/>
            <a:t>-  The writer should use in-text citations where you paraphrase or quote a specific source. </a:t>
          </a:r>
          <a:r>
            <a:rPr lang="en-GB" u="sng"/>
            <a:t>(Caulfield,2020)</a:t>
          </a:r>
          <a:endParaRPr lang="en-US" u="sng"/>
        </a:p>
      </dgm:t>
    </dgm:pt>
    <dgm:pt modelId="{6A6A54C4-DF55-4071-9F75-766C3793F878}" type="parTrans" cxnId="{D6A9DABB-271B-4C15-8B6A-F5BD6205166F}">
      <dgm:prSet/>
      <dgm:spPr/>
      <dgm:t>
        <a:bodyPr/>
        <a:lstStyle/>
        <a:p>
          <a:endParaRPr lang="en-US"/>
        </a:p>
      </dgm:t>
    </dgm:pt>
    <dgm:pt modelId="{DE13A385-92AA-4417-BD78-9559B937F0EF}" type="sibTrans" cxnId="{D6A9DABB-271B-4C15-8B6A-F5BD6205166F}">
      <dgm:prSet/>
      <dgm:spPr/>
      <dgm:t>
        <a:bodyPr/>
        <a:lstStyle/>
        <a:p>
          <a:endParaRPr lang="en-US"/>
        </a:p>
      </dgm:t>
    </dgm:pt>
    <dgm:pt modelId="{32461191-0089-44F1-8615-E95D1D6D2A7D}">
      <dgm:prSet/>
      <dgm:spPr/>
      <dgm:t>
        <a:bodyPr/>
        <a:lstStyle/>
        <a:p>
          <a:r>
            <a:rPr lang="en-GB"/>
            <a:t>- It indicates the writers work is credible.     </a:t>
          </a:r>
          <a:r>
            <a:rPr lang="en-GB" u="sng"/>
            <a:t>(Bottomley, 2020. p.56)</a:t>
          </a:r>
          <a:endParaRPr lang="en-US" u="sng"/>
        </a:p>
      </dgm:t>
    </dgm:pt>
    <dgm:pt modelId="{56B3A72C-6A04-48AF-ADA6-4A4628F9D843}" type="parTrans" cxnId="{1828110D-6521-40F9-81F7-89FB52CB13E7}">
      <dgm:prSet/>
      <dgm:spPr/>
      <dgm:t>
        <a:bodyPr/>
        <a:lstStyle/>
        <a:p>
          <a:endParaRPr lang="en-US"/>
        </a:p>
      </dgm:t>
    </dgm:pt>
    <dgm:pt modelId="{456E801D-EF62-4C5E-AE4F-CF9F94749A14}" type="sibTrans" cxnId="{1828110D-6521-40F9-81F7-89FB52CB13E7}">
      <dgm:prSet/>
      <dgm:spPr/>
      <dgm:t>
        <a:bodyPr/>
        <a:lstStyle/>
        <a:p>
          <a:endParaRPr lang="en-US"/>
        </a:p>
      </dgm:t>
    </dgm:pt>
    <dgm:pt modelId="{0A95E8F6-1B3B-4FFA-BCF5-ADC058E6BA7D}">
      <dgm:prSet/>
      <dgm:spPr/>
      <dgm:t>
        <a:bodyPr/>
        <a:lstStyle/>
        <a:p>
          <a:r>
            <a:rPr lang="en-GB"/>
            <a:t>- To avoid academic malpractice / misconduct.</a:t>
          </a:r>
          <a:endParaRPr lang="en-US"/>
        </a:p>
      </dgm:t>
    </dgm:pt>
    <dgm:pt modelId="{320EF265-5239-46B5-BEF0-FEFA2DC91351}" type="parTrans" cxnId="{05E76C81-06CC-4918-A799-F6A1DB64B67B}">
      <dgm:prSet/>
      <dgm:spPr/>
      <dgm:t>
        <a:bodyPr/>
        <a:lstStyle/>
        <a:p>
          <a:endParaRPr lang="en-US"/>
        </a:p>
      </dgm:t>
    </dgm:pt>
    <dgm:pt modelId="{A925EE87-CC31-4781-9AC0-DC3D859FF001}" type="sibTrans" cxnId="{05E76C81-06CC-4918-A799-F6A1DB64B67B}">
      <dgm:prSet/>
      <dgm:spPr/>
      <dgm:t>
        <a:bodyPr/>
        <a:lstStyle/>
        <a:p>
          <a:endParaRPr lang="en-US"/>
        </a:p>
      </dgm:t>
    </dgm:pt>
    <dgm:pt modelId="{A811C6B1-9F01-6A4B-8F41-7255ADCC9E2F}" type="pres">
      <dgm:prSet presAssocID="{0F9C7D0A-2D84-464C-8B90-8F68CD53728D}" presName="outerComposite" presStyleCnt="0">
        <dgm:presLayoutVars>
          <dgm:chMax val="5"/>
          <dgm:dir/>
          <dgm:resizeHandles val="exact"/>
        </dgm:presLayoutVars>
      </dgm:prSet>
      <dgm:spPr/>
    </dgm:pt>
    <dgm:pt modelId="{4EFEA950-3E53-C440-81E7-DDD8D1D7392A}" type="pres">
      <dgm:prSet presAssocID="{0F9C7D0A-2D84-464C-8B90-8F68CD53728D}" presName="dummyMaxCanvas" presStyleCnt="0">
        <dgm:presLayoutVars/>
      </dgm:prSet>
      <dgm:spPr/>
    </dgm:pt>
    <dgm:pt modelId="{824C6A46-2CB1-FE42-852D-48060F58A921}" type="pres">
      <dgm:prSet presAssocID="{0F9C7D0A-2D84-464C-8B90-8F68CD53728D}" presName="ThreeNodes_1" presStyleLbl="node1" presStyleIdx="0" presStyleCnt="3">
        <dgm:presLayoutVars>
          <dgm:bulletEnabled val="1"/>
        </dgm:presLayoutVars>
      </dgm:prSet>
      <dgm:spPr/>
    </dgm:pt>
    <dgm:pt modelId="{9D69C55F-FEA0-0746-8F05-09BBF2FE14E2}" type="pres">
      <dgm:prSet presAssocID="{0F9C7D0A-2D84-464C-8B90-8F68CD53728D}" presName="ThreeNodes_2" presStyleLbl="node1" presStyleIdx="1" presStyleCnt="3">
        <dgm:presLayoutVars>
          <dgm:bulletEnabled val="1"/>
        </dgm:presLayoutVars>
      </dgm:prSet>
      <dgm:spPr/>
    </dgm:pt>
    <dgm:pt modelId="{3585BCA1-F8A7-994F-9EA7-5FE73F815718}" type="pres">
      <dgm:prSet presAssocID="{0F9C7D0A-2D84-464C-8B90-8F68CD53728D}" presName="ThreeNodes_3" presStyleLbl="node1" presStyleIdx="2" presStyleCnt="3">
        <dgm:presLayoutVars>
          <dgm:bulletEnabled val="1"/>
        </dgm:presLayoutVars>
      </dgm:prSet>
      <dgm:spPr/>
    </dgm:pt>
    <dgm:pt modelId="{1185FE7D-17FB-A543-9AF2-974905F68EAA}" type="pres">
      <dgm:prSet presAssocID="{0F9C7D0A-2D84-464C-8B90-8F68CD53728D}" presName="ThreeConn_1-2" presStyleLbl="fgAccFollowNode1" presStyleIdx="0" presStyleCnt="2">
        <dgm:presLayoutVars>
          <dgm:bulletEnabled val="1"/>
        </dgm:presLayoutVars>
      </dgm:prSet>
      <dgm:spPr/>
    </dgm:pt>
    <dgm:pt modelId="{640FD57C-BEF9-BB47-A3CA-C25EBD4D23B7}" type="pres">
      <dgm:prSet presAssocID="{0F9C7D0A-2D84-464C-8B90-8F68CD53728D}" presName="ThreeConn_2-3" presStyleLbl="fgAccFollowNode1" presStyleIdx="1" presStyleCnt="2">
        <dgm:presLayoutVars>
          <dgm:bulletEnabled val="1"/>
        </dgm:presLayoutVars>
      </dgm:prSet>
      <dgm:spPr/>
    </dgm:pt>
    <dgm:pt modelId="{3A91224E-D5CC-0942-9579-E3534A95EA37}" type="pres">
      <dgm:prSet presAssocID="{0F9C7D0A-2D84-464C-8B90-8F68CD53728D}" presName="ThreeNodes_1_text" presStyleLbl="node1" presStyleIdx="2" presStyleCnt="3">
        <dgm:presLayoutVars>
          <dgm:bulletEnabled val="1"/>
        </dgm:presLayoutVars>
      </dgm:prSet>
      <dgm:spPr/>
    </dgm:pt>
    <dgm:pt modelId="{D6AE5999-4BEE-FF41-9057-265961E6FC9E}" type="pres">
      <dgm:prSet presAssocID="{0F9C7D0A-2D84-464C-8B90-8F68CD53728D}" presName="ThreeNodes_2_text" presStyleLbl="node1" presStyleIdx="2" presStyleCnt="3">
        <dgm:presLayoutVars>
          <dgm:bulletEnabled val="1"/>
        </dgm:presLayoutVars>
      </dgm:prSet>
      <dgm:spPr/>
    </dgm:pt>
    <dgm:pt modelId="{63B818B3-3A2A-9944-9A06-2D075533FBB2}" type="pres">
      <dgm:prSet presAssocID="{0F9C7D0A-2D84-464C-8B90-8F68CD53728D}" presName="ThreeNodes_3_text" presStyleLbl="node1" presStyleIdx="2" presStyleCnt="3">
        <dgm:presLayoutVars>
          <dgm:bulletEnabled val="1"/>
        </dgm:presLayoutVars>
      </dgm:prSet>
      <dgm:spPr/>
    </dgm:pt>
  </dgm:ptLst>
  <dgm:cxnLst>
    <dgm:cxn modelId="{1828110D-6521-40F9-81F7-89FB52CB13E7}" srcId="{0F9C7D0A-2D84-464C-8B90-8F68CD53728D}" destId="{32461191-0089-44F1-8615-E95D1D6D2A7D}" srcOrd="1" destOrd="0" parTransId="{56B3A72C-6A04-48AF-ADA6-4A4628F9D843}" sibTransId="{456E801D-EF62-4C5E-AE4F-CF9F94749A14}"/>
    <dgm:cxn modelId="{A3E10F1E-69A7-4642-9C2F-CE925E7172D8}" type="presOf" srcId="{32461191-0089-44F1-8615-E95D1D6D2A7D}" destId="{9D69C55F-FEA0-0746-8F05-09BBF2FE14E2}" srcOrd="0" destOrd="0" presId="urn:microsoft.com/office/officeart/2005/8/layout/vProcess5"/>
    <dgm:cxn modelId="{9852522B-0896-7341-9163-93FF6BFF5AB5}" type="presOf" srcId="{0A95E8F6-1B3B-4FFA-BCF5-ADC058E6BA7D}" destId="{3585BCA1-F8A7-994F-9EA7-5FE73F815718}" srcOrd="0" destOrd="0" presId="urn:microsoft.com/office/officeart/2005/8/layout/vProcess5"/>
    <dgm:cxn modelId="{5F423B6B-30B2-9F4C-B22E-70C72A5E0E90}" type="presOf" srcId="{456E801D-EF62-4C5E-AE4F-CF9F94749A14}" destId="{640FD57C-BEF9-BB47-A3CA-C25EBD4D23B7}" srcOrd="0" destOrd="0" presId="urn:microsoft.com/office/officeart/2005/8/layout/vProcess5"/>
    <dgm:cxn modelId="{05E76C81-06CC-4918-A799-F6A1DB64B67B}" srcId="{0F9C7D0A-2D84-464C-8B90-8F68CD53728D}" destId="{0A95E8F6-1B3B-4FFA-BCF5-ADC058E6BA7D}" srcOrd="2" destOrd="0" parTransId="{320EF265-5239-46B5-BEF0-FEFA2DC91351}" sibTransId="{A925EE87-CC31-4781-9AC0-DC3D859FF001}"/>
    <dgm:cxn modelId="{D71CB195-4389-6148-A560-7C044CF6E1F7}" type="presOf" srcId="{4885E46A-9955-4BE2-8CCC-2F9706733862}" destId="{824C6A46-2CB1-FE42-852D-48060F58A921}" srcOrd="0" destOrd="0" presId="urn:microsoft.com/office/officeart/2005/8/layout/vProcess5"/>
    <dgm:cxn modelId="{5FE191B1-526E-0843-8C2C-39DF520B7BFB}" type="presOf" srcId="{0F9C7D0A-2D84-464C-8B90-8F68CD53728D}" destId="{A811C6B1-9F01-6A4B-8F41-7255ADCC9E2F}" srcOrd="0" destOrd="0" presId="urn:microsoft.com/office/officeart/2005/8/layout/vProcess5"/>
    <dgm:cxn modelId="{C3828ABB-8598-DB4E-9AB2-EC8C73762A9E}" type="presOf" srcId="{4885E46A-9955-4BE2-8CCC-2F9706733862}" destId="{3A91224E-D5CC-0942-9579-E3534A95EA37}" srcOrd="1" destOrd="0" presId="urn:microsoft.com/office/officeart/2005/8/layout/vProcess5"/>
    <dgm:cxn modelId="{D6A9DABB-271B-4C15-8B6A-F5BD6205166F}" srcId="{0F9C7D0A-2D84-464C-8B90-8F68CD53728D}" destId="{4885E46A-9955-4BE2-8CCC-2F9706733862}" srcOrd="0" destOrd="0" parTransId="{6A6A54C4-DF55-4071-9F75-766C3793F878}" sibTransId="{DE13A385-92AA-4417-BD78-9559B937F0EF}"/>
    <dgm:cxn modelId="{0643F4CA-3FC0-E847-801B-B89D234040A3}" type="presOf" srcId="{DE13A385-92AA-4417-BD78-9559B937F0EF}" destId="{1185FE7D-17FB-A543-9AF2-974905F68EAA}" srcOrd="0" destOrd="0" presId="urn:microsoft.com/office/officeart/2005/8/layout/vProcess5"/>
    <dgm:cxn modelId="{EF2252DA-3A99-0245-AB4B-E2CA957C0659}" type="presOf" srcId="{0A95E8F6-1B3B-4FFA-BCF5-ADC058E6BA7D}" destId="{63B818B3-3A2A-9944-9A06-2D075533FBB2}" srcOrd="1" destOrd="0" presId="urn:microsoft.com/office/officeart/2005/8/layout/vProcess5"/>
    <dgm:cxn modelId="{C30DB8E3-44FE-2F4B-AB8A-DAA592EE9B26}" type="presOf" srcId="{32461191-0089-44F1-8615-E95D1D6D2A7D}" destId="{D6AE5999-4BEE-FF41-9057-265961E6FC9E}" srcOrd="1" destOrd="0" presId="urn:microsoft.com/office/officeart/2005/8/layout/vProcess5"/>
    <dgm:cxn modelId="{B8068120-05A5-474B-B766-4DEC18ACB0A2}" type="presParOf" srcId="{A811C6B1-9F01-6A4B-8F41-7255ADCC9E2F}" destId="{4EFEA950-3E53-C440-81E7-DDD8D1D7392A}" srcOrd="0" destOrd="0" presId="urn:microsoft.com/office/officeart/2005/8/layout/vProcess5"/>
    <dgm:cxn modelId="{8BF30DD7-48B9-F84A-85CC-D64D2F1D54AE}" type="presParOf" srcId="{A811C6B1-9F01-6A4B-8F41-7255ADCC9E2F}" destId="{824C6A46-2CB1-FE42-852D-48060F58A921}" srcOrd="1" destOrd="0" presId="urn:microsoft.com/office/officeart/2005/8/layout/vProcess5"/>
    <dgm:cxn modelId="{0AA23F66-F77C-7B4D-BE2C-2DAC71F26059}" type="presParOf" srcId="{A811C6B1-9F01-6A4B-8F41-7255ADCC9E2F}" destId="{9D69C55F-FEA0-0746-8F05-09BBF2FE14E2}" srcOrd="2" destOrd="0" presId="urn:microsoft.com/office/officeart/2005/8/layout/vProcess5"/>
    <dgm:cxn modelId="{B0E9F8F2-BD42-8C4C-AD9A-CCAA5B91712C}" type="presParOf" srcId="{A811C6B1-9F01-6A4B-8F41-7255ADCC9E2F}" destId="{3585BCA1-F8A7-994F-9EA7-5FE73F815718}" srcOrd="3" destOrd="0" presId="urn:microsoft.com/office/officeart/2005/8/layout/vProcess5"/>
    <dgm:cxn modelId="{45C7CB2C-1494-774A-B602-4F8916AC7439}" type="presParOf" srcId="{A811C6B1-9F01-6A4B-8F41-7255ADCC9E2F}" destId="{1185FE7D-17FB-A543-9AF2-974905F68EAA}" srcOrd="4" destOrd="0" presId="urn:microsoft.com/office/officeart/2005/8/layout/vProcess5"/>
    <dgm:cxn modelId="{FA00429F-32B0-F34C-9F00-EC54C46B2EC1}" type="presParOf" srcId="{A811C6B1-9F01-6A4B-8F41-7255ADCC9E2F}" destId="{640FD57C-BEF9-BB47-A3CA-C25EBD4D23B7}" srcOrd="5" destOrd="0" presId="urn:microsoft.com/office/officeart/2005/8/layout/vProcess5"/>
    <dgm:cxn modelId="{B26D95DB-5184-D74F-BBB8-7E84A53BC806}" type="presParOf" srcId="{A811C6B1-9F01-6A4B-8F41-7255ADCC9E2F}" destId="{3A91224E-D5CC-0942-9579-E3534A95EA37}" srcOrd="6" destOrd="0" presId="urn:microsoft.com/office/officeart/2005/8/layout/vProcess5"/>
    <dgm:cxn modelId="{0CADC64A-5E20-E54B-8504-8059B7B07EF1}" type="presParOf" srcId="{A811C6B1-9F01-6A4B-8F41-7255ADCC9E2F}" destId="{D6AE5999-4BEE-FF41-9057-265961E6FC9E}" srcOrd="7" destOrd="0" presId="urn:microsoft.com/office/officeart/2005/8/layout/vProcess5"/>
    <dgm:cxn modelId="{801D836E-9F64-A744-80B0-CA1200BAB00F}" type="presParOf" srcId="{A811C6B1-9F01-6A4B-8F41-7255ADCC9E2F}" destId="{63B818B3-3A2A-9944-9A06-2D075533FBB2}"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C6B2FF-0BC4-43AC-8EC5-0806AB4981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5540DF4-9377-4D14-BFD2-99F59F20BAC4}">
      <dgm:prSet custT="1"/>
      <dgm:spPr/>
      <dgm:t>
        <a:bodyPr/>
        <a:lstStyle/>
        <a:p>
          <a:pPr>
            <a:lnSpc>
              <a:spcPct val="100000"/>
            </a:lnSpc>
          </a:pPr>
          <a:r>
            <a:rPr lang="en-GB" sz="2400"/>
            <a:t>Overall…</a:t>
          </a:r>
          <a:endParaRPr lang="en-US" sz="2400"/>
        </a:p>
      </dgm:t>
    </dgm:pt>
    <dgm:pt modelId="{B1C90BB8-A6F7-41A4-B657-F1D3773A3D31}" type="parTrans" cxnId="{81F1D4D6-47A9-487F-B7F7-2C921B6F9EE0}">
      <dgm:prSet/>
      <dgm:spPr/>
      <dgm:t>
        <a:bodyPr/>
        <a:lstStyle/>
        <a:p>
          <a:endParaRPr lang="en-US"/>
        </a:p>
      </dgm:t>
    </dgm:pt>
    <dgm:pt modelId="{C4D7B1DD-2A9C-4C8B-9222-0DEA55F105F8}" type="sibTrans" cxnId="{81F1D4D6-47A9-487F-B7F7-2C921B6F9EE0}">
      <dgm:prSet/>
      <dgm:spPr/>
      <dgm:t>
        <a:bodyPr/>
        <a:lstStyle/>
        <a:p>
          <a:endParaRPr lang="en-US"/>
        </a:p>
      </dgm:t>
    </dgm:pt>
    <dgm:pt modelId="{EEC78408-C18B-4142-8DEB-DA0772833C75}">
      <dgm:prSet/>
      <dgm:spPr/>
      <dgm:t>
        <a:bodyPr/>
        <a:lstStyle/>
        <a:p>
          <a:pPr>
            <a:lnSpc>
              <a:spcPct val="100000"/>
            </a:lnSpc>
          </a:pPr>
          <a:r>
            <a:rPr lang="en-GB"/>
            <a:t>Referencing and in-text citations are used in a writers work to give credit to those who they sourced the information from.</a:t>
          </a:r>
        </a:p>
      </dgm:t>
    </dgm:pt>
    <dgm:pt modelId="{47ABDE92-A04C-AC4E-B67B-7D61CD424487}" type="parTrans" cxnId="{488A703C-5160-C04A-A78E-905E614D76A2}">
      <dgm:prSet/>
      <dgm:spPr/>
      <dgm:t>
        <a:bodyPr/>
        <a:lstStyle/>
        <a:p>
          <a:endParaRPr lang="en-GB"/>
        </a:p>
      </dgm:t>
    </dgm:pt>
    <dgm:pt modelId="{03E820B2-8B94-4642-AB6A-B9DE7FAF763D}" type="sibTrans" cxnId="{488A703C-5160-C04A-A78E-905E614D76A2}">
      <dgm:prSet/>
      <dgm:spPr/>
      <dgm:t>
        <a:bodyPr/>
        <a:lstStyle/>
        <a:p>
          <a:endParaRPr lang="en-GB"/>
        </a:p>
      </dgm:t>
    </dgm:pt>
    <dgm:pt modelId="{85505CD9-FDBB-1E46-A578-BF32E3CA8E43}">
      <dgm:prSet/>
      <dgm:spPr/>
      <dgm:t>
        <a:bodyPr/>
        <a:lstStyle/>
        <a:p>
          <a:pPr>
            <a:lnSpc>
              <a:spcPct val="100000"/>
            </a:lnSpc>
          </a:pPr>
          <a:r>
            <a:rPr lang="en-GB"/>
            <a:t>If the writer does not cite the information in their work correctly it may lead to </a:t>
          </a:r>
          <a:r>
            <a:rPr lang="en-GB" b="1"/>
            <a:t>Academic Misconduct </a:t>
          </a:r>
          <a:r>
            <a:rPr lang="en-GB"/>
            <a:t>and </a:t>
          </a:r>
          <a:r>
            <a:rPr lang="en-GB" b="1"/>
            <a:t>Plagiarism</a:t>
          </a:r>
          <a:r>
            <a:rPr lang="en-GB" b="0"/>
            <a:t>.</a:t>
          </a:r>
          <a:endParaRPr lang="en-GB" b="1"/>
        </a:p>
      </dgm:t>
    </dgm:pt>
    <dgm:pt modelId="{B0418B38-4814-794D-A9BE-F02613039B1D}" type="parTrans" cxnId="{6D712D93-D6E5-C741-A79D-38B1370A71A2}">
      <dgm:prSet/>
      <dgm:spPr/>
      <dgm:t>
        <a:bodyPr/>
        <a:lstStyle/>
        <a:p>
          <a:endParaRPr lang="en-GB"/>
        </a:p>
      </dgm:t>
    </dgm:pt>
    <dgm:pt modelId="{A6BDCEEC-97E6-734C-BC1A-219DDC1A9405}" type="sibTrans" cxnId="{6D712D93-D6E5-C741-A79D-38B1370A71A2}">
      <dgm:prSet/>
      <dgm:spPr/>
      <dgm:t>
        <a:bodyPr/>
        <a:lstStyle/>
        <a:p>
          <a:endParaRPr lang="en-GB"/>
        </a:p>
      </dgm:t>
    </dgm:pt>
    <dgm:pt modelId="{2CD60E4A-F18A-B94C-822B-CA7DF8AFAF32}">
      <dgm:prSet/>
      <dgm:spPr/>
      <dgm:t>
        <a:bodyPr/>
        <a:lstStyle/>
        <a:p>
          <a:pPr>
            <a:lnSpc>
              <a:spcPct val="100000"/>
            </a:lnSpc>
          </a:pPr>
          <a:r>
            <a:rPr lang="en-GB"/>
            <a:t>If </a:t>
          </a:r>
          <a:r>
            <a:rPr lang="en-GB" b="1"/>
            <a:t>Academic Misconduct </a:t>
          </a:r>
          <a:r>
            <a:rPr lang="en-GB"/>
            <a:t>and or </a:t>
          </a:r>
          <a:r>
            <a:rPr lang="en-GB" b="1"/>
            <a:t>Plagiarism</a:t>
          </a:r>
          <a:r>
            <a:rPr lang="en-GB"/>
            <a:t> occurs the writer may be at risk of termination from their course.</a:t>
          </a:r>
        </a:p>
      </dgm:t>
    </dgm:pt>
    <dgm:pt modelId="{EF3684E8-F785-AC4B-AD56-B26328236A0B}" type="parTrans" cxnId="{93E07382-210E-534F-995B-85F9F8CC3198}">
      <dgm:prSet/>
      <dgm:spPr/>
      <dgm:t>
        <a:bodyPr/>
        <a:lstStyle/>
        <a:p>
          <a:endParaRPr lang="en-GB"/>
        </a:p>
      </dgm:t>
    </dgm:pt>
    <dgm:pt modelId="{7EAC7174-9EBD-9446-A4C0-DE43A638EF32}" type="sibTrans" cxnId="{93E07382-210E-534F-995B-85F9F8CC3198}">
      <dgm:prSet/>
      <dgm:spPr/>
      <dgm:t>
        <a:bodyPr/>
        <a:lstStyle/>
        <a:p>
          <a:endParaRPr lang="en-GB"/>
        </a:p>
      </dgm:t>
    </dgm:pt>
    <dgm:pt modelId="{F2B6C42B-5DF6-470D-A8C7-8829AFB689F7}" type="pres">
      <dgm:prSet presAssocID="{89C6B2FF-0BC4-43AC-8EC5-0806AB49816E}" presName="root" presStyleCnt="0">
        <dgm:presLayoutVars>
          <dgm:dir/>
          <dgm:resizeHandles val="exact"/>
        </dgm:presLayoutVars>
      </dgm:prSet>
      <dgm:spPr/>
    </dgm:pt>
    <dgm:pt modelId="{2566856B-2A4D-42F5-A2D4-428099AE0FB5}" type="pres">
      <dgm:prSet presAssocID="{25540DF4-9377-4D14-BFD2-99F59F20BAC4}" presName="compNode" presStyleCnt="0"/>
      <dgm:spPr/>
    </dgm:pt>
    <dgm:pt modelId="{77CEB987-9866-45BB-9B5D-0B34501D9DA2}" type="pres">
      <dgm:prSet presAssocID="{25540DF4-9377-4D14-BFD2-99F59F20BAC4}" presName="bgRect" presStyleLbl="bgShp" presStyleIdx="0" presStyleCnt="4"/>
      <dgm:spPr/>
    </dgm:pt>
    <dgm:pt modelId="{86E0B396-1E55-41D2-AE2C-3D7D061D2510}" type="pres">
      <dgm:prSet presAssocID="{25540DF4-9377-4D14-BFD2-99F59F20BA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humbs Up Sign"/>
        </a:ext>
      </dgm:extLst>
    </dgm:pt>
    <dgm:pt modelId="{F1AA0AE0-7E48-41AF-A707-5EC20A5858A5}" type="pres">
      <dgm:prSet presAssocID="{25540DF4-9377-4D14-BFD2-99F59F20BAC4}" presName="spaceRect" presStyleCnt="0"/>
      <dgm:spPr/>
    </dgm:pt>
    <dgm:pt modelId="{1D410961-32D9-4C50-B66E-9601EFB9A0A7}" type="pres">
      <dgm:prSet presAssocID="{25540DF4-9377-4D14-BFD2-99F59F20BAC4}" presName="parTx" presStyleLbl="revTx" presStyleIdx="0" presStyleCnt="4">
        <dgm:presLayoutVars>
          <dgm:chMax val="0"/>
          <dgm:chPref val="0"/>
        </dgm:presLayoutVars>
      </dgm:prSet>
      <dgm:spPr/>
    </dgm:pt>
    <dgm:pt modelId="{712F97D2-9403-4FF1-AAA4-1D23EF6C1457}" type="pres">
      <dgm:prSet presAssocID="{C4D7B1DD-2A9C-4C8B-9222-0DEA55F105F8}" presName="sibTrans" presStyleCnt="0"/>
      <dgm:spPr/>
    </dgm:pt>
    <dgm:pt modelId="{E64F38C3-1DA0-4B8F-AE85-3852B23757BB}" type="pres">
      <dgm:prSet presAssocID="{EEC78408-C18B-4142-8DEB-DA0772833C75}" presName="compNode" presStyleCnt="0"/>
      <dgm:spPr/>
    </dgm:pt>
    <dgm:pt modelId="{9C61AC63-5105-446F-BD75-31059E819C29}" type="pres">
      <dgm:prSet presAssocID="{EEC78408-C18B-4142-8DEB-DA0772833C75}" presName="bgRect" presStyleLbl="bgShp" presStyleIdx="1" presStyleCnt="4"/>
      <dgm:spPr/>
    </dgm:pt>
    <dgm:pt modelId="{9D79B956-BF96-4BE8-8826-D637DACF3B7E}" type="pres">
      <dgm:prSet presAssocID="{EEC78408-C18B-4142-8DEB-DA0772833C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Quotation Mark"/>
        </a:ext>
      </dgm:extLst>
    </dgm:pt>
    <dgm:pt modelId="{A58027A1-7633-4B29-82C8-79AF76F4ED4D}" type="pres">
      <dgm:prSet presAssocID="{EEC78408-C18B-4142-8DEB-DA0772833C75}" presName="spaceRect" presStyleCnt="0"/>
      <dgm:spPr/>
    </dgm:pt>
    <dgm:pt modelId="{497B9E59-B0BB-4579-8178-CF032949ABE3}" type="pres">
      <dgm:prSet presAssocID="{EEC78408-C18B-4142-8DEB-DA0772833C75}" presName="parTx" presStyleLbl="revTx" presStyleIdx="1" presStyleCnt="4">
        <dgm:presLayoutVars>
          <dgm:chMax val="0"/>
          <dgm:chPref val="0"/>
        </dgm:presLayoutVars>
      </dgm:prSet>
      <dgm:spPr/>
    </dgm:pt>
    <dgm:pt modelId="{3F89690B-9678-4273-8482-F4BD21979035}" type="pres">
      <dgm:prSet presAssocID="{03E820B2-8B94-4642-AB6A-B9DE7FAF763D}" presName="sibTrans" presStyleCnt="0"/>
      <dgm:spPr/>
    </dgm:pt>
    <dgm:pt modelId="{9D572F30-2A68-49B8-B720-D06FBCAD2705}" type="pres">
      <dgm:prSet presAssocID="{85505CD9-FDBB-1E46-A578-BF32E3CA8E43}" presName="compNode" presStyleCnt="0"/>
      <dgm:spPr/>
    </dgm:pt>
    <dgm:pt modelId="{21C856A1-C8B5-4154-A689-287A929ED81B}" type="pres">
      <dgm:prSet presAssocID="{85505CD9-FDBB-1E46-A578-BF32E3CA8E43}" presName="bgRect" presStyleLbl="bgShp" presStyleIdx="2" presStyleCnt="4"/>
      <dgm:spPr/>
    </dgm:pt>
    <dgm:pt modelId="{AABB3B2B-3ACC-4642-BB46-D4A682C74D2F}" type="pres">
      <dgm:prSet presAssocID="{85505CD9-FDBB-1E46-A578-BF32E3CA8E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81C9AE15-435B-4480-8DB0-DF851AC90DF6}" type="pres">
      <dgm:prSet presAssocID="{85505CD9-FDBB-1E46-A578-BF32E3CA8E43}" presName="spaceRect" presStyleCnt="0"/>
      <dgm:spPr/>
    </dgm:pt>
    <dgm:pt modelId="{1E531617-C04B-47A5-A0C1-73AFBD715D83}" type="pres">
      <dgm:prSet presAssocID="{85505CD9-FDBB-1E46-A578-BF32E3CA8E43}" presName="parTx" presStyleLbl="revTx" presStyleIdx="2" presStyleCnt="4">
        <dgm:presLayoutVars>
          <dgm:chMax val="0"/>
          <dgm:chPref val="0"/>
        </dgm:presLayoutVars>
      </dgm:prSet>
      <dgm:spPr/>
    </dgm:pt>
    <dgm:pt modelId="{C7669E48-D42B-4683-90EC-5D875F3B558A}" type="pres">
      <dgm:prSet presAssocID="{A6BDCEEC-97E6-734C-BC1A-219DDC1A9405}" presName="sibTrans" presStyleCnt="0"/>
      <dgm:spPr/>
    </dgm:pt>
    <dgm:pt modelId="{A7859A9F-9DB0-47E2-9202-EC57213294D5}" type="pres">
      <dgm:prSet presAssocID="{2CD60E4A-F18A-B94C-822B-CA7DF8AFAF32}" presName="compNode" presStyleCnt="0"/>
      <dgm:spPr/>
    </dgm:pt>
    <dgm:pt modelId="{1D25A631-A946-4267-A0D2-1B901C9BE07A}" type="pres">
      <dgm:prSet presAssocID="{2CD60E4A-F18A-B94C-822B-CA7DF8AFAF32}" presName="bgRect" presStyleLbl="bgShp" presStyleIdx="3" presStyleCnt="4"/>
      <dgm:spPr/>
    </dgm:pt>
    <dgm:pt modelId="{F9C9907C-5217-461B-80F2-1AC2D51AD4BA}" type="pres">
      <dgm:prSet presAssocID="{2CD60E4A-F18A-B94C-822B-CA7DF8AFAF3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o sign"/>
        </a:ext>
      </dgm:extLst>
    </dgm:pt>
    <dgm:pt modelId="{717B0044-559A-425C-ABC6-60F007D3B1FF}" type="pres">
      <dgm:prSet presAssocID="{2CD60E4A-F18A-B94C-822B-CA7DF8AFAF32}" presName="spaceRect" presStyleCnt="0"/>
      <dgm:spPr/>
    </dgm:pt>
    <dgm:pt modelId="{99785462-1A96-4815-A04B-BE591E44B33B}" type="pres">
      <dgm:prSet presAssocID="{2CD60E4A-F18A-B94C-822B-CA7DF8AFAF32}" presName="parTx" presStyleLbl="revTx" presStyleIdx="3" presStyleCnt="4">
        <dgm:presLayoutVars>
          <dgm:chMax val="0"/>
          <dgm:chPref val="0"/>
        </dgm:presLayoutVars>
      </dgm:prSet>
      <dgm:spPr/>
    </dgm:pt>
  </dgm:ptLst>
  <dgm:cxnLst>
    <dgm:cxn modelId="{7C4D7328-3640-E54B-B8D2-BA26661109E7}" type="presOf" srcId="{25540DF4-9377-4D14-BFD2-99F59F20BAC4}" destId="{1D410961-32D9-4C50-B66E-9601EFB9A0A7}" srcOrd="0" destOrd="0" presId="urn:microsoft.com/office/officeart/2018/2/layout/IconVerticalSolidList"/>
    <dgm:cxn modelId="{488A703C-5160-C04A-A78E-905E614D76A2}" srcId="{89C6B2FF-0BC4-43AC-8EC5-0806AB49816E}" destId="{EEC78408-C18B-4142-8DEB-DA0772833C75}" srcOrd="1" destOrd="0" parTransId="{47ABDE92-A04C-AC4E-B67B-7D61CD424487}" sibTransId="{03E820B2-8B94-4642-AB6A-B9DE7FAF763D}"/>
    <dgm:cxn modelId="{D737F742-3046-3643-89F2-E35568DD8D03}" type="presOf" srcId="{2CD60E4A-F18A-B94C-822B-CA7DF8AFAF32}" destId="{99785462-1A96-4815-A04B-BE591E44B33B}" srcOrd="0" destOrd="0" presId="urn:microsoft.com/office/officeart/2018/2/layout/IconVerticalSolidList"/>
    <dgm:cxn modelId="{36262A58-74A8-7A4B-B83B-EC5A4DE73A38}" type="presOf" srcId="{85505CD9-FDBB-1E46-A578-BF32E3CA8E43}" destId="{1E531617-C04B-47A5-A0C1-73AFBD715D83}" srcOrd="0" destOrd="0" presId="urn:microsoft.com/office/officeart/2018/2/layout/IconVerticalSolidList"/>
    <dgm:cxn modelId="{E1BE7E67-D1C5-0641-B173-4BBC94207FAA}" type="presOf" srcId="{EEC78408-C18B-4142-8DEB-DA0772833C75}" destId="{497B9E59-B0BB-4579-8178-CF032949ABE3}" srcOrd="0" destOrd="0" presId="urn:microsoft.com/office/officeart/2018/2/layout/IconVerticalSolidList"/>
    <dgm:cxn modelId="{93E07382-210E-534F-995B-85F9F8CC3198}" srcId="{89C6B2FF-0BC4-43AC-8EC5-0806AB49816E}" destId="{2CD60E4A-F18A-B94C-822B-CA7DF8AFAF32}" srcOrd="3" destOrd="0" parTransId="{EF3684E8-F785-AC4B-AD56-B26328236A0B}" sibTransId="{7EAC7174-9EBD-9446-A4C0-DE43A638EF32}"/>
    <dgm:cxn modelId="{6D712D93-D6E5-C741-A79D-38B1370A71A2}" srcId="{89C6B2FF-0BC4-43AC-8EC5-0806AB49816E}" destId="{85505CD9-FDBB-1E46-A578-BF32E3CA8E43}" srcOrd="2" destOrd="0" parTransId="{B0418B38-4814-794D-A9BE-F02613039B1D}" sibTransId="{A6BDCEEC-97E6-734C-BC1A-219DDC1A9405}"/>
    <dgm:cxn modelId="{869ACFAF-88CC-044F-85D5-1C7273EE2A71}" type="presOf" srcId="{89C6B2FF-0BC4-43AC-8EC5-0806AB49816E}" destId="{F2B6C42B-5DF6-470D-A8C7-8829AFB689F7}" srcOrd="0" destOrd="0" presId="urn:microsoft.com/office/officeart/2018/2/layout/IconVerticalSolidList"/>
    <dgm:cxn modelId="{81F1D4D6-47A9-487F-B7F7-2C921B6F9EE0}" srcId="{89C6B2FF-0BC4-43AC-8EC5-0806AB49816E}" destId="{25540DF4-9377-4D14-BFD2-99F59F20BAC4}" srcOrd="0" destOrd="0" parTransId="{B1C90BB8-A6F7-41A4-B657-F1D3773A3D31}" sibTransId="{C4D7B1DD-2A9C-4C8B-9222-0DEA55F105F8}"/>
    <dgm:cxn modelId="{72F8382F-849C-2A48-B72F-7FDBEA537624}" type="presParOf" srcId="{F2B6C42B-5DF6-470D-A8C7-8829AFB689F7}" destId="{2566856B-2A4D-42F5-A2D4-428099AE0FB5}" srcOrd="0" destOrd="0" presId="urn:microsoft.com/office/officeart/2018/2/layout/IconVerticalSolidList"/>
    <dgm:cxn modelId="{70632D9B-A251-524C-9E99-B3AE82C2DE9F}" type="presParOf" srcId="{2566856B-2A4D-42F5-A2D4-428099AE0FB5}" destId="{77CEB987-9866-45BB-9B5D-0B34501D9DA2}" srcOrd="0" destOrd="0" presId="urn:microsoft.com/office/officeart/2018/2/layout/IconVerticalSolidList"/>
    <dgm:cxn modelId="{A5A79CA8-7B7E-4349-887E-A7011E9DDC70}" type="presParOf" srcId="{2566856B-2A4D-42F5-A2D4-428099AE0FB5}" destId="{86E0B396-1E55-41D2-AE2C-3D7D061D2510}" srcOrd="1" destOrd="0" presId="urn:microsoft.com/office/officeart/2018/2/layout/IconVerticalSolidList"/>
    <dgm:cxn modelId="{32B56B2A-2A4A-1C44-91EA-F8F00126CAC3}" type="presParOf" srcId="{2566856B-2A4D-42F5-A2D4-428099AE0FB5}" destId="{F1AA0AE0-7E48-41AF-A707-5EC20A5858A5}" srcOrd="2" destOrd="0" presId="urn:microsoft.com/office/officeart/2018/2/layout/IconVerticalSolidList"/>
    <dgm:cxn modelId="{51560D58-8658-3E4B-9A34-CAF00777869E}" type="presParOf" srcId="{2566856B-2A4D-42F5-A2D4-428099AE0FB5}" destId="{1D410961-32D9-4C50-B66E-9601EFB9A0A7}" srcOrd="3" destOrd="0" presId="urn:microsoft.com/office/officeart/2018/2/layout/IconVerticalSolidList"/>
    <dgm:cxn modelId="{8A034BE0-FEED-9F41-87D0-310FDAE520A2}" type="presParOf" srcId="{F2B6C42B-5DF6-470D-A8C7-8829AFB689F7}" destId="{712F97D2-9403-4FF1-AAA4-1D23EF6C1457}" srcOrd="1" destOrd="0" presId="urn:microsoft.com/office/officeart/2018/2/layout/IconVerticalSolidList"/>
    <dgm:cxn modelId="{6A39E964-3B7D-CD44-89BF-75250AB38C09}" type="presParOf" srcId="{F2B6C42B-5DF6-470D-A8C7-8829AFB689F7}" destId="{E64F38C3-1DA0-4B8F-AE85-3852B23757BB}" srcOrd="2" destOrd="0" presId="urn:microsoft.com/office/officeart/2018/2/layout/IconVerticalSolidList"/>
    <dgm:cxn modelId="{483E77B6-189A-FA4B-A7F3-F8C8FE9164D6}" type="presParOf" srcId="{E64F38C3-1DA0-4B8F-AE85-3852B23757BB}" destId="{9C61AC63-5105-446F-BD75-31059E819C29}" srcOrd="0" destOrd="0" presId="urn:microsoft.com/office/officeart/2018/2/layout/IconVerticalSolidList"/>
    <dgm:cxn modelId="{DFB7D1F2-FDE7-0E4B-B6D2-0F8BB2303245}" type="presParOf" srcId="{E64F38C3-1DA0-4B8F-AE85-3852B23757BB}" destId="{9D79B956-BF96-4BE8-8826-D637DACF3B7E}" srcOrd="1" destOrd="0" presId="urn:microsoft.com/office/officeart/2018/2/layout/IconVerticalSolidList"/>
    <dgm:cxn modelId="{E3296B99-551D-0746-850E-8F5753A079F2}" type="presParOf" srcId="{E64F38C3-1DA0-4B8F-AE85-3852B23757BB}" destId="{A58027A1-7633-4B29-82C8-79AF76F4ED4D}" srcOrd="2" destOrd="0" presId="urn:microsoft.com/office/officeart/2018/2/layout/IconVerticalSolidList"/>
    <dgm:cxn modelId="{288A22A9-F1B2-6847-8C88-848953A3E4F7}" type="presParOf" srcId="{E64F38C3-1DA0-4B8F-AE85-3852B23757BB}" destId="{497B9E59-B0BB-4579-8178-CF032949ABE3}" srcOrd="3" destOrd="0" presId="urn:microsoft.com/office/officeart/2018/2/layout/IconVerticalSolidList"/>
    <dgm:cxn modelId="{FF0BB756-9C7A-DE4A-B5DD-61527488939C}" type="presParOf" srcId="{F2B6C42B-5DF6-470D-A8C7-8829AFB689F7}" destId="{3F89690B-9678-4273-8482-F4BD21979035}" srcOrd="3" destOrd="0" presId="urn:microsoft.com/office/officeart/2018/2/layout/IconVerticalSolidList"/>
    <dgm:cxn modelId="{CB67431A-DDAC-D64D-A1BA-3EEF6A15F52C}" type="presParOf" srcId="{F2B6C42B-5DF6-470D-A8C7-8829AFB689F7}" destId="{9D572F30-2A68-49B8-B720-D06FBCAD2705}" srcOrd="4" destOrd="0" presId="urn:microsoft.com/office/officeart/2018/2/layout/IconVerticalSolidList"/>
    <dgm:cxn modelId="{2BB98C03-2282-BE4C-B872-0E88C1DDCE03}" type="presParOf" srcId="{9D572F30-2A68-49B8-B720-D06FBCAD2705}" destId="{21C856A1-C8B5-4154-A689-287A929ED81B}" srcOrd="0" destOrd="0" presId="urn:microsoft.com/office/officeart/2018/2/layout/IconVerticalSolidList"/>
    <dgm:cxn modelId="{CBF8FE19-855C-4043-BC13-389B4D847C99}" type="presParOf" srcId="{9D572F30-2A68-49B8-B720-D06FBCAD2705}" destId="{AABB3B2B-3ACC-4642-BB46-D4A682C74D2F}" srcOrd="1" destOrd="0" presId="urn:microsoft.com/office/officeart/2018/2/layout/IconVerticalSolidList"/>
    <dgm:cxn modelId="{DC9E49E1-5B83-FE4C-A794-E85D60E414A8}" type="presParOf" srcId="{9D572F30-2A68-49B8-B720-D06FBCAD2705}" destId="{81C9AE15-435B-4480-8DB0-DF851AC90DF6}" srcOrd="2" destOrd="0" presId="urn:microsoft.com/office/officeart/2018/2/layout/IconVerticalSolidList"/>
    <dgm:cxn modelId="{6294FDB1-498E-4441-B77A-55217C318B73}" type="presParOf" srcId="{9D572F30-2A68-49B8-B720-D06FBCAD2705}" destId="{1E531617-C04B-47A5-A0C1-73AFBD715D83}" srcOrd="3" destOrd="0" presId="urn:microsoft.com/office/officeart/2018/2/layout/IconVerticalSolidList"/>
    <dgm:cxn modelId="{0B6C9F42-ED36-9A4E-89DA-8273E1ED7D89}" type="presParOf" srcId="{F2B6C42B-5DF6-470D-A8C7-8829AFB689F7}" destId="{C7669E48-D42B-4683-90EC-5D875F3B558A}" srcOrd="5" destOrd="0" presId="urn:microsoft.com/office/officeart/2018/2/layout/IconVerticalSolidList"/>
    <dgm:cxn modelId="{543AF059-2700-9946-BF00-34EC36CF9196}" type="presParOf" srcId="{F2B6C42B-5DF6-470D-A8C7-8829AFB689F7}" destId="{A7859A9F-9DB0-47E2-9202-EC57213294D5}" srcOrd="6" destOrd="0" presId="urn:microsoft.com/office/officeart/2018/2/layout/IconVerticalSolidList"/>
    <dgm:cxn modelId="{3BA39C11-591F-F343-9861-A0F357E38394}" type="presParOf" srcId="{A7859A9F-9DB0-47E2-9202-EC57213294D5}" destId="{1D25A631-A946-4267-A0D2-1B901C9BE07A}" srcOrd="0" destOrd="0" presId="urn:microsoft.com/office/officeart/2018/2/layout/IconVerticalSolidList"/>
    <dgm:cxn modelId="{7D6DE978-F39A-7045-A6B8-8F9668152D8D}" type="presParOf" srcId="{A7859A9F-9DB0-47E2-9202-EC57213294D5}" destId="{F9C9907C-5217-461B-80F2-1AC2D51AD4BA}" srcOrd="1" destOrd="0" presId="urn:microsoft.com/office/officeart/2018/2/layout/IconVerticalSolidList"/>
    <dgm:cxn modelId="{7E6F35EC-AE0C-1845-8DE7-F28CD47B9351}" type="presParOf" srcId="{A7859A9F-9DB0-47E2-9202-EC57213294D5}" destId="{717B0044-559A-425C-ABC6-60F007D3B1FF}" srcOrd="2" destOrd="0" presId="urn:microsoft.com/office/officeart/2018/2/layout/IconVerticalSolidList"/>
    <dgm:cxn modelId="{A7B6C786-5C2D-0F47-AAAF-9D451B261694}" type="presParOf" srcId="{A7859A9F-9DB0-47E2-9202-EC57213294D5}" destId="{99785462-1A96-4815-A04B-BE591E44B33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5881A-0952-4584-B247-BB3A7495D462}">
      <dsp:nvSpPr>
        <dsp:cNvPr id="0" name=""/>
        <dsp:cNvSpPr/>
      </dsp:nvSpPr>
      <dsp:spPr>
        <a:xfrm>
          <a:off x="138055" y="174868"/>
          <a:ext cx="1297576" cy="129757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2370C-F709-4D26-B464-EBA862EA1679}">
      <dsp:nvSpPr>
        <dsp:cNvPr id="0" name=""/>
        <dsp:cNvSpPr/>
      </dsp:nvSpPr>
      <dsp:spPr>
        <a:xfrm>
          <a:off x="410546" y="447359"/>
          <a:ext cx="752594" cy="7525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952222-6AEF-4DC1-93D4-3567B2160866}">
      <dsp:nvSpPr>
        <dsp:cNvPr id="0" name=""/>
        <dsp:cNvSpPr/>
      </dsp:nvSpPr>
      <dsp:spPr>
        <a:xfrm>
          <a:off x="1713684" y="174868"/>
          <a:ext cx="3058574" cy="1297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is Harvard referencing?</a:t>
          </a:r>
          <a:endParaRPr lang="en-US" sz="2400" kern="1200"/>
        </a:p>
      </dsp:txBody>
      <dsp:txXfrm>
        <a:off x="1713684" y="174868"/>
        <a:ext cx="3058574" cy="1297576"/>
      </dsp:txXfrm>
    </dsp:sp>
    <dsp:sp modelId="{69F98F6C-FA08-4B5E-A5EE-3D5438904452}">
      <dsp:nvSpPr>
        <dsp:cNvPr id="0" name=""/>
        <dsp:cNvSpPr/>
      </dsp:nvSpPr>
      <dsp:spPr>
        <a:xfrm>
          <a:off x="5305191" y="174868"/>
          <a:ext cx="1297576" cy="129757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0B7A4-0395-4CA0-9A11-CA4078966B41}">
      <dsp:nvSpPr>
        <dsp:cNvPr id="0" name=""/>
        <dsp:cNvSpPr/>
      </dsp:nvSpPr>
      <dsp:spPr>
        <a:xfrm>
          <a:off x="5577682" y="447359"/>
          <a:ext cx="752594" cy="7525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FA199-B608-4896-93D5-36F7851A7423}">
      <dsp:nvSpPr>
        <dsp:cNvPr id="0" name=""/>
        <dsp:cNvSpPr/>
      </dsp:nvSpPr>
      <dsp:spPr>
        <a:xfrm>
          <a:off x="6880820" y="174868"/>
          <a:ext cx="3058574" cy="1297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do references and in – text citations look like?</a:t>
          </a:r>
          <a:endParaRPr lang="en-US" sz="2400" kern="1200"/>
        </a:p>
      </dsp:txBody>
      <dsp:txXfrm>
        <a:off x="6880820" y="174868"/>
        <a:ext cx="3058574" cy="1297576"/>
      </dsp:txXfrm>
    </dsp:sp>
    <dsp:sp modelId="{DCE9AC3A-D912-4575-8E58-17D753409945}">
      <dsp:nvSpPr>
        <dsp:cNvPr id="0" name=""/>
        <dsp:cNvSpPr/>
      </dsp:nvSpPr>
      <dsp:spPr>
        <a:xfrm>
          <a:off x="138055" y="2075616"/>
          <a:ext cx="1297576" cy="129757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5A93CA-A2D5-43FB-A88B-AE520ACB9113}">
      <dsp:nvSpPr>
        <dsp:cNvPr id="0" name=""/>
        <dsp:cNvSpPr/>
      </dsp:nvSpPr>
      <dsp:spPr>
        <a:xfrm>
          <a:off x="410546" y="2348107"/>
          <a:ext cx="752594" cy="7525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8BEE13-3EA6-47D5-BDDE-19EDA16BE3E9}">
      <dsp:nvSpPr>
        <dsp:cNvPr id="0" name=""/>
        <dsp:cNvSpPr/>
      </dsp:nvSpPr>
      <dsp:spPr>
        <a:xfrm>
          <a:off x="1713684" y="2075616"/>
          <a:ext cx="3058574" cy="1297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Why use in – text citations and referencing?</a:t>
          </a:r>
          <a:endParaRPr lang="en-US" sz="2400" kern="1200"/>
        </a:p>
      </dsp:txBody>
      <dsp:txXfrm>
        <a:off x="1713684" y="2075616"/>
        <a:ext cx="3058574" cy="1297576"/>
      </dsp:txXfrm>
    </dsp:sp>
    <dsp:sp modelId="{C5760E28-3CA3-4FE5-92E7-72472B6F764D}">
      <dsp:nvSpPr>
        <dsp:cNvPr id="0" name=""/>
        <dsp:cNvSpPr/>
      </dsp:nvSpPr>
      <dsp:spPr>
        <a:xfrm>
          <a:off x="5305191" y="2075616"/>
          <a:ext cx="1297576" cy="129757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A15E2-C4FD-4F8D-BFC1-902397C47272}">
      <dsp:nvSpPr>
        <dsp:cNvPr id="0" name=""/>
        <dsp:cNvSpPr/>
      </dsp:nvSpPr>
      <dsp:spPr>
        <a:xfrm>
          <a:off x="5577682" y="2348107"/>
          <a:ext cx="752594" cy="7525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002693-7777-4827-AF96-F956D1D1B971}">
      <dsp:nvSpPr>
        <dsp:cNvPr id="0" name=""/>
        <dsp:cNvSpPr/>
      </dsp:nvSpPr>
      <dsp:spPr>
        <a:xfrm>
          <a:off x="6880820" y="2075616"/>
          <a:ext cx="3058574" cy="1297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will happen if you don’t reference correctly?</a:t>
          </a:r>
          <a:endParaRPr lang="en-US" sz="2400" kern="1200"/>
        </a:p>
      </dsp:txBody>
      <dsp:txXfrm>
        <a:off x="6880820" y="2075616"/>
        <a:ext cx="3058574" cy="12975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32443-C191-46A1-9626-B5B10179FB58}">
      <dsp:nvSpPr>
        <dsp:cNvPr id="0" name=""/>
        <dsp:cNvSpPr/>
      </dsp:nvSpPr>
      <dsp:spPr>
        <a:xfrm>
          <a:off x="0" y="716180"/>
          <a:ext cx="11004385" cy="13221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12330-FB41-4428-A07B-B0E60801E252}">
      <dsp:nvSpPr>
        <dsp:cNvPr id="0" name=""/>
        <dsp:cNvSpPr/>
      </dsp:nvSpPr>
      <dsp:spPr>
        <a:xfrm>
          <a:off x="399959" y="1013670"/>
          <a:ext cx="727198" cy="7271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41D28D-C0B8-487E-AFCB-14E0B24E02F8}">
      <dsp:nvSpPr>
        <dsp:cNvPr id="0" name=""/>
        <dsp:cNvSpPr/>
      </dsp:nvSpPr>
      <dsp:spPr>
        <a:xfrm>
          <a:off x="1527116" y="716180"/>
          <a:ext cx="9477268" cy="1322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931" tIns="139931" rIns="139931" bIns="139931" numCol="1" spcCol="1270" anchor="ctr" anchorCtr="0">
          <a:noAutofit/>
        </a:bodyPr>
        <a:lstStyle/>
        <a:p>
          <a:pPr marL="0" lvl="0" indent="0" algn="l" defTabSz="1111250">
            <a:lnSpc>
              <a:spcPct val="90000"/>
            </a:lnSpc>
            <a:spcBef>
              <a:spcPct val="0"/>
            </a:spcBef>
            <a:spcAft>
              <a:spcPct val="35000"/>
            </a:spcAft>
            <a:buNone/>
          </a:pPr>
          <a:r>
            <a:rPr lang="en-GB" sz="2500" kern="1200" dirty="0"/>
            <a:t>“Referencing is the practice of acknowledging in an academic text </a:t>
          </a:r>
          <a:r>
            <a:rPr lang="en-GB" sz="2500" kern="1200" dirty="0" err="1"/>
            <a:t>orthe</a:t>
          </a:r>
          <a:r>
            <a:rPr lang="en-GB" sz="2500" kern="1200" dirty="0"/>
            <a:t> intellectual work of others.” </a:t>
          </a:r>
          <a:r>
            <a:rPr lang="en-GB" sz="2500" u="sng" kern="1200" dirty="0"/>
            <a:t>(Neville, 2012, p.1)</a:t>
          </a:r>
          <a:endParaRPr lang="en-US" sz="2500" kern="1200" dirty="0"/>
        </a:p>
      </dsp:txBody>
      <dsp:txXfrm>
        <a:off x="1527116" y="716180"/>
        <a:ext cx="9477268" cy="1322179"/>
      </dsp:txXfrm>
    </dsp:sp>
    <dsp:sp modelId="{8C2C15B5-ABBF-4D23-917A-5C1247317342}">
      <dsp:nvSpPr>
        <dsp:cNvPr id="0" name=""/>
        <dsp:cNvSpPr/>
      </dsp:nvSpPr>
      <dsp:spPr>
        <a:xfrm>
          <a:off x="0" y="2368904"/>
          <a:ext cx="11004385" cy="13221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C580B0-5F09-4CE4-869F-DF7224512FCF}">
      <dsp:nvSpPr>
        <dsp:cNvPr id="0" name=""/>
        <dsp:cNvSpPr/>
      </dsp:nvSpPr>
      <dsp:spPr>
        <a:xfrm>
          <a:off x="399959" y="2666394"/>
          <a:ext cx="727198" cy="7271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094C24-B7FD-4E31-843A-3C6E466D84B1}">
      <dsp:nvSpPr>
        <dsp:cNvPr id="0" name=""/>
        <dsp:cNvSpPr/>
      </dsp:nvSpPr>
      <dsp:spPr>
        <a:xfrm>
          <a:off x="1527116" y="2368904"/>
          <a:ext cx="9477268" cy="1322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931" tIns="139931" rIns="139931" bIns="139931" numCol="1" spcCol="1270" anchor="ctr" anchorCtr="0">
          <a:noAutofit/>
        </a:bodyPr>
        <a:lstStyle/>
        <a:p>
          <a:pPr marL="0" lvl="0" indent="0" algn="l" defTabSz="1111250">
            <a:lnSpc>
              <a:spcPct val="90000"/>
            </a:lnSpc>
            <a:spcBef>
              <a:spcPct val="0"/>
            </a:spcBef>
            <a:spcAft>
              <a:spcPct val="35000"/>
            </a:spcAft>
            <a:buNone/>
          </a:pPr>
          <a:r>
            <a:rPr lang="en-GB" sz="2500" kern="1200"/>
            <a:t>According to </a:t>
          </a:r>
          <a:r>
            <a:rPr lang="en-GB" sz="2500" u="sng" kern="1200"/>
            <a:t>The University of Sheffield (2024), </a:t>
          </a:r>
          <a:r>
            <a:rPr lang="en-GB" sz="2500" kern="1200"/>
            <a:t>Harvard referencing is an author date method used within the body of the assignment.</a:t>
          </a:r>
          <a:endParaRPr lang="en-US" sz="2500" kern="1200"/>
        </a:p>
      </dsp:txBody>
      <dsp:txXfrm>
        <a:off x="1527116" y="2368904"/>
        <a:ext cx="9477268" cy="1322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C6A46-2CB1-FE42-852D-48060F58A921}">
      <dsp:nvSpPr>
        <dsp:cNvPr id="0" name=""/>
        <dsp:cNvSpPr/>
      </dsp:nvSpPr>
      <dsp:spPr>
        <a:xfrm>
          <a:off x="0" y="0"/>
          <a:ext cx="9353727" cy="13221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The writer should use in-text citations where you paraphrase or quote a specific source. </a:t>
          </a:r>
          <a:r>
            <a:rPr lang="en-GB" sz="2500" u="sng" kern="1200"/>
            <a:t>(Caulfield,2020)</a:t>
          </a:r>
          <a:endParaRPr lang="en-US" sz="2500" u="sng" kern="1200"/>
        </a:p>
      </dsp:txBody>
      <dsp:txXfrm>
        <a:off x="38725" y="38725"/>
        <a:ext cx="7926993" cy="1244729"/>
      </dsp:txXfrm>
    </dsp:sp>
    <dsp:sp modelId="{9D69C55F-FEA0-0746-8F05-09BBF2FE14E2}">
      <dsp:nvSpPr>
        <dsp:cNvPr id="0" name=""/>
        <dsp:cNvSpPr/>
      </dsp:nvSpPr>
      <dsp:spPr>
        <a:xfrm>
          <a:off x="825328" y="1542542"/>
          <a:ext cx="9353727" cy="132217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It indicates the writers work is credible.     </a:t>
          </a:r>
          <a:r>
            <a:rPr lang="en-GB" sz="2500" u="sng" kern="1200"/>
            <a:t>(Bottomley, 2020. p.56)</a:t>
          </a:r>
          <a:endParaRPr lang="en-US" sz="2500" u="sng" kern="1200"/>
        </a:p>
      </dsp:txBody>
      <dsp:txXfrm>
        <a:off x="864053" y="1581267"/>
        <a:ext cx="7591531" cy="1244729"/>
      </dsp:txXfrm>
    </dsp:sp>
    <dsp:sp modelId="{3585BCA1-F8A7-994F-9EA7-5FE73F815718}">
      <dsp:nvSpPr>
        <dsp:cNvPr id="0" name=""/>
        <dsp:cNvSpPr/>
      </dsp:nvSpPr>
      <dsp:spPr>
        <a:xfrm>
          <a:off x="1650657" y="3085084"/>
          <a:ext cx="9353727" cy="13221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To avoid academic malpractice / misconduct.</a:t>
          </a:r>
          <a:endParaRPr lang="en-US" sz="2500" kern="1200"/>
        </a:p>
      </dsp:txBody>
      <dsp:txXfrm>
        <a:off x="1689382" y="3123809"/>
        <a:ext cx="7591531" cy="1244729"/>
      </dsp:txXfrm>
    </dsp:sp>
    <dsp:sp modelId="{1185FE7D-17FB-A543-9AF2-974905F68EAA}">
      <dsp:nvSpPr>
        <dsp:cNvPr id="0" name=""/>
        <dsp:cNvSpPr/>
      </dsp:nvSpPr>
      <dsp:spPr>
        <a:xfrm>
          <a:off x="8494310" y="1002652"/>
          <a:ext cx="859416" cy="85941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87679" y="1002652"/>
        <a:ext cx="472678" cy="646711"/>
      </dsp:txXfrm>
    </dsp:sp>
    <dsp:sp modelId="{640FD57C-BEF9-BB47-A3CA-C25EBD4D23B7}">
      <dsp:nvSpPr>
        <dsp:cNvPr id="0" name=""/>
        <dsp:cNvSpPr/>
      </dsp:nvSpPr>
      <dsp:spPr>
        <a:xfrm>
          <a:off x="9319639" y="2536380"/>
          <a:ext cx="859416" cy="85941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513008" y="2536380"/>
        <a:ext cx="472678" cy="6467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EB987-9866-45BB-9B5D-0B34501D9DA2}">
      <dsp:nvSpPr>
        <dsp:cNvPr id="0" name=""/>
        <dsp:cNvSpPr/>
      </dsp:nvSpPr>
      <dsp:spPr>
        <a:xfrm>
          <a:off x="0" y="2277"/>
          <a:ext cx="6449246" cy="11543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E0B396-1E55-41D2-AE2C-3D7D061D2510}">
      <dsp:nvSpPr>
        <dsp:cNvPr id="0" name=""/>
        <dsp:cNvSpPr/>
      </dsp:nvSpPr>
      <dsp:spPr>
        <a:xfrm>
          <a:off x="349193" y="262008"/>
          <a:ext cx="634897" cy="634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410961-32D9-4C50-B66E-9601EFB9A0A7}">
      <dsp:nvSpPr>
        <dsp:cNvPr id="0" name=""/>
        <dsp:cNvSpPr/>
      </dsp:nvSpPr>
      <dsp:spPr>
        <a:xfrm>
          <a:off x="1333284" y="2277"/>
          <a:ext cx="5115961" cy="1154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70" tIns="122170" rIns="122170" bIns="122170" numCol="1" spcCol="1270" anchor="ctr" anchorCtr="0">
          <a:noAutofit/>
        </a:bodyPr>
        <a:lstStyle/>
        <a:p>
          <a:pPr marL="0" lvl="0" indent="0" algn="l" defTabSz="1066800">
            <a:lnSpc>
              <a:spcPct val="100000"/>
            </a:lnSpc>
            <a:spcBef>
              <a:spcPct val="0"/>
            </a:spcBef>
            <a:spcAft>
              <a:spcPct val="35000"/>
            </a:spcAft>
            <a:buNone/>
          </a:pPr>
          <a:r>
            <a:rPr lang="en-GB" sz="2400" kern="1200"/>
            <a:t>Overall…</a:t>
          </a:r>
          <a:endParaRPr lang="en-US" sz="2400" kern="1200"/>
        </a:p>
      </dsp:txBody>
      <dsp:txXfrm>
        <a:off x="1333284" y="2277"/>
        <a:ext cx="5115961" cy="1154358"/>
      </dsp:txXfrm>
    </dsp:sp>
    <dsp:sp modelId="{9C61AC63-5105-446F-BD75-31059E819C29}">
      <dsp:nvSpPr>
        <dsp:cNvPr id="0" name=""/>
        <dsp:cNvSpPr/>
      </dsp:nvSpPr>
      <dsp:spPr>
        <a:xfrm>
          <a:off x="0" y="1445225"/>
          <a:ext cx="6449246" cy="11543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9B956-BF96-4BE8-8826-D637DACF3B7E}">
      <dsp:nvSpPr>
        <dsp:cNvPr id="0" name=""/>
        <dsp:cNvSpPr/>
      </dsp:nvSpPr>
      <dsp:spPr>
        <a:xfrm>
          <a:off x="349193" y="1704956"/>
          <a:ext cx="634897" cy="634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7B9E59-B0BB-4579-8178-CF032949ABE3}">
      <dsp:nvSpPr>
        <dsp:cNvPr id="0" name=""/>
        <dsp:cNvSpPr/>
      </dsp:nvSpPr>
      <dsp:spPr>
        <a:xfrm>
          <a:off x="1333284" y="1445225"/>
          <a:ext cx="5115961" cy="1154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70" tIns="122170" rIns="122170" bIns="122170" numCol="1" spcCol="1270" anchor="ctr" anchorCtr="0">
          <a:noAutofit/>
        </a:bodyPr>
        <a:lstStyle/>
        <a:p>
          <a:pPr marL="0" lvl="0" indent="0" algn="l" defTabSz="844550">
            <a:lnSpc>
              <a:spcPct val="100000"/>
            </a:lnSpc>
            <a:spcBef>
              <a:spcPct val="0"/>
            </a:spcBef>
            <a:spcAft>
              <a:spcPct val="35000"/>
            </a:spcAft>
            <a:buNone/>
          </a:pPr>
          <a:r>
            <a:rPr lang="en-GB" sz="1900" kern="1200"/>
            <a:t>Referencing and in-text citations are used in a writers work to give credit to those who they sourced the information from.</a:t>
          </a:r>
        </a:p>
      </dsp:txBody>
      <dsp:txXfrm>
        <a:off x="1333284" y="1445225"/>
        <a:ext cx="5115961" cy="1154358"/>
      </dsp:txXfrm>
    </dsp:sp>
    <dsp:sp modelId="{21C856A1-C8B5-4154-A689-287A929ED81B}">
      <dsp:nvSpPr>
        <dsp:cNvPr id="0" name=""/>
        <dsp:cNvSpPr/>
      </dsp:nvSpPr>
      <dsp:spPr>
        <a:xfrm>
          <a:off x="0" y="2888173"/>
          <a:ext cx="6449246" cy="11543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B3B2B-3ACC-4642-BB46-D4A682C74D2F}">
      <dsp:nvSpPr>
        <dsp:cNvPr id="0" name=""/>
        <dsp:cNvSpPr/>
      </dsp:nvSpPr>
      <dsp:spPr>
        <a:xfrm>
          <a:off x="349193" y="3147904"/>
          <a:ext cx="634897" cy="634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31617-C04B-47A5-A0C1-73AFBD715D83}">
      <dsp:nvSpPr>
        <dsp:cNvPr id="0" name=""/>
        <dsp:cNvSpPr/>
      </dsp:nvSpPr>
      <dsp:spPr>
        <a:xfrm>
          <a:off x="1333284" y="2888173"/>
          <a:ext cx="5115961" cy="1154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70" tIns="122170" rIns="122170" bIns="122170" numCol="1" spcCol="1270" anchor="ctr" anchorCtr="0">
          <a:noAutofit/>
        </a:bodyPr>
        <a:lstStyle/>
        <a:p>
          <a:pPr marL="0" lvl="0" indent="0" algn="l" defTabSz="844550">
            <a:lnSpc>
              <a:spcPct val="100000"/>
            </a:lnSpc>
            <a:spcBef>
              <a:spcPct val="0"/>
            </a:spcBef>
            <a:spcAft>
              <a:spcPct val="35000"/>
            </a:spcAft>
            <a:buNone/>
          </a:pPr>
          <a:r>
            <a:rPr lang="en-GB" sz="1900" kern="1200"/>
            <a:t>If the writer does not cite the information in their work correctly it may lead to </a:t>
          </a:r>
          <a:r>
            <a:rPr lang="en-GB" sz="1900" b="1" kern="1200"/>
            <a:t>Academic Misconduct </a:t>
          </a:r>
          <a:r>
            <a:rPr lang="en-GB" sz="1900" kern="1200"/>
            <a:t>and </a:t>
          </a:r>
          <a:r>
            <a:rPr lang="en-GB" sz="1900" b="1" kern="1200"/>
            <a:t>Plagiarism</a:t>
          </a:r>
          <a:r>
            <a:rPr lang="en-GB" sz="1900" b="0" kern="1200"/>
            <a:t>.</a:t>
          </a:r>
          <a:endParaRPr lang="en-GB" sz="1900" b="1" kern="1200"/>
        </a:p>
      </dsp:txBody>
      <dsp:txXfrm>
        <a:off x="1333284" y="2888173"/>
        <a:ext cx="5115961" cy="1154358"/>
      </dsp:txXfrm>
    </dsp:sp>
    <dsp:sp modelId="{1D25A631-A946-4267-A0D2-1B901C9BE07A}">
      <dsp:nvSpPr>
        <dsp:cNvPr id="0" name=""/>
        <dsp:cNvSpPr/>
      </dsp:nvSpPr>
      <dsp:spPr>
        <a:xfrm>
          <a:off x="0" y="4331121"/>
          <a:ext cx="6449246" cy="11543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9907C-5217-461B-80F2-1AC2D51AD4BA}">
      <dsp:nvSpPr>
        <dsp:cNvPr id="0" name=""/>
        <dsp:cNvSpPr/>
      </dsp:nvSpPr>
      <dsp:spPr>
        <a:xfrm>
          <a:off x="349193" y="4590852"/>
          <a:ext cx="634897" cy="6348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785462-1A96-4815-A04B-BE591E44B33B}">
      <dsp:nvSpPr>
        <dsp:cNvPr id="0" name=""/>
        <dsp:cNvSpPr/>
      </dsp:nvSpPr>
      <dsp:spPr>
        <a:xfrm>
          <a:off x="1333284" y="4331121"/>
          <a:ext cx="5115961" cy="1154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70" tIns="122170" rIns="122170" bIns="122170" numCol="1" spcCol="1270" anchor="ctr" anchorCtr="0">
          <a:noAutofit/>
        </a:bodyPr>
        <a:lstStyle/>
        <a:p>
          <a:pPr marL="0" lvl="0" indent="0" algn="l" defTabSz="844550">
            <a:lnSpc>
              <a:spcPct val="100000"/>
            </a:lnSpc>
            <a:spcBef>
              <a:spcPct val="0"/>
            </a:spcBef>
            <a:spcAft>
              <a:spcPct val="35000"/>
            </a:spcAft>
            <a:buNone/>
          </a:pPr>
          <a:r>
            <a:rPr lang="en-GB" sz="1900" kern="1200"/>
            <a:t>If </a:t>
          </a:r>
          <a:r>
            <a:rPr lang="en-GB" sz="1900" b="1" kern="1200"/>
            <a:t>Academic Misconduct </a:t>
          </a:r>
          <a:r>
            <a:rPr lang="en-GB" sz="1900" kern="1200"/>
            <a:t>and or </a:t>
          </a:r>
          <a:r>
            <a:rPr lang="en-GB" sz="1900" b="1" kern="1200"/>
            <a:t>Plagiarism</a:t>
          </a:r>
          <a:r>
            <a:rPr lang="en-GB" sz="1900" kern="1200"/>
            <a:t> occurs the writer may be at risk of termination from their course.</a:t>
          </a:r>
        </a:p>
      </dsp:txBody>
      <dsp:txXfrm>
        <a:off x="1333284" y="4331121"/>
        <a:ext cx="5115961" cy="115435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4CF387-A843-1E49-913E-357A226B45AE}"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EF63B0-B7FB-C345-B30A-B10A497A6FB0}" type="slidenum">
              <a:rPr lang="en-GB" smtClean="0"/>
              <a:t>‹#›</a:t>
            </a:fld>
            <a:endParaRPr lang="en-GB"/>
          </a:p>
        </p:txBody>
      </p:sp>
    </p:spTree>
    <p:extLst>
      <p:ext uri="{BB962C8B-B14F-4D97-AF65-F5344CB8AC3E}">
        <p14:creationId xmlns:p14="http://schemas.microsoft.com/office/powerpoint/2010/main" val="2703144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Amber and today I will be showing a presentation on the purpose and importance of Harvard referencing.</a:t>
            </a:r>
          </a:p>
        </p:txBody>
      </p:sp>
      <p:sp>
        <p:nvSpPr>
          <p:cNvPr id="4" name="Slide Number Placeholder 3"/>
          <p:cNvSpPr>
            <a:spLocks noGrp="1"/>
          </p:cNvSpPr>
          <p:nvPr>
            <p:ph type="sldNum" sz="quarter" idx="5"/>
          </p:nvPr>
        </p:nvSpPr>
        <p:spPr/>
        <p:txBody>
          <a:bodyPr/>
          <a:lstStyle/>
          <a:p>
            <a:fld id="{77EF63B0-B7FB-C345-B30A-B10A497A6FB0}" type="slidenum">
              <a:rPr lang="en-GB" smtClean="0"/>
              <a:t>1</a:t>
            </a:fld>
            <a:endParaRPr lang="en-GB"/>
          </a:p>
        </p:txBody>
      </p:sp>
    </p:spTree>
    <p:extLst>
      <p:ext uri="{BB962C8B-B14F-4D97-AF65-F5344CB8AC3E}">
        <p14:creationId xmlns:p14="http://schemas.microsoft.com/office/powerpoint/2010/main" val="1679194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subjects that will be discussed are, what actually is Harvard referencing, what do references such as a reference list and in – text citations look like, why as someone studying in academia would in- text citations and referencing be used and finally what would happen if the process of referencing was not carried out correctly.</a:t>
            </a:r>
          </a:p>
        </p:txBody>
      </p:sp>
      <p:sp>
        <p:nvSpPr>
          <p:cNvPr id="4" name="Slide Number Placeholder 3"/>
          <p:cNvSpPr>
            <a:spLocks noGrp="1"/>
          </p:cNvSpPr>
          <p:nvPr>
            <p:ph type="sldNum" sz="quarter" idx="5"/>
          </p:nvPr>
        </p:nvSpPr>
        <p:spPr/>
        <p:txBody>
          <a:bodyPr/>
          <a:lstStyle/>
          <a:p>
            <a:fld id="{77EF63B0-B7FB-C345-B30A-B10A497A6FB0}" type="slidenum">
              <a:rPr lang="en-GB" smtClean="0"/>
              <a:t>2</a:t>
            </a:fld>
            <a:endParaRPr lang="en-GB"/>
          </a:p>
        </p:txBody>
      </p:sp>
    </p:spTree>
    <p:extLst>
      <p:ext uri="{BB962C8B-B14F-4D97-AF65-F5344CB8AC3E}">
        <p14:creationId xmlns:p14="http://schemas.microsoft.com/office/powerpoint/2010/main" val="69061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What is Havard Referencing?</a:t>
            </a:r>
          </a:p>
          <a:p>
            <a:r>
              <a:rPr lang="en-GB" dirty="0"/>
              <a:t>In most college and university settings the style of referencing used is Harvard referencing. According to Neville, 2012, Referencing is the practice of acknowledging an academic text or the intellectual work of others. This means that when a student is writing an essay of making a presentation any information they gain from </a:t>
            </a:r>
            <a:r>
              <a:rPr lang="en-GB" dirty="0" err="1"/>
              <a:t>sourcrs</a:t>
            </a:r>
            <a:r>
              <a:rPr lang="en-GB" dirty="0"/>
              <a:t> for example journal or books, the student must give credit to the author or writer by using </a:t>
            </a:r>
            <a:r>
              <a:rPr lang="en-GB" dirty="0" err="1"/>
              <a:t>havard</a:t>
            </a:r>
            <a:r>
              <a:rPr lang="en-GB" dirty="0"/>
              <a:t> referencing. This would be done by  referencing the writer in the body of the assignment using the author of the work and the date it was published.</a:t>
            </a:r>
          </a:p>
        </p:txBody>
      </p:sp>
      <p:sp>
        <p:nvSpPr>
          <p:cNvPr id="4" name="Slide Number Placeholder 3"/>
          <p:cNvSpPr>
            <a:spLocks noGrp="1"/>
          </p:cNvSpPr>
          <p:nvPr>
            <p:ph type="sldNum" sz="quarter" idx="5"/>
          </p:nvPr>
        </p:nvSpPr>
        <p:spPr/>
        <p:txBody>
          <a:bodyPr/>
          <a:lstStyle/>
          <a:p>
            <a:fld id="{77EF63B0-B7FB-C345-B30A-B10A497A6FB0}" type="slidenum">
              <a:rPr lang="en-GB" smtClean="0"/>
              <a:t>3</a:t>
            </a:fld>
            <a:endParaRPr lang="en-GB"/>
          </a:p>
        </p:txBody>
      </p:sp>
    </p:spTree>
    <p:extLst>
      <p:ext uri="{BB962C8B-B14F-4D97-AF65-F5344CB8AC3E}">
        <p14:creationId xmlns:p14="http://schemas.microsoft.com/office/powerpoint/2010/main" val="1853665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2 different types of referencing can be seen. The text highlighted in yellow is an in – text citation. This style of reference would be used by someone in academia when the person is stating a fact, direct quotation or evidence to back up a point they have used. An in-text citation gives credit to the author of the work without giving the reader any idea of what typer of source has been used for example whether the source used is a website or a journal. The second text highlighted in green is what would be used in a reference list or a bibliography. In a reference list it still credit’s the author like in an in- text citation however provides the reader with what typer of source it is, the one shown on the screen is from a book. Also, when referencing in the style of a reference list the URL is attached so the reader can access the source for themselves.</a:t>
            </a:r>
          </a:p>
        </p:txBody>
      </p:sp>
      <p:sp>
        <p:nvSpPr>
          <p:cNvPr id="4" name="Slide Number Placeholder 3"/>
          <p:cNvSpPr>
            <a:spLocks noGrp="1"/>
          </p:cNvSpPr>
          <p:nvPr>
            <p:ph type="sldNum" sz="quarter" idx="5"/>
          </p:nvPr>
        </p:nvSpPr>
        <p:spPr/>
        <p:txBody>
          <a:bodyPr/>
          <a:lstStyle/>
          <a:p>
            <a:fld id="{77EF63B0-B7FB-C345-B30A-B10A497A6FB0}" type="slidenum">
              <a:rPr lang="en-GB" smtClean="0"/>
              <a:t>4</a:t>
            </a:fld>
            <a:endParaRPr lang="en-GB"/>
          </a:p>
        </p:txBody>
      </p:sp>
    </p:spTree>
    <p:extLst>
      <p:ext uri="{BB962C8B-B14F-4D97-AF65-F5344CB8AC3E}">
        <p14:creationId xmlns:p14="http://schemas.microsoft.com/office/powerpoint/2010/main" val="1976320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According to( </a:t>
            </a:r>
            <a:r>
              <a:rPr lang="en-GB" dirty="0" err="1"/>
              <a:t>Claufield</a:t>
            </a:r>
            <a:r>
              <a:rPr lang="en-GB" dirty="0"/>
              <a:t> 2020), the writer should use in – text citations when the information is paraphrased or when a direct quote has been taken from a specific source. This is to ensure even if the student has changed the point into their own words, the writer of the initial idea still receives credit. Referencing work from others shows that the work is credible as it demonstrates the student has looked thoroughly to find writers who have similar ideas or can be used as evidence to make the students opinion concrete. The last point is to ensure academic misconduct or malpractice do not take place. </a:t>
            </a:r>
          </a:p>
        </p:txBody>
      </p:sp>
      <p:sp>
        <p:nvSpPr>
          <p:cNvPr id="4" name="Slide Number Placeholder 3"/>
          <p:cNvSpPr>
            <a:spLocks noGrp="1"/>
          </p:cNvSpPr>
          <p:nvPr>
            <p:ph type="sldNum" sz="quarter" idx="5"/>
          </p:nvPr>
        </p:nvSpPr>
        <p:spPr/>
        <p:txBody>
          <a:bodyPr/>
          <a:lstStyle/>
          <a:p>
            <a:fld id="{77EF63B0-B7FB-C345-B30A-B10A497A6FB0}" type="slidenum">
              <a:rPr lang="en-GB" smtClean="0"/>
              <a:t>5</a:t>
            </a:fld>
            <a:endParaRPr lang="en-GB"/>
          </a:p>
        </p:txBody>
      </p:sp>
    </p:spTree>
    <p:extLst>
      <p:ext uri="{BB962C8B-B14F-4D97-AF65-F5344CB8AC3E}">
        <p14:creationId xmlns:p14="http://schemas.microsoft.com/office/powerpoint/2010/main" val="2538743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misconduct is </a:t>
            </a:r>
            <a:r>
              <a:rPr lang="en-GB" dirty="0" err="1"/>
              <a:t>prevelant</a:t>
            </a:r>
            <a:r>
              <a:rPr lang="en-GB" dirty="0"/>
              <a:t> in a lot of universities. This could be in the form of not citing correctly which leads to plagiarism or having others write work and submit it as ones own. This can lead to that specific student having an unfair advantage in an examination or assessment like stated by University of Wales Trinity Saint David, 2024. It can also lead to pupils being withdrawn from their course.</a:t>
            </a:r>
          </a:p>
        </p:txBody>
      </p:sp>
      <p:sp>
        <p:nvSpPr>
          <p:cNvPr id="4" name="Slide Number Placeholder 3"/>
          <p:cNvSpPr>
            <a:spLocks noGrp="1"/>
          </p:cNvSpPr>
          <p:nvPr>
            <p:ph type="sldNum" sz="quarter" idx="5"/>
          </p:nvPr>
        </p:nvSpPr>
        <p:spPr/>
        <p:txBody>
          <a:bodyPr/>
          <a:lstStyle/>
          <a:p>
            <a:fld id="{77EF63B0-B7FB-C345-B30A-B10A497A6FB0}" type="slidenum">
              <a:rPr lang="en-GB" smtClean="0"/>
              <a:t>6</a:t>
            </a:fld>
            <a:endParaRPr lang="en-GB"/>
          </a:p>
        </p:txBody>
      </p:sp>
    </p:spTree>
    <p:extLst>
      <p:ext uri="{BB962C8B-B14F-4D97-AF65-F5344CB8AC3E}">
        <p14:creationId xmlns:p14="http://schemas.microsoft.com/office/powerpoint/2010/main" val="1255494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stated in the slide before, academic misconduct may take place which can lead to the pupil being withdrawn from the course they are studying. Not only could academic misconduct take place but plagiarism may also occur. The definition of plagiarism according to Bailey 2017 is “Plagiarism is the act of using ideas, research, words or information from others and displaying them as your own work.” If plagiarism is committed it can lead to the pupil’s work being disregarded. </a:t>
            </a:r>
          </a:p>
        </p:txBody>
      </p:sp>
      <p:sp>
        <p:nvSpPr>
          <p:cNvPr id="4" name="Slide Number Placeholder 3"/>
          <p:cNvSpPr>
            <a:spLocks noGrp="1"/>
          </p:cNvSpPr>
          <p:nvPr>
            <p:ph type="sldNum" sz="quarter" idx="5"/>
          </p:nvPr>
        </p:nvSpPr>
        <p:spPr/>
        <p:txBody>
          <a:bodyPr/>
          <a:lstStyle/>
          <a:p>
            <a:fld id="{77EF63B0-B7FB-C345-B30A-B10A497A6FB0}" type="slidenum">
              <a:rPr lang="en-GB" smtClean="0"/>
              <a:t>7</a:t>
            </a:fld>
            <a:endParaRPr lang="en-GB"/>
          </a:p>
        </p:txBody>
      </p:sp>
    </p:spTree>
    <p:extLst>
      <p:ext uri="{BB962C8B-B14F-4D97-AF65-F5344CB8AC3E}">
        <p14:creationId xmlns:p14="http://schemas.microsoft.com/office/powerpoint/2010/main" val="2364619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the use of referencing and in text citation are vital in ensuring the writers work is referenced to ensure credit is given to the holder of the original work or theory. If the writer does not cite the information they have used correctly it may lead to academic misconduct and plagiarism which can lead to the pupil being withdrawn from their chosen course and they may not be able to apply again to the same university to study.</a:t>
            </a:r>
          </a:p>
        </p:txBody>
      </p:sp>
      <p:sp>
        <p:nvSpPr>
          <p:cNvPr id="4" name="Slide Number Placeholder 3"/>
          <p:cNvSpPr>
            <a:spLocks noGrp="1"/>
          </p:cNvSpPr>
          <p:nvPr>
            <p:ph type="sldNum" sz="quarter" idx="5"/>
          </p:nvPr>
        </p:nvSpPr>
        <p:spPr/>
        <p:txBody>
          <a:bodyPr/>
          <a:lstStyle/>
          <a:p>
            <a:fld id="{77EF63B0-B7FB-C345-B30A-B10A497A6FB0}" type="slidenum">
              <a:rPr lang="en-GB" smtClean="0"/>
              <a:t>8</a:t>
            </a:fld>
            <a:endParaRPr lang="en-GB"/>
          </a:p>
        </p:txBody>
      </p:sp>
    </p:spTree>
    <p:extLst>
      <p:ext uri="{BB962C8B-B14F-4D97-AF65-F5344CB8AC3E}">
        <p14:creationId xmlns:p14="http://schemas.microsoft.com/office/powerpoint/2010/main" val="224937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11/7/24</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04454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11/7/24</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02179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11/7/24</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86219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11/7/24</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98374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11/7/24</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28416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11/7/24</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423493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11/7/24</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779063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11/7/24</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6465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11/7/24</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30788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11/7/24</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401022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11/7/24</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97187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11/7/24</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78993425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11" r:id="rId6"/>
    <p:sldLayoutId id="2147483806" r:id="rId7"/>
    <p:sldLayoutId id="2147483807" r:id="rId8"/>
    <p:sldLayoutId id="2147483808" r:id="rId9"/>
    <p:sldLayoutId id="2147483810" r:id="rId10"/>
    <p:sldLayoutId id="214748380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8.xml"/><Relationship Id="rId7" Type="http://schemas.openxmlformats.org/officeDocument/2006/relationships/diagramQuickStyle" Target="../diagrams/quickStyle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6.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8.xml"/><Relationship Id="rId7" Type="http://schemas.openxmlformats.org/officeDocument/2006/relationships/diagramQuickStyle" Target="../diagrams/quickStyle3.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9.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4.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12" Type="http://schemas.openxmlformats.org/officeDocument/2006/relationships/image" Target="../media/image35.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diagramLayout" Target="../diagrams/layout4.xml"/><Relationship Id="rId11" Type="http://schemas.openxmlformats.org/officeDocument/2006/relationships/image" Target="../media/image34.svg"/><Relationship Id="rId5" Type="http://schemas.openxmlformats.org/officeDocument/2006/relationships/diagramData" Target="../diagrams/data4.xml"/><Relationship Id="rId10" Type="http://schemas.openxmlformats.org/officeDocument/2006/relationships/image" Target="../media/image33.png"/><Relationship Id="rId4" Type="http://schemas.openxmlformats.org/officeDocument/2006/relationships/notesSlide" Target="../notesSlides/notesSlide8.xml"/><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utdmercury.com/academic-dishonesty-in-a-virtual-world/" TargetMode="External"/><Relationship Id="rId2" Type="http://schemas.openxmlformats.org/officeDocument/2006/relationships/hyperlink" Target="https://www.pexels.com/photo/books-filed-neatly-on-shelves-190778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14" name="Picture 13" descr="Colourful leaf patterns">
            <a:extLst>
              <a:ext uri="{FF2B5EF4-FFF2-40B4-BE49-F238E27FC236}">
                <a16:creationId xmlns:a16="http://schemas.microsoft.com/office/drawing/2014/main" id="{20D0D29C-5E6A-7D91-4BE1-846EE839287C}"/>
              </a:ext>
            </a:extLst>
          </p:cNvPr>
          <p:cNvPicPr>
            <a:picLocks noChangeAspect="1"/>
          </p:cNvPicPr>
          <p:nvPr/>
        </p:nvPicPr>
        <p:blipFill>
          <a:blip r:embed="rId5">
            <a:alphaModFix amt="40000"/>
          </a:blip>
          <a:srcRect t="6497" r="-1" b="13125"/>
          <a:stretch/>
        </p:blipFill>
        <p:spPr>
          <a:xfrm>
            <a:off x="20" y="10"/>
            <a:ext cx="12188932" cy="6857990"/>
          </a:xfrm>
          <a:prstGeom prst="rect">
            <a:avLst/>
          </a:prstGeom>
        </p:spPr>
      </p:pic>
      <p:sp>
        <p:nvSpPr>
          <p:cNvPr id="2" name="Title 1">
            <a:extLst>
              <a:ext uri="{FF2B5EF4-FFF2-40B4-BE49-F238E27FC236}">
                <a16:creationId xmlns:a16="http://schemas.microsoft.com/office/drawing/2014/main" id="{B168757D-D57C-5DDE-E358-313E208988C6}"/>
              </a:ext>
            </a:extLst>
          </p:cNvPr>
          <p:cNvSpPr>
            <a:spLocks noGrp="1"/>
          </p:cNvSpPr>
          <p:nvPr>
            <p:ph type="ctrTitle"/>
          </p:nvPr>
        </p:nvSpPr>
        <p:spPr>
          <a:xfrm>
            <a:off x="1549238" y="1145080"/>
            <a:ext cx="9090476" cy="2179601"/>
          </a:xfrm>
        </p:spPr>
        <p:txBody>
          <a:bodyPr anchor="b">
            <a:normAutofit/>
          </a:bodyPr>
          <a:lstStyle/>
          <a:p>
            <a:pPr algn="ctr"/>
            <a:r>
              <a:rPr lang="en-GB">
                <a:solidFill>
                  <a:srgbClr val="FFFFFF"/>
                </a:solidFill>
              </a:rPr>
              <a:t>The purpose and importance of Harvard referencing</a:t>
            </a:r>
          </a:p>
        </p:txBody>
      </p:sp>
      <p:sp>
        <p:nvSpPr>
          <p:cNvPr id="3" name="Subtitle 2">
            <a:extLst>
              <a:ext uri="{FF2B5EF4-FFF2-40B4-BE49-F238E27FC236}">
                <a16:creationId xmlns:a16="http://schemas.microsoft.com/office/drawing/2014/main" id="{534B17A7-16A6-0F77-7EFC-BB1770AB381F}"/>
              </a:ext>
            </a:extLst>
          </p:cNvPr>
          <p:cNvSpPr>
            <a:spLocks noGrp="1"/>
          </p:cNvSpPr>
          <p:nvPr>
            <p:ph type="subTitle" idx="1"/>
          </p:nvPr>
        </p:nvSpPr>
        <p:spPr>
          <a:xfrm>
            <a:off x="2999029" y="3774105"/>
            <a:ext cx="6190895" cy="1633040"/>
          </a:xfrm>
        </p:spPr>
        <p:txBody>
          <a:bodyPr anchor="t">
            <a:normAutofit/>
          </a:bodyPr>
          <a:lstStyle/>
          <a:p>
            <a:pPr algn="ctr"/>
            <a:r>
              <a:rPr lang="en-GB">
                <a:solidFill>
                  <a:srgbClr val="FFFFFF"/>
                </a:solidFill>
              </a:rPr>
              <a:t>Amber Mole</a:t>
            </a:r>
          </a:p>
          <a:p>
            <a:pPr algn="ctr"/>
            <a:r>
              <a:rPr lang="en-GB">
                <a:solidFill>
                  <a:srgbClr val="FFFFFF"/>
                </a:solidFill>
              </a:rPr>
              <a:t>2403613</a:t>
            </a:r>
          </a:p>
          <a:p>
            <a:pPr algn="ctr"/>
            <a:r>
              <a:rPr lang="en-GB">
                <a:solidFill>
                  <a:srgbClr val="FFFFFF"/>
                </a:solidFill>
              </a:rPr>
              <a:t>BMLW4009</a:t>
            </a:r>
          </a:p>
          <a:p>
            <a:pPr algn="ctr"/>
            <a:endParaRPr lang="en-GB">
              <a:solidFill>
                <a:srgbClr val="FFFFFF"/>
              </a:solidFill>
            </a:endParaRPr>
          </a:p>
        </p:txBody>
      </p:sp>
      <p:sp>
        <p:nvSpPr>
          <p:cNvPr id="31" name="Freeform: Shape 3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3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1" name="Freeform: Shape 4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3" name="Group 4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44" name="Freeform: Shape 4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5" name="Freeform: Shape 4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4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Video 6">
            <a:extLst>
              <a:ext uri="{FF2B5EF4-FFF2-40B4-BE49-F238E27FC236}">
                <a16:creationId xmlns:a16="http://schemas.microsoft.com/office/drawing/2014/main" id="{DFC863D0-9C2F-7641-DEEF-C54DAA9A23C3}"/>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6281192"/>
      </p:ext>
    </p:extLst>
  </p:cSld>
  <p:clrMapOvr>
    <a:masterClrMapping/>
  </p:clrMapOvr>
  <mc:AlternateContent xmlns:mc="http://schemas.openxmlformats.org/markup-compatibility/2006">
    <mc:Choice xmlns:p14="http://schemas.microsoft.com/office/powerpoint/2010/main" Requires="p14">
      <p:transition spd="slow" p14:dur="2000" advTm="5228"/>
    </mc:Choice>
    <mc:Fallback>
      <p:transition spd="slow" advTm="5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550C7F69-55DA-9212-409C-7481A840A549}"/>
              </a:ext>
            </a:extLst>
          </p:cNvPr>
          <p:cNvSpPr>
            <a:spLocks noGrp="1"/>
          </p:cNvSpPr>
          <p:nvPr>
            <p:ph type="title"/>
          </p:nvPr>
        </p:nvSpPr>
        <p:spPr>
          <a:xfrm>
            <a:off x="525717" y="787068"/>
            <a:ext cx="10077557" cy="1325563"/>
          </a:xfrm>
        </p:spPr>
        <p:txBody>
          <a:bodyPr>
            <a:normAutofit/>
          </a:bodyPr>
          <a:lstStyle/>
          <a:p>
            <a:r>
              <a:rPr lang="en-GB" u="sng"/>
              <a:t>What will be discussed?</a:t>
            </a:r>
          </a:p>
        </p:txBody>
      </p:sp>
      <p:grpSp>
        <p:nvGrpSpPr>
          <p:cNvPr id="55" name="Graphic 78">
            <a:extLst>
              <a:ext uri="{FF2B5EF4-FFF2-40B4-BE49-F238E27FC236}">
                <a16:creationId xmlns:a16="http://schemas.microsoft.com/office/drawing/2014/main" id="{6F3B5563-53C7-4E0A-A4B8-8E56453344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45718"/>
            <a:ext cx="972241" cy="45718"/>
            <a:chOff x="4886325" y="3371754"/>
            <a:chExt cx="2418492" cy="113728"/>
          </a:xfrm>
          <a:solidFill>
            <a:schemeClr val="accent1"/>
          </a:solidFill>
        </p:grpSpPr>
        <p:sp>
          <p:nvSpPr>
            <p:cNvPr id="56" name="Graphic 78">
              <a:extLst>
                <a:ext uri="{FF2B5EF4-FFF2-40B4-BE49-F238E27FC236}">
                  <a16:creationId xmlns:a16="http://schemas.microsoft.com/office/drawing/2014/main" id="{5AEE0831-46B4-4175-A401-3A45C1021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57" name="Graphic 78">
              <a:extLst>
                <a:ext uri="{FF2B5EF4-FFF2-40B4-BE49-F238E27FC236}">
                  <a16:creationId xmlns:a16="http://schemas.microsoft.com/office/drawing/2014/main" id="{50567FC2-2663-468F-9E89-F892CE10AB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8" name="Graphic 78">
                <a:extLst>
                  <a:ext uri="{FF2B5EF4-FFF2-40B4-BE49-F238E27FC236}">
                    <a16:creationId xmlns:a16="http://schemas.microsoft.com/office/drawing/2014/main" id="{A883C52D-FF48-4648-A100-1071F9D2A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9" name="Graphic 78">
                <a:extLst>
                  <a:ext uri="{FF2B5EF4-FFF2-40B4-BE49-F238E27FC236}">
                    <a16:creationId xmlns:a16="http://schemas.microsoft.com/office/drawing/2014/main" id="{2108A8EE-E2B6-43BD-9450-5B9BA40D3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0" name="Graphic 78">
                <a:extLst>
                  <a:ext uri="{FF2B5EF4-FFF2-40B4-BE49-F238E27FC236}">
                    <a16:creationId xmlns:a16="http://schemas.microsoft.com/office/drawing/2014/main" id="{53E919D7-A706-457C-9587-462A51DBC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1" name="Graphic 78">
                <a:extLst>
                  <a:ext uri="{FF2B5EF4-FFF2-40B4-BE49-F238E27FC236}">
                    <a16:creationId xmlns:a16="http://schemas.microsoft.com/office/drawing/2014/main" id="{6EF58933-D82C-4F29-8757-AD3DD1AB9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49" name="Content Placeholder 2">
            <a:extLst>
              <a:ext uri="{FF2B5EF4-FFF2-40B4-BE49-F238E27FC236}">
                <a16:creationId xmlns:a16="http://schemas.microsoft.com/office/drawing/2014/main" id="{FF4E7E8D-D78D-929A-025A-3C0A0AB3A95D}"/>
              </a:ext>
            </a:extLst>
          </p:cNvPr>
          <p:cNvGraphicFramePr>
            <a:graphicFrameLocks noGrp="1"/>
          </p:cNvGraphicFramePr>
          <p:nvPr>
            <p:ph idx="1"/>
            <p:extLst>
              <p:ext uri="{D42A27DB-BD31-4B8C-83A1-F6EECF244321}">
                <p14:modId xmlns:p14="http://schemas.microsoft.com/office/powerpoint/2010/main" val="1496030133"/>
              </p:ext>
            </p:extLst>
          </p:nvPr>
        </p:nvGraphicFramePr>
        <p:xfrm>
          <a:off x="525463" y="2522538"/>
          <a:ext cx="10077450" cy="3548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extLst>
              <a:ext uri="{FF2B5EF4-FFF2-40B4-BE49-F238E27FC236}">
                <a16:creationId xmlns:a16="http://schemas.microsoft.com/office/drawing/2014/main" id="{57171DFA-9732-B0C7-99EC-F8512CC7A630}"/>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9900263" y="232569"/>
            <a:ext cx="2057400" cy="2057400"/>
          </a:xfrm>
          <a:prstGeom prst="ellipse">
            <a:avLst/>
          </a:prstGeom>
        </p:spPr>
      </p:pic>
    </p:spTree>
    <p:extLst>
      <p:ext uri="{BB962C8B-B14F-4D97-AF65-F5344CB8AC3E}">
        <p14:creationId xmlns:p14="http://schemas.microsoft.com/office/powerpoint/2010/main" val="461806924"/>
      </p:ext>
    </p:extLst>
  </p:cSld>
  <p:clrMapOvr>
    <a:masterClrMapping/>
  </p:clrMapOvr>
  <mc:AlternateContent xmlns:mc="http://schemas.openxmlformats.org/markup-compatibility/2006">
    <mc:Choice xmlns:p14="http://schemas.microsoft.com/office/powerpoint/2010/main" Requires="p14">
      <p:transition spd="slow" p14:dur="2000" advTm="14803"/>
    </mc:Choice>
    <mc:Fallback>
      <p:transition spd="slow" advTm="14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6"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7" name="Group 106">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08"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9"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0"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1"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12"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13"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14"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5"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6"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117"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18"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9"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0"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1"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122" name="Rectangle 121">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FE4934C2-C939-A94C-1663-FA2069D99974}"/>
              </a:ext>
            </a:extLst>
          </p:cNvPr>
          <p:cNvSpPr>
            <a:spLocks noGrp="1"/>
          </p:cNvSpPr>
          <p:nvPr>
            <p:ph type="title"/>
          </p:nvPr>
        </p:nvSpPr>
        <p:spPr>
          <a:xfrm>
            <a:off x="525717" y="696952"/>
            <a:ext cx="10077196" cy="821794"/>
          </a:xfrm>
        </p:spPr>
        <p:txBody>
          <a:bodyPr vert="horz" lIns="91440" tIns="45720" rIns="91440" bIns="45720" rtlCol="0" anchor="b">
            <a:normAutofit/>
          </a:bodyPr>
          <a:lstStyle/>
          <a:p>
            <a:r>
              <a:rPr lang="en-US" u="sng"/>
              <a:t>What is Harvard referencing?</a:t>
            </a:r>
          </a:p>
        </p:txBody>
      </p:sp>
      <p:grpSp>
        <p:nvGrpSpPr>
          <p:cNvPr id="123" name="Graphic 78">
            <a:extLst>
              <a:ext uri="{FF2B5EF4-FFF2-40B4-BE49-F238E27FC236}">
                <a16:creationId xmlns:a16="http://schemas.microsoft.com/office/drawing/2014/main" id="{BC3D4A83-1EFA-4B2C-B330-849E35895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1708814"/>
            <a:ext cx="972241" cy="45718"/>
            <a:chOff x="4886325" y="3371754"/>
            <a:chExt cx="2418492" cy="113728"/>
          </a:xfrm>
          <a:solidFill>
            <a:schemeClr val="accent1"/>
          </a:solidFill>
        </p:grpSpPr>
        <p:sp>
          <p:nvSpPr>
            <p:cNvPr id="124" name="Graphic 78">
              <a:extLst>
                <a:ext uri="{FF2B5EF4-FFF2-40B4-BE49-F238E27FC236}">
                  <a16:creationId xmlns:a16="http://schemas.microsoft.com/office/drawing/2014/main" id="{3508E11F-ACA4-405C-A9FA-2577500EA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5" name="Graphic 78">
              <a:extLst>
                <a:ext uri="{FF2B5EF4-FFF2-40B4-BE49-F238E27FC236}">
                  <a16:creationId xmlns:a16="http://schemas.microsoft.com/office/drawing/2014/main" id="{82B1CDA4-B2EA-4968-8276-0552D6D744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25" name="Graphic 78">
                <a:extLst>
                  <a:ext uri="{FF2B5EF4-FFF2-40B4-BE49-F238E27FC236}">
                    <a16:creationId xmlns:a16="http://schemas.microsoft.com/office/drawing/2014/main" id="{F4337472-CDEB-4AFE-BBB9-5A11CA470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6" name="Graphic 78">
                <a:extLst>
                  <a:ext uri="{FF2B5EF4-FFF2-40B4-BE49-F238E27FC236}">
                    <a16:creationId xmlns:a16="http://schemas.microsoft.com/office/drawing/2014/main" id="{6CD67A6D-EAE7-4891-ACC9-4AC0CCF44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7" name="Graphic 78">
                <a:extLst>
                  <a:ext uri="{FF2B5EF4-FFF2-40B4-BE49-F238E27FC236}">
                    <a16:creationId xmlns:a16="http://schemas.microsoft.com/office/drawing/2014/main" id="{F1769489-D4BC-4B3B-9E23-87FCFDAB4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8" name="Graphic 78">
                <a:extLst>
                  <a:ext uri="{FF2B5EF4-FFF2-40B4-BE49-F238E27FC236}">
                    <a16:creationId xmlns:a16="http://schemas.microsoft.com/office/drawing/2014/main" id="{13E13021-8923-4A4D-84FA-DA886E29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29" name="Freeform: Shape 4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84683" y="5165905"/>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30" name="Text Placeholder 3">
            <a:extLst>
              <a:ext uri="{FF2B5EF4-FFF2-40B4-BE49-F238E27FC236}">
                <a16:creationId xmlns:a16="http://schemas.microsoft.com/office/drawing/2014/main" id="{6026B4FC-0B18-5141-BBF3-90D9EC884692}"/>
              </a:ext>
            </a:extLst>
          </p:cNvPr>
          <p:cNvGraphicFramePr/>
          <p:nvPr>
            <p:extLst>
              <p:ext uri="{D42A27DB-BD31-4B8C-83A1-F6EECF244321}">
                <p14:modId xmlns:p14="http://schemas.microsoft.com/office/powerpoint/2010/main" val="2438565667"/>
              </p:ext>
            </p:extLst>
          </p:nvPr>
        </p:nvGraphicFramePr>
        <p:xfrm>
          <a:off x="525462" y="1804163"/>
          <a:ext cx="11004385" cy="44072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Video 9">
            <a:extLst>
              <a:ext uri="{FF2B5EF4-FFF2-40B4-BE49-F238E27FC236}">
                <a16:creationId xmlns:a16="http://schemas.microsoft.com/office/drawing/2014/main" id="{E61E0F05-5E1E-0E4B-88E0-04A430CBD545}"/>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9509865" y="329392"/>
            <a:ext cx="2057400" cy="2057400"/>
          </a:xfrm>
          <a:prstGeom prst="ellipse">
            <a:avLst/>
          </a:prstGeom>
        </p:spPr>
      </p:pic>
    </p:spTree>
    <p:extLst>
      <p:ext uri="{BB962C8B-B14F-4D97-AF65-F5344CB8AC3E}">
        <p14:creationId xmlns:p14="http://schemas.microsoft.com/office/powerpoint/2010/main" val="1785350436"/>
      </p:ext>
    </p:extLst>
  </p:cSld>
  <p:clrMapOvr>
    <a:masterClrMapping/>
  </p:clrMapOvr>
  <mc:AlternateContent xmlns:mc="http://schemas.openxmlformats.org/markup-compatibility/2006">
    <mc:Choice xmlns:p14="http://schemas.microsoft.com/office/powerpoint/2010/main" Requires="p14">
      <p:transition spd="slow" p14:dur="2000" advTm="27061"/>
    </mc:Choice>
    <mc:Fallback>
      <p:transition spd="slow" advTm="27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1" name="Rectangle 30">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26262-6D37-B851-9D2C-CA8DAFBED7BB}"/>
              </a:ext>
            </a:extLst>
          </p:cNvPr>
          <p:cNvSpPr>
            <a:spLocks noGrp="1"/>
          </p:cNvSpPr>
          <p:nvPr>
            <p:ph type="title"/>
          </p:nvPr>
        </p:nvSpPr>
        <p:spPr>
          <a:xfrm>
            <a:off x="517871" y="976160"/>
            <a:ext cx="4767930" cy="1848734"/>
          </a:xfrm>
        </p:spPr>
        <p:txBody>
          <a:bodyPr vert="horz" lIns="91440" tIns="45720" rIns="91440" bIns="45720" rtlCol="0" anchor="b">
            <a:normAutofit/>
          </a:bodyPr>
          <a:lstStyle/>
          <a:p>
            <a:r>
              <a:rPr lang="en-US" u="sng"/>
              <a:t>What do references and in–text citations look like?</a:t>
            </a:r>
          </a:p>
        </p:txBody>
      </p:sp>
      <p:sp>
        <p:nvSpPr>
          <p:cNvPr id="33" name="Freeform: Shape 32">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5"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36"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7"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8"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 name="Text Placeholder 3">
            <a:extLst>
              <a:ext uri="{FF2B5EF4-FFF2-40B4-BE49-F238E27FC236}">
                <a16:creationId xmlns:a16="http://schemas.microsoft.com/office/drawing/2014/main" id="{A5C71453-BC0B-C5B6-B353-E971F0C7E2A2}"/>
              </a:ext>
            </a:extLst>
          </p:cNvPr>
          <p:cNvSpPr>
            <a:spLocks noGrp="1"/>
          </p:cNvSpPr>
          <p:nvPr>
            <p:ph type="body" sz="half" idx="2"/>
          </p:nvPr>
        </p:nvSpPr>
        <p:spPr>
          <a:xfrm>
            <a:off x="517871" y="3299404"/>
            <a:ext cx="4767930" cy="2745750"/>
          </a:xfrm>
        </p:spPr>
        <p:txBody>
          <a:bodyPr vert="horz" lIns="91440" tIns="45720" rIns="91440" bIns="45720" rtlCol="0">
            <a:normAutofit/>
          </a:bodyPr>
          <a:lstStyle/>
          <a:p>
            <a:r>
              <a:rPr lang="en-US" u="sng" dirty="0"/>
              <a:t>Examples:</a:t>
            </a:r>
          </a:p>
          <a:p>
            <a:r>
              <a:rPr lang="en-US" dirty="0">
                <a:highlight>
                  <a:srgbClr val="FFFF00"/>
                </a:highlight>
              </a:rPr>
              <a:t>In-text: Evans (2021, p.10) states that…</a:t>
            </a:r>
          </a:p>
          <a:p>
            <a:r>
              <a:rPr lang="en-US" dirty="0">
                <a:highlight>
                  <a:srgbClr val="00FF00"/>
                </a:highlight>
              </a:rPr>
              <a:t>Reference: Evans, C. (2021) </a:t>
            </a:r>
            <a:r>
              <a:rPr lang="en-US" i="1" dirty="0">
                <a:highlight>
                  <a:srgbClr val="00FF00"/>
                </a:highlight>
              </a:rPr>
              <a:t>The Criminal Justice System </a:t>
            </a:r>
            <a:r>
              <a:rPr lang="en-US" dirty="0">
                <a:highlight>
                  <a:srgbClr val="00FF00"/>
                </a:highlight>
              </a:rPr>
              <a:t>2</a:t>
            </a:r>
            <a:r>
              <a:rPr lang="en-US" baseline="30000" dirty="0">
                <a:highlight>
                  <a:srgbClr val="00FF00"/>
                </a:highlight>
              </a:rPr>
              <a:t>nd</a:t>
            </a:r>
            <a:r>
              <a:rPr lang="en-US" dirty="0">
                <a:highlight>
                  <a:srgbClr val="00FF00"/>
                </a:highlight>
              </a:rPr>
              <a:t>  </a:t>
            </a:r>
            <a:r>
              <a:rPr lang="en-US" dirty="0" err="1">
                <a:highlight>
                  <a:srgbClr val="00FF00"/>
                </a:highlight>
              </a:rPr>
              <a:t>edn</a:t>
            </a:r>
            <a:r>
              <a:rPr lang="en-US" dirty="0">
                <a:highlight>
                  <a:srgbClr val="00FF00"/>
                </a:highlight>
              </a:rPr>
              <a:t>. Oxford. Kiln Press.</a:t>
            </a:r>
            <a:r>
              <a:rPr lang="en-US" baseline="30000" dirty="0">
                <a:highlight>
                  <a:srgbClr val="00FF00"/>
                </a:highlight>
              </a:rPr>
              <a:t>    </a:t>
            </a:r>
          </a:p>
          <a:p>
            <a:endParaRPr lang="en-US" dirty="0"/>
          </a:p>
        </p:txBody>
      </p:sp>
      <p:pic>
        <p:nvPicPr>
          <p:cNvPr id="5" name="Picture 4">
            <a:extLst>
              <a:ext uri="{FF2B5EF4-FFF2-40B4-BE49-F238E27FC236}">
                <a16:creationId xmlns:a16="http://schemas.microsoft.com/office/drawing/2014/main" id="{D7CCC344-A3A6-B3E7-3F27-C9AC10B64D51}"/>
              </a:ext>
            </a:extLst>
          </p:cNvPr>
          <p:cNvPicPr>
            <a:picLocks noChangeAspect="1"/>
          </p:cNvPicPr>
          <p:nvPr/>
        </p:nvPicPr>
        <p:blipFill>
          <a:blip r:embed="rId5"/>
          <a:srcRect t="21273" r="1" b="12182"/>
          <a:stretch/>
        </p:blipFill>
        <p:spPr>
          <a:xfrm>
            <a:off x="5980742" y="565167"/>
            <a:ext cx="5654663" cy="5654663"/>
          </a:xfrm>
          <a:prstGeom prst="rect">
            <a:avLst/>
          </a:prstGeom>
        </p:spPr>
      </p:pic>
      <p:sp>
        <p:nvSpPr>
          <p:cNvPr id="43" name="Freeform: Shape 42">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5" name="Group 44">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46" name="Freeform: Shape 45">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46">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Freeform: Shape 47">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9"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0"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3D4DD54B-3A9C-11A8-02AE-F7C1E29319C4}"/>
              </a:ext>
            </a:extLst>
          </p:cNvPr>
          <p:cNvSpPr txBox="1"/>
          <p:nvPr/>
        </p:nvSpPr>
        <p:spPr>
          <a:xfrm>
            <a:off x="5980742" y="6286541"/>
            <a:ext cx="2248858" cy="276999"/>
          </a:xfrm>
          <a:prstGeom prst="rect">
            <a:avLst/>
          </a:prstGeom>
          <a:noFill/>
        </p:spPr>
        <p:txBody>
          <a:bodyPr wrap="square" rtlCol="0">
            <a:spAutoFit/>
          </a:bodyPr>
          <a:lstStyle/>
          <a:p>
            <a:r>
              <a:rPr lang="en-GB" sz="1200" dirty="0"/>
              <a:t>(Pexels,2019)</a:t>
            </a:r>
          </a:p>
        </p:txBody>
      </p:sp>
      <p:pic>
        <p:nvPicPr>
          <p:cNvPr id="20" name="Video 19">
            <a:extLst>
              <a:ext uri="{FF2B5EF4-FFF2-40B4-BE49-F238E27FC236}">
                <a16:creationId xmlns:a16="http://schemas.microsoft.com/office/drawing/2014/main" id="{1C611650-87BD-15C5-B86F-FDAD98BB427F}"/>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520811" y="5192268"/>
            <a:ext cx="1514785" cy="1592730"/>
          </a:xfrm>
          <a:prstGeom prst="ellipse">
            <a:avLst/>
          </a:prstGeom>
        </p:spPr>
      </p:pic>
    </p:spTree>
    <p:extLst>
      <p:ext uri="{BB962C8B-B14F-4D97-AF65-F5344CB8AC3E}">
        <p14:creationId xmlns:p14="http://schemas.microsoft.com/office/powerpoint/2010/main" val="258705624"/>
      </p:ext>
    </p:extLst>
  </p:cSld>
  <p:clrMapOvr>
    <a:masterClrMapping/>
  </p:clrMapOvr>
  <mc:AlternateContent xmlns:mc="http://schemas.openxmlformats.org/markup-compatibility/2006">
    <mc:Choice xmlns:p14="http://schemas.microsoft.com/office/powerpoint/2010/main" Requires="p14">
      <p:transition spd="slow" p14:dur="2000" advTm="40240"/>
    </mc:Choice>
    <mc:Fallback>
      <p:transition spd="slow" advTm="40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1" name="Rectangle 3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4D6BAD68-3592-1497-665D-F2F35A12CE42}"/>
              </a:ext>
            </a:extLst>
          </p:cNvPr>
          <p:cNvSpPr>
            <a:spLocks noGrp="1"/>
          </p:cNvSpPr>
          <p:nvPr>
            <p:ph type="title"/>
          </p:nvPr>
        </p:nvSpPr>
        <p:spPr>
          <a:xfrm>
            <a:off x="525717" y="696952"/>
            <a:ext cx="10077196" cy="821794"/>
          </a:xfrm>
        </p:spPr>
        <p:txBody>
          <a:bodyPr vert="horz" lIns="91440" tIns="45720" rIns="91440" bIns="45720" rtlCol="0" anchor="b">
            <a:normAutofit/>
          </a:bodyPr>
          <a:lstStyle/>
          <a:p>
            <a:r>
              <a:rPr lang="en-US" u="sng"/>
              <a:t>Why use in-text citations and referencing?</a:t>
            </a:r>
          </a:p>
        </p:txBody>
      </p:sp>
      <p:grpSp>
        <p:nvGrpSpPr>
          <p:cNvPr id="33" name="Graphic 78">
            <a:extLst>
              <a:ext uri="{FF2B5EF4-FFF2-40B4-BE49-F238E27FC236}">
                <a16:creationId xmlns:a16="http://schemas.microsoft.com/office/drawing/2014/main" id="{BC3D4A83-1EFA-4B2C-B330-849E35895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1708814"/>
            <a:ext cx="972241" cy="45718"/>
            <a:chOff x="4886325" y="3371754"/>
            <a:chExt cx="2418492" cy="113728"/>
          </a:xfrm>
          <a:solidFill>
            <a:schemeClr val="accent1"/>
          </a:solidFill>
        </p:grpSpPr>
        <p:sp>
          <p:nvSpPr>
            <p:cNvPr id="34" name="Graphic 78">
              <a:extLst>
                <a:ext uri="{FF2B5EF4-FFF2-40B4-BE49-F238E27FC236}">
                  <a16:creationId xmlns:a16="http://schemas.microsoft.com/office/drawing/2014/main" id="{3508E11F-ACA4-405C-A9FA-2577500EA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5" name="Graphic 78">
              <a:extLst>
                <a:ext uri="{FF2B5EF4-FFF2-40B4-BE49-F238E27FC236}">
                  <a16:creationId xmlns:a16="http://schemas.microsoft.com/office/drawing/2014/main" id="{82B1CDA4-B2EA-4968-8276-0552D6D744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6" name="Graphic 78">
                <a:extLst>
                  <a:ext uri="{FF2B5EF4-FFF2-40B4-BE49-F238E27FC236}">
                    <a16:creationId xmlns:a16="http://schemas.microsoft.com/office/drawing/2014/main" id="{F4337472-CDEB-4AFE-BBB9-5A11CA470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6CD67A6D-EAE7-4891-ACC9-4AC0CCF44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F1769489-D4BC-4B3B-9E23-87FCFDAB4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13E13021-8923-4A4D-84FA-DA886E29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1" name="Freeform: Shape 4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84683" y="5165905"/>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Text Placeholder 3">
            <a:extLst>
              <a:ext uri="{FF2B5EF4-FFF2-40B4-BE49-F238E27FC236}">
                <a16:creationId xmlns:a16="http://schemas.microsoft.com/office/drawing/2014/main" id="{82316420-6FC8-456C-7755-1E265E1311B9}"/>
              </a:ext>
            </a:extLst>
          </p:cNvPr>
          <p:cNvGraphicFramePr/>
          <p:nvPr>
            <p:extLst>
              <p:ext uri="{D42A27DB-BD31-4B8C-83A1-F6EECF244321}">
                <p14:modId xmlns:p14="http://schemas.microsoft.com/office/powerpoint/2010/main" val="3839264822"/>
              </p:ext>
            </p:extLst>
          </p:nvPr>
        </p:nvGraphicFramePr>
        <p:xfrm>
          <a:off x="525462" y="1804163"/>
          <a:ext cx="11004385" cy="44072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 name="Video 19">
            <a:extLst>
              <a:ext uri="{FF2B5EF4-FFF2-40B4-BE49-F238E27FC236}">
                <a16:creationId xmlns:a16="http://schemas.microsoft.com/office/drawing/2014/main" id="{C95F7D9C-B317-3B70-6980-75B3CF813E8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99930" y="875429"/>
            <a:ext cx="2057400" cy="2057400"/>
          </a:xfrm>
          <a:prstGeom prst="ellipse">
            <a:avLst/>
          </a:prstGeom>
        </p:spPr>
      </p:pic>
    </p:spTree>
    <p:extLst>
      <p:ext uri="{BB962C8B-B14F-4D97-AF65-F5344CB8AC3E}">
        <p14:creationId xmlns:p14="http://schemas.microsoft.com/office/powerpoint/2010/main" val="3437979611"/>
      </p:ext>
    </p:extLst>
  </p:cSld>
  <p:clrMapOvr>
    <a:masterClrMapping/>
  </p:clrMapOvr>
  <mc:AlternateContent xmlns:mc="http://schemas.openxmlformats.org/markup-compatibility/2006">
    <mc:Choice xmlns:p14="http://schemas.microsoft.com/office/powerpoint/2010/main" Requires="p14">
      <p:transition spd="slow" p14:dur="2000" advTm="31443"/>
    </mc:Choice>
    <mc:Fallback>
      <p:transition spd="slow" advTm="31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1" name="Rectangle 3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FBB03655-4EB3-A12E-2E8B-BF16503F590E}"/>
              </a:ext>
            </a:extLst>
          </p:cNvPr>
          <p:cNvSpPr>
            <a:spLocks noGrp="1"/>
          </p:cNvSpPr>
          <p:nvPr>
            <p:ph type="title"/>
          </p:nvPr>
        </p:nvSpPr>
        <p:spPr>
          <a:xfrm>
            <a:off x="6389915" y="787068"/>
            <a:ext cx="4213359" cy="1890665"/>
          </a:xfrm>
        </p:spPr>
        <p:txBody>
          <a:bodyPr vert="horz" lIns="91440" tIns="45720" rIns="91440" bIns="45720" rtlCol="0" anchor="b">
            <a:normAutofit/>
          </a:bodyPr>
          <a:lstStyle/>
          <a:p>
            <a:r>
              <a:rPr lang="en-US" u="sng"/>
              <a:t>What is academic misconduct?</a:t>
            </a:r>
          </a:p>
        </p:txBody>
      </p:sp>
      <p:pic>
        <p:nvPicPr>
          <p:cNvPr id="5" name="Picture 4">
            <a:extLst>
              <a:ext uri="{FF2B5EF4-FFF2-40B4-BE49-F238E27FC236}">
                <a16:creationId xmlns:a16="http://schemas.microsoft.com/office/drawing/2014/main" id="{BCE19746-4A7C-3315-F123-C7EADFB0284A}"/>
              </a:ext>
            </a:extLst>
          </p:cNvPr>
          <p:cNvPicPr>
            <a:picLocks noChangeAspect="1"/>
          </p:cNvPicPr>
          <p:nvPr/>
        </p:nvPicPr>
        <p:blipFill>
          <a:blip r:embed="rId5"/>
          <a:stretch>
            <a:fillRect/>
          </a:stretch>
        </p:blipFill>
        <p:spPr>
          <a:xfrm>
            <a:off x="676740" y="555614"/>
            <a:ext cx="4903710" cy="5705279"/>
          </a:xfrm>
          <a:prstGeom prst="rect">
            <a:avLst/>
          </a:prstGeom>
        </p:spPr>
      </p:pic>
      <p:grpSp>
        <p:nvGrpSpPr>
          <p:cNvPr id="33" name="Graphic 78">
            <a:extLst>
              <a:ext uri="{FF2B5EF4-FFF2-40B4-BE49-F238E27FC236}">
                <a16:creationId xmlns:a16="http://schemas.microsoft.com/office/drawing/2014/main" id="{5E46079A-4648-465E-9D1A-479174C99F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71728" y="3092185"/>
            <a:ext cx="972241" cy="45718"/>
            <a:chOff x="4886325" y="3371754"/>
            <a:chExt cx="2418492" cy="113728"/>
          </a:xfrm>
          <a:solidFill>
            <a:schemeClr val="accent1"/>
          </a:solidFill>
        </p:grpSpPr>
        <p:sp>
          <p:nvSpPr>
            <p:cNvPr id="34" name="Graphic 78">
              <a:extLst>
                <a:ext uri="{FF2B5EF4-FFF2-40B4-BE49-F238E27FC236}">
                  <a16:creationId xmlns:a16="http://schemas.microsoft.com/office/drawing/2014/main" id="{A3BA42E0-6D8E-44BF-AC6B-5FB25C200A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5" name="Graphic 78">
              <a:extLst>
                <a:ext uri="{FF2B5EF4-FFF2-40B4-BE49-F238E27FC236}">
                  <a16:creationId xmlns:a16="http://schemas.microsoft.com/office/drawing/2014/main" id="{91EF6403-FD18-4EC0-840F-8F70F3494B3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6" name="Graphic 78">
                <a:extLst>
                  <a:ext uri="{FF2B5EF4-FFF2-40B4-BE49-F238E27FC236}">
                    <a16:creationId xmlns:a16="http://schemas.microsoft.com/office/drawing/2014/main" id="{92B6AD13-0D11-4C0C-A362-E048C9732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61DDD1A9-F0A4-4900-9DEF-F6B383361B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F26977AE-F962-40FD-945B-D1E106951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6078955A-1871-4463-B23D-8AD33984CD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1" name="Freeform: Shape 40">
            <a:extLst>
              <a:ext uri="{FF2B5EF4-FFF2-40B4-BE49-F238E27FC236}">
                <a16:creationId xmlns:a16="http://schemas.microsoft.com/office/drawing/2014/main" id="{62F1D297-74F5-4948-9655-BC87A30A4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5637359"/>
            <a:ext cx="5486401" cy="1220641"/>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3" name="Group 42">
            <a:extLst>
              <a:ext uri="{FF2B5EF4-FFF2-40B4-BE49-F238E27FC236}">
                <a16:creationId xmlns:a16="http://schemas.microsoft.com/office/drawing/2014/main" id="{756DB040-BB4B-446D-9172-7253A56604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782" y="5182141"/>
            <a:ext cx="886141" cy="802496"/>
            <a:chOff x="10948005" y="3272152"/>
            <a:chExt cx="868640" cy="786648"/>
          </a:xfrm>
          <a:solidFill>
            <a:schemeClr val="accent1"/>
          </a:solidFill>
        </p:grpSpPr>
        <p:sp>
          <p:nvSpPr>
            <p:cNvPr id="44" name="Freeform: Shape 43">
              <a:extLst>
                <a:ext uri="{FF2B5EF4-FFF2-40B4-BE49-F238E27FC236}">
                  <a16:creationId xmlns:a16="http://schemas.microsoft.com/office/drawing/2014/main" id="{58AE7480-26E8-4D60-9ABF-DF801570B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5" name="Freeform: Shape 44">
              <a:extLst>
                <a:ext uri="{FF2B5EF4-FFF2-40B4-BE49-F238E27FC236}">
                  <a16:creationId xmlns:a16="http://schemas.microsoft.com/office/drawing/2014/main" id="{3644645D-B360-4E3D-A96A-6D9CE4F34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45">
              <a:extLst>
                <a:ext uri="{FF2B5EF4-FFF2-40B4-BE49-F238E27FC236}">
                  <a16:creationId xmlns:a16="http://schemas.microsoft.com/office/drawing/2014/main" id="{E99C8E1E-3260-4E6A-83CA-933468316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Graphic 12">
              <a:extLst>
                <a:ext uri="{FF2B5EF4-FFF2-40B4-BE49-F238E27FC236}">
                  <a16:creationId xmlns:a16="http://schemas.microsoft.com/office/drawing/2014/main" id="{3A551C21-5423-4320-86B3-CA6956E7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8" name="Graphic 15">
              <a:extLst>
                <a:ext uri="{FF2B5EF4-FFF2-40B4-BE49-F238E27FC236}">
                  <a16:creationId xmlns:a16="http://schemas.microsoft.com/office/drawing/2014/main" id="{6D1A9E3F-8323-45A6-B267-8EA6B1A00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9" name="Graphic 15">
              <a:extLst>
                <a:ext uri="{FF2B5EF4-FFF2-40B4-BE49-F238E27FC236}">
                  <a16:creationId xmlns:a16="http://schemas.microsoft.com/office/drawing/2014/main" id="{F4049F71-8749-4860-8F6D-611D459A9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89D62868-92E4-42DF-9CF9-A9190CC14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 Placeholder 3">
            <a:extLst>
              <a:ext uri="{FF2B5EF4-FFF2-40B4-BE49-F238E27FC236}">
                <a16:creationId xmlns:a16="http://schemas.microsoft.com/office/drawing/2014/main" id="{2EBEB420-1485-1037-9ECA-BB7AFA09DE4F}"/>
              </a:ext>
            </a:extLst>
          </p:cNvPr>
          <p:cNvSpPr>
            <a:spLocks noGrp="1"/>
          </p:cNvSpPr>
          <p:nvPr>
            <p:ph type="body" sz="half" idx="2"/>
          </p:nvPr>
        </p:nvSpPr>
        <p:spPr>
          <a:xfrm>
            <a:off x="6420191" y="3461188"/>
            <a:ext cx="4213359" cy="2641930"/>
          </a:xfrm>
        </p:spPr>
        <p:txBody>
          <a:bodyPr vert="horz" lIns="91440" tIns="45720" rIns="91440" bIns="45720" rtlCol="0">
            <a:normAutofit/>
          </a:bodyPr>
          <a:lstStyle/>
          <a:p>
            <a:pPr algn="ctr">
              <a:lnSpc>
                <a:spcPct val="100000"/>
              </a:lnSpc>
            </a:pPr>
            <a:r>
              <a:rPr lang="en-US" dirty="0"/>
              <a:t>“Any action by a student which gives or has the potential to give an unfair advantage in an examination or assessment.”</a:t>
            </a:r>
          </a:p>
          <a:p>
            <a:pPr algn="ctr">
              <a:lnSpc>
                <a:spcPct val="100000"/>
              </a:lnSpc>
            </a:pPr>
            <a:r>
              <a:rPr lang="en-US" u="sng" dirty="0"/>
              <a:t>(University of Wales Trinity Saint David, 2024, p.2)</a:t>
            </a:r>
          </a:p>
        </p:txBody>
      </p:sp>
      <p:sp>
        <p:nvSpPr>
          <p:cNvPr id="6" name="TextBox 5">
            <a:extLst>
              <a:ext uri="{FF2B5EF4-FFF2-40B4-BE49-F238E27FC236}">
                <a16:creationId xmlns:a16="http://schemas.microsoft.com/office/drawing/2014/main" id="{2C9749BF-30EB-33F8-2233-184C32A82CF2}"/>
              </a:ext>
            </a:extLst>
          </p:cNvPr>
          <p:cNvSpPr txBox="1"/>
          <p:nvPr/>
        </p:nvSpPr>
        <p:spPr>
          <a:xfrm>
            <a:off x="4028465" y="6207453"/>
            <a:ext cx="1956717" cy="276999"/>
          </a:xfrm>
          <a:prstGeom prst="rect">
            <a:avLst/>
          </a:prstGeom>
          <a:noFill/>
        </p:spPr>
        <p:txBody>
          <a:bodyPr wrap="square" rtlCol="0">
            <a:spAutoFit/>
          </a:bodyPr>
          <a:lstStyle/>
          <a:p>
            <a:r>
              <a:rPr lang="en-GB" sz="1200"/>
              <a:t>(UTD Mercury, 2020)</a:t>
            </a:r>
          </a:p>
        </p:txBody>
      </p:sp>
      <p:pic>
        <p:nvPicPr>
          <p:cNvPr id="9" name="Video 8">
            <a:extLst>
              <a:ext uri="{FF2B5EF4-FFF2-40B4-BE49-F238E27FC236}">
                <a16:creationId xmlns:a16="http://schemas.microsoft.com/office/drawing/2014/main" id="{6E1059C6-248D-94B2-FA73-3D47F323F1B7}"/>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309412" y="108996"/>
            <a:ext cx="1968460" cy="1948404"/>
          </a:xfrm>
          <a:prstGeom prst="ellipse">
            <a:avLst/>
          </a:prstGeom>
        </p:spPr>
      </p:pic>
    </p:spTree>
    <p:extLst>
      <p:ext uri="{BB962C8B-B14F-4D97-AF65-F5344CB8AC3E}">
        <p14:creationId xmlns:p14="http://schemas.microsoft.com/office/powerpoint/2010/main" val="1124402024"/>
      </p:ext>
    </p:extLst>
  </p:cSld>
  <p:clrMapOvr>
    <a:masterClrMapping/>
  </p:clrMapOvr>
  <mc:AlternateContent xmlns:mc="http://schemas.openxmlformats.org/markup-compatibility/2006">
    <mc:Choice xmlns:p14="http://schemas.microsoft.com/office/powerpoint/2010/main" Requires="p14">
      <p:transition spd="slow" p14:dur="2000" advTm="19678"/>
    </mc:Choice>
    <mc:Fallback>
      <p:transition spd="slow" advTm="19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4" name="Freeform: Shape 1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65" name="Group 16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66" name="Freeform: Shape 1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7" name="Freeform: Shape 1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8" name="Freeform: Shape 1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9"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0"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1"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2" name="Freeform: Shape 1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3" name="Freeform: Shape 2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175"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6"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180" name="Rectangle 17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2D03A5F1-4E51-FE7E-8F22-8B95A959D7D8}"/>
              </a:ext>
            </a:extLst>
          </p:cNvPr>
          <p:cNvSpPr>
            <a:spLocks noGrp="1"/>
          </p:cNvSpPr>
          <p:nvPr>
            <p:ph type="title"/>
          </p:nvPr>
        </p:nvSpPr>
        <p:spPr>
          <a:xfrm>
            <a:off x="6389915" y="787068"/>
            <a:ext cx="4213359" cy="1890665"/>
          </a:xfrm>
        </p:spPr>
        <p:txBody>
          <a:bodyPr vert="horz" lIns="91440" tIns="45720" rIns="91440" bIns="45720" rtlCol="0" anchor="b">
            <a:normAutofit/>
          </a:bodyPr>
          <a:lstStyle/>
          <a:p>
            <a:pPr>
              <a:lnSpc>
                <a:spcPct val="90000"/>
              </a:lnSpc>
            </a:pPr>
            <a:r>
              <a:rPr lang="en-US" sz="3100" u="sng"/>
              <a:t>What are the consequences of not referencing correctly?</a:t>
            </a:r>
          </a:p>
        </p:txBody>
      </p:sp>
      <p:pic>
        <p:nvPicPr>
          <p:cNvPr id="181" name="Graphic 180" descr="Footer">
            <a:extLst>
              <a:ext uri="{FF2B5EF4-FFF2-40B4-BE49-F238E27FC236}">
                <a16:creationId xmlns:a16="http://schemas.microsoft.com/office/drawing/2014/main" id="{4AEFA076-A1C4-85CC-91FD-C190FDC7967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72241" y="851899"/>
            <a:ext cx="5112709" cy="5112709"/>
          </a:xfrm>
          <a:prstGeom prst="rect">
            <a:avLst/>
          </a:prstGeom>
        </p:spPr>
      </p:pic>
      <p:grpSp>
        <p:nvGrpSpPr>
          <p:cNvPr id="182" name="Graphic 78">
            <a:extLst>
              <a:ext uri="{FF2B5EF4-FFF2-40B4-BE49-F238E27FC236}">
                <a16:creationId xmlns:a16="http://schemas.microsoft.com/office/drawing/2014/main" id="{5E46079A-4648-465E-9D1A-479174C99F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71728" y="3092185"/>
            <a:ext cx="972241" cy="45718"/>
            <a:chOff x="4886325" y="3371754"/>
            <a:chExt cx="2418492" cy="113728"/>
          </a:xfrm>
          <a:solidFill>
            <a:schemeClr val="accent1"/>
          </a:solidFill>
        </p:grpSpPr>
        <p:sp>
          <p:nvSpPr>
            <p:cNvPr id="183" name="Graphic 78">
              <a:extLst>
                <a:ext uri="{FF2B5EF4-FFF2-40B4-BE49-F238E27FC236}">
                  <a16:creationId xmlns:a16="http://schemas.microsoft.com/office/drawing/2014/main" id="{A3BA42E0-6D8E-44BF-AC6B-5FB25C200A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6" name="Graphic 78">
              <a:extLst>
                <a:ext uri="{FF2B5EF4-FFF2-40B4-BE49-F238E27FC236}">
                  <a16:creationId xmlns:a16="http://schemas.microsoft.com/office/drawing/2014/main" id="{91EF6403-FD18-4EC0-840F-8F70F3494B3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7" name="Graphic 78">
                <a:extLst>
                  <a:ext uri="{FF2B5EF4-FFF2-40B4-BE49-F238E27FC236}">
                    <a16:creationId xmlns:a16="http://schemas.microsoft.com/office/drawing/2014/main" id="{92B6AD13-0D11-4C0C-A362-E048C9732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4" name="Graphic 78">
                <a:extLst>
                  <a:ext uri="{FF2B5EF4-FFF2-40B4-BE49-F238E27FC236}">
                    <a16:creationId xmlns:a16="http://schemas.microsoft.com/office/drawing/2014/main" id="{61DDD1A9-F0A4-4900-9DEF-F6B383361B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5" name="Graphic 78">
                <a:extLst>
                  <a:ext uri="{FF2B5EF4-FFF2-40B4-BE49-F238E27FC236}">
                    <a16:creationId xmlns:a16="http://schemas.microsoft.com/office/drawing/2014/main" id="{F26977AE-F962-40FD-945B-D1E106951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6" name="Graphic 78">
                <a:extLst>
                  <a:ext uri="{FF2B5EF4-FFF2-40B4-BE49-F238E27FC236}">
                    <a16:creationId xmlns:a16="http://schemas.microsoft.com/office/drawing/2014/main" id="{6078955A-1871-4463-B23D-8AD33984CD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87" name="Freeform: Shape 41">
            <a:extLst>
              <a:ext uri="{FF2B5EF4-FFF2-40B4-BE49-F238E27FC236}">
                <a16:creationId xmlns:a16="http://schemas.microsoft.com/office/drawing/2014/main" id="{62F1D297-74F5-4948-9655-BC87A30A4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5637359"/>
            <a:ext cx="5486401" cy="1220641"/>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8" name="Group 187">
            <a:extLst>
              <a:ext uri="{FF2B5EF4-FFF2-40B4-BE49-F238E27FC236}">
                <a16:creationId xmlns:a16="http://schemas.microsoft.com/office/drawing/2014/main" id="{756DB040-BB4B-446D-9172-7253A56604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782" y="5182141"/>
            <a:ext cx="886141" cy="802496"/>
            <a:chOff x="10948005" y="3272152"/>
            <a:chExt cx="868640" cy="786648"/>
          </a:xfrm>
          <a:solidFill>
            <a:schemeClr val="accent1"/>
          </a:solidFill>
        </p:grpSpPr>
        <p:sp>
          <p:nvSpPr>
            <p:cNvPr id="189" name="Freeform: Shape 44">
              <a:extLst>
                <a:ext uri="{FF2B5EF4-FFF2-40B4-BE49-F238E27FC236}">
                  <a16:creationId xmlns:a16="http://schemas.microsoft.com/office/drawing/2014/main" id="{58AE7480-26E8-4D60-9ABF-DF801570B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0" name="Freeform: Shape 45">
              <a:extLst>
                <a:ext uri="{FF2B5EF4-FFF2-40B4-BE49-F238E27FC236}">
                  <a16:creationId xmlns:a16="http://schemas.microsoft.com/office/drawing/2014/main" id="{3644645D-B360-4E3D-A96A-6D9CE4F34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1" name="Freeform: Shape 46">
              <a:extLst>
                <a:ext uri="{FF2B5EF4-FFF2-40B4-BE49-F238E27FC236}">
                  <a16:creationId xmlns:a16="http://schemas.microsoft.com/office/drawing/2014/main" id="{E99C8E1E-3260-4E6A-83CA-933468316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2" name="Graphic 12">
              <a:extLst>
                <a:ext uri="{FF2B5EF4-FFF2-40B4-BE49-F238E27FC236}">
                  <a16:creationId xmlns:a16="http://schemas.microsoft.com/office/drawing/2014/main" id="{3A551C21-5423-4320-86B3-CA6956E7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93" name="Graphic 15">
              <a:extLst>
                <a:ext uri="{FF2B5EF4-FFF2-40B4-BE49-F238E27FC236}">
                  <a16:creationId xmlns:a16="http://schemas.microsoft.com/office/drawing/2014/main" id="{6D1A9E3F-8323-45A6-B267-8EA6B1A00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4" name="Graphic 15">
              <a:extLst>
                <a:ext uri="{FF2B5EF4-FFF2-40B4-BE49-F238E27FC236}">
                  <a16:creationId xmlns:a16="http://schemas.microsoft.com/office/drawing/2014/main" id="{F4049F71-8749-4860-8F6D-611D459A9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5" name="Freeform: Shape 50">
              <a:extLst>
                <a:ext uri="{FF2B5EF4-FFF2-40B4-BE49-F238E27FC236}">
                  <a16:creationId xmlns:a16="http://schemas.microsoft.com/office/drawing/2014/main" id="{89D62868-92E4-42DF-9CF9-A9190CC14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6" name="Text Placeholder 3">
            <a:extLst>
              <a:ext uri="{FF2B5EF4-FFF2-40B4-BE49-F238E27FC236}">
                <a16:creationId xmlns:a16="http://schemas.microsoft.com/office/drawing/2014/main" id="{EE729F21-D3A7-F677-5685-3664702B3E6A}"/>
              </a:ext>
            </a:extLst>
          </p:cNvPr>
          <p:cNvSpPr>
            <a:spLocks noGrp="1"/>
          </p:cNvSpPr>
          <p:nvPr>
            <p:ph type="body" sz="half" idx="2"/>
          </p:nvPr>
        </p:nvSpPr>
        <p:spPr>
          <a:xfrm>
            <a:off x="6389915" y="3429000"/>
            <a:ext cx="4213359" cy="2641930"/>
          </a:xfrm>
        </p:spPr>
        <p:txBody>
          <a:bodyPr vert="horz" lIns="91440" tIns="45720" rIns="91440" bIns="45720" rtlCol="0">
            <a:normAutofit/>
          </a:bodyPr>
          <a:lstStyle/>
          <a:p>
            <a:pPr marL="342900" indent="-342900">
              <a:lnSpc>
                <a:spcPct val="100000"/>
              </a:lnSpc>
              <a:buFont typeface="Arial" panose="020B0604020202020204" pitchFamily="34" charset="0"/>
              <a:buChar char="-"/>
            </a:pPr>
            <a:r>
              <a:rPr lang="en-US" sz="1400" dirty="0"/>
              <a:t>If referencing is not executed correctly academic misconduct may occur and the pupil committing this may be withdrawn from the course.</a:t>
            </a:r>
          </a:p>
          <a:p>
            <a:pPr marL="342900" indent="-342900">
              <a:lnSpc>
                <a:spcPct val="100000"/>
              </a:lnSpc>
              <a:buFont typeface="Arial" panose="020B0604020202020204" pitchFamily="34" charset="0"/>
              <a:buChar char="-"/>
            </a:pPr>
            <a:r>
              <a:rPr lang="en-US" sz="1400" dirty="0"/>
              <a:t>If the information is not cited correctly it may lead to </a:t>
            </a:r>
            <a:r>
              <a:rPr lang="en-US" sz="1400" b="1" dirty="0"/>
              <a:t>plagiarism</a:t>
            </a:r>
            <a:r>
              <a:rPr lang="en-US" sz="1400" dirty="0"/>
              <a:t>.</a:t>
            </a:r>
          </a:p>
          <a:p>
            <a:pPr marL="342900" indent="-342900">
              <a:lnSpc>
                <a:spcPct val="100000"/>
              </a:lnSpc>
              <a:buFont typeface="Arial" panose="020B0604020202020204" pitchFamily="34" charset="0"/>
              <a:buChar char="-"/>
            </a:pPr>
            <a:r>
              <a:rPr lang="en-US" sz="1400" b="1" dirty="0"/>
              <a:t>Plagiarism </a:t>
            </a:r>
            <a:r>
              <a:rPr lang="en-US" sz="1400" dirty="0"/>
              <a:t>- “</a:t>
            </a:r>
            <a:r>
              <a:rPr lang="en-US" sz="1400" b="1" dirty="0"/>
              <a:t>Plagiarism</a:t>
            </a:r>
            <a:r>
              <a:rPr lang="en-US" sz="1400" dirty="0"/>
              <a:t> is the act of using ideas, research, words or information from others and displaying them as your own work.” </a:t>
            </a:r>
            <a:r>
              <a:rPr lang="en-US" sz="1400" u="sng" dirty="0"/>
              <a:t>(Bailey,2017)</a:t>
            </a:r>
            <a:endParaRPr lang="en-US" sz="1400" b="1" u="sng" dirty="0"/>
          </a:p>
        </p:txBody>
      </p:sp>
      <p:sp>
        <p:nvSpPr>
          <p:cNvPr id="5" name="TextBox 4">
            <a:extLst>
              <a:ext uri="{FF2B5EF4-FFF2-40B4-BE49-F238E27FC236}">
                <a16:creationId xmlns:a16="http://schemas.microsoft.com/office/drawing/2014/main" id="{C4BB8F7F-6B1A-2DD0-1D0D-424E74830C71}"/>
              </a:ext>
            </a:extLst>
          </p:cNvPr>
          <p:cNvSpPr txBox="1"/>
          <p:nvPr/>
        </p:nvSpPr>
        <p:spPr>
          <a:xfrm>
            <a:off x="1690236" y="2186777"/>
            <a:ext cx="2861733" cy="1200329"/>
          </a:xfrm>
          <a:prstGeom prst="rect">
            <a:avLst/>
          </a:prstGeom>
          <a:noFill/>
        </p:spPr>
        <p:txBody>
          <a:bodyPr wrap="square" rtlCol="0">
            <a:spAutoFit/>
          </a:bodyPr>
          <a:lstStyle/>
          <a:p>
            <a:pPr algn="ctr"/>
            <a:r>
              <a:rPr lang="en-GB" sz="2400" b="1" i="1">
                <a:solidFill>
                  <a:schemeClr val="accent1"/>
                </a:solidFill>
              </a:rPr>
              <a:t>Academic Misconduct and Plagiarism.</a:t>
            </a:r>
          </a:p>
        </p:txBody>
      </p:sp>
      <p:pic>
        <p:nvPicPr>
          <p:cNvPr id="7" name="Video 6">
            <a:extLst>
              <a:ext uri="{FF2B5EF4-FFF2-40B4-BE49-F238E27FC236}">
                <a16:creationId xmlns:a16="http://schemas.microsoft.com/office/drawing/2014/main" id="{B887146D-3D15-1251-07E4-16DF27350432}"/>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290" y="1712400"/>
            <a:ext cx="2057400" cy="2057400"/>
          </a:xfrm>
          <a:prstGeom prst="ellipse">
            <a:avLst/>
          </a:prstGeom>
        </p:spPr>
      </p:pic>
    </p:spTree>
    <p:extLst>
      <p:ext uri="{BB962C8B-B14F-4D97-AF65-F5344CB8AC3E}">
        <p14:creationId xmlns:p14="http://schemas.microsoft.com/office/powerpoint/2010/main" val="2622225413"/>
      </p:ext>
    </p:extLst>
  </p:cSld>
  <p:clrMapOvr>
    <a:masterClrMapping/>
  </p:clrMapOvr>
  <mc:AlternateContent xmlns:mc="http://schemas.openxmlformats.org/markup-compatibility/2006">
    <mc:Choice xmlns:p14="http://schemas.microsoft.com/office/powerpoint/2010/main" Requires="p14">
      <p:transition spd="slow" p14:dur="2000" advTm="19328"/>
    </mc:Choice>
    <mc:Fallback>
      <p:transition spd="slow" advTm="19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5" name="Title 4">
            <a:extLst>
              <a:ext uri="{FF2B5EF4-FFF2-40B4-BE49-F238E27FC236}">
                <a16:creationId xmlns:a16="http://schemas.microsoft.com/office/drawing/2014/main" id="{9F0F24CD-B82B-0681-E4C4-182A00F6375E}"/>
              </a:ext>
            </a:extLst>
          </p:cNvPr>
          <p:cNvSpPr>
            <a:spLocks noGrp="1"/>
          </p:cNvSpPr>
          <p:nvPr>
            <p:ph type="title"/>
          </p:nvPr>
        </p:nvSpPr>
        <p:spPr>
          <a:xfrm>
            <a:off x="646829" y="1528527"/>
            <a:ext cx="4421731" cy="4542073"/>
          </a:xfrm>
        </p:spPr>
        <p:txBody>
          <a:bodyPr anchor="t">
            <a:normAutofit/>
          </a:bodyPr>
          <a:lstStyle/>
          <a:p>
            <a:r>
              <a:rPr lang="en-GB" u="sng"/>
              <a:t>Summary:</a:t>
            </a:r>
          </a:p>
        </p:txBody>
      </p:sp>
      <p:sp>
        <p:nvSpPr>
          <p:cNvPr id="32" name="Freeform: Shape 13">
            <a:extLst>
              <a:ext uri="{FF2B5EF4-FFF2-40B4-BE49-F238E27FC236}">
                <a16:creationId xmlns:a16="http://schemas.microsoft.com/office/drawing/2014/main" id="{3ED2C98F-B668-4CD9-862F-6BF4AE5D2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3976378" cy="127377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8" name="Content Placeholder 5">
            <a:extLst>
              <a:ext uri="{FF2B5EF4-FFF2-40B4-BE49-F238E27FC236}">
                <a16:creationId xmlns:a16="http://schemas.microsoft.com/office/drawing/2014/main" id="{6F0A7D5E-BC81-90B8-EBAB-17662D4F7B89}"/>
              </a:ext>
            </a:extLst>
          </p:cNvPr>
          <p:cNvGraphicFramePr>
            <a:graphicFrameLocks noGrp="1"/>
          </p:cNvGraphicFramePr>
          <p:nvPr>
            <p:ph idx="1"/>
            <p:extLst>
              <p:ext uri="{D42A27DB-BD31-4B8C-83A1-F6EECF244321}">
                <p14:modId xmlns:p14="http://schemas.microsoft.com/office/powerpoint/2010/main" val="1788758740"/>
              </p:ext>
            </p:extLst>
          </p:nvPr>
        </p:nvGraphicFramePr>
        <p:xfrm>
          <a:off x="5068561" y="582842"/>
          <a:ext cx="6449246" cy="54877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Graphic 8" descr="Clapping hands outline">
            <a:extLst>
              <a:ext uri="{FF2B5EF4-FFF2-40B4-BE49-F238E27FC236}">
                <a16:creationId xmlns:a16="http://schemas.microsoft.com/office/drawing/2014/main" id="{49AF157B-53F7-F6C7-CDB9-A895545905C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03283" y="2123502"/>
            <a:ext cx="3352121" cy="3352121"/>
          </a:xfrm>
          <a:prstGeom prst="rect">
            <a:avLst/>
          </a:prstGeom>
        </p:spPr>
      </p:pic>
      <p:pic>
        <p:nvPicPr>
          <p:cNvPr id="12" name="Video 11">
            <a:extLst>
              <a:ext uri="{FF2B5EF4-FFF2-40B4-BE49-F238E27FC236}">
                <a16:creationId xmlns:a16="http://schemas.microsoft.com/office/drawing/2014/main" id="{0395A65F-973F-10DF-AD28-12810710C84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2544833" y="4608175"/>
            <a:ext cx="2057400" cy="2057400"/>
          </a:xfrm>
          <a:prstGeom prst="ellipse">
            <a:avLst/>
          </a:prstGeom>
        </p:spPr>
      </p:pic>
    </p:spTree>
    <p:extLst>
      <p:ext uri="{BB962C8B-B14F-4D97-AF65-F5344CB8AC3E}">
        <p14:creationId xmlns:p14="http://schemas.microsoft.com/office/powerpoint/2010/main" val="312654337"/>
      </p:ext>
    </p:extLst>
  </p:cSld>
  <p:clrMapOvr>
    <a:masterClrMapping/>
  </p:clrMapOvr>
  <mc:AlternateContent xmlns:mc="http://schemas.openxmlformats.org/markup-compatibility/2006">
    <mc:Choice xmlns:p14="http://schemas.microsoft.com/office/powerpoint/2010/main" Requires="p14">
      <p:transition spd="slow" p14:dur="2000" advTm="19748"/>
    </mc:Choice>
    <mc:Fallback>
      <p:transition spd="slow" advTm="19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CB8CD-21CB-BBAC-78BB-DA227581EE6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EB546F8-6CD1-9667-2EF0-331E83B83569}"/>
              </a:ext>
            </a:extLst>
          </p:cNvPr>
          <p:cNvSpPr>
            <a:spLocks noGrp="1"/>
          </p:cNvSpPr>
          <p:nvPr>
            <p:ph idx="1"/>
          </p:nvPr>
        </p:nvSpPr>
        <p:spPr/>
        <p:txBody>
          <a:bodyPr>
            <a:normAutofit fontScale="70000" lnSpcReduction="20000"/>
          </a:bodyPr>
          <a:lstStyle/>
          <a:p>
            <a:pPr marL="342900" indent="-342900">
              <a:buFont typeface="Arial" panose="020B0604020202020204" pitchFamily="34" charset="0"/>
              <a:buChar char="•"/>
            </a:pPr>
            <a:r>
              <a:rPr lang="en-GB" sz="1800" dirty="0"/>
              <a:t>Bailey, J. (2017) </a:t>
            </a:r>
            <a:r>
              <a:rPr lang="en-GB" sz="1800" i="1" dirty="0"/>
              <a:t>‘What does citation have to do with plagiarism.’ </a:t>
            </a:r>
            <a:r>
              <a:rPr lang="en-GB" sz="1800" dirty="0"/>
              <a:t>Available </a:t>
            </a:r>
            <a:r>
              <a:rPr lang="en-GB" sz="1800" dirty="0" err="1"/>
              <a:t>at:https</a:t>
            </a:r>
            <a:r>
              <a:rPr lang="en-GB" sz="1800" dirty="0"/>
              <a:t>://</a:t>
            </a:r>
            <a:r>
              <a:rPr lang="en-GB" sz="1800" dirty="0" err="1"/>
              <a:t>www.plagiarism.org</a:t>
            </a:r>
            <a:r>
              <a:rPr lang="en-GB" sz="1800" dirty="0"/>
              <a:t>/blog/2017/09/25/what-does-citation-have-to-do-with-plagiarism</a:t>
            </a:r>
            <a:endParaRPr lang="en-GB" sz="1800" i="1" dirty="0"/>
          </a:p>
          <a:p>
            <a:pPr marL="342900" indent="-342900">
              <a:buFont typeface="Arial" panose="020B0604020202020204" pitchFamily="34" charset="0"/>
              <a:buChar char="•"/>
            </a:pPr>
            <a:r>
              <a:rPr lang="en-GB" sz="1800" dirty="0"/>
              <a:t>Bottomley, J. </a:t>
            </a:r>
            <a:r>
              <a:rPr lang="en-GB" sz="1800" dirty="0" err="1"/>
              <a:t>Pryjmachuk</a:t>
            </a:r>
            <a:r>
              <a:rPr lang="en-GB" sz="1800" dirty="0"/>
              <a:t>, S. Wright, M. (2020) </a:t>
            </a:r>
            <a:r>
              <a:rPr lang="en-GB" sz="1800" i="1" dirty="0"/>
              <a:t>‘Academic Writing and referencing for your policing degree.’ </a:t>
            </a:r>
            <a:r>
              <a:rPr lang="en-GB" sz="1800" dirty="0"/>
              <a:t>St Albans: Critical publishing. Available at: https://research-</a:t>
            </a:r>
            <a:r>
              <a:rPr lang="en-GB" sz="1800" dirty="0" err="1"/>
              <a:t>ebsco</a:t>
            </a:r>
            <a:r>
              <a:rPr lang="en-GB" sz="1800" dirty="0"/>
              <a:t>-</a:t>
            </a:r>
            <a:r>
              <a:rPr lang="en-GB" sz="1800" dirty="0" err="1"/>
              <a:t>com.ezproxy.uwtsd.ac.uk</a:t>
            </a:r>
            <a:r>
              <a:rPr lang="en-GB" sz="1800" dirty="0"/>
              <a:t>/c/</a:t>
            </a:r>
            <a:r>
              <a:rPr lang="en-GB" sz="1800" dirty="0" err="1"/>
              <a:t>onvpsy</a:t>
            </a:r>
            <a:r>
              <a:rPr lang="en-GB" sz="1800" dirty="0"/>
              <a:t>/search/details/cz7j5stquz?db=</a:t>
            </a:r>
            <a:r>
              <a:rPr lang="en-GB" sz="1800" dirty="0" err="1"/>
              <a:t>nlebk</a:t>
            </a:r>
            <a:endParaRPr lang="en-GB" sz="1800" dirty="0"/>
          </a:p>
          <a:p>
            <a:pPr marL="342900" indent="-342900">
              <a:buFont typeface="Arial" panose="020B0604020202020204" pitchFamily="34" charset="0"/>
              <a:buChar char="•"/>
            </a:pPr>
            <a:r>
              <a:rPr lang="en-GB" sz="1800" dirty="0"/>
              <a:t>Caulfield, J. (2020) </a:t>
            </a:r>
            <a:r>
              <a:rPr lang="en-GB" sz="1800" i="1" dirty="0"/>
              <a:t>‘Havard In-text citation A complete guide and examples.’ </a:t>
            </a:r>
            <a:r>
              <a:rPr lang="en-GB" sz="1800" dirty="0"/>
              <a:t>Available </a:t>
            </a:r>
            <a:r>
              <a:rPr lang="en-GB" sz="1800" dirty="0" err="1"/>
              <a:t>at:https</a:t>
            </a:r>
            <a:r>
              <a:rPr lang="en-GB" sz="1800" dirty="0"/>
              <a:t>://</a:t>
            </a:r>
            <a:r>
              <a:rPr lang="en-GB" sz="1800" dirty="0" err="1"/>
              <a:t>www.scribbr.co.uk</a:t>
            </a:r>
            <a:r>
              <a:rPr lang="en-GB" sz="1800" dirty="0"/>
              <a:t>/referencing/</a:t>
            </a:r>
            <a:r>
              <a:rPr lang="en-GB" sz="1800" dirty="0" err="1"/>
              <a:t>harvard</a:t>
            </a:r>
            <a:r>
              <a:rPr lang="en-GB" sz="1800" dirty="0"/>
              <a:t>-in-text-citation/#:~:text=Published%20on%2030%20April%202020,reader%20to%20the%20full%20reference.</a:t>
            </a:r>
          </a:p>
          <a:p>
            <a:pPr marL="342900" indent="-342900">
              <a:buFont typeface="Arial" panose="020B0604020202020204" pitchFamily="34" charset="0"/>
              <a:buChar char="•"/>
            </a:pPr>
            <a:r>
              <a:rPr lang="en-GB" sz="1800" dirty="0"/>
              <a:t>Neville, C. (2012) </a:t>
            </a:r>
            <a:r>
              <a:rPr lang="en-GB" sz="1800" i="1" dirty="0"/>
              <a:t>‘The complete guide to referencing.’ 2</a:t>
            </a:r>
            <a:r>
              <a:rPr lang="en-GB" sz="1800" i="1" baseline="30000" dirty="0"/>
              <a:t>nd</a:t>
            </a:r>
            <a:r>
              <a:rPr lang="en-GB" sz="1800" i="1" dirty="0"/>
              <a:t> </a:t>
            </a:r>
            <a:r>
              <a:rPr lang="en-GB" sz="1800" i="1" dirty="0" err="1"/>
              <a:t>edn</a:t>
            </a:r>
            <a:r>
              <a:rPr lang="en-GB" sz="1800" i="1" dirty="0"/>
              <a:t>. </a:t>
            </a:r>
            <a:r>
              <a:rPr lang="en-GB" sz="1800" dirty="0"/>
              <a:t>Maidenhead: Open University Press. Available </a:t>
            </a:r>
            <a:r>
              <a:rPr lang="en-GB" sz="1800" dirty="0" err="1"/>
              <a:t>at:https</a:t>
            </a:r>
            <a:r>
              <a:rPr lang="en-GB" sz="1800" dirty="0"/>
              <a:t>://</a:t>
            </a:r>
            <a:r>
              <a:rPr lang="en-GB" sz="1800" dirty="0" err="1"/>
              <a:t>file.vnua.edu.vn</a:t>
            </a:r>
            <a:r>
              <a:rPr lang="en-GB" sz="1800" dirty="0"/>
              <a:t>/data/31/documents/2020/04/21/</a:t>
            </a:r>
            <a:r>
              <a:rPr lang="en-GB" sz="1800" dirty="0" err="1"/>
              <a:t>infolib</a:t>
            </a:r>
            <a:r>
              <a:rPr lang="en-GB" sz="1800" dirty="0"/>
              <a:t>/neville-colin-the-complete-guide-to-referencing-avoiding-plagiarism.pdf</a:t>
            </a:r>
          </a:p>
          <a:p>
            <a:pPr marL="342900" indent="-342900">
              <a:buFont typeface="Arial" panose="020B0604020202020204" pitchFamily="34" charset="0"/>
              <a:buChar char="•"/>
            </a:pPr>
            <a:r>
              <a:rPr lang="en-GB" sz="1800" dirty="0"/>
              <a:t>University of Wales Trinity Saint David (2024) ‘</a:t>
            </a:r>
            <a:r>
              <a:rPr lang="en-GB" sz="1800" i="1" dirty="0"/>
              <a:t>Academic Misconduct Policy.’ </a:t>
            </a:r>
            <a:r>
              <a:rPr lang="en-GB" sz="1800" dirty="0"/>
              <a:t>p.2 Available </a:t>
            </a:r>
            <a:r>
              <a:rPr lang="en-GB" sz="1800" dirty="0" err="1"/>
              <a:t>at:https</a:t>
            </a:r>
            <a:r>
              <a:rPr lang="en-GB" sz="1800" dirty="0"/>
              <a:t>://</a:t>
            </a:r>
            <a:r>
              <a:rPr lang="en-GB" sz="1800" dirty="0" err="1"/>
              <a:t>www.uwtsd.ac.uk</a:t>
            </a:r>
            <a:r>
              <a:rPr lang="en-GB" sz="1800" dirty="0"/>
              <a:t>/sites/default/files/2024-01/Academic_Misconduct_Policy_2022-23.pdf</a:t>
            </a:r>
          </a:p>
          <a:p>
            <a:pPr marL="342900" indent="-342900">
              <a:buFont typeface="Arial" panose="020B0604020202020204" pitchFamily="34" charset="0"/>
              <a:buChar char="•"/>
            </a:pPr>
            <a:r>
              <a:rPr lang="en-GB" sz="1800" dirty="0"/>
              <a:t>University of Sheffield (2024) </a:t>
            </a:r>
            <a:r>
              <a:rPr lang="en-GB" sz="1800" i="1" dirty="0"/>
              <a:t>‘Havard Referencing’ </a:t>
            </a:r>
            <a:r>
              <a:rPr lang="en-GB" sz="1800" dirty="0"/>
              <a:t>Available </a:t>
            </a:r>
            <a:r>
              <a:rPr lang="en-GB" sz="1800" dirty="0" err="1"/>
              <a:t>at:https</a:t>
            </a:r>
            <a:r>
              <a:rPr lang="en-GB" sz="1800" dirty="0"/>
              <a:t>://</a:t>
            </a:r>
            <a:r>
              <a:rPr lang="en-GB" sz="1800" dirty="0" err="1"/>
              <a:t>librarydevelopment.group.shef.ac.uk</a:t>
            </a:r>
            <a:r>
              <a:rPr lang="en-GB" sz="1800" dirty="0"/>
              <a:t>/</a:t>
            </a:r>
            <a:r>
              <a:rPr lang="en-GB" sz="1800" dirty="0" err="1"/>
              <a:t>preentry</a:t>
            </a:r>
            <a:r>
              <a:rPr lang="en-GB" sz="1800" dirty="0"/>
              <a:t>/</a:t>
            </a:r>
            <a:r>
              <a:rPr lang="en-GB" sz="1800" dirty="0" err="1"/>
              <a:t>harvard.html</a:t>
            </a:r>
            <a:r>
              <a:rPr lang="en-GB" sz="1800" dirty="0"/>
              <a:t>#:~:text=Harvard%20style%20referencing%20is%20an,or%20bibliography%20at%20the%20end.</a:t>
            </a:r>
            <a:endParaRPr lang="en-GB" sz="1800" i="1" dirty="0"/>
          </a:p>
          <a:p>
            <a:pPr marL="342900" indent="-342900">
              <a:buFont typeface="Arial" panose="020B0604020202020204" pitchFamily="34" charset="0"/>
              <a:buChar char="•"/>
            </a:pPr>
            <a:endParaRPr lang="en-GB" i="1" dirty="0"/>
          </a:p>
        </p:txBody>
      </p:sp>
    </p:spTree>
    <p:extLst>
      <p:ext uri="{BB962C8B-B14F-4D97-AF65-F5344CB8AC3E}">
        <p14:creationId xmlns:p14="http://schemas.microsoft.com/office/powerpoint/2010/main" val="521773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69DAF-2C9D-7A92-9E04-7FD6DBCF3E09}"/>
              </a:ext>
            </a:extLst>
          </p:cNvPr>
          <p:cNvSpPr>
            <a:spLocks noGrp="1"/>
          </p:cNvSpPr>
          <p:nvPr>
            <p:ph type="title"/>
          </p:nvPr>
        </p:nvSpPr>
        <p:spPr/>
        <p:txBody>
          <a:bodyPr/>
          <a:lstStyle/>
          <a:p>
            <a:r>
              <a:rPr lang="en-GB" dirty="0"/>
              <a:t>Picture Reference List:</a:t>
            </a:r>
          </a:p>
        </p:txBody>
      </p:sp>
      <p:sp>
        <p:nvSpPr>
          <p:cNvPr id="3" name="Content Placeholder 2">
            <a:extLst>
              <a:ext uri="{FF2B5EF4-FFF2-40B4-BE49-F238E27FC236}">
                <a16:creationId xmlns:a16="http://schemas.microsoft.com/office/drawing/2014/main" id="{1D1E930E-09E5-A541-76B3-C9A83F75C71F}"/>
              </a:ext>
            </a:extLst>
          </p:cNvPr>
          <p:cNvSpPr>
            <a:spLocks noGrp="1"/>
          </p:cNvSpPr>
          <p:nvPr>
            <p:ph idx="1"/>
          </p:nvPr>
        </p:nvSpPr>
        <p:spPr/>
        <p:txBody>
          <a:bodyPr/>
          <a:lstStyle/>
          <a:p>
            <a:r>
              <a:rPr lang="en-GB" dirty="0"/>
              <a:t>Slide 4: </a:t>
            </a:r>
            <a:r>
              <a:rPr lang="en-GB" dirty="0">
                <a:hlinkClick r:id="rId2"/>
              </a:rPr>
              <a:t>https://www.pexels.com/photo/books-filed-neatly-on-shelves-1907785/</a:t>
            </a:r>
            <a:endParaRPr lang="en-GB" dirty="0"/>
          </a:p>
          <a:p>
            <a:r>
              <a:rPr lang="en-GB" dirty="0"/>
              <a:t>Slide 6: </a:t>
            </a:r>
            <a:r>
              <a:rPr lang="en-GB" dirty="0">
                <a:hlinkClick r:id="rId3"/>
              </a:rPr>
              <a:t>https://utdmercury.com/academic-dishonesty-in-a-virtual-world/</a:t>
            </a:r>
            <a:endParaRPr lang="en-GB" dirty="0"/>
          </a:p>
          <a:p>
            <a:endParaRPr lang="en-GB" dirty="0"/>
          </a:p>
        </p:txBody>
      </p:sp>
    </p:spTree>
    <p:extLst>
      <p:ext uri="{BB962C8B-B14F-4D97-AF65-F5344CB8AC3E}">
        <p14:creationId xmlns:p14="http://schemas.microsoft.com/office/powerpoint/2010/main" val="3576581836"/>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Badge</Template>
  <TotalTime>128</TotalTime>
  <Words>1469</Words>
  <Application>Microsoft Macintosh PowerPoint</Application>
  <PresentationFormat>Widescreen</PresentationFormat>
  <Paragraphs>63</Paragraphs>
  <Slides>10</Slides>
  <Notes>8</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Avenir Next LT Pro</vt:lpstr>
      <vt:lpstr>Avenir Next LT Pro Light</vt:lpstr>
      <vt:lpstr>Georgia Pro Semibold</vt:lpstr>
      <vt:lpstr>RocaVTI</vt:lpstr>
      <vt:lpstr>The purpose and importance of Harvard referencing</vt:lpstr>
      <vt:lpstr>What will be discussed?</vt:lpstr>
      <vt:lpstr>What is Harvard referencing?</vt:lpstr>
      <vt:lpstr>What do references and in–text citations look like?</vt:lpstr>
      <vt:lpstr>Why use in-text citations and referencing?</vt:lpstr>
      <vt:lpstr>What is academic misconduct?</vt:lpstr>
      <vt:lpstr>What are the consequences of not referencing correctly?</vt:lpstr>
      <vt:lpstr>Summary:</vt:lpstr>
      <vt:lpstr>Reference list:</vt:lpstr>
      <vt:lpstr>Picture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Amber Mole (2403613)</dc:creator>
  <cp:lastModifiedBy>Amber Mole (2403613)</cp:lastModifiedBy>
  <cp:revision>1</cp:revision>
  <dcterms:created xsi:type="dcterms:W3CDTF">2024-10-23T17:48:05Z</dcterms:created>
  <dcterms:modified xsi:type="dcterms:W3CDTF">2024-11-07T13:42:57Z</dcterms:modified>
</cp:coreProperties>
</file>