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314" r:id="rId3"/>
    <p:sldId id="268" r:id="rId4"/>
    <p:sldId id="309" r:id="rId5"/>
    <p:sldId id="310" r:id="rId6"/>
    <p:sldId id="311" r:id="rId7"/>
    <p:sldId id="275" r:id="rId8"/>
    <p:sldId id="298" r:id="rId9"/>
    <p:sldId id="297" r:id="rId10"/>
    <p:sldId id="273" r:id="rId11"/>
    <p:sldId id="258" r:id="rId12"/>
    <p:sldId id="308" r:id="rId13"/>
    <p:sldId id="302" r:id="rId14"/>
    <p:sldId id="284" r:id="rId15"/>
    <p:sldId id="312" r:id="rId16"/>
    <p:sldId id="313" r:id="rId17"/>
    <p:sldId id="281" r:id="rId18"/>
    <p:sldId id="304" r:id="rId19"/>
    <p:sldId id="300" r:id="rId20"/>
    <p:sldId id="27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94694" autoAdjust="0"/>
  </p:normalViewPr>
  <p:slideViewPr>
    <p:cSldViewPr snapToGrid="0">
      <p:cViewPr varScale="1">
        <p:scale>
          <a:sx n="83" d="100"/>
          <a:sy n="83" d="100"/>
        </p:scale>
        <p:origin x="9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476"/>
    </p:cViewPr>
  </p:sorterViewPr>
  <p:notesViewPr>
    <p:cSldViewPr snapToGrid="0">
      <p:cViewPr>
        <p:scale>
          <a:sx n="190" d="100"/>
          <a:sy n="190" d="100"/>
        </p:scale>
        <p:origin x="69" y="-2091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y Cole" userId="47d38acf-a8a1-4388-bc8e-983df0ddb113" providerId="ADAL" clId="{8244CD94-D553-407C-AB3D-1466C7DA5E2C}"/>
    <pc:docChg chg="modSld">
      <pc:chgData name="Beverly Cole" userId="47d38acf-a8a1-4388-bc8e-983df0ddb113" providerId="ADAL" clId="{8244CD94-D553-407C-AB3D-1466C7DA5E2C}" dt="2025-09-01T07:39:11.461" v="2" actId="2711"/>
      <pc:docMkLst>
        <pc:docMk/>
      </pc:docMkLst>
      <pc:sldChg chg="modSp mod">
        <pc:chgData name="Beverly Cole" userId="47d38acf-a8a1-4388-bc8e-983df0ddb113" providerId="ADAL" clId="{8244CD94-D553-407C-AB3D-1466C7DA5E2C}" dt="2025-09-01T07:38:46.552" v="1" actId="20577"/>
        <pc:sldMkLst>
          <pc:docMk/>
          <pc:sldMk cId="2584280759" sldId="257"/>
        </pc:sldMkLst>
        <pc:spChg chg="mod">
          <ac:chgData name="Beverly Cole" userId="47d38acf-a8a1-4388-bc8e-983df0ddb113" providerId="ADAL" clId="{8244CD94-D553-407C-AB3D-1466C7DA5E2C}" dt="2025-09-01T07:38:46.552" v="1" actId="20577"/>
          <ac:spMkLst>
            <pc:docMk/>
            <pc:sldMk cId="2584280759" sldId="257"/>
            <ac:spMk id="3" creationId="{C8722DDC-8EEE-4A06-8DFE-B44871EAA2CF}"/>
          </ac:spMkLst>
        </pc:spChg>
      </pc:sldChg>
      <pc:sldChg chg="modSp mod">
        <pc:chgData name="Beverly Cole" userId="47d38acf-a8a1-4388-bc8e-983df0ddb113" providerId="ADAL" clId="{8244CD94-D553-407C-AB3D-1466C7DA5E2C}" dt="2025-09-01T07:39:11.461" v="2" actId="2711"/>
        <pc:sldMkLst>
          <pc:docMk/>
          <pc:sldMk cId="2192620879" sldId="314"/>
        </pc:sldMkLst>
        <pc:spChg chg="mod">
          <ac:chgData name="Beverly Cole" userId="47d38acf-a8a1-4388-bc8e-983df0ddb113" providerId="ADAL" clId="{8244CD94-D553-407C-AB3D-1466C7DA5E2C}" dt="2025-09-01T07:39:11.461" v="2" actId="2711"/>
          <ac:spMkLst>
            <pc:docMk/>
            <pc:sldMk cId="2192620879" sldId="314"/>
            <ac:spMk id="3" creationId="{0F455B92-890A-5B9F-18B6-07FEB1A9BC3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 cap="none" dirty="0"/>
            <a:t>Getting the most out of research supervision`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defRPr cap="all"/>
          </a:pPr>
          <a:r>
            <a:rPr lang="en-US" cap="none" dirty="0"/>
            <a:t>Stopping qualitative research disasters before they strike 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6E96B8DE-BF5F-428A-ABB8-4067550DE2F0}">
      <dgm:prSet/>
      <dgm:spPr/>
      <dgm:t>
        <a:bodyPr/>
        <a:lstStyle/>
        <a:p>
          <a:r>
            <a:rPr lang="en-GB"/>
            <a:t>Identification and familiarization with research documentation necessary for your specific research</a:t>
          </a:r>
          <a:endParaRPr lang="en-US" dirty="0"/>
        </a:p>
      </dgm:t>
    </dgm:pt>
    <dgm:pt modelId="{4D04ABEF-43CF-495B-9034-620CAC4B30ED}" type="parTrans" cxnId="{D755DF61-B5E4-43CC-9107-63F26AA73040}">
      <dgm:prSet/>
      <dgm:spPr/>
      <dgm:t>
        <a:bodyPr/>
        <a:lstStyle/>
        <a:p>
          <a:endParaRPr lang="en-GB"/>
        </a:p>
      </dgm:t>
    </dgm:pt>
    <dgm:pt modelId="{2302C7F2-C9DB-41DD-9275-0B253556807C}" type="sibTrans" cxnId="{D755DF61-B5E4-43CC-9107-63F26AA73040}">
      <dgm:prSet/>
      <dgm:spPr/>
      <dgm:t>
        <a:bodyPr/>
        <a:lstStyle/>
        <a:p>
          <a:endParaRPr lang="en-GB"/>
        </a:p>
      </dgm:t>
    </dgm:pt>
    <dgm:pt modelId="{EE47BE0B-E8D1-491F-A2EA-50E03B197EAC}">
      <dgm:prSet/>
      <dgm:spPr/>
      <dgm:t>
        <a:bodyPr/>
        <a:lstStyle/>
        <a:p>
          <a:r>
            <a:rPr lang="en-US" dirty="0"/>
            <a:t>Using resources and workshops to improve writing skills and the format of your dissertation</a:t>
          </a:r>
          <a:endParaRPr lang="en-GB" dirty="0"/>
        </a:p>
      </dgm:t>
    </dgm:pt>
    <dgm:pt modelId="{7E74BB48-FDE3-4A67-B199-EBC8DA9D9CD5}" type="parTrans" cxnId="{C7941B76-8FF0-4458-9CBE-30734180CF0C}">
      <dgm:prSet/>
      <dgm:spPr/>
      <dgm:t>
        <a:bodyPr/>
        <a:lstStyle/>
        <a:p>
          <a:endParaRPr lang="en-GB"/>
        </a:p>
      </dgm:t>
    </dgm:pt>
    <dgm:pt modelId="{B5977F4A-210C-47A8-8D3E-2B2E9741224F}" type="sibTrans" cxnId="{C7941B76-8FF0-4458-9CBE-30734180CF0C}">
      <dgm:prSet/>
      <dgm:spPr/>
      <dgm:t>
        <a:bodyPr/>
        <a:lstStyle/>
        <a:p>
          <a:endParaRPr lang="en-GB"/>
        </a:p>
      </dgm:t>
    </dgm:pt>
    <dgm:pt modelId="{940BB6A4-DBCE-4329-B0E6-FAD42CD3E9D4}" type="pres">
      <dgm:prSet presAssocID="{01A66772-F185-4D58-B8BB-E9370D7A7A2B}" presName="matrix" presStyleCnt="0">
        <dgm:presLayoutVars>
          <dgm:chMax val="1"/>
          <dgm:dir/>
          <dgm:resizeHandles val="exact"/>
        </dgm:presLayoutVars>
      </dgm:prSet>
      <dgm:spPr/>
    </dgm:pt>
    <dgm:pt modelId="{964140AC-556C-43D4-8E9D-53FE2C3EE26F}" type="pres">
      <dgm:prSet presAssocID="{01A66772-F185-4D58-B8BB-E9370D7A7A2B}" presName="diamond" presStyleLbl="bgShp" presStyleIdx="0" presStyleCnt="1"/>
      <dgm:spPr/>
    </dgm:pt>
    <dgm:pt modelId="{F57676A6-F8FA-4A79-B659-48FD0019688D}" type="pres">
      <dgm:prSet presAssocID="{01A66772-F185-4D58-B8BB-E9370D7A7A2B}" presName="quad1" presStyleLbl="node1" presStyleIdx="0" presStyleCnt="4" custLinFactY="14478" custLinFactNeighborX="-6715" custLinFactNeighborY="100000">
        <dgm:presLayoutVars>
          <dgm:chMax val="0"/>
          <dgm:chPref val="0"/>
          <dgm:bulletEnabled val="1"/>
        </dgm:presLayoutVars>
      </dgm:prSet>
      <dgm:spPr/>
    </dgm:pt>
    <dgm:pt modelId="{B8F94D01-1F11-46A5-85DB-117097C3B6CE}" type="pres">
      <dgm:prSet presAssocID="{01A66772-F185-4D58-B8BB-E9370D7A7A2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AB56EA4-BE31-41B9-8BFB-22533B56221D}" type="pres">
      <dgm:prSet presAssocID="{01A66772-F185-4D58-B8BB-E9370D7A7A2B}" presName="quad3" presStyleLbl="node1" presStyleIdx="2" presStyleCnt="4" custLinFactY="-6423" custLinFactNeighborX="-1357" custLinFactNeighborY="-100000">
        <dgm:presLayoutVars>
          <dgm:chMax val="0"/>
          <dgm:chPref val="0"/>
          <dgm:bulletEnabled val="1"/>
        </dgm:presLayoutVars>
      </dgm:prSet>
      <dgm:spPr/>
    </dgm:pt>
    <dgm:pt modelId="{F707C7AE-B4F9-4772-BB32-A3AD99A29C15}" type="pres">
      <dgm:prSet presAssocID="{01A66772-F185-4D58-B8BB-E9370D7A7A2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DADE50B-E8D2-4A4E-9A7F-D54BD67033AD}" type="presOf" srcId="{01A66772-F185-4D58-B8BB-E9370D7A7A2B}" destId="{940BB6A4-DBCE-4329-B0E6-FAD42CD3E9D4}" srcOrd="0" destOrd="0" presId="urn:microsoft.com/office/officeart/2005/8/layout/matrix3"/>
    <dgm:cxn modelId="{D755DF61-B5E4-43CC-9107-63F26AA73040}" srcId="{01A66772-F185-4D58-B8BB-E9370D7A7A2B}" destId="{6E96B8DE-BF5F-428A-ABB8-4067550DE2F0}" srcOrd="3" destOrd="0" parTransId="{4D04ABEF-43CF-495B-9034-620CAC4B30ED}" sibTransId="{2302C7F2-C9DB-41DD-9275-0B253556807C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9C6F52-E90E-427B-AFF1-ECAAFF29E097}" type="presOf" srcId="{EE47BE0B-E8D1-491F-A2EA-50E03B197EAC}" destId="{9AB56EA4-BE31-41B9-8BFB-22533B56221D}" srcOrd="0" destOrd="0" presId="urn:microsoft.com/office/officeart/2005/8/layout/matrix3"/>
    <dgm:cxn modelId="{C7941B76-8FF0-4458-9CBE-30734180CF0C}" srcId="{01A66772-F185-4D58-B8BB-E9370D7A7A2B}" destId="{EE47BE0B-E8D1-491F-A2EA-50E03B197EAC}" srcOrd="2" destOrd="0" parTransId="{7E74BB48-FDE3-4A67-B199-EBC8DA9D9CD5}" sibTransId="{B5977F4A-210C-47A8-8D3E-2B2E9741224F}"/>
    <dgm:cxn modelId="{C4CCE57E-E871-46D6-BAD5-880252C95D22}" srcId="{01A66772-F185-4D58-B8BB-E9370D7A7A2B}" destId="{1C383F32-22E8-4F62-A3E0-BDC3D5F48992}" srcOrd="1" destOrd="0" parTransId="{A7920A2F-3244-4159-AF04-6A1D38B7B317}" sibTransId="{8500F72A-2C6D-4FDF-9C1D-CA691380EB0B}"/>
    <dgm:cxn modelId="{205AEE8E-0100-41BE-B75C-5D0EF99BA5E8}" type="presOf" srcId="{6E96B8DE-BF5F-428A-ABB8-4067550DE2F0}" destId="{F707C7AE-B4F9-4772-BB32-A3AD99A29C15}" srcOrd="0" destOrd="0" presId="urn:microsoft.com/office/officeart/2005/8/layout/matrix3"/>
    <dgm:cxn modelId="{D92F85B4-E05F-4397-8F82-B3D52C909948}" type="presOf" srcId="{40FC4FFE-8987-4A26-B7F4-8A516F18ADAE}" destId="{F57676A6-F8FA-4A79-B659-48FD0019688D}" srcOrd="0" destOrd="0" presId="urn:microsoft.com/office/officeart/2005/8/layout/matrix3"/>
    <dgm:cxn modelId="{A155F9E9-3A8C-4CCF-9773-98375107A120}" type="presOf" srcId="{1C383F32-22E8-4F62-A3E0-BDC3D5F48992}" destId="{B8F94D01-1F11-46A5-85DB-117097C3B6CE}" srcOrd="0" destOrd="0" presId="urn:microsoft.com/office/officeart/2005/8/layout/matrix3"/>
    <dgm:cxn modelId="{34D607A9-4863-4834-8882-43C57863E3FA}" type="presParOf" srcId="{940BB6A4-DBCE-4329-B0E6-FAD42CD3E9D4}" destId="{964140AC-556C-43D4-8E9D-53FE2C3EE26F}" srcOrd="0" destOrd="0" presId="urn:microsoft.com/office/officeart/2005/8/layout/matrix3"/>
    <dgm:cxn modelId="{0C9EF565-FDDD-456C-9CFD-FD5B9D98EC10}" type="presParOf" srcId="{940BB6A4-DBCE-4329-B0E6-FAD42CD3E9D4}" destId="{F57676A6-F8FA-4A79-B659-48FD0019688D}" srcOrd="1" destOrd="0" presId="urn:microsoft.com/office/officeart/2005/8/layout/matrix3"/>
    <dgm:cxn modelId="{B4A777AD-7103-437E-A1BF-8444D4DD6307}" type="presParOf" srcId="{940BB6A4-DBCE-4329-B0E6-FAD42CD3E9D4}" destId="{B8F94D01-1F11-46A5-85DB-117097C3B6CE}" srcOrd="2" destOrd="0" presId="urn:microsoft.com/office/officeart/2005/8/layout/matrix3"/>
    <dgm:cxn modelId="{6753046D-7996-41BE-BB28-E91B8A1F88A7}" type="presParOf" srcId="{940BB6A4-DBCE-4329-B0E6-FAD42CD3E9D4}" destId="{9AB56EA4-BE31-41B9-8BFB-22533B56221D}" srcOrd="3" destOrd="0" presId="urn:microsoft.com/office/officeart/2005/8/layout/matrix3"/>
    <dgm:cxn modelId="{0A707F81-2CE0-462D-A542-D4A8D7EDD7B4}" type="presParOf" srcId="{940BB6A4-DBCE-4329-B0E6-FAD42CD3E9D4}" destId="{F707C7AE-B4F9-4772-BB32-A3AD99A29C1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714BDD-B7FD-413C-B901-99F818A47104}" type="doc">
      <dgm:prSet loTypeId="urn:microsoft.com/office/officeart/2018/2/layout/IconCircle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1F952F-A856-42CC-A82A-F94AA3762A0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Encouragement and the knowledge that others are interested in your progress can be just as helpful as feedback</a:t>
          </a:r>
          <a:r>
            <a:rPr lang="en-GB" sz="1800" dirty="0"/>
            <a:t>. </a:t>
          </a:r>
          <a:endParaRPr lang="en-US" sz="1800" dirty="0"/>
        </a:p>
      </dgm:t>
    </dgm:pt>
    <dgm:pt modelId="{E7B71135-4A69-43B5-9631-07EECB8DA92A}" type="parTrans" cxnId="{28E12758-31C3-4D80-A32A-DE22495B0219}">
      <dgm:prSet/>
      <dgm:spPr/>
      <dgm:t>
        <a:bodyPr/>
        <a:lstStyle/>
        <a:p>
          <a:endParaRPr lang="en-US"/>
        </a:p>
      </dgm:t>
    </dgm:pt>
    <dgm:pt modelId="{31956E0E-439F-4ADE-B4D8-2FA39490DD1F}" type="sibTrans" cxnId="{28E12758-31C3-4D80-A32A-DE22495B021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B2F408-A6A8-423C-8657-EDC21E468B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that end, we will take time within each workshop to “touch base” or “check in” with one another  </a:t>
          </a:r>
          <a:endParaRPr lang="en-US" dirty="0"/>
        </a:p>
      </dgm:t>
    </dgm:pt>
    <dgm:pt modelId="{2273A279-AC0C-4CDE-8F61-3AA750AF21DD}" type="parTrans" cxnId="{6A1F3C47-14C8-4CF1-90CD-D8A19796F0E0}">
      <dgm:prSet/>
      <dgm:spPr/>
      <dgm:t>
        <a:bodyPr/>
        <a:lstStyle/>
        <a:p>
          <a:endParaRPr lang="en-US"/>
        </a:p>
      </dgm:t>
    </dgm:pt>
    <dgm:pt modelId="{50285CC3-2E07-49E9-BC4A-E4F0FEFE234F}" type="sibTrans" cxnId="{6A1F3C47-14C8-4CF1-90CD-D8A19796F0E0}">
      <dgm:prSet/>
      <dgm:spPr/>
      <dgm:t>
        <a:bodyPr/>
        <a:lstStyle/>
        <a:p>
          <a:endParaRPr lang="en-US"/>
        </a:p>
      </dgm:t>
    </dgm:pt>
    <dgm:pt modelId="{1C3EB4E0-B7D0-4B2F-B1D0-FA9AEEED2AC4}" type="pres">
      <dgm:prSet presAssocID="{7A714BDD-B7FD-413C-B901-99F818A47104}" presName="root" presStyleCnt="0">
        <dgm:presLayoutVars>
          <dgm:dir/>
          <dgm:resizeHandles val="exact"/>
        </dgm:presLayoutVars>
      </dgm:prSet>
      <dgm:spPr/>
    </dgm:pt>
    <dgm:pt modelId="{A8DE1467-E5EB-4DAE-A8F0-29D3F8C10E74}" type="pres">
      <dgm:prSet presAssocID="{7A714BDD-B7FD-413C-B901-99F818A47104}" presName="container" presStyleCnt="0">
        <dgm:presLayoutVars>
          <dgm:dir/>
          <dgm:resizeHandles val="exact"/>
        </dgm:presLayoutVars>
      </dgm:prSet>
      <dgm:spPr/>
    </dgm:pt>
    <dgm:pt modelId="{989E9A82-9518-443E-8ED9-B2315C4779AF}" type="pres">
      <dgm:prSet presAssocID="{581F952F-A856-42CC-A82A-F94AA3762A00}" presName="compNode" presStyleCnt="0"/>
      <dgm:spPr/>
    </dgm:pt>
    <dgm:pt modelId="{EBB43C2D-6938-4427-B222-CEEE584D49EE}" type="pres">
      <dgm:prSet presAssocID="{581F952F-A856-42CC-A82A-F94AA3762A00}" presName="iconBgRect" presStyleLbl="bgShp" presStyleIdx="0" presStyleCnt="2"/>
      <dgm:spPr/>
    </dgm:pt>
    <dgm:pt modelId="{451F66A6-0403-4DD9-9A86-135491924BDC}" type="pres">
      <dgm:prSet presAssocID="{581F952F-A856-42CC-A82A-F94AA3762A0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94537661-3996-48E4-A61F-903187448A72}" type="pres">
      <dgm:prSet presAssocID="{581F952F-A856-42CC-A82A-F94AA3762A00}" presName="spaceRect" presStyleCnt="0"/>
      <dgm:spPr/>
    </dgm:pt>
    <dgm:pt modelId="{91262F2A-9B9D-494E-8CA5-36383D753969}" type="pres">
      <dgm:prSet presAssocID="{581F952F-A856-42CC-A82A-F94AA3762A00}" presName="textRect" presStyleLbl="revTx" presStyleIdx="0" presStyleCnt="2">
        <dgm:presLayoutVars>
          <dgm:chMax val="1"/>
          <dgm:chPref val="1"/>
        </dgm:presLayoutVars>
      </dgm:prSet>
      <dgm:spPr/>
    </dgm:pt>
    <dgm:pt modelId="{E72F94AA-78F3-45C5-BF71-EF442E0E44AE}" type="pres">
      <dgm:prSet presAssocID="{31956E0E-439F-4ADE-B4D8-2FA39490DD1F}" presName="sibTrans" presStyleLbl="sibTrans2D1" presStyleIdx="0" presStyleCnt="0"/>
      <dgm:spPr/>
    </dgm:pt>
    <dgm:pt modelId="{9A9EF977-3351-4E41-975A-50D2C032F0A4}" type="pres">
      <dgm:prSet presAssocID="{0AB2F408-A6A8-423C-8657-EDC21E468BB1}" presName="compNode" presStyleCnt="0"/>
      <dgm:spPr/>
    </dgm:pt>
    <dgm:pt modelId="{62C9B320-1114-416D-BBB0-F54597654C66}" type="pres">
      <dgm:prSet presAssocID="{0AB2F408-A6A8-423C-8657-EDC21E468BB1}" presName="iconBgRect" presStyleLbl="bgShp" presStyleIdx="1" presStyleCnt="2"/>
      <dgm:spPr/>
    </dgm:pt>
    <dgm:pt modelId="{E0A9C942-4ED6-4749-9A21-35D6573C5613}" type="pres">
      <dgm:prSet presAssocID="{0AB2F408-A6A8-423C-8657-EDC21E468BB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EFE90C5C-89B2-4054-A834-7AF46CEE9A97}" type="pres">
      <dgm:prSet presAssocID="{0AB2F408-A6A8-423C-8657-EDC21E468BB1}" presName="spaceRect" presStyleCnt="0"/>
      <dgm:spPr/>
    </dgm:pt>
    <dgm:pt modelId="{85701DEA-6D45-4124-B813-07FC29BE50DB}" type="pres">
      <dgm:prSet presAssocID="{0AB2F408-A6A8-423C-8657-EDC21E468BB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C406D1B-6181-4633-9CC9-3CAE17FE8BBC}" type="presOf" srcId="{31956E0E-439F-4ADE-B4D8-2FA39490DD1F}" destId="{E72F94AA-78F3-45C5-BF71-EF442E0E44AE}" srcOrd="0" destOrd="0" presId="urn:microsoft.com/office/officeart/2018/2/layout/IconCircleList"/>
    <dgm:cxn modelId="{6A1F3C47-14C8-4CF1-90CD-D8A19796F0E0}" srcId="{7A714BDD-B7FD-413C-B901-99F818A47104}" destId="{0AB2F408-A6A8-423C-8657-EDC21E468BB1}" srcOrd="1" destOrd="0" parTransId="{2273A279-AC0C-4CDE-8F61-3AA750AF21DD}" sibTransId="{50285CC3-2E07-49E9-BC4A-E4F0FEFE234F}"/>
    <dgm:cxn modelId="{89EBF549-978F-463C-9519-A4926EFD43AC}" type="presOf" srcId="{7A714BDD-B7FD-413C-B901-99F818A47104}" destId="{1C3EB4E0-B7D0-4B2F-B1D0-FA9AEEED2AC4}" srcOrd="0" destOrd="0" presId="urn:microsoft.com/office/officeart/2018/2/layout/IconCircleList"/>
    <dgm:cxn modelId="{28E12758-31C3-4D80-A32A-DE22495B0219}" srcId="{7A714BDD-B7FD-413C-B901-99F818A47104}" destId="{581F952F-A856-42CC-A82A-F94AA3762A00}" srcOrd="0" destOrd="0" parTransId="{E7B71135-4A69-43B5-9631-07EECB8DA92A}" sibTransId="{31956E0E-439F-4ADE-B4D8-2FA39490DD1F}"/>
    <dgm:cxn modelId="{FEF3A1B3-BD2F-44F9-93A5-9CC24A572628}" type="presOf" srcId="{581F952F-A856-42CC-A82A-F94AA3762A00}" destId="{91262F2A-9B9D-494E-8CA5-36383D753969}" srcOrd="0" destOrd="0" presId="urn:microsoft.com/office/officeart/2018/2/layout/IconCircleList"/>
    <dgm:cxn modelId="{71783AFB-C347-4411-BF6B-8D7B06DB7B6C}" type="presOf" srcId="{0AB2F408-A6A8-423C-8657-EDC21E468BB1}" destId="{85701DEA-6D45-4124-B813-07FC29BE50DB}" srcOrd="0" destOrd="0" presId="urn:microsoft.com/office/officeart/2018/2/layout/IconCircleList"/>
    <dgm:cxn modelId="{1934A0E3-58DA-4706-B323-6D0203DF080A}" type="presParOf" srcId="{1C3EB4E0-B7D0-4B2F-B1D0-FA9AEEED2AC4}" destId="{A8DE1467-E5EB-4DAE-A8F0-29D3F8C10E74}" srcOrd="0" destOrd="0" presId="urn:microsoft.com/office/officeart/2018/2/layout/IconCircleList"/>
    <dgm:cxn modelId="{B9EC618D-E79B-4B51-A6F4-370046CF978D}" type="presParOf" srcId="{A8DE1467-E5EB-4DAE-A8F0-29D3F8C10E74}" destId="{989E9A82-9518-443E-8ED9-B2315C4779AF}" srcOrd="0" destOrd="0" presId="urn:microsoft.com/office/officeart/2018/2/layout/IconCircleList"/>
    <dgm:cxn modelId="{774676F4-CDE7-47BF-9416-4C2F47171B34}" type="presParOf" srcId="{989E9A82-9518-443E-8ED9-B2315C4779AF}" destId="{EBB43C2D-6938-4427-B222-CEEE584D49EE}" srcOrd="0" destOrd="0" presId="urn:microsoft.com/office/officeart/2018/2/layout/IconCircleList"/>
    <dgm:cxn modelId="{04DEF5A4-C8FB-40A7-A38C-46A99CDF5B4C}" type="presParOf" srcId="{989E9A82-9518-443E-8ED9-B2315C4779AF}" destId="{451F66A6-0403-4DD9-9A86-135491924BDC}" srcOrd="1" destOrd="0" presId="urn:microsoft.com/office/officeart/2018/2/layout/IconCircleList"/>
    <dgm:cxn modelId="{514A5F57-D11D-48DB-A2FD-78CE3EAF0405}" type="presParOf" srcId="{989E9A82-9518-443E-8ED9-B2315C4779AF}" destId="{94537661-3996-48E4-A61F-903187448A72}" srcOrd="2" destOrd="0" presId="urn:microsoft.com/office/officeart/2018/2/layout/IconCircleList"/>
    <dgm:cxn modelId="{9EA297A3-9BCA-4E03-A8E0-644AE5916919}" type="presParOf" srcId="{989E9A82-9518-443E-8ED9-B2315C4779AF}" destId="{91262F2A-9B9D-494E-8CA5-36383D753969}" srcOrd="3" destOrd="0" presId="urn:microsoft.com/office/officeart/2018/2/layout/IconCircleList"/>
    <dgm:cxn modelId="{F3E745A6-CF16-4AB1-B782-65B767BD6D7F}" type="presParOf" srcId="{A8DE1467-E5EB-4DAE-A8F0-29D3F8C10E74}" destId="{E72F94AA-78F3-45C5-BF71-EF442E0E44AE}" srcOrd="1" destOrd="0" presId="urn:microsoft.com/office/officeart/2018/2/layout/IconCircleList"/>
    <dgm:cxn modelId="{AB546357-5B23-44F1-B85E-2E6AA13A681E}" type="presParOf" srcId="{A8DE1467-E5EB-4DAE-A8F0-29D3F8C10E74}" destId="{9A9EF977-3351-4E41-975A-50D2C032F0A4}" srcOrd="2" destOrd="0" presId="urn:microsoft.com/office/officeart/2018/2/layout/IconCircleList"/>
    <dgm:cxn modelId="{3559FFB2-E61A-40BB-9AC2-B701979542D5}" type="presParOf" srcId="{9A9EF977-3351-4E41-975A-50D2C032F0A4}" destId="{62C9B320-1114-416D-BBB0-F54597654C66}" srcOrd="0" destOrd="0" presId="urn:microsoft.com/office/officeart/2018/2/layout/IconCircleList"/>
    <dgm:cxn modelId="{23D6ED9F-77D5-4E2D-B54E-B4D94BF0D8C6}" type="presParOf" srcId="{9A9EF977-3351-4E41-975A-50D2C032F0A4}" destId="{E0A9C942-4ED6-4749-9A21-35D6573C5613}" srcOrd="1" destOrd="0" presId="urn:microsoft.com/office/officeart/2018/2/layout/IconCircleList"/>
    <dgm:cxn modelId="{5A0FCB15-827B-4E6D-A650-B942C345C98C}" type="presParOf" srcId="{9A9EF977-3351-4E41-975A-50D2C032F0A4}" destId="{EFE90C5C-89B2-4054-A834-7AF46CEE9A97}" srcOrd="2" destOrd="0" presId="urn:microsoft.com/office/officeart/2018/2/layout/IconCircleList"/>
    <dgm:cxn modelId="{54C7EEDC-85E1-4109-A44C-1401B22F98E9}" type="presParOf" srcId="{9A9EF977-3351-4E41-975A-50D2C032F0A4}" destId="{85701DEA-6D45-4124-B813-07FC29BE50D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0AC3C1-B6F3-4E3E-A338-199F87B6AC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5A856CA2-F710-4592-82BB-BB2F699C4E26}">
      <dgm:prSet custT="1"/>
      <dgm:spPr/>
      <dgm:t>
        <a:bodyPr/>
        <a:lstStyle/>
        <a:p>
          <a:r>
            <a:rPr lang="en-GB" sz="2400" dirty="0"/>
            <a:t>Hone writing skills – good writing starts with good reading!</a:t>
          </a:r>
          <a:endParaRPr lang="en-US" sz="2400" dirty="0"/>
        </a:p>
      </dgm:t>
    </dgm:pt>
    <dgm:pt modelId="{C5D483C0-FA34-47CF-8969-53A048CE971E}" type="parTrans" cxnId="{0E546175-1C1C-4861-A0F3-ACD81E631678}">
      <dgm:prSet/>
      <dgm:spPr/>
      <dgm:t>
        <a:bodyPr/>
        <a:lstStyle/>
        <a:p>
          <a:endParaRPr lang="en-US"/>
        </a:p>
      </dgm:t>
    </dgm:pt>
    <dgm:pt modelId="{B0643777-2060-4849-AB40-126127654EAD}" type="sibTrans" cxnId="{0E546175-1C1C-4861-A0F3-ACD81E631678}">
      <dgm:prSet/>
      <dgm:spPr/>
      <dgm:t>
        <a:bodyPr/>
        <a:lstStyle/>
        <a:p>
          <a:endParaRPr lang="en-US"/>
        </a:p>
      </dgm:t>
    </dgm:pt>
    <dgm:pt modelId="{33F91B9E-2E62-4054-A3EA-671FB110EAEE}">
      <dgm:prSet custT="1"/>
      <dgm:spPr/>
      <dgm:t>
        <a:bodyPr/>
        <a:lstStyle/>
        <a:p>
          <a:r>
            <a:rPr lang="en-GB" sz="2400" dirty="0"/>
            <a:t>Overcome barriers that inhibit progress</a:t>
          </a:r>
          <a:endParaRPr lang="en-US" sz="2400" dirty="0"/>
        </a:p>
      </dgm:t>
    </dgm:pt>
    <dgm:pt modelId="{A410A5EA-FF05-4BE0-BACA-1EFE634ADF27}" type="parTrans" cxnId="{123C28CB-BFC3-4CD7-B494-6854D16DA88F}">
      <dgm:prSet/>
      <dgm:spPr/>
      <dgm:t>
        <a:bodyPr/>
        <a:lstStyle/>
        <a:p>
          <a:endParaRPr lang="en-US"/>
        </a:p>
      </dgm:t>
    </dgm:pt>
    <dgm:pt modelId="{EB4B38F5-7D60-4895-8581-0CC81730ACA5}" type="sibTrans" cxnId="{123C28CB-BFC3-4CD7-B494-6854D16DA88F}">
      <dgm:prSet/>
      <dgm:spPr/>
      <dgm:t>
        <a:bodyPr/>
        <a:lstStyle/>
        <a:p>
          <a:endParaRPr lang="en-US"/>
        </a:p>
      </dgm:t>
    </dgm:pt>
    <dgm:pt modelId="{9795BFD6-1DDA-422B-89A8-CF334DBFA47D}">
      <dgm:prSet custT="1"/>
      <dgm:spPr/>
      <dgm:t>
        <a:bodyPr/>
        <a:lstStyle/>
        <a:p>
          <a:r>
            <a:rPr lang="en-GB" sz="2400" dirty="0"/>
            <a:t> Read, write and enjoy</a:t>
          </a:r>
          <a:endParaRPr lang="en-US" sz="2400" dirty="0"/>
        </a:p>
      </dgm:t>
    </dgm:pt>
    <dgm:pt modelId="{CC08D6C9-C436-4476-BCEE-E8F8FA5D6320}" type="parTrans" cxnId="{2580DDA4-DF84-4EF9-A31A-EC0B374EDB01}">
      <dgm:prSet/>
      <dgm:spPr/>
      <dgm:t>
        <a:bodyPr/>
        <a:lstStyle/>
        <a:p>
          <a:endParaRPr lang="en-US"/>
        </a:p>
      </dgm:t>
    </dgm:pt>
    <dgm:pt modelId="{92B82044-D3E2-432B-9D2B-0242F58BF532}" type="sibTrans" cxnId="{2580DDA4-DF84-4EF9-A31A-EC0B374EDB01}">
      <dgm:prSet/>
      <dgm:spPr/>
      <dgm:t>
        <a:bodyPr/>
        <a:lstStyle/>
        <a:p>
          <a:endParaRPr lang="en-US"/>
        </a:p>
      </dgm:t>
    </dgm:pt>
    <dgm:pt modelId="{C83E5ECC-DAE6-4790-A442-A9C7C2CCD4A1}">
      <dgm:prSet custT="1"/>
      <dgm:spPr/>
      <dgm:t>
        <a:bodyPr/>
        <a:lstStyle/>
        <a:p>
          <a:r>
            <a:rPr lang="en-GB" sz="2400" dirty="0"/>
            <a:t>Construct arguments - what makes ‘good’ academic writing</a:t>
          </a:r>
        </a:p>
      </dgm:t>
    </dgm:pt>
    <dgm:pt modelId="{874BCF00-12D3-41A5-A175-88782051850E}" type="parTrans" cxnId="{8CC6B8A5-78BB-4F66-8836-D6AFA12545D9}">
      <dgm:prSet/>
      <dgm:spPr/>
      <dgm:t>
        <a:bodyPr/>
        <a:lstStyle/>
        <a:p>
          <a:endParaRPr lang="en-GB"/>
        </a:p>
      </dgm:t>
    </dgm:pt>
    <dgm:pt modelId="{81C767F8-00AD-4CCD-A8F2-7D93EF3F481F}" type="sibTrans" cxnId="{8CC6B8A5-78BB-4F66-8836-D6AFA12545D9}">
      <dgm:prSet/>
      <dgm:spPr/>
      <dgm:t>
        <a:bodyPr/>
        <a:lstStyle/>
        <a:p>
          <a:endParaRPr lang="en-GB"/>
        </a:p>
      </dgm:t>
    </dgm:pt>
    <dgm:pt modelId="{83C8FE3B-15B4-4B00-8750-35C99AB2B68B}">
      <dgm:prSet custT="1"/>
      <dgm:spPr/>
      <dgm:t>
        <a:bodyPr/>
        <a:lstStyle/>
        <a:p>
          <a:r>
            <a:rPr lang="en-GB" sz="2400" dirty="0"/>
            <a:t>Work on practical tips and ideas  </a:t>
          </a:r>
        </a:p>
      </dgm:t>
    </dgm:pt>
    <dgm:pt modelId="{10BB54CD-8C6E-47C8-8242-89D0C6E932FD}" type="parTrans" cxnId="{901FA650-191F-4824-98AB-18552CDA348E}">
      <dgm:prSet/>
      <dgm:spPr/>
      <dgm:t>
        <a:bodyPr/>
        <a:lstStyle/>
        <a:p>
          <a:endParaRPr lang="en-GB"/>
        </a:p>
      </dgm:t>
    </dgm:pt>
    <dgm:pt modelId="{B77BDD8A-381F-49D0-8AC7-BE3642BAE6F4}" type="sibTrans" cxnId="{901FA650-191F-4824-98AB-18552CDA348E}">
      <dgm:prSet/>
      <dgm:spPr/>
      <dgm:t>
        <a:bodyPr/>
        <a:lstStyle/>
        <a:p>
          <a:endParaRPr lang="en-GB"/>
        </a:p>
      </dgm:t>
    </dgm:pt>
    <dgm:pt modelId="{43BFC374-11BF-4E9C-94CF-B11EDF783966}" type="pres">
      <dgm:prSet presAssocID="{270AC3C1-B6F3-4E3E-A338-199F87B6AC3F}" presName="root" presStyleCnt="0">
        <dgm:presLayoutVars>
          <dgm:dir/>
          <dgm:resizeHandles val="exact"/>
        </dgm:presLayoutVars>
      </dgm:prSet>
      <dgm:spPr/>
    </dgm:pt>
    <dgm:pt modelId="{8DFE7EF9-ED52-4D6F-B171-CC232F122936}" type="pres">
      <dgm:prSet presAssocID="{5A856CA2-F710-4592-82BB-BB2F699C4E26}" presName="compNode" presStyleCnt="0"/>
      <dgm:spPr/>
    </dgm:pt>
    <dgm:pt modelId="{B061B9CC-366B-4BFC-8373-53213D93ABAD}" type="pres">
      <dgm:prSet presAssocID="{5A856CA2-F710-4592-82BB-BB2F699C4E26}" presName="bgRect" presStyleLbl="bgShp" presStyleIdx="0" presStyleCnt="5"/>
      <dgm:spPr/>
    </dgm:pt>
    <dgm:pt modelId="{2DA9B31E-2BE0-4B47-B9D4-835B1D324CA8}" type="pres">
      <dgm:prSet presAssocID="{5A856CA2-F710-4592-82BB-BB2F699C4E2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2949D7F-BD3A-48EF-88BB-125DA122D3B5}" type="pres">
      <dgm:prSet presAssocID="{5A856CA2-F710-4592-82BB-BB2F699C4E26}" presName="spaceRect" presStyleCnt="0"/>
      <dgm:spPr/>
    </dgm:pt>
    <dgm:pt modelId="{BE3592C9-7EF2-413C-A119-AFA8FEE32E2F}" type="pres">
      <dgm:prSet presAssocID="{5A856CA2-F710-4592-82BB-BB2F699C4E26}" presName="parTx" presStyleLbl="revTx" presStyleIdx="0" presStyleCnt="5">
        <dgm:presLayoutVars>
          <dgm:chMax val="0"/>
          <dgm:chPref val="0"/>
        </dgm:presLayoutVars>
      </dgm:prSet>
      <dgm:spPr/>
    </dgm:pt>
    <dgm:pt modelId="{215B8785-74D1-4AA0-8910-3E9F87ECFEB5}" type="pres">
      <dgm:prSet presAssocID="{B0643777-2060-4849-AB40-126127654EAD}" presName="sibTrans" presStyleCnt="0"/>
      <dgm:spPr/>
    </dgm:pt>
    <dgm:pt modelId="{2133ABB2-7DD2-480A-BDAB-5118F6DF4976}" type="pres">
      <dgm:prSet presAssocID="{33F91B9E-2E62-4054-A3EA-671FB110EAEE}" presName="compNode" presStyleCnt="0"/>
      <dgm:spPr/>
    </dgm:pt>
    <dgm:pt modelId="{D03A8D3E-B9A6-4E65-8D39-CE790774BE7D}" type="pres">
      <dgm:prSet presAssocID="{33F91B9E-2E62-4054-A3EA-671FB110EAEE}" presName="bgRect" presStyleLbl="bgShp" presStyleIdx="1" presStyleCnt="5"/>
      <dgm:spPr/>
    </dgm:pt>
    <dgm:pt modelId="{9B6FE559-171A-491F-B94A-F1E74FBF53CE}" type="pres">
      <dgm:prSet presAssocID="{33F91B9E-2E62-4054-A3EA-671FB110EAE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6B25EB04-A3CF-4704-A8AC-E66179EEB4B1}" type="pres">
      <dgm:prSet presAssocID="{33F91B9E-2E62-4054-A3EA-671FB110EAEE}" presName="spaceRect" presStyleCnt="0"/>
      <dgm:spPr/>
    </dgm:pt>
    <dgm:pt modelId="{A7256591-15E6-41B5-9904-8549DADF8995}" type="pres">
      <dgm:prSet presAssocID="{33F91B9E-2E62-4054-A3EA-671FB110EAEE}" presName="parTx" presStyleLbl="revTx" presStyleIdx="1" presStyleCnt="5">
        <dgm:presLayoutVars>
          <dgm:chMax val="0"/>
          <dgm:chPref val="0"/>
        </dgm:presLayoutVars>
      </dgm:prSet>
      <dgm:spPr/>
    </dgm:pt>
    <dgm:pt modelId="{119630BC-613A-4DFF-950C-226C06AF5EF4}" type="pres">
      <dgm:prSet presAssocID="{EB4B38F5-7D60-4895-8581-0CC81730ACA5}" presName="sibTrans" presStyleCnt="0"/>
      <dgm:spPr/>
    </dgm:pt>
    <dgm:pt modelId="{852A68F2-E178-4DDD-9A67-5FF60805E275}" type="pres">
      <dgm:prSet presAssocID="{9795BFD6-1DDA-422B-89A8-CF334DBFA47D}" presName="compNode" presStyleCnt="0"/>
      <dgm:spPr/>
    </dgm:pt>
    <dgm:pt modelId="{AB9ED6B1-2040-4ACB-B8BA-8320EE1FAFD1}" type="pres">
      <dgm:prSet presAssocID="{9795BFD6-1DDA-422B-89A8-CF334DBFA47D}" presName="bgRect" presStyleLbl="bgShp" presStyleIdx="2" presStyleCnt="5" custFlipHor="0" custScaleX="98914"/>
      <dgm:spPr/>
    </dgm:pt>
    <dgm:pt modelId="{3BFB18ED-FCF7-4BC8-B8D6-0356F636887E}" type="pres">
      <dgm:prSet presAssocID="{9795BFD6-1DDA-422B-89A8-CF334DBFA47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AE7BCA3-DD71-45D6-B2E3-766C48CE9ECB}" type="pres">
      <dgm:prSet presAssocID="{9795BFD6-1DDA-422B-89A8-CF334DBFA47D}" presName="spaceRect" presStyleCnt="0"/>
      <dgm:spPr/>
    </dgm:pt>
    <dgm:pt modelId="{76DBFE7B-CD00-4AF7-BF35-91CC711B36C1}" type="pres">
      <dgm:prSet presAssocID="{9795BFD6-1DDA-422B-89A8-CF334DBFA47D}" presName="parTx" presStyleLbl="revTx" presStyleIdx="2" presStyleCnt="5">
        <dgm:presLayoutVars>
          <dgm:chMax val="0"/>
          <dgm:chPref val="0"/>
        </dgm:presLayoutVars>
      </dgm:prSet>
      <dgm:spPr/>
    </dgm:pt>
    <dgm:pt modelId="{0FEC6EA5-3B8A-4920-B674-54D775DBA229}" type="pres">
      <dgm:prSet presAssocID="{92B82044-D3E2-432B-9D2B-0242F58BF532}" presName="sibTrans" presStyleCnt="0"/>
      <dgm:spPr/>
    </dgm:pt>
    <dgm:pt modelId="{7EB22A22-C97E-486C-801C-5CB859B75611}" type="pres">
      <dgm:prSet presAssocID="{C83E5ECC-DAE6-4790-A442-A9C7C2CCD4A1}" presName="compNode" presStyleCnt="0"/>
      <dgm:spPr/>
    </dgm:pt>
    <dgm:pt modelId="{BD35E546-E782-4A38-B552-6E6CD6BCAABF}" type="pres">
      <dgm:prSet presAssocID="{C83E5ECC-DAE6-4790-A442-A9C7C2CCD4A1}" presName="bgRect" presStyleLbl="bgShp" presStyleIdx="3" presStyleCnt="5"/>
      <dgm:spPr/>
    </dgm:pt>
    <dgm:pt modelId="{54D37F2E-F8AA-46A0-B49E-D19E0BF31812}" type="pres">
      <dgm:prSet presAssocID="{C83E5ECC-DAE6-4790-A442-A9C7C2CCD4A1}" presName="iconRect" presStyleLbl="node1" presStyleIdx="3" presStyleCnt="5"/>
      <dgm:spPr>
        <a:ln>
          <a:noFill/>
        </a:ln>
      </dgm:spPr>
    </dgm:pt>
    <dgm:pt modelId="{C25355F8-1B72-4E4E-BAA3-6C540BD4BB9E}" type="pres">
      <dgm:prSet presAssocID="{C83E5ECC-DAE6-4790-A442-A9C7C2CCD4A1}" presName="spaceRect" presStyleCnt="0"/>
      <dgm:spPr/>
    </dgm:pt>
    <dgm:pt modelId="{E7B26A79-62D6-4360-A8F5-0AA7ACAAA142}" type="pres">
      <dgm:prSet presAssocID="{C83E5ECC-DAE6-4790-A442-A9C7C2CCD4A1}" presName="parTx" presStyleLbl="revTx" presStyleIdx="3" presStyleCnt="5">
        <dgm:presLayoutVars>
          <dgm:chMax val="0"/>
          <dgm:chPref val="0"/>
        </dgm:presLayoutVars>
      </dgm:prSet>
      <dgm:spPr/>
    </dgm:pt>
    <dgm:pt modelId="{E6DC486A-2646-48B7-99B9-3D96ECCC5400}" type="pres">
      <dgm:prSet presAssocID="{81C767F8-00AD-4CCD-A8F2-7D93EF3F481F}" presName="sibTrans" presStyleCnt="0"/>
      <dgm:spPr/>
    </dgm:pt>
    <dgm:pt modelId="{5130016C-5B10-4972-A01C-F8A087A91F7F}" type="pres">
      <dgm:prSet presAssocID="{83C8FE3B-15B4-4B00-8750-35C99AB2B68B}" presName="compNode" presStyleCnt="0"/>
      <dgm:spPr/>
    </dgm:pt>
    <dgm:pt modelId="{01DB8654-7461-4018-9380-4E5349AFBB26}" type="pres">
      <dgm:prSet presAssocID="{83C8FE3B-15B4-4B00-8750-35C99AB2B68B}" presName="bgRect" presStyleLbl="bgShp" presStyleIdx="4" presStyleCnt="5"/>
      <dgm:spPr/>
    </dgm:pt>
    <dgm:pt modelId="{C2D693F9-E964-4A74-B34E-C9715BB5AFBE}" type="pres">
      <dgm:prSet presAssocID="{83C8FE3B-15B4-4B00-8750-35C99AB2B68B}" presName="iconRect" presStyleLbl="node1" presStyleIdx="4" presStyleCnt="5"/>
      <dgm:spPr>
        <a:ln>
          <a:noFill/>
        </a:ln>
      </dgm:spPr>
    </dgm:pt>
    <dgm:pt modelId="{41B759C9-BDD1-4AFD-8875-430F41F58815}" type="pres">
      <dgm:prSet presAssocID="{83C8FE3B-15B4-4B00-8750-35C99AB2B68B}" presName="spaceRect" presStyleCnt="0"/>
      <dgm:spPr/>
    </dgm:pt>
    <dgm:pt modelId="{B11DF08C-7B35-4D08-8CEE-A05287BBF56E}" type="pres">
      <dgm:prSet presAssocID="{83C8FE3B-15B4-4B00-8750-35C99AB2B68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7F0D0F-4CD9-495D-869A-5BE8F6423553}" type="presOf" srcId="{33F91B9E-2E62-4054-A3EA-671FB110EAEE}" destId="{A7256591-15E6-41B5-9904-8549DADF8995}" srcOrd="0" destOrd="0" presId="urn:microsoft.com/office/officeart/2018/2/layout/IconVerticalSolidList"/>
    <dgm:cxn modelId="{E0E22B1C-D518-410E-A7E5-793FD5E61DBD}" type="presOf" srcId="{C83E5ECC-DAE6-4790-A442-A9C7C2CCD4A1}" destId="{E7B26A79-62D6-4360-A8F5-0AA7ACAAA142}" srcOrd="0" destOrd="0" presId="urn:microsoft.com/office/officeart/2018/2/layout/IconVerticalSolidList"/>
    <dgm:cxn modelId="{E9610120-7BA2-460A-858B-61A864542BA3}" type="presOf" srcId="{83C8FE3B-15B4-4B00-8750-35C99AB2B68B}" destId="{B11DF08C-7B35-4D08-8CEE-A05287BBF56E}" srcOrd="0" destOrd="0" presId="urn:microsoft.com/office/officeart/2018/2/layout/IconVerticalSolidList"/>
    <dgm:cxn modelId="{DEDE9529-AFA9-4650-9517-C90933655B88}" type="presOf" srcId="{270AC3C1-B6F3-4E3E-A338-199F87B6AC3F}" destId="{43BFC374-11BF-4E9C-94CF-B11EDF783966}" srcOrd="0" destOrd="0" presId="urn:microsoft.com/office/officeart/2018/2/layout/IconVerticalSolidList"/>
    <dgm:cxn modelId="{8E75ED29-05F5-4B26-B0B2-0A726C3ECFA7}" type="presOf" srcId="{9795BFD6-1DDA-422B-89A8-CF334DBFA47D}" destId="{76DBFE7B-CD00-4AF7-BF35-91CC711B36C1}" srcOrd="0" destOrd="0" presId="urn:microsoft.com/office/officeart/2018/2/layout/IconVerticalSolidList"/>
    <dgm:cxn modelId="{901FA650-191F-4824-98AB-18552CDA348E}" srcId="{270AC3C1-B6F3-4E3E-A338-199F87B6AC3F}" destId="{83C8FE3B-15B4-4B00-8750-35C99AB2B68B}" srcOrd="4" destOrd="0" parTransId="{10BB54CD-8C6E-47C8-8242-89D0C6E932FD}" sibTransId="{B77BDD8A-381F-49D0-8AC7-BE3642BAE6F4}"/>
    <dgm:cxn modelId="{0E546175-1C1C-4861-A0F3-ACD81E631678}" srcId="{270AC3C1-B6F3-4E3E-A338-199F87B6AC3F}" destId="{5A856CA2-F710-4592-82BB-BB2F699C4E26}" srcOrd="0" destOrd="0" parTransId="{C5D483C0-FA34-47CF-8969-53A048CE971E}" sibTransId="{B0643777-2060-4849-AB40-126127654EAD}"/>
    <dgm:cxn modelId="{30D8A795-10FB-4438-9417-265640F5AE80}" type="presOf" srcId="{5A856CA2-F710-4592-82BB-BB2F699C4E26}" destId="{BE3592C9-7EF2-413C-A119-AFA8FEE32E2F}" srcOrd="0" destOrd="0" presId="urn:microsoft.com/office/officeart/2018/2/layout/IconVerticalSolidList"/>
    <dgm:cxn modelId="{2580DDA4-DF84-4EF9-A31A-EC0B374EDB01}" srcId="{270AC3C1-B6F3-4E3E-A338-199F87B6AC3F}" destId="{9795BFD6-1DDA-422B-89A8-CF334DBFA47D}" srcOrd="2" destOrd="0" parTransId="{CC08D6C9-C436-4476-BCEE-E8F8FA5D6320}" sibTransId="{92B82044-D3E2-432B-9D2B-0242F58BF532}"/>
    <dgm:cxn modelId="{8CC6B8A5-78BB-4F66-8836-D6AFA12545D9}" srcId="{270AC3C1-B6F3-4E3E-A338-199F87B6AC3F}" destId="{C83E5ECC-DAE6-4790-A442-A9C7C2CCD4A1}" srcOrd="3" destOrd="0" parTransId="{874BCF00-12D3-41A5-A175-88782051850E}" sibTransId="{81C767F8-00AD-4CCD-A8F2-7D93EF3F481F}"/>
    <dgm:cxn modelId="{123C28CB-BFC3-4CD7-B494-6854D16DA88F}" srcId="{270AC3C1-B6F3-4E3E-A338-199F87B6AC3F}" destId="{33F91B9E-2E62-4054-A3EA-671FB110EAEE}" srcOrd="1" destOrd="0" parTransId="{A410A5EA-FF05-4BE0-BACA-1EFE634ADF27}" sibTransId="{EB4B38F5-7D60-4895-8581-0CC81730ACA5}"/>
    <dgm:cxn modelId="{B9EE4083-7F27-4239-A85E-83B58C852528}" type="presParOf" srcId="{43BFC374-11BF-4E9C-94CF-B11EDF783966}" destId="{8DFE7EF9-ED52-4D6F-B171-CC232F122936}" srcOrd="0" destOrd="0" presId="urn:microsoft.com/office/officeart/2018/2/layout/IconVerticalSolidList"/>
    <dgm:cxn modelId="{368AA78E-3005-4C6D-BD33-FF963EAEECF2}" type="presParOf" srcId="{8DFE7EF9-ED52-4D6F-B171-CC232F122936}" destId="{B061B9CC-366B-4BFC-8373-53213D93ABAD}" srcOrd="0" destOrd="0" presId="urn:microsoft.com/office/officeart/2018/2/layout/IconVerticalSolidList"/>
    <dgm:cxn modelId="{474F79DF-B49F-45AF-8D5F-ECE6FF1D6B65}" type="presParOf" srcId="{8DFE7EF9-ED52-4D6F-B171-CC232F122936}" destId="{2DA9B31E-2BE0-4B47-B9D4-835B1D324CA8}" srcOrd="1" destOrd="0" presId="urn:microsoft.com/office/officeart/2018/2/layout/IconVerticalSolidList"/>
    <dgm:cxn modelId="{CA1FF9CB-1996-4343-8D77-4480C1363A0D}" type="presParOf" srcId="{8DFE7EF9-ED52-4D6F-B171-CC232F122936}" destId="{52949D7F-BD3A-48EF-88BB-125DA122D3B5}" srcOrd="2" destOrd="0" presId="urn:microsoft.com/office/officeart/2018/2/layout/IconVerticalSolidList"/>
    <dgm:cxn modelId="{FB573FD8-A5E6-4432-9C61-BE4F370A1881}" type="presParOf" srcId="{8DFE7EF9-ED52-4D6F-B171-CC232F122936}" destId="{BE3592C9-7EF2-413C-A119-AFA8FEE32E2F}" srcOrd="3" destOrd="0" presId="urn:microsoft.com/office/officeart/2018/2/layout/IconVerticalSolidList"/>
    <dgm:cxn modelId="{4E2D262B-F312-4824-8D66-C3F53391D229}" type="presParOf" srcId="{43BFC374-11BF-4E9C-94CF-B11EDF783966}" destId="{215B8785-74D1-4AA0-8910-3E9F87ECFEB5}" srcOrd="1" destOrd="0" presId="urn:microsoft.com/office/officeart/2018/2/layout/IconVerticalSolidList"/>
    <dgm:cxn modelId="{DC1798D4-F33A-4F86-9411-C5BBB25241F2}" type="presParOf" srcId="{43BFC374-11BF-4E9C-94CF-B11EDF783966}" destId="{2133ABB2-7DD2-480A-BDAB-5118F6DF4976}" srcOrd="2" destOrd="0" presId="urn:microsoft.com/office/officeart/2018/2/layout/IconVerticalSolidList"/>
    <dgm:cxn modelId="{8A17DAC8-CF78-470B-8ADE-BD7AB447A240}" type="presParOf" srcId="{2133ABB2-7DD2-480A-BDAB-5118F6DF4976}" destId="{D03A8D3E-B9A6-4E65-8D39-CE790774BE7D}" srcOrd="0" destOrd="0" presId="urn:microsoft.com/office/officeart/2018/2/layout/IconVerticalSolidList"/>
    <dgm:cxn modelId="{61164B87-4ACC-42FD-8282-1137834340EA}" type="presParOf" srcId="{2133ABB2-7DD2-480A-BDAB-5118F6DF4976}" destId="{9B6FE559-171A-491F-B94A-F1E74FBF53CE}" srcOrd="1" destOrd="0" presId="urn:microsoft.com/office/officeart/2018/2/layout/IconVerticalSolidList"/>
    <dgm:cxn modelId="{329B2EAA-DBBC-4438-80DB-F28A4B86CCF8}" type="presParOf" srcId="{2133ABB2-7DD2-480A-BDAB-5118F6DF4976}" destId="{6B25EB04-A3CF-4704-A8AC-E66179EEB4B1}" srcOrd="2" destOrd="0" presId="urn:microsoft.com/office/officeart/2018/2/layout/IconVerticalSolidList"/>
    <dgm:cxn modelId="{37D04A26-031B-40AA-8A12-F935A44694D4}" type="presParOf" srcId="{2133ABB2-7DD2-480A-BDAB-5118F6DF4976}" destId="{A7256591-15E6-41B5-9904-8549DADF8995}" srcOrd="3" destOrd="0" presId="urn:microsoft.com/office/officeart/2018/2/layout/IconVerticalSolidList"/>
    <dgm:cxn modelId="{EDEEE5F1-6818-4C03-8C1F-6466646CDD6D}" type="presParOf" srcId="{43BFC374-11BF-4E9C-94CF-B11EDF783966}" destId="{119630BC-613A-4DFF-950C-226C06AF5EF4}" srcOrd="3" destOrd="0" presId="urn:microsoft.com/office/officeart/2018/2/layout/IconVerticalSolidList"/>
    <dgm:cxn modelId="{3C44E029-963D-4B8F-9824-1FE89B6C20E9}" type="presParOf" srcId="{43BFC374-11BF-4E9C-94CF-B11EDF783966}" destId="{852A68F2-E178-4DDD-9A67-5FF60805E275}" srcOrd="4" destOrd="0" presId="urn:microsoft.com/office/officeart/2018/2/layout/IconVerticalSolidList"/>
    <dgm:cxn modelId="{3A86576A-AD61-4610-B5F7-F76CCD319948}" type="presParOf" srcId="{852A68F2-E178-4DDD-9A67-5FF60805E275}" destId="{AB9ED6B1-2040-4ACB-B8BA-8320EE1FAFD1}" srcOrd="0" destOrd="0" presId="urn:microsoft.com/office/officeart/2018/2/layout/IconVerticalSolidList"/>
    <dgm:cxn modelId="{F2FD42FF-A159-4A5C-B420-C35E94FCE88D}" type="presParOf" srcId="{852A68F2-E178-4DDD-9A67-5FF60805E275}" destId="{3BFB18ED-FCF7-4BC8-B8D6-0356F636887E}" srcOrd="1" destOrd="0" presId="urn:microsoft.com/office/officeart/2018/2/layout/IconVerticalSolidList"/>
    <dgm:cxn modelId="{0BB61D30-CEF2-498C-A4D2-84542DD2B7A5}" type="presParOf" srcId="{852A68F2-E178-4DDD-9A67-5FF60805E275}" destId="{4AE7BCA3-DD71-45D6-B2E3-766C48CE9ECB}" srcOrd="2" destOrd="0" presId="urn:microsoft.com/office/officeart/2018/2/layout/IconVerticalSolidList"/>
    <dgm:cxn modelId="{9FD9371D-A722-4BB6-BB9F-7DD512F0BFC2}" type="presParOf" srcId="{852A68F2-E178-4DDD-9A67-5FF60805E275}" destId="{76DBFE7B-CD00-4AF7-BF35-91CC711B36C1}" srcOrd="3" destOrd="0" presId="urn:microsoft.com/office/officeart/2018/2/layout/IconVerticalSolidList"/>
    <dgm:cxn modelId="{42E93A36-D98B-4646-8C0B-03299C21A78C}" type="presParOf" srcId="{43BFC374-11BF-4E9C-94CF-B11EDF783966}" destId="{0FEC6EA5-3B8A-4920-B674-54D775DBA229}" srcOrd="5" destOrd="0" presId="urn:microsoft.com/office/officeart/2018/2/layout/IconVerticalSolidList"/>
    <dgm:cxn modelId="{D5B20CE2-8F1F-4B8E-B834-CC03C0964DB8}" type="presParOf" srcId="{43BFC374-11BF-4E9C-94CF-B11EDF783966}" destId="{7EB22A22-C97E-486C-801C-5CB859B75611}" srcOrd="6" destOrd="0" presId="urn:microsoft.com/office/officeart/2018/2/layout/IconVerticalSolidList"/>
    <dgm:cxn modelId="{030E18B6-53A7-4BDA-A1DC-344E9A4E13E8}" type="presParOf" srcId="{7EB22A22-C97E-486C-801C-5CB859B75611}" destId="{BD35E546-E782-4A38-B552-6E6CD6BCAABF}" srcOrd="0" destOrd="0" presId="urn:microsoft.com/office/officeart/2018/2/layout/IconVerticalSolidList"/>
    <dgm:cxn modelId="{B10617A5-567C-4F32-B9B0-C9DC4C79C1CE}" type="presParOf" srcId="{7EB22A22-C97E-486C-801C-5CB859B75611}" destId="{54D37F2E-F8AA-46A0-B49E-D19E0BF31812}" srcOrd="1" destOrd="0" presId="urn:microsoft.com/office/officeart/2018/2/layout/IconVerticalSolidList"/>
    <dgm:cxn modelId="{23805999-44A9-41E5-9C8A-D659DFCB007D}" type="presParOf" srcId="{7EB22A22-C97E-486C-801C-5CB859B75611}" destId="{C25355F8-1B72-4E4E-BAA3-6C540BD4BB9E}" srcOrd="2" destOrd="0" presId="urn:microsoft.com/office/officeart/2018/2/layout/IconVerticalSolidList"/>
    <dgm:cxn modelId="{13632505-6B5D-4A29-B96F-9CD2BFBE5CC3}" type="presParOf" srcId="{7EB22A22-C97E-486C-801C-5CB859B75611}" destId="{E7B26A79-62D6-4360-A8F5-0AA7ACAAA142}" srcOrd="3" destOrd="0" presId="urn:microsoft.com/office/officeart/2018/2/layout/IconVerticalSolidList"/>
    <dgm:cxn modelId="{D14F6B6E-80BB-47F7-AB1E-523CA69F6660}" type="presParOf" srcId="{43BFC374-11BF-4E9C-94CF-B11EDF783966}" destId="{E6DC486A-2646-48B7-99B9-3D96ECCC5400}" srcOrd="7" destOrd="0" presId="urn:microsoft.com/office/officeart/2018/2/layout/IconVerticalSolidList"/>
    <dgm:cxn modelId="{5E692099-284E-4363-A9BC-DAD811443C7A}" type="presParOf" srcId="{43BFC374-11BF-4E9C-94CF-B11EDF783966}" destId="{5130016C-5B10-4972-A01C-F8A087A91F7F}" srcOrd="8" destOrd="0" presId="urn:microsoft.com/office/officeart/2018/2/layout/IconVerticalSolidList"/>
    <dgm:cxn modelId="{D24F1F61-D0BF-4734-8733-925FAE5FF906}" type="presParOf" srcId="{5130016C-5B10-4972-A01C-F8A087A91F7F}" destId="{01DB8654-7461-4018-9380-4E5349AFBB26}" srcOrd="0" destOrd="0" presId="urn:microsoft.com/office/officeart/2018/2/layout/IconVerticalSolidList"/>
    <dgm:cxn modelId="{994576AC-F072-4C2A-82F6-3EA6A9EE09C7}" type="presParOf" srcId="{5130016C-5B10-4972-A01C-F8A087A91F7F}" destId="{C2D693F9-E964-4A74-B34E-C9715BB5AFBE}" srcOrd="1" destOrd="0" presId="urn:microsoft.com/office/officeart/2018/2/layout/IconVerticalSolidList"/>
    <dgm:cxn modelId="{14A81AA6-1C38-4BF7-8B16-16E43D9C74BF}" type="presParOf" srcId="{5130016C-5B10-4972-A01C-F8A087A91F7F}" destId="{41B759C9-BDD1-4AFD-8875-430F41F58815}" srcOrd="2" destOrd="0" presId="urn:microsoft.com/office/officeart/2018/2/layout/IconVerticalSolidList"/>
    <dgm:cxn modelId="{654EE676-26DF-430A-9924-CB18BE44FE97}" type="presParOf" srcId="{5130016C-5B10-4972-A01C-F8A087A91F7F}" destId="{B11DF08C-7B35-4D08-8CEE-A05287BBF5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356CE6-AC83-45E9-98CE-FA0D1FE96E9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AF3925-71E5-4207-994B-347CC4B324D3}">
      <dgm:prSet/>
      <dgm:spPr/>
      <dgm:t>
        <a:bodyPr/>
        <a:lstStyle/>
        <a:p>
          <a:r>
            <a:rPr lang="en-GB"/>
            <a:t>Research proposal</a:t>
          </a:r>
          <a:endParaRPr lang="en-US"/>
        </a:p>
      </dgm:t>
    </dgm:pt>
    <dgm:pt modelId="{57ADD713-A6DD-49CA-92A6-1A6BAE698E43}" type="parTrans" cxnId="{CC337BD2-10CC-46B6-99A0-8964C6057926}">
      <dgm:prSet/>
      <dgm:spPr/>
      <dgm:t>
        <a:bodyPr/>
        <a:lstStyle/>
        <a:p>
          <a:endParaRPr lang="en-US"/>
        </a:p>
      </dgm:t>
    </dgm:pt>
    <dgm:pt modelId="{B5EA0557-28EB-4EC1-AA92-0608AE32E260}" type="sibTrans" cxnId="{CC337BD2-10CC-46B6-99A0-8964C6057926}">
      <dgm:prSet/>
      <dgm:spPr/>
      <dgm:t>
        <a:bodyPr/>
        <a:lstStyle/>
        <a:p>
          <a:endParaRPr lang="en-US"/>
        </a:p>
      </dgm:t>
    </dgm:pt>
    <dgm:pt modelId="{BB10FB28-DB29-4F87-8DDD-3818279F18D4}">
      <dgm:prSet/>
      <dgm:spPr/>
      <dgm:t>
        <a:bodyPr/>
        <a:lstStyle/>
        <a:p>
          <a:r>
            <a:rPr lang="en-GB"/>
            <a:t>Research ethical submission</a:t>
          </a:r>
          <a:endParaRPr lang="en-US"/>
        </a:p>
      </dgm:t>
    </dgm:pt>
    <dgm:pt modelId="{AB6E29A3-0064-47C2-B027-2D375093AA6A}" type="parTrans" cxnId="{F8FF98F0-2862-45AB-9CBC-DA89812FC56A}">
      <dgm:prSet/>
      <dgm:spPr/>
      <dgm:t>
        <a:bodyPr/>
        <a:lstStyle/>
        <a:p>
          <a:endParaRPr lang="en-US"/>
        </a:p>
      </dgm:t>
    </dgm:pt>
    <dgm:pt modelId="{97262588-392E-444C-8903-9D9727903641}" type="sibTrans" cxnId="{F8FF98F0-2862-45AB-9CBC-DA89812FC56A}">
      <dgm:prSet/>
      <dgm:spPr/>
      <dgm:t>
        <a:bodyPr/>
        <a:lstStyle/>
        <a:p>
          <a:endParaRPr lang="en-US"/>
        </a:p>
      </dgm:t>
    </dgm:pt>
    <dgm:pt modelId="{72A57549-2B74-445A-AE83-32A205EE47E6}">
      <dgm:prSet/>
      <dgm:spPr/>
      <dgm:t>
        <a:bodyPr/>
        <a:lstStyle/>
        <a:p>
          <a:r>
            <a:rPr lang="en-GB"/>
            <a:t>Research Pack:</a:t>
          </a:r>
          <a:endParaRPr lang="en-US"/>
        </a:p>
      </dgm:t>
    </dgm:pt>
    <dgm:pt modelId="{D5D8A129-EAED-41C5-9EE8-B9782ED2090E}" type="parTrans" cxnId="{AD374D11-E33F-4024-A117-2FDF155A1513}">
      <dgm:prSet/>
      <dgm:spPr/>
      <dgm:t>
        <a:bodyPr/>
        <a:lstStyle/>
        <a:p>
          <a:endParaRPr lang="en-US"/>
        </a:p>
      </dgm:t>
    </dgm:pt>
    <dgm:pt modelId="{044A1116-C151-46CE-8CA3-449A8651D1C1}" type="sibTrans" cxnId="{AD374D11-E33F-4024-A117-2FDF155A1513}">
      <dgm:prSet/>
      <dgm:spPr/>
      <dgm:t>
        <a:bodyPr/>
        <a:lstStyle/>
        <a:p>
          <a:endParaRPr lang="en-US"/>
        </a:p>
      </dgm:t>
    </dgm:pt>
    <dgm:pt modelId="{D899E1C6-41A5-439F-85DA-0DC213BEE95A}">
      <dgm:prSet/>
      <dgm:spPr/>
      <dgm:t>
        <a:bodyPr/>
        <a:lstStyle/>
        <a:p>
          <a:r>
            <a:rPr lang="en-GB" dirty="0"/>
            <a:t>Covering letter</a:t>
          </a:r>
          <a:endParaRPr lang="en-US" dirty="0"/>
        </a:p>
      </dgm:t>
    </dgm:pt>
    <dgm:pt modelId="{8DCCE6FA-F4D6-41BD-BF88-3637BE93C17A}" type="parTrans" cxnId="{445D2E0E-073A-4A54-8EA5-862497561DAC}">
      <dgm:prSet/>
      <dgm:spPr/>
      <dgm:t>
        <a:bodyPr/>
        <a:lstStyle/>
        <a:p>
          <a:endParaRPr lang="en-US"/>
        </a:p>
      </dgm:t>
    </dgm:pt>
    <dgm:pt modelId="{2D1016B9-B190-49E3-B469-2B8EADA6DC1B}" type="sibTrans" cxnId="{445D2E0E-073A-4A54-8EA5-862497561DAC}">
      <dgm:prSet/>
      <dgm:spPr/>
      <dgm:t>
        <a:bodyPr/>
        <a:lstStyle/>
        <a:p>
          <a:endParaRPr lang="en-US"/>
        </a:p>
      </dgm:t>
    </dgm:pt>
    <dgm:pt modelId="{2186E15F-6989-426E-88BD-0122E32516AC}">
      <dgm:prSet/>
      <dgm:spPr/>
      <dgm:t>
        <a:bodyPr/>
        <a:lstStyle/>
        <a:p>
          <a:r>
            <a:rPr lang="en-GB"/>
            <a:t>Information Sheet</a:t>
          </a:r>
          <a:endParaRPr lang="en-US"/>
        </a:p>
      </dgm:t>
    </dgm:pt>
    <dgm:pt modelId="{3194927A-85E3-44A8-B27D-807054E89FFA}" type="parTrans" cxnId="{752105E7-DE1C-4291-9FF1-7777796B2359}">
      <dgm:prSet/>
      <dgm:spPr/>
      <dgm:t>
        <a:bodyPr/>
        <a:lstStyle/>
        <a:p>
          <a:endParaRPr lang="en-US"/>
        </a:p>
      </dgm:t>
    </dgm:pt>
    <dgm:pt modelId="{0F2E9BF5-D90F-4C6D-9C57-464954492A9E}" type="sibTrans" cxnId="{752105E7-DE1C-4291-9FF1-7777796B2359}">
      <dgm:prSet/>
      <dgm:spPr/>
      <dgm:t>
        <a:bodyPr/>
        <a:lstStyle/>
        <a:p>
          <a:endParaRPr lang="en-US"/>
        </a:p>
      </dgm:t>
    </dgm:pt>
    <dgm:pt modelId="{1759318A-6D63-4816-88AA-5BF8B887A7EC}">
      <dgm:prSet/>
      <dgm:spPr/>
      <dgm:t>
        <a:bodyPr/>
        <a:lstStyle/>
        <a:p>
          <a:r>
            <a:rPr lang="en-GB"/>
            <a:t>Consent Form</a:t>
          </a:r>
          <a:endParaRPr lang="en-US"/>
        </a:p>
      </dgm:t>
    </dgm:pt>
    <dgm:pt modelId="{DE53B79B-196A-4168-9B71-91F7ACED1863}" type="parTrans" cxnId="{D20FC5EF-34BD-4ADF-B1F2-182A364562EB}">
      <dgm:prSet/>
      <dgm:spPr/>
      <dgm:t>
        <a:bodyPr/>
        <a:lstStyle/>
        <a:p>
          <a:endParaRPr lang="en-US"/>
        </a:p>
      </dgm:t>
    </dgm:pt>
    <dgm:pt modelId="{8EE77C73-F565-49FA-9947-0B15142E6095}" type="sibTrans" cxnId="{D20FC5EF-34BD-4ADF-B1F2-182A364562EB}">
      <dgm:prSet/>
      <dgm:spPr/>
      <dgm:t>
        <a:bodyPr/>
        <a:lstStyle/>
        <a:p>
          <a:endParaRPr lang="en-US"/>
        </a:p>
      </dgm:t>
    </dgm:pt>
    <dgm:pt modelId="{F4DE6D18-5D30-4C16-AD8E-841DC6306D88}">
      <dgm:prSet/>
      <dgm:spPr/>
      <dgm:t>
        <a:bodyPr/>
        <a:lstStyle/>
        <a:p>
          <a:r>
            <a:rPr lang="en-GB" dirty="0"/>
            <a:t>Interview Schedule/Questionnaire</a:t>
          </a:r>
          <a:endParaRPr lang="en-US" dirty="0"/>
        </a:p>
      </dgm:t>
    </dgm:pt>
    <dgm:pt modelId="{74357927-CD4B-4BF5-8B16-88FBFC642061}" type="parTrans" cxnId="{A00BF315-BDA3-48AB-AE56-186406210792}">
      <dgm:prSet/>
      <dgm:spPr/>
      <dgm:t>
        <a:bodyPr/>
        <a:lstStyle/>
        <a:p>
          <a:endParaRPr lang="en-US"/>
        </a:p>
      </dgm:t>
    </dgm:pt>
    <dgm:pt modelId="{2A6297F1-7BF2-42EF-A5AB-E9EABDA984F9}" type="sibTrans" cxnId="{A00BF315-BDA3-48AB-AE56-186406210792}">
      <dgm:prSet/>
      <dgm:spPr/>
      <dgm:t>
        <a:bodyPr/>
        <a:lstStyle/>
        <a:p>
          <a:endParaRPr lang="en-US"/>
        </a:p>
      </dgm:t>
    </dgm:pt>
    <dgm:pt modelId="{20FD1B85-2792-4898-A39D-CB8C86A07114}">
      <dgm:prSet/>
      <dgm:spPr/>
      <dgm:t>
        <a:bodyPr/>
        <a:lstStyle/>
        <a:p>
          <a:r>
            <a:rPr lang="en-GB" dirty="0"/>
            <a:t>Debrief sheet</a:t>
          </a:r>
          <a:endParaRPr lang="en-US" dirty="0"/>
        </a:p>
      </dgm:t>
    </dgm:pt>
    <dgm:pt modelId="{82863F38-A4B6-4004-8E34-7684C35FFFB4}" type="parTrans" cxnId="{7C5428C7-7DF1-4B47-93A4-0DCAAD63F61C}">
      <dgm:prSet/>
      <dgm:spPr/>
      <dgm:t>
        <a:bodyPr/>
        <a:lstStyle/>
        <a:p>
          <a:endParaRPr lang="en-US"/>
        </a:p>
      </dgm:t>
    </dgm:pt>
    <dgm:pt modelId="{2AE4183B-2D45-4EED-A1AB-FCFDDB86EAF7}" type="sibTrans" cxnId="{7C5428C7-7DF1-4B47-93A4-0DCAAD63F61C}">
      <dgm:prSet/>
      <dgm:spPr/>
      <dgm:t>
        <a:bodyPr/>
        <a:lstStyle/>
        <a:p>
          <a:endParaRPr lang="en-US"/>
        </a:p>
      </dgm:t>
    </dgm:pt>
    <dgm:pt modelId="{F586AFCC-41FA-4CE0-A06A-0223DAA50663}">
      <dgm:prSet/>
      <dgm:spPr/>
      <dgm:t>
        <a:bodyPr/>
        <a:lstStyle/>
        <a:p>
          <a:endParaRPr lang="en-US" dirty="0"/>
        </a:p>
      </dgm:t>
    </dgm:pt>
    <dgm:pt modelId="{E277DA78-28D1-4C1F-9E5F-58B566136522}" type="parTrans" cxnId="{A826B020-DF31-4609-81B9-406F01C4FF2A}">
      <dgm:prSet/>
      <dgm:spPr/>
      <dgm:t>
        <a:bodyPr/>
        <a:lstStyle/>
        <a:p>
          <a:endParaRPr lang="en-GB"/>
        </a:p>
      </dgm:t>
    </dgm:pt>
    <dgm:pt modelId="{E2AF1EB5-6CD8-4C7A-AD1F-01BF8CBF6D7C}" type="sibTrans" cxnId="{A826B020-DF31-4609-81B9-406F01C4FF2A}">
      <dgm:prSet/>
      <dgm:spPr/>
      <dgm:t>
        <a:bodyPr/>
        <a:lstStyle/>
        <a:p>
          <a:endParaRPr lang="en-GB"/>
        </a:p>
      </dgm:t>
    </dgm:pt>
    <dgm:pt modelId="{9A4113B1-A18D-4C3F-B076-A920C9AF07D9}" type="pres">
      <dgm:prSet presAssocID="{B4356CE6-AC83-45E9-98CE-FA0D1FE96E97}" presName="linear" presStyleCnt="0">
        <dgm:presLayoutVars>
          <dgm:animLvl val="lvl"/>
          <dgm:resizeHandles val="exact"/>
        </dgm:presLayoutVars>
      </dgm:prSet>
      <dgm:spPr/>
    </dgm:pt>
    <dgm:pt modelId="{9DED6D92-E137-4F65-A25E-10316044BE08}" type="pres">
      <dgm:prSet presAssocID="{DEAF3925-71E5-4207-994B-347CC4B324D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838E0F5-50C9-41CA-AB7C-AF9B16C1D7E3}" type="pres">
      <dgm:prSet presAssocID="{B5EA0557-28EB-4EC1-AA92-0608AE32E260}" presName="spacer" presStyleCnt="0"/>
      <dgm:spPr/>
    </dgm:pt>
    <dgm:pt modelId="{E292FE65-8F4B-4BFD-87CE-75DFA25B6D9A}" type="pres">
      <dgm:prSet presAssocID="{BB10FB28-DB29-4F87-8DDD-3818279F18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B53FFB-8B15-435C-B2E4-36137E644975}" type="pres">
      <dgm:prSet presAssocID="{97262588-392E-444C-8903-9D9727903641}" presName="spacer" presStyleCnt="0"/>
      <dgm:spPr/>
    </dgm:pt>
    <dgm:pt modelId="{7457097C-4556-4FC1-975A-7ACA16657A11}" type="pres">
      <dgm:prSet presAssocID="{72A57549-2B74-445A-AE83-32A205EE47E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80DE746-824E-4CAE-A1F7-E852582B0C2F}" type="pres">
      <dgm:prSet presAssocID="{72A57549-2B74-445A-AE83-32A205EE47E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4387A06-9C51-4039-91E7-1B329F8BEBE7}" type="presOf" srcId="{F586AFCC-41FA-4CE0-A06A-0223DAA50663}" destId="{880DE746-824E-4CAE-A1F7-E852582B0C2F}" srcOrd="0" destOrd="0" presId="urn:microsoft.com/office/officeart/2005/8/layout/vList2"/>
    <dgm:cxn modelId="{445D2E0E-073A-4A54-8EA5-862497561DAC}" srcId="{72A57549-2B74-445A-AE83-32A205EE47E6}" destId="{D899E1C6-41A5-439F-85DA-0DC213BEE95A}" srcOrd="1" destOrd="0" parTransId="{8DCCE6FA-F4D6-41BD-BF88-3637BE93C17A}" sibTransId="{2D1016B9-B190-49E3-B469-2B8EADA6DC1B}"/>
    <dgm:cxn modelId="{AD374D11-E33F-4024-A117-2FDF155A1513}" srcId="{B4356CE6-AC83-45E9-98CE-FA0D1FE96E97}" destId="{72A57549-2B74-445A-AE83-32A205EE47E6}" srcOrd="2" destOrd="0" parTransId="{D5D8A129-EAED-41C5-9EE8-B9782ED2090E}" sibTransId="{044A1116-C151-46CE-8CA3-449A8651D1C1}"/>
    <dgm:cxn modelId="{FE92EC15-0C6A-4E2F-8FB6-E1B2C25AD95B}" type="presOf" srcId="{2186E15F-6989-426E-88BD-0122E32516AC}" destId="{880DE746-824E-4CAE-A1F7-E852582B0C2F}" srcOrd="0" destOrd="2" presId="urn:microsoft.com/office/officeart/2005/8/layout/vList2"/>
    <dgm:cxn modelId="{A00BF315-BDA3-48AB-AE56-186406210792}" srcId="{72A57549-2B74-445A-AE83-32A205EE47E6}" destId="{F4DE6D18-5D30-4C16-AD8E-841DC6306D88}" srcOrd="4" destOrd="0" parTransId="{74357927-CD4B-4BF5-8B16-88FBFC642061}" sibTransId="{2A6297F1-7BF2-42EF-A5AB-E9EABDA984F9}"/>
    <dgm:cxn modelId="{A826B020-DF31-4609-81B9-406F01C4FF2A}" srcId="{72A57549-2B74-445A-AE83-32A205EE47E6}" destId="{F586AFCC-41FA-4CE0-A06A-0223DAA50663}" srcOrd="0" destOrd="0" parTransId="{E277DA78-28D1-4C1F-9E5F-58B566136522}" sibTransId="{E2AF1EB5-6CD8-4C7A-AD1F-01BF8CBF6D7C}"/>
    <dgm:cxn modelId="{B1FC565E-9DEC-4005-AF4C-88A2BB5711CC}" type="presOf" srcId="{B4356CE6-AC83-45E9-98CE-FA0D1FE96E97}" destId="{9A4113B1-A18D-4C3F-B076-A920C9AF07D9}" srcOrd="0" destOrd="0" presId="urn:microsoft.com/office/officeart/2005/8/layout/vList2"/>
    <dgm:cxn modelId="{160FC245-E04D-4D69-B215-EEDCBAA74B7B}" type="presOf" srcId="{DEAF3925-71E5-4207-994B-347CC4B324D3}" destId="{9DED6D92-E137-4F65-A25E-10316044BE08}" srcOrd="0" destOrd="0" presId="urn:microsoft.com/office/officeart/2005/8/layout/vList2"/>
    <dgm:cxn modelId="{2B5AE84B-2BF2-461C-81F7-115A97FD3B4F}" type="presOf" srcId="{1759318A-6D63-4816-88AA-5BF8B887A7EC}" destId="{880DE746-824E-4CAE-A1F7-E852582B0C2F}" srcOrd="0" destOrd="3" presId="urn:microsoft.com/office/officeart/2005/8/layout/vList2"/>
    <dgm:cxn modelId="{FDFD5D71-9F51-467E-9F54-163E0B5711E3}" type="presOf" srcId="{BB10FB28-DB29-4F87-8DDD-3818279F18D4}" destId="{E292FE65-8F4B-4BFD-87CE-75DFA25B6D9A}" srcOrd="0" destOrd="0" presId="urn:microsoft.com/office/officeart/2005/8/layout/vList2"/>
    <dgm:cxn modelId="{8EBD8D7A-711B-4F8E-81B8-8C61F833CF24}" type="presOf" srcId="{F4DE6D18-5D30-4C16-AD8E-841DC6306D88}" destId="{880DE746-824E-4CAE-A1F7-E852582B0C2F}" srcOrd="0" destOrd="4" presId="urn:microsoft.com/office/officeart/2005/8/layout/vList2"/>
    <dgm:cxn modelId="{46DA4E92-5A48-4FE5-9A84-74DCE7AF12B8}" type="presOf" srcId="{20FD1B85-2792-4898-A39D-CB8C86A07114}" destId="{880DE746-824E-4CAE-A1F7-E852582B0C2F}" srcOrd="0" destOrd="5" presId="urn:microsoft.com/office/officeart/2005/8/layout/vList2"/>
    <dgm:cxn modelId="{81DD589B-D3F1-4D2D-8DE8-4E941FF0F543}" type="presOf" srcId="{72A57549-2B74-445A-AE83-32A205EE47E6}" destId="{7457097C-4556-4FC1-975A-7ACA16657A11}" srcOrd="0" destOrd="0" presId="urn:microsoft.com/office/officeart/2005/8/layout/vList2"/>
    <dgm:cxn modelId="{7C5428C7-7DF1-4B47-93A4-0DCAAD63F61C}" srcId="{72A57549-2B74-445A-AE83-32A205EE47E6}" destId="{20FD1B85-2792-4898-A39D-CB8C86A07114}" srcOrd="5" destOrd="0" parTransId="{82863F38-A4B6-4004-8E34-7684C35FFFB4}" sibTransId="{2AE4183B-2D45-4EED-A1AB-FCFDDB86EAF7}"/>
    <dgm:cxn modelId="{CC337BD2-10CC-46B6-99A0-8964C6057926}" srcId="{B4356CE6-AC83-45E9-98CE-FA0D1FE96E97}" destId="{DEAF3925-71E5-4207-994B-347CC4B324D3}" srcOrd="0" destOrd="0" parTransId="{57ADD713-A6DD-49CA-92A6-1A6BAE698E43}" sibTransId="{B5EA0557-28EB-4EC1-AA92-0608AE32E260}"/>
    <dgm:cxn modelId="{85AB61DC-5E5F-4C2E-95CE-93B6AD0F1459}" type="presOf" srcId="{D899E1C6-41A5-439F-85DA-0DC213BEE95A}" destId="{880DE746-824E-4CAE-A1F7-E852582B0C2F}" srcOrd="0" destOrd="1" presId="urn:microsoft.com/office/officeart/2005/8/layout/vList2"/>
    <dgm:cxn modelId="{752105E7-DE1C-4291-9FF1-7777796B2359}" srcId="{72A57549-2B74-445A-AE83-32A205EE47E6}" destId="{2186E15F-6989-426E-88BD-0122E32516AC}" srcOrd="2" destOrd="0" parTransId="{3194927A-85E3-44A8-B27D-807054E89FFA}" sibTransId="{0F2E9BF5-D90F-4C6D-9C57-464954492A9E}"/>
    <dgm:cxn modelId="{D20FC5EF-34BD-4ADF-B1F2-182A364562EB}" srcId="{72A57549-2B74-445A-AE83-32A205EE47E6}" destId="{1759318A-6D63-4816-88AA-5BF8B887A7EC}" srcOrd="3" destOrd="0" parTransId="{DE53B79B-196A-4168-9B71-91F7ACED1863}" sibTransId="{8EE77C73-F565-49FA-9947-0B15142E6095}"/>
    <dgm:cxn modelId="{F8FF98F0-2862-45AB-9CBC-DA89812FC56A}" srcId="{B4356CE6-AC83-45E9-98CE-FA0D1FE96E97}" destId="{BB10FB28-DB29-4F87-8DDD-3818279F18D4}" srcOrd="1" destOrd="0" parTransId="{AB6E29A3-0064-47C2-B027-2D375093AA6A}" sibTransId="{97262588-392E-444C-8903-9D9727903641}"/>
    <dgm:cxn modelId="{E1742E28-7FD5-4854-9562-B5A3B80FFFC3}" type="presParOf" srcId="{9A4113B1-A18D-4C3F-B076-A920C9AF07D9}" destId="{9DED6D92-E137-4F65-A25E-10316044BE08}" srcOrd="0" destOrd="0" presId="urn:microsoft.com/office/officeart/2005/8/layout/vList2"/>
    <dgm:cxn modelId="{5EB34FF8-B6EE-41CE-9A41-204250E289E4}" type="presParOf" srcId="{9A4113B1-A18D-4C3F-B076-A920C9AF07D9}" destId="{9838E0F5-50C9-41CA-AB7C-AF9B16C1D7E3}" srcOrd="1" destOrd="0" presId="urn:microsoft.com/office/officeart/2005/8/layout/vList2"/>
    <dgm:cxn modelId="{12B52636-4B29-445D-A962-CF849C28731E}" type="presParOf" srcId="{9A4113B1-A18D-4C3F-B076-A920C9AF07D9}" destId="{E292FE65-8F4B-4BFD-87CE-75DFA25B6D9A}" srcOrd="2" destOrd="0" presId="urn:microsoft.com/office/officeart/2005/8/layout/vList2"/>
    <dgm:cxn modelId="{9DEEABD9-3D58-4091-81F4-1ED527685BD2}" type="presParOf" srcId="{9A4113B1-A18D-4C3F-B076-A920C9AF07D9}" destId="{99B53FFB-8B15-435C-B2E4-36137E644975}" srcOrd="3" destOrd="0" presId="urn:microsoft.com/office/officeart/2005/8/layout/vList2"/>
    <dgm:cxn modelId="{9A8D7856-0385-4A7E-A32E-2BA37D602A96}" type="presParOf" srcId="{9A4113B1-A18D-4C3F-B076-A920C9AF07D9}" destId="{7457097C-4556-4FC1-975A-7ACA16657A11}" srcOrd="4" destOrd="0" presId="urn:microsoft.com/office/officeart/2005/8/layout/vList2"/>
    <dgm:cxn modelId="{3E066EE4-BB23-441A-9EF0-4C0801B6B26D}" type="presParOf" srcId="{9A4113B1-A18D-4C3F-B076-A920C9AF07D9}" destId="{880DE746-824E-4CAE-A1F7-E852582B0C2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defRPr cap="all"/>
          </a:pPr>
          <a:r>
            <a:rPr lang="en-US" dirty="0"/>
            <a:t> Stopping qualitative research disasters before they strike 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defRPr cap="all"/>
          </a:pPr>
          <a:r>
            <a:rPr lang="en-US" dirty="0"/>
            <a:t> Using resources and workshops to improve writing skills/format of the dissertation</a:t>
          </a:r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CEC43D98-2AA6-4BAD-BA8A-94D8AFDC8962}">
      <dgm:prSet/>
      <dgm:spPr/>
      <dgm:t>
        <a:bodyPr/>
        <a:lstStyle/>
        <a:p>
          <a:r>
            <a:rPr lang="en-US" dirty="0"/>
            <a:t>GETTING THE MOST OUT OF RESEARCH SUPERVISIONN</a:t>
          </a:r>
        </a:p>
      </dgm:t>
    </dgm:pt>
    <dgm:pt modelId="{A44F387D-579F-4AD3-A5A0-6F650BBB463F}" type="parTrans" cxnId="{B21677CE-D0C6-4D62-A837-A32C173550C1}">
      <dgm:prSet/>
      <dgm:spPr/>
      <dgm:t>
        <a:bodyPr/>
        <a:lstStyle/>
        <a:p>
          <a:endParaRPr lang="en-GB"/>
        </a:p>
      </dgm:t>
    </dgm:pt>
    <dgm:pt modelId="{DFDFA04D-BCF2-4EAE-BF88-2DD84AFECE6C}" type="sibTrans" cxnId="{B21677CE-D0C6-4D62-A837-A32C173550C1}">
      <dgm:prSet/>
      <dgm:spPr/>
      <dgm:t>
        <a:bodyPr/>
        <a:lstStyle/>
        <a:p>
          <a:endParaRPr lang="en-GB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 dirty="0"/>
            <a:t>Understanding  RESEARCH DOCUMENTATION</a:t>
          </a:r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191CE24B-4845-43F6-8BFF-43F7F51C23E1}" type="pres">
      <dgm:prSet presAssocID="{01A66772-F185-4D58-B8BB-E9370D7A7A2B}" presName="diagram" presStyleCnt="0">
        <dgm:presLayoutVars>
          <dgm:dir/>
          <dgm:resizeHandles val="exact"/>
        </dgm:presLayoutVars>
      </dgm:prSet>
      <dgm:spPr/>
    </dgm:pt>
    <dgm:pt modelId="{C2E6ECD1-7BE7-4F0C-B384-FD79B660D908}" type="pres">
      <dgm:prSet presAssocID="{CEC43D98-2AA6-4BAD-BA8A-94D8AFDC8962}" presName="node" presStyleLbl="node1" presStyleIdx="0" presStyleCnt="4" custLinFactX="1533" custLinFactNeighborX="100000" custLinFactNeighborY="-188">
        <dgm:presLayoutVars>
          <dgm:bulletEnabled val="1"/>
        </dgm:presLayoutVars>
      </dgm:prSet>
      <dgm:spPr/>
    </dgm:pt>
    <dgm:pt modelId="{13851074-0EE3-4D4D-B538-05173B463A1B}" type="pres">
      <dgm:prSet presAssocID="{DFDFA04D-BCF2-4EAE-BF88-2DD84AFECE6C}" presName="sibTrans" presStyleCnt="0"/>
      <dgm:spPr/>
    </dgm:pt>
    <dgm:pt modelId="{BAE75197-AB95-498D-9F82-34FA7D12883A}" type="pres">
      <dgm:prSet presAssocID="{40FC4FFE-8987-4A26-B7F4-8A516F18ADAE}" presName="node" presStyleLbl="node1" presStyleIdx="1" presStyleCnt="4" custLinFactX="9920" custLinFactNeighborX="100000" custLinFactNeighborY="1596">
        <dgm:presLayoutVars>
          <dgm:bulletEnabled val="1"/>
        </dgm:presLayoutVars>
      </dgm:prSet>
      <dgm:spPr/>
    </dgm:pt>
    <dgm:pt modelId="{E39DB9C6-485E-43B2-924B-5D8D03A9C576}" type="pres">
      <dgm:prSet presAssocID="{5B62599A-5C9B-48E7-896E-EA782AC60C8B}" presName="sibTrans" presStyleCnt="0"/>
      <dgm:spPr/>
    </dgm:pt>
    <dgm:pt modelId="{F8577DEE-D690-4C43-B567-8F4470E477E8}" type="pres">
      <dgm:prSet presAssocID="{49225C73-1633-42F1-AB3B-7CB183E5F8B8}" presName="node" presStyleLbl="node1" presStyleIdx="2" presStyleCnt="4" custLinFactX="-100000" custLinFactNeighborX="-139470" custLinFactNeighborY="-892">
        <dgm:presLayoutVars>
          <dgm:bulletEnabled val="1"/>
        </dgm:presLayoutVars>
      </dgm:prSet>
      <dgm:spPr/>
    </dgm:pt>
    <dgm:pt modelId="{FB2C95BE-F13D-4D26-A8D5-04A93D04BF2C}" type="pres">
      <dgm:prSet presAssocID="{9646853A-8964-4519-A5B1-0B7D18B2983D}" presName="sibTrans" presStyleCnt="0"/>
      <dgm:spPr/>
    </dgm:pt>
    <dgm:pt modelId="{53725A10-F85B-47A6-A88B-444681D49C3F}" type="pres">
      <dgm:prSet presAssocID="{1C383F32-22E8-4F62-A3E0-BDC3D5F48992}" presName="node" presStyleLbl="node1" presStyleIdx="3" presStyleCnt="4" custLinFactNeighborX="-11491" custLinFactNeighborY="-595">
        <dgm:presLayoutVars>
          <dgm:bulletEnabled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2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1" destOrd="0" parTransId="{CAD7EF86-FB23-41F6-BF42-040B36DEFDB1}" sibTransId="{5B62599A-5C9B-48E7-896E-EA782AC60C8B}"/>
    <dgm:cxn modelId="{1F493D4F-8D4E-4A4C-952D-37E8F4479842}" type="presOf" srcId="{1C383F32-22E8-4F62-A3E0-BDC3D5F48992}" destId="{53725A10-F85B-47A6-A88B-444681D49C3F}" srcOrd="0" destOrd="0" presId="urn:microsoft.com/office/officeart/2005/8/layout/default"/>
    <dgm:cxn modelId="{C4CCE57E-E871-46D6-BAD5-880252C95D22}" srcId="{01A66772-F185-4D58-B8BB-E9370D7A7A2B}" destId="{1C383F32-22E8-4F62-A3E0-BDC3D5F48992}" srcOrd="3" destOrd="0" parTransId="{A7920A2F-3244-4159-AF04-6A1D38B7B317}" sibTransId="{8500F72A-2C6D-4FDF-9C1D-CA691380EB0B}"/>
    <dgm:cxn modelId="{52090684-F463-4110-89C1-80B6A40AD46C}" type="presOf" srcId="{CEC43D98-2AA6-4BAD-BA8A-94D8AFDC8962}" destId="{C2E6ECD1-7BE7-4F0C-B384-FD79B660D908}" srcOrd="0" destOrd="0" presId="urn:microsoft.com/office/officeart/2005/8/layout/default"/>
    <dgm:cxn modelId="{26A11985-1D95-407E-AB45-9106E393045C}" type="presOf" srcId="{49225C73-1633-42F1-AB3B-7CB183E5F8B8}" destId="{F8577DEE-D690-4C43-B567-8F4470E477E8}" srcOrd="0" destOrd="0" presId="urn:microsoft.com/office/officeart/2005/8/layout/default"/>
    <dgm:cxn modelId="{5BEE34AE-DB0D-45AC-BFC6-74066BFBE8F7}" type="presOf" srcId="{01A66772-F185-4D58-B8BB-E9370D7A7A2B}" destId="{191CE24B-4845-43F6-8BFF-43F7F51C23E1}" srcOrd="0" destOrd="0" presId="urn:microsoft.com/office/officeart/2005/8/layout/default"/>
    <dgm:cxn modelId="{E2882DC9-6767-4612-9EB3-6E3AE961A5F0}" type="presOf" srcId="{40FC4FFE-8987-4A26-B7F4-8A516F18ADAE}" destId="{BAE75197-AB95-498D-9F82-34FA7D12883A}" srcOrd="0" destOrd="0" presId="urn:microsoft.com/office/officeart/2005/8/layout/default"/>
    <dgm:cxn modelId="{B21677CE-D0C6-4D62-A837-A32C173550C1}" srcId="{01A66772-F185-4D58-B8BB-E9370D7A7A2B}" destId="{CEC43D98-2AA6-4BAD-BA8A-94D8AFDC8962}" srcOrd="0" destOrd="0" parTransId="{A44F387D-579F-4AD3-A5A0-6F650BBB463F}" sibTransId="{DFDFA04D-BCF2-4EAE-BF88-2DD84AFECE6C}"/>
    <dgm:cxn modelId="{4DD1FD1D-14C6-4CFD-9770-95C5BBEA1743}" type="presParOf" srcId="{191CE24B-4845-43F6-8BFF-43F7F51C23E1}" destId="{C2E6ECD1-7BE7-4F0C-B384-FD79B660D908}" srcOrd="0" destOrd="0" presId="urn:microsoft.com/office/officeart/2005/8/layout/default"/>
    <dgm:cxn modelId="{6A71DC92-2282-4C5F-B9B8-E0E0654F4A20}" type="presParOf" srcId="{191CE24B-4845-43F6-8BFF-43F7F51C23E1}" destId="{13851074-0EE3-4D4D-B538-05173B463A1B}" srcOrd="1" destOrd="0" presId="urn:microsoft.com/office/officeart/2005/8/layout/default"/>
    <dgm:cxn modelId="{1A0C9ACD-AFE4-43AA-B89E-1E92AA7BED1E}" type="presParOf" srcId="{191CE24B-4845-43F6-8BFF-43F7F51C23E1}" destId="{BAE75197-AB95-498D-9F82-34FA7D12883A}" srcOrd="2" destOrd="0" presId="urn:microsoft.com/office/officeart/2005/8/layout/default"/>
    <dgm:cxn modelId="{94D73F52-0BF7-47C3-93E6-C8550F96B38E}" type="presParOf" srcId="{191CE24B-4845-43F6-8BFF-43F7F51C23E1}" destId="{E39DB9C6-485E-43B2-924B-5D8D03A9C576}" srcOrd="3" destOrd="0" presId="urn:microsoft.com/office/officeart/2005/8/layout/default"/>
    <dgm:cxn modelId="{2980F411-B71D-434C-84C5-CD12685E0475}" type="presParOf" srcId="{191CE24B-4845-43F6-8BFF-43F7F51C23E1}" destId="{F8577DEE-D690-4C43-B567-8F4470E477E8}" srcOrd="4" destOrd="0" presId="urn:microsoft.com/office/officeart/2005/8/layout/default"/>
    <dgm:cxn modelId="{DD88BE10-EC9C-422B-852D-60ABE1E1D349}" type="presParOf" srcId="{191CE24B-4845-43F6-8BFF-43F7F51C23E1}" destId="{FB2C95BE-F13D-4D26-A8D5-04A93D04BF2C}" srcOrd="5" destOrd="0" presId="urn:microsoft.com/office/officeart/2005/8/layout/default"/>
    <dgm:cxn modelId="{73D7D00B-CD38-4B53-BE7E-AFBCE4F4BFA7}" type="presParOf" srcId="{191CE24B-4845-43F6-8BFF-43F7F51C23E1}" destId="{53725A10-F85B-47A6-A88B-444681D49C3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4140AC-556C-43D4-8E9D-53FE2C3EE26F}">
      <dsp:nvSpPr>
        <dsp:cNvPr id="0" name=""/>
        <dsp:cNvSpPr/>
      </dsp:nvSpPr>
      <dsp:spPr>
        <a:xfrm>
          <a:off x="0" y="18850"/>
          <a:ext cx="6367912" cy="6367912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7676A6-F8FA-4A79-B659-48FD0019688D}">
      <dsp:nvSpPr>
        <dsp:cNvPr id="0" name=""/>
        <dsp:cNvSpPr/>
      </dsp:nvSpPr>
      <dsp:spPr>
        <a:xfrm>
          <a:off x="438185" y="3466846"/>
          <a:ext cx="2483486" cy="24834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cap="none" dirty="0"/>
            <a:t>Getting the most out of research supervision`</a:t>
          </a:r>
        </a:p>
      </dsp:txBody>
      <dsp:txXfrm>
        <a:off x="559419" y="3588080"/>
        <a:ext cx="2241018" cy="2241018"/>
      </dsp:txXfrm>
    </dsp:sp>
    <dsp:sp modelId="{B8F94D01-1F11-46A5-85DB-117097C3B6CE}">
      <dsp:nvSpPr>
        <dsp:cNvPr id="0" name=""/>
        <dsp:cNvSpPr/>
      </dsp:nvSpPr>
      <dsp:spPr>
        <a:xfrm>
          <a:off x="3279475" y="623801"/>
          <a:ext cx="2483486" cy="24834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 cap="none" dirty="0"/>
            <a:t>Stopping qualitative research disasters before they strike </a:t>
          </a:r>
        </a:p>
      </dsp:txBody>
      <dsp:txXfrm>
        <a:off x="3400709" y="745035"/>
        <a:ext cx="2241018" cy="2241018"/>
      </dsp:txXfrm>
    </dsp:sp>
    <dsp:sp modelId="{9AB56EA4-BE31-41B9-8BFB-22533B56221D}">
      <dsp:nvSpPr>
        <dsp:cNvPr id="0" name=""/>
        <dsp:cNvSpPr/>
      </dsp:nvSpPr>
      <dsp:spPr>
        <a:xfrm>
          <a:off x="571250" y="655324"/>
          <a:ext cx="2483486" cy="24834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Using resources and workshops to improve writing skills and the format of your dissertation</a:t>
          </a:r>
          <a:endParaRPr lang="en-GB" sz="2100" kern="1200" dirty="0"/>
        </a:p>
      </dsp:txBody>
      <dsp:txXfrm>
        <a:off x="692484" y="776558"/>
        <a:ext cx="2241018" cy="2241018"/>
      </dsp:txXfrm>
    </dsp:sp>
    <dsp:sp modelId="{F707C7AE-B4F9-4772-BB32-A3AD99A29C15}">
      <dsp:nvSpPr>
        <dsp:cNvPr id="0" name=""/>
        <dsp:cNvSpPr/>
      </dsp:nvSpPr>
      <dsp:spPr>
        <a:xfrm>
          <a:off x="3279475" y="3298325"/>
          <a:ext cx="2483486" cy="24834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Identification and familiarization with research documentation necessary for your specific research</a:t>
          </a:r>
          <a:endParaRPr lang="en-US" sz="2100" kern="1200" dirty="0"/>
        </a:p>
      </dsp:txBody>
      <dsp:txXfrm>
        <a:off x="3400709" y="3419559"/>
        <a:ext cx="2241018" cy="2241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B43C2D-6938-4427-B222-CEEE584D49EE}">
      <dsp:nvSpPr>
        <dsp:cNvPr id="0" name=""/>
        <dsp:cNvSpPr/>
      </dsp:nvSpPr>
      <dsp:spPr>
        <a:xfrm>
          <a:off x="460676" y="978949"/>
          <a:ext cx="1252002" cy="125200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1F66A6-0403-4DD9-9A86-135491924BDC}">
      <dsp:nvSpPr>
        <dsp:cNvPr id="0" name=""/>
        <dsp:cNvSpPr/>
      </dsp:nvSpPr>
      <dsp:spPr>
        <a:xfrm>
          <a:off x="723596" y="1241870"/>
          <a:ext cx="726161" cy="7261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62F2A-9B9D-494E-8CA5-36383D753969}">
      <dsp:nvSpPr>
        <dsp:cNvPr id="0" name=""/>
        <dsp:cNvSpPr/>
      </dsp:nvSpPr>
      <dsp:spPr>
        <a:xfrm>
          <a:off x="1980964" y="978949"/>
          <a:ext cx="2951147" cy="125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Encouragement and the knowledge that others are interested in your progress can be just as helpful as feedback</a:t>
          </a:r>
          <a:r>
            <a:rPr lang="en-GB" sz="1800" kern="1200" dirty="0"/>
            <a:t>. </a:t>
          </a:r>
          <a:endParaRPr lang="en-US" sz="1800" kern="1200" dirty="0"/>
        </a:p>
      </dsp:txBody>
      <dsp:txXfrm>
        <a:off x="1980964" y="978949"/>
        <a:ext cx="2951147" cy="1252002"/>
      </dsp:txXfrm>
    </dsp:sp>
    <dsp:sp modelId="{62C9B320-1114-416D-BBB0-F54597654C66}">
      <dsp:nvSpPr>
        <dsp:cNvPr id="0" name=""/>
        <dsp:cNvSpPr/>
      </dsp:nvSpPr>
      <dsp:spPr>
        <a:xfrm>
          <a:off x="5446327" y="978949"/>
          <a:ext cx="1252002" cy="125200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A9C942-4ED6-4749-9A21-35D6573C5613}">
      <dsp:nvSpPr>
        <dsp:cNvPr id="0" name=""/>
        <dsp:cNvSpPr/>
      </dsp:nvSpPr>
      <dsp:spPr>
        <a:xfrm>
          <a:off x="5709248" y="1241870"/>
          <a:ext cx="726161" cy="7261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01DEA-6D45-4124-B813-07FC29BE50DB}">
      <dsp:nvSpPr>
        <dsp:cNvPr id="0" name=""/>
        <dsp:cNvSpPr/>
      </dsp:nvSpPr>
      <dsp:spPr>
        <a:xfrm>
          <a:off x="6966615" y="978949"/>
          <a:ext cx="2951147" cy="125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 that end, we will take time within each workshop to “touch base” or “check in” with one another  </a:t>
          </a:r>
          <a:endParaRPr lang="en-US" sz="2000" kern="1200" dirty="0"/>
        </a:p>
      </dsp:txBody>
      <dsp:txXfrm>
        <a:off x="6966615" y="978949"/>
        <a:ext cx="2951147" cy="1252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61B9CC-366B-4BFC-8373-53213D93ABAD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9B31E-2BE0-4B47-B9D4-835B1D324CA8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592C9-7EF2-413C-A119-AFA8FEE32E2F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Hone writing skills – good writing starts with good reading!</a:t>
          </a:r>
          <a:endParaRPr lang="en-US" sz="2400" kern="1200" dirty="0"/>
        </a:p>
      </dsp:txBody>
      <dsp:txXfrm>
        <a:off x="836323" y="3399"/>
        <a:ext cx="9679276" cy="724089"/>
      </dsp:txXfrm>
    </dsp:sp>
    <dsp:sp modelId="{D03A8D3E-B9A6-4E65-8D39-CE790774BE7D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FE559-171A-491F-B94A-F1E74FBF53CE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56591-15E6-41B5-9904-8549DADF8995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Overcome barriers that inhibit progress</a:t>
          </a:r>
          <a:endParaRPr lang="en-US" sz="2400" kern="1200" dirty="0"/>
        </a:p>
      </dsp:txBody>
      <dsp:txXfrm>
        <a:off x="836323" y="908511"/>
        <a:ext cx="9679276" cy="724089"/>
      </dsp:txXfrm>
    </dsp:sp>
    <dsp:sp modelId="{AB9ED6B1-2040-4ACB-B8BA-8320EE1FAFD1}">
      <dsp:nvSpPr>
        <dsp:cNvPr id="0" name=""/>
        <dsp:cNvSpPr/>
      </dsp:nvSpPr>
      <dsp:spPr>
        <a:xfrm>
          <a:off x="0" y="1813624"/>
          <a:ext cx="104014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B18ED-FCF7-4BC8-B8D6-0356F636887E}">
      <dsp:nvSpPr>
        <dsp:cNvPr id="0" name=""/>
        <dsp:cNvSpPr/>
      </dsp:nvSpPr>
      <dsp:spPr>
        <a:xfrm>
          <a:off x="1619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BFE7B-CD00-4AF7-BF35-91CC711B36C1}">
      <dsp:nvSpPr>
        <dsp:cNvPr id="0" name=""/>
        <dsp:cNvSpPr/>
      </dsp:nvSpPr>
      <dsp:spPr>
        <a:xfrm>
          <a:off x="779224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Read, write and enjoy</a:t>
          </a:r>
          <a:endParaRPr lang="en-US" sz="2400" kern="1200" dirty="0"/>
        </a:p>
      </dsp:txBody>
      <dsp:txXfrm>
        <a:off x="779224" y="1813624"/>
        <a:ext cx="9679276" cy="724089"/>
      </dsp:txXfrm>
    </dsp:sp>
    <dsp:sp modelId="{BD35E546-E782-4A38-B552-6E6CD6BCAABF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D37F2E-F8AA-46A0-B49E-D19E0BF31812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26A79-62D6-4360-A8F5-0AA7ACAAA142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Construct arguments - what makes ‘good’ academic writing</a:t>
          </a:r>
        </a:p>
      </dsp:txBody>
      <dsp:txXfrm>
        <a:off x="836323" y="2718736"/>
        <a:ext cx="9679276" cy="724089"/>
      </dsp:txXfrm>
    </dsp:sp>
    <dsp:sp modelId="{01DB8654-7461-4018-9380-4E5349AFBB26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D693F9-E964-4A74-B34E-C9715BB5AFBE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DF08C-7B35-4D08-8CEE-A05287BBF56E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 on practical tips and ideas  </a:t>
          </a:r>
        </a:p>
      </dsp:txBody>
      <dsp:txXfrm>
        <a:off x="836323" y="3623848"/>
        <a:ext cx="9679276" cy="72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D6D92-E137-4F65-A25E-10316044BE08}">
      <dsp:nvSpPr>
        <dsp:cNvPr id="0" name=""/>
        <dsp:cNvSpPr/>
      </dsp:nvSpPr>
      <dsp:spPr>
        <a:xfrm>
          <a:off x="0" y="36661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Research proposal</a:t>
          </a:r>
          <a:endParaRPr lang="en-US" sz="2700" kern="1200"/>
        </a:p>
      </dsp:txBody>
      <dsp:txXfrm>
        <a:off x="31613" y="68274"/>
        <a:ext cx="10452374" cy="584369"/>
      </dsp:txXfrm>
    </dsp:sp>
    <dsp:sp modelId="{E292FE65-8F4B-4BFD-87CE-75DFA25B6D9A}">
      <dsp:nvSpPr>
        <dsp:cNvPr id="0" name=""/>
        <dsp:cNvSpPr/>
      </dsp:nvSpPr>
      <dsp:spPr>
        <a:xfrm>
          <a:off x="0" y="762016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Research ethical submission</a:t>
          </a:r>
          <a:endParaRPr lang="en-US" sz="2700" kern="1200"/>
        </a:p>
      </dsp:txBody>
      <dsp:txXfrm>
        <a:off x="31613" y="793629"/>
        <a:ext cx="10452374" cy="584369"/>
      </dsp:txXfrm>
    </dsp:sp>
    <dsp:sp modelId="{7457097C-4556-4FC1-975A-7ACA16657A11}">
      <dsp:nvSpPr>
        <dsp:cNvPr id="0" name=""/>
        <dsp:cNvSpPr/>
      </dsp:nvSpPr>
      <dsp:spPr>
        <a:xfrm>
          <a:off x="0" y="1487371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Research Pack:</a:t>
          </a:r>
          <a:endParaRPr lang="en-US" sz="2700" kern="1200"/>
        </a:p>
      </dsp:txBody>
      <dsp:txXfrm>
        <a:off x="31613" y="1518984"/>
        <a:ext cx="10452374" cy="584369"/>
      </dsp:txXfrm>
    </dsp:sp>
    <dsp:sp modelId="{880DE746-824E-4CAE-A1F7-E852582B0C2F}">
      <dsp:nvSpPr>
        <dsp:cNvPr id="0" name=""/>
        <dsp:cNvSpPr/>
      </dsp:nvSpPr>
      <dsp:spPr>
        <a:xfrm>
          <a:off x="0" y="2134966"/>
          <a:ext cx="10515600" cy="2179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Covering letter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Information Sheet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Consent Form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Interview Schedule/Questionnaire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Debrief sheet</a:t>
          </a:r>
          <a:endParaRPr lang="en-US" sz="2100" kern="1200" dirty="0"/>
        </a:p>
      </dsp:txBody>
      <dsp:txXfrm>
        <a:off x="0" y="2134966"/>
        <a:ext cx="10515600" cy="21797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6ECD1-7BE7-4F0C-B384-FD79B660D908}">
      <dsp:nvSpPr>
        <dsp:cNvPr id="0" name=""/>
        <dsp:cNvSpPr/>
      </dsp:nvSpPr>
      <dsp:spPr>
        <a:xfrm>
          <a:off x="3579607" y="0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GETTING THE MOST OUT OF RESEARCH SUPERVISIONN</a:t>
          </a:r>
        </a:p>
      </dsp:txBody>
      <dsp:txXfrm>
        <a:off x="3579607" y="0"/>
        <a:ext cx="3222855" cy="1933713"/>
      </dsp:txXfrm>
    </dsp:sp>
    <dsp:sp modelId="{BAE75197-AB95-498D-9F82-34FA7D12883A}">
      <dsp:nvSpPr>
        <dsp:cNvPr id="0" name=""/>
        <dsp:cNvSpPr/>
      </dsp:nvSpPr>
      <dsp:spPr>
        <a:xfrm>
          <a:off x="7395049" y="32408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Understanding  RESEARCH DOCUMENTATION</a:t>
          </a:r>
        </a:p>
      </dsp:txBody>
      <dsp:txXfrm>
        <a:off x="7395049" y="32408"/>
        <a:ext cx="3222855" cy="1933713"/>
      </dsp:txXfrm>
    </dsp:sp>
    <dsp:sp modelId="{F8577DEE-D690-4C43-B567-8F4470E477E8}">
      <dsp:nvSpPr>
        <dsp:cNvPr id="0" name=""/>
        <dsp:cNvSpPr/>
      </dsp:nvSpPr>
      <dsp:spPr>
        <a:xfrm>
          <a:off x="0" y="0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 Using resources and workshops to improve writing skills/format of the dissertation</a:t>
          </a:r>
        </a:p>
      </dsp:txBody>
      <dsp:txXfrm>
        <a:off x="0" y="0"/>
        <a:ext cx="3222855" cy="1933713"/>
      </dsp:txXfrm>
    </dsp:sp>
    <dsp:sp modelId="{53725A10-F85B-47A6-A88B-444681D49C3F}">
      <dsp:nvSpPr>
        <dsp:cNvPr id="0" name=""/>
        <dsp:cNvSpPr/>
      </dsp:nvSpPr>
      <dsp:spPr>
        <a:xfrm>
          <a:off x="3482148" y="2246039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 Stopping qualitative research disasters before they strike </a:t>
          </a:r>
        </a:p>
      </dsp:txBody>
      <dsp:txXfrm>
        <a:off x="3482148" y="2246039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370FC-FF1D-4784-8F44-B1E7729BB63A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6DBDA-5FFA-4F80-85C7-908E29961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027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651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424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49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821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966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636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011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4656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6DBDA-5FFA-4F80-85C7-908E299614A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012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6137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3105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8732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641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8C952-97EC-28A2-2076-DAF01D2667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5F3B5D-AA53-6BEA-3167-AD3BA1575B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D07CC-A2FD-8ECB-B3BF-DD4A2144B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37399-7502-70A0-0D76-423386CF0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7EEC2-7089-8A65-015F-6040BC3F8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3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CF740-B88A-7174-EA12-7CBA1EC09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EDC6D-079D-1890-CE18-07B944CBF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82FAE-7B24-F372-363B-BD390A54D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78DF4-BE9C-7F27-29E0-73EC8F695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60610-4768-09D1-1849-A19844E4C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39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C6D35-C896-E956-14B0-E2ADE2CFF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08028C-A113-A4E1-BB9C-1051EC0E2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21EDB-F2F2-22B4-E822-1AC8B027A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76F7C-31E3-71DB-AF60-DF673226E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25CE4-5C73-C8BC-38D1-14F7D06E1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024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0869E-DBDA-E3E8-692A-C05F3165B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EC473-41B0-CCBB-6FED-EF96FA07E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ACB2D4-B336-3517-B24B-7C0398BBA8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501F4F-3425-4E43-F550-F4447E091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9338C9-C50C-2C36-0E24-575207C98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50A4A3-961B-0311-F1C8-B7B1178DC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16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B1BB4-3B4D-10B1-F588-8D47241EB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895897-4689-54CA-29AE-F86B6BC242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C1CE2-26AB-2464-4FA7-8192A2B752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AD85AE-B06F-7FAF-49D9-B48BE1FFB9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4FA7A1-934F-A4BC-A8FA-568C757B25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EA33CF-ABDB-A98F-D5B7-E33EA1E67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A0D9B5-E5C1-C432-B625-954D0C668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2CC510-1707-BE4F-2372-4F195467D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590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B4973-82D0-9B59-C6B2-EE665E289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55353F-ED0A-8B2A-F7CD-348C4E402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B14B87-BEA9-4246-941C-4C4F2A1E9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918144-28BC-C379-EDB0-377383C91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94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3696C7-6412-5782-24DB-2DF651E05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5029D-4A48-842F-7D97-55F8D5844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F23FE-9801-3319-3DF2-D97968E64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617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7082C-E594-594B-5261-8E08B3377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824BF-6CE1-D309-9254-D495B0D30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8831D8-C433-0EE8-51E3-18C5014993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CB7FC9-AA46-5B42-199B-B9185CE4E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D1DDA6-5233-7463-070B-57C746FBA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195177-D36F-5D61-1B1B-6D99118E3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416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76630-72EE-B5DF-A867-C6B1FA114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C6112E-5089-1701-4445-A2946DB645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600053-8C16-AA46-8DCC-DD77FD01D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6F7CA1-A42A-7041-D730-61A05B562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D40FB-585F-8AEF-F5FF-36F17A3C1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B46324-47AC-4236-52F8-367ABAC3E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05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0329C-8835-6FBD-9085-D67492983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FC924-BB51-DD1A-1D22-6F9E960B8F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6CDF5-47C1-4EAE-E973-8295801DE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5CE19-A95A-D471-0FE3-55B258F61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B6E97-EF30-EA0A-033E-44BF2D010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73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FDFE39-7139-FF42-9804-AFC7BA5640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C03EFD-8785-E894-057B-0A22BA5669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BA2A4-0B7F-E51F-3A95-4469ECC60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C53EB-F98C-43CB-8DBD-6F62B32D9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72E40-C2B5-F391-8B9D-605090D6C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AA396A-178B-27D7-5340-DE313AC63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7F20D2-8D33-73FB-624C-FDB30A79D3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820D5-C253-79D8-5CB8-A3FB8B872C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458C6-F17D-4921-817C-BE08D2CAB598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520F1-CDFE-FCC0-A627-2F914ABBCD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A4A5E-B8B7-728D-66DA-1B031622E5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D68D5-A1CC-43EA-8419-29FF237C9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813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142644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200" kern="1200" dirty="0">
                <a:latin typeface="+mj-lt"/>
                <a:ea typeface="+mj-ea"/>
                <a:cs typeface="+mj-cs"/>
              </a:rPr>
              <a:t>MA IN PSYCHOTHERAPEUTIC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2841674"/>
            <a:ext cx="5334931" cy="4016326"/>
          </a:xfr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>
              <a:spcAft>
                <a:spcPts val="600"/>
              </a:spcAft>
            </a:pPr>
            <a:r>
              <a:rPr lang="en-US" sz="3400" dirty="0">
                <a:latin typeface="+mj-lt"/>
              </a:rPr>
              <a:t>WORKSHOP : </a:t>
            </a:r>
          </a:p>
          <a:p>
            <a:pPr>
              <a:spcAft>
                <a:spcPts val="600"/>
              </a:spcAft>
            </a:pPr>
            <a:endParaRPr lang="en-US" sz="2800" dirty="0">
              <a:latin typeface="+mj-lt"/>
            </a:endParaRPr>
          </a:p>
          <a:p>
            <a:pPr>
              <a:spcAft>
                <a:spcPts val="600"/>
              </a:spcAft>
            </a:pPr>
            <a:r>
              <a:rPr lang="en-US" sz="3100" dirty="0">
                <a:latin typeface="+mj-lt"/>
              </a:rPr>
              <a:t> Guest Speaker</a:t>
            </a:r>
          </a:p>
          <a:p>
            <a:pPr>
              <a:spcAft>
                <a:spcPts val="600"/>
              </a:spcAft>
            </a:pPr>
            <a:r>
              <a:rPr lang="en-US" sz="3100" dirty="0">
                <a:latin typeface="+mj-lt"/>
              </a:rPr>
              <a:t>GETTING THE MOST OUT OF SUPERVISION</a:t>
            </a:r>
          </a:p>
          <a:p>
            <a:pPr>
              <a:spcAft>
                <a:spcPts val="600"/>
              </a:spcAft>
            </a:pPr>
            <a:r>
              <a:rPr lang="en-US" sz="3100" dirty="0">
                <a:latin typeface="+mj-lt"/>
              </a:rPr>
              <a:t> </a:t>
            </a:r>
            <a:r>
              <a:rPr lang="en-GB" sz="3100" dirty="0">
                <a:latin typeface="+mj-lt"/>
              </a:rPr>
              <a:t>IDENTIFICATION AND FAMILIARIZATION WITH RESEARCH DOCUMENTATION </a:t>
            </a:r>
          </a:p>
          <a:p>
            <a:pPr>
              <a:spcAft>
                <a:spcPts val="600"/>
              </a:spcAft>
            </a:pPr>
            <a:r>
              <a:rPr lang="en-GB" sz="3100" dirty="0">
                <a:latin typeface="+mj-lt"/>
              </a:rPr>
              <a:t>DEVELOPING WRITING SKILLS - THE STRUCTURE OF YOUR DISSERTATON</a:t>
            </a:r>
          </a:p>
          <a:p>
            <a:pPr>
              <a:spcAft>
                <a:spcPts val="600"/>
              </a:spcAft>
            </a:pPr>
            <a:r>
              <a:rPr lang="en-US" sz="3100" dirty="0">
                <a:latin typeface="+mj-lt"/>
              </a:rPr>
              <a:t> STOPPING QUALITATIVE RESEARCH DISASTERS BEFORE THEY STRIKE </a:t>
            </a:r>
          </a:p>
          <a:p>
            <a:pPr>
              <a:spcAft>
                <a:spcPts val="600"/>
              </a:spcAft>
            </a:pPr>
            <a:endParaRPr lang="en-US" sz="3100" dirty="0">
              <a:latin typeface="Abadi" panose="020B0604020104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sz="2800" dirty="0"/>
              <a:t>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24A78226-90A3-B5F1-14EF-4CD582D4D5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68" r="17382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B1ABF3-04D2-0747-FC65-3F0E73D91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Guest Speaker : Ann Watling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55B92-890A-5B9F-18B6-07FEB1A9B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US" sz="4400" dirty="0">
                <a:solidFill>
                  <a:schemeClr val="tx2"/>
                </a:solidFill>
                <a:latin typeface="Abadi Extra Light" panose="020F0502020204030204" pitchFamily="34" charset="0"/>
              </a:rPr>
              <a:t>Research into… ‘Working with a ‘Forgiveness Model’ of counselling. Including Heuristic and IPA research</a:t>
            </a:r>
            <a:endParaRPr lang="en-GB" sz="4400" dirty="0">
              <a:solidFill>
                <a:schemeClr val="tx2"/>
              </a:solidFill>
              <a:latin typeface="Abadi Extra Light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620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57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The aims of this workshop: 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1961147"/>
              </p:ext>
            </p:extLst>
          </p:nvPr>
        </p:nvGraphicFramePr>
        <p:xfrm>
          <a:off x="4751886" y="841248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6795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0EFAD-15CB-4856-8E53-ED2BF2AFC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/>
              <a:t>Mutual support is one of the most important functions of a writing workshop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CFBCA35-513E-5EE4-6D4E-403F86856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2508485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0688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874C0-5EB1-186F-B092-C9F531A14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Research and writing can be lonely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58191-AECC-526F-1194-0D88242A7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 fontScale="92500" lnSpcReduction="10000"/>
          </a:bodyPr>
          <a:lstStyle/>
          <a:p>
            <a:endParaRPr lang="en-GB" sz="18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4000" dirty="0">
                <a:solidFill>
                  <a:schemeClr val="tx2"/>
                </a:solidFill>
                <a:effectLst/>
                <a:latin typeface="+mj-lt"/>
                <a:ea typeface="Calibri" panose="020F0502020204030204" pitchFamily="34" charset="0"/>
              </a:rPr>
              <a:t>These sessions will support the writing of your dissertation and will give you a chance to speak to each other and share ideas. </a:t>
            </a:r>
            <a:endParaRPr lang="en-GB" sz="4000" dirty="0">
              <a:solidFill>
                <a:schemeClr val="tx2"/>
              </a:solidFill>
              <a:latin typeface="+mj-lt"/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Working space background">
            <a:extLst>
              <a:ext uri="{FF2B5EF4-FFF2-40B4-BE49-F238E27FC236}">
                <a16:creationId xmlns:a16="http://schemas.microsoft.com/office/drawing/2014/main" id="{4885D9FF-7228-5194-C7E1-BC38E60FF0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41" r="1" b="1"/>
          <a:stretch/>
        </p:blipFill>
        <p:spPr>
          <a:xfrm>
            <a:off x="7708392" y="1883080"/>
            <a:ext cx="4142232" cy="401538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74A20D-F291-0DBA-04B7-C5DE97729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ellipse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48F63A3B-78C7-47BE-AE5E-E10140E04643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r>
              <a:rPr lang="en-US"/>
              <a:t>ss</a:t>
            </a:r>
          </a:p>
        </p:txBody>
      </p:sp>
    </p:spTree>
    <p:extLst>
      <p:ext uri="{BB962C8B-B14F-4D97-AF65-F5344CB8AC3E}">
        <p14:creationId xmlns:p14="http://schemas.microsoft.com/office/powerpoint/2010/main" val="1411199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B1908-6C02-4957-A587-8357E89A6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supportive environment …</a:t>
            </a:r>
          </a:p>
        </p:txBody>
      </p:sp>
      <p:pic>
        <p:nvPicPr>
          <p:cNvPr id="5122" name="Picture 2" descr="Person Holding A Green Plant">
            <a:extLst>
              <a:ext uri="{FF2B5EF4-FFF2-40B4-BE49-F238E27FC236}">
                <a16:creationId xmlns:a16="http://schemas.microsoft.com/office/drawing/2014/main" id="{8E2EA4C2-334B-4A02-A9CA-74825BA455D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497" y="1825625"/>
            <a:ext cx="652700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001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E197E-412B-4FD5-81E6-2C456429C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It is well known that writing regularly </a:t>
            </a:r>
            <a:r>
              <a:rPr lang="en-GB" dirty="0">
                <a:solidFill>
                  <a:srgbClr val="FF0000"/>
                </a:solidFill>
              </a:rPr>
              <a:t>with peer support </a:t>
            </a:r>
            <a:r>
              <a:rPr lang="en-GB" dirty="0"/>
              <a:t>increases motivation and productivity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BFB6B-EA71-457C-BBA3-51D7EA1D9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400" dirty="0">
                <a:latin typeface="+mj-lt"/>
              </a:rPr>
              <a:t>Avoiding and breaking isolation</a:t>
            </a:r>
          </a:p>
          <a:p>
            <a:r>
              <a:rPr lang="en-GB" sz="4400" dirty="0">
                <a:latin typeface="+mj-lt"/>
              </a:rPr>
              <a:t>Motivation boosts</a:t>
            </a:r>
          </a:p>
          <a:p>
            <a:r>
              <a:rPr lang="en-GB" sz="4400" dirty="0">
                <a:latin typeface="+mj-lt"/>
              </a:rPr>
              <a:t>Recognising and fulfilling potential</a:t>
            </a:r>
          </a:p>
          <a:p>
            <a:r>
              <a:rPr lang="en-GB" sz="4400" dirty="0">
                <a:latin typeface="+mj-lt"/>
              </a:rPr>
              <a:t>Race to the finish</a:t>
            </a:r>
          </a:p>
        </p:txBody>
      </p:sp>
    </p:spTree>
    <p:extLst>
      <p:ext uri="{BB962C8B-B14F-4D97-AF65-F5344CB8AC3E}">
        <p14:creationId xmlns:p14="http://schemas.microsoft.com/office/powerpoint/2010/main" val="128214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49478-C2DD-2502-D50C-545CBCEB1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600" dirty="0"/>
              <a:t> Your dissertation …</a:t>
            </a:r>
          </a:p>
        </p:txBody>
      </p:sp>
      <p:pic>
        <p:nvPicPr>
          <p:cNvPr id="9" name="Graphic 8" descr="Library">
            <a:extLst>
              <a:ext uri="{FF2B5EF4-FFF2-40B4-BE49-F238E27FC236}">
                <a16:creationId xmlns:a16="http://schemas.microsoft.com/office/drawing/2014/main" id="{22084E1E-F0C4-F0BB-2557-7AA5B8B00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E5BD0-01D5-8C07-2389-2E9F87283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4000" dirty="0">
                <a:solidFill>
                  <a:schemeClr val="tx1">
                    <a:alpha val="80000"/>
                  </a:schemeClr>
                </a:solidFill>
              </a:rPr>
              <a:t>What do you need or want?</a:t>
            </a:r>
          </a:p>
        </p:txBody>
      </p:sp>
    </p:spTree>
    <p:extLst>
      <p:ext uri="{BB962C8B-B14F-4D97-AF65-F5344CB8AC3E}">
        <p14:creationId xmlns:p14="http://schemas.microsoft.com/office/powerpoint/2010/main" val="2024426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C75440-27B0-1DCF-957D-9C595434F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531" y="4233675"/>
            <a:ext cx="4424430" cy="2015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 pro-active …</a:t>
            </a:r>
          </a:p>
        </p:txBody>
      </p:sp>
      <p:pic>
        <p:nvPicPr>
          <p:cNvPr id="31" name="Graphic 30" descr="Light Bulb and Gear">
            <a:extLst>
              <a:ext uri="{FF2B5EF4-FFF2-40B4-BE49-F238E27FC236}">
                <a16:creationId xmlns:a16="http://schemas.microsoft.com/office/drawing/2014/main" id="{DCB5C44F-BF33-51FE-C39B-A7989797D2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49531" y="905630"/>
            <a:ext cx="3042056" cy="3042056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11BF98-C2C3-1606-4C60-71BEFD20C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3" y="362857"/>
            <a:ext cx="5160457" cy="588659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835025">
              <a:spcAft>
                <a:spcPts val="600"/>
              </a:spcAft>
            </a:pPr>
            <a:r>
              <a:rPr lang="en-US" sz="4000" dirty="0"/>
              <a:t>What do you know, what do you need to know …</a:t>
            </a:r>
          </a:p>
          <a:p>
            <a:pPr marL="835025">
              <a:spcAft>
                <a:spcPts val="600"/>
              </a:spcAft>
            </a:pPr>
            <a:r>
              <a:rPr lang="en-US" sz="4000" dirty="0"/>
              <a:t>Your chance to have an input into future content</a:t>
            </a:r>
          </a:p>
        </p:txBody>
      </p:sp>
    </p:spTree>
    <p:extLst>
      <p:ext uri="{BB962C8B-B14F-4D97-AF65-F5344CB8AC3E}">
        <p14:creationId xmlns:p14="http://schemas.microsoft.com/office/powerpoint/2010/main" val="2117641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B4444-186E-4630-970A-9EE97DAEC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Workshops will 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EA1A0B-4A91-4B61-BB86-E779C54985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03503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6649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B6D1C-BC60-4AB4-8D44-58986A30A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Feeding back and feeding forward: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22B9C-E2F7-49A1-B477-94AED4074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825625"/>
            <a:ext cx="7886700" cy="5032375"/>
          </a:xfrm>
        </p:spPr>
        <p:txBody>
          <a:bodyPr/>
          <a:lstStyle/>
          <a:p>
            <a:r>
              <a:rPr lang="en-GB" sz="28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 a reflexive cycle between your research, writing and these workshops </a:t>
            </a:r>
          </a:p>
          <a:p>
            <a:endParaRPr lang="en-GB" dirty="0"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800" dirty="0"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41FA70-B90E-F1DB-D116-0D6542CE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2564904"/>
            <a:ext cx="6858000" cy="42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701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11528-51C3-4B6A-1018-086C36ED4ED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06940" y="2548202"/>
            <a:ext cx="4800261" cy="1644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>
                <a:solidFill>
                  <a:schemeClr val="tx2"/>
                </a:solidFill>
              </a:rPr>
              <a:t>Questions!?</a:t>
            </a:r>
          </a:p>
        </p:txBody>
      </p:sp>
      <p:pic>
        <p:nvPicPr>
          <p:cNvPr id="7" name="Picture 6" descr="Sticky notes with question marks">
            <a:extLst>
              <a:ext uri="{FF2B5EF4-FFF2-40B4-BE49-F238E27FC236}">
                <a16:creationId xmlns:a16="http://schemas.microsoft.com/office/drawing/2014/main" id="{A4F08BD2-64CB-7EBB-E381-93AE1A4C4AA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9963" r="17519" b="-2"/>
          <a:stretch/>
        </p:blipFill>
        <p:spPr>
          <a:xfrm>
            <a:off x="-305" y="1"/>
            <a:ext cx="6423053" cy="6858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B0A10B5A-315F-4751-BA35-34556B5D2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423049" cy="6858001"/>
            <a:chOff x="0" y="0"/>
            <a:chExt cx="6423049" cy="6858001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5DAC55-04A1-4AB4-A2C6-C859A915C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6018714" cy="6858000"/>
            </a:xfrm>
            <a:custGeom>
              <a:avLst/>
              <a:gdLst>
                <a:gd name="connsiteX0" fmla="*/ 0 w 6018714"/>
                <a:gd name="connsiteY0" fmla="*/ 6499477 h 6858000"/>
                <a:gd name="connsiteX1" fmla="*/ 248639 w 6018714"/>
                <a:gd name="connsiteY1" fmla="*/ 6701197 h 6858000"/>
                <a:gd name="connsiteX2" fmla="*/ 392359 w 6018714"/>
                <a:gd name="connsiteY2" fmla="*/ 6814935 h 6858000"/>
                <a:gd name="connsiteX3" fmla="*/ 448656 w 6018714"/>
                <a:gd name="connsiteY3" fmla="*/ 6858000 h 6858000"/>
                <a:gd name="connsiteX4" fmla="*/ 0 w 6018714"/>
                <a:gd name="connsiteY4" fmla="*/ 6858000 h 6858000"/>
                <a:gd name="connsiteX5" fmla="*/ 998246 w 6018714"/>
                <a:gd name="connsiteY5" fmla="*/ 0 h 6858000"/>
                <a:gd name="connsiteX6" fmla="*/ 1984114 w 6018714"/>
                <a:gd name="connsiteY6" fmla="*/ 0 h 6858000"/>
                <a:gd name="connsiteX7" fmla="*/ 2011390 w 6018714"/>
                <a:gd name="connsiteY7" fmla="*/ 2333 h 6858000"/>
                <a:gd name="connsiteX8" fmla="*/ 4182319 w 6018714"/>
                <a:gd name="connsiteY8" fmla="*/ 838030 h 6858000"/>
                <a:gd name="connsiteX9" fmla="*/ 4785565 w 6018714"/>
                <a:gd name="connsiteY9" fmla="*/ 1338564 h 6858000"/>
                <a:gd name="connsiteX10" fmla="*/ 5695308 w 6018714"/>
                <a:gd name="connsiteY10" fmla="*/ 2616232 h 6858000"/>
                <a:gd name="connsiteX11" fmla="*/ 5937944 w 6018714"/>
                <a:gd name="connsiteY11" fmla="*/ 3368583 h 6858000"/>
                <a:gd name="connsiteX12" fmla="*/ 6018677 w 6018714"/>
                <a:gd name="connsiteY12" fmla="*/ 4153681 h 6858000"/>
                <a:gd name="connsiteX13" fmla="*/ 5990165 w 6018714"/>
                <a:gd name="connsiteY13" fmla="*/ 4557147 h 6858000"/>
                <a:gd name="connsiteX14" fmla="*/ 5982312 w 6018714"/>
                <a:gd name="connsiteY14" fmla="*/ 4607451 h 6858000"/>
                <a:gd name="connsiteX15" fmla="*/ 5972856 w 6018714"/>
                <a:gd name="connsiteY15" fmla="*/ 4657609 h 6858000"/>
                <a:gd name="connsiteX16" fmla="*/ 5951328 w 6018714"/>
                <a:gd name="connsiteY16" fmla="*/ 4757628 h 6858000"/>
                <a:gd name="connsiteX17" fmla="*/ 5893141 w 6018714"/>
                <a:gd name="connsiteY17" fmla="*/ 4953827 h 6858000"/>
                <a:gd name="connsiteX18" fmla="*/ 5817644 w 6018714"/>
                <a:gd name="connsiteY18" fmla="*/ 5141915 h 6858000"/>
                <a:gd name="connsiteX19" fmla="*/ 5728909 w 6018714"/>
                <a:gd name="connsiteY19" fmla="*/ 5322626 h 6858000"/>
                <a:gd name="connsiteX20" fmla="*/ 5532095 w 6018714"/>
                <a:gd name="connsiteY20" fmla="*/ 5663839 h 6858000"/>
                <a:gd name="connsiteX21" fmla="*/ 5330043 w 6018714"/>
                <a:gd name="connsiteY21" fmla="*/ 5988236 h 6858000"/>
                <a:gd name="connsiteX22" fmla="*/ 5232580 w 6018714"/>
                <a:gd name="connsiteY22" fmla="*/ 6146081 h 6858000"/>
                <a:gd name="connsiteX23" fmla="*/ 5183269 w 6018714"/>
                <a:gd name="connsiteY23" fmla="*/ 6227660 h 6858000"/>
                <a:gd name="connsiteX24" fmla="*/ 5131628 w 6018714"/>
                <a:gd name="connsiteY24" fmla="*/ 6311451 h 6858000"/>
                <a:gd name="connsiteX25" fmla="*/ 4910811 w 6018714"/>
                <a:gd name="connsiteY25" fmla="*/ 6641009 h 6858000"/>
                <a:gd name="connsiteX26" fmla="*/ 4788885 w 6018714"/>
                <a:gd name="connsiteY26" fmla="*/ 6800448 h 6858000"/>
                <a:gd name="connsiteX27" fmla="*/ 4739213 w 6018714"/>
                <a:gd name="connsiteY27" fmla="*/ 6858000 h 6858000"/>
                <a:gd name="connsiteX28" fmla="*/ 3950454 w 6018714"/>
                <a:gd name="connsiteY28" fmla="*/ 6858000 h 6858000"/>
                <a:gd name="connsiteX29" fmla="*/ 4012997 w 6018714"/>
                <a:gd name="connsiteY29" fmla="*/ 6806378 h 6858000"/>
                <a:gd name="connsiteX30" fmla="*/ 4268871 w 6018714"/>
                <a:gd name="connsiteY30" fmla="*/ 6566512 h 6858000"/>
                <a:gd name="connsiteX31" fmla="*/ 4750072 w 6018714"/>
                <a:gd name="connsiteY31" fmla="*/ 6033375 h 6858000"/>
                <a:gd name="connsiteX32" fmla="*/ 4806075 w 6018714"/>
                <a:gd name="connsiteY32" fmla="*/ 5961092 h 6858000"/>
                <a:gd name="connsiteX33" fmla="*/ 4863244 w 6018714"/>
                <a:gd name="connsiteY33" fmla="*/ 5885856 h 6858000"/>
                <a:gd name="connsiteX34" fmla="*/ 4982235 w 6018714"/>
                <a:gd name="connsiteY34" fmla="*/ 5732288 h 6858000"/>
                <a:gd name="connsiteX35" fmla="*/ 5221526 w 6018714"/>
                <a:gd name="connsiteY35" fmla="*/ 5438135 h 6858000"/>
                <a:gd name="connsiteX36" fmla="*/ 5442633 w 6018714"/>
                <a:gd name="connsiteY36" fmla="*/ 5146193 h 6858000"/>
                <a:gd name="connsiteX37" fmla="*/ 5538350 w 6018714"/>
                <a:gd name="connsiteY37" fmla="*/ 4995133 h 6858000"/>
                <a:gd name="connsiteX38" fmla="*/ 5621702 w 6018714"/>
                <a:gd name="connsiteY38" fmla="*/ 4839205 h 6858000"/>
                <a:gd name="connsiteX39" fmla="*/ 5741275 w 6018714"/>
                <a:gd name="connsiteY39" fmla="*/ 4507728 h 6858000"/>
                <a:gd name="connsiteX40" fmla="*/ 5781714 w 6018714"/>
                <a:gd name="connsiteY40" fmla="*/ 4153681 h 6858000"/>
                <a:gd name="connsiteX41" fmla="*/ 5685706 w 6018714"/>
                <a:gd name="connsiteY41" fmla="*/ 3428918 h 6858000"/>
                <a:gd name="connsiteX42" fmla="*/ 5422122 w 6018714"/>
                <a:gd name="connsiteY42" fmla="*/ 2750328 h 6858000"/>
                <a:gd name="connsiteX43" fmla="*/ 5033730 w 6018714"/>
                <a:gd name="connsiteY43" fmla="*/ 2136204 h 6858000"/>
                <a:gd name="connsiteX44" fmla="*/ 4542784 w 6018714"/>
                <a:gd name="connsiteY44" fmla="*/ 1601886 h 6858000"/>
                <a:gd name="connsiteX45" fmla="*/ 2668605 w 6018714"/>
                <a:gd name="connsiteY45" fmla="*/ 539746 h 6858000"/>
                <a:gd name="connsiteX46" fmla="*/ 1965570 w 6018714"/>
                <a:gd name="connsiteY46" fmla="*/ 389865 h 6858000"/>
                <a:gd name="connsiteX47" fmla="*/ 1249006 w 6018714"/>
                <a:gd name="connsiteY47" fmla="*/ 363461 h 6858000"/>
                <a:gd name="connsiteX48" fmla="*/ 542188 w 6018714"/>
                <a:gd name="connsiteY48" fmla="*/ 465544 h 6858000"/>
                <a:gd name="connsiteX49" fmla="*/ 37349 w 6018714"/>
                <a:gd name="connsiteY49" fmla="*/ 636266 h 6858000"/>
                <a:gd name="connsiteX50" fmla="*/ 0 w 6018714"/>
                <a:gd name="connsiteY50" fmla="*/ 653785 h 6858000"/>
                <a:gd name="connsiteX51" fmla="*/ 0 w 6018714"/>
                <a:gd name="connsiteY51" fmla="*/ 255198 h 6858000"/>
                <a:gd name="connsiteX52" fmla="*/ 167136 w 6018714"/>
                <a:gd name="connsiteY52" fmla="*/ 188295 h 6858000"/>
                <a:gd name="connsiteX53" fmla="*/ 451417 w 6018714"/>
                <a:gd name="connsiteY53" fmla="*/ 101466 h 6858000"/>
                <a:gd name="connsiteX54" fmla="*/ 836914 w 6018714"/>
                <a:gd name="connsiteY54" fmla="*/ 2139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6018714" h="6858000">
                  <a:moveTo>
                    <a:pt x="0" y="6499477"/>
                  </a:moveTo>
                  <a:lnTo>
                    <a:pt x="248639" y="6701197"/>
                  </a:lnTo>
                  <a:cubicBezTo>
                    <a:pt x="296496" y="6739700"/>
                    <a:pt x="344500" y="6777613"/>
                    <a:pt x="392359" y="6814935"/>
                  </a:cubicBezTo>
                  <a:lnTo>
                    <a:pt x="448656" y="6858000"/>
                  </a:lnTo>
                  <a:lnTo>
                    <a:pt x="0" y="6858000"/>
                  </a:lnTo>
                  <a:close/>
                  <a:moveTo>
                    <a:pt x="998246" y="0"/>
                  </a:moveTo>
                  <a:lnTo>
                    <a:pt x="1984114" y="0"/>
                  </a:lnTo>
                  <a:lnTo>
                    <a:pt x="2011390" y="2333"/>
                  </a:lnTo>
                  <a:cubicBezTo>
                    <a:pt x="2791770" y="95667"/>
                    <a:pt x="3537428" y="382707"/>
                    <a:pt x="4182319" y="838030"/>
                  </a:cubicBezTo>
                  <a:cubicBezTo>
                    <a:pt x="4396386" y="988089"/>
                    <a:pt x="4598134" y="1155477"/>
                    <a:pt x="4785565" y="1338564"/>
                  </a:cubicBezTo>
                  <a:cubicBezTo>
                    <a:pt x="5159266" y="1705003"/>
                    <a:pt x="5477110" y="2135318"/>
                    <a:pt x="5695308" y="2616232"/>
                  </a:cubicBezTo>
                  <a:cubicBezTo>
                    <a:pt x="5803975" y="2856910"/>
                    <a:pt x="5885376" y="3109302"/>
                    <a:pt x="5937944" y="3368583"/>
                  </a:cubicBezTo>
                  <a:cubicBezTo>
                    <a:pt x="5990936" y="3626845"/>
                    <a:pt x="6017985" y="3889887"/>
                    <a:pt x="6018677" y="4153681"/>
                  </a:cubicBezTo>
                  <a:cubicBezTo>
                    <a:pt x="6019393" y="4288706"/>
                    <a:pt x="6009862" y="4423598"/>
                    <a:pt x="5990165" y="4557147"/>
                  </a:cubicBezTo>
                  <a:lnTo>
                    <a:pt x="5982312" y="4607451"/>
                  </a:lnTo>
                  <a:lnTo>
                    <a:pt x="5972856" y="4657609"/>
                  </a:lnTo>
                  <a:cubicBezTo>
                    <a:pt x="5966601" y="4691096"/>
                    <a:pt x="5959037" y="4724287"/>
                    <a:pt x="5951328" y="4757628"/>
                  </a:cubicBezTo>
                  <a:cubicBezTo>
                    <a:pt x="5934889" y="4823863"/>
                    <a:pt x="5915834" y="4890100"/>
                    <a:pt x="5893141" y="4953827"/>
                  </a:cubicBezTo>
                  <a:cubicBezTo>
                    <a:pt x="5870448" y="5017556"/>
                    <a:pt x="5845282" y="5080252"/>
                    <a:pt x="5817644" y="5141915"/>
                  </a:cubicBezTo>
                  <a:cubicBezTo>
                    <a:pt x="5790005" y="5203578"/>
                    <a:pt x="5760040" y="5263619"/>
                    <a:pt x="5728909" y="5322626"/>
                  </a:cubicBezTo>
                  <a:cubicBezTo>
                    <a:pt x="5666505" y="5440642"/>
                    <a:pt x="5599591" y="5553937"/>
                    <a:pt x="5532095" y="5663839"/>
                  </a:cubicBezTo>
                  <a:lnTo>
                    <a:pt x="5330043" y="5988236"/>
                  </a:lnTo>
                  <a:cubicBezTo>
                    <a:pt x="5297022" y="6041195"/>
                    <a:pt x="5264148" y="6093565"/>
                    <a:pt x="5232580" y="6146081"/>
                  </a:cubicBezTo>
                  <a:lnTo>
                    <a:pt x="5183269" y="6227660"/>
                  </a:lnTo>
                  <a:cubicBezTo>
                    <a:pt x="5166103" y="6255541"/>
                    <a:pt x="5149375" y="6283717"/>
                    <a:pt x="5131628" y="6311451"/>
                  </a:cubicBezTo>
                  <a:cubicBezTo>
                    <a:pt x="5062676" y="6423417"/>
                    <a:pt x="4988635" y="6533174"/>
                    <a:pt x="4910811" y="6641009"/>
                  </a:cubicBezTo>
                  <a:cubicBezTo>
                    <a:pt x="4871725" y="6695377"/>
                    <a:pt x="4831064" y="6748547"/>
                    <a:pt x="4788885" y="6800448"/>
                  </a:cubicBezTo>
                  <a:lnTo>
                    <a:pt x="4739213" y="6858000"/>
                  </a:lnTo>
                  <a:lnTo>
                    <a:pt x="3950454" y="6858000"/>
                  </a:lnTo>
                  <a:lnTo>
                    <a:pt x="4012997" y="6806378"/>
                  </a:lnTo>
                  <a:cubicBezTo>
                    <a:pt x="4100089" y="6729374"/>
                    <a:pt x="4185375" y="6649419"/>
                    <a:pt x="4268871" y="6566512"/>
                  </a:cubicBezTo>
                  <a:cubicBezTo>
                    <a:pt x="4439315" y="6398398"/>
                    <a:pt x="4599980" y="6220387"/>
                    <a:pt x="4750072" y="6033375"/>
                  </a:cubicBezTo>
                  <a:cubicBezTo>
                    <a:pt x="4769418" y="6009920"/>
                    <a:pt x="4787311" y="5985138"/>
                    <a:pt x="4806075" y="5961092"/>
                  </a:cubicBezTo>
                  <a:lnTo>
                    <a:pt x="4863244" y="5885856"/>
                  </a:lnTo>
                  <a:cubicBezTo>
                    <a:pt x="4902520" y="5833635"/>
                    <a:pt x="4942184" y="5782445"/>
                    <a:pt x="4982235" y="5732288"/>
                  </a:cubicBezTo>
                  <a:cubicBezTo>
                    <a:pt x="5061513" y="5631533"/>
                    <a:pt x="5143556" y="5534760"/>
                    <a:pt x="5221526" y="5438135"/>
                  </a:cubicBezTo>
                  <a:cubicBezTo>
                    <a:pt x="5299495" y="5341509"/>
                    <a:pt x="5374846" y="5245326"/>
                    <a:pt x="5442633" y="5146193"/>
                  </a:cubicBezTo>
                  <a:cubicBezTo>
                    <a:pt x="5476091" y="5096480"/>
                    <a:pt x="5508530" y="5046176"/>
                    <a:pt x="5538350" y="4995133"/>
                  </a:cubicBezTo>
                  <a:cubicBezTo>
                    <a:pt x="5568171" y="4944091"/>
                    <a:pt x="5596245" y="4892164"/>
                    <a:pt x="5621702" y="4839205"/>
                  </a:cubicBezTo>
                  <a:cubicBezTo>
                    <a:pt x="5673203" y="4733405"/>
                    <a:pt x="5713291" y="4622262"/>
                    <a:pt x="5741275" y="4507728"/>
                  </a:cubicBezTo>
                  <a:cubicBezTo>
                    <a:pt x="5767878" y="4391630"/>
                    <a:pt x="5781445" y="4272861"/>
                    <a:pt x="5781714" y="4153681"/>
                  </a:cubicBezTo>
                  <a:cubicBezTo>
                    <a:pt x="5781640" y="3908842"/>
                    <a:pt x="5749352" y="3665096"/>
                    <a:pt x="5685706" y="3428918"/>
                  </a:cubicBezTo>
                  <a:cubicBezTo>
                    <a:pt x="5621295" y="3194067"/>
                    <a:pt x="5532959" y="2966636"/>
                    <a:pt x="5422122" y="2750328"/>
                  </a:cubicBezTo>
                  <a:cubicBezTo>
                    <a:pt x="5312356" y="2533473"/>
                    <a:pt x="5182293" y="2327817"/>
                    <a:pt x="5033730" y="2136204"/>
                  </a:cubicBezTo>
                  <a:cubicBezTo>
                    <a:pt x="4885345" y="1944281"/>
                    <a:pt x="4721094" y="1765530"/>
                    <a:pt x="4542784" y="1601886"/>
                  </a:cubicBezTo>
                  <a:cubicBezTo>
                    <a:pt x="4001273" y="1114380"/>
                    <a:pt x="3361806" y="751985"/>
                    <a:pt x="2668605" y="539746"/>
                  </a:cubicBezTo>
                  <a:cubicBezTo>
                    <a:pt x="2438667" y="470493"/>
                    <a:pt x="2203536" y="420366"/>
                    <a:pt x="1965570" y="389865"/>
                  </a:cubicBezTo>
                  <a:cubicBezTo>
                    <a:pt x="1727936" y="359890"/>
                    <a:pt x="1488166" y="351053"/>
                    <a:pt x="1249006" y="363461"/>
                  </a:cubicBezTo>
                  <a:cubicBezTo>
                    <a:pt x="1010718" y="374400"/>
                    <a:pt x="774017" y="408587"/>
                    <a:pt x="542188" y="465544"/>
                  </a:cubicBezTo>
                  <a:cubicBezTo>
                    <a:pt x="369418" y="508120"/>
                    <a:pt x="200552" y="565242"/>
                    <a:pt x="37349" y="636266"/>
                  </a:cubicBezTo>
                  <a:lnTo>
                    <a:pt x="0" y="653785"/>
                  </a:lnTo>
                  <a:lnTo>
                    <a:pt x="0" y="255198"/>
                  </a:lnTo>
                  <a:lnTo>
                    <a:pt x="167136" y="188295"/>
                  </a:lnTo>
                  <a:cubicBezTo>
                    <a:pt x="260597" y="155379"/>
                    <a:pt x="355437" y="126405"/>
                    <a:pt x="451417" y="101466"/>
                  </a:cubicBezTo>
                  <a:cubicBezTo>
                    <a:pt x="578649" y="68513"/>
                    <a:pt x="707299" y="41799"/>
                    <a:pt x="836914" y="2139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7370387-C8AA-4FC4-B636-C83BA7921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8834"/>
              <a:ext cx="6015920" cy="6819166"/>
            </a:xfrm>
            <a:custGeom>
              <a:avLst/>
              <a:gdLst>
                <a:gd name="connsiteX0" fmla="*/ 0 w 6015920"/>
                <a:gd name="connsiteY0" fmla="*/ 6143989 h 6819166"/>
                <a:gd name="connsiteX1" fmla="*/ 134018 w 6015920"/>
                <a:gd name="connsiteY1" fmla="*/ 6248665 h 6819166"/>
                <a:gd name="connsiteX2" fmla="*/ 880799 w 6015920"/>
                <a:gd name="connsiteY2" fmla="*/ 6790482 h 6819166"/>
                <a:gd name="connsiteX3" fmla="*/ 929680 w 6015920"/>
                <a:gd name="connsiteY3" fmla="*/ 6819166 h 6819166"/>
                <a:gd name="connsiteX4" fmla="*/ 0 w 6015920"/>
                <a:gd name="connsiteY4" fmla="*/ 6819166 h 6819166"/>
                <a:gd name="connsiteX5" fmla="*/ 1408589 w 6015920"/>
                <a:gd name="connsiteY5" fmla="*/ 0 h 6819166"/>
                <a:gd name="connsiteX6" fmla="*/ 1409171 w 6015920"/>
                <a:gd name="connsiteY6" fmla="*/ 294 h 6819166"/>
                <a:gd name="connsiteX7" fmla="*/ 6015920 w 6015920"/>
                <a:gd name="connsiteY7" fmla="*/ 4129828 h 6819166"/>
                <a:gd name="connsiteX8" fmla="*/ 5101088 w 6015920"/>
                <a:gd name="connsiteY8" fmla="*/ 6096419 h 6819166"/>
                <a:gd name="connsiteX9" fmla="*/ 4546786 w 6015920"/>
                <a:gd name="connsiteY9" fmla="*/ 6797679 h 6819166"/>
                <a:gd name="connsiteX10" fmla="*/ 4525032 w 6015920"/>
                <a:gd name="connsiteY10" fmla="*/ 6819166 h 6819166"/>
                <a:gd name="connsiteX11" fmla="*/ 3362009 w 6015920"/>
                <a:gd name="connsiteY11" fmla="*/ 6819166 h 6819166"/>
                <a:gd name="connsiteX12" fmla="*/ 3559506 w 6015920"/>
                <a:gd name="connsiteY12" fmla="*/ 6694254 h 6819166"/>
                <a:gd name="connsiteX13" fmla="*/ 4499295 w 6015920"/>
                <a:gd name="connsiteY13" fmla="*/ 5685109 h 6819166"/>
                <a:gd name="connsiteX14" fmla="*/ 4763752 w 6015920"/>
                <a:gd name="connsiteY14" fmla="*/ 5310428 h 6819166"/>
                <a:gd name="connsiteX15" fmla="*/ 5288592 w 6015920"/>
                <a:gd name="connsiteY15" fmla="*/ 4129828 h 6819166"/>
                <a:gd name="connsiteX16" fmla="*/ 4971477 w 6015920"/>
                <a:gd name="connsiteY16" fmla="*/ 2858526 h 6819166"/>
                <a:gd name="connsiteX17" fmla="*/ 4096938 w 6015920"/>
                <a:gd name="connsiteY17" fmla="*/ 1766138 h 6819166"/>
                <a:gd name="connsiteX18" fmla="*/ 2832696 w 6015920"/>
                <a:gd name="connsiteY18" fmla="*/ 1008719 h 6819166"/>
                <a:gd name="connsiteX19" fmla="*/ 1409171 w 6015920"/>
                <a:gd name="connsiteY19" fmla="*/ 732948 h 6819166"/>
                <a:gd name="connsiteX20" fmla="*/ 189877 w 6015920"/>
                <a:gd name="connsiteY20" fmla="*/ 989377 h 6819166"/>
                <a:gd name="connsiteX21" fmla="*/ 0 w 6015920"/>
                <a:gd name="connsiteY21" fmla="*/ 1091881 h 6819166"/>
                <a:gd name="connsiteX22" fmla="*/ 0 w 6015920"/>
                <a:gd name="connsiteY22" fmla="*/ 273645 h 6819166"/>
                <a:gd name="connsiteX23" fmla="*/ 53152 w 6015920"/>
                <a:gd name="connsiteY23" fmla="*/ 250589 h 6819166"/>
                <a:gd name="connsiteX24" fmla="*/ 1408589 w 6015920"/>
                <a:gd name="connsiteY24" fmla="*/ 0 h 6819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015920" h="6819166">
                  <a:moveTo>
                    <a:pt x="0" y="6143989"/>
                  </a:moveTo>
                  <a:lnTo>
                    <a:pt x="134018" y="6248665"/>
                  </a:lnTo>
                  <a:cubicBezTo>
                    <a:pt x="404095" y="6461250"/>
                    <a:pt x="645672" y="6645215"/>
                    <a:pt x="880799" y="6790482"/>
                  </a:cubicBezTo>
                  <a:lnTo>
                    <a:pt x="929680" y="6819166"/>
                  </a:lnTo>
                  <a:lnTo>
                    <a:pt x="0" y="6819166"/>
                  </a:lnTo>
                  <a:close/>
                  <a:moveTo>
                    <a:pt x="1408589" y="0"/>
                  </a:moveTo>
                  <a:lnTo>
                    <a:pt x="1409171" y="294"/>
                  </a:lnTo>
                  <a:cubicBezTo>
                    <a:pt x="3696325" y="294"/>
                    <a:pt x="6015920" y="1849221"/>
                    <a:pt x="6015920" y="4129828"/>
                  </a:cubicBezTo>
                  <a:cubicBezTo>
                    <a:pt x="6015920" y="4985129"/>
                    <a:pt x="5545048" y="5437324"/>
                    <a:pt x="5101088" y="6096419"/>
                  </a:cubicBezTo>
                  <a:cubicBezTo>
                    <a:pt x="4927721" y="6353993"/>
                    <a:pt x="4744312" y="6588925"/>
                    <a:pt x="4546786" y="6797679"/>
                  </a:cubicBezTo>
                  <a:lnTo>
                    <a:pt x="4525032" y="6819166"/>
                  </a:lnTo>
                  <a:lnTo>
                    <a:pt x="3362009" y="6819166"/>
                  </a:lnTo>
                  <a:lnTo>
                    <a:pt x="3559506" y="6694254"/>
                  </a:lnTo>
                  <a:cubicBezTo>
                    <a:pt x="3895644" y="6458563"/>
                    <a:pt x="4202210" y="6126161"/>
                    <a:pt x="4499295" y="5685109"/>
                  </a:cubicBezTo>
                  <a:cubicBezTo>
                    <a:pt x="4589775" y="5550592"/>
                    <a:pt x="4678218" y="5428532"/>
                    <a:pt x="4763752" y="5310428"/>
                  </a:cubicBezTo>
                  <a:cubicBezTo>
                    <a:pt x="5118251" y="4820868"/>
                    <a:pt x="5288592" y="4566198"/>
                    <a:pt x="5288592" y="4129828"/>
                  </a:cubicBezTo>
                  <a:cubicBezTo>
                    <a:pt x="5288592" y="3696828"/>
                    <a:pt x="5181966" y="3269106"/>
                    <a:pt x="4971477" y="2858526"/>
                  </a:cubicBezTo>
                  <a:cubicBezTo>
                    <a:pt x="4765643" y="2456885"/>
                    <a:pt x="4471366" y="2089240"/>
                    <a:pt x="4096938" y="1766138"/>
                  </a:cubicBezTo>
                  <a:cubicBezTo>
                    <a:pt x="3720910" y="1443697"/>
                    <a:pt x="3293474" y="1187604"/>
                    <a:pt x="2832696" y="1008719"/>
                  </a:cubicBezTo>
                  <a:cubicBezTo>
                    <a:pt x="2360806" y="825703"/>
                    <a:pt x="1881933" y="732948"/>
                    <a:pt x="1409171" y="732948"/>
                  </a:cubicBezTo>
                  <a:cubicBezTo>
                    <a:pt x="963609" y="732948"/>
                    <a:pt x="553251" y="819255"/>
                    <a:pt x="189877" y="989377"/>
                  </a:cubicBezTo>
                  <a:lnTo>
                    <a:pt x="0" y="1091881"/>
                  </a:lnTo>
                  <a:lnTo>
                    <a:pt x="0" y="273645"/>
                  </a:lnTo>
                  <a:lnTo>
                    <a:pt x="53152" y="250589"/>
                  </a:lnTo>
                  <a:cubicBezTo>
                    <a:pt x="457881" y="88474"/>
                    <a:pt x="911201" y="0"/>
                    <a:pt x="1408589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E3C2B3B-4414-484B-8914-7CB18736F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9880"/>
              <a:ext cx="5997097" cy="6768121"/>
            </a:xfrm>
            <a:custGeom>
              <a:avLst/>
              <a:gdLst>
                <a:gd name="connsiteX0" fmla="*/ 0 w 5997097"/>
                <a:gd name="connsiteY0" fmla="*/ 5929955 h 6768121"/>
                <a:gd name="connsiteX1" fmla="*/ 204947 w 5997097"/>
                <a:gd name="connsiteY1" fmla="*/ 6088753 h 6768121"/>
                <a:gd name="connsiteX2" fmla="*/ 1135927 w 5997097"/>
                <a:gd name="connsiteY2" fmla="*/ 6730112 h 6768121"/>
                <a:gd name="connsiteX3" fmla="*/ 1219620 w 5997097"/>
                <a:gd name="connsiteY3" fmla="*/ 6768121 h 6768121"/>
                <a:gd name="connsiteX4" fmla="*/ 0 w 5997097"/>
                <a:gd name="connsiteY4" fmla="*/ 6768121 h 6768121"/>
                <a:gd name="connsiteX5" fmla="*/ 1389767 w 5997097"/>
                <a:gd name="connsiteY5" fmla="*/ 0 h 6768121"/>
                <a:gd name="connsiteX6" fmla="*/ 1390348 w 5997097"/>
                <a:gd name="connsiteY6" fmla="*/ 292 h 6768121"/>
                <a:gd name="connsiteX7" fmla="*/ 5997097 w 5997097"/>
                <a:gd name="connsiteY7" fmla="*/ 4099802 h 6768121"/>
                <a:gd name="connsiteX8" fmla="*/ 5082265 w 5997097"/>
                <a:gd name="connsiteY8" fmla="*/ 6052096 h 6768121"/>
                <a:gd name="connsiteX9" fmla="*/ 4527964 w 5997097"/>
                <a:gd name="connsiteY9" fmla="*/ 6748257 h 6768121"/>
                <a:gd name="connsiteX10" fmla="*/ 4507706 w 5997097"/>
                <a:gd name="connsiteY10" fmla="*/ 6768121 h 6768121"/>
                <a:gd name="connsiteX11" fmla="*/ 3011909 w 5997097"/>
                <a:gd name="connsiteY11" fmla="*/ 6768121 h 6768121"/>
                <a:gd name="connsiteX12" fmla="*/ 3041514 w 5997097"/>
                <a:gd name="connsiteY12" fmla="*/ 6756841 h 6768121"/>
                <a:gd name="connsiteX13" fmla="*/ 3339587 w 5997097"/>
                <a:gd name="connsiteY13" fmla="*/ 6603120 h 6768121"/>
                <a:gd name="connsiteX14" fmla="*/ 4359591 w 5997097"/>
                <a:gd name="connsiteY14" fmla="*/ 5561878 h 6768121"/>
                <a:gd name="connsiteX15" fmla="*/ 4626956 w 5997097"/>
                <a:gd name="connsiteY15" fmla="*/ 5185850 h 6768121"/>
                <a:gd name="connsiteX16" fmla="*/ 5124303 w 5997097"/>
                <a:gd name="connsiteY16" fmla="*/ 4099802 h 6768121"/>
                <a:gd name="connsiteX17" fmla="*/ 4823481 w 5997097"/>
                <a:gd name="connsiteY17" fmla="*/ 2904512 h 6768121"/>
                <a:gd name="connsiteX18" fmla="*/ 3983561 w 5997097"/>
                <a:gd name="connsiteY18" fmla="*/ 1863706 h 6768121"/>
                <a:gd name="connsiteX19" fmla="*/ 2761651 w 5997097"/>
                <a:gd name="connsiteY19" fmla="*/ 1136378 h 6768121"/>
                <a:gd name="connsiteX20" fmla="*/ 1390348 w 5997097"/>
                <a:gd name="connsiteY20" fmla="*/ 873085 h 6768121"/>
                <a:gd name="connsiteX21" fmla="*/ 232295 w 5997097"/>
                <a:gd name="connsiteY21" fmla="*/ 1114121 h 6768121"/>
                <a:gd name="connsiteX22" fmla="*/ 0 w 5997097"/>
                <a:gd name="connsiteY22" fmla="*/ 1238681 h 6768121"/>
                <a:gd name="connsiteX23" fmla="*/ 0 w 5997097"/>
                <a:gd name="connsiteY23" fmla="*/ 263550 h 6768121"/>
                <a:gd name="connsiteX24" fmla="*/ 34329 w 5997097"/>
                <a:gd name="connsiteY24" fmla="*/ 248767 h 6768121"/>
                <a:gd name="connsiteX25" fmla="*/ 1389767 w 5997097"/>
                <a:gd name="connsiteY25" fmla="*/ 0 h 676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97097" h="6768121">
                  <a:moveTo>
                    <a:pt x="0" y="5929955"/>
                  </a:moveTo>
                  <a:lnTo>
                    <a:pt x="204947" y="6088753"/>
                  </a:lnTo>
                  <a:cubicBezTo>
                    <a:pt x="536028" y="6347537"/>
                    <a:pt x="834815" y="6574463"/>
                    <a:pt x="1135927" y="6730112"/>
                  </a:cubicBezTo>
                  <a:lnTo>
                    <a:pt x="1219620" y="6768121"/>
                  </a:lnTo>
                  <a:lnTo>
                    <a:pt x="0" y="6768121"/>
                  </a:lnTo>
                  <a:close/>
                  <a:moveTo>
                    <a:pt x="1389767" y="0"/>
                  </a:moveTo>
                  <a:lnTo>
                    <a:pt x="1390348" y="292"/>
                  </a:lnTo>
                  <a:cubicBezTo>
                    <a:pt x="3677502" y="292"/>
                    <a:pt x="5997097" y="1835776"/>
                    <a:pt x="5997097" y="4099802"/>
                  </a:cubicBezTo>
                  <a:cubicBezTo>
                    <a:pt x="5997097" y="4948885"/>
                    <a:pt x="5526225" y="5397792"/>
                    <a:pt x="5082265" y="6052096"/>
                  </a:cubicBezTo>
                  <a:cubicBezTo>
                    <a:pt x="4908898" y="6307797"/>
                    <a:pt x="4725489" y="6541021"/>
                    <a:pt x="4527964" y="6748257"/>
                  </a:cubicBezTo>
                  <a:lnTo>
                    <a:pt x="4507706" y="6768121"/>
                  </a:lnTo>
                  <a:lnTo>
                    <a:pt x="3011909" y="6768121"/>
                  </a:lnTo>
                  <a:lnTo>
                    <a:pt x="3041514" y="6756841"/>
                  </a:lnTo>
                  <a:cubicBezTo>
                    <a:pt x="3144608" y="6713092"/>
                    <a:pt x="3243834" y="6661888"/>
                    <a:pt x="3339587" y="6603120"/>
                  </a:cubicBezTo>
                  <a:cubicBezTo>
                    <a:pt x="3700923" y="6381722"/>
                    <a:pt x="4034475" y="6041040"/>
                    <a:pt x="4359591" y="5561878"/>
                  </a:cubicBezTo>
                  <a:cubicBezTo>
                    <a:pt x="4451526" y="5426449"/>
                    <a:pt x="4540696" y="5304113"/>
                    <a:pt x="4626956" y="5185850"/>
                  </a:cubicBezTo>
                  <a:cubicBezTo>
                    <a:pt x="4972001" y="4713668"/>
                    <a:pt x="5124303" y="4488342"/>
                    <a:pt x="5124303" y="4099802"/>
                  </a:cubicBezTo>
                  <a:cubicBezTo>
                    <a:pt x="5124303" y="3693373"/>
                    <a:pt x="5022478" y="3291306"/>
                    <a:pt x="4823481" y="2904512"/>
                  </a:cubicBezTo>
                  <a:cubicBezTo>
                    <a:pt x="4628994" y="2527756"/>
                    <a:pt x="4338498" y="2167874"/>
                    <a:pt x="3983561" y="1863706"/>
                  </a:cubicBezTo>
                  <a:cubicBezTo>
                    <a:pt x="3620116" y="1554184"/>
                    <a:pt x="3207009" y="1308274"/>
                    <a:pt x="2761651" y="1136378"/>
                  </a:cubicBezTo>
                  <a:cubicBezTo>
                    <a:pt x="2312890" y="964438"/>
                    <a:pt x="1838235" y="873085"/>
                    <a:pt x="1390348" y="873085"/>
                  </a:cubicBezTo>
                  <a:cubicBezTo>
                    <a:pt x="966023" y="873085"/>
                    <a:pt x="576467" y="954255"/>
                    <a:pt x="232295" y="1114121"/>
                  </a:cubicBezTo>
                  <a:lnTo>
                    <a:pt x="0" y="1238681"/>
                  </a:lnTo>
                  <a:lnTo>
                    <a:pt x="0" y="263550"/>
                  </a:lnTo>
                  <a:lnTo>
                    <a:pt x="34329" y="248767"/>
                  </a:lnTo>
                  <a:cubicBezTo>
                    <a:pt x="439058" y="87831"/>
                    <a:pt x="892378" y="0"/>
                    <a:pt x="138976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AFB69BCB-EE83-44E6-8C11-3344C73D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26"/>
              <a:ext cx="6423049" cy="6857275"/>
            </a:xfrm>
            <a:custGeom>
              <a:avLst/>
              <a:gdLst>
                <a:gd name="connsiteX0" fmla="*/ 3207935 w 6423049"/>
                <a:gd name="connsiteY0" fmla="*/ 0 h 6857275"/>
                <a:gd name="connsiteX1" fmla="*/ 6423049 w 6423049"/>
                <a:gd name="connsiteY1" fmla="*/ 0 h 6857275"/>
                <a:gd name="connsiteX2" fmla="*/ 6423049 w 6423049"/>
                <a:gd name="connsiteY2" fmla="*/ 6857275 h 6857275"/>
                <a:gd name="connsiteX3" fmla="*/ 5115455 w 6423049"/>
                <a:gd name="connsiteY3" fmla="*/ 6857275 h 6857275"/>
                <a:gd name="connsiteX4" fmla="*/ 5327016 w 6423049"/>
                <a:gd name="connsiteY4" fmla="*/ 6576778 h 6857275"/>
                <a:gd name="connsiteX5" fmla="*/ 6096492 w 6423049"/>
                <a:gd name="connsiteY5" fmla="*/ 4101445 h 6857275"/>
                <a:gd name="connsiteX6" fmla="*/ 3253269 w 6423049"/>
                <a:gd name="connsiteY6" fmla="*/ 15400 h 6857275"/>
                <a:gd name="connsiteX7" fmla="*/ 0 w 6423049"/>
                <a:gd name="connsiteY7" fmla="*/ 0 h 6857275"/>
                <a:gd name="connsiteX8" fmla="*/ 318887 w 6423049"/>
                <a:gd name="connsiteY8" fmla="*/ 0 h 6857275"/>
                <a:gd name="connsiteX9" fmla="*/ 273553 w 6423049"/>
                <a:gd name="connsiteY9" fmla="*/ 15400 h 6857275"/>
                <a:gd name="connsiteX10" fmla="*/ 76780 w 6423049"/>
                <a:gd name="connsiteY10" fmla="*/ 93287 h 6857275"/>
                <a:gd name="connsiteX11" fmla="*/ 0 w 6423049"/>
                <a:gd name="connsiteY11" fmla="*/ 128134 h 68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49" h="6857275">
                  <a:moveTo>
                    <a:pt x="3207935" y="0"/>
                  </a:moveTo>
                  <a:lnTo>
                    <a:pt x="6423049" y="0"/>
                  </a:lnTo>
                  <a:lnTo>
                    <a:pt x="6423049" y="6857275"/>
                  </a:lnTo>
                  <a:lnTo>
                    <a:pt x="5115455" y="6857275"/>
                  </a:lnTo>
                  <a:lnTo>
                    <a:pt x="5327016" y="6576778"/>
                  </a:lnTo>
                  <a:cubicBezTo>
                    <a:pt x="5812196" y="5874153"/>
                    <a:pt x="6096492" y="5021129"/>
                    <a:pt x="6096492" y="4101445"/>
                  </a:cubicBezTo>
                  <a:cubicBezTo>
                    <a:pt x="6096492" y="2224539"/>
                    <a:pt x="4912418" y="625268"/>
                    <a:pt x="3253269" y="15400"/>
                  </a:cubicBezTo>
                  <a:close/>
                  <a:moveTo>
                    <a:pt x="0" y="0"/>
                  </a:moveTo>
                  <a:lnTo>
                    <a:pt x="318887" y="0"/>
                  </a:lnTo>
                  <a:lnTo>
                    <a:pt x="273553" y="15400"/>
                  </a:lnTo>
                  <a:cubicBezTo>
                    <a:pt x="207186" y="39794"/>
                    <a:pt x="141580" y="65772"/>
                    <a:pt x="76780" y="93287"/>
                  </a:cubicBezTo>
                  <a:lnTo>
                    <a:pt x="0" y="128134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 useBgFill="1">
          <p:nvSpPr>
            <p:cNvPr id="18" name="Freeform: Shape 17">
              <a:extLst>
                <a:ext uri="{FF2B5EF4-FFF2-40B4-BE49-F238E27FC236}">
                  <a16:creationId xmlns:a16="http://schemas.microsoft.com/office/drawing/2014/main" id="{98E9BA58-2C07-4CA1-99C2-7738FBA37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26"/>
              <a:ext cx="6158587" cy="6857275"/>
            </a:xfrm>
            <a:custGeom>
              <a:avLst/>
              <a:gdLst>
                <a:gd name="connsiteX0" fmla="*/ 233278 w 6158587"/>
                <a:gd name="connsiteY0" fmla="*/ 0 h 6857275"/>
                <a:gd name="connsiteX1" fmla="*/ 3441063 w 6158587"/>
                <a:gd name="connsiteY1" fmla="*/ 0 h 6857275"/>
                <a:gd name="connsiteX2" fmla="*/ 3535825 w 6158587"/>
                <a:gd name="connsiteY2" fmla="*/ 38136 h 6857275"/>
                <a:gd name="connsiteX3" fmla="*/ 6158587 w 6158587"/>
                <a:gd name="connsiteY3" fmla="*/ 4076179 h 6857275"/>
                <a:gd name="connsiteX4" fmla="*/ 5573039 w 6158587"/>
                <a:gd name="connsiteY4" fmla="*/ 6283960 h 6857275"/>
                <a:gd name="connsiteX5" fmla="*/ 5222761 w 6158587"/>
                <a:gd name="connsiteY5" fmla="*/ 6804016 h 6857275"/>
                <a:gd name="connsiteX6" fmla="*/ 5179011 w 6158587"/>
                <a:gd name="connsiteY6" fmla="*/ 6857275 h 6857275"/>
                <a:gd name="connsiteX7" fmla="*/ 4477061 w 6158587"/>
                <a:gd name="connsiteY7" fmla="*/ 6857275 h 6857275"/>
                <a:gd name="connsiteX8" fmla="*/ 4532922 w 6158587"/>
                <a:gd name="connsiteY8" fmla="*/ 6798071 h 6857275"/>
                <a:gd name="connsiteX9" fmla="*/ 4660563 w 6158587"/>
                <a:gd name="connsiteY9" fmla="*/ 6651672 h 6857275"/>
                <a:gd name="connsiteX10" fmla="*/ 4772511 w 6158587"/>
                <a:gd name="connsiteY10" fmla="*/ 6513379 h 6857275"/>
                <a:gd name="connsiteX11" fmla="*/ 4781959 w 6158587"/>
                <a:gd name="connsiteY11" fmla="*/ 6501404 h 6857275"/>
                <a:gd name="connsiteX12" fmla="*/ 4800713 w 6158587"/>
                <a:gd name="connsiteY12" fmla="*/ 6476578 h 6857275"/>
                <a:gd name="connsiteX13" fmla="*/ 4897916 w 6158587"/>
                <a:gd name="connsiteY13" fmla="*/ 6345878 h 6857275"/>
                <a:gd name="connsiteX14" fmla="*/ 4953461 w 6158587"/>
                <a:gd name="connsiteY14" fmla="*/ 6268773 h 6857275"/>
                <a:gd name="connsiteX15" fmla="*/ 5015304 w 6158587"/>
                <a:gd name="connsiteY15" fmla="*/ 6182904 h 6857275"/>
                <a:gd name="connsiteX16" fmla="*/ 5136557 w 6158587"/>
                <a:gd name="connsiteY16" fmla="*/ 6021245 h 6857275"/>
                <a:gd name="connsiteX17" fmla="*/ 5232471 w 6158587"/>
                <a:gd name="connsiteY17" fmla="*/ 5895802 h 6857275"/>
                <a:gd name="connsiteX18" fmla="*/ 5377488 w 6158587"/>
                <a:gd name="connsiteY18" fmla="*/ 5704644 h 6857275"/>
                <a:gd name="connsiteX19" fmla="*/ 5492012 w 6158587"/>
                <a:gd name="connsiteY19" fmla="*/ 5545320 h 6857275"/>
                <a:gd name="connsiteX20" fmla="*/ 5598378 w 6158587"/>
                <a:gd name="connsiteY20" fmla="*/ 5383077 h 6857275"/>
                <a:gd name="connsiteX21" fmla="*/ 5694293 w 6158587"/>
                <a:gd name="connsiteY21" fmla="*/ 5215869 h 6857275"/>
                <a:gd name="connsiteX22" fmla="*/ 5726646 w 6158587"/>
                <a:gd name="connsiteY22" fmla="*/ 5151759 h 6857275"/>
                <a:gd name="connsiteX23" fmla="*/ 5736953 w 6158587"/>
                <a:gd name="connsiteY23" fmla="*/ 5130730 h 6857275"/>
                <a:gd name="connsiteX24" fmla="*/ 5748406 w 6158587"/>
                <a:gd name="connsiteY24" fmla="*/ 5105613 h 6857275"/>
                <a:gd name="connsiteX25" fmla="*/ 5775318 w 6158587"/>
                <a:gd name="connsiteY25" fmla="*/ 5043695 h 6857275"/>
                <a:gd name="connsiteX26" fmla="*/ 5887267 w 6158587"/>
                <a:gd name="connsiteY26" fmla="*/ 4677444 h 6857275"/>
                <a:gd name="connsiteX27" fmla="*/ 5925776 w 6158587"/>
                <a:gd name="connsiteY27" fmla="*/ 4291476 h 6857275"/>
                <a:gd name="connsiteX28" fmla="*/ 5837592 w 6158587"/>
                <a:gd name="connsiteY28" fmla="*/ 3514285 h 6857275"/>
                <a:gd name="connsiteX29" fmla="*/ 5728651 w 6158587"/>
                <a:gd name="connsiteY29" fmla="*/ 3139270 h 6857275"/>
                <a:gd name="connsiteX30" fmla="*/ 5728651 w 6158587"/>
                <a:gd name="connsiteY30" fmla="*/ 3138540 h 6857275"/>
                <a:gd name="connsiteX31" fmla="*/ 5707749 w 6158587"/>
                <a:gd name="connsiteY31" fmla="*/ 3080127 h 6857275"/>
                <a:gd name="connsiteX32" fmla="*/ 5695151 w 6158587"/>
                <a:gd name="connsiteY32" fmla="*/ 3046393 h 6857275"/>
                <a:gd name="connsiteX33" fmla="*/ 5662512 w 6158587"/>
                <a:gd name="connsiteY33" fmla="*/ 2963300 h 6857275"/>
                <a:gd name="connsiteX34" fmla="*/ 5659648 w 6158587"/>
                <a:gd name="connsiteY34" fmla="*/ 2956436 h 6857275"/>
                <a:gd name="connsiteX35" fmla="*/ 5641039 w 6158587"/>
                <a:gd name="connsiteY35" fmla="*/ 2911751 h 6857275"/>
                <a:gd name="connsiteX36" fmla="*/ 5621283 w 6158587"/>
                <a:gd name="connsiteY36" fmla="*/ 2867941 h 6857275"/>
                <a:gd name="connsiteX37" fmla="*/ 5581056 w 6158587"/>
                <a:gd name="connsiteY37" fmla="*/ 2780320 h 6857275"/>
                <a:gd name="connsiteX38" fmla="*/ 5397674 w 6158587"/>
                <a:gd name="connsiteY38" fmla="*/ 2438163 h 6857275"/>
                <a:gd name="connsiteX39" fmla="*/ 5182080 w 6158587"/>
                <a:gd name="connsiteY39" fmla="*/ 2116889 h 6857275"/>
                <a:gd name="connsiteX40" fmla="*/ 4676024 w 6158587"/>
                <a:gd name="connsiteY40" fmla="*/ 1540786 h 6857275"/>
                <a:gd name="connsiteX41" fmla="*/ 4391860 w 6158587"/>
                <a:gd name="connsiteY41" fmla="*/ 1286395 h 6857275"/>
                <a:gd name="connsiteX42" fmla="*/ 4318851 w 6158587"/>
                <a:gd name="connsiteY42" fmla="*/ 1226959 h 6857275"/>
                <a:gd name="connsiteX43" fmla="*/ 4306254 w 6158587"/>
                <a:gd name="connsiteY43" fmla="*/ 1216883 h 6857275"/>
                <a:gd name="connsiteX44" fmla="*/ 4244123 w 6158587"/>
                <a:gd name="connsiteY44" fmla="*/ 1168254 h 6857275"/>
                <a:gd name="connsiteX45" fmla="*/ 4092378 w 6158587"/>
                <a:gd name="connsiteY45" fmla="*/ 1055078 h 6857275"/>
                <a:gd name="connsiteX46" fmla="*/ 3449179 w 6158587"/>
                <a:gd name="connsiteY46" fmla="*/ 660348 h 6857275"/>
                <a:gd name="connsiteX47" fmla="*/ 3110758 w 6158587"/>
                <a:gd name="connsiteY47" fmla="*/ 500442 h 6857275"/>
                <a:gd name="connsiteX48" fmla="*/ 2762316 w 6158587"/>
                <a:gd name="connsiteY48" fmla="*/ 368135 h 6857275"/>
                <a:gd name="connsiteX49" fmla="*/ 2404426 w 6158587"/>
                <a:gd name="connsiteY49" fmla="*/ 264452 h 6857275"/>
                <a:gd name="connsiteX50" fmla="*/ 2040668 w 6158587"/>
                <a:gd name="connsiteY50" fmla="*/ 191435 h 6857275"/>
                <a:gd name="connsiteX51" fmla="*/ 1461459 w 6158587"/>
                <a:gd name="connsiteY51" fmla="*/ 147625 h 6857275"/>
                <a:gd name="connsiteX52" fmla="*/ 1300837 w 6158587"/>
                <a:gd name="connsiteY52" fmla="*/ 150983 h 6857275"/>
                <a:gd name="connsiteX53" fmla="*/ 932928 w 6158587"/>
                <a:gd name="connsiteY53" fmla="*/ 183842 h 6857275"/>
                <a:gd name="connsiteX54" fmla="*/ 568022 w 6158587"/>
                <a:gd name="connsiteY54" fmla="*/ 256858 h 6857275"/>
                <a:gd name="connsiteX55" fmla="*/ 39597 w 6158587"/>
                <a:gd name="connsiteY55" fmla="*/ 447169 h 6857275"/>
                <a:gd name="connsiteX56" fmla="*/ 0 w 6158587"/>
                <a:gd name="connsiteY56" fmla="*/ 467328 h 6857275"/>
                <a:gd name="connsiteX57" fmla="*/ 0 w 6158587"/>
                <a:gd name="connsiteY57" fmla="*/ 112255 h 6857275"/>
                <a:gd name="connsiteX58" fmla="*/ 79310 w 6158587"/>
                <a:gd name="connsiteY58" fmla="*/ 70390 h 68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6158587" h="6857275">
                  <a:moveTo>
                    <a:pt x="233278" y="0"/>
                  </a:moveTo>
                  <a:lnTo>
                    <a:pt x="3441063" y="0"/>
                  </a:lnTo>
                  <a:lnTo>
                    <a:pt x="3535825" y="38136"/>
                  </a:lnTo>
                  <a:cubicBezTo>
                    <a:pt x="5077434" y="703644"/>
                    <a:pt x="6158926" y="2261149"/>
                    <a:pt x="6158587" y="4076179"/>
                  </a:cubicBezTo>
                  <a:cubicBezTo>
                    <a:pt x="6158441" y="4852011"/>
                    <a:pt x="5956378" y="5613884"/>
                    <a:pt x="5573039" y="6283960"/>
                  </a:cubicBezTo>
                  <a:cubicBezTo>
                    <a:pt x="5468266" y="6466229"/>
                    <a:pt x="5351134" y="6639962"/>
                    <a:pt x="5222761" y="6804016"/>
                  </a:cubicBezTo>
                  <a:lnTo>
                    <a:pt x="5179011" y="6857275"/>
                  </a:lnTo>
                  <a:lnTo>
                    <a:pt x="4477061" y="6857275"/>
                  </a:lnTo>
                  <a:lnTo>
                    <a:pt x="4532922" y="6798071"/>
                  </a:lnTo>
                  <a:cubicBezTo>
                    <a:pt x="4575851" y="6750793"/>
                    <a:pt x="4618547" y="6701908"/>
                    <a:pt x="4660563" y="6651672"/>
                  </a:cubicBezTo>
                  <a:cubicBezTo>
                    <a:pt x="4698786" y="6606693"/>
                    <a:pt x="4736294" y="6559232"/>
                    <a:pt x="4772511" y="6513379"/>
                  </a:cubicBezTo>
                  <a:lnTo>
                    <a:pt x="4781959" y="6501404"/>
                  </a:lnTo>
                  <a:lnTo>
                    <a:pt x="4800713" y="6476578"/>
                  </a:lnTo>
                  <a:cubicBezTo>
                    <a:pt x="4833067" y="6434082"/>
                    <a:pt x="4866565" y="6389979"/>
                    <a:pt x="4897916" y="6345878"/>
                  </a:cubicBezTo>
                  <a:cubicBezTo>
                    <a:pt x="4916097" y="6321199"/>
                    <a:pt x="4934277" y="6295788"/>
                    <a:pt x="4953461" y="6268773"/>
                  </a:cubicBezTo>
                  <a:cubicBezTo>
                    <a:pt x="4972643" y="6241756"/>
                    <a:pt x="4994547" y="6211234"/>
                    <a:pt x="5015304" y="6182904"/>
                  </a:cubicBezTo>
                  <a:cubicBezTo>
                    <a:pt x="5059253" y="6123177"/>
                    <a:pt x="5103202" y="6065201"/>
                    <a:pt x="5136557" y="6021245"/>
                  </a:cubicBezTo>
                  <a:cubicBezTo>
                    <a:pt x="5169913" y="5977289"/>
                    <a:pt x="5200977" y="5936836"/>
                    <a:pt x="5232471" y="5895802"/>
                  </a:cubicBezTo>
                  <a:cubicBezTo>
                    <a:pt x="5280429" y="5833299"/>
                    <a:pt x="5330104" y="5768607"/>
                    <a:pt x="5377488" y="5704644"/>
                  </a:cubicBezTo>
                  <a:cubicBezTo>
                    <a:pt x="5414708" y="5654117"/>
                    <a:pt x="5454220" y="5600229"/>
                    <a:pt x="5492012" y="5545320"/>
                  </a:cubicBezTo>
                  <a:cubicBezTo>
                    <a:pt x="5532669" y="5485739"/>
                    <a:pt x="5566453" y="5435067"/>
                    <a:pt x="5598378" y="5383077"/>
                  </a:cubicBezTo>
                  <a:cubicBezTo>
                    <a:pt x="5639177" y="5317217"/>
                    <a:pt x="5668668" y="5266250"/>
                    <a:pt x="5694293" y="5215869"/>
                  </a:cubicBezTo>
                  <a:cubicBezTo>
                    <a:pt x="5705458" y="5195133"/>
                    <a:pt x="5715765" y="5174104"/>
                    <a:pt x="5726646" y="5151759"/>
                  </a:cubicBezTo>
                  <a:lnTo>
                    <a:pt x="5736953" y="5130730"/>
                  </a:lnTo>
                  <a:cubicBezTo>
                    <a:pt x="5740675" y="5122261"/>
                    <a:pt x="5744540" y="5113938"/>
                    <a:pt x="5748406" y="5105613"/>
                  </a:cubicBezTo>
                  <a:cubicBezTo>
                    <a:pt x="5757997" y="5084293"/>
                    <a:pt x="5767159" y="5064140"/>
                    <a:pt x="5775318" y="5043695"/>
                  </a:cubicBezTo>
                  <a:cubicBezTo>
                    <a:pt x="5824718" y="4925802"/>
                    <a:pt x="5862228" y="4803091"/>
                    <a:pt x="5887267" y="4677444"/>
                  </a:cubicBezTo>
                  <a:cubicBezTo>
                    <a:pt x="5911983" y="4550307"/>
                    <a:pt x="5924876" y="4421080"/>
                    <a:pt x="5925776" y="4291476"/>
                  </a:cubicBezTo>
                  <a:cubicBezTo>
                    <a:pt x="5925724" y="4029813"/>
                    <a:pt x="5896133" y="3769041"/>
                    <a:pt x="5837592" y="3514285"/>
                  </a:cubicBezTo>
                  <a:cubicBezTo>
                    <a:pt x="5808496" y="3387220"/>
                    <a:pt x="5772120" y="3261997"/>
                    <a:pt x="5728651" y="3139270"/>
                  </a:cubicBezTo>
                  <a:lnTo>
                    <a:pt x="5728651" y="3138540"/>
                  </a:lnTo>
                  <a:cubicBezTo>
                    <a:pt x="5722351" y="3119409"/>
                    <a:pt x="5715193" y="3100717"/>
                    <a:pt x="5707749" y="3080127"/>
                  </a:cubicBezTo>
                  <a:cubicBezTo>
                    <a:pt x="5703455" y="3068883"/>
                    <a:pt x="5699302" y="3057637"/>
                    <a:pt x="5695151" y="3046393"/>
                  </a:cubicBezTo>
                  <a:cubicBezTo>
                    <a:pt x="5685131" y="3018793"/>
                    <a:pt x="5674107" y="2991778"/>
                    <a:pt x="5662512" y="2963300"/>
                  </a:cubicBezTo>
                  <a:lnTo>
                    <a:pt x="5659648" y="2956436"/>
                  </a:lnTo>
                  <a:lnTo>
                    <a:pt x="5641039" y="2911751"/>
                  </a:lnTo>
                  <a:lnTo>
                    <a:pt x="5621283" y="2867941"/>
                  </a:lnTo>
                  <a:cubicBezTo>
                    <a:pt x="5609687" y="2841362"/>
                    <a:pt x="5595944" y="2810548"/>
                    <a:pt x="5581056" y="2780320"/>
                  </a:cubicBezTo>
                  <a:cubicBezTo>
                    <a:pt x="5530665" y="2672839"/>
                    <a:pt x="5470683" y="2561270"/>
                    <a:pt x="5397674" y="2438163"/>
                  </a:cubicBezTo>
                  <a:cubicBezTo>
                    <a:pt x="5332395" y="2330974"/>
                    <a:pt x="5259814" y="2222909"/>
                    <a:pt x="5182080" y="2116889"/>
                  </a:cubicBezTo>
                  <a:cubicBezTo>
                    <a:pt x="5029667" y="1910602"/>
                    <a:pt x="4860375" y="1717880"/>
                    <a:pt x="4676024" y="1540786"/>
                  </a:cubicBezTo>
                  <a:cubicBezTo>
                    <a:pt x="4590130" y="1458131"/>
                    <a:pt x="4497795" y="1374893"/>
                    <a:pt x="4391860" y="1286395"/>
                  </a:cubicBezTo>
                  <a:cubicBezTo>
                    <a:pt x="4370530" y="1268433"/>
                    <a:pt x="4345334" y="1247404"/>
                    <a:pt x="4318851" y="1226959"/>
                  </a:cubicBezTo>
                  <a:lnTo>
                    <a:pt x="4306254" y="1216883"/>
                  </a:lnTo>
                  <a:cubicBezTo>
                    <a:pt x="4285925" y="1200673"/>
                    <a:pt x="4264880" y="1183880"/>
                    <a:pt x="4244123" y="1168254"/>
                  </a:cubicBezTo>
                  <a:cubicBezTo>
                    <a:pt x="4189438" y="1125467"/>
                    <a:pt x="4134322" y="1085307"/>
                    <a:pt x="4092378" y="1055078"/>
                  </a:cubicBezTo>
                  <a:cubicBezTo>
                    <a:pt x="3887264" y="908357"/>
                    <a:pt x="3672344" y="776461"/>
                    <a:pt x="3449179" y="660348"/>
                  </a:cubicBezTo>
                  <a:cubicBezTo>
                    <a:pt x="3338519" y="602958"/>
                    <a:pt x="3224710" y="549071"/>
                    <a:pt x="3110758" y="500442"/>
                  </a:cubicBezTo>
                  <a:cubicBezTo>
                    <a:pt x="2996806" y="451812"/>
                    <a:pt x="2879991" y="407565"/>
                    <a:pt x="2762316" y="368135"/>
                  </a:cubicBezTo>
                  <a:cubicBezTo>
                    <a:pt x="2649508" y="330312"/>
                    <a:pt x="2529403" y="295119"/>
                    <a:pt x="2404426" y="264452"/>
                  </a:cubicBezTo>
                  <a:cubicBezTo>
                    <a:pt x="2288900" y="236121"/>
                    <a:pt x="2166502" y="211733"/>
                    <a:pt x="2040668" y="191435"/>
                  </a:cubicBezTo>
                  <a:cubicBezTo>
                    <a:pt x="1848910" y="162425"/>
                    <a:pt x="1655321" y="147782"/>
                    <a:pt x="1461459" y="147625"/>
                  </a:cubicBezTo>
                  <a:cubicBezTo>
                    <a:pt x="1408061" y="147625"/>
                    <a:pt x="1354092" y="148794"/>
                    <a:pt x="1300837" y="150983"/>
                  </a:cubicBezTo>
                  <a:cubicBezTo>
                    <a:pt x="1177739" y="155618"/>
                    <a:pt x="1054939" y="166584"/>
                    <a:pt x="932928" y="183842"/>
                  </a:cubicBezTo>
                  <a:cubicBezTo>
                    <a:pt x="810083" y="201379"/>
                    <a:pt x="688259" y="225753"/>
                    <a:pt x="568022" y="256858"/>
                  </a:cubicBezTo>
                  <a:cubicBezTo>
                    <a:pt x="386369" y="303536"/>
                    <a:pt x="209474" y="367270"/>
                    <a:pt x="39597" y="447169"/>
                  </a:cubicBezTo>
                  <a:lnTo>
                    <a:pt x="0" y="467328"/>
                  </a:lnTo>
                  <a:lnTo>
                    <a:pt x="0" y="112255"/>
                  </a:lnTo>
                  <a:lnTo>
                    <a:pt x="79310" y="7039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</p:grp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2B9C9-3C57-68D9-28DA-EB9E639CE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8F63A3B-78C7-47BE-AE5E-E10140E04643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12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0577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ree Kermit Cup photo and picture">
            <a:extLst>
              <a:ext uri="{FF2B5EF4-FFF2-40B4-BE49-F238E27FC236}">
                <a16:creationId xmlns:a16="http://schemas.microsoft.com/office/drawing/2014/main" id="{6564EAA9-630B-FA53-B37C-A29B2F27D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00" y="0"/>
            <a:ext cx="104632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727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DB539-051D-4A05-8DD5-289865BFC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2600" b="0" i="0" dirty="0">
                <a:effectLst/>
                <a:latin typeface="tahoma" panose="020B0604030504040204" pitchFamily="34" charset="0"/>
              </a:rPr>
              <a:t>Questionnaire on the expectations of supervision: </a:t>
            </a:r>
            <a:endParaRPr lang="en-GB" sz="2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26F67-7B72-4A71-BA21-382CF2838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38293"/>
          </a:xfrm>
        </p:spPr>
        <p:txBody>
          <a:bodyPr anchor="t">
            <a:normAutofit/>
          </a:bodyPr>
          <a:lstStyle/>
          <a:p>
            <a:r>
              <a:rPr lang="en-GB" sz="1800" b="0" i="0" dirty="0">
                <a:effectLst/>
                <a:latin typeface="tahoma" panose="020B0604030504040204" pitchFamily="34" charset="0"/>
              </a:rPr>
              <a:t>Mutual expectations - agreeing what can be expected within, and the process of, research supervision and considering a contractual arrangement.</a:t>
            </a:r>
          </a:p>
          <a:p>
            <a:endParaRPr lang="en-GB" sz="1800" dirty="0">
              <a:latin typeface="tahoma" panose="020B0604030504040204" pitchFamily="34" charset="0"/>
            </a:endParaRPr>
          </a:p>
          <a:p>
            <a:r>
              <a:rPr lang="en-GB" sz="1800" dirty="0">
                <a:latin typeface="tahoma" panose="020B0604030504040204" pitchFamily="34" charset="0"/>
              </a:rPr>
              <a:t>Supervisees need to … (3)</a:t>
            </a:r>
          </a:p>
          <a:p>
            <a:endParaRPr lang="en-GB" sz="1800" dirty="0">
              <a:latin typeface="tahoma" panose="020B0604030504040204" pitchFamily="34" charset="0"/>
            </a:endParaRPr>
          </a:p>
          <a:p>
            <a:r>
              <a:rPr lang="en-GB" sz="1800" dirty="0">
                <a:latin typeface="tahoma" panose="020B0604030504040204" pitchFamily="34" charset="0"/>
              </a:rPr>
              <a:t>Supervisors need to … (3)</a:t>
            </a:r>
          </a:p>
          <a:p>
            <a:endParaRPr lang="en-GB" sz="1800" dirty="0">
              <a:latin typeface="tahoma" panose="020B0604030504040204" pitchFamily="34" charset="0"/>
            </a:endParaRPr>
          </a:p>
          <a:p>
            <a:r>
              <a:rPr lang="en-GB" sz="1800" dirty="0">
                <a:latin typeface="tahoma" panose="020B0604030504040204" pitchFamily="34" charset="0"/>
              </a:rPr>
              <a:t>Both need to … (3)</a:t>
            </a:r>
            <a:r>
              <a:rPr lang="en-GB" sz="2000" b="0" i="0" u="none" strike="noStrike" dirty="0">
                <a:solidFill>
                  <a:srgbClr val="404040"/>
                </a:solidFill>
                <a:effectLst/>
                <a:latin typeface="tahoma" panose="020B0604030504040204" pitchFamily="34" charset="0"/>
              </a:rPr>
              <a:t>               10 G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​</a:t>
            </a:r>
            <a:endParaRPr lang="en-GB" sz="1800" dirty="0"/>
          </a:p>
        </p:txBody>
      </p:sp>
      <p:pic>
        <p:nvPicPr>
          <p:cNvPr id="2052" name="Picture 4" descr="Striving to provide superior healthcare Cropped shot of a team of doctors joining their hands together in unity Healthcare And Medicine Stock Photo">
            <a:extLst>
              <a:ext uri="{FF2B5EF4-FFF2-40B4-BE49-F238E27FC236}">
                <a16:creationId xmlns:a16="http://schemas.microsoft.com/office/drawing/2014/main" id="{1B0F847B-4530-474F-918B-D817777889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3" b="-1"/>
          <a:stretch/>
        </p:blipFill>
        <p:spPr bwMode="auto"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EDA6FCC3-A476-91EE-6744-692C809768C3}"/>
              </a:ext>
            </a:extLst>
          </p:cNvPr>
          <p:cNvSpPr/>
          <p:nvPr/>
        </p:nvSpPr>
        <p:spPr>
          <a:xfrm>
            <a:off x="4490148" y="5724619"/>
            <a:ext cx="814386" cy="9167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828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67725-4733-2471-93DC-9CD054A16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documentation: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468F94-B168-2B02-BFA9-8719EB2E34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618628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85177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A4E25-878A-C98C-29ED-E86F5EE62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FORMAT OF YOUR DISSERTATION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0B58C-B12F-9F51-4B89-C85B5D726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800" dirty="0"/>
              <a:t>What goes where and how?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93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71383FD-1A58-46DD-B869-BD1445EDE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Exchanging ideas – group learning …  What do we need/want …</a:t>
            </a:r>
          </a:p>
        </p:txBody>
      </p:sp>
      <p:pic>
        <p:nvPicPr>
          <p:cNvPr id="7" name="Content Placeholder 6" descr="Mentor, Startup, Mentorship, Advice, Funding">
            <a:extLst>
              <a:ext uri="{FF2B5EF4-FFF2-40B4-BE49-F238E27FC236}">
                <a16:creationId xmlns:a16="http://schemas.microsoft.com/office/drawing/2014/main" id="{D96B776D-264A-44D3-B984-5B5DA5FD0B7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103438"/>
            <a:ext cx="10058400" cy="38496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81215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C54DF3EC-F236-6255-B3B7-5A5C1A07F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6428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3857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Have we met the aims of this workshop? 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219188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47354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76BBF-8C6A-4001-80D0-2B2DE9A1D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5200"/>
            </a:br>
            <a:r>
              <a:rPr lang="en-US" sz="5200"/>
              <a:t>Closing Round</a:t>
            </a:r>
          </a:p>
        </p:txBody>
      </p:sp>
      <p:sp>
        <p:nvSpPr>
          <p:cNvPr id="1040" name="Oval 103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group of people are standing in a circle on a white background. Wooden figures. Community, party. Statistics and public opinion,. Social sentiment. Collective stock photos">
            <a:extLst>
              <a:ext uri="{FF2B5EF4-FFF2-40B4-BE49-F238E27FC236}">
                <a16:creationId xmlns:a16="http://schemas.microsoft.com/office/drawing/2014/main" id="{5A9C6CC1-2569-4F42-88FD-943BBA9BFE7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95" r="4556" b="2"/>
          <a:stretch/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2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4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2DF50A3F-F3A2-43F8-9C2C-CF3B5170B8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/>
            <a:r>
              <a:rPr lang="en-US" sz="3600" dirty="0">
                <a:solidFill>
                  <a:schemeClr val="tx1">
                    <a:alpha val="80000"/>
                  </a:schemeClr>
                </a:solidFill>
              </a:rPr>
              <a:t>See Moodle for information on next week’s lesson and workshop</a:t>
            </a:r>
          </a:p>
        </p:txBody>
      </p:sp>
      <p:sp>
        <p:nvSpPr>
          <p:cNvPr id="1046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8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623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500</Words>
  <Application>Microsoft Office PowerPoint</Application>
  <PresentationFormat>Widescreen</PresentationFormat>
  <Paragraphs>96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Abadi</vt:lpstr>
      <vt:lpstr>Abadi Extra Light</vt:lpstr>
      <vt:lpstr>Arial</vt:lpstr>
      <vt:lpstr>Calibri</vt:lpstr>
      <vt:lpstr>Calibri Light</vt:lpstr>
      <vt:lpstr>tahoma</vt:lpstr>
      <vt:lpstr>Verdana</vt:lpstr>
      <vt:lpstr>Office Theme</vt:lpstr>
      <vt:lpstr>MA IN PSYCHOTHERAPEUTIC PRACTICE</vt:lpstr>
      <vt:lpstr>Guest Speaker : Ann Watling</vt:lpstr>
      <vt:lpstr>The aims of this workshop: </vt:lpstr>
      <vt:lpstr>Mutual support is one of the most important functions of a writing workshop</vt:lpstr>
      <vt:lpstr>Research and writing can be lonely ….</vt:lpstr>
      <vt:lpstr>A supportive environment …</vt:lpstr>
      <vt:lpstr>It is well known that writing regularly with peer support increases motivation and productivity …</vt:lpstr>
      <vt:lpstr> Your dissertation …</vt:lpstr>
      <vt:lpstr>Be pro-active …</vt:lpstr>
      <vt:lpstr>Workshops will ….</vt:lpstr>
      <vt:lpstr>Feeding back and feeding forward:</vt:lpstr>
      <vt:lpstr>Questions!?</vt:lpstr>
      <vt:lpstr>PowerPoint Presentation</vt:lpstr>
      <vt:lpstr>Questionnaire on the expectations of supervision: </vt:lpstr>
      <vt:lpstr>Research documentation:</vt:lpstr>
      <vt:lpstr>THE FORMAT OF YOUR DISSERTATION</vt:lpstr>
      <vt:lpstr>Exchanging ideas – group learning …  What do we need/want …</vt:lpstr>
      <vt:lpstr>PowerPoint Presentation</vt:lpstr>
      <vt:lpstr>Have we met the aims of this workshop? </vt:lpstr>
      <vt:lpstr> 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IN PSYCHOTHERAPEUTIC PRACTICE</dc:title>
  <dc:creator>Beverly Cole</dc:creator>
  <cp:lastModifiedBy>Beverly Cole</cp:lastModifiedBy>
  <cp:revision>10</cp:revision>
  <dcterms:created xsi:type="dcterms:W3CDTF">2023-08-21T15:51:17Z</dcterms:created>
  <dcterms:modified xsi:type="dcterms:W3CDTF">2025-09-01T07:39:20Z</dcterms:modified>
</cp:coreProperties>
</file>