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59" r:id="rId3"/>
    <p:sldId id="258" r:id="rId4"/>
  </p:sldIdLst>
  <p:sldSz cx="30270450" cy="213931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FDE149-FDC0-446C-9DDF-BFDD0BC3AEF5}" v="6" dt="2022-11-05T21:14:05.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0" d="100"/>
          <a:sy n="30" d="100"/>
        </p:scale>
        <p:origin x="33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seano Shakem Poyer (2115322)" userId="S::2115322@student.uwtsd.ac.uk::b1950176-b13a-4961-b895-042208540309" providerId="AD" clId="Web-{6C2F033F-CFBD-4374-8856-062A8C358666}"/>
    <pc:docChg chg="mod addSld delSld modSld addMainMaster delMainMaster modMainMaster setSldSz">
      <pc:chgData name="Deseano Shakem Poyer (2115322)" userId="S::2115322@student.uwtsd.ac.uk::b1950176-b13a-4961-b895-042208540309" providerId="AD" clId="Web-{6C2F033F-CFBD-4374-8856-062A8C358666}" dt="2022-02-03T19:00:06.674" v="427" actId="20577"/>
      <pc:docMkLst>
        <pc:docMk/>
      </pc:docMkLst>
      <pc:sldChg chg="del">
        <pc:chgData name="Deseano Shakem Poyer (2115322)" userId="S::2115322@student.uwtsd.ac.uk::b1950176-b13a-4961-b895-042208540309" providerId="AD" clId="Web-{6C2F033F-CFBD-4374-8856-062A8C358666}" dt="2022-02-03T17:36:07.659" v="1"/>
        <pc:sldMkLst>
          <pc:docMk/>
          <pc:sldMk cId="109857222" sldId="256"/>
        </pc:sldMkLst>
      </pc:sldChg>
      <pc:sldChg chg="addSp delSp modSp new mod setBg modClrScheme chgLayout">
        <pc:chgData name="Deseano Shakem Poyer (2115322)" userId="S::2115322@student.uwtsd.ac.uk::b1950176-b13a-4961-b895-042208540309" providerId="AD" clId="Web-{6C2F033F-CFBD-4374-8856-062A8C358666}" dt="2022-02-03T19:00:06.674" v="427" actId="20577"/>
        <pc:sldMkLst>
          <pc:docMk/>
          <pc:sldMk cId="2533564269" sldId="257"/>
        </pc:sldMkLst>
        <pc:spChg chg="mod ord">
          <ac:chgData name="Deseano Shakem Poyer (2115322)" userId="S::2115322@student.uwtsd.ac.uk::b1950176-b13a-4961-b895-042208540309" providerId="AD" clId="Web-{6C2F033F-CFBD-4374-8856-062A8C358666}" dt="2022-02-03T17:46:13.032" v="54"/>
          <ac:spMkLst>
            <pc:docMk/>
            <pc:sldMk cId="2533564269" sldId="257"/>
            <ac:spMk id="2" creationId="{B8F7F4EB-07BA-46C6-BCA2-E7063886BE86}"/>
          </ac:spMkLst>
        </pc:spChg>
        <pc:spChg chg="mod ord">
          <ac:chgData name="Deseano Shakem Poyer (2115322)" userId="S::2115322@student.uwtsd.ac.uk::b1950176-b13a-4961-b895-042208540309" providerId="AD" clId="Web-{6C2F033F-CFBD-4374-8856-062A8C358666}" dt="2022-02-03T17:50:17.943" v="71"/>
          <ac:spMkLst>
            <pc:docMk/>
            <pc:sldMk cId="2533564269" sldId="257"/>
            <ac:spMk id="3" creationId="{FEDB00C5-D4DE-43EC-9F0D-4F3BFA566C91}"/>
          </ac:spMkLst>
        </pc:spChg>
        <pc:spChg chg="mod ord">
          <ac:chgData name="Deseano Shakem Poyer (2115322)" userId="S::2115322@student.uwtsd.ac.uk::b1950176-b13a-4961-b895-042208540309" providerId="AD" clId="Web-{6C2F033F-CFBD-4374-8856-062A8C358666}" dt="2022-02-03T17:52:18.305" v="88" actId="1076"/>
          <ac:spMkLst>
            <pc:docMk/>
            <pc:sldMk cId="2533564269" sldId="257"/>
            <ac:spMk id="4" creationId="{DFCE0E04-77A9-4A56-A048-3673B29D8D1F}"/>
          </ac:spMkLst>
        </pc:spChg>
        <pc:spChg chg="add del mod">
          <ac:chgData name="Deseano Shakem Poyer (2115322)" userId="S::2115322@student.uwtsd.ac.uk::b1950176-b13a-4961-b895-042208540309" providerId="AD" clId="Web-{6C2F033F-CFBD-4374-8856-062A8C358666}" dt="2022-02-03T18:48:44.330" v="259"/>
          <ac:spMkLst>
            <pc:docMk/>
            <pc:sldMk cId="2533564269" sldId="257"/>
            <ac:spMk id="5" creationId="{1C2D69CC-CF93-46BF-9CF4-142592C75163}"/>
          </ac:spMkLst>
        </pc:spChg>
        <pc:spChg chg="add del mod">
          <ac:chgData name="Deseano Shakem Poyer (2115322)" userId="S::2115322@student.uwtsd.ac.uk::b1950176-b13a-4961-b895-042208540309" providerId="AD" clId="Web-{6C2F033F-CFBD-4374-8856-062A8C358666}" dt="2022-02-03T17:53:19.307" v="102"/>
          <ac:spMkLst>
            <pc:docMk/>
            <pc:sldMk cId="2533564269" sldId="257"/>
            <ac:spMk id="5" creationId="{52A7E5C7-024B-4D33-A20A-C718FF3B7F49}"/>
          </ac:spMkLst>
        </pc:spChg>
        <pc:spChg chg="add mod">
          <ac:chgData name="Deseano Shakem Poyer (2115322)" userId="S::2115322@student.uwtsd.ac.uk::b1950176-b13a-4961-b895-042208540309" providerId="AD" clId="Web-{6C2F033F-CFBD-4374-8856-062A8C358666}" dt="2022-02-03T18:59:10.391" v="421" actId="1076"/>
          <ac:spMkLst>
            <pc:docMk/>
            <pc:sldMk cId="2533564269" sldId="257"/>
            <ac:spMk id="6" creationId="{BC3B7849-F9DF-4127-AC0B-6A39DCC40C7F}"/>
          </ac:spMkLst>
        </pc:spChg>
        <pc:spChg chg="add mod">
          <ac:chgData name="Deseano Shakem Poyer (2115322)" userId="S::2115322@student.uwtsd.ac.uk::b1950176-b13a-4961-b895-042208540309" providerId="AD" clId="Web-{6C2F033F-CFBD-4374-8856-062A8C358666}" dt="2022-02-03T19:00:06.674" v="427" actId="20577"/>
          <ac:spMkLst>
            <pc:docMk/>
            <pc:sldMk cId="2533564269" sldId="257"/>
            <ac:spMk id="8" creationId="{D8A5AE4D-B22F-4B7E-9F73-844492DC378F}"/>
          </ac:spMkLst>
        </pc:spChg>
        <pc:picChg chg="add mod">
          <ac:chgData name="Deseano Shakem Poyer (2115322)" userId="S::2115322@student.uwtsd.ac.uk::b1950176-b13a-4961-b895-042208540309" providerId="AD" clId="Web-{6C2F033F-CFBD-4374-8856-062A8C358666}" dt="2022-02-03T18:59:16.313" v="422" actId="1076"/>
          <ac:picMkLst>
            <pc:docMk/>
            <pc:sldMk cId="2533564269" sldId="257"/>
            <ac:picMk id="7" creationId="{8FADEF58-3371-4234-8468-705BD0AC065C}"/>
          </ac:picMkLst>
        </pc:picChg>
      </pc:sldChg>
      <pc:sldMasterChg chg="modSp del delSldLayout modSldLayout">
        <pc:chgData name="Deseano Shakem Poyer (2115322)" userId="S::2115322@student.uwtsd.ac.uk::b1950176-b13a-4961-b895-042208540309" providerId="AD" clId="Web-{6C2F033F-CFBD-4374-8856-062A8C358666}" dt="2022-02-03T17:36:13.128" v="3"/>
        <pc:sldMasterMkLst>
          <pc:docMk/>
          <pc:sldMasterMk cId="2460954070" sldId="2147483660"/>
        </pc:sldMasterMkLst>
        <pc:spChg chg="mod">
          <ac:chgData name="Deseano Shakem Poyer (2115322)" userId="S::2115322@student.uwtsd.ac.uk::b1950176-b13a-4961-b895-042208540309" providerId="AD" clId="Web-{6C2F033F-CFBD-4374-8856-062A8C358666}" dt="2022-02-03T17:36:13.050" v="2"/>
          <ac:spMkLst>
            <pc:docMk/>
            <pc:sldMasterMk cId="2460954070" sldId="2147483660"/>
            <ac:spMk id="2"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ac:spMk id="3"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ac:spMk id="4"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ac:spMk id="5"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ac:spMk id="6" creationId="{00000000-0000-0000-0000-000000000000}"/>
          </ac:spMkLst>
        </pc:spChg>
        <pc:sldLayoutChg chg="modSp del">
          <pc:chgData name="Deseano Shakem Poyer (2115322)" userId="S::2115322@student.uwtsd.ac.uk::b1950176-b13a-4961-b895-042208540309" providerId="AD" clId="Web-{6C2F033F-CFBD-4374-8856-062A8C358666}" dt="2022-02-03T17:36:13.128" v="3"/>
          <pc:sldLayoutMkLst>
            <pc:docMk/>
            <pc:sldMasterMk cId="2460954070" sldId="2147483660"/>
            <pc:sldLayoutMk cId="2385387890" sldId="2147483661"/>
          </pc:sldLayoutMkLst>
          <pc:spChg chg="mod">
            <ac:chgData name="Deseano Shakem Poyer (2115322)" userId="S::2115322@student.uwtsd.ac.uk::b1950176-b13a-4961-b895-042208540309" providerId="AD" clId="Web-{6C2F033F-CFBD-4374-8856-062A8C358666}" dt="2022-02-03T17:36:13.050" v="2"/>
            <ac:spMkLst>
              <pc:docMk/>
              <pc:sldMasterMk cId="2460954070" sldId="2147483660"/>
              <pc:sldLayoutMk cId="2385387890" sldId="2147483661"/>
              <ac:spMk id="2"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2385387890" sldId="2147483661"/>
              <ac:spMk id="3" creationId="{00000000-0000-0000-0000-000000000000}"/>
            </ac:spMkLst>
          </pc:spChg>
        </pc:sldLayoutChg>
        <pc:sldLayoutChg chg="del">
          <pc:chgData name="Deseano Shakem Poyer (2115322)" userId="S::2115322@student.uwtsd.ac.uk::b1950176-b13a-4961-b895-042208540309" providerId="AD" clId="Web-{6C2F033F-CFBD-4374-8856-062A8C358666}" dt="2022-02-03T17:36:13.128" v="3"/>
          <pc:sldLayoutMkLst>
            <pc:docMk/>
            <pc:sldMasterMk cId="2460954070" sldId="2147483660"/>
            <pc:sldLayoutMk cId="949138452" sldId="2147483662"/>
          </pc:sldLayoutMkLst>
        </pc:sldLayoutChg>
        <pc:sldLayoutChg chg="modSp del">
          <pc:chgData name="Deseano Shakem Poyer (2115322)" userId="S::2115322@student.uwtsd.ac.uk::b1950176-b13a-4961-b895-042208540309" providerId="AD" clId="Web-{6C2F033F-CFBD-4374-8856-062A8C358666}" dt="2022-02-03T17:36:13.128" v="3"/>
          <pc:sldLayoutMkLst>
            <pc:docMk/>
            <pc:sldMasterMk cId="2460954070" sldId="2147483660"/>
            <pc:sldLayoutMk cId="2591524520" sldId="2147483663"/>
          </pc:sldLayoutMkLst>
          <pc:spChg chg="mod">
            <ac:chgData name="Deseano Shakem Poyer (2115322)" userId="S::2115322@student.uwtsd.ac.uk::b1950176-b13a-4961-b895-042208540309" providerId="AD" clId="Web-{6C2F033F-CFBD-4374-8856-062A8C358666}" dt="2022-02-03T17:36:13.050" v="2"/>
            <ac:spMkLst>
              <pc:docMk/>
              <pc:sldMasterMk cId="2460954070" sldId="2147483660"/>
              <pc:sldLayoutMk cId="2591524520" sldId="2147483663"/>
              <ac:spMk id="2"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2591524520" sldId="2147483663"/>
              <ac:spMk id="3" creationId="{00000000-0000-0000-0000-000000000000}"/>
            </ac:spMkLst>
          </pc:spChg>
        </pc:sldLayoutChg>
        <pc:sldLayoutChg chg="modSp del">
          <pc:chgData name="Deseano Shakem Poyer (2115322)" userId="S::2115322@student.uwtsd.ac.uk::b1950176-b13a-4961-b895-042208540309" providerId="AD" clId="Web-{6C2F033F-CFBD-4374-8856-062A8C358666}" dt="2022-02-03T17:36:13.128" v="3"/>
          <pc:sldLayoutMkLst>
            <pc:docMk/>
            <pc:sldMasterMk cId="2460954070" sldId="2147483660"/>
            <pc:sldLayoutMk cId="1203092039" sldId="2147483664"/>
          </pc:sldLayoutMkLst>
          <pc:spChg chg="mod">
            <ac:chgData name="Deseano Shakem Poyer (2115322)" userId="S::2115322@student.uwtsd.ac.uk::b1950176-b13a-4961-b895-042208540309" providerId="AD" clId="Web-{6C2F033F-CFBD-4374-8856-062A8C358666}" dt="2022-02-03T17:36:13.050" v="2"/>
            <ac:spMkLst>
              <pc:docMk/>
              <pc:sldMasterMk cId="2460954070" sldId="2147483660"/>
              <pc:sldLayoutMk cId="1203092039" sldId="2147483664"/>
              <ac:spMk id="3"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1203092039" sldId="2147483664"/>
              <ac:spMk id="4" creationId="{00000000-0000-0000-0000-000000000000}"/>
            </ac:spMkLst>
          </pc:spChg>
        </pc:sldLayoutChg>
        <pc:sldLayoutChg chg="modSp del">
          <pc:chgData name="Deseano Shakem Poyer (2115322)" userId="S::2115322@student.uwtsd.ac.uk::b1950176-b13a-4961-b895-042208540309" providerId="AD" clId="Web-{6C2F033F-CFBD-4374-8856-062A8C358666}" dt="2022-02-03T17:36:13.128" v="3"/>
          <pc:sldLayoutMkLst>
            <pc:docMk/>
            <pc:sldMasterMk cId="2460954070" sldId="2147483660"/>
            <pc:sldLayoutMk cId="3733172339" sldId="2147483665"/>
          </pc:sldLayoutMkLst>
          <pc:spChg chg="mod">
            <ac:chgData name="Deseano Shakem Poyer (2115322)" userId="S::2115322@student.uwtsd.ac.uk::b1950176-b13a-4961-b895-042208540309" providerId="AD" clId="Web-{6C2F033F-CFBD-4374-8856-062A8C358666}" dt="2022-02-03T17:36:13.050" v="2"/>
            <ac:spMkLst>
              <pc:docMk/>
              <pc:sldMasterMk cId="2460954070" sldId="2147483660"/>
              <pc:sldLayoutMk cId="3733172339" sldId="2147483665"/>
              <ac:spMk id="2"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3733172339" sldId="2147483665"/>
              <ac:spMk id="3"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3733172339" sldId="2147483665"/>
              <ac:spMk id="4"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3733172339" sldId="2147483665"/>
              <ac:spMk id="5"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3733172339" sldId="2147483665"/>
              <ac:spMk id="6" creationId="{00000000-0000-0000-0000-000000000000}"/>
            </ac:spMkLst>
          </pc:spChg>
        </pc:sldLayoutChg>
        <pc:sldLayoutChg chg="del">
          <pc:chgData name="Deseano Shakem Poyer (2115322)" userId="S::2115322@student.uwtsd.ac.uk::b1950176-b13a-4961-b895-042208540309" providerId="AD" clId="Web-{6C2F033F-CFBD-4374-8856-062A8C358666}" dt="2022-02-03T17:36:13.128" v="3"/>
          <pc:sldLayoutMkLst>
            <pc:docMk/>
            <pc:sldMasterMk cId="2460954070" sldId="2147483660"/>
            <pc:sldLayoutMk cId="3210312558" sldId="2147483666"/>
          </pc:sldLayoutMkLst>
        </pc:sldLayoutChg>
        <pc:sldLayoutChg chg="del">
          <pc:chgData name="Deseano Shakem Poyer (2115322)" userId="S::2115322@student.uwtsd.ac.uk::b1950176-b13a-4961-b895-042208540309" providerId="AD" clId="Web-{6C2F033F-CFBD-4374-8856-062A8C358666}" dt="2022-02-03T17:36:13.128" v="3"/>
          <pc:sldLayoutMkLst>
            <pc:docMk/>
            <pc:sldMasterMk cId="2460954070" sldId="2147483660"/>
            <pc:sldLayoutMk cId="3146388984" sldId="2147483667"/>
          </pc:sldLayoutMkLst>
        </pc:sldLayoutChg>
        <pc:sldLayoutChg chg="modSp del">
          <pc:chgData name="Deseano Shakem Poyer (2115322)" userId="S::2115322@student.uwtsd.ac.uk::b1950176-b13a-4961-b895-042208540309" providerId="AD" clId="Web-{6C2F033F-CFBD-4374-8856-062A8C358666}" dt="2022-02-03T17:36:13.128" v="3"/>
          <pc:sldLayoutMkLst>
            <pc:docMk/>
            <pc:sldMasterMk cId="2460954070" sldId="2147483660"/>
            <pc:sldLayoutMk cId="3171841454" sldId="2147483668"/>
          </pc:sldLayoutMkLst>
          <pc:spChg chg="mod">
            <ac:chgData name="Deseano Shakem Poyer (2115322)" userId="S::2115322@student.uwtsd.ac.uk::b1950176-b13a-4961-b895-042208540309" providerId="AD" clId="Web-{6C2F033F-CFBD-4374-8856-062A8C358666}" dt="2022-02-03T17:36:13.050" v="2"/>
            <ac:spMkLst>
              <pc:docMk/>
              <pc:sldMasterMk cId="2460954070" sldId="2147483660"/>
              <pc:sldLayoutMk cId="3171841454" sldId="2147483668"/>
              <ac:spMk id="2"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3171841454" sldId="2147483668"/>
              <ac:spMk id="3"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3171841454" sldId="2147483668"/>
              <ac:spMk id="4" creationId="{00000000-0000-0000-0000-000000000000}"/>
            </ac:spMkLst>
          </pc:spChg>
        </pc:sldLayoutChg>
        <pc:sldLayoutChg chg="modSp del">
          <pc:chgData name="Deseano Shakem Poyer (2115322)" userId="S::2115322@student.uwtsd.ac.uk::b1950176-b13a-4961-b895-042208540309" providerId="AD" clId="Web-{6C2F033F-CFBD-4374-8856-062A8C358666}" dt="2022-02-03T17:36:13.128" v="3"/>
          <pc:sldLayoutMkLst>
            <pc:docMk/>
            <pc:sldMasterMk cId="2460954070" sldId="2147483660"/>
            <pc:sldLayoutMk cId="1718958274" sldId="2147483669"/>
          </pc:sldLayoutMkLst>
          <pc:spChg chg="mod">
            <ac:chgData name="Deseano Shakem Poyer (2115322)" userId="S::2115322@student.uwtsd.ac.uk::b1950176-b13a-4961-b895-042208540309" providerId="AD" clId="Web-{6C2F033F-CFBD-4374-8856-062A8C358666}" dt="2022-02-03T17:36:13.050" v="2"/>
            <ac:spMkLst>
              <pc:docMk/>
              <pc:sldMasterMk cId="2460954070" sldId="2147483660"/>
              <pc:sldLayoutMk cId="1718958274" sldId="2147483669"/>
              <ac:spMk id="2"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1718958274" sldId="2147483669"/>
              <ac:spMk id="3"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1718958274" sldId="2147483669"/>
              <ac:spMk id="4" creationId="{00000000-0000-0000-0000-000000000000}"/>
            </ac:spMkLst>
          </pc:spChg>
        </pc:sldLayoutChg>
        <pc:sldLayoutChg chg="del">
          <pc:chgData name="Deseano Shakem Poyer (2115322)" userId="S::2115322@student.uwtsd.ac.uk::b1950176-b13a-4961-b895-042208540309" providerId="AD" clId="Web-{6C2F033F-CFBD-4374-8856-062A8C358666}" dt="2022-02-03T17:36:13.128" v="3"/>
          <pc:sldLayoutMkLst>
            <pc:docMk/>
            <pc:sldMasterMk cId="2460954070" sldId="2147483660"/>
            <pc:sldLayoutMk cId="2202905451" sldId="2147483670"/>
          </pc:sldLayoutMkLst>
        </pc:sldLayoutChg>
        <pc:sldLayoutChg chg="modSp del">
          <pc:chgData name="Deseano Shakem Poyer (2115322)" userId="S::2115322@student.uwtsd.ac.uk::b1950176-b13a-4961-b895-042208540309" providerId="AD" clId="Web-{6C2F033F-CFBD-4374-8856-062A8C358666}" dt="2022-02-03T17:36:13.128" v="3"/>
          <pc:sldLayoutMkLst>
            <pc:docMk/>
            <pc:sldMasterMk cId="2460954070" sldId="2147483660"/>
            <pc:sldLayoutMk cId="3479445657" sldId="2147483671"/>
          </pc:sldLayoutMkLst>
          <pc:spChg chg="mod">
            <ac:chgData name="Deseano Shakem Poyer (2115322)" userId="S::2115322@student.uwtsd.ac.uk::b1950176-b13a-4961-b895-042208540309" providerId="AD" clId="Web-{6C2F033F-CFBD-4374-8856-062A8C358666}" dt="2022-02-03T17:36:13.050" v="2"/>
            <ac:spMkLst>
              <pc:docMk/>
              <pc:sldMasterMk cId="2460954070" sldId="2147483660"/>
              <pc:sldLayoutMk cId="3479445657" sldId="2147483671"/>
              <ac:spMk id="2" creationId="{00000000-0000-0000-0000-000000000000}"/>
            </ac:spMkLst>
          </pc:spChg>
          <pc:spChg chg="mod">
            <ac:chgData name="Deseano Shakem Poyer (2115322)" userId="S::2115322@student.uwtsd.ac.uk::b1950176-b13a-4961-b895-042208540309" providerId="AD" clId="Web-{6C2F033F-CFBD-4374-8856-062A8C358666}" dt="2022-02-03T17:36:13.050" v="2"/>
            <ac:spMkLst>
              <pc:docMk/>
              <pc:sldMasterMk cId="2460954070" sldId="2147483660"/>
              <pc:sldLayoutMk cId="3479445657" sldId="2147483671"/>
              <ac:spMk id="3" creationId="{00000000-0000-0000-0000-000000000000}"/>
            </ac:spMkLst>
          </pc:spChg>
        </pc:sldLayoutChg>
      </pc:sldMasterChg>
      <pc:sldMasterChg chg="modSp add del addSldLayout delSldLayout modSldLayout">
        <pc:chgData name="Deseano Shakem Poyer (2115322)" userId="S::2115322@student.uwtsd.ac.uk::b1950176-b13a-4961-b895-042208540309" providerId="AD" clId="Web-{6C2F033F-CFBD-4374-8856-062A8C358666}" dt="2022-02-03T17:39:20.664" v="5"/>
        <pc:sldMasterMkLst>
          <pc:docMk/>
          <pc:sldMasterMk cId="372631675" sldId="2147483672"/>
        </pc:sldMasterMkLst>
        <pc:spChg chg="mod">
          <ac:chgData name="Deseano Shakem Poyer (2115322)" userId="S::2115322@student.uwtsd.ac.uk::b1950176-b13a-4961-b895-042208540309" providerId="AD" clId="Web-{6C2F033F-CFBD-4374-8856-062A8C358666}" dt="2022-02-03T17:39:20.585" v="4"/>
          <ac:spMkLst>
            <pc:docMk/>
            <pc:sldMasterMk cId="372631675" sldId="2147483672"/>
            <ac:spMk id="2"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ac:spMk id="3"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ac:spMk id="4"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ac:spMk id="5"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ac:spMk id="6" creationId="{00000000-0000-0000-0000-000000000000}"/>
          </ac:spMkLst>
        </pc:spChg>
        <pc:sldLayoutChg chg="modSp 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1581300202" sldId="2147483673"/>
          </pc:sldLayoutMkLst>
          <pc:spChg chg="mod">
            <ac:chgData name="Deseano Shakem Poyer (2115322)" userId="S::2115322@student.uwtsd.ac.uk::b1950176-b13a-4961-b895-042208540309" providerId="AD" clId="Web-{6C2F033F-CFBD-4374-8856-062A8C358666}" dt="2022-02-03T17:39:20.585" v="4"/>
            <ac:spMkLst>
              <pc:docMk/>
              <pc:sldMasterMk cId="372631675" sldId="2147483672"/>
              <pc:sldLayoutMk cId="1581300202" sldId="2147483673"/>
              <ac:spMk id="2"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1581300202" sldId="2147483673"/>
              <ac:spMk id="3" creationId="{00000000-0000-0000-0000-000000000000}"/>
            </ac:spMkLst>
          </pc:spChg>
        </pc:sldLayoutChg>
        <pc:sldLayoutChg chg="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1138225092" sldId="2147483674"/>
          </pc:sldLayoutMkLst>
        </pc:sldLayoutChg>
        <pc:sldLayoutChg chg="modSp 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1926718837" sldId="2147483675"/>
          </pc:sldLayoutMkLst>
          <pc:spChg chg="mod">
            <ac:chgData name="Deseano Shakem Poyer (2115322)" userId="S::2115322@student.uwtsd.ac.uk::b1950176-b13a-4961-b895-042208540309" providerId="AD" clId="Web-{6C2F033F-CFBD-4374-8856-062A8C358666}" dt="2022-02-03T17:39:20.585" v="4"/>
            <ac:spMkLst>
              <pc:docMk/>
              <pc:sldMasterMk cId="372631675" sldId="2147483672"/>
              <pc:sldLayoutMk cId="1926718837" sldId="2147483675"/>
              <ac:spMk id="2"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1926718837" sldId="2147483675"/>
              <ac:spMk id="3" creationId="{00000000-0000-0000-0000-000000000000}"/>
            </ac:spMkLst>
          </pc:spChg>
        </pc:sldLayoutChg>
        <pc:sldLayoutChg chg="modSp 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3499665985" sldId="2147483676"/>
          </pc:sldLayoutMkLst>
          <pc:spChg chg="mod">
            <ac:chgData name="Deseano Shakem Poyer (2115322)" userId="S::2115322@student.uwtsd.ac.uk::b1950176-b13a-4961-b895-042208540309" providerId="AD" clId="Web-{6C2F033F-CFBD-4374-8856-062A8C358666}" dt="2022-02-03T17:39:20.585" v="4"/>
            <ac:spMkLst>
              <pc:docMk/>
              <pc:sldMasterMk cId="372631675" sldId="2147483672"/>
              <pc:sldLayoutMk cId="3499665985" sldId="2147483676"/>
              <ac:spMk id="3"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3499665985" sldId="2147483676"/>
              <ac:spMk id="4" creationId="{00000000-0000-0000-0000-000000000000}"/>
            </ac:spMkLst>
          </pc:spChg>
        </pc:sldLayoutChg>
        <pc:sldLayoutChg chg="modSp 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3732381380" sldId="2147483677"/>
          </pc:sldLayoutMkLst>
          <pc:spChg chg="mod">
            <ac:chgData name="Deseano Shakem Poyer (2115322)" userId="S::2115322@student.uwtsd.ac.uk::b1950176-b13a-4961-b895-042208540309" providerId="AD" clId="Web-{6C2F033F-CFBD-4374-8856-062A8C358666}" dt="2022-02-03T17:39:20.585" v="4"/>
            <ac:spMkLst>
              <pc:docMk/>
              <pc:sldMasterMk cId="372631675" sldId="2147483672"/>
              <pc:sldLayoutMk cId="3732381380" sldId="2147483677"/>
              <ac:spMk id="2"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3732381380" sldId="2147483677"/>
              <ac:spMk id="3"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3732381380" sldId="2147483677"/>
              <ac:spMk id="4"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3732381380" sldId="2147483677"/>
              <ac:spMk id="5"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3732381380" sldId="2147483677"/>
              <ac:spMk id="6" creationId="{00000000-0000-0000-0000-000000000000}"/>
            </ac:spMkLst>
          </pc:spChg>
        </pc:sldLayoutChg>
        <pc:sldLayoutChg chg="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4026657872" sldId="2147483678"/>
          </pc:sldLayoutMkLst>
        </pc:sldLayoutChg>
        <pc:sldLayoutChg chg="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897730504" sldId="2147483679"/>
          </pc:sldLayoutMkLst>
        </pc:sldLayoutChg>
        <pc:sldLayoutChg chg="modSp 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2244672569" sldId="2147483680"/>
          </pc:sldLayoutMkLst>
          <pc:spChg chg="mod">
            <ac:chgData name="Deseano Shakem Poyer (2115322)" userId="S::2115322@student.uwtsd.ac.uk::b1950176-b13a-4961-b895-042208540309" providerId="AD" clId="Web-{6C2F033F-CFBD-4374-8856-062A8C358666}" dt="2022-02-03T17:39:20.585" v="4"/>
            <ac:spMkLst>
              <pc:docMk/>
              <pc:sldMasterMk cId="372631675" sldId="2147483672"/>
              <pc:sldLayoutMk cId="2244672569" sldId="2147483680"/>
              <ac:spMk id="2"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2244672569" sldId="2147483680"/>
              <ac:spMk id="3"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2244672569" sldId="2147483680"/>
              <ac:spMk id="4" creationId="{00000000-0000-0000-0000-000000000000}"/>
            </ac:spMkLst>
          </pc:spChg>
        </pc:sldLayoutChg>
        <pc:sldLayoutChg chg="modSp 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51475471" sldId="2147483681"/>
          </pc:sldLayoutMkLst>
          <pc:spChg chg="mod">
            <ac:chgData name="Deseano Shakem Poyer (2115322)" userId="S::2115322@student.uwtsd.ac.uk::b1950176-b13a-4961-b895-042208540309" providerId="AD" clId="Web-{6C2F033F-CFBD-4374-8856-062A8C358666}" dt="2022-02-03T17:39:20.585" v="4"/>
            <ac:spMkLst>
              <pc:docMk/>
              <pc:sldMasterMk cId="372631675" sldId="2147483672"/>
              <pc:sldLayoutMk cId="51475471" sldId="2147483681"/>
              <ac:spMk id="2"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51475471" sldId="2147483681"/>
              <ac:spMk id="3"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51475471" sldId="2147483681"/>
              <ac:spMk id="4" creationId="{00000000-0000-0000-0000-000000000000}"/>
            </ac:spMkLst>
          </pc:spChg>
        </pc:sldLayoutChg>
        <pc:sldLayoutChg chg="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2717642515" sldId="2147483682"/>
          </pc:sldLayoutMkLst>
        </pc:sldLayoutChg>
        <pc:sldLayoutChg chg="modSp add del mod replId">
          <pc:chgData name="Deseano Shakem Poyer (2115322)" userId="S::2115322@student.uwtsd.ac.uk::b1950176-b13a-4961-b895-042208540309" providerId="AD" clId="Web-{6C2F033F-CFBD-4374-8856-062A8C358666}" dt="2022-02-03T17:39:20.664" v="5"/>
          <pc:sldLayoutMkLst>
            <pc:docMk/>
            <pc:sldMasterMk cId="372631675" sldId="2147483672"/>
            <pc:sldLayoutMk cId="3866284975" sldId="2147483683"/>
          </pc:sldLayoutMkLst>
          <pc:spChg chg="mod">
            <ac:chgData name="Deseano Shakem Poyer (2115322)" userId="S::2115322@student.uwtsd.ac.uk::b1950176-b13a-4961-b895-042208540309" providerId="AD" clId="Web-{6C2F033F-CFBD-4374-8856-062A8C358666}" dt="2022-02-03T17:39:20.585" v="4"/>
            <ac:spMkLst>
              <pc:docMk/>
              <pc:sldMasterMk cId="372631675" sldId="2147483672"/>
              <pc:sldLayoutMk cId="3866284975" sldId="2147483683"/>
              <ac:spMk id="2" creationId="{00000000-0000-0000-0000-000000000000}"/>
            </ac:spMkLst>
          </pc:spChg>
          <pc:spChg chg="mod">
            <ac:chgData name="Deseano Shakem Poyer (2115322)" userId="S::2115322@student.uwtsd.ac.uk::b1950176-b13a-4961-b895-042208540309" providerId="AD" clId="Web-{6C2F033F-CFBD-4374-8856-062A8C358666}" dt="2022-02-03T17:39:20.585" v="4"/>
            <ac:spMkLst>
              <pc:docMk/>
              <pc:sldMasterMk cId="372631675" sldId="2147483672"/>
              <pc:sldLayoutMk cId="3866284975" sldId="2147483683"/>
              <ac:spMk id="3" creationId="{00000000-0000-0000-0000-000000000000}"/>
            </ac:spMkLst>
          </pc:spChg>
        </pc:sldLayoutChg>
      </pc:sldMasterChg>
      <pc:sldMasterChg chg="add addSldLayout modSldLayout">
        <pc:chgData name="Deseano Shakem Poyer (2115322)" userId="S::2115322@student.uwtsd.ac.uk::b1950176-b13a-4961-b895-042208540309" providerId="AD" clId="Web-{6C2F033F-CFBD-4374-8856-062A8C358666}" dt="2022-02-03T17:39:20.664" v="5"/>
        <pc:sldMasterMkLst>
          <pc:docMk/>
          <pc:sldMasterMk cId="1748109849" sldId="2147483684"/>
        </pc:sldMasterMkLst>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2123193251" sldId="2147483685"/>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2513046672" sldId="2147483686"/>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3319931496" sldId="2147483687"/>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3624294646" sldId="2147483688"/>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1496247071" sldId="2147483689"/>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3200367868" sldId="2147483690"/>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3536610994" sldId="2147483691"/>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2438379055" sldId="2147483692"/>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3651616843" sldId="2147483693"/>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4191963084" sldId="2147483694"/>
          </pc:sldLayoutMkLst>
        </pc:sldLayoutChg>
        <pc:sldLayoutChg chg="add mod replId">
          <pc:chgData name="Deseano Shakem Poyer (2115322)" userId="S::2115322@student.uwtsd.ac.uk::b1950176-b13a-4961-b895-042208540309" providerId="AD" clId="Web-{6C2F033F-CFBD-4374-8856-062A8C358666}" dt="2022-02-03T17:39:20.664" v="5"/>
          <pc:sldLayoutMkLst>
            <pc:docMk/>
            <pc:sldMasterMk cId="1748109849" sldId="2147483684"/>
            <pc:sldLayoutMk cId="2255539352" sldId="2147483695"/>
          </pc:sldLayoutMkLst>
        </pc:sldLayoutChg>
      </pc:sldMasterChg>
    </pc:docChg>
  </pc:docChgLst>
  <pc:docChgLst>
    <pc:chgData name="Deseano Poyer (2115322)" userId="b1950176-b13a-4961-b895-042208540309" providerId="ADAL" clId="{DBFDE149-FDC0-446C-9DDF-BFDD0BC3AEF5}"/>
    <pc:docChg chg="custSel addSld modSld">
      <pc:chgData name="Deseano Poyer (2115322)" userId="b1950176-b13a-4961-b895-042208540309" providerId="ADAL" clId="{DBFDE149-FDC0-446C-9DDF-BFDD0BC3AEF5}" dt="2022-11-07T21:10:11.604" v="9551" actId="20577"/>
      <pc:docMkLst>
        <pc:docMk/>
      </pc:docMkLst>
      <pc:sldChg chg="addSp delSp modSp mod delAnim">
        <pc:chgData name="Deseano Poyer (2115322)" userId="b1950176-b13a-4961-b895-042208540309" providerId="ADAL" clId="{DBFDE149-FDC0-446C-9DDF-BFDD0BC3AEF5}" dt="2022-11-06T19:59:03.194" v="9414" actId="17032"/>
        <pc:sldMkLst>
          <pc:docMk/>
          <pc:sldMk cId="2533564269" sldId="257"/>
        </pc:sldMkLst>
        <pc:spChg chg="mod">
          <ac:chgData name="Deseano Poyer (2115322)" userId="b1950176-b13a-4961-b895-042208540309" providerId="ADAL" clId="{DBFDE149-FDC0-446C-9DDF-BFDD0BC3AEF5}" dt="2022-11-06T19:59:03.194" v="9414" actId="17032"/>
          <ac:spMkLst>
            <pc:docMk/>
            <pc:sldMk cId="2533564269" sldId="257"/>
            <ac:spMk id="2" creationId="{B8F7F4EB-07BA-46C6-BCA2-E7063886BE86}"/>
          </ac:spMkLst>
        </pc:spChg>
        <pc:spChg chg="del mod">
          <ac:chgData name="Deseano Poyer (2115322)" userId="b1950176-b13a-4961-b895-042208540309" providerId="ADAL" clId="{DBFDE149-FDC0-446C-9DDF-BFDD0BC3AEF5}" dt="2022-11-05T20:01:00.505" v="415" actId="478"/>
          <ac:spMkLst>
            <pc:docMk/>
            <pc:sldMk cId="2533564269" sldId="257"/>
            <ac:spMk id="3" creationId="{FEDB00C5-D4DE-43EC-9F0D-4F3BFA566C91}"/>
          </ac:spMkLst>
        </pc:spChg>
        <pc:spChg chg="mod">
          <ac:chgData name="Deseano Poyer (2115322)" userId="b1950176-b13a-4961-b895-042208540309" providerId="ADAL" clId="{DBFDE149-FDC0-446C-9DDF-BFDD0BC3AEF5}" dt="2022-11-06T19:57:44.865" v="9413" actId="207"/>
          <ac:spMkLst>
            <pc:docMk/>
            <pc:sldMk cId="2533564269" sldId="257"/>
            <ac:spMk id="4" creationId="{DFCE0E04-77A9-4A56-A048-3673B29D8D1F}"/>
          </ac:spMkLst>
        </pc:spChg>
        <pc:spChg chg="del mod">
          <ac:chgData name="Deseano Poyer (2115322)" userId="b1950176-b13a-4961-b895-042208540309" providerId="ADAL" clId="{DBFDE149-FDC0-446C-9DDF-BFDD0BC3AEF5}" dt="2022-11-05T20:05:24.397" v="432" actId="478"/>
          <ac:spMkLst>
            <pc:docMk/>
            <pc:sldMk cId="2533564269" sldId="257"/>
            <ac:spMk id="5" creationId="{C8C3D50E-ACE0-4E38-91E3-F6CF8BD19D93}"/>
          </ac:spMkLst>
        </pc:spChg>
        <pc:spChg chg="mod">
          <ac:chgData name="Deseano Poyer (2115322)" userId="b1950176-b13a-4961-b895-042208540309" providerId="ADAL" clId="{DBFDE149-FDC0-446C-9DDF-BFDD0BC3AEF5}" dt="2022-11-06T19:56:45.873" v="9411" actId="207"/>
          <ac:spMkLst>
            <pc:docMk/>
            <pc:sldMk cId="2533564269" sldId="257"/>
            <ac:spMk id="6" creationId="{BC3B7849-F9DF-4127-AC0B-6A39DCC40C7F}"/>
          </ac:spMkLst>
        </pc:spChg>
        <pc:spChg chg="del mod">
          <ac:chgData name="Deseano Poyer (2115322)" userId="b1950176-b13a-4961-b895-042208540309" providerId="ADAL" clId="{DBFDE149-FDC0-446C-9DDF-BFDD0BC3AEF5}" dt="2022-11-01T18:16:52.709" v="411" actId="478"/>
          <ac:spMkLst>
            <pc:docMk/>
            <pc:sldMk cId="2533564269" sldId="257"/>
            <ac:spMk id="8" creationId="{D8A5AE4D-B22F-4B7E-9F73-844492DC378F}"/>
          </ac:spMkLst>
        </pc:spChg>
        <pc:spChg chg="del mod">
          <ac:chgData name="Deseano Poyer (2115322)" userId="b1950176-b13a-4961-b895-042208540309" providerId="ADAL" clId="{DBFDE149-FDC0-446C-9DDF-BFDD0BC3AEF5}" dt="2022-11-05T21:14:02.683" v="8134" actId="478"/>
          <ac:spMkLst>
            <pc:docMk/>
            <pc:sldMk cId="2533564269" sldId="257"/>
            <ac:spMk id="10" creationId="{35082754-8C1A-4767-8DEB-DD3D87A82A33}"/>
          </ac:spMkLst>
        </pc:spChg>
        <pc:spChg chg="del mod">
          <ac:chgData name="Deseano Poyer (2115322)" userId="b1950176-b13a-4961-b895-042208540309" providerId="ADAL" clId="{DBFDE149-FDC0-446C-9DDF-BFDD0BC3AEF5}" dt="2022-11-05T20:20:15.145" v="1612" actId="478"/>
          <ac:spMkLst>
            <pc:docMk/>
            <pc:sldMk cId="2533564269" sldId="257"/>
            <ac:spMk id="12" creationId="{192AA19B-E2AC-4460-A0E4-C58300FA1127}"/>
          </ac:spMkLst>
        </pc:spChg>
        <pc:spChg chg="del">
          <ac:chgData name="Deseano Poyer (2115322)" userId="b1950176-b13a-4961-b895-042208540309" providerId="ADAL" clId="{DBFDE149-FDC0-446C-9DDF-BFDD0BC3AEF5}" dt="2022-11-05T20:04:56.094" v="425" actId="478"/>
          <ac:spMkLst>
            <pc:docMk/>
            <pc:sldMk cId="2533564269" sldId="257"/>
            <ac:spMk id="13" creationId="{895910CC-0252-42F2-8185-DF9A97E7E24F}"/>
          </ac:spMkLst>
        </pc:spChg>
        <pc:spChg chg="del">
          <ac:chgData name="Deseano Poyer (2115322)" userId="b1950176-b13a-4961-b895-042208540309" providerId="ADAL" clId="{DBFDE149-FDC0-446C-9DDF-BFDD0BC3AEF5}" dt="2022-11-01T18:17:06.750" v="413" actId="478"/>
          <ac:spMkLst>
            <pc:docMk/>
            <pc:sldMk cId="2533564269" sldId="257"/>
            <ac:spMk id="14" creationId="{373B350E-7E8D-4FA9-BD79-03805B8E5222}"/>
          </ac:spMkLst>
        </pc:spChg>
        <pc:spChg chg="del">
          <ac:chgData name="Deseano Poyer (2115322)" userId="b1950176-b13a-4961-b895-042208540309" providerId="ADAL" clId="{DBFDE149-FDC0-446C-9DDF-BFDD0BC3AEF5}" dt="2022-11-01T18:17:14.766" v="414" actId="478"/>
          <ac:spMkLst>
            <pc:docMk/>
            <pc:sldMk cId="2533564269" sldId="257"/>
            <ac:spMk id="15" creationId="{DB1EE4F3-5A9C-4817-9878-960310B38233}"/>
          </ac:spMkLst>
        </pc:spChg>
        <pc:spChg chg="add mod">
          <ac:chgData name="Deseano Poyer (2115322)" userId="b1950176-b13a-4961-b895-042208540309" providerId="ADAL" clId="{DBFDE149-FDC0-446C-9DDF-BFDD0BC3AEF5}" dt="2022-11-06T19:55:44.771" v="9407" actId="207"/>
          <ac:spMkLst>
            <pc:docMk/>
            <pc:sldMk cId="2533564269" sldId="257"/>
            <ac:spMk id="19" creationId="{35715AA1-6001-D1B4-3953-BC60D037F25D}"/>
          </ac:spMkLst>
        </pc:spChg>
        <pc:spChg chg="add mod">
          <ac:chgData name="Deseano Poyer (2115322)" userId="b1950176-b13a-4961-b895-042208540309" providerId="ADAL" clId="{DBFDE149-FDC0-446C-9DDF-BFDD0BC3AEF5}" dt="2022-11-06T19:56:18.980" v="9409" actId="207"/>
          <ac:spMkLst>
            <pc:docMk/>
            <pc:sldMk cId="2533564269" sldId="257"/>
            <ac:spMk id="20" creationId="{2C6AF94D-38C1-F1CA-05CE-8274B065A29C}"/>
          </ac:spMkLst>
        </pc:spChg>
        <pc:spChg chg="add del mod">
          <ac:chgData name="Deseano Poyer (2115322)" userId="b1950176-b13a-4961-b895-042208540309" providerId="ADAL" clId="{DBFDE149-FDC0-446C-9DDF-BFDD0BC3AEF5}" dt="2022-11-05T20:22:00.893" v="2992" actId="478"/>
          <ac:spMkLst>
            <pc:docMk/>
            <pc:sldMk cId="2533564269" sldId="257"/>
            <ac:spMk id="21" creationId="{9F97F2E6-C203-0C59-7F9A-9A18F2AEA10F}"/>
          </ac:spMkLst>
        </pc:spChg>
        <pc:spChg chg="add del mod">
          <ac:chgData name="Deseano Poyer (2115322)" userId="b1950176-b13a-4961-b895-042208540309" providerId="ADAL" clId="{DBFDE149-FDC0-446C-9DDF-BFDD0BC3AEF5}" dt="2022-11-05T20:50:24.661" v="3320" actId="478"/>
          <ac:spMkLst>
            <pc:docMk/>
            <pc:sldMk cId="2533564269" sldId="257"/>
            <ac:spMk id="22" creationId="{81FD8550-DD0F-A288-86F2-6C6F821282A2}"/>
          </ac:spMkLst>
        </pc:spChg>
        <pc:spChg chg="add mod">
          <ac:chgData name="Deseano Poyer (2115322)" userId="b1950176-b13a-4961-b895-042208540309" providerId="ADAL" clId="{DBFDE149-FDC0-446C-9DDF-BFDD0BC3AEF5}" dt="2022-11-06T19:56:53.490" v="9412" actId="207"/>
          <ac:spMkLst>
            <pc:docMk/>
            <pc:sldMk cId="2533564269" sldId="257"/>
            <ac:spMk id="23" creationId="{CEDD3E3A-E672-8B3D-DAD8-552B077CC261}"/>
          </ac:spMkLst>
        </pc:spChg>
        <pc:spChg chg="add mod">
          <ac:chgData name="Deseano Poyer (2115322)" userId="b1950176-b13a-4961-b895-042208540309" providerId="ADAL" clId="{DBFDE149-FDC0-446C-9DDF-BFDD0BC3AEF5}" dt="2022-11-06T19:56:00.128" v="9408" actId="207"/>
          <ac:spMkLst>
            <pc:docMk/>
            <pc:sldMk cId="2533564269" sldId="257"/>
            <ac:spMk id="24" creationId="{61C951EC-6329-5C40-3782-C6382FEA0763}"/>
          </ac:spMkLst>
        </pc:spChg>
        <pc:spChg chg="add mod">
          <ac:chgData name="Deseano Poyer (2115322)" userId="b1950176-b13a-4961-b895-042208540309" providerId="ADAL" clId="{DBFDE149-FDC0-446C-9DDF-BFDD0BC3AEF5}" dt="2022-11-06T19:56:30.384" v="9410" actId="207"/>
          <ac:spMkLst>
            <pc:docMk/>
            <pc:sldMk cId="2533564269" sldId="257"/>
            <ac:spMk id="25" creationId="{F707BA02-0F5D-80A8-685A-D342E4D6D1C9}"/>
          </ac:spMkLst>
        </pc:spChg>
        <pc:picChg chg="del">
          <ac:chgData name="Deseano Poyer (2115322)" userId="b1950176-b13a-4961-b895-042208540309" providerId="ADAL" clId="{DBFDE149-FDC0-446C-9DDF-BFDD0BC3AEF5}" dt="2022-11-01T18:17:02.908" v="412" actId="478"/>
          <ac:picMkLst>
            <pc:docMk/>
            <pc:sldMk cId="2533564269" sldId="257"/>
            <ac:picMk id="7" creationId="{66213B9F-CC64-4B24-AC85-620348709DCD}"/>
          </ac:picMkLst>
        </pc:picChg>
        <pc:picChg chg="del">
          <ac:chgData name="Deseano Poyer (2115322)" userId="b1950176-b13a-4961-b895-042208540309" providerId="ADAL" clId="{DBFDE149-FDC0-446C-9DDF-BFDD0BC3AEF5}" dt="2022-11-05T20:04:36.492" v="423" actId="478"/>
          <ac:picMkLst>
            <pc:docMk/>
            <pc:sldMk cId="2533564269" sldId="257"/>
            <ac:picMk id="9" creationId="{69185A38-7A9B-4754-8405-869269700E14}"/>
          </ac:picMkLst>
        </pc:picChg>
        <pc:picChg chg="del mod">
          <ac:chgData name="Deseano Poyer (2115322)" userId="b1950176-b13a-4961-b895-042208540309" providerId="ADAL" clId="{DBFDE149-FDC0-446C-9DDF-BFDD0BC3AEF5}" dt="2022-11-05T20:15:46.722" v="1410" actId="478"/>
          <ac:picMkLst>
            <pc:docMk/>
            <pc:sldMk cId="2533564269" sldId="257"/>
            <ac:picMk id="11" creationId="{58077319-58C6-49B7-997E-A8DB76CADCF3}"/>
          </ac:picMkLst>
        </pc:picChg>
        <pc:picChg chg="del">
          <ac:chgData name="Deseano Poyer (2115322)" userId="b1950176-b13a-4961-b895-042208540309" providerId="ADAL" clId="{DBFDE149-FDC0-446C-9DDF-BFDD0BC3AEF5}" dt="2022-11-01T18:16:44.259" v="408" actId="478"/>
          <ac:picMkLst>
            <pc:docMk/>
            <pc:sldMk cId="2533564269" sldId="257"/>
            <ac:picMk id="16" creationId="{27068A46-B275-4DF0-ABBA-A14FFF18DA7D}"/>
          </ac:picMkLst>
        </pc:picChg>
        <pc:picChg chg="del">
          <ac:chgData name="Deseano Poyer (2115322)" userId="b1950176-b13a-4961-b895-042208540309" providerId="ADAL" clId="{DBFDE149-FDC0-446C-9DDF-BFDD0BC3AEF5}" dt="2022-11-01T18:16:49.525" v="410" actId="478"/>
          <ac:picMkLst>
            <pc:docMk/>
            <pc:sldMk cId="2533564269" sldId="257"/>
            <ac:picMk id="18" creationId="{117FDDE6-3CB6-4BF9-AA2F-39563B46F987}"/>
          </ac:picMkLst>
        </pc:picChg>
      </pc:sldChg>
      <pc:sldChg chg="modSp new mod">
        <pc:chgData name="Deseano Poyer (2115322)" userId="b1950176-b13a-4961-b895-042208540309" providerId="ADAL" clId="{DBFDE149-FDC0-446C-9DDF-BFDD0BC3AEF5}" dt="2022-11-07T21:10:11.604" v="9551" actId="20577"/>
        <pc:sldMkLst>
          <pc:docMk/>
          <pc:sldMk cId="587783732" sldId="258"/>
        </pc:sldMkLst>
        <pc:spChg chg="mod">
          <ac:chgData name="Deseano Poyer (2115322)" userId="b1950176-b13a-4961-b895-042208540309" providerId="ADAL" clId="{DBFDE149-FDC0-446C-9DDF-BFDD0BC3AEF5}" dt="2022-11-07T21:09:55.326" v="9547" actId="20577"/>
          <ac:spMkLst>
            <pc:docMk/>
            <pc:sldMk cId="587783732" sldId="258"/>
            <ac:spMk id="2" creationId="{846A4A59-8475-2A49-5DAF-C061BA992973}"/>
          </ac:spMkLst>
        </pc:spChg>
        <pc:spChg chg="mod">
          <ac:chgData name="Deseano Poyer (2115322)" userId="b1950176-b13a-4961-b895-042208540309" providerId="ADAL" clId="{DBFDE149-FDC0-446C-9DDF-BFDD0BC3AEF5}" dt="2022-11-07T21:10:11.604" v="9551" actId="20577"/>
          <ac:spMkLst>
            <pc:docMk/>
            <pc:sldMk cId="587783732" sldId="258"/>
            <ac:spMk id="3" creationId="{16F0385F-01AE-5BE0-7923-62E9A829F9D1}"/>
          </ac:spMkLst>
        </pc:spChg>
      </pc:sldChg>
      <pc:sldChg chg="modSp new mod">
        <pc:chgData name="Deseano Poyer (2115322)" userId="b1950176-b13a-4961-b895-042208540309" providerId="ADAL" clId="{DBFDE149-FDC0-446C-9DDF-BFDD0BC3AEF5}" dt="2022-11-07T21:09:44.427" v="9525" actId="20577"/>
        <pc:sldMkLst>
          <pc:docMk/>
          <pc:sldMk cId="3207117387" sldId="259"/>
        </pc:sldMkLst>
        <pc:spChg chg="mod">
          <ac:chgData name="Deseano Poyer (2115322)" userId="b1950176-b13a-4961-b895-042208540309" providerId="ADAL" clId="{DBFDE149-FDC0-446C-9DDF-BFDD0BC3AEF5}" dt="2022-11-07T21:08:41.231" v="9497" actId="20577"/>
          <ac:spMkLst>
            <pc:docMk/>
            <pc:sldMk cId="3207117387" sldId="259"/>
            <ac:spMk id="2" creationId="{FFBA73D8-9207-1806-AE4A-7EED9AA08FB1}"/>
          </ac:spMkLst>
        </pc:spChg>
        <pc:spChg chg="mod">
          <ac:chgData name="Deseano Poyer (2115322)" userId="b1950176-b13a-4961-b895-042208540309" providerId="ADAL" clId="{DBFDE149-FDC0-446C-9DDF-BFDD0BC3AEF5}" dt="2022-11-07T21:09:44.427" v="9525" actId="20577"/>
          <ac:spMkLst>
            <pc:docMk/>
            <pc:sldMk cId="3207117387" sldId="259"/>
            <ac:spMk id="3" creationId="{2EE603A3-38A9-F999-6126-29933B0AC4C7}"/>
          </ac:spMkLst>
        </pc:spChg>
      </pc:sldChg>
    </pc:docChg>
  </pc:docChgLst>
  <pc:docChgLst>
    <pc:chgData name="Deseano Shakem Poyer (2115322)" userId="S::2115322@student.uwtsd.ac.uk::b1950176-b13a-4961-b895-042208540309" providerId="AD" clId="Web-{61B5892C-B44A-D38D-712E-121FE09AC642}"/>
    <pc:docChg chg="modSld">
      <pc:chgData name="Deseano Shakem Poyer (2115322)" userId="S::2115322@student.uwtsd.ac.uk::b1950176-b13a-4961-b895-042208540309" providerId="AD" clId="Web-{61B5892C-B44A-D38D-712E-121FE09AC642}" dt="2022-02-04T15:36:17.992" v="1169" actId="14100"/>
      <pc:docMkLst>
        <pc:docMk/>
      </pc:docMkLst>
      <pc:sldChg chg="addSp delSp modSp mod modMedia setBg addAnim">
        <pc:chgData name="Deseano Shakem Poyer (2115322)" userId="S::2115322@student.uwtsd.ac.uk::b1950176-b13a-4961-b895-042208540309" providerId="AD" clId="Web-{61B5892C-B44A-D38D-712E-121FE09AC642}" dt="2022-02-04T15:36:17.992" v="1169" actId="14100"/>
        <pc:sldMkLst>
          <pc:docMk/>
          <pc:sldMk cId="2533564269" sldId="257"/>
        </pc:sldMkLst>
        <pc:spChg chg="mod">
          <ac:chgData name="Deseano Shakem Poyer (2115322)" userId="S::2115322@student.uwtsd.ac.uk::b1950176-b13a-4961-b895-042208540309" providerId="AD" clId="Web-{61B5892C-B44A-D38D-712E-121FE09AC642}" dt="2022-02-04T14:01:36.321" v="1165" actId="20577"/>
          <ac:spMkLst>
            <pc:docMk/>
            <pc:sldMk cId="2533564269" sldId="257"/>
            <ac:spMk id="2" creationId="{B8F7F4EB-07BA-46C6-BCA2-E7063886BE86}"/>
          </ac:spMkLst>
        </pc:spChg>
        <pc:spChg chg="mod">
          <ac:chgData name="Deseano Shakem Poyer (2115322)" userId="S::2115322@student.uwtsd.ac.uk::b1950176-b13a-4961-b895-042208540309" providerId="AD" clId="Web-{61B5892C-B44A-D38D-712E-121FE09AC642}" dt="2022-02-03T23:03:41.075" v="1128"/>
          <ac:spMkLst>
            <pc:docMk/>
            <pc:sldMk cId="2533564269" sldId="257"/>
            <ac:spMk id="3" creationId="{FEDB00C5-D4DE-43EC-9F0D-4F3BFA566C91}"/>
          </ac:spMkLst>
        </pc:spChg>
        <pc:spChg chg="mod">
          <ac:chgData name="Deseano Shakem Poyer (2115322)" userId="S::2115322@student.uwtsd.ac.uk::b1950176-b13a-4961-b895-042208540309" providerId="AD" clId="Web-{61B5892C-B44A-D38D-712E-121FE09AC642}" dt="2022-02-03T22:40:26.375" v="1011" actId="1076"/>
          <ac:spMkLst>
            <pc:docMk/>
            <pc:sldMk cId="2533564269" sldId="257"/>
            <ac:spMk id="4" creationId="{DFCE0E04-77A9-4A56-A048-3673B29D8D1F}"/>
          </ac:spMkLst>
        </pc:spChg>
        <pc:spChg chg="add mod">
          <ac:chgData name="Deseano Shakem Poyer (2115322)" userId="S::2115322@student.uwtsd.ac.uk::b1950176-b13a-4961-b895-042208540309" providerId="AD" clId="Web-{61B5892C-B44A-D38D-712E-121FE09AC642}" dt="2022-02-03T23:03:44.794" v="1129"/>
          <ac:spMkLst>
            <pc:docMk/>
            <pc:sldMk cId="2533564269" sldId="257"/>
            <ac:spMk id="5" creationId="{C8C3D50E-ACE0-4E38-91E3-F6CF8BD19D93}"/>
          </ac:spMkLst>
        </pc:spChg>
        <pc:spChg chg="mod">
          <ac:chgData name="Deseano Shakem Poyer (2115322)" userId="S::2115322@student.uwtsd.ac.uk::b1950176-b13a-4961-b895-042208540309" providerId="AD" clId="Web-{61B5892C-B44A-D38D-712E-121FE09AC642}" dt="2022-02-03T23:05:32.520" v="1133" actId="20577"/>
          <ac:spMkLst>
            <pc:docMk/>
            <pc:sldMk cId="2533564269" sldId="257"/>
            <ac:spMk id="6" creationId="{BC3B7849-F9DF-4127-AC0B-6A39DCC40C7F}"/>
          </ac:spMkLst>
        </pc:spChg>
        <pc:spChg chg="mod">
          <ac:chgData name="Deseano Shakem Poyer (2115322)" userId="S::2115322@student.uwtsd.ac.uk::b1950176-b13a-4961-b895-042208540309" providerId="AD" clId="Web-{61B5892C-B44A-D38D-712E-121FE09AC642}" dt="2022-02-03T22:47:45.310" v="1027" actId="1076"/>
          <ac:spMkLst>
            <pc:docMk/>
            <pc:sldMk cId="2533564269" sldId="257"/>
            <ac:spMk id="8" creationId="{D8A5AE4D-B22F-4B7E-9F73-844492DC378F}"/>
          </ac:spMkLst>
        </pc:spChg>
        <pc:spChg chg="add mod">
          <ac:chgData name="Deseano Shakem Poyer (2115322)" userId="S::2115322@student.uwtsd.ac.uk::b1950176-b13a-4961-b895-042208540309" providerId="AD" clId="Web-{61B5892C-B44A-D38D-712E-121FE09AC642}" dt="2022-02-03T22:40:34.188" v="1012" actId="1076"/>
          <ac:spMkLst>
            <pc:docMk/>
            <pc:sldMk cId="2533564269" sldId="257"/>
            <ac:spMk id="10" creationId="{35082754-8C1A-4767-8DEB-DD3D87A82A33}"/>
          </ac:spMkLst>
        </pc:spChg>
        <pc:spChg chg="add del">
          <ac:chgData name="Deseano Shakem Poyer (2115322)" userId="S::2115322@student.uwtsd.ac.uk::b1950176-b13a-4961-b895-042208540309" providerId="AD" clId="Web-{61B5892C-B44A-D38D-712E-121FE09AC642}" dt="2022-02-03T21:44:44.363" v="447"/>
          <ac:spMkLst>
            <pc:docMk/>
            <pc:sldMk cId="2533564269" sldId="257"/>
            <ac:spMk id="11" creationId="{322C44AA-BBE9-439E-B8BA-D7AAB57A9E68}"/>
          </ac:spMkLst>
        </pc:spChg>
        <pc:spChg chg="add del mod">
          <ac:chgData name="Deseano Shakem Poyer (2115322)" userId="S::2115322@student.uwtsd.ac.uk::b1950176-b13a-4961-b895-042208540309" providerId="AD" clId="Web-{61B5892C-B44A-D38D-712E-121FE09AC642}" dt="2022-02-03T23:06:05.522" v="1141" actId="20577"/>
          <ac:spMkLst>
            <pc:docMk/>
            <pc:sldMk cId="2533564269" sldId="257"/>
            <ac:spMk id="12" creationId="{192AA19B-E2AC-4460-A0E4-C58300FA1127}"/>
          </ac:spMkLst>
        </pc:spChg>
        <pc:spChg chg="add mod">
          <ac:chgData name="Deseano Shakem Poyer (2115322)" userId="S::2115322@student.uwtsd.ac.uk::b1950176-b13a-4961-b895-042208540309" providerId="AD" clId="Web-{61B5892C-B44A-D38D-712E-121FE09AC642}" dt="2022-02-03T23:03:48.466" v="1130"/>
          <ac:spMkLst>
            <pc:docMk/>
            <pc:sldMk cId="2533564269" sldId="257"/>
            <ac:spMk id="13" creationId="{895910CC-0252-42F2-8185-DF9A97E7E24F}"/>
          </ac:spMkLst>
        </pc:spChg>
        <pc:spChg chg="add mod">
          <ac:chgData name="Deseano Shakem Poyer (2115322)" userId="S::2115322@student.uwtsd.ac.uk::b1950176-b13a-4961-b895-042208540309" providerId="AD" clId="Web-{61B5892C-B44A-D38D-712E-121FE09AC642}" dt="2022-02-03T22:59:38.575" v="1113" actId="1076"/>
          <ac:spMkLst>
            <pc:docMk/>
            <pc:sldMk cId="2533564269" sldId="257"/>
            <ac:spMk id="14" creationId="{373B350E-7E8D-4FA9-BD79-03805B8E5222}"/>
          </ac:spMkLst>
        </pc:spChg>
        <pc:spChg chg="add mod">
          <ac:chgData name="Deseano Shakem Poyer (2115322)" userId="S::2115322@student.uwtsd.ac.uk::b1950176-b13a-4961-b895-042208540309" providerId="AD" clId="Web-{61B5892C-B44A-D38D-712E-121FE09AC642}" dt="2022-02-03T22:59:42.513" v="1114" actId="1076"/>
          <ac:spMkLst>
            <pc:docMk/>
            <pc:sldMk cId="2533564269" sldId="257"/>
            <ac:spMk id="15" creationId="{DB1EE4F3-5A9C-4817-9878-960310B38233}"/>
          </ac:spMkLst>
        </pc:spChg>
        <pc:spChg chg="add del mod">
          <ac:chgData name="Deseano Shakem Poyer (2115322)" userId="S::2115322@student.uwtsd.ac.uk::b1950176-b13a-4961-b895-042208540309" providerId="AD" clId="Web-{61B5892C-B44A-D38D-712E-121FE09AC642}" dt="2022-02-03T23:06:28.071" v="1144"/>
          <ac:spMkLst>
            <pc:docMk/>
            <pc:sldMk cId="2533564269" sldId="257"/>
            <ac:spMk id="17" creationId="{D5A38EFD-94F3-4193-8697-6B6992F0C270}"/>
          </ac:spMkLst>
        </pc:spChg>
        <pc:picChg chg="add mod">
          <ac:chgData name="Deseano Shakem Poyer (2115322)" userId="S::2115322@student.uwtsd.ac.uk::b1950176-b13a-4961-b895-042208540309" providerId="AD" clId="Web-{61B5892C-B44A-D38D-712E-121FE09AC642}" dt="2022-02-04T15:36:17.992" v="1169" actId="14100"/>
          <ac:picMkLst>
            <pc:docMk/>
            <pc:sldMk cId="2533564269" sldId="257"/>
            <ac:picMk id="7" creationId="{08CC0C75-30B0-4EB6-B64D-F2755FBC4F92}"/>
          </ac:picMkLst>
        </pc:picChg>
        <pc:picChg chg="del mod">
          <ac:chgData name="Deseano Shakem Poyer (2115322)" userId="S::2115322@student.uwtsd.ac.uk::b1950176-b13a-4961-b895-042208540309" providerId="AD" clId="Web-{61B5892C-B44A-D38D-712E-121FE09AC642}" dt="2022-02-03T23:08:47.892" v="1157"/>
          <ac:picMkLst>
            <pc:docMk/>
            <pc:sldMk cId="2533564269" sldId="257"/>
            <ac:picMk id="7" creationId="{8FADEF58-3371-4234-8468-705BD0AC065C}"/>
          </ac:picMkLst>
        </pc:picChg>
        <pc:picChg chg="add mod">
          <ac:chgData name="Deseano Shakem Poyer (2115322)" userId="S::2115322@student.uwtsd.ac.uk::b1950176-b13a-4961-b895-042208540309" providerId="AD" clId="Web-{61B5892C-B44A-D38D-712E-121FE09AC642}" dt="2022-02-03T22:40:46.986" v="1015" actId="14100"/>
          <ac:picMkLst>
            <pc:docMk/>
            <pc:sldMk cId="2533564269" sldId="257"/>
            <ac:picMk id="9" creationId="{69185A38-7A9B-4754-8405-869269700E14}"/>
          </ac:picMkLst>
        </pc:picChg>
        <pc:picChg chg="add mod">
          <ac:chgData name="Deseano Shakem Poyer (2115322)" userId="S::2115322@student.uwtsd.ac.uk::b1950176-b13a-4961-b895-042208540309" providerId="AD" clId="Web-{61B5892C-B44A-D38D-712E-121FE09AC642}" dt="2022-02-03T22:40:03.373" v="1009" actId="1076"/>
          <ac:picMkLst>
            <pc:docMk/>
            <pc:sldMk cId="2533564269" sldId="257"/>
            <ac:picMk id="11" creationId="{58077319-58C6-49B7-997E-A8DB76CADCF3}"/>
          </ac:picMkLst>
        </pc:picChg>
        <pc:picChg chg="add mod">
          <ac:chgData name="Deseano Shakem Poyer (2115322)" userId="S::2115322@student.uwtsd.ac.uk::b1950176-b13a-4961-b895-042208540309" providerId="AD" clId="Web-{61B5892C-B44A-D38D-712E-121FE09AC642}" dt="2022-02-03T23:02:11.429" v="1124" actId="14100"/>
          <ac:picMkLst>
            <pc:docMk/>
            <pc:sldMk cId="2533564269" sldId="257"/>
            <ac:picMk id="16" creationId="{27068A46-B275-4DF0-ABBA-A14FFF18DA7D}"/>
          </ac:picMkLst>
        </pc:picChg>
        <pc:picChg chg="add mod">
          <ac:chgData name="Deseano Shakem Poyer (2115322)" userId="S::2115322@student.uwtsd.ac.uk::b1950176-b13a-4961-b895-042208540309" providerId="AD" clId="Web-{61B5892C-B44A-D38D-712E-121FE09AC642}" dt="2022-02-03T23:09:17.503" v="1163" actId="14100"/>
          <ac:picMkLst>
            <pc:docMk/>
            <pc:sldMk cId="2533564269" sldId="257"/>
            <ac:picMk id="18" creationId="{117FDDE6-3CB6-4BF9-AA2F-39563B46F987}"/>
          </ac:picMkLst>
        </pc:picChg>
      </pc:sldChg>
    </pc:docChg>
  </pc:docChgLst>
  <pc:docChgLst>
    <pc:chgData name="Deseano Shakem Poyer (2115322)" userId="S::2115322@student.uwtsd.ac.uk::b1950176-b13a-4961-b895-042208540309" providerId="AD" clId="Web-{6AF884CB-DF6F-9DB2-12E9-DC07581F7FBF}"/>
    <pc:docChg chg="modSld">
      <pc:chgData name="Deseano Shakem Poyer (2115322)" userId="S::2115322@student.uwtsd.ac.uk::b1950176-b13a-4961-b895-042208540309" providerId="AD" clId="Web-{6AF884CB-DF6F-9DB2-12E9-DC07581F7FBF}" dt="2022-02-06T20:06:47.191" v="0"/>
      <pc:docMkLst>
        <pc:docMk/>
      </pc:docMkLst>
      <pc:sldChg chg="delSp delAnim">
        <pc:chgData name="Deseano Shakem Poyer (2115322)" userId="S::2115322@student.uwtsd.ac.uk::b1950176-b13a-4961-b895-042208540309" providerId="AD" clId="Web-{6AF884CB-DF6F-9DB2-12E9-DC07581F7FBF}" dt="2022-02-06T20:06:47.191" v="0"/>
        <pc:sldMkLst>
          <pc:docMk/>
          <pc:sldMk cId="2533564269" sldId="257"/>
        </pc:sldMkLst>
        <pc:picChg chg="del">
          <ac:chgData name="Deseano Shakem Poyer (2115322)" userId="S::2115322@student.uwtsd.ac.uk::b1950176-b13a-4961-b895-042208540309" providerId="AD" clId="Web-{6AF884CB-DF6F-9DB2-12E9-DC07581F7FBF}" dt="2022-02-06T20:06:47.191" v="0"/>
          <ac:picMkLst>
            <pc:docMk/>
            <pc:sldMk cId="2533564269" sldId="257"/>
            <ac:picMk id="7" creationId="{08CC0C75-30B0-4EB6-B64D-F2755FBC4F92}"/>
          </ac:picMkLst>
        </pc:picChg>
      </pc:sldChg>
    </pc:docChg>
  </pc:docChgLst>
  <pc:docChgLst>
    <pc:chgData name="Deseano Shakem Poyer (2115322)" userId="S::2115322@student.uwtsd.ac.uk::b1950176-b13a-4961-b895-042208540309" providerId="AD" clId="Web-{7A5D718D-2561-2E5C-CC93-19D5C8F51F50}"/>
    <pc:docChg chg="modSld">
      <pc:chgData name="Deseano Shakem Poyer (2115322)" userId="S::2115322@student.uwtsd.ac.uk::b1950176-b13a-4961-b895-042208540309" providerId="AD" clId="Web-{7A5D718D-2561-2E5C-CC93-19D5C8F51F50}" dt="2022-02-11T23:21:56.636" v="2" actId="14100"/>
      <pc:docMkLst>
        <pc:docMk/>
      </pc:docMkLst>
      <pc:sldChg chg="addSp modSp modMedia addAnim">
        <pc:chgData name="Deseano Shakem Poyer (2115322)" userId="S::2115322@student.uwtsd.ac.uk::b1950176-b13a-4961-b895-042208540309" providerId="AD" clId="Web-{7A5D718D-2561-2E5C-CC93-19D5C8F51F50}" dt="2022-02-11T23:21:56.636" v="2" actId="14100"/>
        <pc:sldMkLst>
          <pc:docMk/>
          <pc:sldMk cId="2533564269" sldId="257"/>
        </pc:sldMkLst>
        <pc:picChg chg="add mod">
          <ac:chgData name="Deseano Shakem Poyer (2115322)" userId="S::2115322@student.uwtsd.ac.uk::b1950176-b13a-4961-b895-042208540309" providerId="AD" clId="Web-{7A5D718D-2561-2E5C-CC93-19D5C8F51F50}" dt="2022-02-11T23:21:56.636" v="2" actId="14100"/>
          <ac:picMkLst>
            <pc:docMk/>
            <pc:sldMk cId="2533564269" sldId="257"/>
            <ac:picMk id="7" creationId="{66213B9F-CC64-4B24-AC85-620348709DC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284" y="3501149"/>
            <a:ext cx="25729883" cy="7447986"/>
          </a:xfrm>
        </p:spPr>
        <p:txBody>
          <a:bodyPr anchor="b"/>
          <a:lstStyle>
            <a:lvl1pPr algn="ctr">
              <a:defRPr sz="8490"/>
            </a:lvl1pPr>
          </a:lstStyle>
          <a:p>
            <a:r>
              <a:rPr lang="en-US"/>
              <a:t>Click to edit Master title style</a:t>
            </a:r>
          </a:p>
        </p:txBody>
      </p:sp>
      <p:sp>
        <p:nvSpPr>
          <p:cNvPr id="3" name="Subtitle 2"/>
          <p:cNvSpPr>
            <a:spLocks noGrp="1"/>
          </p:cNvSpPr>
          <p:nvPr>
            <p:ph type="subTitle" idx="1"/>
          </p:nvPr>
        </p:nvSpPr>
        <p:spPr>
          <a:xfrm>
            <a:off x="3783806" y="11236357"/>
            <a:ext cx="22702838" cy="5165058"/>
          </a:xfrm>
        </p:spPr>
        <p:txBody>
          <a:bodyPr/>
          <a:lstStyle>
            <a:lvl1pPr marL="0" indent="0" algn="ctr">
              <a:buNone/>
              <a:defRPr sz="3396"/>
            </a:lvl1pPr>
            <a:lvl2pPr marL="646938" indent="0" algn="ctr">
              <a:buNone/>
              <a:defRPr sz="2830"/>
            </a:lvl2pPr>
            <a:lvl3pPr marL="1293876" indent="0" algn="ctr">
              <a:buNone/>
              <a:defRPr sz="2547"/>
            </a:lvl3pPr>
            <a:lvl4pPr marL="1940814" indent="0" algn="ctr">
              <a:buNone/>
              <a:defRPr sz="2264"/>
            </a:lvl4pPr>
            <a:lvl5pPr marL="2587752" indent="0" algn="ctr">
              <a:buNone/>
              <a:defRPr sz="2264"/>
            </a:lvl5pPr>
            <a:lvl6pPr marL="3234690" indent="0" algn="ctr">
              <a:buNone/>
              <a:defRPr sz="2264"/>
            </a:lvl6pPr>
            <a:lvl7pPr marL="3881628" indent="0" algn="ctr">
              <a:buNone/>
              <a:defRPr sz="2264"/>
            </a:lvl7pPr>
            <a:lvl8pPr marL="4528566" indent="0" algn="ctr">
              <a:buNone/>
              <a:defRPr sz="2264"/>
            </a:lvl8pPr>
            <a:lvl9pPr marL="5175504" indent="0" algn="ctr">
              <a:buNone/>
              <a:defRPr sz="2264"/>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3193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3046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329" y="5333437"/>
            <a:ext cx="26108263" cy="8898955"/>
          </a:xfrm>
        </p:spPr>
        <p:txBody>
          <a:bodyPr anchor="b"/>
          <a:lstStyle>
            <a:lvl1pPr>
              <a:defRPr sz="8490"/>
            </a:lvl1pPr>
          </a:lstStyle>
          <a:p>
            <a:r>
              <a:rPr lang="en-US"/>
              <a:t>Click to edit Master title style</a:t>
            </a:r>
          </a:p>
        </p:txBody>
      </p:sp>
      <p:sp>
        <p:nvSpPr>
          <p:cNvPr id="3" name="Text Placeholder 2"/>
          <p:cNvSpPr>
            <a:spLocks noGrp="1"/>
          </p:cNvSpPr>
          <p:nvPr>
            <p:ph type="body" idx="1"/>
          </p:nvPr>
        </p:nvSpPr>
        <p:spPr>
          <a:xfrm>
            <a:off x="2065329" y="14316580"/>
            <a:ext cx="26108263" cy="4679750"/>
          </a:xfrm>
        </p:spPr>
        <p:txBody>
          <a:bodyPr/>
          <a:lstStyle>
            <a:lvl1pPr marL="0" indent="0">
              <a:buNone/>
              <a:defRPr sz="3396">
                <a:solidFill>
                  <a:schemeClr val="tx1"/>
                </a:solidFill>
              </a:defRPr>
            </a:lvl1pPr>
            <a:lvl2pPr marL="646938" indent="0">
              <a:buNone/>
              <a:defRPr sz="2830">
                <a:solidFill>
                  <a:schemeClr val="tx1">
                    <a:tint val="75000"/>
                  </a:schemeClr>
                </a:solidFill>
              </a:defRPr>
            </a:lvl2pPr>
            <a:lvl3pPr marL="1293876" indent="0">
              <a:buNone/>
              <a:defRPr sz="2547">
                <a:solidFill>
                  <a:schemeClr val="tx1">
                    <a:tint val="75000"/>
                  </a:schemeClr>
                </a:solidFill>
              </a:defRPr>
            </a:lvl3pPr>
            <a:lvl4pPr marL="1940814" indent="0">
              <a:buNone/>
              <a:defRPr sz="2264">
                <a:solidFill>
                  <a:schemeClr val="tx1">
                    <a:tint val="75000"/>
                  </a:schemeClr>
                </a:solidFill>
              </a:defRPr>
            </a:lvl4pPr>
            <a:lvl5pPr marL="2587752" indent="0">
              <a:buNone/>
              <a:defRPr sz="2264">
                <a:solidFill>
                  <a:schemeClr val="tx1">
                    <a:tint val="75000"/>
                  </a:schemeClr>
                </a:solidFill>
              </a:defRPr>
            </a:lvl5pPr>
            <a:lvl6pPr marL="3234690" indent="0">
              <a:buNone/>
              <a:defRPr sz="2264">
                <a:solidFill>
                  <a:schemeClr val="tx1">
                    <a:tint val="75000"/>
                  </a:schemeClr>
                </a:solidFill>
              </a:defRPr>
            </a:lvl6pPr>
            <a:lvl7pPr marL="3881628" indent="0">
              <a:buNone/>
              <a:defRPr sz="2264">
                <a:solidFill>
                  <a:schemeClr val="tx1">
                    <a:tint val="75000"/>
                  </a:schemeClr>
                </a:solidFill>
              </a:defRPr>
            </a:lvl7pPr>
            <a:lvl8pPr marL="4528566" indent="0">
              <a:buNone/>
              <a:defRPr sz="2264">
                <a:solidFill>
                  <a:schemeClr val="tx1">
                    <a:tint val="75000"/>
                  </a:schemeClr>
                </a:solidFill>
              </a:defRPr>
            </a:lvl8pPr>
            <a:lvl9pPr marL="5175504" indent="0">
              <a:buNone/>
              <a:defRPr sz="226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19931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81094" y="5694936"/>
            <a:ext cx="12864941"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324415" y="5694936"/>
            <a:ext cx="12864941"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24294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138992"/>
            <a:ext cx="26108263" cy="4135020"/>
          </a:xfrm>
        </p:spPr>
        <p:txBody>
          <a:bodyPr/>
          <a:lstStyle/>
          <a:p>
            <a:r>
              <a:rPr lang="en-US"/>
              <a:t>Click to edit Master title style</a:t>
            </a:r>
          </a:p>
        </p:txBody>
      </p:sp>
      <p:sp>
        <p:nvSpPr>
          <p:cNvPr id="3" name="Text Placeholder 2"/>
          <p:cNvSpPr>
            <a:spLocks noGrp="1"/>
          </p:cNvSpPr>
          <p:nvPr>
            <p:ph type="body" idx="1"/>
          </p:nvPr>
        </p:nvSpPr>
        <p:spPr>
          <a:xfrm>
            <a:off x="2085040" y="5244294"/>
            <a:ext cx="12805817" cy="2570148"/>
          </a:xfrm>
        </p:spPr>
        <p:txBody>
          <a:bodyPr anchor="b"/>
          <a:lstStyle>
            <a:lvl1pPr marL="0" indent="0">
              <a:buNone/>
              <a:defRPr sz="3396" b="1"/>
            </a:lvl1pPr>
            <a:lvl2pPr marL="646938" indent="0">
              <a:buNone/>
              <a:defRPr sz="2830" b="1"/>
            </a:lvl2pPr>
            <a:lvl3pPr marL="1293876" indent="0">
              <a:buNone/>
              <a:defRPr sz="2547" b="1"/>
            </a:lvl3pPr>
            <a:lvl4pPr marL="1940814" indent="0">
              <a:buNone/>
              <a:defRPr sz="2264" b="1"/>
            </a:lvl4pPr>
            <a:lvl5pPr marL="2587752" indent="0">
              <a:buNone/>
              <a:defRPr sz="2264" b="1"/>
            </a:lvl5pPr>
            <a:lvl6pPr marL="3234690" indent="0">
              <a:buNone/>
              <a:defRPr sz="2264" b="1"/>
            </a:lvl6pPr>
            <a:lvl7pPr marL="3881628" indent="0">
              <a:buNone/>
              <a:defRPr sz="2264" b="1"/>
            </a:lvl7pPr>
            <a:lvl8pPr marL="4528566" indent="0">
              <a:buNone/>
              <a:defRPr sz="2264" b="1"/>
            </a:lvl8pPr>
            <a:lvl9pPr marL="5175504" indent="0">
              <a:buNone/>
              <a:defRPr sz="2264" b="1"/>
            </a:lvl9pPr>
          </a:lstStyle>
          <a:p>
            <a:pPr lvl="0"/>
            <a:r>
              <a:rPr lang="en-US"/>
              <a:t>Click to edit Master text styles</a:t>
            </a:r>
          </a:p>
        </p:txBody>
      </p:sp>
      <p:sp>
        <p:nvSpPr>
          <p:cNvPr id="4" name="Content Placeholder 3"/>
          <p:cNvSpPr>
            <a:spLocks noGrp="1"/>
          </p:cNvSpPr>
          <p:nvPr>
            <p:ph sz="half" idx="2"/>
          </p:nvPr>
        </p:nvSpPr>
        <p:spPr>
          <a:xfrm>
            <a:off x="2085040" y="7814442"/>
            <a:ext cx="12805817"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24417" y="5244294"/>
            <a:ext cx="12868884" cy="2570148"/>
          </a:xfrm>
        </p:spPr>
        <p:txBody>
          <a:bodyPr anchor="b"/>
          <a:lstStyle>
            <a:lvl1pPr marL="0" indent="0">
              <a:buNone/>
              <a:defRPr sz="3396" b="1"/>
            </a:lvl1pPr>
            <a:lvl2pPr marL="646938" indent="0">
              <a:buNone/>
              <a:defRPr sz="2830" b="1"/>
            </a:lvl2pPr>
            <a:lvl3pPr marL="1293876" indent="0">
              <a:buNone/>
              <a:defRPr sz="2547" b="1"/>
            </a:lvl3pPr>
            <a:lvl4pPr marL="1940814" indent="0">
              <a:buNone/>
              <a:defRPr sz="2264" b="1"/>
            </a:lvl4pPr>
            <a:lvl5pPr marL="2587752" indent="0">
              <a:buNone/>
              <a:defRPr sz="2264" b="1"/>
            </a:lvl5pPr>
            <a:lvl6pPr marL="3234690" indent="0">
              <a:buNone/>
              <a:defRPr sz="2264" b="1"/>
            </a:lvl6pPr>
            <a:lvl7pPr marL="3881628" indent="0">
              <a:buNone/>
              <a:defRPr sz="2264" b="1"/>
            </a:lvl7pPr>
            <a:lvl8pPr marL="4528566" indent="0">
              <a:buNone/>
              <a:defRPr sz="2264" b="1"/>
            </a:lvl8pPr>
            <a:lvl9pPr marL="5175504" indent="0">
              <a:buNone/>
              <a:defRPr sz="2264" b="1"/>
            </a:lvl9pPr>
          </a:lstStyle>
          <a:p>
            <a:pPr lvl="0"/>
            <a:r>
              <a:rPr lang="en-US"/>
              <a:t>Click to edit Master text styles</a:t>
            </a:r>
          </a:p>
        </p:txBody>
      </p:sp>
      <p:sp>
        <p:nvSpPr>
          <p:cNvPr id="6" name="Content Placeholder 5"/>
          <p:cNvSpPr>
            <a:spLocks noGrp="1"/>
          </p:cNvSpPr>
          <p:nvPr>
            <p:ph sz="quarter" idx="4"/>
          </p:nvPr>
        </p:nvSpPr>
        <p:spPr>
          <a:xfrm>
            <a:off x="15324417" y="7814442"/>
            <a:ext cx="12868884"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6247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0367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6610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426210"/>
            <a:ext cx="9763008" cy="4991735"/>
          </a:xfrm>
        </p:spPr>
        <p:txBody>
          <a:bodyPr anchor="b"/>
          <a:lstStyle>
            <a:lvl1pPr>
              <a:defRPr sz="4528"/>
            </a:lvl1pPr>
          </a:lstStyle>
          <a:p>
            <a:r>
              <a:rPr lang="en-US"/>
              <a:t>Click to edit Master title style</a:t>
            </a:r>
          </a:p>
        </p:txBody>
      </p:sp>
      <p:sp>
        <p:nvSpPr>
          <p:cNvPr id="3" name="Content Placeholder 2"/>
          <p:cNvSpPr>
            <a:spLocks noGrp="1"/>
          </p:cNvSpPr>
          <p:nvPr>
            <p:ph idx="1"/>
          </p:nvPr>
        </p:nvSpPr>
        <p:spPr>
          <a:xfrm>
            <a:off x="12868884" y="3080222"/>
            <a:ext cx="15324415" cy="15203002"/>
          </a:xfrm>
        </p:spPr>
        <p:txBody>
          <a:bodyPr/>
          <a:lstStyle>
            <a:lvl1pPr>
              <a:defRPr sz="4528"/>
            </a:lvl1pPr>
            <a:lvl2pPr>
              <a:defRPr sz="3962"/>
            </a:lvl2pPr>
            <a:lvl3pPr>
              <a:defRPr sz="3396"/>
            </a:lvl3pPr>
            <a:lvl4pPr>
              <a:defRPr sz="2830"/>
            </a:lvl4pPr>
            <a:lvl5pPr>
              <a:defRPr sz="2830"/>
            </a:lvl5pPr>
            <a:lvl6pPr>
              <a:defRPr sz="2830"/>
            </a:lvl6pPr>
            <a:lvl7pPr>
              <a:defRPr sz="2830"/>
            </a:lvl7pPr>
            <a:lvl8pPr>
              <a:defRPr sz="2830"/>
            </a:lvl8pPr>
            <a:lvl9pPr>
              <a:defRPr sz="28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85036" y="6417945"/>
            <a:ext cx="9763008" cy="11890037"/>
          </a:xfrm>
        </p:spPr>
        <p:txBody>
          <a:bodyPr/>
          <a:lstStyle>
            <a:lvl1pPr marL="0" indent="0">
              <a:buNone/>
              <a:defRPr sz="2264"/>
            </a:lvl1pPr>
            <a:lvl2pPr marL="646938" indent="0">
              <a:buNone/>
              <a:defRPr sz="1981"/>
            </a:lvl2pPr>
            <a:lvl3pPr marL="1293876" indent="0">
              <a:buNone/>
              <a:defRPr sz="1698"/>
            </a:lvl3pPr>
            <a:lvl4pPr marL="1940814" indent="0">
              <a:buNone/>
              <a:defRPr sz="1415"/>
            </a:lvl4pPr>
            <a:lvl5pPr marL="2587752" indent="0">
              <a:buNone/>
              <a:defRPr sz="1415"/>
            </a:lvl5pPr>
            <a:lvl6pPr marL="3234690" indent="0">
              <a:buNone/>
              <a:defRPr sz="1415"/>
            </a:lvl6pPr>
            <a:lvl7pPr marL="3881628" indent="0">
              <a:buNone/>
              <a:defRPr sz="1415"/>
            </a:lvl7pPr>
            <a:lvl8pPr marL="4528566" indent="0">
              <a:buNone/>
              <a:defRPr sz="1415"/>
            </a:lvl8pPr>
            <a:lvl9pPr marL="5175504" indent="0">
              <a:buNone/>
              <a:defRPr sz="1415"/>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38379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426210"/>
            <a:ext cx="9763008" cy="4991735"/>
          </a:xfrm>
        </p:spPr>
        <p:txBody>
          <a:bodyPr anchor="b"/>
          <a:lstStyle>
            <a:lvl1pPr>
              <a:defRPr sz="4528"/>
            </a:lvl1pPr>
          </a:lstStyle>
          <a:p>
            <a:r>
              <a:rPr lang="en-US"/>
              <a:t>Click to edit Master title style</a:t>
            </a:r>
          </a:p>
        </p:txBody>
      </p:sp>
      <p:sp>
        <p:nvSpPr>
          <p:cNvPr id="3" name="Picture Placeholder 2"/>
          <p:cNvSpPr>
            <a:spLocks noGrp="1" noChangeAspect="1"/>
          </p:cNvSpPr>
          <p:nvPr>
            <p:ph type="pic" idx="1"/>
          </p:nvPr>
        </p:nvSpPr>
        <p:spPr>
          <a:xfrm>
            <a:off x="12868884" y="3080222"/>
            <a:ext cx="15324415" cy="15203002"/>
          </a:xfrm>
        </p:spPr>
        <p:txBody>
          <a:bodyPr anchor="t"/>
          <a:lstStyle>
            <a:lvl1pPr marL="0" indent="0">
              <a:buNone/>
              <a:defRPr sz="4528"/>
            </a:lvl1pPr>
            <a:lvl2pPr marL="646938" indent="0">
              <a:buNone/>
              <a:defRPr sz="3962"/>
            </a:lvl2pPr>
            <a:lvl3pPr marL="1293876" indent="0">
              <a:buNone/>
              <a:defRPr sz="3396"/>
            </a:lvl3pPr>
            <a:lvl4pPr marL="1940814" indent="0">
              <a:buNone/>
              <a:defRPr sz="2830"/>
            </a:lvl4pPr>
            <a:lvl5pPr marL="2587752" indent="0">
              <a:buNone/>
              <a:defRPr sz="2830"/>
            </a:lvl5pPr>
            <a:lvl6pPr marL="3234690" indent="0">
              <a:buNone/>
              <a:defRPr sz="2830"/>
            </a:lvl6pPr>
            <a:lvl7pPr marL="3881628" indent="0">
              <a:buNone/>
              <a:defRPr sz="2830"/>
            </a:lvl7pPr>
            <a:lvl8pPr marL="4528566" indent="0">
              <a:buNone/>
              <a:defRPr sz="2830"/>
            </a:lvl8pPr>
            <a:lvl9pPr marL="5175504" indent="0">
              <a:buNone/>
              <a:defRPr sz="2830"/>
            </a:lvl9pPr>
          </a:lstStyle>
          <a:p>
            <a:endParaRPr lang="en-US" dirty="0"/>
          </a:p>
        </p:txBody>
      </p:sp>
      <p:sp>
        <p:nvSpPr>
          <p:cNvPr id="4" name="Text Placeholder 3"/>
          <p:cNvSpPr>
            <a:spLocks noGrp="1"/>
          </p:cNvSpPr>
          <p:nvPr>
            <p:ph type="body" sz="half" idx="2"/>
          </p:nvPr>
        </p:nvSpPr>
        <p:spPr>
          <a:xfrm>
            <a:off x="2085036" y="6417945"/>
            <a:ext cx="9763008" cy="11890037"/>
          </a:xfrm>
        </p:spPr>
        <p:txBody>
          <a:bodyPr/>
          <a:lstStyle>
            <a:lvl1pPr marL="0" indent="0">
              <a:buNone/>
              <a:defRPr sz="2264"/>
            </a:lvl1pPr>
            <a:lvl2pPr marL="646938" indent="0">
              <a:buNone/>
              <a:defRPr sz="1981"/>
            </a:lvl2pPr>
            <a:lvl3pPr marL="1293876" indent="0">
              <a:buNone/>
              <a:defRPr sz="1698"/>
            </a:lvl3pPr>
            <a:lvl4pPr marL="1940814" indent="0">
              <a:buNone/>
              <a:defRPr sz="1415"/>
            </a:lvl4pPr>
            <a:lvl5pPr marL="2587752" indent="0">
              <a:buNone/>
              <a:defRPr sz="1415"/>
            </a:lvl5pPr>
            <a:lvl6pPr marL="3234690" indent="0">
              <a:buNone/>
              <a:defRPr sz="1415"/>
            </a:lvl6pPr>
            <a:lvl7pPr marL="3881628" indent="0">
              <a:buNone/>
              <a:defRPr sz="1415"/>
            </a:lvl7pPr>
            <a:lvl8pPr marL="4528566" indent="0">
              <a:buNone/>
              <a:defRPr sz="1415"/>
            </a:lvl8pPr>
            <a:lvl9pPr marL="5175504" indent="0">
              <a:buNone/>
              <a:defRPr sz="1415"/>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51616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91963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2292" y="1138987"/>
            <a:ext cx="6527066" cy="1812970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081095" y="1138987"/>
            <a:ext cx="19202817" cy="181297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5539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094" y="1138992"/>
            <a:ext cx="26108263" cy="413502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081094" y="5694936"/>
            <a:ext cx="26108263" cy="135737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081094" y="19828285"/>
            <a:ext cx="6810851" cy="1138987"/>
          </a:xfrm>
          <a:prstGeom prst="rect">
            <a:avLst/>
          </a:prstGeom>
        </p:spPr>
        <p:txBody>
          <a:bodyPr vert="horz" lIns="91440" tIns="45720" rIns="91440" bIns="45720" rtlCol="0" anchor="ctr"/>
          <a:lstStyle>
            <a:lvl1pPr algn="l">
              <a:defRPr sz="1698">
                <a:solidFill>
                  <a:schemeClr val="tx1">
                    <a:tint val="75000"/>
                  </a:schemeClr>
                </a:solidFill>
              </a:defRPr>
            </a:lvl1pPr>
          </a:lstStyle>
          <a:p>
            <a:fld id="{C764DE79-268F-4C1A-8933-263129D2AF90}" type="datetimeFigureOut">
              <a:rPr lang="en-US" dirty="0"/>
              <a:t>11/7/2022</a:t>
            </a:fld>
            <a:endParaRPr lang="en-US" dirty="0"/>
          </a:p>
        </p:txBody>
      </p:sp>
      <p:sp>
        <p:nvSpPr>
          <p:cNvPr id="5" name="Footer Placeholder 4"/>
          <p:cNvSpPr>
            <a:spLocks noGrp="1"/>
          </p:cNvSpPr>
          <p:nvPr>
            <p:ph type="ftr" sz="quarter" idx="3"/>
          </p:nvPr>
        </p:nvSpPr>
        <p:spPr>
          <a:xfrm>
            <a:off x="10027087" y="19828285"/>
            <a:ext cx="10216277" cy="1138987"/>
          </a:xfrm>
          <a:prstGeom prst="rect">
            <a:avLst/>
          </a:prstGeom>
        </p:spPr>
        <p:txBody>
          <a:bodyPr vert="horz" lIns="91440" tIns="45720" rIns="91440" bIns="45720" rtlCol="0" anchor="ctr"/>
          <a:lstStyle>
            <a:lvl1pPr algn="ctr">
              <a:defRPr sz="169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78505" y="19828285"/>
            <a:ext cx="6810851" cy="1138987"/>
          </a:xfrm>
          <a:prstGeom prst="rect">
            <a:avLst/>
          </a:prstGeom>
        </p:spPr>
        <p:txBody>
          <a:bodyPr vert="horz" lIns="91440" tIns="45720" rIns="91440" bIns="45720" rtlCol="0" anchor="ctr"/>
          <a:lstStyle>
            <a:lvl1pPr algn="r">
              <a:defRPr sz="1698">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74810984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hyperlink" Target="https://uowtsd-my.sharepoint.com/:v:/g/personal/2115322_student_uwtsd_ac_uk/ETJb9kZst6tEjF5M9ZfUUf8BvYMKvSApODdFqOXOpHa0-Q?email=2115322%40student.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7F4EB-07BA-46C6-BCA2-E7063886BE86}"/>
              </a:ext>
            </a:extLst>
          </p:cNvPr>
          <p:cNvSpPr>
            <a:spLocks noGrp="1"/>
          </p:cNvSpPr>
          <p:nvPr>
            <p:ph type="title"/>
          </p:nvPr>
        </p:nvSpPr>
        <p:spPr>
          <a:xfrm>
            <a:off x="10996379" y="17758"/>
            <a:ext cx="10611865" cy="1528914"/>
          </a:xfr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normAutofit fontScale="90000"/>
          </a:bodyPr>
          <a:lstStyle>
            <a:defPPr>
              <a:defRPr lang="en-US"/>
            </a:defPPr>
            <a:lvl1pPr marL="0" algn="l" defTabSz="2952140" rtl="0" eaLnBrk="1" latinLnBrk="0" hangingPunct="1">
              <a:defRPr sz="5811" kern="1200">
                <a:solidFill>
                  <a:schemeClr val="tx1"/>
                </a:solidFill>
                <a:latin typeface="+mn-lt"/>
                <a:ea typeface="+mn-ea"/>
                <a:cs typeface="+mn-cs"/>
              </a:defRPr>
            </a:lvl1pPr>
            <a:lvl2pPr marL="1476070" algn="l" defTabSz="2952140" rtl="0" eaLnBrk="1" latinLnBrk="0" hangingPunct="1">
              <a:defRPr sz="5811" kern="1200">
                <a:solidFill>
                  <a:schemeClr val="tx1"/>
                </a:solidFill>
                <a:latin typeface="+mn-lt"/>
                <a:ea typeface="+mn-ea"/>
                <a:cs typeface="+mn-cs"/>
              </a:defRPr>
            </a:lvl2pPr>
            <a:lvl3pPr marL="2952140" algn="l" defTabSz="2952140" rtl="0" eaLnBrk="1" latinLnBrk="0" hangingPunct="1">
              <a:defRPr sz="5811" kern="1200">
                <a:solidFill>
                  <a:schemeClr val="tx1"/>
                </a:solidFill>
                <a:latin typeface="+mn-lt"/>
                <a:ea typeface="+mn-ea"/>
                <a:cs typeface="+mn-cs"/>
              </a:defRPr>
            </a:lvl3pPr>
            <a:lvl4pPr marL="4428211" algn="l" defTabSz="2952140" rtl="0" eaLnBrk="1" latinLnBrk="0" hangingPunct="1">
              <a:defRPr sz="5811" kern="1200">
                <a:solidFill>
                  <a:schemeClr val="tx1"/>
                </a:solidFill>
                <a:latin typeface="+mn-lt"/>
                <a:ea typeface="+mn-ea"/>
                <a:cs typeface="+mn-cs"/>
              </a:defRPr>
            </a:lvl4pPr>
            <a:lvl5pPr marL="5904281" algn="l" defTabSz="2952140" rtl="0" eaLnBrk="1" latinLnBrk="0" hangingPunct="1">
              <a:defRPr sz="5811" kern="1200">
                <a:solidFill>
                  <a:schemeClr val="tx1"/>
                </a:solidFill>
                <a:latin typeface="+mn-lt"/>
                <a:ea typeface="+mn-ea"/>
                <a:cs typeface="+mn-cs"/>
              </a:defRPr>
            </a:lvl5pPr>
            <a:lvl6pPr marL="7380351" algn="l" defTabSz="2952140" rtl="0" eaLnBrk="1" latinLnBrk="0" hangingPunct="1">
              <a:defRPr sz="5811" kern="1200">
                <a:solidFill>
                  <a:schemeClr val="tx1"/>
                </a:solidFill>
                <a:latin typeface="+mn-lt"/>
                <a:ea typeface="+mn-ea"/>
                <a:cs typeface="+mn-cs"/>
              </a:defRPr>
            </a:lvl6pPr>
            <a:lvl7pPr marL="8856421" algn="l" defTabSz="2952140" rtl="0" eaLnBrk="1" latinLnBrk="0" hangingPunct="1">
              <a:defRPr sz="5811" kern="1200">
                <a:solidFill>
                  <a:schemeClr val="tx1"/>
                </a:solidFill>
                <a:latin typeface="+mn-lt"/>
                <a:ea typeface="+mn-ea"/>
                <a:cs typeface="+mn-cs"/>
              </a:defRPr>
            </a:lvl7pPr>
            <a:lvl8pPr marL="10332491" algn="l" defTabSz="2952140" rtl="0" eaLnBrk="1" latinLnBrk="0" hangingPunct="1">
              <a:defRPr sz="5811" kern="1200">
                <a:solidFill>
                  <a:schemeClr val="tx1"/>
                </a:solidFill>
                <a:latin typeface="+mn-lt"/>
                <a:ea typeface="+mn-ea"/>
                <a:cs typeface="+mn-cs"/>
              </a:defRPr>
            </a:lvl8pPr>
            <a:lvl9pPr marL="11808562" algn="l" defTabSz="2952140" rtl="0" eaLnBrk="1" latinLnBrk="0" hangingPunct="1">
              <a:defRPr sz="5811" kern="1200">
                <a:solidFill>
                  <a:schemeClr val="tx1"/>
                </a:solidFill>
                <a:latin typeface="+mn-lt"/>
                <a:ea typeface="+mn-ea"/>
                <a:cs typeface="+mn-cs"/>
              </a:defRPr>
            </a:lvl9pPr>
          </a:lstStyle>
          <a:p>
            <a:pPr algn="ctr"/>
            <a:br>
              <a:rPr lang="en-US" sz="2200" dirty="0">
                <a:latin typeface="Times New Roman"/>
                <a:cs typeface="Times New Roman"/>
              </a:rPr>
            </a:br>
            <a:r>
              <a:rPr lang="en-US" sz="2200" dirty="0">
                <a:latin typeface="Times New Roman"/>
                <a:cs typeface="Times New Roman"/>
              </a:rPr>
              <a:t>Maternal drinking behavior and co-exposure from smoking during and after pregnancy in relation to the neurocognitive function of school-children in the rural Western Cape</a:t>
            </a:r>
            <a:br>
              <a:rPr lang="en-US" sz="5400" dirty="0">
                <a:latin typeface="Times New Roman"/>
                <a:cs typeface="Times New Roman"/>
              </a:rPr>
            </a:br>
            <a:r>
              <a:rPr lang="en-US" sz="2200" dirty="0">
                <a:latin typeface="Times New Roman"/>
                <a:cs typeface="Times New Roman"/>
              </a:rPr>
              <a:t>REVIEW</a:t>
            </a:r>
            <a:br>
              <a:rPr lang="en-US" sz="6600" dirty="0">
                <a:latin typeface="Times New Roman"/>
                <a:cs typeface="Times New Roman"/>
              </a:rPr>
            </a:br>
            <a:endParaRPr lang="en-US" sz="5400" dirty="0">
              <a:latin typeface="Times New Roman"/>
              <a:cs typeface="Times New Roman"/>
            </a:endParaRPr>
          </a:p>
        </p:txBody>
      </p:sp>
      <p:sp>
        <p:nvSpPr>
          <p:cNvPr id="4" name="Content Placeholder 3">
            <a:extLst>
              <a:ext uri="{FF2B5EF4-FFF2-40B4-BE49-F238E27FC236}">
                <a16:creationId xmlns:a16="http://schemas.microsoft.com/office/drawing/2014/main" id="{DFCE0E04-77A9-4A56-A048-3673B29D8D1F}"/>
              </a:ext>
            </a:extLst>
          </p:cNvPr>
          <p:cNvSpPr>
            <a:spLocks noGrp="1"/>
          </p:cNvSpPr>
          <p:nvPr>
            <p:ph sz="half" idx="2"/>
          </p:nvPr>
        </p:nvSpPr>
        <p:spPr>
          <a:xfrm>
            <a:off x="10996377" y="1355285"/>
            <a:ext cx="10611863" cy="13679150"/>
          </a:xfrm>
          <a:solidFill>
            <a:srgbClr val="FFC000"/>
          </a:solidFill>
        </p:spPr>
        <p:txBody>
          <a:bodyPr vert="horz" lIns="91440" tIns="45720" rIns="91440" bIns="45720" rtlCol="0" anchor="t">
            <a:normAutofit fontScale="25000" lnSpcReduction="20000"/>
          </a:bodyPr>
          <a:lstStyle>
            <a:defPPr>
              <a:defRPr lang="en-US"/>
            </a:defPPr>
            <a:lvl1pPr marL="0" algn="l" defTabSz="2952140" rtl="0" eaLnBrk="1" latinLnBrk="0" hangingPunct="1">
              <a:defRPr sz="5811" kern="1200">
                <a:solidFill>
                  <a:schemeClr val="tx1"/>
                </a:solidFill>
                <a:latin typeface="+mn-lt"/>
                <a:ea typeface="+mn-ea"/>
                <a:cs typeface="+mn-cs"/>
              </a:defRPr>
            </a:lvl1pPr>
            <a:lvl2pPr marL="1476070" algn="l" defTabSz="2952140" rtl="0" eaLnBrk="1" latinLnBrk="0" hangingPunct="1">
              <a:defRPr sz="5811" kern="1200">
                <a:solidFill>
                  <a:schemeClr val="tx1"/>
                </a:solidFill>
                <a:latin typeface="+mn-lt"/>
                <a:ea typeface="+mn-ea"/>
                <a:cs typeface="+mn-cs"/>
              </a:defRPr>
            </a:lvl2pPr>
            <a:lvl3pPr marL="2952140" algn="l" defTabSz="2952140" rtl="0" eaLnBrk="1" latinLnBrk="0" hangingPunct="1">
              <a:defRPr sz="5811" kern="1200">
                <a:solidFill>
                  <a:schemeClr val="tx1"/>
                </a:solidFill>
                <a:latin typeface="+mn-lt"/>
                <a:ea typeface="+mn-ea"/>
                <a:cs typeface="+mn-cs"/>
              </a:defRPr>
            </a:lvl3pPr>
            <a:lvl4pPr marL="4428211" algn="l" defTabSz="2952140" rtl="0" eaLnBrk="1" latinLnBrk="0" hangingPunct="1">
              <a:defRPr sz="5811" kern="1200">
                <a:solidFill>
                  <a:schemeClr val="tx1"/>
                </a:solidFill>
                <a:latin typeface="+mn-lt"/>
                <a:ea typeface="+mn-ea"/>
                <a:cs typeface="+mn-cs"/>
              </a:defRPr>
            </a:lvl4pPr>
            <a:lvl5pPr marL="5904281" algn="l" defTabSz="2952140" rtl="0" eaLnBrk="1" latinLnBrk="0" hangingPunct="1">
              <a:defRPr sz="5811" kern="1200">
                <a:solidFill>
                  <a:schemeClr val="tx1"/>
                </a:solidFill>
                <a:latin typeface="+mn-lt"/>
                <a:ea typeface="+mn-ea"/>
                <a:cs typeface="+mn-cs"/>
              </a:defRPr>
            </a:lvl5pPr>
            <a:lvl6pPr marL="7380351" algn="l" defTabSz="2952140" rtl="0" eaLnBrk="1" latinLnBrk="0" hangingPunct="1">
              <a:defRPr sz="5811" kern="1200">
                <a:solidFill>
                  <a:schemeClr val="tx1"/>
                </a:solidFill>
                <a:latin typeface="+mn-lt"/>
                <a:ea typeface="+mn-ea"/>
                <a:cs typeface="+mn-cs"/>
              </a:defRPr>
            </a:lvl6pPr>
            <a:lvl7pPr marL="8856421" algn="l" defTabSz="2952140" rtl="0" eaLnBrk="1" latinLnBrk="0" hangingPunct="1">
              <a:defRPr sz="5811" kern="1200">
                <a:solidFill>
                  <a:schemeClr val="tx1"/>
                </a:solidFill>
                <a:latin typeface="+mn-lt"/>
                <a:ea typeface="+mn-ea"/>
                <a:cs typeface="+mn-cs"/>
              </a:defRPr>
            </a:lvl7pPr>
            <a:lvl8pPr marL="10332491" algn="l" defTabSz="2952140" rtl="0" eaLnBrk="1" latinLnBrk="0" hangingPunct="1">
              <a:defRPr sz="5811" kern="1200">
                <a:solidFill>
                  <a:schemeClr val="tx1"/>
                </a:solidFill>
                <a:latin typeface="+mn-lt"/>
                <a:ea typeface="+mn-ea"/>
                <a:cs typeface="+mn-cs"/>
              </a:defRPr>
            </a:lvl8pPr>
            <a:lvl9pPr marL="11808562" algn="l" defTabSz="2952140" rtl="0" eaLnBrk="1" latinLnBrk="0" hangingPunct="1">
              <a:defRPr sz="5811" kern="1200">
                <a:solidFill>
                  <a:schemeClr val="tx1"/>
                </a:solidFill>
                <a:latin typeface="+mn-lt"/>
                <a:ea typeface="+mn-ea"/>
                <a:cs typeface="+mn-cs"/>
              </a:defRPr>
            </a:lvl9pPr>
          </a:lstStyle>
          <a:p>
            <a:pPr indent="0">
              <a:lnSpc>
                <a:spcPct val="107000"/>
              </a:lnSpc>
              <a:spcAft>
                <a:spcPts val="800"/>
              </a:spcAft>
              <a:buNone/>
            </a:pPr>
            <a:r>
              <a:rPr lang="en-GB" sz="8000" u="sng" dirty="0">
                <a:effectLst/>
                <a:latin typeface="Times New Roman" panose="02020603050405020304" pitchFamily="18" charset="0"/>
                <a:ea typeface="DengXian" panose="02010600030101010101" pitchFamily="2" charset="-122"/>
                <a:cs typeface="Times New Roman" panose="02020603050405020304" pitchFamily="18" charset="0"/>
              </a:rPr>
              <a:t>Methodology</a:t>
            </a:r>
            <a:endParaRPr lang="en-GB"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The methodology/research method is the way a researcher explains how he/she intends to carry out their research (indeed editorial team, 2021). According to indeed editorial team (2021), “</a:t>
            </a: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It encompasses what data they're going to collect and where from, as well as how it's being collected and analysed”. </a:t>
            </a:r>
            <a:endParaRPr lang="en-GB"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The study is associated with the Child Health Project (CAPSA 2017-2019). It inherited the sample used by the previous study and allocated it to this current study (</a:t>
            </a: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 A non probability study was used to gather 1001 children from ages 9-16 from both town and farm schools. They were split into equal study groups, gender, farm or non farm residence. The mothers/guardian of the children were then given surveys so that more information can be obtained. The study analysis matched 482 participants whose parents completed the surveys. These 482 participants re the sample that was used in this recent study (</a:t>
            </a: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.Using a sample that was previously used 4 years ago can lead to some problems. For one people change over time so what might have been the case then will not be the same now. Also people living in area can move over that period of time, so what if someone who was living in a farm are has moved to a non farm area, or even passed away by the time of the study. And also it leaves room for bias. You might not get the same result interviewing the same person 4 years later. It makes the sample data collected unreliable</a:t>
            </a:r>
            <a:endParaRPr lang="en-GB"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The main tool used to collect data in this is the Cambridge Automated Neuropsychological Battery (CANTAB), used to assess different aspects of child cognitive abilities. It utilises an array of subtests that tap into different cognitive domains. The tests done by using this targets three cognitive groups; Motor Screening tests, Attention tests and Memory tests. This is very reliable. (</a:t>
            </a: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a:t>
            </a:r>
            <a:endParaRPr lang="en-GB"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Questionnaires and interviews were also held. A Kidscreen questionnaire was handed out to measure the quality, the questions were designed to gather information on different group areas, such as; physical, psychological, relational support and school environment. Questions like “Did your child repeat a grade during primary school”, were asked to get a idea of the academic capabilities of the child. (</a:t>
            </a: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 </a:t>
            </a:r>
            <a:endParaRPr lang="en-GB"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a table was formed using information from the previous study, showing exposure of the children in South Africa in relation to different maternal substances</a:t>
            </a:r>
            <a:endParaRPr lang="en-GB"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According to the article, in an effort to reduce bias on socially sensitive questions they were purposely asked at the end of the interview.</a:t>
            </a:r>
            <a:endParaRPr lang="en-GB" sz="8000" dirty="0">
              <a:effectLst/>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In my opinion the methodology was a bit vague. Information on how the questionnaires were dispersed would of made it better. Later in the article it states that the questionnaires were dispersed in schools, but didn’t state if it was supervised by the teacher or the scientists. Also it was a bit difficult to read. It takes careful reading to fully understand because of the fact that some of the methods were used in the previous study (CAPSA). The two are very jumbled together and hard to differentiate from each other.</a:t>
            </a:r>
            <a:endParaRPr lang="en-GB" sz="8000" dirty="0">
              <a:latin typeface="Times New Roman" panose="02020603050405020304" pitchFamily="18" charset="0"/>
              <a:ea typeface="DengXian" panose="02010600030101010101" pitchFamily="2" charset="-122"/>
              <a:cs typeface="Times New Roman" panose="02020603050405020304" pitchFamily="18" charset="0"/>
            </a:endParaRPr>
          </a:p>
          <a:p>
            <a:pPr indent="0">
              <a:lnSpc>
                <a:spcPct val="107000"/>
              </a:lnSpc>
              <a:spcAft>
                <a:spcPts val="800"/>
              </a:spcAft>
              <a:buNone/>
            </a:pPr>
            <a:r>
              <a:rPr lang="en-GB" sz="8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The methodology shows in depth knowledge of the topic. This can be seen by the type of questions on the questionnaire. They are specifically there to pin point the exact answer needed to complete the study. With this said it improves the validity and accuracy of the article.</a:t>
            </a:r>
          </a:p>
          <a:p>
            <a:pPr indent="0">
              <a:buNone/>
            </a:pPr>
            <a:endParaRPr lang="en-US" sz="4400" dirty="0">
              <a:cs typeface="Calibri"/>
            </a:endParaRPr>
          </a:p>
        </p:txBody>
      </p:sp>
      <p:sp>
        <p:nvSpPr>
          <p:cNvPr id="6" name="TextBox 5">
            <a:extLst>
              <a:ext uri="{FF2B5EF4-FFF2-40B4-BE49-F238E27FC236}">
                <a16:creationId xmlns:a16="http://schemas.microsoft.com/office/drawing/2014/main" id="{BC3B7849-F9DF-4127-AC0B-6A39DCC40C7F}"/>
              </a:ext>
            </a:extLst>
          </p:cNvPr>
          <p:cNvSpPr txBox="1"/>
          <p:nvPr/>
        </p:nvSpPr>
        <p:spPr>
          <a:xfrm>
            <a:off x="1" y="17759"/>
            <a:ext cx="10996378" cy="5538952"/>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000" u="sng" dirty="0">
                <a:effectLst/>
                <a:latin typeface="Times New Roman" panose="02020603050405020304" pitchFamily="18" charset="0"/>
                <a:ea typeface="DengXian" panose="02010600030101010101" pitchFamily="2" charset="-122"/>
                <a:cs typeface="Times New Roman" panose="02020603050405020304" pitchFamily="18" charset="0"/>
              </a:rPr>
              <a:t>Introduction</a:t>
            </a:r>
            <a:endParaRPr lang="en-GB"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000" dirty="0">
                <a:effectLst/>
                <a:latin typeface="Times New Roman" panose="02020603050405020304" pitchFamily="18" charset="0"/>
                <a:ea typeface="DengXian" panose="02010600030101010101" pitchFamily="2" charset="-122"/>
                <a:cs typeface="Times New Roman" panose="02020603050405020304" pitchFamily="18" charset="0"/>
              </a:rPr>
              <a:t>The article is written by numerous scholarly intelligent authors all have which have numerous other publications in their roster. Shala Chetty-Mhlanga, Paola Viglietti, Martin Roosli, and Mohamed Aqiel Dalivie. All top authors in the field with more than one pieces of work to their name, this shows that the authors are experts in their field and hold a lot of knowledge on the said  subject matter and also have enough experience to know what makes a research ethical. With this said we can conclude that there is already a sense of creditability. This is a peer reviewed article, which means that the article was looked over by trained professionals to ensure that is up to a good research article standard. The aim of this article is to explore the long term effects of maternal drinking and smoking on the neurocognitive function of children in rural low income areas.( Chetty-Mhlanga et al, 2022).  This article is more so geared towards the science side of research but shares a lot of similarities to education as it deals with children and their learning abilities if exposed to maternal drinking or smoking. To the regular researcher, reading this article can be sort of a challenge compared to a non-scientific article. Due to the use of scientific words and scientific statistic. Nevertheless it can be overcome with reading it over and over.</a:t>
            </a:r>
          </a:p>
          <a:p>
            <a:endParaRPr lang="en-US" sz="4100" dirty="0">
              <a:cs typeface="Calibri"/>
            </a:endParaRPr>
          </a:p>
        </p:txBody>
      </p:sp>
      <p:sp>
        <p:nvSpPr>
          <p:cNvPr id="19" name="Content Placeholder 18">
            <a:extLst>
              <a:ext uri="{FF2B5EF4-FFF2-40B4-BE49-F238E27FC236}">
                <a16:creationId xmlns:a16="http://schemas.microsoft.com/office/drawing/2014/main" id="{35715AA1-6001-D1B4-3953-BC60D037F25D}"/>
              </a:ext>
            </a:extLst>
          </p:cNvPr>
          <p:cNvSpPr>
            <a:spLocks noGrp="1"/>
          </p:cNvSpPr>
          <p:nvPr>
            <p:ph sz="half" idx="1"/>
          </p:nvPr>
        </p:nvSpPr>
        <p:spPr>
          <a:xfrm>
            <a:off x="0" y="5556711"/>
            <a:ext cx="10996378" cy="9477726"/>
          </a:xfrm>
          <a:solidFill>
            <a:srgbClr val="00B050"/>
          </a:solidFill>
        </p:spPr>
        <p:txBody>
          <a:bodyPr>
            <a:normAutofit fontScale="25000" lnSpcReduction="20000"/>
          </a:bodyPr>
          <a:lstStyle/>
          <a:p>
            <a:pPr marL="0" indent="0">
              <a:lnSpc>
                <a:spcPct val="107000"/>
              </a:lnSpc>
              <a:spcAft>
                <a:spcPts val="800"/>
              </a:spcAft>
              <a:buNone/>
            </a:pP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Literature review</a:t>
            </a:r>
          </a:p>
          <a:p>
            <a:pPr>
              <a:lnSpc>
                <a:spcPct val="107000"/>
              </a:lnSpc>
              <a:spcAft>
                <a:spcPts val="800"/>
              </a:spcAft>
            </a:pP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The article is associated within the overarching ‘ Child Health Project’ in south Africa (CAPSA), 2017-2019.( Chetty-Mhlanga et al, 2022). which means that it is based on data collected in 2017, more than four years prior to this study. And also most of the references used as well.</a:t>
            </a:r>
          </a:p>
          <a:p>
            <a:pPr>
              <a:lnSpc>
                <a:spcPct val="107000"/>
              </a:lnSpc>
              <a:spcAft>
                <a:spcPts val="800"/>
              </a:spcAft>
            </a:pP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Some might argue that the use of older sources might  damage the creditability of a paper but that’s not always the case. Most times it’s better to use an old source rather than multiple new ones because they are most times the original source and provide more accurate information. In this case it was very necessary to use older sources because there is not much study done on this particular study. (Chetty-Mhlanga et al, 2022). So having a cross section between studies was very appropriate. It corelates well with other work done in the field, so well in fact that they used the sample that was used from the previous study, ‘Child Health Project’, 2017-2019 and ran their observation based on the original sample.</a:t>
            </a:r>
          </a:p>
          <a:p>
            <a:pPr>
              <a:lnSpc>
                <a:spcPct val="107000"/>
              </a:lnSpc>
              <a:spcAft>
                <a:spcPts val="800"/>
              </a:spcAft>
            </a:pP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Due to the fact that this article is solely scientific, it can hard to read/understand by the regular person looking to do an essay on the topic. This is because of some of the words used, for example, Gravidity, which is the number of times a woman has been pregnant (Autoprac.com), and parity, which is the number of times that said woman has carried the pregnancy to viable term ( Tidy et al, 2019). These words could have been simplified in way that the average reader would understand without having to look it up. Maybe the way the word was used in context could have been different or simply using the meaning of the word in the sentence rather the word itself.</a:t>
            </a:r>
          </a:p>
          <a:p>
            <a:pPr>
              <a:lnSpc>
                <a:spcPct val="107000"/>
              </a:lnSpc>
              <a:spcAft>
                <a:spcPts val="800"/>
              </a:spcAft>
            </a:pP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It can also be said that while the article main focus is on the factors that contribute to maternal drinking and smoking and the number of people that do it, and the long term effects it has on the children. It would have been perfect if they also looked at a few ways this might be limited due to their findings. It can be argued that looking at the causes of a problem without giving ways to solve the problem is useless. I think that based on the findings, some solutions to help limit the number of maternal substance abuse could have been recorded.</a:t>
            </a:r>
          </a:p>
          <a:p>
            <a:pPr>
              <a:lnSpc>
                <a:spcPct val="107000"/>
              </a:lnSpc>
              <a:spcAft>
                <a:spcPts val="800"/>
              </a:spcAft>
            </a:pPr>
            <a:r>
              <a:rPr lang="en-GB" sz="8000" dirty="0">
                <a:effectLst/>
                <a:latin typeface="Times New Roman" panose="02020603050405020304" pitchFamily="18" charset="0"/>
                <a:ea typeface="DengXian" panose="02010600030101010101" pitchFamily="2" charset="-122"/>
                <a:cs typeface="Times New Roman" panose="02020603050405020304" pitchFamily="18" charset="0"/>
              </a:rPr>
              <a:t>The abstract is very clear, it gives a good summary of what to expect in the article. The aim of the article was made clear in the introduction. The authors gave a brief background of the area of study (South Africa) as well as the problem. The article quickly backed up the problem with giving statistics right away in the introduction, the statistics were on the number of people who drink and smoke and also on the number of children suffering as a result. Everything said in the introduction was relevant enough to give the reader a clear view of what to expect.</a:t>
            </a:r>
          </a:p>
          <a:p>
            <a:endParaRPr lang="en-GB" dirty="0"/>
          </a:p>
        </p:txBody>
      </p:sp>
      <p:sp>
        <p:nvSpPr>
          <p:cNvPr id="20" name="TextBox 19">
            <a:extLst>
              <a:ext uri="{FF2B5EF4-FFF2-40B4-BE49-F238E27FC236}">
                <a16:creationId xmlns:a16="http://schemas.microsoft.com/office/drawing/2014/main" id="{2C6AF94D-38C1-F1CA-05CE-8274B065A29C}"/>
              </a:ext>
            </a:extLst>
          </p:cNvPr>
          <p:cNvSpPr txBox="1"/>
          <p:nvPr/>
        </p:nvSpPr>
        <p:spPr>
          <a:xfrm>
            <a:off x="21608243" y="17079"/>
            <a:ext cx="8662207" cy="12099659"/>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GB" sz="2400" u="sng"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Ethics</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Ethical considerations are a set of principles set up to help guide research practices (Bhandari, 2022). Researchers must always adhere to a certain code of conduct and rules when collecting data from people for research (Bhandari, 2022). They are there to protect the rights of the participants, enhance research validity and maintain scientific integrity. Before research can begin the research proposal must be submitted to a institutional research board (IRB)/ethics committee for approval (Bhandari, 2022). The IRB will then look for any errors. If successful you will get an IRB approval and can begin collecting data for your research according to the approved procedures, if unsuccessful you may be asked to re-submit your research proposal with the necessary modifications made or you will </a:t>
            </a:r>
            <a:r>
              <a:rPr lang="en-GB" sz="2400" dirty="0">
                <a:solidFill>
                  <a:srgbClr val="2D2D2D"/>
                </a:solidFill>
                <a:latin typeface="Times New Roman" panose="02020603050405020304" pitchFamily="18" charset="0"/>
                <a:ea typeface="DengXian" panose="02010600030101010101" pitchFamily="2" charset="-122"/>
                <a:cs typeface="Times New Roman" panose="02020603050405020304" pitchFamily="18" charset="0"/>
              </a:rPr>
              <a:t>be </a:t>
            </a: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rejected altogether (Bhandari, 2021). The ethics committee is there to safeguard a researcher in his practice so that the project can go smoothly without any consequences.</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This study clearly states that they received consent from the parents and assent from the children be apart of the research. The children’s cognitive functions were tested on school grounds with set dates and times for testing (</a:t>
            </a:r>
            <a:r>
              <a:rPr lang="en-GB" sz="24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 This was approved by the school principals of course. In regards to confidentiality nothing was stated to give an idea on how confidentiality was secured. The article doesn’t inform us on whether the study was approved by an ethics committee. That does not mean that the article didn’t receive approval, however it can be argued that the validity of the article drops due to that fact that they fail to mention this information in the article.</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sz="4100" dirty="0">
              <a:cs typeface="Calibri"/>
            </a:endParaRPr>
          </a:p>
        </p:txBody>
      </p:sp>
      <p:sp>
        <p:nvSpPr>
          <p:cNvPr id="23" name="Content Placeholder 18">
            <a:extLst>
              <a:ext uri="{FF2B5EF4-FFF2-40B4-BE49-F238E27FC236}">
                <a16:creationId xmlns:a16="http://schemas.microsoft.com/office/drawing/2014/main" id="{CEDD3E3A-E672-8B3D-DAD8-552B077CC261}"/>
              </a:ext>
            </a:extLst>
          </p:cNvPr>
          <p:cNvSpPr txBox="1">
            <a:spLocks/>
          </p:cNvSpPr>
          <p:nvPr/>
        </p:nvSpPr>
        <p:spPr>
          <a:xfrm>
            <a:off x="0" y="15034437"/>
            <a:ext cx="10996378" cy="6340954"/>
          </a:xfrm>
          <a:prstGeom prst="rect">
            <a:avLst/>
          </a:prstGeom>
          <a:solidFill>
            <a:srgbClr val="92D05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r>
              <a:rPr lang="en-GB" sz="2400" u="sng"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Results</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The study explored the effect of maternal alcohol use and smoking on child cognition, using self-reported data on four exposure proxies, six cognitive outcomes, and one health symptom, in a sample of rural school-going children and their parent or guardian.</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It was found that maternal past and current drinking significantly reduced child rapid visual processing accuracy in attention and maternal drinking significantly reduced spatial working memory. A child was 70 % more likely to repeat a grade if exposed to maternal gestational smoking than those who were not exposed. (</a:t>
            </a:r>
            <a:r>
              <a:rPr lang="en-GB" sz="24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2021)</a:t>
            </a: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The article clearly outline the findings in a simple and effective way, it also shows proof that the research question was answered, which means that the objective of which the research was started was a success.</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Font typeface="Arial" panose="020B0604020202020204" pitchFamily="34" charset="0"/>
              <a:buNone/>
            </a:pPr>
            <a:endParaRPr lang="en-GB" sz="6000" dirty="0">
              <a:latin typeface="Times New Roman" panose="02020603050405020304" pitchFamily="18" charset="0"/>
              <a:ea typeface="DengXian" panose="02010600030101010101" pitchFamily="2" charset="-122"/>
              <a:cs typeface="Times New Roman" panose="02020603050405020304" pitchFamily="18" charset="0"/>
            </a:endParaRPr>
          </a:p>
          <a:p>
            <a:endParaRPr lang="en-GB" dirty="0"/>
          </a:p>
        </p:txBody>
      </p:sp>
      <p:sp>
        <p:nvSpPr>
          <p:cNvPr id="24" name="Content Placeholder 18">
            <a:extLst>
              <a:ext uri="{FF2B5EF4-FFF2-40B4-BE49-F238E27FC236}">
                <a16:creationId xmlns:a16="http://schemas.microsoft.com/office/drawing/2014/main" id="{61C951EC-6329-5C40-3782-C6382FEA0763}"/>
              </a:ext>
            </a:extLst>
          </p:cNvPr>
          <p:cNvSpPr txBox="1">
            <a:spLocks/>
          </p:cNvSpPr>
          <p:nvPr/>
        </p:nvSpPr>
        <p:spPr>
          <a:xfrm>
            <a:off x="10996374" y="15034436"/>
            <a:ext cx="10611863" cy="6340954"/>
          </a:xfrm>
          <a:prstGeom prst="rect">
            <a:avLst/>
          </a:prstGeom>
          <a:solidFill>
            <a:srgbClr val="00B05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r>
              <a:rPr lang="en-GB" sz="2400" u="sng"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Conclusion</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4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The article is associated with a previous study help in 2017 that looked at the effects of pesticide on children reproductive and neurobehavioral. Using this as the base the study sought out to find the effects of maternal smoking and drinking on the child (long term). They were successful in their finding and found that children do suffer consequences rom maternal substance use. Being a scientific study, the article can be a bit difficult to read for the typical reader. This could have been resolved by simplifying where necessary so that it could be understood by all readers. I am grateful for this study because it helped me to understand a problem I was facing since I saw the question on my topic list. They are a lot of participants of maternal substance abuse in my neighbourhood of my home country and most of the times without fail the children grew up being failures in school.</a:t>
            </a:r>
            <a:endParaRPr lang="en-GB" sz="24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6000" dirty="0">
              <a:latin typeface="Times New Roman" panose="02020603050405020304" pitchFamily="18" charset="0"/>
              <a:ea typeface="DengXian" panose="02010600030101010101" pitchFamily="2" charset="-122"/>
              <a:cs typeface="Times New Roman" panose="02020603050405020304" pitchFamily="18" charset="0"/>
            </a:endParaRPr>
          </a:p>
          <a:p>
            <a:endParaRPr lang="en-GB" dirty="0"/>
          </a:p>
        </p:txBody>
      </p:sp>
      <p:sp>
        <p:nvSpPr>
          <p:cNvPr id="25" name="Content Placeholder 18">
            <a:extLst>
              <a:ext uri="{FF2B5EF4-FFF2-40B4-BE49-F238E27FC236}">
                <a16:creationId xmlns:a16="http://schemas.microsoft.com/office/drawing/2014/main" id="{F707BA02-0F5D-80A8-685A-D342E4D6D1C9}"/>
              </a:ext>
            </a:extLst>
          </p:cNvPr>
          <p:cNvSpPr txBox="1">
            <a:spLocks/>
          </p:cNvSpPr>
          <p:nvPr/>
        </p:nvSpPr>
        <p:spPr>
          <a:xfrm>
            <a:off x="21608236" y="12116738"/>
            <a:ext cx="8662215" cy="9258652"/>
          </a:xfrm>
          <a:prstGeom prst="rect">
            <a:avLst/>
          </a:prstGeom>
          <a:solidFill>
            <a:srgbClr val="92D050"/>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r>
              <a:rPr lang="en-GB" sz="2000" u="sng"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Analysis</a:t>
            </a:r>
            <a:endParaRPr lang="en-GB"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The current study was cross-sectional in design based on the baseline data collected in 2017 from a sample of 482 children whose guardians were available for an interview, only the results from the CANTAB were used for the analysis. (</a:t>
            </a:r>
            <a:r>
              <a:rPr lang="en-GB" sz="20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p>
          <a:p>
            <a:pPr>
              <a:lnSpc>
                <a:spcPct val="107000"/>
              </a:lnSpc>
              <a:spcAft>
                <a:spcPts val="800"/>
              </a:spcAft>
            </a:pPr>
            <a:r>
              <a:rPr lang="en-GB" sz="2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Maternal alcohol variables were represented by (never vs. ever) for the different maternal alcohol use behaviours since the relative frequencies of individuals in each drinking ‘frequency’ category were low (e.g. for the 9.8 % of mothers who reported having participated in gestational alcohol use, 4.2% reported consuming &lt;1 glass per day, 3.5 % reported consuming = 1 glass/day, and 2.2 % reported that they consumed &gt; 1 glass/day). In addition, all exposure variables were categorised to observe the response pattern. (</a:t>
            </a:r>
            <a:r>
              <a:rPr lang="en-GB" sz="20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r>
              <a:rPr lang="en-GB" sz="2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a:t>
            </a:r>
            <a:endParaRPr lang="en-GB"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Factors that were considered relevant to adjust for potential variance in cognitive performance amongst children related to four categories: (I) child-specific demographic factors - age, sex, grade, area of residence, farm or non-farm residence (ii) child development and lifestyle factors - substance use, head injury (iii) child development and education - repeated a grade, attended preschool or not, received learner support or not (iv) socioeconomic status including general socio-demographic variables -home language, household size, maternal education, maternal employment, government grant (a household member receives a social support grant from the government) (v) maternal lifestyle factors maternal smoking, house hold smoking. (</a:t>
            </a:r>
            <a:r>
              <a:rPr lang="en-GB" sz="2000" dirty="0">
                <a:effectLst/>
                <a:latin typeface="Times New Roman" panose="02020603050405020304" pitchFamily="18" charset="0"/>
                <a:ea typeface="DengXian" panose="02010600030101010101" pitchFamily="2" charset="-122"/>
                <a:cs typeface="Times New Roman" panose="02020603050405020304" pitchFamily="18" charset="0"/>
              </a:rPr>
              <a:t>Chetty-Mhlanga et al, 2022)</a:t>
            </a:r>
            <a:r>
              <a:rPr lang="en-GB" sz="2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a:t>
            </a:r>
            <a:endParaRPr lang="en-GB"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2000" dirty="0">
                <a:solidFill>
                  <a:srgbClr val="2D2D2D"/>
                </a:solidFill>
                <a:effectLst/>
                <a:latin typeface="Times New Roman" panose="02020603050405020304" pitchFamily="18" charset="0"/>
                <a:ea typeface="DengXian" panose="02010600030101010101" pitchFamily="2" charset="-122"/>
                <a:cs typeface="Times New Roman" panose="02020603050405020304" pitchFamily="18" charset="0"/>
              </a:rPr>
              <a:t>In terms of data presentation, I would say that the layout of data in the analysis was pretty clear, it’s formatted in a step by step format which made it very easy to understand for all readers. In regards to data collected, the article used the appropriate methods when analysing data. They targeted the most important parts and pulled them out to be analysed </a:t>
            </a:r>
            <a:endParaRPr lang="en-GB" sz="20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indent="0">
              <a:lnSpc>
                <a:spcPct val="107000"/>
              </a:lnSpc>
              <a:spcAft>
                <a:spcPts val="800"/>
              </a:spcAft>
              <a:buFont typeface="Arial" panose="020B0604020202020204" pitchFamily="34" charset="0"/>
              <a:buNone/>
            </a:pPr>
            <a:endParaRPr lang="en-GB" sz="6000" dirty="0">
              <a:latin typeface="Times New Roman" panose="02020603050405020304" pitchFamily="18"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533564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A73D8-9207-1806-AE4A-7EED9AA08FB1}"/>
              </a:ext>
            </a:extLst>
          </p:cNvPr>
          <p:cNvSpPr>
            <a:spLocks noGrp="1"/>
          </p:cNvSpPr>
          <p:nvPr>
            <p:ph type="title"/>
          </p:nvPr>
        </p:nvSpPr>
        <p:spPr/>
        <p:txBody>
          <a:bodyPr/>
          <a:lstStyle/>
          <a:p>
            <a:r>
              <a:rPr lang="en-GB" dirty="0"/>
              <a:t>Presentation Link</a:t>
            </a:r>
          </a:p>
        </p:txBody>
      </p:sp>
      <p:sp>
        <p:nvSpPr>
          <p:cNvPr id="3" name="Content Placeholder 2">
            <a:extLst>
              <a:ext uri="{FF2B5EF4-FFF2-40B4-BE49-F238E27FC236}">
                <a16:creationId xmlns:a16="http://schemas.microsoft.com/office/drawing/2014/main" id="{2EE603A3-38A9-F999-6126-29933B0AC4C7}"/>
              </a:ext>
            </a:extLst>
          </p:cNvPr>
          <p:cNvSpPr>
            <a:spLocks noGrp="1"/>
          </p:cNvSpPr>
          <p:nvPr>
            <p:ph idx="1"/>
          </p:nvPr>
        </p:nvSpPr>
        <p:spPr/>
        <p:txBody>
          <a:bodyPr/>
          <a:lstStyle/>
          <a:p>
            <a:pPr marL="0" indent="0">
              <a:lnSpc>
                <a:spcPct val="107000"/>
              </a:lnSpc>
              <a:spcAft>
                <a:spcPts val="800"/>
              </a:spcAft>
              <a:buNone/>
            </a:pPr>
            <a:r>
              <a:rPr lang="en-GB" sz="32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https://uowtsd-my.sharepoint.com/:v:/g/personal/2115322_student_uwtsd_ac_uk/ETJb9kZst6tEjF5M9ZfUUf8BvYMKvSApODdFqOXOpHa0-Q?email=2115322%40student.uwtsd.ac.uk</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3200" u="sng" dirty="0">
                <a:latin typeface="Calibri" panose="020F0502020204030204" pitchFamily="34" charset="0"/>
                <a:ea typeface="DengXian" panose="02010600030101010101" pitchFamily="2" charset="-122"/>
                <a:cs typeface="Times New Roman" panose="02020603050405020304" pitchFamily="18" charset="0"/>
              </a:rPr>
              <a:t>Reference</a:t>
            </a:r>
            <a:endParaRPr lang="en-GB" sz="32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3200" dirty="0">
                <a:effectLst/>
                <a:latin typeface="Times New Roman" panose="02020603050405020304" pitchFamily="18" charset="0"/>
                <a:ea typeface="Times New Roman" panose="02020603050405020304" pitchFamily="18" charset="0"/>
              </a:rPr>
              <a:t>Chetty-Mhlanga, S. </a:t>
            </a:r>
            <a:r>
              <a:rPr lang="en-GB" sz="3200" i="1" dirty="0">
                <a:effectLst/>
                <a:latin typeface="Times New Roman" panose="02020603050405020304" pitchFamily="18" charset="0"/>
                <a:ea typeface="Times New Roman" panose="02020603050405020304" pitchFamily="18" charset="0"/>
              </a:rPr>
              <a:t>et al.</a:t>
            </a:r>
            <a:r>
              <a:rPr lang="en-GB" sz="3200" dirty="0">
                <a:effectLst/>
                <a:latin typeface="Times New Roman" panose="02020603050405020304" pitchFamily="18" charset="0"/>
                <a:ea typeface="Times New Roman" panose="02020603050405020304" pitchFamily="18" charset="0"/>
              </a:rPr>
              <a:t> (2021) “Association of activities related to pesticide exposure on headache severity and neurodevelopment of school-children in the rural agricultural farmlands of the Western Cape of South Africa,” </a:t>
            </a:r>
            <a:r>
              <a:rPr lang="en-GB" sz="3200" i="1" dirty="0">
                <a:effectLst/>
                <a:latin typeface="Times New Roman" panose="02020603050405020304" pitchFamily="18" charset="0"/>
                <a:ea typeface="Times New Roman" panose="02020603050405020304" pitchFamily="18" charset="0"/>
              </a:rPr>
              <a:t>Environment International</a:t>
            </a:r>
            <a:r>
              <a:rPr lang="en-GB" sz="3200" dirty="0">
                <a:effectLst/>
                <a:latin typeface="Times New Roman" panose="02020603050405020304" pitchFamily="18" charset="0"/>
                <a:ea typeface="Times New Roman" panose="02020603050405020304" pitchFamily="18" charset="0"/>
              </a:rPr>
              <a:t>, 146, p. 106237. Available at: https://doi.org/10.1016/j.envint.2020.106237. </a:t>
            </a:r>
          </a:p>
          <a:p>
            <a:pPr marL="0" indent="0">
              <a:buNone/>
            </a:pPr>
            <a:endParaRPr lang="en-GB" dirty="0"/>
          </a:p>
        </p:txBody>
      </p:sp>
    </p:spTree>
    <p:extLst>
      <p:ext uri="{BB962C8B-B14F-4D97-AF65-F5344CB8AC3E}">
        <p14:creationId xmlns:p14="http://schemas.microsoft.com/office/powerpoint/2010/main" val="3207117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A4A59-8475-2A49-5DAF-C061BA99297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6F0385F-01AE-5BE0-7923-62E9A829F9D1}"/>
              </a:ext>
            </a:extLst>
          </p:cNvPr>
          <p:cNvSpPr>
            <a:spLocks noGrp="1"/>
          </p:cNvSpPr>
          <p:nvPr>
            <p:ph idx="1"/>
          </p:nvPr>
        </p:nvSpPr>
        <p:spPr/>
        <p:txBody>
          <a:bodyPr/>
          <a:lstStyle/>
          <a:p>
            <a:pPr marL="0" indent="0">
              <a:buNone/>
            </a:pPr>
            <a:r>
              <a:rPr lang="en-GB" sz="4000" dirty="0">
                <a:effectLst/>
                <a:latin typeface="Times New Roman" panose="02020603050405020304" pitchFamily="18" charset="0"/>
                <a:ea typeface="Times New Roman" panose="02020603050405020304" pitchFamily="18" charset="0"/>
              </a:rPr>
              <a:t>Chetty-Mhlanga, S. </a:t>
            </a:r>
            <a:r>
              <a:rPr lang="en-GB" sz="4000" i="1" dirty="0">
                <a:effectLst/>
                <a:latin typeface="Times New Roman" panose="02020603050405020304" pitchFamily="18" charset="0"/>
                <a:ea typeface="Times New Roman" panose="02020603050405020304" pitchFamily="18" charset="0"/>
              </a:rPr>
              <a:t>et al.</a:t>
            </a:r>
            <a:r>
              <a:rPr lang="en-GB" sz="4000" dirty="0">
                <a:effectLst/>
                <a:latin typeface="Times New Roman" panose="02020603050405020304" pitchFamily="18" charset="0"/>
                <a:ea typeface="Times New Roman" panose="02020603050405020304" pitchFamily="18" charset="0"/>
              </a:rPr>
              <a:t> (2022) “Maternal drinking behaviour and co-exposure from smoking during and after pregnancy in relation to the neurocognitive function of school-children in the rural Western Cape,” </a:t>
            </a:r>
            <a:r>
              <a:rPr lang="en-GB" sz="4000" i="1" dirty="0" err="1">
                <a:effectLst/>
                <a:latin typeface="Times New Roman" panose="02020603050405020304" pitchFamily="18" charset="0"/>
                <a:ea typeface="Times New Roman" panose="02020603050405020304" pitchFamily="18" charset="0"/>
              </a:rPr>
              <a:t>NeuroToxicology</a:t>
            </a:r>
            <a:r>
              <a:rPr lang="en-GB" sz="4000" dirty="0">
                <a:effectLst/>
                <a:latin typeface="Times New Roman" panose="02020603050405020304" pitchFamily="18" charset="0"/>
                <a:ea typeface="Times New Roman" panose="02020603050405020304" pitchFamily="18" charset="0"/>
              </a:rPr>
              <a:t>, 88, pp. 36–43. Available at: https://doi.org/10.1016/j.neuro.2021.10.010. </a:t>
            </a:r>
          </a:p>
          <a:p>
            <a:pPr marL="0" indent="0">
              <a:buNone/>
            </a:pPr>
            <a:endParaRPr lang="en-GB" sz="4000" i="1" dirty="0">
              <a:effectLst/>
              <a:latin typeface="Times New Roman" panose="02020603050405020304" pitchFamily="18" charset="0"/>
              <a:ea typeface="Times New Roman" panose="02020603050405020304" pitchFamily="18" charset="0"/>
            </a:endParaRPr>
          </a:p>
          <a:p>
            <a:pPr marL="0" indent="0">
              <a:buNone/>
            </a:pPr>
            <a:r>
              <a:rPr lang="en-GB" sz="4000" i="1" dirty="0">
                <a:effectLst/>
                <a:latin typeface="Times New Roman" panose="02020603050405020304" pitchFamily="18" charset="0"/>
                <a:ea typeface="Times New Roman" panose="02020603050405020304" pitchFamily="18" charset="0"/>
              </a:rPr>
              <a:t>Definition of gravidity and parity</a:t>
            </a:r>
            <a:r>
              <a:rPr lang="en-GB" sz="4000" dirty="0">
                <a:effectLst/>
                <a:latin typeface="Times New Roman" panose="02020603050405020304" pitchFamily="18" charset="0"/>
                <a:ea typeface="Times New Roman" panose="02020603050405020304" pitchFamily="18" charset="0"/>
              </a:rPr>
              <a:t> (no date) </a:t>
            </a:r>
            <a:r>
              <a:rPr lang="en-GB" sz="4000" i="1" dirty="0" err="1">
                <a:effectLst/>
                <a:latin typeface="Times New Roman" panose="02020603050405020304" pitchFamily="18" charset="0"/>
                <a:ea typeface="Times New Roman" panose="02020603050405020304" pitchFamily="18" charset="0"/>
              </a:rPr>
              <a:t>Autoprac</a:t>
            </a:r>
            <a:r>
              <a:rPr lang="en-GB" sz="4000" dirty="0">
                <a:effectLst/>
                <a:latin typeface="Times New Roman" panose="02020603050405020304" pitchFamily="18" charset="0"/>
                <a:ea typeface="Times New Roman" panose="02020603050405020304" pitchFamily="18" charset="0"/>
              </a:rPr>
              <a:t>. Available at: https://www.autoprac.com/gravidity-and-parity#:~:text=%EE%80%80Gravidity%EE%80%81%20means%20having%20been%20pregnant%2C%20regardless%20of%20whether,1st%20time%20or%20has%20been%20pregnant%201%20time. (Accessed: November 5, 2022). </a:t>
            </a:r>
          </a:p>
          <a:p>
            <a:pPr marL="0" indent="0">
              <a:buNone/>
            </a:pPr>
            <a:endParaRPr lang="en-GB" sz="4000" dirty="0">
              <a:effectLst/>
              <a:latin typeface="Times New Roman" panose="02020603050405020304" pitchFamily="18" charset="0"/>
              <a:ea typeface="Times New Roman" panose="02020603050405020304" pitchFamily="18" charset="0"/>
            </a:endParaRPr>
          </a:p>
          <a:p>
            <a:pPr marL="0" indent="0">
              <a:buNone/>
            </a:pPr>
            <a:r>
              <a:rPr lang="en-GB" sz="4000" dirty="0">
                <a:effectLst/>
                <a:latin typeface="Times New Roman" panose="02020603050405020304" pitchFamily="18" charset="0"/>
                <a:ea typeface="Times New Roman" panose="02020603050405020304" pitchFamily="18" charset="0"/>
              </a:rPr>
              <a:t>Tidy, D.C. (2019) </a:t>
            </a:r>
            <a:r>
              <a:rPr lang="en-GB" sz="4000" i="1" dirty="0">
                <a:effectLst/>
                <a:latin typeface="Times New Roman" panose="02020603050405020304" pitchFamily="18" charset="0"/>
                <a:ea typeface="Times New Roman" panose="02020603050405020304" pitchFamily="18" charset="0"/>
              </a:rPr>
              <a:t>Gravidity and parity definitions (implications in risk assessment)</a:t>
            </a:r>
            <a:r>
              <a:rPr lang="en-GB" sz="4000" dirty="0">
                <a:effectLst/>
                <a:latin typeface="Times New Roman" panose="02020603050405020304" pitchFamily="18" charset="0"/>
                <a:ea typeface="Times New Roman" panose="02020603050405020304" pitchFamily="18" charset="0"/>
              </a:rPr>
              <a:t>, </a:t>
            </a:r>
            <a:r>
              <a:rPr lang="en-GB" sz="4000" i="1" dirty="0">
                <a:effectLst/>
                <a:latin typeface="Times New Roman" panose="02020603050405020304" pitchFamily="18" charset="0"/>
                <a:ea typeface="Times New Roman" panose="02020603050405020304" pitchFamily="18" charset="0"/>
              </a:rPr>
              <a:t>Patient.info</a:t>
            </a:r>
            <a:r>
              <a:rPr lang="en-GB" sz="4000" dirty="0">
                <a:effectLst/>
                <a:latin typeface="Times New Roman" panose="02020603050405020304" pitchFamily="18" charset="0"/>
                <a:ea typeface="Times New Roman" panose="02020603050405020304" pitchFamily="18" charset="0"/>
              </a:rPr>
              <a:t>. Available at: https://patient.info/doctor/gravidity-and-parity-definitions-and-their-implications-in-risk-assessment#:~:text=Parity%20is%20defined%20as%20the%20number%20of%20times,the%20child%20was%20born%20alive%20or%20was%20stillborn. (Accessed: November 5, 2022). </a:t>
            </a:r>
          </a:p>
          <a:p>
            <a:pPr marL="0" indent="0">
              <a:buNone/>
            </a:pPr>
            <a:endParaRPr lang="en-GB" sz="4000" i="1" dirty="0">
              <a:effectLst/>
              <a:latin typeface="Times New Roman" panose="02020603050405020304" pitchFamily="18" charset="0"/>
              <a:ea typeface="Times New Roman" panose="02020603050405020304" pitchFamily="18" charset="0"/>
            </a:endParaRPr>
          </a:p>
          <a:p>
            <a:pPr marL="0" indent="0">
              <a:buNone/>
            </a:pPr>
            <a:r>
              <a:rPr lang="en-GB" sz="4000" i="1" dirty="0">
                <a:effectLst/>
                <a:latin typeface="Times New Roman" panose="02020603050405020304" pitchFamily="18" charset="0"/>
                <a:ea typeface="Times New Roman" panose="02020603050405020304" pitchFamily="18" charset="0"/>
              </a:rPr>
              <a:t>What is research methodology? (why it’s important and types)</a:t>
            </a:r>
            <a:r>
              <a:rPr lang="en-GB" sz="4000" dirty="0">
                <a:effectLst/>
                <a:latin typeface="Times New Roman" panose="02020603050405020304" pitchFamily="18" charset="0"/>
                <a:ea typeface="Times New Roman" panose="02020603050405020304" pitchFamily="18" charset="0"/>
              </a:rPr>
              <a:t> (2021) </a:t>
            </a:r>
            <a:r>
              <a:rPr lang="en-GB" sz="4000" i="1" dirty="0">
                <a:effectLst/>
                <a:latin typeface="Times New Roman" panose="02020603050405020304" pitchFamily="18" charset="0"/>
                <a:ea typeface="Times New Roman" panose="02020603050405020304" pitchFamily="18" charset="0"/>
              </a:rPr>
              <a:t>Indeed.com</a:t>
            </a:r>
            <a:r>
              <a:rPr lang="en-GB" sz="4000" dirty="0">
                <a:effectLst/>
                <a:latin typeface="Times New Roman" panose="02020603050405020304" pitchFamily="18" charset="0"/>
                <a:ea typeface="Times New Roman" panose="02020603050405020304" pitchFamily="18" charset="0"/>
              </a:rPr>
              <a:t>. Available at: https://www.indeed.com/career-advice/career-development/research-methodology (Accessed: November 5, 2022). </a:t>
            </a:r>
          </a:p>
          <a:p>
            <a:pPr marL="0" indent="0">
              <a:buNone/>
            </a:pPr>
            <a:endParaRPr lang="en-GB" sz="4000">
              <a:effectLst/>
              <a:latin typeface="Times New Roman" panose="02020603050405020304" pitchFamily="18" charset="0"/>
              <a:ea typeface="Times New Roman" panose="02020603050405020304" pitchFamily="18" charset="0"/>
            </a:endParaRPr>
          </a:p>
          <a:p>
            <a:pPr marL="0" indent="0">
              <a:buNone/>
            </a:pPr>
            <a:r>
              <a:rPr lang="en-GB" sz="4000">
                <a:effectLst/>
                <a:latin typeface="Times New Roman" panose="02020603050405020304" pitchFamily="18" charset="0"/>
                <a:ea typeface="Times New Roman" panose="02020603050405020304" pitchFamily="18" charset="0"/>
              </a:rPr>
              <a:t>Bhandari</a:t>
            </a:r>
            <a:r>
              <a:rPr lang="en-GB" sz="4000" dirty="0">
                <a:effectLst/>
                <a:latin typeface="Times New Roman" panose="02020603050405020304" pitchFamily="18" charset="0"/>
                <a:ea typeface="Times New Roman" panose="02020603050405020304" pitchFamily="18" charset="0"/>
              </a:rPr>
              <a:t>, P. (2022) </a:t>
            </a:r>
            <a:r>
              <a:rPr lang="en-GB" sz="4000" i="1" dirty="0">
                <a:effectLst/>
                <a:latin typeface="Times New Roman" panose="02020603050405020304" pitchFamily="18" charset="0"/>
                <a:ea typeface="Times New Roman" panose="02020603050405020304" pitchFamily="18" charset="0"/>
              </a:rPr>
              <a:t>Ethical considerations in research: Types &amp; examples</a:t>
            </a:r>
            <a:r>
              <a:rPr lang="en-GB" sz="4000" dirty="0">
                <a:effectLst/>
                <a:latin typeface="Times New Roman" panose="02020603050405020304" pitchFamily="18" charset="0"/>
                <a:ea typeface="Times New Roman" panose="02020603050405020304" pitchFamily="18" charset="0"/>
              </a:rPr>
              <a:t>, </a:t>
            </a:r>
            <a:r>
              <a:rPr lang="en-GB" sz="4000" i="1" dirty="0" err="1">
                <a:effectLst/>
                <a:latin typeface="Times New Roman" panose="02020603050405020304" pitchFamily="18" charset="0"/>
                <a:ea typeface="Times New Roman" panose="02020603050405020304" pitchFamily="18" charset="0"/>
              </a:rPr>
              <a:t>Scribbr</a:t>
            </a:r>
            <a:r>
              <a:rPr lang="en-GB" sz="4000" dirty="0">
                <a:effectLst/>
                <a:latin typeface="Times New Roman" panose="02020603050405020304" pitchFamily="18" charset="0"/>
                <a:ea typeface="Times New Roman" panose="02020603050405020304" pitchFamily="18" charset="0"/>
              </a:rPr>
              <a:t>. Available at: https://www.scribbr.com/methodology/research-ethics/ (Accessed: November 5, 2022). </a:t>
            </a:r>
          </a:p>
          <a:p>
            <a:pPr marL="0" indent="0">
              <a:buNone/>
            </a:pPr>
            <a:endParaRPr lang="en-GB" dirty="0"/>
          </a:p>
        </p:txBody>
      </p:sp>
    </p:spTree>
    <p:extLst>
      <p:ext uri="{BB962C8B-B14F-4D97-AF65-F5344CB8AC3E}">
        <p14:creationId xmlns:p14="http://schemas.microsoft.com/office/powerpoint/2010/main" val="5877837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2837</Words>
  <Application>Microsoft Office PowerPoint</Application>
  <PresentationFormat>Custom</PresentationFormat>
  <Paragraphs>47</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 Maternal drinking behavior and co-exposure from smoking during and after pregnancy in relation to the neurocognitive function of school-children in the rural Western Cape REVIEW </vt:lpstr>
      <vt:lpstr>Presentation Link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Deseano Poyer (2115322)</cp:lastModifiedBy>
  <cp:revision>1</cp:revision>
  <dcterms:created xsi:type="dcterms:W3CDTF">2022-02-03T17:35:46Z</dcterms:created>
  <dcterms:modified xsi:type="dcterms:W3CDTF">2022-11-07T21:10:19Z</dcterms:modified>
</cp:coreProperties>
</file>