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0" r:id="rId4"/>
  </p:sldMasterIdLst>
  <p:notesMasterIdLst>
    <p:notesMasterId r:id="rId32"/>
  </p:notesMasterIdLst>
  <p:sldIdLst>
    <p:sldId id="274" r:id="rId5"/>
    <p:sldId id="298" r:id="rId6"/>
    <p:sldId id="300" r:id="rId7"/>
    <p:sldId id="259" r:id="rId8"/>
    <p:sldId id="287" r:id="rId9"/>
    <p:sldId id="288" r:id="rId10"/>
    <p:sldId id="289" r:id="rId11"/>
    <p:sldId id="262" r:id="rId12"/>
    <p:sldId id="263" r:id="rId13"/>
    <p:sldId id="295" r:id="rId14"/>
    <p:sldId id="296" r:id="rId15"/>
    <p:sldId id="297" r:id="rId16"/>
    <p:sldId id="299" r:id="rId17"/>
    <p:sldId id="291" r:id="rId18"/>
    <p:sldId id="292" r:id="rId19"/>
    <p:sldId id="265" r:id="rId20"/>
    <p:sldId id="268" r:id="rId21"/>
    <p:sldId id="269" r:id="rId22"/>
    <p:sldId id="271" r:id="rId23"/>
    <p:sldId id="270" r:id="rId24"/>
    <p:sldId id="272" r:id="rId25"/>
    <p:sldId id="285" r:id="rId26"/>
    <p:sldId id="280" r:id="rId27"/>
    <p:sldId id="281" r:id="rId28"/>
    <p:sldId id="282" r:id="rId29"/>
    <p:sldId id="283" r:id="rId30"/>
    <p:sldId id="284"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089A6C-0387-E240-94C9-7E84CD0A5655}" v="166" dt="2022-07-24T09:10:36.428"/>
    <p1510:client id="{29A42AE8-C327-A9E0-E20C-884E16E0AFD0}" v="232" dt="2022-07-23T21:09:08.766"/>
    <p1510:client id="{89DF88DF-6D4F-4835-AA9E-B6FECD5D2C60}" v="1762" dt="2022-07-24T10:15:01.159"/>
    <p1510:client id="{B624A4ED-B09A-BA2A-6C13-20568BC2DB17}" v="429" dt="2022-07-24T09:47:53.9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fania Enoaica (2124107)" userId="S::2124107@student.uwtsd.ac.uk::bfea2ef8-9356-42a6-b1ed-406449001e1c" providerId="AD" clId="Web-{29A42AE8-C327-A9E0-E20C-884E16E0AFD0}"/>
    <pc:docChg chg="delSld modSld">
      <pc:chgData name="Stefania Enoaica (2124107)" userId="S::2124107@student.uwtsd.ac.uk::bfea2ef8-9356-42a6-b1ed-406449001e1c" providerId="AD" clId="Web-{29A42AE8-C327-A9E0-E20C-884E16E0AFD0}" dt="2022-07-23T21:09:08.766" v="184" actId="14100"/>
      <pc:docMkLst>
        <pc:docMk/>
      </pc:docMkLst>
      <pc:sldChg chg="modSp">
        <pc:chgData name="Stefania Enoaica (2124107)" userId="S::2124107@student.uwtsd.ac.uk::bfea2ef8-9356-42a6-b1ed-406449001e1c" providerId="AD" clId="Web-{29A42AE8-C327-A9E0-E20C-884E16E0AFD0}" dt="2022-07-23T21:09:08.766" v="184" actId="14100"/>
        <pc:sldMkLst>
          <pc:docMk/>
          <pc:sldMk cId="1487747655" sldId="262"/>
        </pc:sldMkLst>
        <pc:spChg chg="mod">
          <ac:chgData name="Stefania Enoaica (2124107)" userId="S::2124107@student.uwtsd.ac.uk::bfea2ef8-9356-42a6-b1ed-406449001e1c" providerId="AD" clId="Web-{29A42AE8-C327-A9E0-E20C-884E16E0AFD0}" dt="2022-07-23T21:09:08.766" v="184" actId="14100"/>
          <ac:spMkLst>
            <pc:docMk/>
            <pc:sldMk cId="1487747655" sldId="262"/>
            <ac:spMk id="2" creationId="{15410508-85E3-BDB4-5B01-D6249D724B87}"/>
          </ac:spMkLst>
        </pc:spChg>
        <pc:spChg chg="mod">
          <ac:chgData name="Stefania Enoaica (2124107)" userId="S::2124107@student.uwtsd.ac.uk::bfea2ef8-9356-42a6-b1ed-406449001e1c" providerId="AD" clId="Web-{29A42AE8-C327-A9E0-E20C-884E16E0AFD0}" dt="2022-07-23T21:07:19.122" v="178" actId="20577"/>
          <ac:spMkLst>
            <pc:docMk/>
            <pc:sldMk cId="1487747655" sldId="262"/>
            <ac:spMk id="3" creationId="{1057C2E3-6C17-D440-65F3-3E812C460CF5}"/>
          </ac:spMkLst>
        </pc:spChg>
      </pc:sldChg>
      <pc:sldChg chg="del">
        <pc:chgData name="Stefania Enoaica (2124107)" userId="S::2124107@student.uwtsd.ac.uk::bfea2ef8-9356-42a6-b1ed-406449001e1c" providerId="AD" clId="Web-{29A42AE8-C327-A9E0-E20C-884E16E0AFD0}" dt="2022-07-23T20:47:52.962" v="0"/>
        <pc:sldMkLst>
          <pc:docMk/>
          <pc:sldMk cId="618069094" sldId="276"/>
        </pc:sldMkLst>
      </pc:sldChg>
      <pc:sldChg chg="del">
        <pc:chgData name="Stefania Enoaica (2124107)" userId="S::2124107@student.uwtsd.ac.uk::bfea2ef8-9356-42a6-b1ed-406449001e1c" providerId="AD" clId="Web-{29A42AE8-C327-A9E0-E20C-884E16E0AFD0}" dt="2022-07-23T21:07:29.888" v="179"/>
        <pc:sldMkLst>
          <pc:docMk/>
          <pc:sldMk cId="183290342" sldId="277"/>
        </pc:sldMkLst>
      </pc:sldChg>
      <pc:sldChg chg="del">
        <pc:chgData name="Stefania Enoaica (2124107)" userId="S::2124107@student.uwtsd.ac.uk::bfea2ef8-9356-42a6-b1ed-406449001e1c" providerId="AD" clId="Web-{29A42AE8-C327-A9E0-E20C-884E16E0AFD0}" dt="2022-07-23T21:07:38.732" v="180"/>
        <pc:sldMkLst>
          <pc:docMk/>
          <pc:sldMk cId="2667452003" sldId="278"/>
        </pc:sldMkLst>
      </pc:sldChg>
      <pc:sldChg chg="del">
        <pc:chgData name="Stefania Enoaica (2124107)" userId="S::2124107@student.uwtsd.ac.uk::bfea2ef8-9356-42a6-b1ed-406449001e1c" providerId="AD" clId="Web-{29A42AE8-C327-A9E0-E20C-884E16E0AFD0}" dt="2022-07-23T21:07:50.201" v="181"/>
        <pc:sldMkLst>
          <pc:docMk/>
          <pc:sldMk cId="3907363589" sldId="279"/>
        </pc:sldMkLst>
      </pc:sldChg>
      <pc:sldChg chg="modSp">
        <pc:chgData name="Stefania Enoaica (2124107)" userId="S::2124107@student.uwtsd.ac.uk::bfea2ef8-9356-42a6-b1ed-406449001e1c" providerId="AD" clId="Web-{29A42AE8-C327-A9E0-E20C-884E16E0AFD0}" dt="2022-07-23T20:58:49.907" v="103" actId="20577"/>
        <pc:sldMkLst>
          <pc:docMk/>
          <pc:sldMk cId="979001128" sldId="287"/>
        </pc:sldMkLst>
        <pc:spChg chg="mod">
          <ac:chgData name="Stefania Enoaica (2124107)" userId="S::2124107@student.uwtsd.ac.uk::bfea2ef8-9356-42a6-b1ed-406449001e1c" providerId="AD" clId="Web-{29A42AE8-C327-A9E0-E20C-884E16E0AFD0}" dt="2022-07-23T20:58:49.907" v="103" actId="20577"/>
          <ac:spMkLst>
            <pc:docMk/>
            <pc:sldMk cId="979001128" sldId="287"/>
            <ac:spMk id="3" creationId="{9A5D8E07-4F1A-20CA-C2A7-A95D72A31D2B}"/>
          </ac:spMkLst>
        </pc:spChg>
      </pc:sldChg>
      <pc:sldChg chg="addSp delSp modSp">
        <pc:chgData name="Stefania Enoaica (2124107)" userId="S::2124107@student.uwtsd.ac.uk::bfea2ef8-9356-42a6-b1ed-406449001e1c" providerId="AD" clId="Web-{29A42AE8-C327-A9E0-E20C-884E16E0AFD0}" dt="2022-07-23T20:58:13.219" v="101" actId="20577"/>
        <pc:sldMkLst>
          <pc:docMk/>
          <pc:sldMk cId="3612788866" sldId="288"/>
        </pc:sldMkLst>
        <pc:spChg chg="mod">
          <ac:chgData name="Stefania Enoaica (2124107)" userId="S::2124107@student.uwtsd.ac.uk::bfea2ef8-9356-42a6-b1ed-406449001e1c" providerId="AD" clId="Web-{29A42AE8-C327-A9E0-E20C-884E16E0AFD0}" dt="2022-07-23T20:57:27.686" v="97"/>
          <ac:spMkLst>
            <pc:docMk/>
            <pc:sldMk cId="3612788866" sldId="288"/>
            <ac:spMk id="2" creationId="{397FF92F-B0C2-B00B-7F2E-0BDAF2EADF20}"/>
          </ac:spMkLst>
        </pc:spChg>
        <pc:spChg chg="mod">
          <ac:chgData name="Stefania Enoaica (2124107)" userId="S::2124107@student.uwtsd.ac.uk::bfea2ef8-9356-42a6-b1ed-406449001e1c" providerId="AD" clId="Web-{29A42AE8-C327-A9E0-E20C-884E16E0AFD0}" dt="2022-07-23T20:58:13.219" v="101" actId="20577"/>
          <ac:spMkLst>
            <pc:docMk/>
            <pc:sldMk cId="3612788866" sldId="288"/>
            <ac:spMk id="3" creationId="{3079C077-34BC-93AA-069A-A02DCD4235DA}"/>
          </ac:spMkLst>
        </pc:spChg>
        <pc:spChg chg="ord">
          <ac:chgData name="Stefania Enoaica (2124107)" userId="S::2124107@student.uwtsd.ac.uk::bfea2ef8-9356-42a6-b1ed-406449001e1c" providerId="AD" clId="Web-{29A42AE8-C327-A9E0-E20C-884E16E0AFD0}" dt="2022-07-23T20:57:27.686" v="97"/>
          <ac:spMkLst>
            <pc:docMk/>
            <pc:sldMk cId="3612788866" sldId="288"/>
            <ac:spMk id="6" creationId="{1882F79F-F0AA-098F-2274-7F6872E3B20E}"/>
          </ac:spMkLst>
        </pc:spChg>
        <pc:spChg chg="add mod">
          <ac:chgData name="Stefania Enoaica (2124107)" userId="S::2124107@student.uwtsd.ac.uk::bfea2ef8-9356-42a6-b1ed-406449001e1c" providerId="AD" clId="Web-{29A42AE8-C327-A9E0-E20C-884E16E0AFD0}" dt="2022-07-23T20:57:14.827" v="95" actId="20577"/>
          <ac:spMkLst>
            <pc:docMk/>
            <pc:sldMk cId="3612788866" sldId="288"/>
            <ac:spMk id="7" creationId="{17312CFA-D4A6-E291-F7D5-38D51E855597}"/>
          </ac:spMkLst>
        </pc:spChg>
        <pc:picChg chg="del mod">
          <ac:chgData name="Stefania Enoaica (2124107)" userId="S::2124107@student.uwtsd.ac.uk::bfea2ef8-9356-42a6-b1ed-406449001e1c" providerId="AD" clId="Web-{29A42AE8-C327-A9E0-E20C-884E16E0AFD0}" dt="2022-07-23T20:55:52.856" v="84"/>
          <ac:picMkLst>
            <pc:docMk/>
            <pc:sldMk cId="3612788866" sldId="288"/>
            <ac:picMk id="4" creationId="{6122D362-2DB2-CDBD-950D-7F13A61F0107}"/>
          </ac:picMkLst>
        </pc:picChg>
        <pc:picChg chg="add mod">
          <ac:chgData name="Stefania Enoaica (2124107)" userId="S::2124107@student.uwtsd.ac.uk::bfea2ef8-9356-42a6-b1ed-406449001e1c" providerId="AD" clId="Web-{29A42AE8-C327-A9E0-E20C-884E16E0AFD0}" dt="2022-07-23T20:57:27.686" v="97"/>
          <ac:picMkLst>
            <pc:docMk/>
            <pc:sldMk cId="3612788866" sldId="288"/>
            <ac:picMk id="5" creationId="{5414B29C-C81D-5390-845D-535D6EB6370A}"/>
          </ac:picMkLst>
        </pc:picChg>
      </pc:sldChg>
      <pc:sldChg chg="addSp modSp">
        <pc:chgData name="Stefania Enoaica (2124107)" userId="S::2124107@student.uwtsd.ac.uk::bfea2ef8-9356-42a6-b1ed-406449001e1c" providerId="AD" clId="Web-{29A42AE8-C327-A9E0-E20C-884E16E0AFD0}" dt="2022-07-23T20:59:35.221" v="115" actId="14100"/>
        <pc:sldMkLst>
          <pc:docMk/>
          <pc:sldMk cId="1465379301" sldId="289"/>
        </pc:sldMkLst>
        <pc:spChg chg="add mod">
          <ac:chgData name="Stefania Enoaica (2124107)" userId="S::2124107@student.uwtsd.ac.uk::bfea2ef8-9356-42a6-b1ed-406449001e1c" providerId="AD" clId="Web-{29A42AE8-C327-A9E0-E20C-884E16E0AFD0}" dt="2022-07-23T20:59:35.221" v="115" actId="14100"/>
          <ac:spMkLst>
            <pc:docMk/>
            <pc:sldMk cId="1465379301" sldId="289"/>
            <ac:spMk id="3" creationId="{4BD06077-DD78-15F0-66AF-8D6E4787C06A}"/>
          </ac:spMkLst>
        </pc:spChg>
        <pc:graphicFrameChg chg="mod modGraphic">
          <ac:chgData name="Stefania Enoaica (2124107)" userId="S::2124107@student.uwtsd.ac.uk::bfea2ef8-9356-42a6-b1ed-406449001e1c" providerId="AD" clId="Web-{29A42AE8-C327-A9E0-E20C-884E16E0AFD0}" dt="2022-07-23T20:53:39.940" v="60" actId="1076"/>
          <ac:graphicFrameMkLst>
            <pc:docMk/>
            <pc:sldMk cId="1465379301" sldId="289"/>
            <ac:graphicFrameMk id="2" creationId="{1AD6DA76-D657-7461-5B96-46D9BB115432}"/>
          </ac:graphicFrameMkLst>
        </pc:graphicFrameChg>
      </pc:sldChg>
      <pc:sldChg chg="modSp del">
        <pc:chgData name="Stefania Enoaica (2124107)" userId="S::2124107@student.uwtsd.ac.uk::bfea2ef8-9356-42a6-b1ed-406449001e1c" providerId="AD" clId="Web-{29A42AE8-C327-A9E0-E20C-884E16E0AFD0}" dt="2022-07-23T21:02:52.225" v="116"/>
        <pc:sldMkLst>
          <pc:docMk/>
          <pc:sldMk cId="527099727" sldId="294"/>
        </pc:sldMkLst>
        <pc:graphicFrameChg chg="mod">
          <ac:chgData name="Stefania Enoaica (2124107)" userId="S::2124107@student.uwtsd.ac.uk::bfea2ef8-9356-42a6-b1ed-406449001e1c" providerId="AD" clId="Web-{29A42AE8-C327-A9E0-E20C-884E16E0AFD0}" dt="2022-07-23T20:48:04.478" v="1" actId="1076"/>
          <ac:graphicFrameMkLst>
            <pc:docMk/>
            <pc:sldMk cId="527099727" sldId="294"/>
            <ac:graphicFrameMk id="16" creationId="{DED0BC20-CAC5-7D73-A186-F7180D8D7DE7}"/>
          </ac:graphicFrameMkLst>
        </pc:graphicFrameChg>
      </pc:sldChg>
      <pc:sldChg chg="modSp">
        <pc:chgData name="Stefania Enoaica (2124107)" userId="S::2124107@student.uwtsd.ac.uk::bfea2ef8-9356-42a6-b1ed-406449001e1c" providerId="AD" clId="Web-{29A42AE8-C327-A9E0-E20C-884E16E0AFD0}" dt="2022-07-23T20:49:01.010" v="6" actId="20577"/>
        <pc:sldMkLst>
          <pc:docMk/>
          <pc:sldMk cId="351556986" sldId="298"/>
        </pc:sldMkLst>
        <pc:spChg chg="mod">
          <ac:chgData name="Stefania Enoaica (2124107)" userId="S::2124107@student.uwtsd.ac.uk::bfea2ef8-9356-42a6-b1ed-406449001e1c" providerId="AD" clId="Web-{29A42AE8-C327-A9E0-E20C-884E16E0AFD0}" dt="2022-07-23T20:49:01.010" v="6" actId="20577"/>
          <ac:spMkLst>
            <pc:docMk/>
            <pc:sldMk cId="351556986" sldId="298"/>
            <ac:spMk id="3" creationId="{A6398720-FA48-97B9-B475-98A72D56B1D8}"/>
          </ac:spMkLst>
        </pc:spChg>
      </pc:sldChg>
    </pc:docChg>
  </pc:docChgLst>
  <pc:docChgLst>
    <pc:chgData name="Berfin Sahin (2120511)" userId="S::2120511@student.uwtsd.ac.uk::3a8ffd1f-e239-4c9e-9749-d6ccbe19cbc0" providerId="AD" clId="Web-{484CD018-ED43-2EE6-3612-8DF74FBADC17}"/>
    <pc:docChg chg="modSld">
      <pc:chgData name="Berfin Sahin (2120511)" userId="S::2120511@student.uwtsd.ac.uk::3a8ffd1f-e239-4c9e-9749-d6ccbe19cbc0" providerId="AD" clId="Web-{484CD018-ED43-2EE6-3612-8DF74FBADC17}" dt="2022-07-20T14:32:34.013" v="216" actId="20577"/>
      <pc:docMkLst>
        <pc:docMk/>
      </pc:docMkLst>
      <pc:sldChg chg="addSp modSp">
        <pc:chgData name="Berfin Sahin (2120511)" userId="S::2120511@student.uwtsd.ac.uk::3a8ffd1f-e239-4c9e-9749-d6ccbe19cbc0" providerId="AD" clId="Web-{484CD018-ED43-2EE6-3612-8DF74FBADC17}" dt="2022-07-20T14:25:59.953" v="63" actId="1076"/>
        <pc:sldMkLst>
          <pc:docMk/>
          <pc:sldMk cId="2680584309" sldId="280"/>
        </pc:sldMkLst>
        <pc:spChg chg="add mod">
          <ac:chgData name="Berfin Sahin (2120511)" userId="S::2120511@student.uwtsd.ac.uk::3a8ffd1f-e239-4c9e-9749-d6ccbe19cbc0" providerId="AD" clId="Web-{484CD018-ED43-2EE6-3612-8DF74FBADC17}" dt="2022-07-20T14:25:59.953" v="63" actId="1076"/>
          <ac:spMkLst>
            <pc:docMk/>
            <pc:sldMk cId="2680584309" sldId="280"/>
            <ac:spMk id="4" creationId="{ABFCE668-BAC3-2726-0827-56AE37B03F35}"/>
          </ac:spMkLst>
        </pc:spChg>
        <pc:picChg chg="mod">
          <ac:chgData name="Berfin Sahin (2120511)" userId="S::2120511@student.uwtsd.ac.uk::3a8ffd1f-e239-4c9e-9749-d6ccbe19cbc0" providerId="AD" clId="Web-{484CD018-ED43-2EE6-3612-8DF74FBADC17}" dt="2022-07-20T14:25:38.249" v="55" actId="1076"/>
          <ac:picMkLst>
            <pc:docMk/>
            <pc:sldMk cId="2680584309" sldId="280"/>
            <ac:picMk id="7" creationId="{C9D3568B-7B59-76B4-CC5F-73F40239A645}"/>
          </ac:picMkLst>
        </pc:picChg>
      </pc:sldChg>
      <pc:sldChg chg="delSp modSp">
        <pc:chgData name="Berfin Sahin (2120511)" userId="S::2120511@student.uwtsd.ac.uk::3a8ffd1f-e239-4c9e-9749-d6ccbe19cbc0" providerId="AD" clId="Web-{484CD018-ED43-2EE6-3612-8DF74FBADC17}" dt="2022-07-20T14:24:56.466" v="49" actId="1076"/>
        <pc:sldMkLst>
          <pc:docMk/>
          <pc:sldMk cId="1147055049" sldId="281"/>
        </pc:sldMkLst>
        <pc:spChg chg="mod">
          <ac:chgData name="Berfin Sahin (2120511)" userId="S::2120511@student.uwtsd.ac.uk::3a8ffd1f-e239-4c9e-9749-d6ccbe19cbc0" providerId="AD" clId="Web-{484CD018-ED43-2EE6-3612-8DF74FBADC17}" dt="2022-07-20T14:24:56.466" v="49" actId="1076"/>
          <ac:spMkLst>
            <pc:docMk/>
            <pc:sldMk cId="1147055049" sldId="281"/>
            <ac:spMk id="3" creationId="{1C640D36-320A-B003-F052-66436E4018B4}"/>
          </ac:spMkLst>
        </pc:spChg>
        <pc:spChg chg="del mod">
          <ac:chgData name="Berfin Sahin (2120511)" userId="S::2120511@student.uwtsd.ac.uk::3a8ffd1f-e239-4c9e-9749-d6ccbe19cbc0" providerId="AD" clId="Web-{484CD018-ED43-2EE6-3612-8DF74FBADC17}" dt="2022-07-20T14:20:20.785" v="3"/>
          <ac:spMkLst>
            <pc:docMk/>
            <pc:sldMk cId="1147055049" sldId="281"/>
            <ac:spMk id="4" creationId="{DCE4AAB8-CBA3-71E7-EEC8-20D066B363BE}"/>
          </ac:spMkLst>
        </pc:spChg>
      </pc:sldChg>
      <pc:sldChg chg="modSp">
        <pc:chgData name="Berfin Sahin (2120511)" userId="S::2120511@student.uwtsd.ac.uk::3a8ffd1f-e239-4c9e-9749-d6ccbe19cbc0" providerId="AD" clId="Web-{484CD018-ED43-2EE6-3612-8DF74FBADC17}" dt="2022-07-20T14:30:06.446" v="203" actId="1076"/>
        <pc:sldMkLst>
          <pc:docMk/>
          <pc:sldMk cId="3710284951" sldId="282"/>
        </pc:sldMkLst>
        <pc:spChg chg="mod">
          <ac:chgData name="Berfin Sahin (2120511)" userId="S::2120511@student.uwtsd.ac.uk::3a8ffd1f-e239-4c9e-9749-d6ccbe19cbc0" providerId="AD" clId="Web-{484CD018-ED43-2EE6-3612-8DF74FBADC17}" dt="2022-07-20T14:29:56.742" v="202" actId="20577"/>
          <ac:spMkLst>
            <pc:docMk/>
            <pc:sldMk cId="3710284951" sldId="282"/>
            <ac:spMk id="2" creationId="{7ED0DA55-EFCD-728B-C143-79C3EA2E8222}"/>
          </ac:spMkLst>
        </pc:spChg>
        <pc:spChg chg="mod">
          <ac:chgData name="Berfin Sahin (2120511)" userId="S::2120511@student.uwtsd.ac.uk::3a8ffd1f-e239-4c9e-9749-d6ccbe19cbc0" providerId="AD" clId="Web-{484CD018-ED43-2EE6-3612-8DF74FBADC17}" dt="2022-07-20T14:30:06.446" v="203" actId="1076"/>
          <ac:spMkLst>
            <pc:docMk/>
            <pc:sldMk cId="3710284951" sldId="282"/>
            <ac:spMk id="3" creationId="{889CB59C-35AF-C65D-16CB-1C8A0825E9F2}"/>
          </ac:spMkLst>
        </pc:spChg>
      </pc:sldChg>
      <pc:sldChg chg="modSp">
        <pc:chgData name="Berfin Sahin (2120511)" userId="S::2120511@student.uwtsd.ac.uk::3a8ffd1f-e239-4c9e-9749-d6ccbe19cbc0" providerId="AD" clId="Web-{484CD018-ED43-2EE6-3612-8DF74FBADC17}" dt="2022-07-20T14:32:34.013" v="216" actId="20577"/>
        <pc:sldMkLst>
          <pc:docMk/>
          <pc:sldMk cId="3382473807" sldId="284"/>
        </pc:sldMkLst>
        <pc:spChg chg="mod">
          <ac:chgData name="Berfin Sahin (2120511)" userId="S::2120511@student.uwtsd.ac.uk::3a8ffd1f-e239-4c9e-9749-d6ccbe19cbc0" providerId="AD" clId="Web-{484CD018-ED43-2EE6-3612-8DF74FBADC17}" dt="2022-07-20T14:32:34.013" v="216" actId="20577"/>
          <ac:spMkLst>
            <pc:docMk/>
            <pc:sldMk cId="3382473807" sldId="284"/>
            <ac:spMk id="3" creationId="{29A18568-DB1D-BED7-3D46-0BF78A1FAC35}"/>
          </ac:spMkLst>
        </pc:spChg>
      </pc:sldChg>
    </pc:docChg>
  </pc:docChgLst>
  <pc:docChgLst>
    <pc:chgData name="Berfin Sahin (2120511)" userId="3a8ffd1f-e239-4c9e-9749-d6ccbe19cbc0" providerId="ADAL" clId="{17089A6C-0387-E240-94C9-7E84CD0A5655}"/>
    <pc:docChg chg="custSel addSld delSld modSld">
      <pc:chgData name="Berfin Sahin (2120511)" userId="3a8ffd1f-e239-4c9e-9749-d6ccbe19cbc0" providerId="ADAL" clId="{17089A6C-0387-E240-94C9-7E84CD0A5655}" dt="2022-07-24T09:10:36.428" v="340" actId="27636"/>
      <pc:docMkLst>
        <pc:docMk/>
      </pc:docMkLst>
      <pc:sldChg chg="modSp modNotesTx">
        <pc:chgData name="Berfin Sahin (2120511)" userId="3a8ffd1f-e239-4c9e-9749-d6ccbe19cbc0" providerId="ADAL" clId="{17089A6C-0387-E240-94C9-7E84CD0A5655}" dt="2022-07-20T14:11:04.902" v="17" actId="22"/>
        <pc:sldMkLst>
          <pc:docMk/>
          <pc:sldMk cId="1147055049" sldId="281"/>
        </pc:sldMkLst>
        <pc:spChg chg="mod">
          <ac:chgData name="Berfin Sahin (2120511)" userId="3a8ffd1f-e239-4c9e-9749-d6ccbe19cbc0" providerId="ADAL" clId="{17089A6C-0387-E240-94C9-7E84CD0A5655}" dt="2022-07-20T14:09:33.538" v="4" actId="14100"/>
          <ac:spMkLst>
            <pc:docMk/>
            <pc:sldMk cId="1147055049" sldId="281"/>
            <ac:spMk id="4" creationId="{DCE4AAB8-CBA3-71E7-EEC8-20D066B363BE}"/>
          </ac:spMkLst>
        </pc:spChg>
      </pc:sldChg>
      <pc:sldChg chg="addSp delSp modSp">
        <pc:chgData name="Berfin Sahin (2120511)" userId="3a8ffd1f-e239-4c9e-9749-d6ccbe19cbc0" providerId="ADAL" clId="{17089A6C-0387-E240-94C9-7E84CD0A5655}" dt="2022-07-24T09:09:05.088" v="330" actId="1076"/>
        <pc:sldMkLst>
          <pc:docMk/>
          <pc:sldMk cId="3212007385" sldId="283"/>
        </pc:sldMkLst>
        <pc:spChg chg="mod">
          <ac:chgData name="Berfin Sahin (2120511)" userId="3a8ffd1f-e239-4c9e-9749-d6ccbe19cbc0" providerId="ADAL" clId="{17089A6C-0387-E240-94C9-7E84CD0A5655}" dt="2022-07-24T09:07:52.399" v="329" actId="1076"/>
          <ac:spMkLst>
            <pc:docMk/>
            <pc:sldMk cId="3212007385" sldId="283"/>
            <ac:spMk id="2" creationId="{2398B33E-1831-69D6-AEBB-A820E4E41939}"/>
          </ac:spMkLst>
        </pc:spChg>
        <pc:spChg chg="del mod">
          <ac:chgData name="Berfin Sahin (2120511)" userId="3a8ffd1f-e239-4c9e-9749-d6ccbe19cbc0" providerId="ADAL" clId="{17089A6C-0387-E240-94C9-7E84CD0A5655}" dt="2022-07-24T04:31:09.484" v="72" actId="21"/>
          <ac:spMkLst>
            <pc:docMk/>
            <pc:sldMk cId="3212007385" sldId="283"/>
            <ac:spMk id="3" creationId="{DDC2E8E7-6794-283C-323C-B3358A87D934}"/>
          </ac:spMkLst>
        </pc:spChg>
        <pc:spChg chg="add del mod">
          <ac:chgData name="Berfin Sahin (2120511)" userId="3a8ffd1f-e239-4c9e-9749-d6ccbe19cbc0" providerId="ADAL" clId="{17089A6C-0387-E240-94C9-7E84CD0A5655}" dt="2022-07-24T04:21:49.458" v="50" actId="21"/>
          <ac:spMkLst>
            <pc:docMk/>
            <pc:sldMk cId="3212007385" sldId="283"/>
            <ac:spMk id="4" creationId="{DBE5029D-7715-271F-036A-DDAB0F3D1447}"/>
          </ac:spMkLst>
        </pc:spChg>
        <pc:spChg chg="add del">
          <ac:chgData name="Berfin Sahin (2120511)" userId="3a8ffd1f-e239-4c9e-9749-d6ccbe19cbc0" providerId="ADAL" clId="{17089A6C-0387-E240-94C9-7E84CD0A5655}" dt="2022-07-24T04:31:05.274" v="71" actId="21"/>
          <ac:spMkLst>
            <pc:docMk/>
            <pc:sldMk cId="3212007385" sldId="283"/>
            <ac:spMk id="4" creationId="{E77EB0CE-B53E-4DED-5BC3-01B010EC5841}"/>
          </ac:spMkLst>
        </pc:spChg>
        <pc:spChg chg="add mod">
          <ac:chgData name="Berfin Sahin (2120511)" userId="3a8ffd1f-e239-4c9e-9749-d6ccbe19cbc0" providerId="ADAL" clId="{17089A6C-0387-E240-94C9-7E84CD0A5655}" dt="2022-07-24T09:09:05.088" v="330" actId="1076"/>
          <ac:spMkLst>
            <pc:docMk/>
            <pc:sldMk cId="3212007385" sldId="283"/>
            <ac:spMk id="6" creationId="{D28DA120-ED75-25B2-A903-5C1C3ACF3317}"/>
          </ac:spMkLst>
        </pc:spChg>
      </pc:sldChg>
      <pc:sldChg chg="modSp">
        <pc:chgData name="Berfin Sahin (2120511)" userId="3a8ffd1f-e239-4c9e-9749-d6ccbe19cbc0" providerId="ADAL" clId="{17089A6C-0387-E240-94C9-7E84CD0A5655}" dt="2022-07-24T09:10:36.428" v="340" actId="27636"/>
        <pc:sldMkLst>
          <pc:docMk/>
          <pc:sldMk cId="3382473807" sldId="284"/>
        </pc:sldMkLst>
        <pc:spChg chg="mod">
          <ac:chgData name="Berfin Sahin (2120511)" userId="3a8ffd1f-e239-4c9e-9749-d6ccbe19cbc0" providerId="ADAL" clId="{17089A6C-0387-E240-94C9-7E84CD0A5655}" dt="2022-07-24T09:10:36.428" v="340" actId="27636"/>
          <ac:spMkLst>
            <pc:docMk/>
            <pc:sldMk cId="3382473807" sldId="284"/>
            <ac:spMk id="3" creationId="{29A18568-DB1D-BED7-3D46-0BF78A1FAC35}"/>
          </ac:spMkLst>
        </pc:spChg>
      </pc:sldChg>
      <pc:sldChg chg="new del">
        <pc:chgData name="Berfin Sahin (2120511)" userId="3a8ffd1f-e239-4c9e-9749-d6ccbe19cbc0" providerId="ADAL" clId="{17089A6C-0387-E240-94C9-7E84CD0A5655}" dt="2022-07-24T04:20:50.158" v="40" actId="2696"/>
        <pc:sldMkLst>
          <pc:docMk/>
          <pc:sldMk cId="504247775" sldId="300"/>
        </pc:sldMkLst>
      </pc:sldChg>
      <pc:sldChg chg="new del">
        <pc:chgData name="Berfin Sahin (2120511)" userId="3a8ffd1f-e239-4c9e-9749-d6ccbe19cbc0" providerId="ADAL" clId="{17089A6C-0387-E240-94C9-7E84CD0A5655}" dt="2022-07-24T05:07:59.813" v="174" actId="2696"/>
        <pc:sldMkLst>
          <pc:docMk/>
          <pc:sldMk cId="2304640544" sldId="300"/>
        </pc:sldMkLst>
      </pc:sldChg>
    </pc:docChg>
  </pc:docChgLst>
  <pc:docChgLst>
    <pc:chgData name="Berfin Sahin (2120511)" userId="S::2120511@student.uwtsd.ac.uk::3a8ffd1f-e239-4c9e-9749-d6ccbe19cbc0" providerId="AD" clId="Web-{32571C07-A26F-5541-6EC8-35A8A5793A4C}"/>
    <pc:docChg chg="modSld">
      <pc:chgData name="Berfin Sahin (2120511)" userId="S::2120511@student.uwtsd.ac.uk::3a8ffd1f-e239-4c9e-9749-d6ccbe19cbc0" providerId="AD" clId="Web-{32571C07-A26F-5541-6EC8-35A8A5793A4C}" dt="2022-07-20T13:45:26.531" v="0"/>
      <pc:docMkLst>
        <pc:docMk/>
      </pc:docMkLst>
      <pc:sldChg chg="addSp">
        <pc:chgData name="Berfin Sahin (2120511)" userId="S::2120511@student.uwtsd.ac.uk::3a8ffd1f-e239-4c9e-9749-d6ccbe19cbc0" providerId="AD" clId="Web-{32571C07-A26F-5541-6EC8-35A8A5793A4C}" dt="2022-07-20T13:45:26.531" v="0"/>
        <pc:sldMkLst>
          <pc:docMk/>
          <pc:sldMk cId="1147055049" sldId="281"/>
        </pc:sldMkLst>
        <pc:spChg chg="add">
          <ac:chgData name="Berfin Sahin (2120511)" userId="S::2120511@student.uwtsd.ac.uk::3a8ffd1f-e239-4c9e-9749-d6ccbe19cbc0" providerId="AD" clId="Web-{32571C07-A26F-5541-6EC8-35A8A5793A4C}" dt="2022-07-20T13:45:26.531" v="0"/>
          <ac:spMkLst>
            <pc:docMk/>
            <pc:sldMk cId="1147055049" sldId="281"/>
            <ac:spMk id="4" creationId="{DCE4AAB8-CBA3-71E7-EEC8-20D066B363BE}"/>
          </ac:spMkLst>
        </pc:spChg>
      </pc:sldChg>
    </pc:docChg>
  </pc:docChgLst>
  <pc:docChgLst>
    <pc:chgData name="Stefania Enoaica (2124107)" userId="S::2124107@student.uwtsd.ac.uk::bfea2ef8-9356-42a6-b1ed-406449001e1c" providerId="AD" clId="Web-{C8D93AD8-7AEB-6D39-E671-91582C64C5DB}"/>
    <pc:docChg chg="delSld modSld">
      <pc:chgData name="Stefania Enoaica (2124107)" userId="S::2124107@student.uwtsd.ac.uk::bfea2ef8-9356-42a6-b1ed-406449001e1c" providerId="AD" clId="Web-{C8D93AD8-7AEB-6D39-E671-91582C64C5DB}" dt="2022-07-17T08:44:02.958" v="41"/>
      <pc:docMkLst>
        <pc:docMk/>
      </pc:docMkLst>
      <pc:sldChg chg="del">
        <pc:chgData name="Stefania Enoaica (2124107)" userId="S::2124107@student.uwtsd.ac.uk::bfea2ef8-9356-42a6-b1ed-406449001e1c" providerId="AD" clId="Web-{C8D93AD8-7AEB-6D39-E671-91582C64C5DB}" dt="2022-07-17T08:44:02.958" v="41"/>
        <pc:sldMkLst>
          <pc:docMk/>
          <pc:sldMk cId="491776697" sldId="258"/>
        </pc:sldMkLst>
      </pc:sldChg>
      <pc:sldChg chg="addSp delSp modSp">
        <pc:chgData name="Stefania Enoaica (2124107)" userId="S::2124107@student.uwtsd.ac.uk::bfea2ef8-9356-42a6-b1ed-406449001e1c" providerId="AD" clId="Web-{C8D93AD8-7AEB-6D39-E671-91582C64C5DB}" dt="2022-07-17T08:10:13.690" v="40"/>
        <pc:sldMkLst>
          <pc:docMk/>
          <pc:sldMk cId="527099727" sldId="294"/>
        </pc:sldMkLst>
        <pc:spChg chg="mod">
          <ac:chgData name="Stefania Enoaica (2124107)" userId="S::2124107@student.uwtsd.ac.uk::bfea2ef8-9356-42a6-b1ed-406449001e1c" providerId="AD" clId="Web-{C8D93AD8-7AEB-6D39-E671-91582C64C5DB}" dt="2022-07-17T08:08:07.900" v="24" actId="14100"/>
          <ac:spMkLst>
            <pc:docMk/>
            <pc:sldMk cId="527099727" sldId="294"/>
            <ac:spMk id="2" creationId="{A67D31FE-55F9-C749-3143-E3CACEE64DD5}"/>
          </ac:spMkLst>
        </pc:spChg>
        <pc:spChg chg="add del mod">
          <ac:chgData name="Stefania Enoaica (2124107)" userId="S::2124107@student.uwtsd.ac.uk::bfea2ef8-9356-42a6-b1ed-406449001e1c" providerId="AD" clId="Web-{C8D93AD8-7AEB-6D39-E671-91582C64C5DB}" dt="2022-07-17T08:09:42.716" v="37"/>
          <ac:spMkLst>
            <pc:docMk/>
            <pc:sldMk cId="527099727" sldId="294"/>
            <ac:spMk id="3" creationId="{406479A7-F808-7D6A-DACA-C2582D8EEFF2}"/>
          </ac:spMkLst>
        </pc:spChg>
        <pc:spChg chg="mod">
          <ac:chgData name="Stefania Enoaica (2124107)" userId="S::2124107@student.uwtsd.ac.uk::bfea2ef8-9356-42a6-b1ed-406449001e1c" providerId="AD" clId="Web-{C8D93AD8-7AEB-6D39-E671-91582C64C5DB}" dt="2022-07-17T08:07:18.586" v="21" actId="14100"/>
          <ac:spMkLst>
            <pc:docMk/>
            <pc:sldMk cId="527099727" sldId="294"/>
            <ac:spMk id="4" creationId="{6F37C3EC-4FD7-F5B4-0D0B-952946C04FA2}"/>
          </ac:spMkLst>
        </pc:spChg>
        <pc:graphicFrameChg chg="add del">
          <ac:chgData name="Stefania Enoaica (2124107)" userId="S::2124107@student.uwtsd.ac.uk::bfea2ef8-9356-42a6-b1ed-406449001e1c" providerId="AD" clId="Web-{C8D93AD8-7AEB-6D39-E671-91582C64C5DB}" dt="2022-07-17T08:08:54.167" v="28"/>
          <ac:graphicFrameMkLst>
            <pc:docMk/>
            <pc:sldMk cId="527099727" sldId="294"/>
            <ac:graphicFrameMk id="6" creationId="{38CD8B0C-CB8A-E58A-D42F-BE7F35D28E2A}"/>
          </ac:graphicFrameMkLst>
        </pc:graphicFrameChg>
        <pc:graphicFrameChg chg="add del">
          <ac:chgData name="Stefania Enoaica (2124107)" userId="S::2124107@student.uwtsd.ac.uk::bfea2ef8-9356-42a6-b1ed-406449001e1c" providerId="AD" clId="Web-{C8D93AD8-7AEB-6D39-E671-91582C64C5DB}" dt="2022-07-17T08:09:21.730" v="30"/>
          <ac:graphicFrameMkLst>
            <pc:docMk/>
            <pc:sldMk cId="527099727" sldId="294"/>
            <ac:graphicFrameMk id="8" creationId="{0630CD88-1FDC-5BB5-6892-4BCA707C0981}"/>
          </ac:graphicFrameMkLst>
        </pc:graphicFrameChg>
        <pc:graphicFrameChg chg="add del">
          <ac:chgData name="Stefania Enoaica (2124107)" userId="S::2124107@student.uwtsd.ac.uk::bfea2ef8-9356-42a6-b1ed-406449001e1c" providerId="AD" clId="Web-{C8D93AD8-7AEB-6D39-E671-91582C64C5DB}" dt="2022-07-17T08:09:29.215" v="32"/>
          <ac:graphicFrameMkLst>
            <pc:docMk/>
            <pc:sldMk cId="527099727" sldId="294"/>
            <ac:graphicFrameMk id="10" creationId="{DED0BC20-CAC5-7D73-A186-F7180D8D7DE7}"/>
          </ac:graphicFrameMkLst>
        </pc:graphicFrameChg>
        <pc:graphicFrameChg chg="add del">
          <ac:chgData name="Stefania Enoaica (2124107)" userId="S::2124107@student.uwtsd.ac.uk::bfea2ef8-9356-42a6-b1ed-406449001e1c" providerId="AD" clId="Web-{C8D93AD8-7AEB-6D39-E671-91582C64C5DB}" dt="2022-07-17T08:09:34.855" v="34"/>
          <ac:graphicFrameMkLst>
            <pc:docMk/>
            <pc:sldMk cId="527099727" sldId="294"/>
            <ac:graphicFrameMk id="12" creationId="{FFFDD332-C180-B472-2571-ACD9AFB4B179}"/>
          </ac:graphicFrameMkLst>
        </pc:graphicFrameChg>
        <pc:graphicFrameChg chg="add del">
          <ac:chgData name="Stefania Enoaica (2124107)" userId="S::2124107@student.uwtsd.ac.uk::bfea2ef8-9356-42a6-b1ed-406449001e1c" providerId="AD" clId="Web-{C8D93AD8-7AEB-6D39-E671-91582C64C5DB}" dt="2022-07-17T08:09:42.700" v="36"/>
          <ac:graphicFrameMkLst>
            <pc:docMk/>
            <pc:sldMk cId="527099727" sldId="294"/>
            <ac:graphicFrameMk id="14" creationId="{0630CD88-1FDC-5BB5-6892-4BCA707C0981}"/>
          </ac:graphicFrameMkLst>
        </pc:graphicFrameChg>
        <pc:graphicFrameChg chg="add mod modGraphic">
          <ac:chgData name="Stefania Enoaica (2124107)" userId="S::2124107@student.uwtsd.ac.uk::bfea2ef8-9356-42a6-b1ed-406449001e1c" providerId="AD" clId="Web-{C8D93AD8-7AEB-6D39-E671-91582C64C5DB}" dt="2022-07-17T08:10:13.690" v="40"/>
          <ac:graphicFrameMkLst>
            <pc:docMk/>
            <pc:sldMk cId="527099727" sldId="294"/>
            <ac:graphicFrameMk id="16" creationId="{DED0BC20-CAC5-7D73-A186-F7180D8D7DE7}"/>
          </ac:graphicFrameMkLst>
        </pc:graphicFrameChg>
      </pc:sldChg>
    </pc:docChg>
  </pc:docChgLst>
  <pc:docChgLst>
    <pc:chgData name="Raya Salah (2026066)" userId="S::2026066@student.uwtsd.ac.uk::16b44c37-2949-4557-a3d6-4c9825b74280" providerId="AD" clId="Web-{173073AE-5B59-44C6-B616-771624EB8023}"/>
    <pc:docChg chg="modSld sldOrd">
      <pc:chgData name="Raya Salah (2026066)" userId="S::2026066@student.uwtsd.ac.uk::16b44c37-2949-4557-a3d6-4c9825b74280" providerId="AD" clId="Web-{173073AE-5B59-44C6-B616-771624EB8023}" dt="2022-07-17T20:22:31.169" v="823" actId="20577"/>
      <pc:docMkLst>
        <pc:docMk/>
      </pc:docMkLst>
      <pc:sldChg chg="modSp">
        <pc:chgData name="Raya Salah (2026066)" userId="S::2026066@student.uwtsd.ac.uk::16b44c37-2949-4557-a3d6-4c9825b74280" providerId="AD" clId="Web-{173073AE-5B59-44C6-B616-771624EB8023}" dt="2022-07-17T20:22:05.574" v="818" actId="20577"/>
        <pc:sldMkLst>
          <pc:docMk/>
          <pc:sldMk cId="2927426123" sldId="270"/>
        </pc:sldMkLst>
        <pc:spChg chg="mod">
          <ac:chgData name="Raya Salah (2026066)" userId="S::2026066@student.uwtsd.ac.uk::16b44c37-2949-4557-a3d6-4c9825b74280" providerId="AD" clId="Web-{173073AE-5B59-44C6-B616-771624EB8023}" dt="2022-07-17T19:44:17.222" v="48" actId="20577"/>
          <ac:spMkLst>
            <pc:docMk/>
            <pc:sldMk cId="2927426123" sldId="270"/>
            <ac:spMk id="2" creationId="{39A5D39E-AB3B-2CE4-5836-F21D23325965}"/>
          </ac:spMkLst>
        </pc:spChg>
        <pc:spChg chg="mod">
          <ac:chgData name="Raya Salah (2026066)" userId="S::2026066@student.uwtsd.ac.uk::16b44c37-2949-4557-a3d6-4c9825b74280" providerId="AD" clId="Web-{173073AE-5B59-44C6-B616-771624EB8023}" dt="2022-07-17T20:22:05.574" v="818" actId="20577"/>
          <ac:spMkLst>
            <pc:docMk/>
            <pc:sldMk cId="2927426123" sldId="270"/>
            <ac:spMk id="3" creationId="{825770DB-D59E-9C6E-714F-A22BC5647E3E}"/>
          </ac:spMkLst>
        </pc:spChg>
      </pc:sldChg>
      <pc:sldChg chg="addSp delSp modSp ord">
        <pc:chgData name="Raya Salah (2026066)" userId="S::2026066@student.uwtsd.ac.uk::16b44c37-2949-4557-a3d6-4c9825b74280" providerId="AD" clId="Web-{173073AE-5B59-44C6-B616-771624EB8023}" dt="2022-07-17T19:41:47.196" v="14"/>
        <pc:sldMkLst>
          <pc:docMk/>
          <pc:sldMk cId="3516851172" sldId="271"/>
        </pc:sldMkLst>
        <pc:spChg chg="mod">
          <ac:chgData name="Raya Salah (2026066)" userId="S::2026066@student.uwtsd.ac.uk::16b44c37-2949-4557-a3d6-4c9825b74280" providerId="AD" clId="Web-{173073AE-5B59-44C6-B616-771624EB8023}" dt="2022-07-17T19:41:39.274" v="13" actId="20577"/>
          <ac:spMkLst>
            <pc:docMk/>
            <pc:sldMk cId="3516851172" sldId="271"/>
            <ac:spMk id="2" creationId="{A7E82508-6CA1-93F2-8A07-E1C78E59E180}"/>
          </ac:spMkLst>
        </pc:spChg>
        <pc:spChg chg="del">
          <ac:chgData name="Raya Salah (2026066)" userId="S::2026066@student.uwtsd.ac.uk::16b44c37-2949-4557-a3d6-4c9825b74280" providerId="AD" clId="Web-{173073AE-5B59-44C6-B616-771624EB8023}" dt="2022-07-17T19:41:25.446" v="0"/>
          <ac:spMkLst>
            <pc:docMk/>
            <pc:sldMk cId="3516851172" sldId="271"/>
            <ac:spMk id="3" creationId="{7B23FEE0-95D2-E31D-DB3B-47538E60BDD7}"/>
          </ac:spMkLst>
        </pc:spChg>
        <pc:picChg chg="add mod ord">
          <ac:chgData name="Raya Salah (2026066)" userId="S::2026066@student.uwtsd.ac.uk::16b44c37-2949-4557-a3d6-4c9825b74280" providerId="AD" clId="Web-{173073AE-5B59-44C6-B616-771624EB8023}" dt="2022-07-17T19:41:25.446" v="0"/>
          <ac:picMkLst>
            <pc:docMk/>
            <pc:sldMk cId="3516851172" sldId="271"/>
            <ac:picMk id="4" creationId="{185F02F7-64A1-E599-24E3-7A9E9E43A2B4}"/>
          </ac:picMkLst>
        </pc:picChg>
      </pc:sldChg>
      <pc:sldChg chg="addSp delSp modSp">
        <pc:chgData name="Raya Salah (2026066)" userId="S::2026066@student.uwtsd.ac.uk::16b44c37-2949-4557-a3d6-4c9825b74280" providerId="AD" clId="Web-{173073AE-5B59-44C6-B616-771624EB8023}" dt="2022-07-17T20:22:31.169" v="823" actId="20577"/>
        <pc:sldMkLst>
          <pc:docMk/>
          <pc:sldMk cId="2222118274" sldId="272"/>
        </pc:sldMkLst>
        <pc:spChg chg="mod">
          <ac:chgData name="Raya Salah (2026066)" userId="S::2026066@student.uwtsd.ac.uk::16b44c37-2949-4557-a3d6-4c9825b74280" providerId="AD" clId="Web-{173073AE-5B59-44C6-B616-771624EB8023}" dt="2022-07-17T20:07:48.197" v="520" actId="20577"/>
          <ac:spMkLst>
            <pc:docMk/>
            <pc:sldMk cId="2222118274" sldId="272"/>
            <ac:spMk id="2" creationId="{3BF967CB-5802-8AB5-0440-9124D3FA65C4}"/>
          </ac:spMkLst>
        </pc:spChg>
        <pc:spChg chg="mod">
          <ac:chgData name="Raya Salah (2026066)" userId="S::2026066@student.uwtsd.ac.uk::16b44c37-2949-4557-a3d6-4c9825b74280" providerId="AD" clId="Web-{173073AE-5B59-44C6-B616-771624EB8023}" dt="2022-07-17T20:22:31.169" v="823" actId="20577"/>
          <ac:spMkLst>
            <pc:docMk/>
            <pc:sldMk cId="2222118274" sldId="272"/>
            <ac:spMk id="3" creationId="{7197D809-1213-7B0E-EE15-350199E078FF}"/>
          </ac:spMkLst>
        </pc:spChg>
        <pc:spChg chg="add del">
          <ac:chgData name="Raya Salah (2026066)" userId="S::2026066@student.uwtsd.ac.uk::16b44c37-2949-4557-a3d6-4c9825b74280" providerId="AD" clId="Web-{173073AE-5B59-44C6-B616-771624EB8023}" dt="2022-07-17T20:21:12.807" v="811"/>
          <ac:spMkLst>
            <pc:docMk/>
            <pc:sldMk cId="2222118274" sldId="272"/>
            <ac:spMk id="4" creationId="{70066B3C-55EB-AAFC-4B16-1DC488670197}"/>
          </ac:spMkLst>
        </pc:spChg>
      </pc:sldChg>
    </pc:docChg>
  </pc:docChgLst>
  <pc:docChgLst>
    <pc:chgData name="Stefania Enoaica (2124107)" userId="S::2124107@student.uwtsd.ac.uk::bfea2ef8-9356-42a6-b1ed-406449001e1c" providerId="AD" clId="Web-{B624A4ED-B09A-BA2A-6C13-20568BC2DB17}"/>
    <pc:docChg chg="delSld modSld sldOrd">
      <pc:chgData name="Stefania Enoaica (2124107)" userId="S::2124107@student.uwtsd.ac.uk::bfea2ef8-9356-42a6-b1ed-406449001e1c" providerId="AD" clId="Web-{B624A4ED-B09A-BA2A-6C13-20568BC2DB17}" dt="2022-07-24T09:47:53.967" v="426" actId="14100"/>
      <pc:docMkLst>
        <pc:docMk/>
      </pc:docMkLst>
      <pc:sldChg chg="addSp delSp modSp">
        <pc:chgData name="Stefania Enoaica (2124107)" userId="S::2124107@student.uwtsd.ac.uk::bfea2ef8-9356-42a6-b1ed-406449001e1c" providerId="AD" clId="Web-{B624A4ED-B09A-BA2A-6C13-20568BC2DB17}" dt="2022-07-24T09:47:53.967" v="426" actId="14100"/>
        <pc:sldMkLst>
          <pc:docMk/>
          <pc:sldMk cId="1487747655" sldId="262"/>
        </pc:sldMkLst>
        <pc:spChg chg="mod">
          <ac:chgData name="Stefania Enoaica (2124107)" userId="S::2124107@student.uwtsd.ac.uk::bfea2ef8-9356-42a6-b1ed-406449001e1c" providerId="AD" clId="Web-{B624A4ED-B09A-BA2A-6C13-20568BC2DB17}" dt="2022-07-24T09:39:51.132" v="420" actId="14100"/>
          <ac:spMkLst>
            <pc:docMk/>
            <pc:sldMk cId="1487747655" sldId="262"/>
            <ac:spMk id="2" creationId="{15410508-85E3-BDB4-5B01-D6249D724B87}"/>
          </ac:spMkLst>
        </pc:spChg>
        <pc:spChg chg="del">
          <ac:chgData name="Stefania Enoaica (2124107)" userId="S::2124107@student.uwtsd.ac.uk::bfea2ef8-9356-42a6-b1ed-406449001e1c" providerId="AD" clId="Web-{B624A4ED-B09A-BA2A-6C13-20568BC2DB17}" dt="2022-07-24T09:31:50.167" v="404"/>
          <ac:spMkLst>
            <pc:docMk/>
            <pc:sldMk cId="1487747655" sldId="262"/>
            <ac:spMk id="3" creationId="{1057C2E3-6C17-D440-65F3-3E812C460CF5}"/>
          </ac:spMkLst>
        </pc:spChg>
        <pc:spChg chg="add mod">
          <ac:chgData name="Stefania Enoaica (2124107)" userId="S::2124107@student.uwtsd.ac.uk::bfea2ef8-9356-42a6-b1ed-406449001e1c" providerId="AD" clId="Web-{B624A4ED-B09A-BA2A-6C13-20568BC2DB17}" dt="2022-07-24T09:39:39.631" v="418" actId="14100"/>
          <ac:spMkLst>
            <pc:docMk/>
            <pc:sldMk cId="1487747655" sldId="262"/>
            <ac:spMk id="5" creationId="{570BED91-DBF0-AB5F-A65C-224647729DF1}"/>
          </ac:spMkLst>
        </pc:spChg>
        <pc:picChg chg="mod">
          <ac:chgData name="Stefania Enoaica (2124107)" userId="S::2124107@student.uwtsd.ac.uk::bfea2ef8-9356-42a6-b1ed-406449001e1c" providerId="AD" clId="Web-{B624A4ED-B09A-BA2A-6C13-20568BC2DB17}" dt="2022-07-24T09:47:53.967" v="426" actId="14100"/>
          <ac:picMkLst>
            <pc:docMk/>
            <pc:sldMk cId="1487747655" sldId="262"/>
            <ac:picMk id="6" creationId="{48493F7D-E322-4399-F8DE-8B8B724636CD}"/>
          </ac:picMkLst>
        </pc:picChg>
      </pc:sldChg>
      <pc:sldChg chg="modSp">
        <pc:chgData name="Stefania Enoaica (2124107)" userId="S::2124107@student.uwtsd.ac.uk::bfea2ef8-9356-42a6-b1ed-406449001e1c" providerId="AD" clId="Web-{B624A4ED-B09A-BA2A-6C13-20568BC2DB17}" dt="2022-07-24T08:25:26.411" v="373" actId="20577"/>
        <pc:sldMkLst>
          <pc:docMk/>
          <pc:sldMk cId="1646643503" sldId="269"/>
        </pc:sldMkLst>
        <pc:spChg chg="mod">
          <ac:chgData name="Stefania Enoaica (2124107)" userId="S::2124107@student.uwtsd.ac.uk::bfea2ef8-9356-42a6-b1ed-406449001e1c" providerId="AD" clId="Web-{B624A4ED-B09A-BA2A-6C13-20568BC2DB17}" dt="2022-07-24T08:25:26.411" v="373" actId="20577"/>
          <ac:spMkLst>
            <pc:docMk/>
            <pc:sldMk cId="1646643503" sldId="269"/>
            <ac:spMk id="2" creationId="{CFBEEE3E-2D18-2C74-B83F-D2872CB8BA7C}"/>
          </ac:spMkLst>
        </pc:spChg>
      </pc:sldChg>
      <pc:sldChg chg="modSp">
        <pc:chgData name="Stefania Enoaica (2124107)" userId="S::2124107@student.uwtsd.ac.uk::bfea2ef8-9356-42a6-b1ed-406449001e1c" providerId="AD" clId="Web-{B624A4ED-B09A-BA2A-6C13-20568BC2DB17}" dt="2022-07-24T09:10:15.961" v="381" actId="1076"/>
        <pc:sldMkLst>
          <pc:docMk/>
          <pc:sldMk cId="1147055049" sldId="281"/>
        </pc:sldMkLst>
        <pc:spChg chg="mod">
          <ac:chgData name="Stefania Enoaica (2124107)" userId="S::2124107@student.uwtsd.ac.uk::bfea2ef8-9356-42a6-b1ed-406449001e1c" providerId="AD" clId="Web-{B624A4ED-B09A-BA2A-6C13-20568BC2DB17}" dt="2022-07-24T09:10:15.961" v="381" actId="1076"/>
          <ac:spMkLst>
            <pc:docMk/>
            <pc:sldMk cId="1147055049" sldId="281"/>
            <ac:spMk id="4" creationId="{DCE4AAB8-CBA3-71E7-EEC8-20D066B363BE}"/>
          </ac:spMkLst>
        </pc:spChg>
      </pc:sldChg>
      <pc:sldChg chg="ord">
        <pc:chgData name="Stefania Enoaica (2124107)" userId="S::2124107@student.uwtsd.ac.uk::bfea2ef8-9356-42a6-b1ed-406449001e1c" providerId="AD" clId="Web-{B624A4ED-B09A-BA2A-6C13-20568BC2DB17}" dt="2022-07-24T08:33:21.792" v="376"/>
        <pc:sldMkLst>
          <pc:docMk/>
          <pc:sldMk cId="3710284951" sldId="282"/>
        </pc:sldMkLst>
      </pc:sldChg>
      <pc:sldChg chg="modSp ord">
        <pc:chgData name="Stefania Enoaica (2124107)" userId="S::2124107@student.uwtsd.ac.uk::bfea2ef8-9356-42a6-b1ed-406449001e1c" providerId="AD" clId="Web-{B624A4ED-B09A-BA2A-6C13-20568BC2DB17}" dt="2022-07-24T08:33:16.760" v="375"/>
        <pc:sldMkLst>
          <pc:docMk/>
          <pc:sldMk cId="3212007385" sldId="283"/>
        </pc:sldMkLst>
        <pc:spChg chg="mod">
          <ac:chgData name="Stefania Enoaica (2124107)" userId="S::2124107@student.uwtsd.ac.uk::bfea2ef8-9356-42a6-b1ed-406449001e1c" providerId="AD" clId="Web-{B624A4ED-B09A-BA2A-6C13-20568BC2DB17}" dt="2022-07-24T08:01:10.201" v="169" actId="1076"/>
          <ac:spMkLst>
            <pc:docMk/>
            <pc:sldMk cId="3212007385" sldId="283"/>
            <ac:spMk id="2" creationId="{2398B33E-1831-69D6-AEBB-A820E4E41939}"/>
          </ac:spMkLst>
        </pc:spChg>
        <pc:spChg chg="mod">
          <ac:chgData name="Stefania Enoaica (2124107)" userId="S::2124107@student.uwtsd.ac.uk::bfea2ef8-9356-42a6-b1ed-406449001e1c" providerId="AD" clId="Web-{B624A4ED-B09A-BA2A-6C13-20568BC2DB17}" dt="2022-07-24T08:00:39.996" v="163" actId="20577"/>
          <ac:spMkLst>
            <pc:docMk/>
            <pc:sldMk cId="3212007385" sldId="283"/>
            <ac:spMk id="6" creationId="{D28DA120-ED75-25B2-A903-5C1C3ACF3317}"/>
          </ac:spMkLst>
        </pc:spChg>
      </pc:sldChg>
      <pc:sldChg chg="modSp ord">
        <pc:chgData name="Stefania Enoaica (2124107)" userId="S::2124107@student.uwtsd.ac.uk::bfea2ef8-9356-42a6-b1ed-406449001e1c" providerId="AD" clId="Web-{B624A4ED-B09A-BA2A-6C13-20568BC2DB17}" dt="2022-07-24T09:27:55.973" v="386" actId="20577"/>
        <pc:sldMkLst>
          <pc:docMk/>
          <pc:sldMk cId="3382473807" sldId="284"/>
        </pc:sldMkLst>
        <pc:spChg chg="mod">
          <ac:chgData name="Stefania Enoaica (2124107)" userId="S::2124107@student.uwtsd.ac.uk::bfea2ef8-9356-42a6-b1ed-406449001e1c" providerId="AD" clId="Web-{B624A4ED-B09A-BA2A-6C13-20568BC2DB17}" dt="2022-07-24T08:11:20.594" v="346" actId="14100"/>
          <ac:spMkLst>
            <pc:docMk/>
            <pc:sldMk cId="3382473807" sldId="284"/>
            <ac:spMk id="2" creationId="{A21D68D1-D5EC-D09E-99F0-CC0C5FA05682}"/>
          </ac:spMkLst>
        </pc:spChg>
        <pc:spChg chg="mod">
          <ac:chgData name="Stefania Enoaica (2124107)" userId="S::2124107@student.uwtsd.ac.uk::bfea2ef8-9356-42a6-b1ed-406449001e1c" providerId="AD" clId="Web-{B624A4ED-B09A-BA2A-6C13-20568BC2DB17}" dt="2022-07-24T09:27:55.973" v="386" actId="20577"/>
          <ac:spMkLst>
            <pc:docMk/>
            <pc:sldMk cId="3382473807" sldId="284"/>
            <ac:spMk id="3" creationId="{29A18568-DB1D-BED7-3D46-0BF78A1FAC35}"/>
          </ac:spMkLst>
        </pc:spChg>
      </pc:sldChg>
      <pc:sldChg chg="addSp modSp">
        <pc:chgData name="Stefania Enoaica (2124107)" userId="S::2124107@student.uwtsd.ac.uk::bfea2ef8-9356-42a6-b1ed-406449001e1c" providerId="AD" clId="Web-{B624A4ED-B09A-BA2A-6C13-20568BC2DB17}" dt="2022-07-24T08:46:22.652" v="378" actId="1076"/>
        <pc:sldMkLst>
          <pc:docMk/>
          <pc:sldMk cId="979001128" sldId="287"/>
        </pc:sldMkLst>
        <pc:spChg chg="add mod">
          <ac:chgData name="Stefania Enoaica (2124107)" userId="S::2124107@student.uwtsd.ac.uk::bfea2ef8-9356-42a6-b1ed-406449001e1c" providerId="AD" clId="Web-{B624A4ED-B09A-BA2A-6C13-20568BC2DB17}" dt="2022-07-24T08:46:22.652" v="378" actId="1076"/>
          <ac:spMkLst>
            <pc:docMk/>
            <pc:sldMk cId="979001128" sldId="287"/>
            <ac:spMk id="4" creationId="{A401B10F-38B7-9FBA-17D5-6BB4F4BC686B}"/>
          </ac:spMkLst>
        </pc:spChg>
      </pc:sldChg>
      <pc:sldChg chg="del">
        <pc:chgData name="Stefania Enoaica (2124107)" userId="S::2124107@student.uwtsd.ac.uk::bfea2ef8-9356-42a6-b1ed-406449001e1c" providerId="AD" clId="Web-{B624A4ED-B09A-BA2A-6C13-20568BC2DB17}" dt="2022-07-24T07:50:34.164" v="0"/>
        <pc:sldMkLst>
          <pc:docMk/>
          <pc:sldMk cId="527099727" sldId="294"/>
        </pc:sldMkLst>
      </pc:sldChg>
    </pc:docChg>
  </pc:docChgLst>
  <pc:docChgLst>
    <pc:chgData name="Stefania Enoaica (2124107)" userId="bfea2ef8-9356-42a6-b1ed-406449001e1c" providerId="ADAL" clId="{E97DDF55-6321-8E43-8D6E-74B44D5D5545}"/>
    <pc:docChg chg="modSld">
      <pc:chgData name="Stefania Enoaica (2124107)" userId="bfea2ef8-9356-42a6-b1ed-406449001e1c" providerId="ADAL" clId="{E97DDF55-6321-8E43-8D6E-74B44D5D5545}" dt="2022-07-24T06:46:46.718" v="3" actId="1076"/>
      <pc:docMkLst>
        <pc:docMk/>
      </pc:docMkLst>
      <pc:sldChg chg="modSp">
        <pc:chgData name="Stefania Enoaica (2124107)" userId="bfea2ef8-9356-42a6-b1ed-406449001e1c" providerId="ADAL" clId="{E97DDF55-6321-8E43-8D6E-74B44D5D5545}" dt="2022-07-15T13:17:25.417" v="0" actId="1076"/>
        <pc:sldMkLst>
          <pc:docMk/>
          <pc:sldMk cId="83471115" sldId="274"/>
        </pc:sldMkLst>
        <pc:spChg chg="mod">
          <ac:chgData name="Stefania Enoaica (2124107)" userId="bfea2ef8-9356-42a6-b1ed-406449001e1c" providerId="ADAL" clId="{E97DDF55-6321-8E43-8D6E-74B44D5D5545}" dt="2022-07-15T13:17:25.417" v="0" actId="1076"/>
          <ac:spMkLst>
            <pc:docMk/>
            <pc:sldMk cId="83471115" sldId="274"/>
            <ac:spMk id="3" creationId="{BBF2A8F8-2E13-243C-DAF6-D44B348A034C}"/>
          </ac:spMkLst>
        </pc:spChg>
      </pc:sldChg>
      <pc:sldChg chg="modSp">
        <pc:chgData name="Stefania Enoaica (2124107)" userId="bfea2ef8-9356-42a6-b1ed-406449001e1c" providerId="ADAL" clId="{E97DDF55-6321-8E43-8D6E-74B44D5D5545}" dt="2022-07-24T06:46:46.718" v="3" actId="1076"/>
        <pc:sldMkLst>
          <pc:docMk/>
          <pc:sldMk cId="1936798344" sldId="296"/>
        </pc:sldMkLst>
        <pc:picChg chg="mod">
          <ac:chgData name="Stefania Enoaica (2124107)" userId="bfea2ef8-9356-42a6-b1ed-406449001e1c" providerId="ADAL" clId="{E97DDF55-6321-8E43-8D6E-74B44D5D5545}" dt="2022-07-24T06:46:46.718" v="3" actId="1076"/>
          <ac:picMkLst>
            <pc:docMk/>
            <pc:sldMk cId="1936798344" sldId="296"/>
            <ac:picMk id="2" creationId="{5CF7CA73-FAF0-3D45-A626-3C7B628B960E}"/>
          </ac:picMkLst>
        </pc:picChg>
      </pc:sldChg>
    </pc:docChg>
  </pc:docChgLst>
  <pc:docChgLst>
    <pc:chgData name="Rashida Morton (2112665)" userId="3a3303b9-331e-42aa-a10e-33326a851d3e" providerId="ADAL" clId="{89DF88DF-6D4F-4835-AA9E-B6FECD5D2C60}"/>
    <pc:docChg chg="undo custSel addSld delSld modSld sldOrd">
      <pc:chgData name="Rashida Morton (2112665)" userId="3a3303b9-331e-42aa-a10e-33326a851d3e" providerId="ADAL" clId="{89DF88DF-6D4F-4835-AA9E-B6FECD5D2C60}" dt="2022-07-24T10:15:01.159" v="3359" actId="20577"/>
      <pc:docMkLst>
        <pc:docMk/>
      </pc:docMkLst>
      <pc:sldChg chg="new del">
        <pc:chgData name="Rashida Morton (2112665)" userId="3a3303b9-331e-42aa-a10e-33326a851d3e" providerId="ADAL" clId="{89DF88DF-6D4F-4835-AA9E-B6FECD5D2C60}" dt="2022-07-12T08:54:48.526" v="8" actId="680"/>
        <pc:sldMkLst>
          <pc:docMk/>
          <pc:sldMk cId="132632757" sldId="256"/>
        </pc:sldMkLst>
      </pc:sldChg>
      <pc:sldChg chg="del">
        <pc:chgData name="Rashida Morton (2112665)" userId="3a3303b9-331e-42aa-a10e-33326a851d3e" providerId="ADAL" clId="{89DF88DF-6D4F-4835-AA9E-B6FECD5D2C60}" dt="2022-07-12T08:54:40.685" v="6" actId="2696"/>
        <pc:sldMkLst>
          <pc:docMk/>
          <pc:sldMk cId="1531548741" sldId="256"/>
        </pc:sldMkLst>
      </pc:sldChg>
      <pc:sldChg chg="addSp delSp modSp new del mod setBg setClrOvrMap">
        <pc:chgData name="Rashida Morton (2112665)" userId="3a3303b9-331e-42aa-a10e-33326a851d3e" providerId="ADAL" clId="{89DF88DF-6D4F-4835-AA9E-B6FECD5D2C60}" dt="2022-07-12T11:43:42.582" v="272" actId="2696"/>
        <pc:sldMkLst>
          <pc:docMk/>
          <pc:sldMk cId="2565348446" sldId="256"/>
        </pc:sldMkLst>
        <pc:spChg chg="mod">
          <ac:chgData name="Rashida Morton (2112665)" userId="3a3303b9-331e-42aa-a10e-33326a851d3e" providerId="ADAL" clId="{89DF88DF-6D4F-4835-AA9E-B6FECD5D2C60}" dt="2022-07-12T11:42:13.397" v="267" actId="20577"/>
          <ac:spMkLst>
            <pc:docMk/>
            <pc:sldMk cId="2565348446" sldId="256"/>
            <ac:spMk id="2" creationId="{16400841-5C65-9E99-353E-7419C6D83AAC}"/>
          </ac:spMkLst>
        </pc:spChg>
        <pc:spChg chg="add del mod">
          <ac:chgData name="Rashida Morton (2112665)" userId="3a3303b9-331e-42aa-a10e-33326a851d3e" providerId="ADAL" clId="{89DF88DF-6D4F-4835-AA9E-B6FECD5D2C60}" dt="2022-07-12T11:10:44.228" v="257" actId="26606"/>
          <ac:spMkLst>
            <pc:docMk/>
            <pc:sldMk cId="2565348446" sldId="256"/>
            <ac:spMk id="3" creationId="{85165947-8A5D-D42B-9074-7BE44E7C10CA}"/>
          </ac:spMkLst>
        </pc:spChg>
        <pc:spChg chg="add del">
          <ac:chgData name="Rashida Morton (2112665)" userId="3a3303b9-331e-42aa-a10e-33326a851d3e" providerId="ADAL" clId="{89DF88DF-6D4F-4835-AA9E-B6FECD5D2C60}" dt="2022-07-12T10:55:48.318" v="252" actId="26606"/>
          <ac:spMkLst>
            <pc:docMk/>
            <pc:sldMk cId="2565348446" sldId="256"/>
            <ac:spMk id="8" creationId="{5A0118C5-4F8D-4CF4-BADD-53FEACC6C42A}"/>
          </ac:spMkLst>
        </pc:spChg>
        <pc:spChg chg="add del">
          <ac:chgData name="Rashida Morton (2112665)" userId="3a3303b9-331e-42aa-a10e-33326a851d3e" providerId="ADAL" clId="{89DF88DF-6D4F-4835-AA9E-B6FECD5D2C60}" dt="2022-07-12T10:55:48.318" v="252" actId="26606"/>
          <ac:spMkLst>
            <pc:docMk/>
            <pc:sldMk cId="2565348446" sldId="256"/>
            <ac:spMk id="10" creationId="{CAEBFCD5-5356-4326-8D39-8235A46CD7B2}"/>
          </ac:spMkLst>
        </pc:spChg>
        <pc:spChg chg="add del">
          <ac:chgData name="Rashida Morton (2112665)" userId="3a3303b9-331e-42aa-a10e-33326a851d3e" providerId="ADAL" clId="{89DF88DF-6D4F-4835-AA9E-B6FECD5D2C60}" dt="2022-07-12T10:55:48.318" v="252" actId="26606"/>
          <ac:spMkLst>
            <pc:docMk/>
            <pc:sldMk cId="2565348446" sldId="256"/>
            <ac:spMk id="12" creationId="{F6814848-248A-47DD-88E0-95099D951EF8}"/>
          </ac:spMkLst>
        </pc:spChg>
        <pc:spChg chg="add del">
          <ac:chgData name="Rashida Morton (2112665)" userId="3a3303b9-331e-42aa-a10e-33326a851d3e" providerId="ADAL" clId="{89DF88DF-6D4F-4835-AA9E-B6FECD5D2C60}" dt="2022-07-12T10:55:48.318" v="252" actId="26606"/>
          <ac:spMkLst>
            <pc:docMk/>
            <pc:sldMk cId="2565348446" sldId="256"/>
            <ac:spMk id="14" creationId="{718BDA89-0D2C-4C4E-99F6-D7A220FE48D3}"/>
          </ac:spMkLst>
        </pc:spChg>
        <pc:spChg chg="add del">
          <ac:chgData name="Rashida Morton (2112665)" userId="3a3303b9-331e-42aa-a10e-33326a851d3e" providerId="ADAL" clId="{89DF88DF-6D4F-4835-AA9E-B6FECD5D2C60}" dt="2022-07-12T10:55:48.318" v="252" actId="26606"/>
          <ac:spMkLst>
            <pc:docMk/>
            <pc:sldMk cId="2565348446" sldId="256"/>
            <ac:spMk id="20" creationId="{7CE98B01-ED41-482F-AFA1-19C7FA7C04A7}"/>
          </ac:spMkLst>
        </pc:spChg>
        <pc:spChg chg="add del">
          <ac:chgData name="Rashida Morton (2112665)" userId="3a3303b9-331e-42aa-a10e-33326a851d3e" providerId="ADAL" clId="{89DF88DF-6D4F-4835-AA9E-B6FECD5D2C60}" dt="2022-07-12T10:55:48.318" v="252" actId="26606"/>
          <ac:spMkLst>
            <pc:docMk/>
            <pc:sldMk cId="2565348446" sldId="256"/>
            <ac:spMk id="22" creationId="{B9CABDD0-8DF6-4974-A224-9A2A81778003}"/>
          </ac:spMkLst>
        </pc:spChg>
        <pc:spChg chg="add del">
          <ac:chgData name="Rashida Morton (2112665)" userId="3a3303b9-331e-42aa-a10e-33326a851d3e" providerId="ADAL" clId="{89DF88DF-6D4F-4835-AA9E-B6FECD5D2C60}" dt="2022-07-12T10:56:11.250" v="254" actId="26606"/>
          <ac:spMkLst>
            <pc:docMk/>
            <pc:sldMk cId="2565348446" sldId="256"/>
            <ac:spMk id="39" creationId="{D335A262-7106-4571-BE09-CFA60A9DB0FF}"/>
          </ac:spMkLst>
        </pc:spChg>
        <pc:spChg chg="add del">
          <ac:chgData name="Rashida Morton (2112665)" userId="3a3303b9-331e-42aa-a10e-33326a851d3e" providerId="ADAL" clId="{89DF88DF-6D4F-4835-AA9E-B6FECD5D2C60}" dt="2022-07-12T10:56:11.250" v="254" actId="26606"/>
          <ac:spMkLst>
            <pc:docMk/>
            <pc:sldMk cId="2565348446" sldId="256"/>
            <ac:spMk id="40" creationId="{7A6F043C-2A2A-4ECE-99FC-9670FAF956C5}"/>
          </ac:spMkLst>
        </pc:spChg>
        <pc:spChg chg="add del">
          <ac:chgData name="Rashida Morton (2112665)" userId="3a3303b9-331e-42aa-a10e-33326a851d3e" providerId="ADAL" clId="{89DF88DF-6D4F-4835-AA9E-B6FECD5D2C60}" dt="2022-07-12T10:56:11.250" v="254" actId="26606"/>
          <ac:spMkLst>
            <pc:docMk/>
            <pc:sldMk cId="2565348446" sldId="256"/>
            <ac:spMk id="41" creationId="{046FE5A8-8C9A-4D97-A7C4-214929653ACC}"/>
          </ac:spMkLst>
        </pc:spChg>
        <pc:spChg chg="add del">
          <ac:chgData name="Rashida Morton (2112665)" userId="3a3303b9-331e-42aa-a10e-33326a851d3e" providerId="ADAL" clId="{89DF88DF-6D4F-4835-AA9E-B6FECD5D2C60}" dt="2022-07-12T10:56:11.250" v="254" actId="26606"/>
          <ac:spMkLst>
            <pc:docMk/>
            <pc:sldMk cId="2565348446" sldId="256"/>
            <ac:spMk id="42" creationId="{B6297F2B-78AD-4022-83A4-78FC55E1136B}"/>
          </ac:spMkLst>
        </pc:spChg>
        <pc:spChg chg="add del">
          <ac:chgData name="Rashida Morton (2112665)" userId="3a3303b9-331e-42aa-a10e-33326a851d3e" providerId="ADAL" clId="{89DF88DF-6D4F-4835-AA9E-B6FECD5D2C60}" dt="2022-07-12T11:10:44.170" v="256" actId="26606"/>
          <ac:spMkLst>
            <pc:docMk/>
            <pc:sldMk cId="2565348446" sldId="256"/>
            <ac:spMk id="44" creationId="{B95B9BA8-1D69-4796-85F5-B6D0BD52354B}"/>
          </ac:spMkLst>
        </pc:spChg>
        <pc:spChg chg="add del">
          <ac:chgData name="Rashida Morton (2112665)" userId="3a3303b9-331e-42aa-a10e-33326a851d3e" providerId="ADAL" clId="{89DF88DF-6D4F-4835-AA9E-B6FECD5D2C60}" dt="2022-07-12T11:10:44.170" v="256" actId="26606"/>
          <ac:spMkLst>
            <pc:docMk/>
            <pc:sldMk cId="2565348446" sldId="256"/>
            <ac:spMk id="50" creationId="{85165947-8A5D-D42B-9074-7BE44E7C10CA}"/>
          </ac:spMkLst>
        </pc:spChg>
        <pc:spChg chg="add mod">
          <ac:chgData name="Rashida Morton (2112665)" userId="3a3303b9-331e-42aa-a10e-33326a851d3e" providerId="ADAL" clId="{89DF88DF-6D4F-4835-AA9E-B6FECD5D2C60}" dt="2022-07-12T11:42:35.437" v="270" actId="14100"/>
          <ac:spMkLst>
            <pc:docMk/>
            <pc:sldMk cId="2565348446" sldId="256"/>
            <ac:spMk id="51" creationId="{D6D2A777-4035-3FED-07CF-339C543F333F}"/>
          </ac:spMkLst>
        </pc:spChg>
        <pc:spChg chg="add">
          <ac:chgData name="Rashida Morton (2112665)" userId="3a3303b9-331e-42aa-a10e-33326a851d3e" providerId="ADAL" clId="{89DF88DF-6D4F-4835-AA9E-B6FECD5D2C60}" dt="2022-07-12T11:10:44.228" v="257" actId="26606"/>
          <ac:spMkLst>
            <pc:docMk/>
            <pc:sldMk cId="2565348446" sldId="256"/>
            <ac:spMk id="52" creationId="{5FEF463D-EE6B-46FF-B7C7-74B09A96C8AB}"/>
          </ac:spMkLst>
        </pc:spChg>
        <pc:spChg chg="add">
          <ac:chgData name="Rashida Morton (2112665)" userId="3a3303b9-331e-42aa-a10e-33326a851d3e" providerId="ADAL" clId="{89DF88DF-6D4F-4835-AA9E-B6FECD5D2C60}" dt="2022-07-12T11:10:44.228" v="257" actId="26606"/>
          <ac:spMkLst>
            <pc:docMk/>
            <pc:sldMk cId="2565348446" sldId="256"/>
            <ac:spMk id="55" creationId="{30B5ED20-499B-41E7-95BE-8BBD3131456F}"/>
          </ac:spMkLst>
        </pc:spChg>
        <pc:spChg chg="add">
          <ac:chgData name="Rashida Morton (2112665)" userId="3a3303b9-331e-42aa-a10e-33326a851d3e" providerId="ADAL" clId="{89DF88DF-6D4F-4835-AA9E-B6FECD5D2C60}" dt="2022-07-12T11:10:44.228" v="257" actId="26606"/>
          <ac:spMkLst>
            <pc:docMk/>
            <pc:sldMk cId="2565348446" sldId="256"/>
            <ac:spMk id="56" creationId="{35A51D22-76EA-4C70-B5C9-ED3946924CB7}"/>
          </ac:spMkLst>
        </pc:spChg>
        <pc:spChg chg="add">
          <ac:chgData name="Rashida Morton (2112665)" userId="3a3303b9-331e-42aa-a10e-33326a851d3e" providerId="ADAL" clId="{89DF88DF-6D4F-4835-AA9E-B6FECD5D2C60}" dt="2022-07-12T11:10:44.228" v="257" actId="26606"/>
          <ac:spMkLst>
            <pc:docMk/>
            <pc:sldMk cId="2565348446" sldId="256"/>
            <ac:spMk id="57" creationId="{85165947-8A5D-D42B-9074-7BE44E7C10CA}"/>
          </ac:spMkLst>
        </pc:spChg>
        <pc:grpChg chg="add del">
          <ac:chgData name="Rashida Morton (2112665)" userId="3a3303b9-331e-42aa-a10e-33326a851d3e" providerId="ADAL" clId="{89DF88DF-6D4F-4835-AA9E-B6FECD5D2C60}" dt="2022-07-12T10:55:48.318" v="252" actId="26606"/>
          <ac:grpSpMkLst>
            <pc:docMk/>
            <pc:sldMk cId="2565348446" sldId="256"/>
            <ac:grpSpMk id="16" creationId="{6B67BE95-96EF-433C-9F29-B0732AA6B6AC}"/>
          </ac:grpSpMkLst>
        </pc:grpChg>
        <pc:grpChg chg="add del">
          <ac:chgData name="Rashida Morton (2112665)" userId="3a3303b9-331e-42aa-a10e-33326a851d3e" providerId="ADAL" clId="{89DF88DF-6D4F-4835-AA9E-B6FECD5D2C60}" dt="2022-07-12T10:55:48.318" v="252" actId="26606"/>
          <ac:grpSpMkLst>
            <pc:docMk/>
            <pc:sldMk cId="2565348446" sldId="256"/>
            <ac:grpSpMk id="24" creationId="{D6E8B984-55B9-4A62-A043-997D00F0AE09}"/>
          </ac:grpSpMkLst>
        </pc:grpChg>
        <pc:grpChg chg="add del">
          <ac:chgData name="Rashida Morton (2112665)" userId="3a3303b9-331e-42aa-a10e-33326a851d3e" providerId="ADAL" clId="{89DF88DF-6D4F-4835-AA9E-B6FECD5D2C60}" dt="2022-07-12T11:10:44.170" v="256" actId="26606"/>
          <ac:grpSpMkLst>
            <pc:docMk/>
            <pc:sldMk cId="2565348446" sldId="256"/>
            <ac:grpSpMk id="45" creationId="{5F892E19-92E7-4BB2-8C3F-DBDFE8D9D324}"/>
          </ac:grpSpMkLst>
        </pc:grpChg>
        <pc:grpChg chg="add">
          <ac:chgData name="Rashida Morton (2112665)" userId="3a3303b9-331e-42aa-a10e-33326a851d3e" providerId="ADAL" clId="{89DF88DF-6D4F-4835-AA9E-B6FECD5D2C60}" dt="2022-07-12T11:10:44.228" v="257" actId="26606"/>
          <ac:grpSpMkLst>
            <pc:docMk/>
            <pc:sldMk cId="2565348446" sldId="256"/>
            <ac:grpSpMk id="53" creationId="{11A27B3A-460C-4100-99B5-817F25979F6C}"/>
          </ac:grpSpMkLst>
        </pc:grpChg>
        <pc:graphicFrameChg chg="add del">
          <ac:chgData name="Rashida Morton (2112665)" userId="3a3303b9-331e-42aa-a10e-33326a851d3e" providerId="ADAL" clId="{89DF88DF-6D4F-4835-AA9E-B6FECD5D2C60}" dt="2022-07-12T10:56:11.250" v="254" actId="26606"/>
          <ac:graphicFrameMkLst>
            <pc:docMk/>
            <pc:sldMk cId="2565348446" sldId="256"/>
            <ac:graphicFrameMk id="5" creationId="{837D5AA4-A8F2-987A-6364-FB9961E9C890}"/>
          </ac:graphicFrameMkLst>
        </pc:graphicFrameChg>
        <pc:picChg chg="add del">
          <ac:chgData name="Rashida Morton (2112665)" userId="3a3303b9-331e-42aa-a10e-33326a851d3e" providerId="ADAL" clId="{89DF88DF-6D4F-4835-AA9E-B6FECD5D2C60}" dt="2022-07-12T10:56:11.250" v="254" actId="26606"/>
          <ac:picMkLst>
            <pc:docMk/>
            <pc:sldMk cId="2565348446" sldId="256"/>
            <ac:picMk id="6" creationId="{BABE9476-8F97-D9B3-49A9-237A9568997B}"/>
          </ac:picMkLst>
        </pc:picChg>
      </pc:sldChg>
      <pc:sldChg chg="modSp new del mod">
        <pc:chgData name="Rashida Morton (2112665)" userId="3a3303b9-331e-42aa-a10e-33326a851d3e" providerId="ADAL" clId="{89DF88DF-6D4F-4835-AA9E-B6FECD5D2C60}" dt="2022-07-12T11:44:45.572" v="334" actId="2696"/>
        <pc:sldMkLst>
          <pc:docMk/>
          <pc:sldMk cId="1416970270" sldId="257"/>
        </pc:sldMkLst>
        <pc:spChg chg="mod">
          <ac:chgData name="Rashida Morton (2112665)" userId="3a3303b9-331e-42aa-a10e-33326a851d3e" providerId="ADAL" clId="{89DF88DF-6D4F-4835-AA9E-B6FECD5D2C60}" dt="2022-07-12T11:44:20.037" v="333" actId="20577"/>
          <ac:spMkLst>
            <pc:docMk/>
            <pc:sldMk cId="1416970270" sldId="257"/>
            <ac:spMk id="2" creationId="{B64E4AA1-12B5-B236-11D7-D75B8C419B0B}"/>
          </ac:spMkLst>
        </pc:spChg>
        <pc:spChg chg="mod">
          <ac:chgData name="Rashida Morton (2112665)" userId="3a3303b9-331e-42aa-a10e-33326a851d3e" providerId="ADAL" clId="{89DF88DF-6D4F-4835-AA9E-B6FECD5D2C60}" dt="2022-07-12T09:31:31.079" v="223" actId="21"/>
          <ac:spMkLst>
            <pc:docMk/>
            <pc:sldMk cId="1416970270" sldId="257"/>
            <ac:spMk id="3" creationId="{400D1667-2ACA-4264-2F30-8F8BDEB1B9B0}"/>
          </ac:spMkLst>
        </pc:spChg>
      </pc:sldChg>
      <pc:sldChg chg="new del">
        <pc:chgData name="Rashida Morton (2112665)" userId="3a3303b9-331e-42aa-a10e-33326a851d3e" providerId="ADAL" clId="{89DF88DF-6D4F-4835-AA9E-B6FECD5D2C60}" dt="2022-07-12T08:54:19.224" v="3" actId="680"/>
        <pc:sldMkLst>
          <pc:docMk/>
          <pc:sldMk cId="3086410692" sldId="257"/>
        </pc:sldMkLst>
      </pc:sldChg>
      <pc:sldChg chg="new del">
        <pc:chgData name="Rashida Morton (2112665)" userId="3a3303b9-331e-42aa-a10e-33326a851d3e" providerId="ADAL" clId="{89DF88DF-6D4F-4835-AA9E-B6FECD5D2C60}" dt="2022-07-12T08:53:15.545" v="1" actId="680"/>
        <pc:sldMkLst>
          <pc:docMk/>
          <pc:sldMk cId="3430028807" sldId="257"/>
        </pc:sldMkLst>
      </pc:sldChg>
      <pc:sldChg chg="new del">
        <pc:chgData name="Rashida Morton (2112665)" userId="3a3303b9-331e-42aa-a10e-33326a851d3e" providerId="ADAL" clId="{89DF88DF-6D4F-4835-AA9E-B6FECD5D2C60}" dt="2022-07-12T08:54:36.059" v="5" actId="2696"/>
        <pc:sldMkLst>
          <pc:docMk/>
          <pc:sldMk cId="3669801834" sldId="257"/>
        </pc:sldMkLst>
      </pc:sldChg>
      <pc:sldChg chg="addSp delSp modSp new mod setBg">
        <pc:chgData name="Rashida Morton (2112665)" userId="3a3303b9-331e-42aa-a10e-33326a851d3e" providerId="ADAL" clId="{89DF88DF-6D4F-4835-AA9E-B6FECD5D2C60}" dt="2022-07-12T14:55:09.093" v="895" actId="26606"/>
        <pc:sldMkLst>
          <pc:docMk/>
          <pc:sldMk cId="491776697" sldId="258"/>
        </pc:sldMkLst>
        <pc:spChg chg="mod">
          <ac:chgData name="Rashida Morton (2112665)" userId="3a3303b9-331e-42aa-a10e-33326a851d3e" providerId="ADAL" clId="{89DF88DF-6D4F-4835-AA9E-B6FECD5D2C60}" dt="2022-07-12T14:55:09.093" v="895" actId="26606"/>
          <ac:spMkLst>
            <pc:docMk/>
            <pc:sldMk cId="491776697" sldId="258"/>
            <ac:spMk id="2" creationId="{603D9E25-001F-4D94-2B16-DE3DA17ACADC}"/>
          </ac:spMkLst>
        </pc:spChg>
        <pc:spChg chg="mod">
          <ac:chgData name="Rashida Morton (2112665)" userId="3a3303b9-331e-42aa-a10e-33326a851d3e" providerId="ADAL" clId="{89DF88DF-6D4F-4835-AA9E-B6FECD5D2C60}" dt="2022-07-12T14:55:09.093" v="895" actId="26606"/>
          <ac:spMkLst>
            <pc:docMk/>
            <pc:sldMk cId="491776697" sldId="258"/>
            <ac:spMk id="3" creationId="{D818490E-9EA8-BF6A-EAA6-B5AA7A37544C}"/>
          </ac:spMkLst>
        </pc:spChg>
        <pc:spChg chg="add del mod">
          <ac:chgData name="Rashida Morton (2112665)" userId="3a3303b9-331e-42aa-a10e-33326a851d3e" providerId="ADAL" clId="{89DF88DF-6D4F-4835-AA9E-B6FECD5D2C60}" dt="2022-07-12T14:54:37.344" v="865" actId="26606"/>
          <ac:spMkLst>
            <pc:docMk/>
            <pc:sldMk cId="491776697" sldId="258"/>
            <ac:spMk id="4" creationId="{C06F8377-42B2-FEB7-A065-0F3E47C6138F}"/>
          </ac:spMkLst>
        </pc:spChg>
        <pc:spChg chg="add del mod">
          <ac:chgData name="Rashida Morton (2112665)" userId="3a3303b9-331e-42aa-a10e-33326a851d3e" providerId="ADAL" clId="{89DF88DF-6D4F-4835-AA9E-B6FECD5D2C60}" dt="2022-07-12T14:53:25.452" v="851"/>
          <ac:spMkLst>
            <pc:docMk/>
            <pc:sldMk cId="491776697" sldId="258"/>
            <ac:spMk id="5" creationId="{EDA4DAFD-84B7-9810-A400-6A3A188C364B}"/>
          </ac:spMkLst>
        </pc:spChg>
        <pc:spChg chg="add del">
          <ac:chgData name="Rashida Morton (2112665)" userId="3a3303b9-331e-42aa-a10e-33326a851d3e" providerId="ADAL" clId="{89DF88DF-6D4F-4835-AA9E-B6FECD5D2C60}" dt="2022-07-12T14:55:09.093" v="895" actId="26606"/>
          <ac:spMkLst>
            <pc:docMk/>
            <pc:sldMk cId="491776697" sldId="258"/>
            <ac:spMk id="9" creationId="{827B839B-9ADE-406B-8590-F1CAEDED45A1}"/>
          </ac:spMkLst>
        </pc:spChg>
        <pc:spChg chg="add del">
          <ac:chgData name="Rashida Morton (2112665)" userId="3a3303b9-331e-42aa-a10e-33326a851d3e" providerId="ADAL" clId="{89DF88DF-6D4F-4835-AA9E-B6FECD5D2C60}" dt="2022-07-12T14:55:09.093" v="895" actId="26606"/>
          <ac:spMkLst>
            <pc:docMk/>
            <pc:sldMk cId="491776697" sldId="258"/>
            <ac:spMk id="11" creationId="{CFE45BF0-46DB-408C-B5F7-7B11716805D4}"/>
          </ac:spMkLst>
        </pc:spChg>
        <pc:spChg chg="add del">
          <ac:chgData name="Rashida Morton (2112665)" userId="3a3303b9-331e-42aa-a10e-33326a851d3e" providerId="ADAL" clId="{89DF88DF-6D4F-4835-AA9E-B6FECD5D2C60}" dt="2022-07-12T14:55:09.093" v="895" actId="26606"/>
          <ac:spMkLst>
            <pc:docMk/>
            <pc:sldMk cId="491776697" sldId="258"/>
            <ac:spMk id="13" creationId="{2AEBC8F2-97B1-41B4-93F1-2D289E197FBA}"/>
          </ac:spMkLst>
        </pc:spChg>
        <pc:spChg chg="add del">
          <ac:chgData name="Rashida Morton (2112665)" userId="3a3303b9-331e-42aa-a10e-33326a851d3e" providerId="ADAL" clId="{89DF88DF-6D4F-4835-AA9E-B6FECD5D2C60}" dt="2022-07-12T14:55:09.093" v="895" actId="26606"/>
          <ac:spMkLst>
            <pc:docMk/>
            <pc:sldMk cId="491776697" sldId="258"/>
            <ac:spMk id="15" creationId="{472E3A19-F5D5-48FC-BB9C-48C2F68F598B}"/>
          </ac:spMkLst>
        </pc:spChg>
        <pc:spChg chg="add del">
          <ac:chgData name="Rashida Morton (2112665)" userId="3a3303b9-331e-42aa-a10e-33326a851d3e" providerId="ADAL" clId="{89DF88DF-6D4F-4835-AA9E-B6FECD5D2C60}" dt="2022-07-12T14:55:09.093" v="895" actId="26606"/>
          <ac:spMkLst>
            <pc:docMk/>
            <pc:sldMk cId="491776697" sldId="258"/>
            <ac:spMk id="17" creationId="{7A62E32F-BB65-43A8-8EB5-92346890E549}"/>
          </ac:spMkLst>
        </pc:spChg>
        <pc:spChg chg="add del">
          <ac:chgData name="Rashida Morton (2112665)" userId="3a3303b9-331e-42aa-a10e-33326a851d3e" providerId="ADAL" clId="{89DF88DF-6D4F-4835-AA9E-B6FECD5D2C60}" dt="2022-07-12T14:55:09.093" v="895" actId="26606"/>
          <ac:spMkLst>
            <pc:docMk/>
            <pc:sldMk cId="491776697" sldId="258"/>
            <ac:spMk id="19" creationId="{14E91B64-9FCC-451E-AFB4-A827D6329367}"/>
          </ac:spMkLst>
        </pc:spChg>
        <pc:spChg chg="add">
          <ac:chgData name="Rashida Morton (2112665)" userId="3a3303b9-331e-42aa-a10e-33326a851d3e" providerId="ADAL" clId="{89DF88DF-6D4F-4835-AA9E-B6FECD5D2C60}" dt="2022-07-12T14:55:09.093" v="895" actId="26606"/>
          <ac:spMkLst>
            <pc:docMk/>
            <pc:sldMk cId="491776697" sldId="258"/>
            <ac:spMk id="24" creationId="{76EFD3D9-44F0-4267-BCC1-1613E79D8274}"/>
          </ac:spMkLst>
        </pc:spChg>
        <pc:spChg chg="add">
          <ac:chgData name="Rashida Morton (2112665)" userId="3a3303b9-331e-42aa-a10e-33326a851d3e" providerId="ADAL" clId="{89DF88DF-6D4F-4835-AA9E-B6FECD5D2C60}" dt="2022-07-12T14:55:09.093" v="895" actId="26606"/>
          <ac:spMkLst>
            <pc:docMk/>
            <pc:sldMk cId="491776697" sldId="258"/>
            <ac:spMk id="26" creationId="{A779A851-95D6-41AF-937A-B0E4B7F6FA8D}"/>
          </ac:spMkLst>
        </pc:spChg>
        <pc:spChg chg="add">
          <ac:chgData name="Rashida Morton (2112665)" userId="3a3303b9-331e-42aa-a10e-33326a851d3e" providerId="ADAL" clId="{89DF88DF-6D4F-4835-AA9E-B6FECD5D2C60}" dt="2022-07-12T14:55:09.093" v="895" actId="26606"/>
          <ac:spMkLst>
            <pc:docMk/>
            <pc:sldMk cId="491776697" sldId="258"/>
            <ac:spMk id="28" creationId="{953FB2E7-B6CB-429C-81EB-D9516D6D5C8D}"/>
          </ac:spMkLst>
        </pc:spChg>
        <pc:spChg chg="add">
          <ac:chgData name="Rashida Morton (2112665)" userId="3a3303b9-331e-42aa-a10e-33326a851d3e" providerId="ADAL" clId="{89DF88DF-6D4F-4835-AA9E-B6FECD5D2C60}" dt="2022-07-12T14:55:09.093" v="895" actId="26606"/>
          <ac:spMkLst>
            <pc:docMk/>
            <pc:sldMk cId="491776697" sldId="258"/>
            <ac:spMk id="30" creationId="{2EC40DB1-B719-4A13-9A4D-0966B4B27866}"/>
          </ac:spMkLst>
        </pc:spChg>
        <pc:spChg chg="add">
          <ac:chgData name="Rashida Morton (2112665)" userId="3a3303b9-331e-42aa-a10e-33326a851d3e" providerId="ADAL" clId="{89DF88DF-6D4F-4835-AA9E-B6FECD5D2C60}" dt="2022-07-12T14:55:09.093" v="895" actId="26606"/>
          <ac:spMkLst>
            <pc:docMk/>
            <pc:sldMk cId="491776697" sldId="258"/>
            <ac:spMk id="32" creationId="{82211336-CFF3-412D-868A-6679C1004C45}"/>
          </ac:spMkLst>
        </pc:spChg>
      </pc:sldChg>
      <pc:sldChg chg="new del">
        <pc:chgData name="Rashida Morton (2112665)" userId="3a3303b9-331e-42aa-a10e-33326a851d3e" providerId="ADAL" clId="{89DF88DF-6D4F-4835-AA9E-B6FECD5D2C60}" dt="2022-07-12T09:27:05.684" v="192" actId="680"/>
        <pc:sldMkLst>
          <pc:docMk/>
          <pc:sldMk cId="2095153473" sldId="259"/>
        </pc:sldMkLst>
      </pc:sldChg>
      <pc:sldChg chg="modSp new mod">
        <pc:chgData name="Rashida Morton (2112665)" userId="3a3303b9-331e-42aa-a10e-33326a851d3e" providerId="ADAL" clId="{89DF88DF-6D4F-4835-AA9E-B6FECD5D2C60}" dt="2022-07-24T09:57:35.315" v="3221" actId="20577"/>
        <pc:sldMkLst>
          <pc:docMk/>
          <pc:sldMk cId="3863911169" sldId="259"/>
        </pc:sldMkLst>
        <pc:spChg chg="mod">
          <ac:chgData name="Rashida Morton (2112665)" userId="3a3303b9-331e-42aa-a10e-33326a851d3e" providerId="ADAL" clId="{89DF88DF-6D4F-4835-AA9E-B6FECD5D2C60}" dt="2022-07-24T09:57:35.315" v="3221" actId="20577"/>
          <ac:spMkLst>
            <pc:docMk/>
            <pc:sldMk cId="3863911169" sldId="259"/>
            <ac:spMk id="3" creationId="{266D1557-C033-0587-CBF1-A7E738B078E7}"/>
          </ac:spMkLst>
        </pc:spChg>
      </pc:sldChg>
      <pc:sldChg chg="new">
        <pc:chgData name="Rashida Morton (2112665)" userId="3a3303b9-331e-42aa-a10e-33326a851d3e" providerId="ADAL" clId="{89DF88DF-6D4F-4835-AA9E-B6FECD5D2C60}" dt="2022-07-12T09:27:10.481" v="194" actId="680"/>
        <pc:sldMkLst>
          <pc:docMk/>
          <pc:sldMk cId="2614180875" sldId="260"/>
        </pc:sldMkLst>
      </pc:sldChg>
      <pc:sldChg chg="new">
        <pc:chgData name="Rashida Morton (2112665)" userId="3a3303b9-331e-42aa-a10e-33326a851d3e" providerId="ADAL" clId="{89DF88DF-6D4F-4835-AA9E-B6FECD5D2C60}" dt="2022-07-12T09:27:11.268" v="195" actId="680"/>
        <pc:sldMkLst>
          <pc:docMk/>
          <pc:sldMk cId="2265766047" sldId="261"/>
        </pc:sldMkLst>
      </pc:sldChg>
      <pc:sldChg chg="addSp delSp modSp new mod modAnim">
        <pc:chgData name="Rashida Morton (2112665)" userId="3a3303b9-331e-42aa-a10e-33326a851d3e" providerId="ADAL" clId="{89DF88DF-6D4F-4835-AA9E-B6FECD5D2C60}" dt="2022-07-24T09:46:17.906" v="3044" actId="313"/>
        <pc:sldMkLst>
          <pc:docMk/>
          <pc:sldMk cId="1487747655" sldId="262"/>
        </pc:sldMkLst>
        <pc:spChg chg="mod">
          <ac:chgData name="Rashida Morton (2112665)" userId="3a3303b9-331e-42aa-a10e-33326a851d3e" providerId="ADAL" clId="{89DF88DF-6D4F-4835-AA9E-B6FECD5D2C60}" dt="2022-07-24T09:46:17.906" v="3044" actId="313"/>
          <ac:spMkLst>
            <pc:docMk/>
            <pc:sldMk cId="1487747655" sldId="262"/>
            <ac:spMk id="2" creationId="{15410508-85E3-BDB4-5B01-D6249D724B87}"/>
          </ac:spMkLst>
        </pc:spChg>
        <pc:spChg chg="del">
          <ac:chgData name="Rashida Morton (2112665)" userId="3a3303b9-331e-42aa-a10e-33326a851d3e" providerId="ADAL" clId="{89DF88DF-6D4F-4835-AA9E-B6FECD5D2C60}" dt="2022-07-24T09:45:51.926" v="3038"/>
          <ac:spMkLst>
            <pc:docMk/>
            <pc:sldMk cId="1487747655" sldId="262"/>
            <ac:spMk id="5" creationId="{570BED91-DBF0-AB5F-A65C-224647729DF1}"/>
          </ac:spMkLst>
        </pc:spChg>
        <pc:picChg chg="add mod">
          <ac:chgData name="Rashida Morton (2112665)" userId="3a3303b9-331e-42aa-a10e-33326a851d3e" providerId="ADAL" clId="{89DF88DF-6D4F-4835-AA9E-B6FECD5D2C60}" dt="2022-07-24T09:46:10.675" v="3041" actId="14100"/>
          <ac:picMkLst>
            <pc:docMk/>
            <pc:sldMk cId="1487747655" sldId="262"/>
            <ac:picMk id="6" creationId="{48493F7D-E322-4399-F8DE-8B8B724636CD}"/>
          </ac:picMkLst>
        </pc:picChg>
      </pc:sldChg>
      <pc:sldChg chg="addSp delSp modSp new mod setBg">
        <pc:chgData name="Rashida Morton (2112665)" userId="3a3303b9-331e-42aa-a10e-33326a851d3e" providerId="ADAL" clId="{89DF88DF-6D4F-4835-AA9E-B6FECD5D2C60}" dt="2022-07-24T08:12:39.720" v="2473" actId="27636"/>
        <pc:sldMkLst>
          <pc:docMk/>
          <pc:sldMk cId="885686477" sldId="263"/>
        </pc:sldMkLst>
        <pc:spChg chg="mod">
          <ac:chgData name="Rashida Morton (2112665)" userId="3a3303b9-331e-42aa-a10e-33326a851d3e" providerId="ADAL" clId="{89DF88DF-6D4F-4835-AA9E-B6FECD5D2C60}" dt="2022-07-24T08:12:39.720" v="2473" actId="27636"/>
          <ac:spMkLst>
            <pc:docMk/>
            <pc:sldMk cId="885686477" sldId="263"/>
            <ac:spMk id="2" creationId="{924CF967-0BA9-2CE3-47D5-BE167C209315}"/>
          </ac:spMkLst>
        </pc:spChg>
        <pc:spChg chg="mod">
          <ac:chgData name="Rashida Morton (2112665)" userId="3a3303b9-331e-42aa-a10e-33326a851d3e" providerId="ADAL" clId="{89DF88DF-6D4F-4835-AA9E-B6FECD5D2C60}" dt="2022-07-13T21:41:29.330" v="1600" actId="26606"/>
          <ac:spMkLst>
            <pc:docMk/>
            <pc:sldMk cId="885686477" sldId="263"/>
            <ac:spMk id="3" creationId="{6C286EAD-F648-B850-2270-87287BA655EB}"/>
          </ac:spMkLst>
        </pc:spChg>
        <pc:spChg chg="add">
          <ac:chgData name="Rashida Morton (2112665)" userId="3a3303b9-331e-42aa-a10e-33326a851d3e" providerId="ADAL" clId="{89DF88DF-6D4F-4835-AA9E-B6FECD5D2C60}" dt="2022-07-13T20:35:58.638" v="1199" actId="26606"/>
          <ac:spMkLst>
            <pc:docMk/>
            <pc:sldMk cId="885686477" sldId="263"/>
            <ac:spMk id="5" creationId="{F04BED5A-E98E-4DA0-BAA5-4F6AB2492D6C}"/>
          </ac:spMkLst>
        </pc:spChg>
        <pc:spChg chg="add">
          <ac:chgData name="Rashida Morton (2112665)" userId="3a3303b9-331e-42aa-a10e-33326a851d3e" providerId="ADAL" clId="{89DF88DF-6D4F-4835-AA9E-B6FECD5D2C60}" dt="2022-07-13T20:35:58.638" v="1199" actId="26606"/>
          <ac:spMkLst>
            <pc:docMk/>
            <pc:sldMk cId="885686477" sldId="263"/>
            <ac:spMk id="6" creationId="{EB64B94A-E40E-48CE-BD7B-C1A30AE572FB}"/>
          </ac:spMkLst>
        </pc:spChg>
        <pc:spChg chg="add">
          <ac:chgData name="Rashida Morton (2112665)" userId="3a3303b9-331e-42aa-a10e-33326a851d3e" providerId="ADAL" clId="{89DF88DF-6D4F-4835-AA9E-B6FECD5D2C60}" dt="2022-07-12T14:55:30.824" v="896" actId="26606"/>
          <ac:spMkLst>
            <pc:docMk/>
            <pc:sldMk cId="885686477" sldId="263"/>
            <ac:spMk id="8" creationId="{76EFD3D9-44F0-4267-BCC1-1613E79D8274}"/>
          </ac:spMkLst>
        </pc:spChg>
        <pc:spChg chg="add">
          <ac:chgData name="Rashida Morton (2112665)" userId="3a3303b9-331e-42aa-a10e-33326a851d3e" providerId="ADAL" clId="{89DF88DF-6D4F-4835-AA9E-B6FECD5D2C60}" dt="2022-07-13T20:54:03.202" v="1318" actId="26606"/>
          <ac:spMkLst>
            <pc:docMk/>
            <pc:sldMk cId="885686477" sldId="263"/>
            <ac:spMk id="9" creationId="{0B7C4858-FAA3-4226-A856-193A01910E69}"/>
          </ac:spMkLst>
        </pc:spChg>
        <pc:spChg chg="add">
          <ac:chgData name="Rashida Morton (2112665)" userId="3a3303b9-331e-42aa-a10e-33326a851d3e" providerId="ADAL" clId="{89DF88DF-6D4F-4835-AA9E-B6FECD5D2C60}" dt="2022-07-12T14:55:30.824" v="896" actId="26606"/>
          <ac:spMkLst>
            <pc:docMk/>
            <pc:sldMk cId="885686477" sldId="263"/>
            <ac:spMk id="10" creationId="{A779A851-95D6-41AF-937A-B0E4B7F6FA8D}"/>
          </ac:spMkLst>
        </pc:spChg>
        <pc:spChg chg="add del mod">
          <ac:chgData name="Rashida Morton (2112665)" userId="3a3303b9-331e-42aa-a10e-33326a851d3e" providerId="ADAL" clId="{89DF88DF-6D4F-4835-AA9E-B6FECD5D2C60}" dt="2022-07-13T20:32:14.601" v="1198"/>
          <ac:spMkLst>
            <pc:docMk/>
            <pc:sldMk cId="885686477" sldId="263"/>
            <ac:spMk id="11" creationId="{440506F9-F23A-8B86-BEC9-695F8338A9B9}"/>
          </ac:spMkLst>
        </pc:spChg>
        <pc:spChg chg="add">
          <ac:chgData name="Rashida Morton (2112665)" userId="3a3303b9-331e-42aa-a10e-33326a851d3e" providerId="ADAL" clId="{89DF88DF-6D4F-4835-AA9E-B6FECD5D2C60}" dt="2022-07-12T14:55:30.824" v="896" actId="26606"/>
          <ac:spMkLst>
            <pc:docMk/>
            <pc:sldMk cId="885686477" sldId="263"/>
            <ac:spMk id="12" creationId="{953FB2E7-B6CB-429C-81EB-D9516D6D5C8D}"/>
          </ac:spMkLst>
        </pc:spChg>
        <pc:spChg chg="add">
          <ac:chgData name="Rashida Morton (2112665)" userId="3a3303b9-331e-42aa-a10e-33326a851d3e" providerId="ADAL" clId="{89DF88DF-6D4F-4835-AA9E-B6FECD5D2C60}" dt="2022-07-13T20:54:03.202" v="1318" actId="26606"/>
          <ac:spMkLst>
            <pc:docMk/>
            <pc:sldMk cId="885686477" sldId="263"/>
            <ac:spMk id="13" creationId="{68C1B503-0291-4E82-A65E-72D604D9F6CF}"/>
          </ac:spMkLst>
        </pc:spChg>
        <pc:spChg chg="add">
          <ac:chgData name="Rashida Morton (2112665)" userId="3a3303b9-331e-42aa-a10e-33326a851d3e" providerId="ADAL" clId="{89DF88DF-6D4F-4835-AA9E-B6FECD5D2C60}" dt="2022-07-12T14:55:30.824" v="896" actId="26606"/>
          <ac:spMkLst>
            <pc:docMk/>
            <pc:sldMk cId="885686477" sldId="263"/>
            <ac:spMk id="14" creationId="{2EC40DB1-B719-4A13-9A4D-0966B4B27866}"/>
          </ac:spMkLst>
        </pc:spChg>
        <pc:spChg chg="add">
          <ac:chgData name="Rashida Morton (2112665)" userId="3a3303b9-331e-42aa-a10e-33326a851d3e" providerId="ADAL" clId="{89DF88DF-6D4F-4835-AA9E-B6FECD5D2C60}" dt="2022-07-13T20:54:03.202" v="1318" actId="26606"/>
          <ac:spMkLst>
            <pc:docMk/>
            <pc:sldMk cId="885686477" sldId="263"/>
            <ac:spMk id="15" creationId="{B3F836C5-9601-4982-A121-CCA49BF7BA6C}"/>
          </ac:spMkLst>
        </pc:spChg>
        <pc:spChg chg="add">
          <ac:chgData name="Rashida Morton (2112665)" userId="3a3303b9-331e-42aa-a10e-33326a851d3e" providerId="ADAL" clId="{89DF88DF-6D4F-4835-AA9E-B6FECD5D2C60}" dt="2022-07-12T14:55:30.824" v="896" actId="26606"/>
          <ac:spMkLst>
            <pc:docMk/>
            <pc:sldMk cId="885686477" sldId="263"/>
            <ac:spMk id="16" creationId="{82211336-CFF3-412D-868A-6679C1004C45}"/>
          </ac:spMkLst>
        </pc:spChg>
        <pc:spChg chg="add">
          <ac:chgData name="Rashida Morton (2112665)" userId="3a3303b9-331e-42aa-a10e-33326a851d3e" providerId="ADAL" clId="{89DF88DF-6D4F-4835-AA9E-B6FECD5D2C60}" dt="2022-07-13T20:54:03.202" v="1318" actId="26606"/>
          <ac:spMkLst>
            <pc:docMk/>
            <pc:sldMk cId="885686477" sldId="263"/>
            <ac:spMk id="17" creationId="{46CD0D05-FF47-4ABB-841C-0600CADC354B}"/>
          </ac:spMkLst>
        </pc:spChg>
        <pc:spChg chg="add del">
          <ac:chgData name="Rashida Morton (2112665)" userId="3a3303b9-331e-42aa-a10e-33326a851d3e" providerId="ADAL" clId="{89DF88DF-6D4F-4835-AA9E-B6FECD5D2C60}" dt="2022-07-13T21:13:44.667" v="1412" actId="26606"/>
          <ac:spMkLst>
            <pc:docMk/>
            <pc:sldMk cId="885686477" sldId="263"/>
            <ac:spMk id="18" creationId="{F00DA2F2-A105-4C8A-9115-73802E6FC34F}"/>
          </ac:spMkLst>
        </pc:spChg>
        <pc:spChg chg="add del">
          <ac:chgData name="Rashida Morton (2112665)" userId="3a3303b9-331e-42aa-a10e-33326a851d3e" providerId="ADAL" clId="{89DF88DF-6D4F-4835-AA9E-B6FECD5D2C60}" dt="2022-07-13T21:13:44.667" v="1412" actId="26606"/>
          <ac:spMkLst>
            <pc:docMk/>
            <pc:sldMk cId="885686477" sldId="263"/>
            <ac:spMk id="19" creationId="{61B5CBDF-A2C6-4862-A096-2D7D9D287350}"/>
          </ac:spMkLst>
        </pc:spChg>
        <pc:spChg chg="add del">
          <ac:chgData name="Rashida Morton (2112665)" userId="3a3303b9-331e-42aa-a10e-33326a851d3e" providerId="ADAL" clId="{89DF88DF-6D4F-4835-AA9E-B6FECD5D2C60}" dt="2022-07-13T21:13:44.667" v="1412" actId="26606"/>
          <ac:spMkLst>
            <pc:docMk/>
            <pc:sldMk cId="885686477" sldId="263"/>
            <ac:spMk id="20" creationId="{14C7473D-9E4B-4DB8-9EB0-359033F37AAB}"/>
          </ac:spMkLst>
        </pc:spChg>
        <pc:spChg chg="add del">
          <ac:chgData name="Rashida Morton (2112665)" userId="3a3303b9-331e-42aa-a10e-33326a851d3e" providerId="ADAL" clId="{89DF88DF-6D4F-4835-AA9E-B6FECD5D2C60}" dt="2022-07-13T21:14:54.918" v="1414" actId="26606"/>
          <ac:spMkLst>
            <pc:docMk/>
            <pc:sldMk cId="885686477" sldId="263"/>
            <ac:spMk id="22" creationId="{5690F3EE-0CD1-4520-B020-4E1DF3141C74}"/>
          </ac:spMkLst>
        </pc:spChg>
        <pc:spChg chg="add del">
          <ac:chgData name="Rashida Morton (2112665)" userId="3a3303b9-331e-42aa-a10e-33326a851d3e" providerId="ADAL" clId="{89DF88DF-6D4F-4835-AA9E-B6FECD5D2C60}" dt="2022-07-13T21:14:54.918" v="1414" actId="26606"/>
          <ac:spMkLst>
            <pc:docMk/>
            <pc:sldMk cId="885686477" sldId="263"/>
            <ac:spMk id="23" creationId="{9EFDE1E9-7FE0-45CA-9DE2-237F77319A9F}"/>
          </ac:spMkLst>
        </pc:spChg>
        <pc:spChg chg="add">
          <ac:chgData name="Rashida Morton (2112665)" userId="3a3303b9-331e-42aa-a10e-33326a851d3e" providerId="ADAL" clId="{89DF88DF-6D4F-4835-AA9E-B6FECD5D2C60}" dt="2022-07-13T21:28:08.090" v="1505" actId="26606"/>
          <ac:spMkLst>
            <pc:docMk/>
            <pc:sldMk cId="885686477" sldId="263"/>
            <ac:spMk id="30" creationId="{696A55C8-89F1-439D-863D-E208C0AC880F}"/>
          </ac:spMkLst>
        </pc:spChg>
        <pc:spChg chg="add">
          <ac:chgData name="Rashida Morton (2112665)" userId="3a3303b9-331e-42aa-a10e-33326a851d3e" providerId="ADAL" clId="{89DF88DF-6D4F-4835-AA9E-B6FECD5D2C60}" dt="2022-07-13T21:28:08.090" v="1505" actId="26606"/>
          <ac:spMkLst>
            <pc:docMk/>
            <pc:sldMk cId="885686477" sldId="263"/>
            <ac:spMk id="32" creationId="{E4A1FD7E-EAEC-40B9-B75B-432F9DA75BA8}"/>
          </ac:spMkLst>
        </pc:spChg>
        <pc:spChg chg="add">
          <ac:chgData name="Rashida Morton (2112665)" userId="3a3303b9-331e-42aa-a10e-33326a851d3e" providerId="ADAL" clId="{89DF88DF-6D4F-4835-AA9E-B6FECD5D2C60}" dt="2022-07-13T21:28:08.090" v="1505" actId="26606"/>
          <ac:spMkLst>
            <pc:docMk/>
            <pc:sldMk cId="885686477" sldId="263"/>
            <ac:spMk id="34" creationId="{AC88629E-396B-4C99-B284-F30AABDF2E1D}"/>
          </ac:spMkLst>
        </pc:spChg>
        <pc:picChg chg="add mod ord">
          <ac:chgData name="Rashida Morton (2112665)" userId="3a3303b9-331e-42aa-a10e-33326a851d3e" providerId="ADAL" clId="{89DF88DF-6D4F-4835-AA9E-B6FECD5D2C60}" dt="2022-07-13T21:41:29.330" v="1600" actId="26606"/>
          <ac:picMkLst>
            <pc:docMk/>
            <pc:sldMk cId="885686477" sldId="263"/>
            <ac:picMk id="25" creationId="{82EC5C99-CA12-A69E-00FA-44006E69E342}"/>
          </ac:picMkLst>
        </pc:picChg>
        <pc:cxnChg chg="add">
          <ac:chgData name="Rashida Morton (2112665)" userId="3a3303b9-331e-42aa-a10e-33326a851d3e" providerId="ADAL" clId="{89DF88DF-6D4F-4835-AA9E-B6FECD5D2C60}" dt="2022-07-13T20:35:58.638" v="1199" actId="26606"/>
          <ac:cxnSpMkLst>
            <pc:docMk/>
            <pc:sldMk cId="885686477" sldId="263"/>
            <ac:cxnSpMk id="7" creationId="{49EC5CA6-6479-49D5-B4B5-5643D26B83CD}"/>
          </ac:cxnSpMkLst>
        </pc:cxnChg>
      </pc:sldChg>
      <pc:sldChg chg="new del">
        <pc:chgData name="Rashida Morton (2112665)" userId="3a3303b9-331e-42aa-a10e-33326a851d3e" providerId="ADAL" clId="{89DF88DF-6D4F-4835-AA9E-B6FECD5D2C60}" dt="2022-07-13T21:34:16.682" v="1508" actId="2696"/>
        <pc:sldMkLst>
          <pc:docMk/>
          <pc:sldMk cId="3087959180" sldId="264"/>
        </pc:sldMkLst>
      </pc:sldChg>
      <pc:sldChg chg="addSp delSp modSp new mod">
        <pc:chgData name="Rashida Morton (2112665)" userId="3a3303b9-331e-42aa-a10e-33326a851d3e" providerId="ADAL" clId="{89DF88DF-6D4F-4835-AA9E-B6FECD5D2C60}" dt="2022-07-24T10:08:08.957" v="3292" actId="26606"/>
        <pc:sldMkLst>
          <pc:docMk/>
          <pc:sldMk cId="2215881806" sldId="265"/>
        </pc:sldMkLst>
        <pc:spChg chg="mod">
          <ac:chgData name="Rashida Morton (2112665)" userId="3a3303b9-331e-42aa-a10e-33326a851d3e" providerId="ADAL" clId="{89DF88DF-6D4F-4835-AA9E-B6FECD5D2C60}" dt="2022-07-24T10:04:54.730" v="3273" actId="27636"/>
          <ac:spMkLst>
            <pc:docMk/>
            <pc:sldMk cId="2215881806" sldId="265"/>
            <ac:spMk id="2" creationId="{543B03A2-5408-CBC9-2C9B-6D8922CED25E}"/>
          </ac:spMkLst>
        </pc:spChg>
        <pc:spChg chg="del mod">
          <ac:chgData name="Rashida Morton (2112665)" userId="3a3303b9-331e-42aa-a10e-33326a851d3e" providerId="ADAL" clId="{89DF88DF-6D4F-4835-AA9E-B6FECD5D2C60}" dt="2022-07-24T10:08:08.957" v="3292" actId="26606"/>
          <ac:spMkLst>
            <pc:docMk/>
            <pc:sldMk cId="2215881806" sldId="265"/>
            <ac:spMk id="3" creationId="{BFF10E78-D0D9-E9F8-EED1-E05C65398F88}"/>
          </ac:spMkLst>
        </pc:spChg>
        <pc:spChg chg="add mod">
          <ac:chgData name="Rashida Morton (2112665)" userId="3a3303b9-331e-42aa-a10e-33326a851d3e" providerId="ADAL" clId="{89DF88DF-6D4F-4835-AA9E-B6FECD5D2C60}" dt="2022-07-24T09:36:21.880" v="2937" actId="20577"/>
          <ac:spMkLst>
            <pc:docMk/>
            <pc:sldMk cId="2215881806" sldId="265"/>
            <ac:spMk id="4" creationId="{CB2A70F5-423C-081F-B800-AA37F6ACD327}"/>
          </ac:spMkLst>
        </pc:spChg>
        <pc:graphicFrameChg chg="add">
          <ac:chgData name="Rashida Morton (2112665)" userId="3a3303b9-331e-42aa-a10e-33326a851d3e" providerId="ADAL" clId="{89DF88DF-6D4F-4835-AA9E-B6FECD5D2C60}" dt="2022-07-24T10:08:08.957" v="3292" actId="26606"/>
          <ac:graphicFrameMkLst>
            <pc:docMk/>
            <pc:sldMk cId="2215881806" sldId="265"/>
            <ac:graphicFrameMk id="6" creationId="{783009F8-306C-14B4-FB09-A9ABFA20A412}"/>
          </ac:graphicFrameMkLst>
        </pc:graphicFrameChg>
      </pc:sldChg>
      <pc:sldChg chg="new del">
        <pc:chgData name="Rashida Morton (2112665)" userId="3a3303b9-331e-42aa-a10e-33326a851d3e" providerId="ADAL" clId="{89DF88DF-6D4F-4835-AA9E-B6FECD5D2C60}" dt="2022-07-15T22:59:42.627" v="2343" actId="2696"/>
        <pc:sldMkLst>
          <pc:docMk/>
          <pc:sldMk cId="3032919679" sldId="266"/>
        </pc:sldMkLst>
      </pc:sldChg>
      <pc:sldChg chg="new del">
        <pc:chgData name="Rashida Morton (2112665)" userId="3a3303b9-331e-42aa-a10e-33326a851d3e" providerId="ADAL" clId="{89DF88DF-6D4F-4835-AA9E-B6FECD5D2C60}" dt="2022-07-13T22:49:05.087" v="2248" actId="2696"/>
        <pc:sldMkLst>
          <pc:docMk/>
          <pc:sldMk cId="4092098572" sldId="267"/>
        </pc:sldMkLst>
      </pc:sldChg>
      <pc:sldChg chg="addSp delSp modSp new mod setBg">
        <pc:chgData name="Rashida Morton (2112665)" userId="3a3303b9-331e-42aa-a10e-33326a851d3e" providerId="ADAL" clId="{89DF88DF-6D4F-4835-AA9E-B6FECD5D2C60}" dt="2022-07-17T08:05:43.134" v="2344" actId="26606"/>
        <pc:sldMkLst>
          <pc:docMk/>
          <pc:sldMk cId="2403990076" sldId="268"/>
        </pc:sldMkLst>
        <pc:spChg chg="mod">
          <ac:chgData name="Rashida Morton (2112665)" userId="3a3303b9-331e-42aa-a10e-33326a851d3e" providerId="ADAL" clId="{89DF88DF-6D4F-4835-AA9E-B6FECD5D2C60}" dt="2022-07-17T08:05:43.134" v="2344" actId="26606"/>
          <ac:spMkLst>
            <pc:docMk/>
            <pc:sldMk cId="2403990076" sldId="268"/>
            <ac:spMk id="2" creationId="{B4AAE614-4AA9-76DB-3A44-864BC96945FA}"/>
          </ac:spMkLst>
        </pc:spChg>
        <pc:spChg chg="mod">
          <ac:chgData name="Rashida Morton (2112665)" userId="3a3303b9-331e-42aa-a10e-33326a851d3e" providerId="ADAL" clId="{89DF88DF-6D4F-4835-AA9E-B6FECD5D2C60}" dt="2022-07-17T08:05:43.134" v="2344" actId="26606"/>
          <ac:spMkLst>
            <pc:docMk/>
            <pc:sldMk cId="2403990076" sldId="268"/>
            <ac:spMk id="3" creationId="{FFE0BBE9-D805-7E0A-575C-BEE53441C74C}"/>
          </ac:spMkLst>
        </pc:spChg>
        <pc:spChg chg="add">
          <ac:chgData name="Rashida Morton (2112665)" userId="3a3303b9-331e-42aa-a10e-33326a851d3e" providerId="ADAL" clId="{89DF88DF-6D4F-4835-AA9E-B6FECD5D2C60}" dt="2022-07-13T20:53:29.912" v="1316" actId="26606"/>
          <ac:spMkLst>
            <pc:docMk/>
            <pc:sldMk cId="2403990076" sldId="268"/>
            <ac:spMk id="5" creationId="{0B7C4858-FAA3-4226-A856-193A01910E69}"/>
          </ac:spMkLst>
        </pc:spChg>
        <pc:spChg chg="add">
          <ac:chgData name="Rashida Morton (2112665)" userId="3a3303b9-331e-42aa-a10e-33326a851d3e" providerId="ADAL" clId="{89DF88DF-6D4F-4835-AA9E-B6FECD5D2C60}" dt="2022-07-13T20:53:29.912" v="1316" actId="26606"/>
          <ac:spMkLst>
            <pc:docMk/>
            <pc:sldMk cId="2403990076" sldId="268"/>
            <ac:spMk id="6" creationId="{68C1B503-0291-4E82-A65E-72D604D9F6CF}"/>
          </ac:spMkLst>
        </pc:spChg>
        <pc:spChg chg="add">
          <ac:chgData name="Rashida Morton (2112665)" userId="3a3303b9-331e-42aa-a10e-33326a851d3e" providerId="ADAL" clId="{89DF88DF-6D4F-4835-AA9E-B6FECD5D2C60}" dt="2022-07-13T20:53:29.912" v="1316" actId="26606"/>
          <ac:spMkLst>
            <pc:docMk/>
            <pc:sldMk cId="2403990076" sldId="268"/>
            <ac:spMk id="7" creationId="{B3F836C5-9601-4982-A121-CCA49BF7BA6C}"/>
          </ac:spMkLst>
        </pc:spChg>
        <pc:spChg chg="add">
          <ac:chgData name="Rashida Morton (2112665)" userId="3a3303b9-331e-42aa-a10e-33326a851d3e" providerId="ADAL" clId="{89DF88DF-6D4F-4835-AA9E-B6FECD5D2C60}" dt="2022-07-12T14:55:42.576" v="897" actId="26606"/>
          <ac:spMkLst>
            <pc:docMk/>
            <pc:sldMk cId="2403990076" sldId="268"/>
            <ac:spMk id="8" creationId="{76EFD3D9-44F0-4267-BCC1-1613E79D8274}"/>
          </ac:spMkLst>
        </pc:spChg>
        <pc:spChg chg="add">
          <ac:chgData name="Rashida Morton (2112665)" userId="3a3303b9-331e-42aa-a10e-33326a851d3e" providerId="ADAL" clId="{89DF88DF-6D4F-4835-AA9E-B6FECD5D2C60}" dt="2022-07-13T20:53:29.912" v="1316" actId="26606"/>
          <ac:spMkLst>
            <pc:docMk/>
            <pc:sldMk cId="2403990076" sldId="268"/>
            <ac:spMk id="9" creationId="{46CD0D05-FF47-4ABB-841C-0600CADC354B}"/>
          </ac:spMkLst>
        </pc:spChg>
        <pc:spChg chg="add">
          <ac:chgData name="Rashida Morton (2112665)" userId="3a3303b9-331e-42aa-a10e-33326a851d3e" providerId="ADAL" clId="{89DF88DF-6D4F-4835-AA9E-B6FECD5D2C60}" dt="2022-07-12T14:55:42.576" v="897" actId="26606"/>
          <ac:spMkLst>
            <pc:docMk/>
            <pc:sldMk cId="2403990076" sldId="268"/>
            <ac:spMk id="10" creationId="{A779A851-95D6-41AF-937A-B0E4B7F6FA8D}"/>
          </ac:spMkLst>
        </pc:spChg>
        <pc:spChg chg="add del">
          <ac:chgData name="Rashida Morton (2112665)" userId="3a3303b9-331e-42aa-a10e-33326a851d3e" providerId="ADAL" clId="{89DF88DF-6D4F-4835-AA9E-B6FECD5D2C60}" dt="2022-07-17T08:05:43.134" v="2344" actId="26606"/>
          <ac:spMkLst>
            <pc:docMk/>
            <pc:sldMk cId="2403990076" sldId="268"/>
            <ac:spMk id="11" creationId="{375136A9-49F9-4DA0-A741-F065B0FA091D}"/>
          </ac:spMkLst>
        </pc:spChg>
        <pc:spChg chg="add">
          <ac:chgData name="Rashida Morton (2112665)" userId="3a3303b9-331e-42aa-a10e-33326a851d3e" providerId="ADAL" clId="{89DF88DF-6D4F-4835-AA9E-B6FECD5D2C60}" dt="2022-07-12T14:55:42.576" v="897" actId="26606"/>
          <ac:spMkLst>
            <pc:docMk/>
            <pc:sldMk cId="2403990076" sldId="268"/>
            <ac:spMk id="12" creationId="{953FB2E7-B6CB-429C-81EB-D9516D6D5C8D}"/>
          </ac:spMkLst>
        </pc:spChg>
        <pc:spChg chg="add del">
          <ac:chgData name="Rashida Morton (2112665)" userId="3a3303b9-331e-42aa-a10e-33326a851d3e" providerId="ADAL" clId="{89DF88DF-6D4F-4835-AA9E-B6FECD5D2C60}" dt="2022-07-17T08:05:43.134" v="2344" actId="26606"/>
          <ac:spMkLst>
            <pc:docMk/>
            <pc:sldMk cId="2403990076" sldId="268"/>
            <ac:spMk id="13" creationId="{B912F6C7-0423-4B6F-AECE-710C848918FD}"/>
          </ac:spMkLst>
        </pc:spChg>
        <pc:spChg chg="add">
          <ac:chgData name="Rashida Morton (2112665)" userId="3a3303b9-331e-42aa-a10e-33326a851d3e" providerId="ADAL" clId="{89DF88DF-6D4F-4835-AA9E-B6FECD5D2C60}" dt="2022-07-12T14:55:42.576" v="897" actId="26606"/>
          <ac:spMkLst>
            <pc:docMk/>
            <pc:sldMk cId="2403990076" sldId="268"/>
            <ac:spMk id="14" creationId="{2EC40DB1-B719-4A13-9A4D-0966B4B27866}"/>
          </ac:spMkLst>
        </pc:spChg>
        <pc:spChg chg="add">
          <ac:chgData name="Rashida Morton (2112665)" userId="3a3303b9-331e-42aa-a10e-33326a851d3e" providerId="ADAL" clId="{89DF88DF-6D4F-4835-AA9E-B6FECD5D2C60}" dt="2022-07-12T14:55:42.576" v="897" actId="26606"/>
          <ac:spMkLst>
            <pc:docMk/>
            <pc:sldMk cId="2403990076" sldId="268"/>
            <ac:spMk id="16" creationId="{82211336-CFF3-412D-868A-6679C1004C45}"/>
          </ac:spMkLst>
        </pc:spChg>
        <pc:picChg chg="add">
          <ac:chgData name="Rashida Morton (2112665)" userId="3a3303b9-331e-42aa-a10e-33326a851d3e" providerId="ADAL" clId="{89DF88DF-6D4F-4835-AA9E-B6FECD5D2C60}" dt="2022-07-17T08:05:43.134" v="2344" actId="26606"/>
          <ac:picMkLst>
            <pc:docMk/>
            <pc:sldMk cId="2403990076" sldId="268"/>
            <ac:picMk id="17" creationId="{E414156A-1F1C-02F6-96A6-0A97BA6A2FD0}"/>
          </ac:picMkLst>
        </pc:picChg>
        <pc:cxnChg chg="add del">
          <ac:chgData name="Rashida Morton (2112665)" userId="3a3303b9-331e-42aa-a10e-33326a851d3e" providerId="ADAL" clId="{89DF88DF-6D4F-4835-AA9E-B6FECD5D2C60}" dt="2022-07-17T08:05:43.134" v="2344" actId="26606"/>
          <ac:cxnSpMkLst>
            <pc:docMk/>
            <pc:sldMk cId="2403990076" sldId="268"/>
            <ac:cxnSpMk id="15" creationId="{A7208205-03EE-4EC8-9C34-59270C1880D8}"/>
          </ac:cxnSpMkLst>
        </pc:cxnChg>
      </pc:sldChg>
      <pc:sldChg chg="addSp delSp modSp new mod setBg setClrOvrMap">
        <pc:chgData name="Rashida Morton (2112665)" userId="3a3303b9-331e-42aa-a10e-33326a851d3e" providerId="ADAL" clId="{89DF88DF-6D4F-4835-AA9E-B6FECD5D2C60}" dt="2022-07-24T10:07:37.651" v="3291" actId="26606"/>
        <pc:sldMkLst>
          <pc:docMk/>
          <pc:sldMk cId="1646643503" sldId="269"/>
        </pc:sldMkLst>
        <pc:spChg chg="mod">
          <ac:chgData name="Rashida Morton (2112665)" userId="3a3303b9-331e-42aa-a10e-33326a851d3e" providerId="ADAL" clId="{89DF88DF-6D4F-4835-AA9E-B6FECD5D2C60}" dt="2022-07-24T10:07:37.651" v="3291" actId="26606"/>
          <ac:spMkLst>
            <pc:docMk/>
            <pc:sldMk cId="1646643503" sldId="269"/>
            <ac:spMk id="2" creationId="{CFBEEE3E-2D18-2C74-B83F-D2872CB8BA7C}"/>
          </ac:spMkLst>
        </pc:spChg>
        <pc:spChg chg="add del mod">
          <ac:chgData name="Rashida Morton (2112665)" userId="3a3303b9-331e-42aa-a10e-33326a851d3e" providerId="ADAL" clId="{89DF88DF-6D4F-4835-AA9E-B6FECD5D2C60}" dt="2022-07-24T10:07:37.651" v="3291" actId="26606"/>
          <ac:spMkLst>
            <pc:docMk/>
            <pc:sldMk cId="1646643503" sldId="269"/>
            <ac:spMk id="3" creationId="{F05A10FC-CFF3-CDE8-56BF-87B2891D5076}"/>
          </ac:spMkLst>
        </pc:spChg>
        <pc:spChg chg="add del">
          <ac:chgData name="Rashida Morton (2112665)" userId="3a3303b9-331e-42aa-a10e-33326a851d3e" providerId="ADAL" clId="{89DF88DF-6D4F-4835-AA9E-B6FECD5D2C60}" dt="2022-07-24T10:07:28.063" v="3288" actId="26606"/>
          <ac:spMkLst>
            <pc:docMk/>
            <pc:sldMk cId="1646643503" sldId="269"/>
            <ac:spMk id="8" creationId="{AC224410-FF86-4FBB-A05E-61232D4B1368}"/>
          </ac:spMkLst>
        </pc:spChg>
        <pc:spChg chg="add del">
          <ac:chgData name="Rashida Morton (2112665)" userId="3a3303b9-331e-42aa-a10e-33326a851d3e" providerId="ADAL" clId="{89DF88DF-6D4F-4835-AA9E-B6FECD5D2C60}" dt="2022-07-24T10:07:28.063" v="3288" actId="26606"/>
          <ac:spMkLst>
            <pc:docMk/>
            <pc:sldMk cId="1646643503" sldId="269"/>
            <ac:spMk id="10" creationId="{F3BDD110-869E-4A8C-9250-C7AE5C840842}"/>
          </ac:spMkLst>
        </pc:spChg>
        <pc:spChg chg="add del">
          <ac:chgData name="Rashida Morton (2112665)" userId="3a3303b9-331e-42aa-a10e-33326a851d3e" providerId="ADAL" clId="{89DF88DF-6D4F-4835-AA9E-B6FECD5D2C60}" dt="2022-07-24T10:07:28.063" v="3288" actId="26606"/>
          <ac:spMkLst>
            <pc:docMk/>
            <pc:sldMk cId="1646643503" sldId="269"/>
            <ac:spMk id="11" creationId="{F05A10FC-CFF3-CDE8-56BF-87B2891D5076}"/>
          </ac:spMkLst>
        </pc:spChg>
        <pc:spChg chg="add del">
          <ac:chgData name="Rashida Morton (2112665)" userId="3a3303b9-331e-42aa-a10e-33326a851d3e" providerId="ADAL" clId="{89DF88DF-6D4F-4835-AA9E-B6FECD5D2C60}" dt="2022-07-24T10:07:37.551" v="3290" actId="26606"/>
          <ac:spMkLst>
            <pc:docMk/>
            <pc:sldMk cId="1646643503" sldId="269"/>
            <ac:spMk id="13" creationId="{7CFAC9FD-BAD6-47B4-9C11-BE23CEAC750B}"/>
          </ac:spMkLst>
        </pc:spChg>
        <pc:spChg chg="add del">
          <ac:chgData name="Rashida Morton (2112665)" userId="3a3303b9-331e-42aa-a10e-33326a851d3e" providerId="ADAL" clId="{89DF88DF-6D4F-4835-AA9E-B6FECD5D2C60}" dt="2022-07-24T10:07:37.551" v="3290" actId="26606"/>
          <ac:spMkLst>
            <pc:docMk/>
            <pc:sldMk cId="1646643503" sldId="269"/>
            <ac:spMk id="14" creationId="{45B67B9C-9B45-4084-9BB5-187071EE9A61}"/>
          </ac:spMkLst>
        </pc:spChg>
        <pc:spChg chg="add del">
          <ac:chgData name="Rashida Morton (2112665)" userId="3a3303b9-331e-42aa-a10e-33326a851d3e" providerId="ADAL" clId="{89DF88DF-6D4F-4835-AA9E-B6FECD5D2C60}" dt="2022-07-24T10:07:37.551" v="3290" actId="26606"/>
          <ac:spMkLst>
            <pc:docMk/>
            <pc:sldMk cId="1646643503" sldId="269"/>
            <ac:spMk id="15" creationId="{F05A10FC-CFF3-CDE8-56BF-87B2891D5076}"/>
          </ac:spMkLst>
        </pc:spChg>
        <pc:graphicFrameChg chg="add del">
          <ac:chgData name="Rashida Morton (2112665)" userId="3a3303b9-331e-42aa-a10e-33326a851d3e" providerId="ADAL" clId="{89DF88DF-6D4F-4835-AA9E-B6FECD5D2C60}" dt="2022-07-24T10:07:22.279" v="3286" actId="26606"/>
          <ac:graphicFrameMkLst>
            <pc:docMk/>
            <pc:sldMk cId="1646643503" sldId="269"/>
            <ac:graphicFrameMk id="5" creationId="{15376F25-5A6B-71D0-6928-51CC553B48A5}"/>
          </ac:graphicFrameMkLst>
        </pc:graphicFrameChg>
        <pc:graphicFrameChg chg="add">
          <ac:chgData name="Rashida Morton (2112665)" userId="3a3303b9-331e-42aa-a10e-33326a851d3e" providerId="ADAL" clId="{89DF88DF-6D4F-4835-AA9E-B6FECD5D2C60}" dt="2022-07-24T10:07:37.651" v="3291" actId="26606"/>
          <ac:graphicFrameMkLst>
            <pc:docMk/>
            <pc:sldMk cId="1646643503" sldId="269"/>
            <ac:graphicFrameMk id="17" creationId="{ACA4C86F-249A-3D9B-7484-6BBD5FC22309}"/>
          </ac:graphicFrameMkLst>
        </pc:graphicFrameChg>
        <pc:picChg chg="add del">
          <ac:chgData name="Rashida Morton (2112665)" userId="3a3303b9-331e-42aa-a10e-33326a851d3e" providerId="ADAL" clId="{89DF88DF-6D4F-4835-AA9E-B6FECD5D2C60}" dt="2022-07-24T10:07:22.279" v="3286" actId="26606"/>
          <ac:picMkLst>
            <pc:docMk/>
            <pc:sldMk cId="1646643503" sldId="269"/>
            <ac:picMk id="9" creationId="{A8D526D7-C782-4F65-A21F-A6B40D869B47}"/>
          </ac:picMkLst>
        </pc:picChg>
      </pc:sldChg>
      <pc:sldChg chg="addSp delSp modSp new mod setBg delDesignElem">
        <pc:chgData name="Rashida Morton (2112665)" userId="3a3303b9-331e-42aa-a10e-33326a851d3e" providerId="ADAL" clId="{89DF88DF-6D4F-4835-AA9E-B6FECD5D2C60}" dt="2022-07-24T10:07:00.319" v="3284" actId="26606"/>
        <pc:sldMkLst>
          <pc:docMk/>
          <pc:sldMk cId="2927426123" sldId="270"/>
        </pc:sldMkLst>
        <pc:spChg chg="mod">
          <ac:chgData name="Rashida Morton (2112665)" userId="3a3303b9-331e-42aa-a10e-33326a851d3e" providerId="ADAL" clId="{89DF88DF-6D4F-4835-AA9E-B6FECD5D2C60}" dt="2022-07-24T10:07:00.319" v="3284" actId="26606"/>
          <ac:spMkLst>
            <pc:docMk/>
            <pc:sldMk cId="2927426123" sldId="270"/>
            <ac:spMk id="2" creationId="{39A5D39E-AB3B-2CE4-5836-F21D23325965}"/>
          </ac:spMkLst>
        </pc:spChg>
        <pc:spChg chg="del mod">
          <ac:chgData name="Rashida Morton (2112665)" userId="3a3303b9-331e-42aa-a10e-33326a851d3e" providerId="ADAL" clId="{89DF88DF-6D4F-4835-AA9E-B6FECD5D2C60}" dt="2022-07-24T10:04:22.824" v="3252" actId="26606"/>
          <ac:spMkLst>
            <pc:docMk/>
            <pc:sldMk cId="2927426123" sldId="270"/>
            <ac:spMk id="3" creationId="{825770DB-D59E-9C6E-714F-A22BC5647E3E}"/>
          </ac:spMkLst>
        </pc:spChg>
        <pc:spChg chg="add del">
          <ac:chgData name="Rashida Morton (2112665)" userId="3a3303b9-331e-42aa-a10e-33326a851d3e" providerId="ADAL" clId="{89DF88DF-6D4F-4835-AA9E-B6FECD5D2C60}" dt="2022-07-24T10:04:31.245" v="3254"/>
          <ac:spMkLst>
            <pc:docMk/>
            <pc:sldMk cId="2927426123" sldId="270"/>
            <ac:spMk id="9" creationId="{3A5B4632-C963-4296-86F0-79AA9EA5AE98}"/>
          </ac:spMkLst>
        </pc:spChg>
        <pc:graphicFrameChg chg="add mod modGraphic">
          <ac:chgData name="Rashida Morton (2112665)" userId="3a3303b9-331e-42aa-a10e-33326a851d3e" providerId="ADAL" clId="{89DF88DF-6D4F-4835-AA9E-B6FECD5D2C60}" dt="2022-07-24T10:07:00.319" v="3284" actId="26606"/>
          <ac:graphicFrameMkLst>
            <pc:docMk/>
            <pc:sldMk cId="2927426123" sldId="270"/>
            <ac:graphicFrameMk id="5" creationId="{44FFA64B-E44E-200B-89BF-AA704509EFD9}"/>
          </ac:graphicFrameMkLst>
        </pc:graphicFrameChg>
      </pc:sldChg>
      <pc:sldChg chg="modSp new">
        <pc:chgData name="Rashida Morton (2112665)" userId="3a3303b9-331e-42aa-a10e-33326a851d3e" providerId="ADAL" clId="{89DF88DF-6D4F-4835-AA9E-B6FECD5D2C60}" dt="2022-07-24T10:04:54.066" v="3266"/>
        <pc:sldMkLst>
          <pc:docMk/>
          <pc:sldMk cId="3516851172" sldId="271"/>
        </pc:sldMkLst>
        <pc:spChg chg="mod">
          <ac:chgData name="Rashida Morton (2112665)" userId="3a3303b9-331e-42aa-a10e-33326a851d3e" providerId="ADAL" clId="{89DF88DF-6D4F-4835-AA9E-B6FECD5D2C60}" dt="2022-07-24T10:04:54.066" v="3266"/>
          <ac:spMkLst>
            <pc:docMk/>
            <pc:sldMk cId="3516851172" sldId="271"/>
            <ac:spMk id="2" creationId="{A7E82508-6CA1-93F2-8A07-E1C78E59E180}"/>
          </ac:spMkLst>
        </pc:spChg>
        <pc:picChg chg="mod">
          <ac:chgData name="Rashida Morton (2112665)" userId="3a3303b9-331e-42aa-a10e-33326a851d3e" providerId="ADAL" clId="{89DF88DF-6D4F-4835-AA9E-B6FECD5D2C60}" dt="2022-07-24T10:04:54.066" v="3266"/>
          <ac:picMkLst>
            <pc:docMk/>
            <pc:sldMk cId="3516851172" sldId="271"/>
            <ac:picMk id="4" creationId="{185F02F7-64A1-E599-24E3-7A9E9E43A2B4}"/>
          </ac:picMkLst>
        </pc:picChg>
      </pc:sldChg>
      <pc:sldChg chg="addSp delSp modSp new mod setBg setClrOvrMap">
        <pc:chgData name="Rashida Morton (2112665)" userId="3a3303b9-331e-42aa-a10e-33326a851d3e" providerId="ADAL" clId="{89DF88DF-6D4F-4835-AA9E-B6FECD5D2C60}" dt="2022-07-24T10:06:50.241" v="3283" actId="26606"/>
        <pc:sldMkLst>
          <pc:docMk/>
          <pc:sldMk cId="2222118274" sldId="272"/>
        </pc:sldMkLst>
        <pc:spChg chg="mod">
          <ac:chgData name="Rashida Morton (2112665)" userId="3a3303b9-331e-42aa-a10e-33326a851d3e" providerId="ADAL" clId="{89DF88DF-6D4F-4835-AA9E-B6FECD5D2C60}" dt="2022-07-24T10:06:50.241" v="3283" actId="26606"/>
          <ac:spMkLst>
            <pc:docMk/>
            <pc:sldMk cId="2222118274" sldId="272"/>
            <ac:spMk id="2" creationId="{3BF967CB-5802-8AB5-0440-9124D3FA65C4}"/>
          </ac:spMkLst>
        </pc:spChg>
        <pc:spChg chg="mod">
          <ac:chgData name="Rashida Morton (2112665)" userId="3a3303b9-331e-42aa-a10e-33326a851d3e" providerId="ADAL" clId="{89DF88DF-6D4F-4835-AA9E-B6FECD5D2C60}" dt="2022-07-24T10:06:50.241" v="3283" actId="26606"/>
          <ac:spMkLst>
            <pc:docMk/>
            <pc:sldMk cId="2222118274" sldId="272"/>
            <ac:spMk id="3" creationId="{7197D809-1213-7B0E-EE15-350199E078FF}"/>
          </ac:spMkLst>
        </pc:spChg>
        <pc:spChg chg="add del">
          <ac:chgData name="Rashida Morton (2112665)" userId="3a3303b9-331e-42aa-a10e-33326a851d3e" providerId="ADAL" clId="{89DF88DF-6D4F-4835-AA9E-B6FECD5D2C60}" dt="2022-07-24T10:06:50.227" v="3282" actId="26606"/>
          <ac:spMkLst>
            <pc:docMk/>
            <pc:sldMk cId="2222118274" sldId="272"/>
            <ac:spMk id="8" creationId="{69652D62-ECFB-408E-ABE6-155A644F433D}"/>
          </ac:spMkLst>
        </pc:spChg>
        <pc:spChg chg="add del">
          <ac:chgData name="Rashida Morton (2112665)" userId="3a3303b9-331e-42aa-a10e-33326a851d3e" providerId="ADAL" clId="{89DF88DF-6D4F-4835-AA9E-B6FECD5D2C60}" dt="2022-07-24T10:06:50.227" v="3282" actId="26606"/>
          <ac:spMkLst>
            <pc:docMk/>
            <pc:sldMk cId="2222118274" sldId="272"/>
            <ac:spMk id="10" creationId="{C1FEA985-924B-4044-8778-32D1E7164C01}"/>
          </ac:spMkLst>
        </pc:spChg>
        <pc:spChg chg="add">
          <ac:chgData name="Rashida Morton (2112665)" userId="3a3303b9-331e-42aa-a10e-33326a851d3e" providerId="ADAL" clId="{89DF88DF-6D4F-4835-AA9E-B6FECD5D2C60}" dt="2022-07-24T10:06:50.241" v="3283" actId="26606"/>
          <ac:spMkLst>
            <pc:docMk/>
            <pc:sldMk cId="2222118274" sldId="272"/>
            <ac:spMk id="14" creationId="{7CFAC9FD-BAD6-47B4-9C11-BE23CEAC750B}"/>
          </ac:spMkLst>
        </pc:spChg>
        <pc:spChg chg="add">
          <ac:chgData name="Rashida Morton (2112665)" userId="3a3303b9-331e-42aa-a10e-33326a851d3e" providerId="ADAL" clId="{89DF88DF-6D4F-4835-AA9E-B6FECD5D2C60}" dt="2022-07-24T10:06:50.241" v="3283" actId="26606"/>
          <ac:spMkLst>
            <pc:docMk/>
            <pc:sldMk cId="2222118274" sldId="272"/>
            <ac:spMk id="15" creationId="{45B67B9C-9B45-4084-9BB5-187071EE9A61}"/>
          </ac:spMkLst>
        </pc:spChg>
        <pc:cxnChg chg="add del">
          <ac:chgData name="Rashida Morton (2112665)" userId="3a3303b9-331e-42aa-a10e-33326a851d3e" providerId="ADAL" clId="{89DF88DF-6D4F-4835-AA9E-B6FECD5D2C60}" dt="2022-07-24T10:06:50.227" v="3282" actId="26606"/>
          <ac:cxnSpMkLst>
            <pc:docMk/>
            <pc:sldMk cId="2222118274" sldId="272"/>
            <ac:cxnSpMk id="12" creationId="{96C7F9CB-BCC3-4648-8DEF-07B0887D87D6}"/>
          </ac:cxnSpMkLst>
        </pc:cxnChg>
      </pc:sldChg>
      <pc:sldChg chg="addSp delSp modSp new del mod setBg setClrOvrMap">
        <pc:chgData name="Rashida Morton (2112665)" userId="3a3303b9-331e-42aa-a10e-33326a851d3e" providerId="ADAL" clId="{89DF88DF-6D4F-4835-AA9E-B6FECD5D2C60}" dt="2022-07-13T20:50:06.607" v="1222" actId="2696"/>
        <pc:sldMkLst>
          <pc:docMk/>
          <pc:sldMk cId="2628025091" sldId="273"/>
        </pc:sldMkLst>
        <pc:spChg chg="mod">
          <ac:chgData name="Rashida Morton (2112665)" userId="3a3303b9-331e-42aa-a10e-33326a851d3e" providerId="ADAL" clId="{89DF88DF-6D4F-4835-AA9E-B6FECD5D2C60}" dt="2022-07-13T20:47:37.735" v="1204" actId="26606"/>
          <ac:spMkLst>
            <pc:docMk/>
            <pc:sldMk cId="2628025091" sldId="273"/>
            <ac:spMk id="2" creationId="{0550BFDD-5B70-7FD6-4FF4-3B738C8D978A}"/>
          </ac:spMkLst>
        </pc:spChg>
        <pc:spChg chg="add del">
          <ac:chgData name="Rashida Morton (2112665)" userId="3a3303b9-331e-42aa-a10e-33326a851d3e" providerId="ADAL" clId="{89DF88DF-6D4F-4835-AA9E-B6FECD5D2C60}" dt="2022-07-12T10:54:25.183" v="250" actId="26606"/>
          <ac:spMkLst>
            <pc:docMk/>
            <pc:sldMk cId="2628025091" sldId="273"/>
            <ac:spMk id="3" creationId="{A760A2CB-01D5-ACB0-7DD5-F89D7EB2205C}"/>
          </ac:spMkLst>
        </pc:spChg>
        <pc:spChg chg="add del">
          <ac:chgData name="Rashida Morton (2112665)" userId="3a3303b9-331e-42aa-a10e-33326a851d3e" providerId="ADAL" clId="{89DF88DF-6D4F-4835-AA9E-B6FECD5D2C60}" dt="2022-07-12T10:53:45.849" v="237" actId="26606"/>
          <ac:spMkLst>
            <pc:docMk/>
            <pc:sldMk cId="2628025091" sldId="273"/>
            <ac:spMk id="8" creationId="{5A0118C5-4F8D-4CF4-BADD-53FEACC6C42A}"/>
          </ac:spMkLst>
        </pc:spChg>
        <pc:spChg chg="add del">
          <ac:chgData name="Rashida Morton (2112665)" userId="3a3303b9-331e-42aa-a10e-33326a851d3e" providerId="ADAL" clId="{89DF88DF-6D4F-4835-AA9E-B6FECD5D2C60}" dt="2022-07-12T10:53:16.759" v="231" actId="26606"/>
          <ac:spMkLst>
            <pc:docMk/>
            <pc:sldMk cId="2628025091" sldId="273"/>
            <ac:spMk id="9" creationId="{E49CC64F-7275-4E33-961B-0C5CDC439875}"/>
          </ac:spMkLst>
        </pc:spChg>
        <pc:spChg chg="add del">
          <ac:chgData name="Rashida Morton (2112665)" userId="3a3303b9-331e-42aa-a10e-33326a851d3e" providerId="ADAL" clId="{89DF88DF-6D4F-4835-AA9E-B6FECD5D2C60}" dt="2022-07-12T10:53:26.596" v="235" actId="26606"/>
          <ac:spMkLst>
            <pc:docMk/>
            <pc:sldMk cId="2628025091" sldId="273"/>
            <ac:spMk id="10" creationId="{A3363022-C969-41E9-8EB2-E4C94908C1FA}"/>
          </ac:spMkLst>
        </pc:spChg>
        <pc:spChg chg="add del">
          <ac:chgData name="Rashida Morton (2112665)" userId="3a3303b9-331e-42aa-a10e-33326a851d3e" providerId="ADAL" clId="{89DF88DF-6D4F-4835-AA9E-B6FECD5D2C60}" dt="2022-07-12T10:53:19.515" v="233" actId="26606"/>
          <ac:spMkLst>
            <pc:docMk/>
            <pc:sldMk cId="2628025091" sldId="273"/>
            <ac:spMk id="11" creationId="{AB58EF07-17C2-48CF-ABB0-EEF1F17CB8F0}"/>
          </ac:spMkLst>
        </pc:spChg>
        <pc:spChg chg="add del">
          <ac:chgData name="Rashida Morton (2112665)" userId="3a3303b9-331e-42aa-a10e-33326a851d3e" providerId="ADAL" clId="{89DF88DF-6D4F-4835-AA9E-B6FECD5D2C60}" dt="2022-07-12T10:53:19.515" v="233" actId="26606"/>
          <ac:spMkLst>
            <pc:docMk/>
            <pc:sldMk cId="2628025091" sldId="273"/>
            <ac:spMk id="12" creationId="{0671A8AE-40A1-4631-A6B8-581AFF065482}"/>
          </ac:spMkLst>
        </pc:spChg>
        <pc:spChg chg="add del">
          <ac:chgData name="Rashida Morton (2112665)" userId="3a3303b9-331e-42aa-a10e-33326a851d3e" providerId="ADAL" clId="{89DF88DF-6D4F-4835-AA9E-B6FECD5D2C60}" dt="2022-07-12T10:53:19.515" v="233" actId="26606"/>
          <ac:spMkLst>
            <pc:docMk/>
            <pc:sldMk cId="2628025091" sldId="273"/>
            <ac:spMk id="13" creationId="{AF2F604E-43BE-4DC3-B983-E071523364F8}"/>
          </ac:spMkLst>
        </pc:spChg>
        <pc:spChg chg="add del">
          <ac:chgData name="Rashida Morton (2112665)" userId="3a3303b9-331e-42aa-a10e-33326a851d3e" providerId="ADAL" clId="{89DF88DF-6D4F-4835-AA9E-B6FECD5D2C60}" dt="2022-07-12T10:53:19.515" v="233" actId="26606"/>
          <ac:spMkLst>
            <pc:docMk/>
            <pc:sldMk cId="2628025091" sldId="273"/>
            <ac:spMk id="15" creationId="{08C9B587-E65E-4B52-B37C-ABEBB6E87928}"/>
          </ac:spMkLst>
        </pc:spChg>
        <pc:spChg chg="add del">
          <ac:chgData name="Rashida Morton (2112665)" userId="3a3303b9-331e-42aa-a10e-33326a851d3e" providerId="ADAL" clId="{89DF88DF-6D4F-4835-AA9E-B6FECD5D2C60}" dt="2022-07-12T10:53:53.260" v="243" actId="26606"/>
          <ac:spMkLst>
            <pc:docMk/>
            <pc:sldMk cId="2628025091" sldId="273"/>
            <ac:spMk id="16" creationId="{2B06059C-C357-4011-82B9-9C0106301384}"/>
          </ac:spMkLst>
        </pc:spChg>
        <pc:spChg chg="add del">
          <ac:chgData name="Rashida Morton (2112665)" userId="3a3303b9-331e-42aa-a10e-33326a851d3e" providerId="ADAL" clId="{89DF88DF-6D4F-4835-AA9E-B6FECD5D2C60}" dt="2022-07-12T10:53:26.596" v="235" actId="26606"/>
          <ac:spMkLst>
            <pc:docMk/>
            <pc:sldMk cId="2628025091" sldId="273"/>
            <ac:spMk id="18" creationId="{8D1AD6B3-BE88-4CEB-BA17-790657CC4729}"/>
          </ac:spMkLst>
        </pc:spChg>
        <pc:spChg chg="add del">
          <ac:chgData name="Rashida Morton (2112665)" userId="3a3303b9-331e-42aa-a10e-33326a851d3e" providerId="ADAL" clId="{89DF88DF-6D4F-4835-AA9E-B6FECD5D2C60}" dt="2022-07-12T10:53:53.260" v="243" actId="26606"/>
          <ac:spMkLst>
            <pc:docMk/>
            <pc:sldMk cId="2628025091" sldId="273"/>
            <ac:spMk id="20" creationId="{279CAF82-0ECF-42BE-8F37-F71941E5D410}"/>
          </ac:spMkLst>
        </pc:spChg>
        <pc:spChg chg="add del">
          <ac:chgData name="Rashida Morton (2112665)" userId="3a3303b9-331e-42aa-a10e-33326a851d3e" providerId="ADAL" clId="{89DF88DF-6D4F-4835-AA9E-B6FECD5D2C60}" dt="2022-07-12T10:53:45.849" v="237" actId="26606"/>
          <ac:spMkLst>
            <pc:docMk/>
            <pc:sldMk cId="2628025091" sldId="273"/>
            <ac:spMk id="22" creationId="{C83B66D7-137D-4AC1-B172-53D60F08BEB5}"/>
          </ac:spMkLst>
        </pc:spChg>
        <pc:spChg chg="add del">
          <ac:chgData name="Rashida Morton (2112665)" userId="3a3303b9-331e-42aa-a10e-33326a851d3e" providerId="ADAL" clId="{89DF88DF-6D4F-4835-AA9E-B6FECD5D2C60}" dt="2022-07-12T10:53:45.849" v="237" actId="26606"/>
          <ac:spMkLst>
            <pc:docMk/>
            <pc:sldMk cId="2628025091" sldId="273"/>
            <ac:spMk id="23" creationId="{4E0A5C5C-2A95-428E-9F6A-0D29EBD57C9F}"/>
          </ac:spMkLst>
        </pc:spChg>
        <pc:spChg chg="add del">
          <ac:chgData name="Rashida Morton (2112665)" userId="3a3303b9-331e-42aa-a10e-33326a851d3e" providerId="ADAL" clId="{89DF88DF-6D4F-4835-AA9E-B6FECD5D2C60}" dt="2022-07-12T10:53:45.849" v="237" actId="26606"/>
          <ac:spMkLst>
            <pc:docMk/>
            <pc:sldMk cId="2628025091" sldId="273"/>
            <ac:spMk id="24" creationId="{F6B92503-6984-4D15-8B98-8718709B785D}"/>
          </ac:spMkLst>
        </pc:spChg>
        <pc:spChg chg="add del">
          <ac:chgData name="Rashida Morton (2112665)" userId="3a3303b9-331e-42aa-a10e-33326a851d3e" providerId="ADAL" clId="{89DF88DF-6D4F-4835-AA9E-B6FECD5D2C60}" dt="2022-07-12T10:53:45.849" v="237" actId="26606"/>
          <ac:spMkLst>
            <pc:docMk/>
            <pc:sldMk cId="2628025091" sldId="273"/>
            <ac:spMk id="25" creationId="{1056F38F-7C4E-461D-8709-7D0024AE1F79}"/>
          </ac:spMkLst>
        </pc:spChg>
        <pc:spChg chg="add del">
          <ac:chgData name="Rashida Morton (2112665)" userId="3a3303b9-331e-42aa-a10e-33326a851d3e" providerId="ADAL" clId="{89DF88DF-6D4F-4835-AA9E-B6FECD5D2C60}" dt="2022-07-12T10:53:45.849" v="237" actId="26606"/>
          <ac:spMkLst>
            <pc:docMk/>
            <pc:sldMk cId="2628025091" sldId="273"/>
            <ac:spMk id="26" creationId="{08DDF938-524E-4C18-A47D-C00627832366}"/>
          </ac:spMkLst>
        </pc:spChg>
        <pc:spChg chg="add del">
          <ac:chgData name="Rashida Morton (2112665)" userId="3a3303b9-331e-42aa-a10e-33326a851d3e" providerId="ADAL" clId="{89DF88DF-6D4F-4835-AA9E-B6FECD5D2C60}" dt="2022-07-12T10:53:45.849" v="237" actId="26606"/>
          <ac:spMkLst>
            <pc:docMk/>
            <pc:sldMk cId="2628025091" sldId="273"/>
            <ac:spMk id="27" creationId="{C7278469-3C3C-49CE-AEEE-E176A4900B78}"/>
          </ac:spMkLst>
        </pc:spChg>
        <pc:spChg chg="add del">
          <ac:chgData name="Rashida Morton (2112665)" userId="3a3303b9-331e-42aa-a10e-33326a851d3e" providerId="ADAL" clId="{89DF88DF-6D4F-4835-AA9E-B6FECD5D2C60}" dt="2022-07-12T10:53:53.260" v="243" actId="26606"/>
          <ac:spMkLst>
            <pc:docMk/>
            <pc:sldMk cId="2628025091" sldId="273"/>
            <ac:spMk id="31" creationId="{033BC44A-0661-43B4-9C14-FD5963C226AE}"/>
          </ac:spMkLst>
        </pc:spChg>
        <pc:spChg chg="add del">
          <ac:chgData name="Rashida Morton (2112665)" userId="3a3303b9-331e-42aa-a10e-33326a851d3e" providerId="ADAL" clId="{89DF88DF-6D4F-4835-AA9E-B6FECD5D2C60}" dt="2022-07-12T10:53:53.260" v="243" actId="26606"/>
          <ac:spMkLst>
            <pc:docMk/>
            <pc:sldMk cId="2628025091" sldId="273"/>
            <ac:spMk id="33" creationId="{BE8CB2F0-2F5A-4EBD-B214-E0309C31F578}"/>
          </ac:spMkLst>
        </pc:spChg>
        <pc:spChg chg="add del">
          <ac:chgData name="Rashida Morton (2112665)" userId="3a3303b9-331e-42aa-a10e-33326a851d3e" providerId="ADAL" clId="{89DF88DF-6D4F-4835-AA9E-B6FECD5D2C60}" dt="2022-07-12T10:53:53.260" v="243" actId="26606"/>
          <ac:spMkLst>
            <pc:docMk/>
            <pc:sldMk cId="2628025091" sldId="273"/>
            <ac:spMk id="35" creationId="{FFD3887D-244B-4EC4-9208-E304984C5D0F}"/>
          </ac:spMkLst>
        </pc:spChg>
        <pc:spChg chg="add del">
          <ac:chgData name="Rashida Morton (2112665)" userId="3a3303b9-331e-42aa-a10e-33326a851d3e" providerId="ADAL" clId="{89DF88DF-6D4F-4835-AA9E-B6FECD5D2C60}" dt="2022-07-12T10:53:45.849" v="237" actId="26606"/>
          <ac:spMkLst>
            <pc:docMk/>
            <pc:sldMk cId="2628025091" sldId="273"/>
            <ac:spMk id="37" creationId="{4C6598AB-1C17-4D54-951C-A082D94ACB7A}"/>
          </ac:spMkLst>
        </pc:spChg>
        <pc:spChg chg="add del">
          <ac:chgData name="Rashida Morton (2112665)" userId="3a3303b9-331e-42aa-a10e-33326a851d3e" providerId="ADAL" clId="{89DF88DF-6D4F-4835-AA9E-B6FECD5D2C60}" dt="2022-07-12T10:53:45.849" v="237" actId="26606"/>
          <ac:spMkLst>
            <pc:docMk/>
            <pc:sldMk cId="2628025091" sldId="273"/>
            <ac:spMk id="38" creationId="{A760A2CB-01D5-ACB0-7DD5-F89D7EB2205C}"/>
          </ac:spMkLst>
        </pc:spChg>
        <pc:spChg chg="add del">
          <ac:chgData name="Rashida Morton (2112665)" userId="3a3303b9-331e-42aa-a10e-33326a851d3e" providerId="ADAL" clId="{89DF88DF-6D4F-4835-AA9E-B6FECD5D2C60}" dt="2022-07-12T10:53:47.204" v="239" actId="26606"/>
          <ac:spMkLst>
            <pc:docMk/>
            <pc:sldMk cId="2628025091" sldId="273"/>
            <ac:spMk id="40" creationId="{C1DD1A8A-57D5-4A81-AD04-532B043C5611}"/>
          </ac:spMkLst>
        </pc:spChg>
        <pc:spChg chg="add del">
          <ac:chgData name="Rashida Morton (2112665)" userId="3a3303b9-331e-42aa-a10e-33326a851d3e" providerId="ADAL" clId="{89DF88DF-6D4F-4835-AA9E-B6FECD5D2C60}" dt="2022-07-12T10:53:47.204" v="239" actId="26606"/>
          <ac:spMkLst>
            <pc:docMk/>
            <pc:sldMk cId="2628025091" sldId="273"/>
            <ac:spMk id="42" creationId="{007891EC-4501-44ED-A8C8-B11B6DB767AB}"/>
          </ac:spMkLst>
        </pc:spChg>
        <pc:spChg chg="add del">
          <ac:chgData name="Rashida Morton (2112665)" userId="3a3303b9-331e-42aa-a10e-33326a851d3e" providerId="ADAL" clId="{89DF88DF-6D4F-4835-AA9E-B6FECD5D2C60}" dt="2022-07-12T10:53:51.374" v="241" actId="26606"/>
          <ac:spMkLst>
            <pc:docMk/>
            <pc:sldMk cId="2628025091" sldId="273"/>
            <ac:spMk id="44" creationId="{71B2258F-86CA-4D4D-8270-BC05FCDEBFB3}"/>
          </ac:spMkLst>
        </pc:spChg>
        <pc:spChg chg="add del">
          <ac:chgData name="Rashida Morton (2112665)" userId="3a3303b9-331e-42aa-a10e-33326a851d3e" providerId="ADAL" clId="{89DF88DF-6D4F-4835-AA9E-B6FECD5D2C60}" dt="2022-07-12T10:53:53.260" v="243" actId="26606"/>
          <ac:spMkLst>
            <pc:docMk/>
            <pc:sldMk cId="2628025091" sldId="273"/>
            <ac:spMk id="47" creationId="{489B7BFD-8F45-4093-AD9C-91B15B0503D9}"/>
          </ac:spMkLst>
        </pc:spChg>
        <pc:spChg chg="add del">
          <ac:chgData name="Rashida Morton (2112665)" userId="3a3303b9-331e-42aa-a10e-33326a851d3e" providerId="ADAL" clId="{89DF88DF-6D4F-4835-AA9E-B6FECD5D2C60}" dt="2022-07-12T10:53:53.260" v="243" actId="26606"/>
          <ac:spMkLst>
            <pc:docMk/>
            <pc:sldMk cId="2628025091" sldId="273"/>
            <ac:spMk id="51" creationId="{498F8FF6-43B4-494A-AF8F-123A4983EDF7}"/>
          </ac:spMkLst>
        </pc:spChg>
        <pc:spChg chg="add del">
          <ac:chgData name="Rashida Morton (2112665)" userId="3a3303b9-331e-42aa-a10e-33326a851d3e" providerId="ADAL" clId="{89DF88DF-6D4F-4835-AA9E-B6FECD5D2C60}" dt="2022-07-12T10:53:53.260" v="243" actId="26606"/>
          <ac:spMkLst>
            <pc:docMk/>
            <pc:sldMk cId="2628025091" sldId="273"/>
            <ac:spMk id="52" creationId="{5AFEC601-A132-47EE-B0C2-B38ACD9FCE6F}"/>
          </ac:spMkLst>
        </pc:spChg>
        <pc:spChg chg="add del">
          <ac:chgData name="Rashida Morton (2112665)" userId="3a3303b9-331e-42aa-a10e-33326a851d3e" providerId="ADAL" clId="{89DF88DF-6D4F-4835-AA9E-B6FECD5D2C60}" dt="2022-07-12T10:53:53.260" v="243" actId="26606"/>
          <ac:spMkLst>
            <pc:docMk/>
            <pc:sldMk cId="2628025091" sldId="273"/>
            <ac:spMk id="53" creationId="{218E095B-4870-4AD5-9C41-C16D59523501}"/>
          </ac:spMkLst>
        </pc:spChg>
        <pc:spChg chg="add del">
          <ac:chgData name="Rashida Morton (2112665)" userId="3a3303b9-331e-42aa-a10e-33326a851d3e" providerId="ADAL" clId="{89DF88DF-6D4F-4835-AA9E-B6FECD5D2C60}" dt="2022-07-12T10:53:53.260" v="243" actId="26606"/>
          <ac:spMkLst>
            <pc:docMk/>
            <pc:sldMk cId="2628025091" sldId="273"/>
            <ac:spMk id="59" creationId="{97224C31-855E-4593-8A58-5B2B0CC4F537}"/>
          </ac:spMkLst>
        </pc:spChg>
        <pc:spChg chg="add del">
          <ac:chgData name="Rashida Morton (2112665)" userId="3a3303b9-331e-42aa-a10e-33326a851d3e" providerId="ADAL" clId="{89DF88DF-6D4F-4835-AA9E-B6FECD5D2C60}" dt="2022-07-12T10:54:18.787" v="245" actId="26606"/>
          <ac:spMkLst>
            <pc:docMk/>
            <pc:sldMk cId="2628025091" sldId="273"/>
            <ac:spMk id="61" creationId="{71B2258F-86CA-4D4D-8270-BC05FCDEBFB3}"/>
          </ac:spMkLst>
        </pc:spChg>
        <pc:spChg chg="add del">
          <ac:chgData name="Rashida Morton (2112665)" userId="3a3303b9-331e-42aa-a10e-33326a851d3e" providerId="ADAL" clId="{89DF88DF-6D4F-4835-AA9E-B6FECD5D2C60}" dt="2022-07-12T10:54:20.427" v="247" actId="26606"/>
          <ac:spMkLst>
            <pc:docMk/>
            <pc:sldMk cId="2628025091" sldId="273"/>
            <ac:spMk id="64" creationId="{A3363022-C969-41E9-8EB2-E4C94908C1FA}"/>
          </ac:spMkLst>
        </pc:spChg>
        <pc:spChg chg="add del">
          <ac:chgData name="Rashida Morton (2112665)" userId="3a3303b9-331e-42aa-a10e-33326a851d3e" providerId="ADAL" clId="{89DF88DF-6D4F-4835-AA9E-B6FECD5D2C60}" dt="2022-07-12T10:54:20.427" v="247" actId="26606"/>
          <ac:spMkLst>
            <pc:docMk/>
            <pc:sldMk cId="2628025091" sldId="273"/>
            <ac:spMk id="65" creationId="{8D1AD6B3-BE88-4CEB-BA17-790657CC4729}"/>
          </ac:spMkLst>
        </pc:spChg>
        <pc:spChg chg="add del">
          <ac:chgData name="Rashida Morton (2112665)" userId="3a3303b9-331e-42aa-a10e-33326a851d3e" providerId="ADAL" clId="{89DF88DF-6D4F-4835-AA9E-B6FECD5D2C60}" dt="2022-07-12T10:54:25.165" v="249" actId="26606"/>
          <ac:spMkLst>
            <pc:docMk/>
            <pc:sldMk cId="2628025091" sldId="273"/>
            <ac:spMk id="71" creationId="{A3363022-C969-41E9-8EB2-E4C94908C1FA}"/>
          </ac:spMkLst>
        </pc:spChg>
        <pc:spChg chg="add del">
          <ac:chgData name="Rashida Morton (2112665)" userId="3a3303b9-331e-42aa-a10e-33326a851d3e" providerId="ADAL" clId="{89DF88DF-6D4F-4835-AA9E-B6FECD5D2C60}" dt="2022-07-12T10:54:25.165" v="249" actId="26606"/>
          <ac:spMkLst>
            <pc:docMk/>
            <pc:sldMk cId="2628025091" sldId="273"/>
            <ac:spMk id="72" creationId="{8D1AD6B3-BE88-4CEB-BA17-790657CC4729}"/>
          </ac:spMkLst>
        </pc:spChg>
        <pc:spChg chg="add del">
          <ac:chgData name="Rashida Morton (2112665)" userId="3a3303b9-331e-42aa-a10e-33326a851d3e" providerId="ADAL" clId="{89DF88DF-6D4F-4835-AA9E-B6FECD5D2C60}" dt="2022-07-12T14:55:52.538" v="898" actId="26606"/>
          <ac:spMkLst>
            <pc:docMk/>
            <pc:sldMk cId="2628025091" sldId="273"/>
            <ac:spMk id="79" creationId="{5A0118C5-4F8D-4CF4-BADD-53FEACC6C42A}"/>
          </ac:spMkLst>
        </pc:spChg>
        <pc:spChg chg="add del">
          <ac:chgData name="Rashida Morton (2112665)" userId="3a3303b9-331e-42aa-a10e-33326a851d3e" providerId="ADAL" clId="{89DF88DF-6D4F-4835-AA9E-B6FECD5D2C60}" dt="2022-07-12T14:55:52.538" v="898" actId="26606"/>
          <ac:spMkLst>
            <pc:docMk/>
            <pc:sldMk cId="2628025091" sldId="273"/>
            <ac:spMk id="80" creationId="{4E0A5C5C-2A95-428E-9F6A-0D29EBD57C9F}"/>
          </ac:spMkLst>
        </pc:spChg>
        <pc:spChg chg="add del">
          <ac:chgData name="Rashida Morton (2112665)" userId="3a3303b9-331e-42aa-a10e-33326a851d3e" providerId="ADAL" clId="{89DF88DF-6D4F-4835-AA9E-B6FECD5D2C60}" dt="2022-07-12T14:55:52.538" v="898" actId="26606"/>
          <ac:spMkLst>
            <pc:docMk/>
            <pc:sldMk cId="2628025091" sldId="273"/>
            <ac:spMk id="81" creationId="{1056F38F-7C4E-461D-8709-7D0024AE1F79}"/>
          </ac:spMkLst>
        </pc:spChg>
        <pc:spChg chg="add del">
          <ac:chgData name="Rashida Morton (2112665)" userId="3a3303b9-331e-42aa-a10e-33326a851d3e" providerId="ADAL" clId="{89DF88DF-6D4F-4835-AA9E-B6FECD5D2C60}" dt="2022-07-12T14:55:52.538" v="898" actId="26606"/>
          <ac:spMkLst>
            <pc:docMk/>
            <pc:sldMk cId="2628025091" sldId="273"/>
            <ac:spMk id="82" creationId="{C7278469-3C3C-49CE-AEEE-E176A4900B78}"/>
          </ac:spMkLst>
        </pc:spChg>
        <pc:spChg chg="add del">
          <ac:chgData name="Rashida Morton (2112665)" userId="3a3303b9-331e-42aa-a10e-33326a851d3e" providerId="ADAL" clId="{89DF88DF-6D4F-4835-AA9E-B6FECD5D2C60}" dt="2022-07-12T14:55:52.538" v="898" actId="26606"/>
          <ac:spMkLst>
            <pc:docMk/>
            <pc:sldMk cId="2628025091" sldId="273"/>
            <ac:spMk id="85" creationId="{4C6598AB-1C17-4D54-951C-A082D94ACB7A}"/>
          </ac:spMkLst>
        </pc:spChg>
        <pc:spChg chg="add del">
          <ac:chgData name="Rashida Morton (2112665)" userId="3a3303b9-331e-42aa-a10e-33326a851d3e" providerId="ADAL" clId="{89DF88DF-6D4F-4835-AA9E-B6FECD5D2C60}" dt="2022-07-12T14:55:52.538" v="898" actId="26606"/>
          <ac:spMkLst>
            <pc:docMk/>
            <pc:sldMk cId="2628025091" sldId="273"/>
            <ac:spMk id="86" creationId="{C83B66D7-137D-4AC1-B172-53D60F08BEB5}"/>
          </ac:spMkLst>
        </pc:spChg>
        <pc:spChg chg="add del">
          <ac:chgData name="Rashida Morton (2112665)" userId="3a3303b9-331e-42aa-a10e-33326a851d3e" providerId="ADAL" clId="{89DF88DF-6D4F-4835-AA9E-B6FECD5D2C60}" dt="2022-07-12T14:55:52.538" v="898" actId="26606"/>
          <ac:spMkLst>
            <pc:docMk/>
            <pc:sldMk cId="2628025091" sldId="273"/>
            <ac:spMk id="87" creationId="{F6B92503-6984-4D15-8B98-8718709B785D}"/>
          </ac:spMkLst>
        </pc:spChg>
        <pc:spChg chg="add del">
          <ac:chgData name="Rashida Morton (2112665)" userId="3a3303b9-331e-42aa-a10e-33326a851d3e" providerId="ADAL" clId="{89DF88DF-6D4F-4835-AA9E-B6FECD5D2C60}" dt="2022-07-12T14:55:52.538" v="898" actId="26606"/>
          <ac:spMkLst>
            <pc:docMk/>
            <pc:sldMk cId="2628025091" sldId="273"/>
            <ac:spMk id="88" creationId="{08DDF938-524E-4C18-A47D-C00627832366}"/>
          </ac:spMkLst>
        </pc:spChg>
        <pc:spChg chg="add mod">
          <ac:chgData name="Rashida Morton (2112665)" userId="3a3303b9-331e-42aa-a10e-33326a851d3e" providerId="ADAL" clId="{89DF88DF-6D4F-4835-AA9E-B6FECD5D2C60}" dt="2022-07-13T20:47:37.735" v="1204" actId="26606"/>
          <ac:spMkLst>
            <pc:docMk/>
            <pc:sldMk cId="2628025091" sldId="273"/>
            <ac:spMk id="89" creationId="{A760A2CB-01D5-ACB0-7DD5-F89D7EB2205C}"/>
          </ac:spMkLst>
        </pc:spChg>
        <pc:spChg chg="add">
          <ac:chgData name="Rashida Morton (2112665)" userId="3a3303b9-331e-42aa-a10e-33326a851d3e" providerId="ADAL" clId="{89DF88DF-6D4F-4835-AA9E-B6FECD5D2C60}" dt="2022-07-13T20:47:37.735" v="1204" actId="26606"/>
          <ac:spMkLst>
            <pc:docMk/>
            <pc:sldMk cId="2628025091" sldId="273"/>
            <ac:spMk id="94" creationId="{011FACCD-8B95-4879-B20F-26F41E8BC89A}"/>
          </ac:spMkLst>
        </pc:spChg>
        <pc:spChg chg="add">
          <ac:chgData name="Rashida Morton (2112665)" userId="3a3303b9-331e-42aa-a10e-33326a851d3e" providerId="ADAL" clId="{89DF88DF-6D4F-4835-AA9E-B6FECD5D2C60}" dt="2022-07-13T20:47:37.735" v="1204" actId="26606"/>
          <ac:spMkLst>
            <pc:docMk/>
            <pc:sldMk cId="2628025091" sldId="273"/>
            <ac:spMk id="96" creationId="{E9B2A7AA-2C45-40F0-B861-4EB9AA9F66F8}"/>
          </ac:spMkLst>
        </pc:spChg>
        <pc:spChg chg="add">
          <ac:chgData name="Rashida Morton (2112665)" userId="3a3303b9-331e-42aa-a10e-33326a851d3e" providerId="ADAL" clId="{89DF88DF-6D4F-4835-AA9E-B6FECD5D2C60}" dt="2022-07-12T14:55:52.538" v="898" actId="26606"/>
          <ac:spMkLst>
            <pc:docMk/>
            <pc:sldMk cId="2628025091" sldId="273"/>
            <ac:spMk id="97" creationId="{76EFD3D9-44F0-4267-BCC1-1613E79D8274}"/>
          </ac:spMkLst>
        </pc:spChg>
        <pc:spChg chg="add">
          <ac:chgData name="Rashida Morton (2112665)" userId="3a3303b9-331e-42aa-a10e-33326a851d3e" providerId="ADAL" clId="{89DF88DF-6D4F-4835-AA9E-B6FECD5D2C60}" dt="2022-07-13T20:47:37.735" v="1204" actId="26606"/>
          <ac:spMkLst>
            <pc:docMk/>
            <pc:sldMk cId="2628025091" sldId="273"/>
            <ac:spMk id="98" creationId="{3CE3689C-E8F8-4542-8800-E68B764AFD2E}"/>
          </ac:spMkLst>
        </pc:spChg>
        <pc:spChg chg="add">
          <ac:chgData name="Rashida Morton (2112665)" userId="3a3303b9-331e-42aa-a10e-33326a851d3e" providerId="ADAL" clId="{89DF88DF-6D4F-4835-AA9E-B6FECD5D2C60}" dt="2022-07-12T14:55:52.538" v="898" actId="26606"/>
          <ac:spMkLst>
            <pc:docMk/>
            <pc:sldMk cId="2628025091" sldId="273"/>
            <ac:spMk id="99" creationId="{A779A851-95D6-41AF-937A-B0E4B7F6FA8D}"/>
          </ac:spMkLst>
        </pc:spChg>
        <pc:spChg chg="add">
          <ac:chgData name="Rashida Morton (2112665)" userId="3a3303b9-331e-42aa-a10e-33326a851d3e" providerId="ADAL" clId="{89DF88DF-6D4F-4835-AA9E-B6FECD5D2C60}" dt="2022-07-13T20:47:37.735" v="1204" actId="26606"/>
          <ac:spMkLst>
            <pc:docMk/>
            <pc:sldMk cId="2628025091" sldId="273"/>
            <ac:spMk id="100" creationId="{52467CA7-F767-4582-9BB7-0B1AF75DF721}"/>
          </ac:spMkLst>
        </pc:spChg>
        <pc:spChg chg="add">
          <ac:chgData name="Rashida Morton (2112665)" userId="3a3303b9-331e-42aa-a10e-33326a851d3e" providerId="ADAL" clId="{89DF88DF-6D4F-4835-AA9E-B6FECD5D2C60}" dt="2022-07-12T14:55:52.538" v="898" actId="26606"/>
          <ac:spMkLst>
            <pc:docMk/>
            <pc:sldMk cId="2628025091" sldId="273"/>
            <ac:spMk id="101" creationId="{953FB2E7-B6CB-429C-81EB-D9516D6D5C8D}"/>
          </ac:spMkLst>
        </pc:spChg>
        <pc:spChg chg="add">
          <ac:chgData name="Rashida Morton (2112665)" userId="3a3303b9-331e-42aa-a10e-33326a851d3e" providerId="ADAL" clId="{89DF88DF-6D4F-4835-AA9E-B6FECD5D2C60}" dt="2022-07-12T14:55:52.538" v="898" actId="26606"/>
          <ac:spMkLst>
            <pc:docMk/>
            <pc:sldMk cId="2628025091" sldId="273"/>
            <ac:spMk id="103" creationId="{2EC40DB1-B719-4A13-9A4D-0966B4B27866}"/>
          </ac:spMkLst>
        </pc:spChg>
        <pc:spChg chg="add">
          <ac:chgData name="Rashida Morton (2112665)" userId="3a3303b9-331e-42aa-a10e-33326a851d3e" providerId="ADAL" clId="{89DF88DF-6D4F-4835-AA9E-B6FECD5D2C60}" dt="2022-07-12T14:55:52.538" v="898" actId="26606"/>
          <ac:spMkLst>
            <pc:docMk/>
            <pc:sldMk cId="2628025091" sldId="273"/>
            <ac:spMk id="105" creationId="{82211336-CFF3-412D-868A-6679C1004C45}"/>
          </ac:spMkLst>
        </pc:spChg>
        <pc:grpChg chg="add del">
          <ac:chgData name="Rashida Morton (2112665)" userId="3a3303b9-331e-42aa-a10e-33326a851d3e" providerId="ADAL" clId="{89DF88DF-6D4F-4835-AA9E-B6FECD5D2C60}" dt="2022-07-12T10:53:26.596" v="235" actId="26606"/>
          <ac:grpSpMkLst>
            <pc:docMk/>
            <pc:sldMk cId="2628025091" sldId="273"/>
            <ac:grpSpMk id="19" creationId="{89D1390B-7E13-4B4F-9CB2-391063412E54}"/>
          </ac:grpSpMkLst>
        </pc:grpChg>
        <pc:grpChg chg="add del">
          <ac:chgData name="Rashida Morton (2112665)" userId="3a3303b9-331e-42aa-a10e-33326a851d3e" providerId="ADAL" clId="{89DF88DF-6D4F-4835-AA9E-B6FECD5D2C60}" dt="2022-07-12T10:53:45.849" v="237" actId="26606"/>
          <ac:grpSpMkLst>
            <pc:docMk/>
            <pc:sldMk cId="2628025091" sldId="273"/>
            <ac:grpSpMk id="28" creationId="{3773FAF5-C452-4455-9411-D6AF5EBD4CA9}"/>
          </ac:grpSpMkLst>
        </pc:grpChg>
        <pc:grpChg chg="add del">
          <ac:chgData name="Rashida Morton (2112665)" userId="3a3303b9-331e-42aa-a10e-33326a851d3e" providerId="ADAL" clId="{89DF88DF-6D4F-4835-AA9E-B6FECD5D2C60}" dt="2022-07-12T10:53:45.849" v="237" actId="26606"/>
          <ac:grpSpMkLst>
            <pc:docMk/>
            <pc:sldMk cId="2628025091" sldId="273"/>
            <ac:grpSpMk id="34" creationId="{93DC754C-7E09-422D-A8BB-AF632E90DFA2}"/>
          </ac:grpSpMkLst>
        </pc:grpChg>
        <pc:grpChg chg="add del">
          <ac:chgData name="Rashida Morton (2112665)" userId="3a3303b9-331e-42aa-a10e-33326a851d3e" providerId="ADAL" clId="{89DF88DF-6D4F-4835-AA9E-B6FECD5D2C60}" dt="2022-07-12T10:53:53.260" v="243" actId="26606"/>
          <ac:grpSpMkLst>
            <pc:docMk/>
            <pc:sldMk cId="2628025091" sldId="273"/>
            <ac:grpSpMk id="48" creationId="{042BC7E5-76DB-4826-8C07-4A49B6353F76}"/>
          </ac:grpSpMkLst>
        </pc:grpChg>
        <pc:grpChg chg="add del">
          <ac:chgData name="Rashida Morton (2112665)" userId="3a3303b9-331e-42aa-a10e-33326a851d3e" providerId="ADAL" clId="{89DF88DF-6D4F-4835-AA9E-B6FECD5D2C60}" dt="2022-07-12T10:53:53.260" v="243" actId="26606"/>
          <ac:grpSpMkLst>
            <pc:docMk/>
            <pc:sldMk cId="2628025091" sldId="273"/>
            <ac:grpSpMk id="54" creationId="{FB9739EB-7F66-433D-841F-AB3CD18700B7}"/>
          </ac:grpSpMkLst>
        </pc:grpChg>
        <pc:grpChg chg="add del">
          <ac:chgData name="Rashida Morton (2112665)" userId="3a3303b9-331e-42aa-a10e-33326a851d3e" providerId="ADAL" clId="{89DF88DF-6D4F-4835-AA9E-B6FECD5D2C60}" dt="2022-07-12T10:54:20.427" v="247" actId="26606"/>
          <ac:grpSpMkLst>
            <pc:docMk/>
            <pc:sldMk cId="2628025091" sldId="273"/>
            <ac:grpSpMk id="67" creationId="{89D1390B-7E13-4B4F-9CB2-391063412E54}"/>
          </ac:grpSpMkLst>
        </pc:grpChg>
        <pc:grpChg chg="add del">
          <ac:chgData name="Rashida Morton (2112665)" userId="3a3303b9-331e-42aa-a10e-33326a851d3e" providerId="ADAL" clId="{89DF88DF-6D4F-4835-AA9E-B6FECD5D2C60}" dt="2022-07-12T10:54:25.165" v="249" actId="26606"/>
          <ac:grpSpMkLst>
            <pc:docMk/>
            <pc:sldMk cId="2628025091" sldId="273"/>
            <ac:grpSpMk id="74" creationId="{89D1390B-7E13-4B4F-9CB2-391063412E54}"/>
          </ac:grpSpMkLst>
        </pc:grpChg>
        <pc:grpChg chg="add del">
          <ac:chgData name="Rashida Morton (2112665)" userId="3a3303b9-331e-42aa-a10e-33326a851d3e" providerId="ADAL" clId="{89DF88DF-6D4F-4835-AA9E-B6FECD5D2C60}" dt="2022-07-12T14:55:52.538" v="898" actId="26606"/>
          <ac:grpSpMkLst>
            <pc:docMk/>
            <pc:sldMk cId="2628025091" sldId="273"/>
            <ac:grpSpMk id="83" creationId="{93DC754C-7E09-422D-A8BB-AF632E90DFA2}"/>
          </ac:grpSpMkLst>
        </pc:grpChg>
        <pc:grpChg chg="add del">
          <ac:chgData name="Rashida Morton (2112665)" userId="3a3303b9-331e-42aa-a10e-33326a851d3e" providerId="ADAL" clId="{89DF88DF-6D4F-4835-AA9E-B6FECD5D2C60}" dt="2022-07-12T14:55:52.538" v="898" actId="26606"/>
          <ac:grpSpMkLst>
            <pc:docMk/>
            <pc:sldMk cId="2628025091" sldId="273"/>
            <ac:grpSpMk id="90" creationId="{3773FAF5-C452-4455-9411-D6AF5EBD4CA9}"/>
          </ac:grpSpMkLst>
        </pc:grpChg>
        <pc:picChg chg="add del">
          <ac:chgData name="Rashida Morton (2112665)" userId="3a3303b9-331e-42aa-a10e-33326a851d3e" providerId="ADAL" clId="{89DF88DF-6D4F-4835-AA9E-B6FECD5D2C60}" dt="2022-07-12T10:53:16.759" v="231" actId="26606"/>
          <ac:picMkLst>
            <pc:docMk/>
            <pc:sldMk cId="2628025091" sldId="273"/>
            <ac:picMk id="5" creationId="{BF25EF0A-1052-F97F-6208-4A67E2673F98}"/>
          </ac:picMkLst>
        </pc:picChg>
        <pc:picChg chg="add del">
          <ac:chgData name="Rashida Morton (2112665)" userId="3a3303b9-331e-42aa-a10e-33326a851d3e" providerId="ADAL" clId="{89DF88DF-6D4F-4835-AA9E-B6FECD5D2C60}" dt="2022-07-12T10:53:26.596" v="235" actId="26606"/>
          <ac:picMkLst>
            <pc:docMk/>
            <pc:sldMk cId="2628025091" sldId="273"/>
            <ac:picMk id="7" creationId="{18928789-A560-5BDA-345C-607B1B68B50F}"/>
          </ac:picMkLst>
        </pc:picChg>
        <pc:picChg chg="add del">
          <ac:chgData name="Rashida Morton (2112665)" userId="3a3303b9-331e-42aa-a10e-33326a851d3e" providerId="ADAL" clId="{89DF88DF-6D4F-4835-AA9E-B6FECD5D2C60}" dt="2022-07-12T10:53:19.515" v="233" actId="26606"/>
          <ac:picMkLst>
            <pc:docMk/>
            <pc:sldMk cId="2628025091" sldId="273"/>
            <ac:picMk id="14" creationId="{34D7D2D7-21D6-F3FC-894A-84A75542B65D}"/>
          </ac:picMkLst>
        </pc:picChg>
        <pc:picChg chg="add del">
          <ac:chgData name="Rashida Morton (2112665)" userId="3a3303b9-331e-42aa-a10e-33326a851d3e" providerId="ADAL" clId="{89DF88DF-6D4F-4835-AA9E-B6FECD5D2C60}" dt="2022-07-12T10:53:47.204" v="239" actId="26606"/>
          <ac:picMkLst>
            <pc:docMk/>
            <pc:sldMk cId="2628025091" sldId="273"/>
            <ac:picMk id="41" creationId="{13DBFE50-BF23-4D6D-1F83-D5DA4299844C}"/>
          </ac:picMkLst>
        </pc:picChg>
        <pc:picChg chg="add del">
          <ac:chgData name="Rashida Morton (2112665)" userId="3a3303b9-331e-42aa-a10e-33326a851d3e" providerId="ADAL" clId="{89DF88DF-6D4F-4835-AA9E-B6FECD5D2C60}" dt="2022-07-12T10:53:51.374" v="241" actId="26606"/>
          <ac:picMkLst>
            <pc:docMk/>
            <pc:sldMk cId="2628025091" sldId="273"/>
            <ac:picMk id="45" creationId="{C3D84B7A-815A-0F6F-91E9-6BC45A4230E6}"/>
          </ac:picMkLst>
        </pc:picChg>
        <pc:picChg chg="add del">
          <ac:chgData name="Rashida Morton (2112665)" userId="3a3303b9-331e-42aa-a10e-33326a851d3e" providerId="ADAL" clId="{89DF88DF-6D4F-4835-AA9E-B6FECD5D2C60}" dt="2022-07-12T10:54:18.787" v="245" actId="26606"/>
          <ac:picMkLst>
            <pc:docMk/>
            <pc:sldMk cId="2628025091" sldId="273"/>
            <ac:picMk id="62" creationId="{C3D84B7A-815A-0F6F-91E9-6BC45A4230E6}"/>
          </ac:picMkLst>
        </pc:picChg>
        <pc:picChg chg="add del">
          <ac:chgData name="Rashida Morton (2112665)" userId="3a3303b9-331e-42aa-a10e-33326a851d3e" providerId="ADAL" clId="{89DF88DF-6D4F-4835-AA9E-B6FECD5D2C60}" dt="2022-07-12T10:54:20.427" v="247" actId="26606"/>
          <ac:picMkLst>
            <pc:docMk/>
            <pc:sldMk cId="2628025091" sldId="273"/>
            <ac:picMk id="66" creationId="{18928789-A560-5BDA-345C-607B1B68B50F}"/>
          </ac:picMkLst>
        </pc:picChg>
        <pc:picChg chg="add del">
          <ac:chgData name="Rashida Morton (2112665)" userId="3a3303b9-331e-42aa-a10e-33326a851d3e" providerId="ADAL" clId="{89DF88DF-6D4F-4835-AA9E-B6FECD5D2C60}" dt="2022-07-12T10:54:25.165" v="249" actId="26606"/>
          <ac:picMkLst>
            <pc:docMk/>
            <pc:sldMk cId="2628025091" sldId="273"/>
            <ac:picMk id="73" creationId="{A43C4C6B-7796-E15A-A301-84423F75ECA0}"/>
          </ac:picMkLst>
        </pc:picChg>
      </pc:sldChg>
      <pc:sldChg chg="addSp delSp modSp new mod setBg setClrOvrMap">
        <pc:chgData name="Rashida Morton (2112665)" userId="3a3303b9-331e-42aa-a10e-33326a851d3e" providerId="ADAL" clId="{89DF88DF-6D4F-4835-AA9E-B6FECD5D2C60}" dt="2022-07-24T10:04:54.672" v="3268" actId="27636"/>
        <pc:sldMkLst>
          <pc:docMk/>
          <pc:sldMk cId="83471115" sldId="274"/>
        </pc:sldMkLst>
        <pc:spChg chg="mod">
          <ac:chgData name="Rashida Morton (2112665)" userId="3a3303b9-331e-42aa-a10e-33326a851d3e" providerId="ADAL" clId="{89DF88DF-6D4F-4835-AA9E-B6FECD5D2C60}" dt="2022-07-17T10:34:38.403" v="2458" actId="2711"/>
          <ac:spMkLst>
            <pc:docMk/>
            <pc:sldMk cId="83471115" sldId="274"/>
            <ac:spMk id="2" creationId="{81572901-B44A-D31B-FECB-9F45F5138AE3}"/>
          </ac:spMkLst>
        </pc:spChg>
        <pc:spChg chg="mod">
          <ac:chgData name="Rashida Morton (2112665)" userId="3a3303b9-331e-42aa-a10e-33326a851d3e" providerId="ADAL" clId="{89DF88DF-6D4F-4835-AA9E-B6FECD5D2C60}" dt="2022-07-24T10:04:54.672" v="3268" actId="27636"/>
          <ac:spMkLst>
            <pc:docMk/>
            <pc:sldMk cId="83471115" sldId="274"/>
            <ac:spMk id="3" creationId="{BBF2A8F8-2E13-243C-DAF6-D44B348A034C}"/>
          </ac:spMkLst>
        </pc:spChg>
        <pc:spChg chg="add del mod ord">
          <ac:chgData name="Rashida Morton (2112665)" userId="3a3303b9-331e-42aa-a10e-33326a851d3e" providerId="ADAL" clId="{89DF88DF-6D4F-4835-AA9E-B6FECD5D2C60}" dt="2022-07-12T14:48:28.293" v="781"/>
          <ac:spMkLst>
            <pc:docMk/>
            <pc:sldMk cId="83471115" sldId="274"/>
            <ac:spMk id="4" creationId="{91839880-8539-27EE-0AB5-33397A73C780}"/>
          </ac:spMkLst>
        </pc:spChg>
        <pc:spChg chg="add mod">
          <ac:chgData name="Rashida Morton (2112665)" userId="3a3303b9-331e-42aa-a10e-33326a851d3e" providerId="ADAL" clId="{89DF88DF-6D4F-4835-AA9E-B6FECD5D2C60}" dt="2022-07-12T14:49:13.532" v="786" actId="26606"/>
          <ac:spMkLst>
            <pc:docMk/>
            <pc:sldMk cId="83471115" sldId="274"/>
            <ac:spMk id="5" creationId="{F4D8E283-AFDD-7317-1E03-46EF82EAA658}"/>
          </ac:spMkLst>
        </pc:spChg>
        <pc:spChg chg="add del">
          <ac:chgData name="Rashida Morton (2112665)" userId="3a3303b9-331e-42aa-a10e-33326a851d3e" providerId="ADAL" clId="{89DF88DF-6D4F-4835-AA9E-B6FECD5D2C60}" dt="2022-07-12T12:18:25.001" v="769" actId="26606"/>
          <ac:spMkLst>
            <pc:docMk/>
            <pc:sldMk cId="83471115" sldId="274"/>
            <ac:spMk id="7" creationId="{E35A04CF-97D4-4FF7-B359-C546B1F62E54}"/>
          </ac:spMkLst>
        </pc:spChg>
        <pc:spChg chg="add del">
          <ac:chgData name="Rashida Morton (2112665)" userId="3a3303b9-331e-42aa-a10e-33326a851d3e" providerId="ADAL" clId="{89DF88DF-6D4F-4835-AA9E-B6FECD5D2C60}" dt="2022-07-12T12:18:25.001" v="769" actId="26606"/>
          <ac:spMkLst>
            <pc:docMk/>
            <pc:sldMk cId="83471115" sldId="274"/>
            <ac:spMk id="8" creationId="{1DE7243B-5109-444B-8FAF-7437C66BC0E9}"/>
          </ac:spMkLst>
        </pc:spChg>
        <pc:spChg chg="add del">
          <ac:chgData name="Rashida Morton (2112665)" userId="3a3303b9-331e-42aa-a10e-33326a851d3e" providerId="ADAL" clId="{89DF88DF-6D4F-4835-AA9E-B6FECD5D2C60}" dt="2022-07-12T12:18:25.001" v="769" actId="26606"/>
          <ac:spMkLst>
            <pc:docMk/>
            <pc:sldMk cId="83471115" sldId="274"/>
            <ac:spMk id="9" creationId="{4C5D6221-DA7B-4611-AA26-7D8E349FDE96}"/>
          </ac:spMkLst>
        </pc:spChg>
        <pc:spChg chg="add del">
          <ac:chgData name="Rashida Morton (2112665)" userId="3a3303b9-331e-42aa-a10e-33326a851d3e" providerId="ADAL" clId="{89DF88DF-6D4F-4835-AA9E-B6FECD5D2C60}" dt="2022-07-12T12:17:11.963" v="760" actId="26606"/>
          <ac:spMkLst>
            <pc:docMk/>
            <pc:sldMk cId="83471115" sldId="274"/>
            <ac:spMk id="10" creationId="{E35A04CF-97D4-4FF7-B359-C546B1F62E54}"/>
          </ac:spMkLst>
        </pc:spChg>
        <pc:spChg chg="add del">
          <ac:chgData name="Rashida Morton (2112665)" userId="3a3303b9-331e-42aa-a10e-33326a851d3e" providerId="ADAL" clId="{89DF88DF-6D4F-4835-AA9E-B6FECD5D2C60}" dt="2022-07-12T12:18:29.338" v="771" actId="26606"/>
          <ac:spMkLst>
            <pc:docMk/>
            <pc:sldMk cId="83471115" sldId="274"/>
            <ac:spMk id="11" creationId="{4C608BEB-860E-4094-8511-78603564A75E}"/>
          </ac:spMkLst>
        </pc:spChg>
        <pc:spChg chg="add del">
          <ac:chgData name="Rashida Morton (2112665)" userId="3a3303b9-331e-42aa-a10e-33326a851d3e" providerId="ADAL" clId="{89DF88DF-6D4F-4835-AA9E-B6FECD5D2C60}" dt="2022-07-12T12:17:11.963" v="760" actId="26606"/>
          <ac:spMkLst>
            <pc:docMk/>
            <pc:sldMk cId="83471115" sldId="274"/>
            <ac:spMk id="12" creationId="{1DE7243B-5109-444B-8FAF-7437C66BC0E9}"/>
          </ac:spMkLst>
        </pc:spChg>
        <pc:spChg chg="add del">
          <ac:chgData name="Rashida Morton (2112665)" userId="3a3303b9-331e-42aa-a10e-33326a851d3e" providerId="ADAL" clId="{89DF88DF-6D4F-4835-AA9E-B6FECD5D2C60}" dt="2022-07-12T12:17:11.963" v="760" actId="26606"/>
          <ac:spMkLst>
            <pc:docMk/>
            <pc:sldMk cId="83471115" sldId="274"/>
            <ac:spMk id="14" creationId="{4C5D6221-DA7B-4611-AA26-7D8E349FDE96}"/>
          </ac:spMkLst>
        </pc:spChg>
        <pc:spChg chg="add del">
          <ac:chgData name="Rashida Morton (2112665)" userId="3a3303b9-331e-42aa-a10e-33326a851d3e" providerId="ADAL" clId="{89DF88DF-6D4F-4835-AA9E-B6FECD5D2C60}" dt="2022-07-12T12:18:42.779" v="773" actId="26606"/>
          <ac:spMkLst>
            <pc:docMk/>
            <pc:sldMk cId="83471115" sldId="274"/>
            <ac:spMk id="15" creationId="{1E214AA7-F028-4A0D-8698-61AEC754D1BC}"/>
          </ac:spMkLst>
        </pc:spChg>
        <pc:spChg chg="add del">
          <ac:chgData name="Rashida Morton (2112665)" userId="3a3303b9-331e-42aa-a10e-33326a851d3e" providerId="ADAL" clId="{89DF88DF-6D4F-4835-AA9E-B6FECD5D2C60}" dt="2022-07-12T12:17:21.620" v="762" actId="26606"/>
          <ac:spMkLst>
            <pc:docMk/>
            <pc:sldMk cId="83471115" sldId="274"/>
            <ac:spMk id="16" creationId="{FEF085B8-A2C0-4A6F-B663-CCC56F3CD373}"/>
          </ac:spMkLst>
        </pc:spChg>
        <pc:spChg chg="add del">
          <ac:chgData name="Rashida Morton (2112665)" userId="3a3303b9-331e-42aa-a10e-33326a851d3e" providerId="ADAL" clId="{89DF88DF-6D4F-4835-AA9E-B6FECD5D2C60}" dt="2022-07-12T12:17:21.620" v="762" actId="26606"/>
          <ac:spMkLst>
            <pc:docMk/>
            <pc:sldMk cId="83471115" sldId="274"/>
            <ac:spMk id="17" creationId="{2658F6D6-96E0-421A-96D6-3DF404008543}"/>
          </ac:spMkLst>
        </pc:spChg>
        <pc:spChg chg="add del">
          <ac:chgData name="Rashida Morton (2112665)" userId="3a3303b9-331e-42aa-a10e-33326a851d3e" providerId="ADAL" clId="{89DF88DF-6D4F-4835-AA9E-B6FECD5D2C60}" dt="2022-07-12T12:17:21.620" v="762" actId="26606"/>
          <ac:spMkLst>
            <pc:docMk/>
            <pc:sldMk cId="83471115" sldId="274"/>
            <ac:spMk id="18" creationId="{3CF62545-93A0-4FD5-9B48-48DCA794CBA1}"/>
          </ac:spMkLst>
        </pc:spChg>
        <pc:spChg chg="add del">
          <ac:chgData name="Rashida Morton (2112665)" userId="3a3303b9-331e-42aa-a10e-33326a851d3e" providerId="ADAL" clId="{89DF88DF-6D4F-4835-AA9E-B6FECD5D2C60}" dt="2022-07-12T12:17:54.590" v="766" actId="26606"/>
          <ac:spMkLst>
            <pc:docMk/>
            <pc:sldMk cId="83471115" sldId="274"/>
            <ac:spMk id="20" creationId="{1E214AA7-F028-4A0D-8698-61AEC754D1BC}"/>
          </ac:spMkLst>
        </pc:spChg>
        <pc:spChg chg="add del">
          <ac:chgData name="Rashida Morton (2112665)" userId="3a3303b9-331e-42aa-a10e-33326a851d3e" providerId="ADAL" clId="{89DF88DF-6D4F-4835-AA9E-B6FECD5D2C60}" dt="2022-07-12T12:18:47.485" v="776" actId="26606"/>
          <ac:spMkLst>
            <pc:docMk/>
            <pc:sldMk cId="83471115" sldId="274"/>
            <ac:spMk id="22" creationId="{9F7D788E-2C1B-4EF4-8719-12613771FF98}"/>
          </ac:spMkLst>
        </pc:spChg>
        <pc:spChg chg="add del">
          <ac:chgData name="Rashida Morton (2112665)" userId="3a3303b9-331e-42aa-a10e-33326a851d3e" providerId="ADAL" clId="{89DF88DF-6D4F-4835-AA9E-B6FECD5D2C60}" dt="2022-07-12T12:18:47.485" v="776" actId="26606"/>
          <ac:spMkLst>
            <pc:docMk/>
            <pc:sldMk cId="83471115" sldId="274"/>
            <ac:spMk id="23" creationId="{7C54E824-C0F4-480B-BC88-689F50C45FBD}"/>
          </ac:spMkLst>
        </pc:spChg>
        <pc:spChg chg="add del">
          <ac:chgData name="Rashida Morton (2112665)" userId="3a3303b9-331e-42aa-a10e-33326a851d3e" providerId="ADAL" clId="{89DF88DF-6D4F-4835-AA9E-B6FECD5D2C60}" dt="2022-07-12T12:18:47.485" v="776" actId="26606"/>
          <ac:spMkLst>
            <pc:docMk/>
            <pc:sldMk cId="83471115" sldId="274"/>
            <ac:spMk id="24" creationId="{58DEA6A1-FC5C-4E6E-BBBF-7E472949B394}"/>
          </ac:spMkLst>
        </pc:spChg>
        <pc:spChg chg="add del">
          <ac:chgData name="Rashida Morton (2112665)" userId="3a3303b9-331e-42aa-a10e-33326a851d3e" providerId="ADAL" clId="{89DF88DF-6D4F-4835-AA9E-B6FECD5D2C60}" dt="2022-07-12T12:18:47.485" v="776" actId="26606"/>
          <ac:spMkLst>
            <pc:docMk/>
            <pc:sldMk cId="83471115" sldId="274"/>
            <ac:spMk id="25" creationId="{96AAAC3B-1954-46B7-BBAC-27DFF5B5295F}"/>
          </ac:spMkLst>
        </pc:spChg>
        <pc:spChg chg="add del">
          <ac:chgData name="Rashida Morton (2112665)" userId="3a3303b9-331e-42aa-a10e-33326a851d3e" providerId="ADAL" clId="{89DF88DF-6D4F-4835-AA9E-B6FECD5D2C60}" dt="2022-07-12T12:17:53.719" v="765" actId="26606"/>
          <ac:spMkLst>
            <pc:docMk/>
            <pc:sldMk cId="83471115" sldId="274"/>
            <ac:spMk id="26" creationId="{10F24D38-B79E-44B4-830E-043F45D96DC2}"/>
          </ac:spMkLst>
        </pc:spChg>
        <pc:spChg chg="add del">
          <ac:chgData name="Rashida Morton (2112665)" userId="3a3303b9-331e-42aa-a10e-33326a851d3e" providerId="ADAL" clId="{89DF88DF-6D4F-4835-AA9E-B6FECD5D2C60}" dt="2022-07-12T12:18:47.485" v="776" actId="26606"/>
          <ac:spMkLst>
            <pc:docMk/>
            <pc:sldMk cId="83471115" sldId="274"/>
            <ac:spMk id="27" creationId="{A5AD6500-BB62-4AAC-9D2F-C10DDC90CBB1}"/>
          </ac:spMkLst>
        </pc:spChg>
        <pc:spChg chg="add del">
          <ac:chgData name="Rashida Morton (2112665)" userId="3a3303b9-331e-42aa-a10e-33326a851d3e" providerId="ADAL" clId="{89DF88DF-6D4F-4835-AA9E-B6FECD5D2C60}" dt="2022-07-12T12:19:22.751" v="778" actId="26606"/>
          <ac:spMkLst>
            <pc:docMk/>
            <pc:sldMk cId="83471115" sldId="274"/>
            <ac:spMk id="29" creationId="{2A6B319F-86FE-4754-878E-06F0804D882B}"/>
          </ac:spMkLst>
        </pc:spChg>
        <pc:spChg chg="add del">
          <ac:chgData name="Rashida Morton (2112665)" userId="3a3303b9-331e-42aa-a10e-33326a851d3e" providerId="ADAL" clId="{89DF88DF-6D4F-4835-AA9E-B6FECD5D2C60}" dt="2022-07-12T12:19:22.751" v="778" actId="26606"/>
          <ac:spMkLst>
            <pc:docMk/>
            <pc:sldMk cId="83471115" sldId="274"/>
            <ac:spMk id="30" creationId="{DCF7D1B5-3477-499F-ACC5-2C8B07F4EDB3}"/>
          </ac:spMkLst>
        </pc:spChg>
        <pc:spChg chg="add del">
          <ac:chgData name="Rashida Morton (2112665)" userId="3a3303b9-331e-42aa-a10e-33326a851d3e" providerId="ADAL" clId="{89DF88DF-6D4F-4835-AA9E-B6FECD5D2C60}" dt="2022-07-12T14:49:13.532" v="786" actId="26606"/>
          <ac:spMkLst>
            <pc:docMk/>
            <pc:sldMk cId="83471115" sldId="274"/>
            <ac:spMk id="32" creationId="{428D436F-9ACD-4C92-AFC8-C934C527A6A4}"/>
          </ac:spMkLst>
        </pc:spChg>
        <pc:spChg chg="add del">
          <ac:chgData name="Rashida Morton (2112665)" userId="3a3303b9-331e-42aa-a10e-33326a851d3e" providerId="ADAL" clId="{89DF88DF-6D4F-4835-AA9E-B6FECD5D2C60}" dt="2022-07-12T14:49:13.532" v="786" actId="26606"/>
          <ac:spMkLst>
            <pc:docMk/>
            <pc:sldMk cId="83471115" sldId="274"/>
            <ac:spMk id="33" creationId="{090538E0-A884-4E60-A6AB-77D830E2FCED}"/>
          </ac:spMkLst>
        </pc:spChg>
        <pc:spChg chg="add del">
          <ac:chgData name="Rashida Morton (2112665)" userId="3a3303b9-331e-42aa-a10e-33326a851d3e" providerId="ADAL" clId="{89DF88DF-6D4F-4835-AA9E-B6FECD5D2C60}" dt="2022-07-12T14:49:13.532" v="786" actId="26606"/>
          <ac:spMkLst>
            <pc:docMk/>
            <pc:sldMk cId="83471115" sldId="274"/>
            <ac:spMk id="34" creationId="{DB0D7DD0-1C67-4D4C-9E06-678233DB8468}"/>
          </ac:spMkLst>
        </pc:spChg>
        <pc:spChg chg="add del">
          <ac:chgData name="Rashida Morton (2112665)" userId="3a3303b9-331e-42aa-a10e-33326a851d3e" providerId="ADAL" clId="{89DF88DF-6D4F-4835-AA9E-B6FECD5D2C60}" dt="2022-07-12T14:49:10.779" v="783" actId="26606"/>
          <ac:spMkLst>
            <pc:docMk/>
            <pc:sldMk cId="83471115" sldId="274"/>
            <ac:spMk id="39" creationId="{2A6B319F-86FE-4754-878E-06F0804D882B}"/>
          </ac:spMkLst>
        </pc:spChg>
        <pc:spChg chg="add del">
          <ac:chgData name="Rashida Morton (2112665)" userId="3a3303b9-331e-42aa-a10e-33326a851d3e" providerId="ADAL" clId="{89DF88DF-6D4F-4835-AA9E-B6FECD5D2C60}" dt="2022-07-12T14:49:10.779" v="783" actId="26606"/>
          <ac:spMkLst>
            <pc:docMk/>
            <pc:sldMk cId="83471115" sldId="274"/>
            <ac:spMk id="41" creationId="{DCF7D1B5-3477-499F-ACC5-2C8B07F4EDB3}"/>
          </ac:spMkLst>
        </pc:spChg>
        <pc:spChg chg="add del">
          <ac:chgData name="Rashida Morton (2112665)" userId="3a3303b9-331e-42aa-a10e-33326a851d3e" providerId="ADAL" clId="{89DF88DF-6D4F-4835-AA9E-B6FECD5D2C60}" dt="2022-07-12T14:49:13.525" v="785" actId="26606"/>
          <ac:spMkLst>
            <pc:docMk/>
            <pc:sldMk cId="83471115" sldId="274"/>
            <ac:spMk id="43" creationId="{10F24D38-B79E-44B4-830E-043F45D96DC2}"/>
          </ac:spMkLst>
        </pc:spChg>
        <pc:spChg chg="add">
          <ac:chgData name="Rashida Morton (2112665)" userId="3a3303b9-331e-42aa-a10e-33326a851d3e" providerId="ADAL" clId="{89DF88DF-6D4F-4835-AA9E-B6FECD5D2C60}" dt="2022-07-12T14:49:13.532" v="786" actId="26606"/>
          <ac:spMkLst>
            <pc:docMk/>
            <pc:sldMk cId="83471115" sldId="274"/>
            <ac:spMk id="46" creationId="{2A6B319F-86FE-4754-878E-06F0804D882B}"/>
          </ac:spMkLst>
        </pc:spChg>
        <pc:spChg chg="add">
          <ac:chgData name="Rashida Morton (2112665)" userId="3a3303b9-331e-42aa-a10e-33326a851d3e" providerId="ADAL" clId="{89DF88DF-6D4F-4835-AA9E-B6FECD5D2C60}" dt="2022-07-12T14:49:13.532" v="786" actId="26606"/>
          <ac:spMkLst>
            <pc:docMk/>
            <pc:sldMk cId="83471115" sldId="274"/>
            <ac:spMk id="47" creationId="{DCF7D1B5-3477-499F-ACC5-2C8B07F4EDB3}"/>
          </ac:spMkLst>
        </pc:spChg>
        <pc:cxnChg chg="add del">
          <ac:chgData name="Rashida Morton (2112665)" userId="3a3303b9-331e-42aa-a10e-33326a851d3e" providerId="ADAL" clId="{89DF88DF-6D4F-4835-AA9E-B6FECD5D2C60}" dt="2022-07-12T12:18:29.338" v="771" actId="26606"/>
          <ac:cxnSpMkLst>
            <pc:docMk/>
            <pc:sldMk cId="83471115" sldId="274"/>
            <ac:cxnSpMk id="13" creationId="{1F16A8D4-FE87-4604-88B2-394B5D1EB437}"/>
          </ac:cxnSpMkLst>
        </pc:cxnChg>
        <pc:cxnChg chg="add del">
          <ac:chgData name="Rashida Morton (2112665)" userId="3a3303b9-331e-42aa-a10e-33326a851d3e" providerId="ADAL" clId="{89DF88DF-6D4F-4835-AA9E-B6FECD5D2C60}" dt="2022-07-12T12:18:42.779" v="773" actId="26606"/>
          <ac:cxnSpMkLst>
            <pc:docMk/>
            <pc:sldMk cId="83471115" sldId="274"/>
            <ac:cxnSpMk id="19" creationId="{D6206FDC-2777-4D7F-AF9C-73413DA664C9}"/>
          </ac:cxnSpMkLst>
        </pc:cxnChg>
        <pc:cxnChg chg="add del">
          <ac:chgData name="Rashida Morton (2112665)" userId="3a3303b9-331e-42aa-a10e-33326a851d3e" providerId="ADAL" clId="{89DF88DF-6D4F-4835-AA9E-B6FECD5D2C60}" dt="2022-07-12T12:17:54.590" v="766" actId="26606"/>
          <ac:cxnSpMkLst>
            <pc:docMk/>
            <pc:sldMk cId="83471115" sldId="274"/>
            <ac:cxnSpMk id="21" creationId="{D6206FDC-2777-4D7F-AF9C-73413DA664C9}"/>
          </ac:cxnSpMkLst>
        </pc:cxnChg>
        <pc:cxnChg chg="add del">
          <ac:chgData name="Rashida Morton (2112665)" userId="3a3303b9-331e-42aa-a10e-33326a851d3e" providerId="ADAL" clId="{89DF88DF-6D4F-4835-AA9E-B6FECD5D2C60}" dt="2022-07-12T12:17:53.719" v="765" actId="26606"/>
          <ac:cxnSpMkLst>
            <pc:docMk/>
            <pc:sldMk cId="83471115" sldId="274"/>
            <ac:cxnSpMk id="28" creationId="{FC469874-256B-45B3-A79C-7591B4BA1ECC}"/>
          </ac:cxnSpMkLst>
        </pc:cxnChg>
        <pc:cxnChg chg="add del">
          <ac:chgData name="Rashida Morton (2112665)" userId="3a3303b9-331e-42aa-a10e-33326a851d3e" providerId="ADAL" clId="{89DF88DF-6D4F-4835-AA9E-B6FECD5D2C60}" dt="2022-07-12T14:49:13.525" v="785" actId="26606"/>
          <ac:cxnSpMkLst>
            <pc:docMk/>
            <pc:sldMk cId="83471115" sldId="274"/>
            <ac:cxnSpMk id="44" creationId="{FC469874-256B-45B3-A79C-7591B4BA1ECC}"/>
          </ac:cxnSpMkLst>
        </pc:cxnChg>
      </pc:sldChg>
      <pc:sldChg chg="addSp delSp modSp new mod setBg">
        <pc:chgData name="Rashida Morton (2112665)" userId="3a3303b9-331e-42aa-a10e-33326a851d3e" providerId="ADAL" clId="{89DF88DF-6D4F-4835-AA9E-B6FECD5D2C60}" dt="2022-07-13T21:58:54.066" v="1998" actId="26606"/>
        <pc:sldMkLst>
          <pc:docMk/>
          <pc:sldMk cId="2252993946" sldId="275"/>
        </pc:sldMkLst>
        <pc:spChg chg="mod">
          <ac:chgData name="Rashida Morton (2112665)" userId="3a3303b9-331e-42aa-a10e-33326a851d3e" providerId="ADAL" clId="{89DF88DF-6D4F-4835-AA9E-B6FECD5D2C60}" dt="2022-07-13T21:58:54.066" v="1998" actId="26606"/>
          <ac:spMkLst>
            <pc:docMk/>
            <pc:sldMk cId="2252993946" sldId="275"/>
            <ac:spMk id="2" creationId="{1BE919DE-5B49-DB17-7304-42E5A6E5E1C2}"/>
          </ac:spMkLst>
        </pc:spChg>
        <pc:spChg chg="del mod">
          <ac:chgData name="Rashida Morton (2112665)" userId="3a3303b9-331e-42aa-a10e-33326a851d3e" providerId="ADAL" clId="{89DF88DF-6D4F-4835-AA9E-B6FECD5D2C60}" dt="2022-07-13T21:58:54.066" v="1998" actId="26606"/>
          <ac:spMkLst>
            <pc:docMk/>
            <pc:sldMk cId="2252993946" sldId="275"/>
            <ac:spMk id="3" creationId="{65FC9955-B5DC-EDDB-0092-4DF4289736DB}"/>
          </ac:spMkLst>
        </pc:spChg>
        <pc:spChg chg="add">
          <ac:chgData name="Rashida Morton (2112665)" userId="3a3303b9-331e-42aa-a10e-33326a851d3e" providerId="ADAL" clId="{89DF88DF-6D4F-4835-AA9E-B6FECD5D2C60}" dt="2022-07-12T14:50:09.670" v="787" actId="26606"/>
          <ac:spMkLst>
            <pc:docMk/>
            <pc:sldMk cId="2252993946" sldId="275"/>
            <ac:spMk id="8" creationId="{827B839B-9ADE-406B-8590-F1CAEDED45A1}"/>
          </ac:spMkLst>
        </pc:spChg>
        <pc:spChg chg="add">
          <ac:chgData name="Rashida Morton (2112665)" userId="3a3303b9-331e-42aa-a10e-33326a851d3e" providerId="ADAL" clId="{89DF88DF-6D4F-4835-AA9E-B6FECD5D2C60}" dt="2022-07-12T14:50:09.670" v="787" actId="26606"/>
          <ac:spMkLst>
            <pc:docMk/>
            <pc:sldMk cId="2252993946" sldId="275"/>
            <ac:spMk id="10" creationId="{CFE45BF0-46DB-408C-B5F7-7B11716805D4}"/>
          </ac:spMkLst>
        </pc:spChg>
        <pc:spChg chg="add">
          <ac:chgData name="Rashida Morton (2112665)" userId="3a3303b9-331e-42aa-a10e-33326a851d3e" providerId="ADAL" clId="{89DF88DF-6D4F-4835-AA9E-B6FECD5D2C60}" dt="2022-07-12T14:50:09.670" v="787" actId="26606"/>
          <ac:spMkLst>
            <pc:docMk/>
            <pc:sldMk cId="2252993946" sldId="275"/>
            <ac:spMk id="12" creationId="{2AEBC8F2-97B1-41B4-93F1-2D289E197FBA}"/>
          </ac:spMkLst>
        </pc:spChg>
        <pc:spChg chg="add">
          <ac:chgData name="Rashida Morton (2112665)" userId="3a3303b9-331e-42aa-a10e-33326a851d3e" providerId="ADAL" clId="{89DF88DF-6D4F-4835-AA9E-B6FECD5D2C60}" dt="2022-07-12T14:50:09.670" v="787" actId="26606"/>
          <ac:spMkLst>
            <pc:docMk/>
            <pc:sldMk cId="2252993946" sldId="275"/>
            <ac:spMk id="14" creationId="{472E3A19-F5D5-48FC-BB9C-48C2F68F598B}"/>
          </ac:spMkLst>
        </pc:spChg>
        <pc:spChg chg="add">
          <ac:chgData name="Rashida Morton (2112665)" userId="3a3303b9-331e-42aa-a10e-33326a851d3e" providerId="ADAL" clId="{89DF88DF-6D4F-4835-AA9E-B6FECD5D2C60}" dt="2022-07-12T14:50:09.670" v="787" actId="26606"/>
          <ac:spMkLst>
            <pc:docMk/>
            <pc:sldMk cId="2252993946" sldId="275"/>
            <ac:spMk id="16" creationId="{7A62E32F-BB65-43A8-8EB5-92346890E549}"/>
          </ac:spMkLst>
        </pc:spChg>
        <pc:spChg chg="add">
          <ac:chgData name="Rashida Morton (2112665)" userId="3a3303b9-331e-42aa-a10e-33326a851d3e" providerId="ADAL" clId="{89DF88DF-6D4F-4835-AA9E-B6FECD5D2C60}" dt="2022-07-12T14:50:09.670" v="787" actId="26606"/>
          <ac:spMkLst>
            <pc:docMk/>
            <pc:sldMk cId="2252993946" sldId="275"/>
            <ac:spMk id="18" creationId="{14E91B64-9FCC-451E-AFB4-A827D6329367}"/>
          </ac:spMkLst>
        </pc:spChg>
        <pc:picChg chg="add">
          <ac:chgData name="Rashida Morton (2112665)" userId="3a3303b9-331e-42aa-a10e-33326a851d3e" providerId="ADAL" clId="{89DF88DF-6D4F-4835-AA9E-B6FECD5D2C60}" dt="2022-07-13T21:58:54.066" v="1998" actId="26606"/>
          <ac:picMkLst>
            <pc:docMk/>
            <pc:sldMk cId="2252993946" sldId="275"/>
            <ac:picMk id="5" creationId="{36A79006-D3EC-0181-5CDE-03E387499120}"/>
          </ac:picMkLst>
        </pc:picChg>
      </pc:sldChg>
      <pc:sldChg chg="addSp delSp modSp new mod ord setBg addAnim">
        <pc:chgData name="Rashida Morton (2112665)" userId="3a3303b9-331e-42aa-a10e-33326a851d3e" providerId="ADAL" clId="{89DF88DF-6D4F-4835-AA9E-B6FECD5D2C60}" dt="2022-07-13T20:36:59.732" v="1201"/>
        <pc:sldMkLst>
          <pc:docMk/>
          <pc:sldMk cId="618069094" sldId="276"/>
        </pc:sldMkLst>
        <pc:spChg chg="mod">
          <ac:chgData name="Rashida Morton (2112665)" userId="3a3303b9-331e-42aa-a10e-33326a851d3e" providerId="ADAL" clId="{89DF88DF-6D4F-4835-AA9E-B6FECD5D2C60}" dt="2022-07-12T15:05:00.525" v="1063" actId="20577"/>
          <ac:spMkLst>
            <pc:docMk/>
            <pc:sldMk cId="618069094" sldId="276"/>
            <ac:spMk id="2" creationId="{A31EAFA3-A15A-689C-0A91-E237488E951D}"/>
          </ac:spMkLst>
        </pc:spChg>
        <pc:spChg chg="add del">
          <ac:chgData name="Rashida Morton (2112665)" userId="3a3303b9-331e-42aa-a10e-33326a851d3e" providerId="ADAL" clId="{89DF88DF-6D4F-4835-AA9E-B6FECD5D2C60}" dt="2022-07-12T15:04:47.074" v="1060" actId="26606"/>
          <ac:spMkLst>
            <pc:docMk/>
            <pc:sldMk cId="618069094" sldId="276"/>
            <ac:spMk id="7" creationId="{A495F8E3-5243-4F02-AC53-F05721B35358}"/>
          </ac:spMkLst>
        </pc:spChg>
        <pc:spChg chg="add">
          <ac:chgData name="Rashida Morton (2112665)" userId="3a3303b9-331e-42aa-a10e-33326a851d3e" providerId="ADAL" clId="{89DF88DF-6D4F-4835-AA9E-B6FECD5D2C60}" dt="2022-07-12T15:04:47.074" v="1060" actId="26606"/>
          <ac:spMkLst>
            <pc:docMk/>
            <pc:sldMk cId="618069094" sldId="276"/>
            <ac:spMk id="38" creationId="{A8DB9CD9-59B1-4D73-BC4C-98796A48EF9B}"/>
          </ac:spMkLst>
        </pc:spChg>
        <pc:spChg chg="add">
          <ac:chgData name="Rashida Morton (2112665)" userId="3a3303b9-331e-42aa-a10e-33326a851d3e" providerId="ADAL" clId="{89DF88DF-6D4F-4835-AA9E-B6FECD5D2C60}" dt="2022-07-12T15:04:47.074" v="1060" actId="26606"/>
          <ac:spMkLst>
            <pc:docMk/>
            <pc:sldMk cId="618069094" sldId="276"/>
            <ac:spMk id="40" creationId="{8874A6A9-41FF-4E33-AFA8-F9F81436A59E}"/>
          </ac:spMkLst>
        </pc:spChg>
        <pc:grpChg chg="add del">
          <ac:chgData name="Rashida Morton (2112665)" userId="3a3303b9-331e-42aa-a10e-33326a851d3e" providerId="ADAL" clId="{89DF88DF-6D4F-4835-AA9E-B6FECD5D2C60}" dt="2022-07-12T15:04:47.074" v="1060" actId="26606"/>
          <ac:grpSpMkLst>
            <pc:docMk/>
            <pc:sldMk cId="618069094" sldId="276"/>
            <ac:grpSpMk id="9" creationId="{45280F9F-2129-4B35-86B4-8A4267DFA30E}"/>
          </ac:grpSpMkLst>
        </pc:grpChg>
        <pc:grpChg chg="add del">
          <ac:chgData name="Rashida Morton (2112665)" userId="3a3303b9-331e-42aa-a10e-33326a851d3e" providerId="ADAL" clId="{89DF88DF-6D4F-4835-AA9E-B6FECD5D2C60}" dt="2022-07-12T15:04:47.074" v="1060" actId="26606"/>
          <ac:grpSpMkLst>
            <pc:docMk/>
            <pc:sldMk cId="618069094" sldId="276"/>
            <ac:grpSpMk id="30" creationId="{EF79D782-A9ED-4AEE-B67D-DDD6F1CB5260}"/>
          </ac:grpSpMkLst>
        </pc:grpChg>
        <pc:grpChg chg="add">
          <ac:chgData name="Rashida Morton (2112665)" userId="3a3303b9-331e-42aa-a10e-33326a851d3e" providerId="ADAL" clId="{89DF88DF-6D4F-4835-AA9E-B6FECD5D2C60}" dt="2022-07-12T15:04:47.074" v="1060" actId="26606"/>
          <ac:grpSpMkLst>
            <pc:docMk/>
            <pc:sldMk cId="618069094" sldId="276"/>
            <ac:grpSpMk id="42" creationId="{721D730E-1F97-4071-B143-B05E6D2599BC}"/>
          </ac:grpSpMkLst>
        </pc:grpChg>
      </pc:sldChg>
      <pc:sldChg chg="new del">
        <pc:chgData name="Rashida Morton (2112665)" userId="3a3303b9-331e-42aa-a10e-33326a851d3e" providerId="ADAL" clId="{89DF88DF-6D4F-4835-AA9E-B6FECD5D2C60}" dt="2022-07-12T14:57:00.054" v="900" actId="680"/>
        <pc:sldMkLst>
          <pc:docMk/>
          <pc:sldMk cId="1002217186" sldId="276"/>
        </pc:sldMkLst>
      </pc:sldChg>
      <pc:sldChg chg="addSp delSp modSp new mod setBg addAnim delAnim">
        <pc:chgData name="Rashida Morton (2112665)" userId="3a3303b9-331e-42aa-a10e-33326a851d3e" providerId="ADAL" clId="{89DF88DF-6D4F-4835-AA9E-B6FECD5D2C60}" dt="2022-07-13T21:15:52.496" v="1421"/>
        <pc:sldMkLst>
          <pc:docMk/>
          <pc:sldMk cId="183290342" sldId="277"/>
        </pc:sldMkLst>
        <pc:spChg chg="mod">
          <ac:chgData name="Rashida Morton (2112665)" userId="3a3303b9-331e-42aa-a10e-33326a851d3e" providerId="ADAL" clId="{89DF88DF-6D4F-4835-AA9E-B6FECD5D2C60}" dt="2022-07-13T21:15:52.496" v="1420" actId="26606"/>
          <ac:spMkLst>
            <pc:docMk/>
            <pc:sldMk cId="183290342" sldId="277"/>
            <ac:spMk id="2" creationId="{6C165AFB-4321-191B-29F3-BA6CB2F18DF2}"/>
          </ac:spMkLst>
        </pc:spChg>
        <pc:spChg chg="add del">
          <ac:chgData name="Rashida Morton (2112665)" userId="3a3303b9-331e-42aa-a10e-33326a851d3e" providerId="ADAL" clId="{89DF88DF-6D4F-4835-AA9E-B6FECD5D2C60}" dt="2022-07-13T21:15:45.373" v="1417" actId="26606"/>
          <ac:spMkLst>
            <pc:docMk/>
            <pc:sldMk cId="183290342" sldId="277"/>
            <ac:spMk id="5" creationId="{8D62164E-4528-40DB-BC26-D6DDE216A059}"/>
          </ac:spMkLst>
        </pc:spChg>
        <pc:spChg chg="add del">
          <ac:chgData name="Rashida Morton (2112665)" userId="3a3303b9-331e-42aa-a10e-33326a851d3e" providerId="ADAL" clId="{89DF88DF-6D4F-4835-AA9E-B6FECD5D2C60}" dt="2022-07-13T21:15:45.373" v="1417" actId="26606"/>
          <ac:spMkLst>
            <pc:docMk/>
            <pc:sldMk cId="183290342" sldId="277"/>
            <ac:spMk id="6" creationId="{F30007FA-C6A2-43A0-8045-7016AEF81713}"/>
          </ac:spMkLst>
        </pc:spChg>
        <pc:spChg chg="add">
          <ac:chgData name="Rashida Morton (2112665)" userId="3a3303b9-331e-42aa-a10e-33326a851d3e" providerId="ADAL" clId="{89DF88DF-6D4F-4835-AA9E-B6FECD5D2C60}" dt="2022-07-12T15:04:21.517" v="1059" actId="26606"/>
          <ac:spMkLst>
            <pc:docMk/>
            <pc:sldMk cId="183290342" sldId="277"/>
            <ac:spMk id="7" creationId="{A8DB9CD9-59B1-4D73-BC4C-98796A48EF9B}"/>
          </ac:spMkLst>
        </pc:spChg>
        <pc:spChg chg="add del">
          <ac:chgData name="Rashida Morton (2112665)" userId="3a3303b9-331e-42aa-a10e-33326a851d3e" providerId="ADAL" clId="{89DF88DF-6D4F-4835-AA9E-B6FECD5D2C60}" dt="2022-07-13T21:15:52.414" v="1419" actId="26606"/>
          <ac:spMkLst>
            <pc:docMk/>
            <pc:sldMk cId="183290342" sldId="277"/>
            <ac:spMk id="8" creationId="{69BA26BC-113C-4698-8859-A985C8324074}"/>
          </ac:spMkLst>
        </pc:spChg>
        <pc:spChg chg="add">
          <ac:chgData name="Rashida Morton (2112665)" userId="3a3303b9-331e-42aa-a10e-33326a851d3e" providerId="ADAL" clId="{89DF88DF-6D4F-4835-AA9E-B6FECD5D2C60}" dt="2022-07-12T15:04:21.517" v="1059" actId="26606"/>
          <ac:spMkLst>
            <pc:docMk/>
            <pc:sldMk cId="183290342" sldId="277"/>
            <ac:spMk id="9" creationId="{8874A6A9-41FF-4E33-AFA8-F9F81436A59E}"/>
          </ac:spMkLst>
        </pc:spChg>
        <pc:spChg chg="add del">
          <ac:chgData name="Rashida Morton (2112665)" userId="3a3303b9-331e-42aa-a10e-33326a851d3e" providerId="ADAL" clId="{89DF88DF-6D4F-4835-AA9E-B6FECD5D2C60}" dt="2022-07-13T21:15:52.414" v="1419" actId="26606"/>
          <ac:spMkLst>
            <pc:docMk/>
            <pc:sldMk cId="183290342" sldId="277"/>
            <ac:spMk id="10" creationId="{A68B73B6-D77B-4B55-8538-206CEFD2AF91}"/>
          </ac:spMkLst>
        </pc:spChg>
        <pc:spChg chg="add">
          <ac:chgData name="Rashida Morton (2112665)" userId="3a3303b9-331e-42aa-a10e-33326a851d3e" providerId="ADAL" clId="{89DF88DF-6D4F-4835-AA9E-B6FECD5D2C60}" dt="2022-07-13T21:15:52.496" v="1420" actId="26606"/>
          <ac:spMkLst>
            <pc:docMk/>
            <pc:sldMk cId="183290342" sldId="277"/>
            <ac:spMk id="12" creationId="{8D62164E-4528-40DB-BC26-D6DDE216A059}"/>
          </ac:spMkLst>
        </pc:spChg>
        <pc:spChg chg="add">
          <ac:chgData name="Rashida Morton (2112665)" userId="3a3303b9-331e-42aa-a10e-33326a851d3e" providerId="ADAL" clId="{89DF88DF-6D4F-4835-AA9E-B6FECD5D2C60}" dt="2022-07-13T21:15:52.496" v="1420" actId="26606"/>
          <ac:spMkLst>
            <pc:docMk/>
            <pc:sldMk cId="183290342" sldId="277"/>
            <ac:spMk id="14" creationId="{F30007FA-C6A2-43A0-8045-7016AEF81713}"/>
          </ac:spMkLst>
        </pc:spChg>
        <pc:spChg chg="add">
          <ac:chgData name="Rashida Morton (2112665)" userId="3a3303b9-331e-42aa-a10e-33326a851d3e" providerId="ADAL" clId="{89DF88DF-6D4F-4835-AA9E-B6FECD5D2C60}" dt="2022-07-13T20:53:56.240" v="1317" actId="26606"/>
          <ac:spMkLst>
            <pc:docMk/>
            <pc:sldMk cId="183290342" sldId="277"/>
            <ac:spMk id="15" creationId="{56F87C5C-DF35-42D8-B5FF-555DE35938EC}"/>
          </ac:spMkLst>
        </pc:spChg>
        <pc:spChg chg="add">
          <ac:chgData name="Rashida Morton (2112665)" userId="3a3303b9-331e-42aa-a10e-33326a851d3e" providerId="ADAL" clId="{89DF88DF-6D4F-4835-AA9E-B6FECD5D2C60}" dt="2022-07-13T20:53:56.240" v="1317" actId="26606"/>
          <ac:spMkLst>
            <pc:docMk/>
            <pc:sldMk cId="183290342" sldId="277"/>
            <ac:spMk id="17" creationId="{7B2D2BF3-27D6-4D20-A622-9DDF2ACE613E}"/>
          </ac:spMkLst>
        </pc:spChg>
        <pc:spChg chg="add">
          <ac:chgData name="Rashida Morton (2112665)" userId="3a3303b9-331e-42aa-a10e-33326a851d3e" providerId="ADAL" clId="{89DF88DF-6D4F-4835-AA9E-B6FECD5D2C60}" dt="2022-07-13T20:53:56.240" v="1317" actId="26606"/>
          <ac:spMkLst>
            <pc:docMk/>
            <pc:sldMk cId="183290342" sldId="277"/>
            <ac:spMk id="19" creationId="{64F3CC3B-9F6E-462F-947B-ABEDF0800462}"/>
          </ac:spMkLst>
        </pc:spChg>
        <pc:grpChg chg="add">
          <ac:chgData name="Rashida Morton (2112665)" userId="3a3303b9-331e-42aa-a10e-33326a851d3e" providerId="ADAL" clId="{89DF88DF-6D4F-4835-AA9E-B6FECD5D2C60}" dt="2022-07-13T20:53:56.240" v="1317" actId="26606"/>
          <ac:grpSpMkLst>
            <pc:docMk/>
            <pc:sldMk cId="183290342" sldId="277"/>
            <ac:grpSpMk id="4" creationId="{7575D7A7-3C36-4508-9BC6-70A93BD3C438}"/>
          </ac:grpSpMkLst>
        </pc:grpChg>
        <pc:grpChg chg="add">
          <ac:chgData name="Rashida Morton (2112665)" userId="3a3303b9-331e-42aa-a10e-33326a851d3e" providerId="ADAL" clId="{89DF88DF-6D4F-4835-AA9E-B6FECD5D2C60}" dt="2022-07-12T15:04:21.517" v="1059" actId="26606"/>
          <ac:grpSpMkLst>
            <pc:docMk/>
            <pc:sldMk cId="183290342" sldId="277"/>
            <ac:grpSpMk id="11" creationId="{721D730E-1F97-4071-B143-B05E6D2599BC}"/>
          </ac:grpSpMkLst>
        </pc:grpChg>
        <pc:cxnChg chg="add">
          <ac:chgData name="Rashida Morton (2112665)" userId="3a3303b9-331e-42aa-a10e-33326a851d3e" providerId="ADAL" clId="{89DF88DF-6D4F-4835-AA9E-B6FECD5D2C60}" dt="2022-07-13T20:53:56.240" v="1317" actId="26606"/>
          <ac:cxnSpMkLst>
            <pc:docMk/>
            <pc:sldMk cId="183290342" sldId="277"/>
            <ac:cxnSpMk id="13" creationId="{AE446D0E-6531-40B7-A182-FB8602439777}"/>
          </ac:cxnSpMkLst>
        </pc:cxnChg>
        <pc:cxnChg chg="add">
          <ac:chgData name="Rashida Morton (2112665)" userId="3a3303b9-331e-42aa-a10e-33326a851d3e" providerId="ADAL" clId="{89DF88DF-6D4F-4835-AA9E-B6FECD5D2C60}" dt="2022-07-13T20:53:56.240" v="1317" actId="26606"/>
          <ac:cxnSpMkLst>
            <pc:docMk/>
            <pc:sldMk cId="183290342" sldId="277"/>
            <ac:cxnSpMk id="21" creationId="{D33B4346-E27D-4B30-9B39-4FD2767340FC}"/>
          </ac:cxnSpMkLst>
        </pc:cxnChg>
      </pc:sldChg>
      <pc:sldChg chg="addSp modSp new mod setBg addAnim">
        <pc:chgData name="Rashida Morton (2112665)" userId="3a3303b9-331e-42aa-a10e-33326a851d3e" providerId="ADAL" clId="{89DF88DF-6D4F-4835-AA9E-B6FECD5D2C60}" dt="2022-07-13T21:16:18.261" v="1422" actId="26606"/>
        <pc:sldMkLst>
          <pc:docMk/>
          <pc:sldMk cId="2667452003" sldId="278"/>
        </pc:sldMkLst>
        <pc:spChg chg="mod">
          <ac:chgData name="Rashida Morton (2112665)" userId="3a3303b9-331e-42aa-a10e-33326a851d3e" providerId="ADAL" clId="{89DF88DF-6D4F-4835-AA9E-B6FECD5D2C60}" dt="2022-07-13T21:16:18.261" v="1422" actId="26606"/>
          <ac:spMkLst>
            <pc:docMk/>
            <pc:sldMk cId="2667452003" sldId="278"/>
            <ac:spMk id="2" creationId="{D5A500B5-62FC-1ECA-D821-D6B6507D1580}"/>
          </ac:spMkLst>
        </pc:spChg>
        <pc:spChg chg="add">
          <ac:chgData name="Rashida Morton (2112665)" userId="3a3303b9-331e-42aa-a10e-33326a851d3e" providerId="ADAL" clId="{89DF88DF-6D4F-4835-AA9E-B6FECD5D2C60}" dt="2022-07-13T21:16:18.261" v="1422" actId="26606"/>
          <ac:spMkLst>
            <pc:docMk/>
            <pc:sldMk cId="2667452003" sldId="278"/>
            <ac:spMk id="5" creationId="{8D62164E-4528-40DB-BC26-D6DDE216A059}"/>
          </ac:spMkLst>
        </pc:spChg>
        <pc:spChg chg="add">
          <ac:chgData name="Rashida Morton (2112665)" userId="3a3303b9-331e-42aa-a10e-33326a851d3e" providerId="ADAL" clId="{89DF88DF-6D4F-4835-AA9E-B6FECD5D2C60}" dt="2022-07-13T21:16:18.261" v="1422" actId="26606"/>
          <ac:spMkLst>
            <pc:docMk/>
            <pc:sldMk cId="2667452003" sldId="278"/>
            <ac:spMk id="6" creationId="{F30007FA-C6A2-43A0-8045-7016AEF81713}"/>
          </ac:spMkLst>
        </pc:spChg>
        <pc:spChg chg="add">
          <ac:chgData name="Rashida Morton (2112665)" userId="3a3303b9-331e-42aa-a10e-33326a851d3e" providerId="ADAL" clId="{89DF88DF-6D4F-4835-AA9E-B6FECD5D2C60}" dt="2022-07-12T15:06:40.481" v="1104" actId="26606"/>
          <ac:spMkLst>
            <pc:docMk/>
            <pc:sldMk cId="2667452003" sldId="278"/>
            <ac:spMk id="7" creationId="{A8DB9CD9-59B1-4D73-BC4C-98796A48EF9B}"/>
          </ac:spMkLst>
        </pc:spChg>
        <pc:spChg chg="add">
          <ac:chgData name="Rashida Morton (2112665)" userId="3a3303b9-331e-42aa-a10e-33326a851d3e" providerId="ADAL" clId="{89DF88DF-6D4F-4835-AA9E-B6FECD5D2C60}" dt="2022-07-12T15:06:40.481" v="1104" actId="26606"/>
          <ac:spMkLst>
            <pc:docMk/>
            <pc:sldMk cId="2667452003" sldId="278"/>
            <ac:spMk id="9" creationId="{8874A6A9-41FF-4E33-AFA8-F9F81436A59E}"/>
          </ac:spMkLst>
        </pc:spChg>
        <pc:spChg chg="add">
          <ac:chgData name="Rashida Morton (2112665)" userId="3a3303b9-331e-42aa-a10e-33326a851d3e" providerId="ADAL" clId="{89DF88DF-6D4F-4835-AA9E-B6FECD5D2C60}" dt="2022-07-13T20:53:19.702" v="1315" actId="26606"/>
          <ac:spMkLst>
            <pc:docMk/>
            <pc:sldMk cId="2667452003" sldId="278"/>
            <ac:spMk id="15" creationId="{56F87C5C-DF35-42D8-B5FF-555DE35938EC}"/>
          </ac:spMkLst>
        </pc:spChg>
        <pc:spChg chg="add">
          <ac:chgData name="Rashida Morton (2112665)" userId="3a3303b9-331e-42aa-a10e-33326a851d3e" providerId="ADAL" clId="{89DF88DF-6D4F-4835-AA9E-B6FECD5D2C60}" dt="2022-07-13T20:53:19.702" v="1315" actId="26606"/>
          <ac:spMkLst>
            <pc:docMk/>
            <pc:sldMk cId="2667452003" sldId="278"/>
            <ac:spMk id="17" creationId="{7B2D2BF3-27D6-4D20-A622-9DDF2ACE613E}"/>
          </ac:spMkLst>
        </pc:spChg>
        <pc:spChg chg="add">
          <ac:chgData name="Rashida Morton (2112665)" userId="3a3303b9-331e-42aa-a10e-33326a851d3e" providerId="ADAL" clId="{89DF88DF-6D4F-4835-AA9E-B6FECD5D2C60}" dt="2022-07-13T20:53:19.702" v="1315" actId="26606"/>
          <ac:spMkLst>
            <pc:docMk/>
            <pc:sldMk cId="2667452003" sldId="278"/>
            <ac:spMk id="19" creationId="{64F3CC3B-9F6E-462F-947B-ABEDF0800462}"/>
          </ac:spMkLst>
        </pc:spChg>
        <pc:grpChg chg="add">
          <ac:chgData name="Rashida Morton (2112665)" userId="3a3303b9-331e-42aa-a10e-33326a851d3e" providerId="ADAL" clId="{89DF88DF-6D4F-4835-AA9E-B6FECD5D2C60}" dt="2022-07-13T20:53:19.702" v="1315" actId="26606"/>
          <ac:grpSpMkLst>
            <pc:docMk/>
            <pc:sldMk cId="2667452003" sldId="278"/>
            <ac:grpSpMk id="4" creationId="{7575D7A7-3C36-4508-9BC6-70A93BD3C438}"/>
          </ac:grpSpMkLst>
        </pc:grpChg>
        <pc:grpChg chg="add">
          <ac:chgData name="Rashida Morton (2112665)" userId="3a3303b9-331e-42aa-a10e-33326a851d3e" providerId="ADAL" clId="{89DF88DF-6D4F-4835-AA9E-B6FECD5D2C60}" dt="2022-07-12T15:06:40.481" v="1104" actId="26606"/>
          <ac:grpSpMkLst>
            <pc:docMk/>
            <pc:sldMk cId="2667452003" sldId="278"/>
            <ac:grpSpMk id="11" creationId="{721D730E-1F97-4071-B143-B05E6D2599BC}"/>
          </ac:grpSpMkLst>
        </pc:grpChg>
        <pc:cxnChg chg="add">
          <ac:chgData name="Rashida Morton (2112665)" userId="3a3303b9-331e-42aa-a10e-33326a851d3e" providerId="ADAL" clId="{89DF88DF-6D4F-4835-AA9E-B6FECD5D2C60}" dt="2022-07-13T20:53:19.702" v="1315" actId="26606"/>
          <ac:cxnSpMkLst>
            <pc:docMk/>
            <pc:sldMk cId="2667452003" sldId="278"/>
            <ac:cxnSpMk id="13" creationId="{AE446D0E-6531-40B7-A182-FB8602439777}"/>
          </ac:cxnSpMkLst>
        </pc:cxnChg>
        <pc:cxnChg chg="add">
          <ac:chgData name="Rashida Morton (2112665)" userId="3a3303b9-331e-42aa-a10e-33326a851d3e" providerId="ADAL" clId="{89DF88DF-6D4F-4835-AA9E-B6FECD5D2C60}" dt="2022-07-13T20:53:19.702" v="1315" actId="26606"/>
          <ac:cxnSpMkLst>
            <pc:docMk/>
            <pc:sldMk cId="2667452003" sldId="278"/>
            <ac:cxnSpMk id="21" creationId="{D33B4346-E27D-4B30-9B39-4FD2767340FC}"/>
          </ac:cxnSpMkLst>
        </pc:cxnChg>
      </pc:sldChg>
      <pc:sldChg chg="addSp modSp new mod setBg addAnim">
        <pc:chgData name="Rashida Morton (2112665)" userId="3a3303b9-331e-42aa-a10e-33326a851d3e" providerId="ADAL" clId="{89DF88DF-6D4F-4835-AA9E-B6FECD5D2C60}" dt="2022-07-14T11:58:49.447" v="2250" actId="26606"/>
        <pc:sldMkLst>
          <pc:docMk/>
          <pc:sldMk cId="3907363589" sldId="279"/>
        </pc:sldMkLst>
        <pc:spChg chg="mod">
          <ac:chgData name="Rashida Morton (2112665)" userId="3a3303b9-331e-42aa-a10e-33326a851d3e" providerId="ADAL" clId="{89DF88DF-6D4F-4835-AA9E-B6FECD5D2C60}" dt="2022-07-14T11:58:49.447" v="2250" actId="26606"/>
          <ac:spMkLst>
            <pc:docMk/>
            <pc:sldMk cId="3907363589" sldId="279"/>
            <ac:spMk id="2" creationId="{81B92349-379D-66F2-9E34-38E4D31B3766}"/>
          </ac:spMkLst>
        </pc:spChg>
        <pc:spChg chg="add">
          <ac:chgData name="Rashida Morton (2112665)" userId="3a3303b9-331e-42aa-a10e-33326a851d3e" providerId="ADAL" clId="{89DF88DF-6D4F-4835-AA9E-B6FECD5D2C60}" dt="2022-07-14T11:58:49.447" v="2250" actId="26606"/>
          <ac:spMkLst>
            <pc:docMk/>
            <pc:sldMk cId="3907363589" sldId="279"/>
            <ac:spMk id="5" creationId="{8D62164E-4528-40DB-BC26-D6DDE216A059}"/>
          </ac:spMkLst>
        </pc:spChg>
        <pc:spChg chg="add">
          <ac:chgData name="Rashida Morton (2112665)" userId="3a3303b9-331e-42aa-a10e-33326a851d3e" providerId="ADAL" clId="{89DF88DF-6D4F-4835-AA9E-B6FECD5D2C60}" dt="2022-07-14T11:58:49.447" v="2250" actId="26606"/>
          <ac:spMkLst>
            <pc:docMk/>
            <pc:sldMk cId="3907363589" sldId="279"/>
            <ac:spMk id="6" creationId="{F30007FA-C6A2-43A0-8045-7016AEF81713}"/>
          </ac:spMkLst>
        </pc:spChg>
        <pc:spChg chg="add">
          <ac:chgData name="Rashida Morton (2112665)" userId="3a3303b9-331e-42aa-a10e-33326a851d3e" providerId="ADAL" clId="{89DF88DF-6D4F-4835-AA9E-B6FECD5D2C60}" dt="2022-07-12T15:09:19.080" v="1152" actId="26606"/>
          <ac:spMkLst>
            <pc:docMk/>
            <pc:sldMk cId="3907363589" sldId="279"/>
            <ac:spMk id="7" creationId="{A8DB9CD9-59B1-4D73-BC4C-98796A48EF9B}"/>
          </ac:spMkLst>
        </pc:spChg>
        <pc:spChg chg="add">
          <ac:chgData name="Rashida Morton (2112665)" userId="3a3303b9-331e-42aa-a10e-33326a851d3e" providerId="ADAL" clId="{89DF88DF-6D4F-4835-AA9E-B6FECD5D2C60}" dt="2022-07-12T15:09:19.080" v="1152" actId="26606"/>
          <ac:spMkLst>
            <pc:docMk/>
            <pc:sldMk cId="3907363589" sldId="279"/>
            <ac:spMk id="9" creationId="{8874A6A9-41FF-4E33-AFA8-F9F81436A59E}"/>
          </ac:spMkLst>
        </pc:spChg>
        <pc:spChg chg="add">
          <ac:chgData name="Rashida Morton (2112665)" userId="3a3303b9-331e-42aa-a10e-33326a851d3e" providerId="ADAL" clId="{89DF88DF-6D4F-4835-AA9E-B6FECD5D2C60}" dt="2022-07-13T20:52:56.269" v="1314" actId="26606"/>
          <ac:spMkLst>
            <pc:docMk/>
            <pc:sldMk cId="3907363589" sldId="279"/>
            <ac:spMk id="15" creationId="{56F87C5C-DF35-42D8-B5FF-555DE35938EC}"/>
          </ac:spMkLst>
        </pc:spChg>
        <pc:spChg chg="add">
          <ac:chgData name="Rashida Morton (2112665)" userId="3a3303b9-331e-42aa-a10e-33326a851d3e" providerId="ADAL" clId="{89DF88DF-6D4F-4835-AA9E-B6FECD5D2C60}" dt="2022-07-13T20:52:56.269" v="1314" actId="26606"/>
          <ac:spMkLst>
            <pc:docMk/>
            <pc:sldMk cId="3907363589" sldId="279"/>
            <ac:spMk id="17" creationId="{7B2D2BF3-27D6-4D20-A622-9DDF2ACE613E}"/>
          </ac:spMkLst>
        </pc:spChg>
        <pc:spChg chg="add">
          <ac:chgData name="Rashida Morton (2112665)" userId="3a3303b9-331e-42aa-a10e-33326a851d3e" providerId="ADAL" clId="{89DF88DF-6D4F-4835-AA9E-B6FECD5D2C60}" dt="2022-07-13T20:52:56.269" v="1314" actId="26606"/>
          <ac:spMkLst>
            <pc:docMk/>
            <pc:sldMk cId="3907363589" sldId="279"/>
            <ac:spMk id="19" creationId="{64F3CC3B-9F6E-462F-947B-ABEDF0800462}"/>
          </ac:spMkLst>
        </pc:spChg>
        <pc:grpChg chg="add">
          <ac:chgData name="Rashida Morton (2112665)" userId="3a3303b9-331e-42aa-a10e-33326a851d3e" providerId="ADAL" clId="{89DF88DF-6D4F-4835-AA9E-B6FECD5D2C60}" dt="2022-07-13T20:52:56.269" v="1314" actId="26606"/>
          <ac:grpSpMkLst>
            <pc:docMk/>
            <pc:sldMk cId="3907363589" sldId="279"/>
            <ac:grpSpMk id="4" creationId="{7575D7A7-3C36-4508-9BC6-70A93BD3C438}"/>
          </ac:grpSpMkLst>
        </pc:grpChg>
        <pc:grpChg chg="add">
          <ac:chgData name="Rashida Morton (2112665)" userId="3a3303b9-331e-42aa-a10e-33326a851d3e" providerId="ADAL" clId="{89DF88DF-6D4F-4835-AA9E-B6FECD5D2C60}" dt="2022-07-12T15:09:19.080" v="1152" actId="26606"/>
          <ac:grpSpMkLst>
            <pc:docMk/>
            <pc:sldMk cId="3907363589" sldId="279"/>
            <ac:grpSpMk id="11" creationId="{721D730E-1F97-4071-B143-B05E6D2599BC}"/>
          </ac:grpSpMkLst>
        </pc:grpChg>
        <pc:cxnChg chg="add">
          <ac:chgData name="Rashida Morton (2112665)" userId="3a3303b9-331e-42aa-a10e-33326a851d3e" providerId="ADAL" clId="{89DF88DF-6D4F-4835-AA9E-B6FECD5D2C60}" dt="2022-07-13T20:52:56.269" v="1314" actId="26606"/>
          <ac:cxnSpMkLst>
            <pc:docMk/>
            <pc:sldMk cId="3907363589" sldId="279"/>
            <ac:cxnSpMk id="13" creationId="{AE446D0E-6531-40B7-A182-FB8602439777}"/>
          </ac:cxnSpMkLst>
        </pc:cxnChg>
        <pc:cxnChg chg="add">
          <ac:chgData name="Rashida Morton (2112665)" userId="3a3303b9-331e-42aa-a10e-33326a851d3e" providerId="ADAL" clId="{89DF88DF-6D4F-4835-AA9E-B6FECD5D2C60}" dt="2022-07-13T20:52:56.269" v="1314" actId="26606"/>
          <ac:cxnSpMkLst>
            <pc:docMk/>
            <pc:sldMk cId="3907363589" sldId="279"/>
            <ac:cxnSpMk id="21" creationId="{D33B4346-E27D-4B30-9B39-4FD2767340FC}"/>
          </ac:cxnSpMkLst>
        </pc:cxnChg>
      </pc:sldChg>
      <pc:sldChg chg="new">
        <pc:chgData name="Rashida Morton (2112665)" userId="3a3303b9-331e-42aa-a10e-33326a851d3e" providerId="ADAL" clId="{89DF88DF-6D4F-4835-AA9E-B6FECD5D2C60}" dt="2022-07-12T15:08:01.473" v="1109" actId="680"/>
        <pc:sldMkLst>
          <pc:docMk/>
          <pc:sldMk cId="2680584309" sldId="280"/>
        </pc:sldMkLst>
      </pc:sldChg>
      <pc:sldChg chg="addSp delSp new mod">
        <pc:chgData name="Rashida Morton (2112665)" userId="3a3303b9-331e-42aa-a10e-33326a851d3e" providerId="ADAL" clId="{89DF88DF-6D4F-4835-AA9E-B6FECD5D2C60}" dt="2022-07-24T10:06:07.175" v="3279" actId="26606"/>
        <pc:sldMkLst>
          <pc:docMk/>
          <pc:sldMk cId="1147055049" sldId="281"/>
        </pc:sldMkLst>
        <pc:spChg chg="del">
          <ac:chgData name="Rashida Morton (2112665)" userId="3a3303b9-331e-42aa-a10e-33326a851d3e" providerId="ADAL" clId="{89DF88DF-6D4F-4835-AA9E-B6FECD5D2C60}" dt="2022-07-24T10:06:07.175" v="3279" actId="26606"/>
          <ac:spMkLst>
            <pc:docMk/>
            <pc:sldMk cId="1147055049" sldId="281"/>
            <ac:spMk id="3" creationId="{1C640D36-320A-B003-F052-66436E4018B4}"/>
          </ac:spMkLst>
        </pc:spChg>
        <pc:graphicFrameChg chg="add">
          <ac:chgData name="Rashida Morton (2112665)" userId="3a3303b9-331e-42aa-a10e-33326a851d3e" providerId="ADAL" clId="{89DF88DF-6D4F-4835-AA9E-B6FECD5D2C60}" dt="2022-07-24T10:06:07.175" v="3279" actId="26606"/>
          <ac:graphicFrameMkLst>
            <pc:docMk/>
            <pc:sldMk cId="1147055049" sldId="281"/>
            <ac:graphicFrameMk id="6" creationId="{1A983A37-0E60-3B3A-8348-CA77BF98BF26}"/>
          </ac:graphicFrameMkLst>
        </pc:graphicFrameChg>
      </pc:sldChg>
      <pc:sldChg chg="modSp new mod">
        <pc:chgData name="Rashida Morton (2112665)" userId="3a3303b9-331e-42aa-a10e-33326a851d3e" providerId="ADAL" clId="{89DF88DF-6D4F-4835-AA9E-B6FECD5D2C60}" dt="2022-07-24T10:04:31.585" v="3256" actId="27636"/>
        <pc:sldMkLst>
          <pc:docMk/>
          <pc:sldMk cId="3710284951" sldId="282"/>
        </pc:sldMkLst>
        <pc:spChg chg="mod">
          <ac:chgData name="Rashida Morton (2112665)" userId="3a3303b9-331e-42aa-a10e-33326a851d3e" providerId="ADAL" clId="{89DF88DF-6D4F-4835-AA9E-B6FECD5D2C60}" dt="2022-07-24T09:42:55.789" v="3037" actId="20577"/>
          <ac:spMkLst>
            <pc:docMk/>
            <pc:sldMk cId="3710284951" sldId="282"/>
            <ac:spMk id="2" creationId="{7ED0DA55-EFCD-728B-C143-79C3EA2E8222}"/>
          </ac:spMkLst>
        </pc:spChg>
        <pc:spChg chg="mod">
          <ac:chgData name="Rashida Morton (2112665)" userId="3a3303b9-331e-42aa-a10e-33326a851d3e" providerId="ADAL" clId="{89DF88DF-6D4F-4835-AA9E-B6FECD5D2C60}" dt="2022-07-24T10:04:31.585" v="3256" actId="27636"/>
          <ac:spMkLst>
            <pc:docMk/>
            <pc:sldMk cId="3710284951" sldId="282"/>
            <ac:spMk id="3" creationId="{889CB59C-35AF-C65D-16CB-1C8A0825E9F2}"/>
          </ac:spMkLst>
        </pc:spChg>
      </pc:sldChg>
      <pc:sldChg chg="addSp delSp modSp new mod setBg setClrOvrMap">
        <pc:chgData name="Rashida Morton (2112665)" userId="3a3303b9-331e-42aa-a10e-33326a851d3e" providerId="ADAL" clId="{89DF88DF-6D4F-4835-AA9E-B6FECD5D2C60}" dt="2022-07-24T10:05:38.376" v="3278" actId="26606"/>
        <pc:sldMkLst>
          <pc:docMk/>
          <pc:sldMk cId="3212007385" sldId="283"/>
        </pc:sldMkLst>
        <pc:spChg chg="mod">
          <ac:chgData name="Rashida Morton (2112665)" userId="3a3303b9-331e-42aa-a10e-33326a851d3e" providerId="ADAL" clId="{89DF88DF-6D4F-4835-AA9E-B6FECD5D2C60}" dt="2022-07-24T10:05:38.376" v="3278" actId="26606"/>
          <ac:spMkLst>
            <pc:docMk/>
            <pc:sldMk cId="3212007385" sldId="283"/>
            <ac:spMk id="2" creationId="{2398B33E-1831-69D6-AEBB-A820E4E41939}"/>
          </ac:spMkLst>
        </pc:spChg>
        <pc:spChg chg="mod">
          <ac:chgData name="Rashida Morton (2112665)" userId="3a3303b9-331e-42aa-a10e-33326a851d3e" providerId="ADAL" clId="{89DF88DF-6D4F-4835-AA9E-B6FECD5D2C60}" dt="2022-07-24T10:05:38.376" v="3278" actId="26606"/>
          <ac:spMkLst>
            <pc:docMk/>
            <pc:sldMk cId="3212007385" sldId="283"/>
            <ac:spMk id="6" creationId="{D28DA120-ED75-25B2-A903-5C1C3ACF3317}"/>
          </ac:spMkLst>
        </pc:spChg>
        <pc:spChg chg="add del">
          <ac:chgData name="Rashida Morton (2112665)" userId="3a3303b9-331e-42aa-a10e-33326a851d3e" providerId="ADAL" clId="{89DF88DF-6D4F-4835-AA9E-B6FECD5D2C60}" dt="2022-07-24T10:05:38.361" v="3277" actId="26606"/>
          <ac:spMkLst>
            <pc:docMk/>
            <pc:sldMk cId="3212007385" sldId="283"/>
            <ac:spMk id="11" creationId="{9A6C2C86-63BF-47D5-AA3F-905111A238E2}"/>
          </ac:spMkLst>
        </pc:spChg>
        <pc:spChg chg="add">
          <ac:chgData name="Rashida Morton (2112665)" userId="3a3303b9-331e-42aa-a10e-33326a851d3e" providerId="ADAL" clId="{89DF88DF-6D4F-4835-AA9E-B6FECD5D2C60}" dt="2022-07-24T10:05:38.376" v="3278" actId="26606"/>
          <ac:spMkLst>
            <pc:docMk/>
            <pc:sldMk cId="3212007385" sldId="283"/>
            <ac:spMk id="15" creationId="{7CFAC9FD-BAD6-47B4-9C11-BE23CEAC750B}"/>
          </ac:spMkLst>
        </pc:spChg>
        <pc:spChg chg="add">
          <ac:chgData name="Rashida Morton (2112665)" userId="3a3303b9-331e-42aa-a10e-33326a851d3e" providerId="ADAL" clId="{89DF88DF-6D4F-4835-AA9E-B6FECD5D2C60}" dt="2022-07-24T10:05:38.376" v="3278" actId="26606"/>
          <ac:spMkLst>
            <pc:docMk/>
            <pc:sldMk cId="3212007385" sldId="283"/>
            <ac:spMk id="16" creationId="{45B67B9C-9B45-4084-9BB5-187071EE9A61}"/>
          </ac:spMkLst>
        </pc:spChg>
        <pc:cxnChg chg="add del">
          <ac:chgData name="Rashida Morton (2112665)" userId="3a3303b9-331e-42aa-a10e-33326a851d3e" providerId="ADAL" clId="{89DF88DF-6D4F-4835-AA9E-B6FECD5D2C60}" dt="2022-07-24T10:05:38.361" v="3277" actId="26606"/>
          <ac:cxnSpMkLst>
            <pc:docMk/>
            <pc:sldMk cId="3212007385" sldId="283"/>
            <ac:cxnSpMk id="13" creationId="{425A0768-3044-4AA9-A889-D2CAA68C517A}"/>
          </ac:cxnSpMkLst>
        </pc:cxnChg>
      </pc:sldChg>
      <pc:sldChg chg="addSp modSp new mod setBg">
        <pc:chgData name="Rashida Morton (2112665)" userId="3a3303b9-331e-42aa-a10e-33326a851d3e" providerId="ADAL" clId="{89DF88DF-6D4F-4835-AA9E-B6FECD5D2C60}" dt="2022-07-24T10:15:01.159" v="3359" actId="20577"/>
        <pc:sldMkLst>
          <pc:docMk/>
          <pc:sldMk cId="3382473807" sldId="284"/>
        </pc:sldMkLst>
        <pc:spChg chg="mod">
          <ac:chgData name="Rashida Morton (2112665)" userId="3a3303b9-331e-42aa-a10e-33326a851d3e" providerId="ADAL" clId="{89DF88DF-6D4F-4835-AA9E-B6FECD5D2C60}" dt="2022-07-24T10:05:19.568" v="3275" actId="26606"/>
          <ac:spMkLst>
            <pc:docMk/>
            <pc:sldMk cId="3382473807" sldId="284"/>
            <ac:spMk id="2" creationId="{A21D68D1-D5EC-D09E-99F0-CC0C5FA05682}"/>
          </ac:spMkLst>
        </pc:spChg>
        <pc:spChg chg="mod">
          <ac:chgData name="Rashida Morton (2112665)" userId="3a3303b9-331e-42aa-a10e-33326a851d3e" providerId="ADAL" clId="{89DF88DF-6D4F-4835-AA9E-B6FECD5D2C60}" dt="2022-07-24T10:15:01.159" v="3359" actId="20577"/>
          <ac:spMkLst>
            <pc:docMk/>
            <pc:sldMk cId="3382473807" sldId="284"/>
            <ac:spMk id="3" creationId="{29A18568-DB1D-BED7-3D46-0BF78A1FAC35}"/>
          </ac:spMkLst>
        </pc:spChg>
        <pc:spChg chg="add">
          <ac:chgData name="Rashida Morton (2112665)" userId="3a3303b9-331e-42aa-a10e-33326a851d3e" providerId="ADAL" clId="{89DF88DF-6D4F-4835-AA9E-B6FECD5D2C60}" dt="2022-07-13T20:54:22.513" v="1319" actId="26606"/>
          <ac:spMkLst>
            <pc:docMk/>
            <pc:sldMk cId="3382473807" sldId="284"/>
            <ac:spMk id="8" creationId="{0B7C4858-FAA3-4226-A856-193A01910E69}"/>
          </ac:spMkLst>
        </pc:spChg>
        <pc:spChg chg="add">
          <ac:chgData name="Rashida Morton (2112665)" userId="3a3303b9-331e-42aa-a10e-33326a851d3e" providerId="ADAL" clId="{89DF88DF-6D4F-4835-AA9E-B6FECD5D2C60}" dt="2022-07-13T20:54:22.513" v="1319" actId="26606"/>
          <ac:spMkLst>
            <pc:docMk/>
            <pc:sldMk cId="3382473807" sldId="284"/>
            <ac:spMk id="10" creationId="{68C1B503-0291-4E82-A65E-72D604D9F6CF}"/>
          </ac:spMkLst>
        </pc:spChg>
        <pc:spChg chg="add">
          <ac:chgData name="Rashida Morton (2112665)" userId="3a3303b9-331e-42aa-a10e-33326a851d3e" providerId="ADAL" clId="{89DF88DF-6D4F-4835-AA9E-B6FECD5D2C60}" dt="2022-07-13T20:54:22.513" v="1319" actId="26606"/>
          <ac:spMkLst>
            <pc:docMk/>
            <pc:sldMk cId="3382473807" sldId="284"/>
            <ac:spMk id="12" creationId="{B3F836C5-9601-4982-A121-CCA49BF7BA6C}"/>
          </ac:spMkLst>
        </pc:spChg>
        <pc:spChg chg="add">
          <ac:chgData name="Rashida Morton (2112665)" userId="3a3303b9-331e-42aa-a10e-33326a851d3e" providerId="ADAL" clId="{89DF88DF-6D4F-4835-AA9E-B6FECD5D2C60}" dt="2022-07-13T20:54:22.513" v="1319" actId="26606"/>
          <ac:spMkLst>
            <pc:docMk/>
            <pc:sldMk cId="3382473807" sldId="284"/>
            <ac:spMk id="14" creationId="{46CD0D05-FF47-4ABB-841C-0600CADC354B}"/>
          </ac:spMkLst>
        </pc:spChg>
        <pc:picChg chg="add mod">
          <ac:chgData name="Rashida Morton (2112665)" userId="3a3303b9-331e-42aa-a10e-33326a851d3e" providerId="ADAL" clId="{89DF88DF-6D4F-4835-AA9E-B6FECD5D2C60}" dt="2022-07-24T10:05:19.568" v="3275" actId="26606"/>
          <ac:picMkLst>
            <pc:docMk/>
            <pc:sldMk cId="3382473807" sldId="284"/>
            <ac:picMk id="5" creationId="{D75A52DA-37BA-D34C-21A8-85C7A8399A8C}"/>
          </ac:picMkLst>
        </pc:picChg>
        <pc:picChg chg="add">
          <ac:chgData name="Rashida Morton (2112665)" userId="3a3303b9-331e-42aa-a10e-33326a851d3e" providerId="ADAL" clId="{89DF88DF-6D4F-4835-AA9E-B6FECD5D2C60}" dt="2022-07-24T10:05:19.568" v="3275" actId="26606"/>
          <ac:picMkLst>
            <pc:docMk/>
            <pc:sldMk cId="3382473807" sldId="284"/>
            <ac:picMk id="7" creationId="{1CF706DA-13E8-4A4F-9260-551FB8127BDD}"/>
          </ac:picMkLst>
        </pc:picChg>
      </pc:sldChg>
      <pc:sldChg chg="addSp delSp modSp new mod setBg delDesignElem">
        <pc:chgData name="Rashida Morton (2112665)" userId="3a3303b9-331e-42aa-a10e-33326a851d3e" providerId="ADAL" clId="{89DF88DF-6D4F-4835-AA9E-B6FECD5D2C60}" dt="2022-07-24T10:06:32.423" v="3280" actId="26606"/>
        <pc:sldMkLst>
          <pc:docMk/>
          <pc:sldMk cId="473072863" sldId="285"/>
        </pc:sldMkLst>
        <pc:spChg chg="mod">
          <ac:chgData name="Rashida Morton (2112665)" userId="3a3303b9-331e-42aa-a10e-33326a851d3e" providerId="ADAL" clId="{89DF88DF-6D4F-4835-AA9E-B6FECD5D2C60}" dt="2022-07-24T10:06:32.423" v="3280" actId="26606"/>
          <ac:spMkLst>
            <pc:docMk/>
            <pc:sldMk cId="473072863" sldId="285"/>
            <ac:spMk id="2" creationId="{1DC19C48-7AD6-D721-CCFA-8D8EAD00DC2B}"/>
          </ac:spMkLst>
        </pc:spChg>
        <pc:spChg chg="mod">
          <ac:chgData name="Rashida Morton (2112665)" userId="3a3303b9-331e-42aa-a10e-33326a851d3e" providerId="ADAL" clId="{89DF88DF-6D4F-4835-AA9E-B6FECD5D2C60}" dt="2022-07-24T10:06:32.423" v="3280" actId="26606"/>
          <ac:spMkLst>
            <pc:docMk/>
            <pc:sldMk cId="473072863" sldId="285"/>
            <ac:spMk id="3" creationId="{39F5FD68-0AEF-FAD6-5FD9-2F78E037EB23}"/>
          </ac:spMkLst>
        </pc:spChg>
        <pc:spChg chg="add del">
          <ac:chgData name="Rashida Morton (2112665)" userId="3a3303b9-331e-42aa-a10e-33326a851d3e" providerId="ADAL" clId="{89DF88DF-6D4F-4835-AA9E-B6FECD5D2C60}" dt="2022-07-24T10:03:48.468" v="3238"/>
          <ac:spMkLst>
            <pc:docMk/>
            <pc:sldMk cId="473072863" sldId="285"/>
            <ac:spMk id="5" creationId="{375136A9-49F9-4DA0-A741-F065B0FA091D}"/>
          </ac:spMkLst>
        </pc:spChg>
        <pc:spChg chg="add del">
          <ac:chgData name="Rashida Morton (2112665)" userId="3a3303b9-331e-42aa-a10e-33326a851d3e" providerId="ADAL" clId="{89DF88DF-6D4F-4835-AA9E-B6FECD5D2C60}" dt="2022-07-24T10:03:48.468" v="3238"/>
          <ac:spMkLst>
            <pc:docMk/>
            <pc:sldMk cId="473072863" sldId="285"/>
            <ac:spMk id="6" creationId="{B912F6C7-0423-4B6F-AECE-710C848918FD}"/>
          </ac:spMkLst>
        </pc:spChg>
        <pc:spChg chg="add">
          <ac:chgData name="Rashida Morton (2112665)" userId="3a3303b9-331e-42aa-a10e-33326a851d3e" providerId="ADAL" clId="{89DF88DF-6D4F-4835-AA9E-B6FECD5D2C60}" dt="2022-07-13T20:51:58.485" v="1313" actId="26606"/>
          <ac:spMkLst>
            <pc:docMk/>
            <pc:sldMk cId="473072863" sldId="285"/>
            <ac:spMk id="8" creationId="{011FACCD-8B95-4879-B20F-26F41E8BC89A}"/>
          </ac:spMkLst>
        </pc:spChg>
        <pc:spChg chg="add">
          <ac:chgData name="Rashida Morton (2112665)" userId="3a3303b9-331e-42aa-a10e-33326a851d3e" providerId="ADAL" clId="{89DF88DF-6D4F-4835-AA9E-B6FECD5D2C60}" dt="2022-07-13T20:51:58.485" v="1313" actId="26606"/>
          <ac:spMkLst>
            <pc:docMk/>
            <pc:sldMk cId="473072863" sldId="285"/>
            <ac:spMk id="10" creationId="{E9B2A7AA-2C45-40F0-B861-4EB9AA9F66F8}"/>
          </ac:spMkLst>
        </pc:spChg>
        <pc:spChg chg="add">
          <ac:chgData name="Rashida Morton (2112665)" userId="3a3303b9-331e-42aa-a10e-33326a851d3e" providerId="ADAL" clId="{89DF88DF-6D4F-4835-AA9E-B6FECD5D2C60}" dt="2022-07-13T20:51:58.485" v="1313" actId="26606"/>
          <ac:spMkLst>
            <pc:docMk/>
            <pc:sldMk cId="473072863" sldId="285"/>
            <ac:spMk id="12" creationId="{3CE3689C-E8F8-4542-8800-E68B764AFD2E}"/>
          </ac:spMkLst>
        </pc:spChg>
        <pc:spChg chg="add">
          <ac:chgData name="Rashida Morton (2112665)" userId="3a3303b9-331e-42aa-a10e-33326a851d3e" providerId="ADAL" clId="{89DF88DF-6D4F-4835-AA9E-B6FECD5D2C60}" dt="2022-07-13T20:51:58.485" v="1313" actId="26606"/>
          <ac:spMkLst>
            <pc:docMk/>
            <pc:sldMk cId="473072863" sldId="285"/>
            <ac:spMk id="14" creationId="{52467CA7-F767-4582-9BB7-0B1AF75DF721}"/>
          </ac:spMkLst>
        </pc:spChg>
        <pc:picChg chg="add">
          <ac:chgData name="Rashida Morton (2112665)" userId="3a3303b9-331e-42aa-a10e-33326a851d3e" providerId="ADAL" clId="{89DF88DF-6D4F-4835-AA9E-B6FECD5D2C60}" dt="2022-07-24T10:06:32.423" v="3280" actId="26606"/>
          <ac:picMkLst>
            <pc:docMk/>
            <pc:sldMk cId="473072863" sldId="285"/>
            <ac:picMk id="9" creationId="{FC52C890-2C0C-C574-02DD-CB01A1431BC3}"/>
          </ac:picMkLst>
        </pc:picChg>
        <pc:cxnChg chg="add del">
          <ac:chgData name="Rashida Morton (2112665)" userId="3a3303b9-331e-42aa-a10e-33326a851d3e" providerId="ADAL" clId="{89DF88DF-6D4F-4835-AA9E-B6FECD5D2C60}" dt="2022-07-24T10:03:48.468" v="3238"/>
          <ac:cxnSpMkLst>
            <pc:docMk/>
            <pc:sldMk cId="473072863" sldId="285"/>
            <ac:cxnSpMk id="7" creationId="{A7208205-03EE-4EC8-9C34-59270C1880D8}"/>
          </ac:cxnSpMkLst>
        </pc:cxnChg>
      </pc:sldChg>
      <pc:sldChg chg="modSp mod">
        <pc:chgData name="Rashida Morton (2112665)" userId="3a3303b9-331e-42aa-a10e-33326a851d3e" providerId="ADAL" clId="{89DF88DF-6D4F-4835-AA9E-B6FECD5D2C60}" dt="2022-07-24T10:04:54.684" v="3269" actId="27636"/>
        <pc:sldMkLst>
          <pc:docMk/>
          <pc:sldMk cId="3612788866" sldId="288"/>
        </pc:sldMkLst>
        <pc:spChg chg="mod">
          <ac:chgData name="Rashida Morton (2112665)" userId="3a3303b9-331e-42aa-a10e-33326a851d3e" providerId="ADAL" clId="{89DF88DF-6D4F-4835-AA9E-B6FECD5D2C60}" dt="2022-07-24T10:04:54.684" v="3269" actId="27636"/>
          <ac:spMkLst>
            <pc:docMk/>
            <pc:sldMk cId="3612788866" sldId="288"/>
            <ac:spMk id="2" creationId="{397FF92F-B0C2-B00B-7F2E-0BDAF2EADF20}"/>
          </ac:spMkLst>
        </pc:spChg>
      </pc:sldChg>
      <pc:sldChg chg="delSp modSp mod delDesignElem">
        <pc:chgData name="Rashida Morton (2112665)" userId="3a3303b9-331e-42aa-a10e-33326a851d3e" providerId="ADAL" clId="{89DF88DF-6D4F-4835-AA9E-B6FECD5D2C60}" dt="2022-07-24T10:09:34.854" v="3296" actId="14100"/>
        <pc:sldMkLst>
          <pc:docMk/>
          <pc:sldMk cId="1465379301" sldId="289"/>
        </pc:sldMkLst>
        <pc:spChg chg="mod">
          <ac:chgData name="Rashida Morton (2112665)" userId="3a3303b9-331e-42aa-a10e-33326a851d3e" providerId="ADAL" clId="{89DF88DF-6D4F-4835-AA9E-B6FECD5D2C60}" dt="2022-07-24T10:09:34.854" v="3296" actId="14100"/>
          <ac:spMkLst>
            <pc:docMk/>
            <pc:sldMk cId="1465379301" sldId="289"/>
            <ac:spMk id="3" creationId="{4BD06077-DD78-15F0-66AF-8D6E4787C06A}"/>
          </ac:spMkLst>
        </pc:spChg>
        <pc:spChg chg="del">
          <ac:chgData name="Rashida Morton (2112665)" userId="3a3303b9-331e-42aa-a10e-33326a851d3e" providerId="ADAL" clId="{89DF88DF-6D4F-4835-AA9E-B6FECD5D2C60}" dt="2022-07-24T10:03:48.468" v="3238"/>
          <ac:spMkLst>
            <pc:docMk/>
            <pc:sldMk cId="1465379301" sldId="289"/>
            <ac:spMk id="18" creationId="{65F32515-9322-44A5-8C72-4C7BFB461869}"/>
          </ac:spMkLst>
        </pc:spChg>
        <pc:spChg chg="del">
          <ac:chgData name="Rashida Morton (2112665)" userId="3a3303b9-331e-42aa-a10e-33326a851d3e" providerId="ADAL" clId="{89DF88DF-6D4F-4835-AA9E-B6FECD5D2C60}" dt="2022-07-24T10:03:48.468" v="3238"/>
          <ac:spMkLst>
            <pc:docMk/>
            <pc:sldMk cId="1465379301" sldId="289"/>
            <ac:spMk id="19" creationId="{A617F13B-5021-454F-90E5-3AB2383BFD34}"/>
          </ac:spMkLst>
        </pc:spChg>
      </pc:sldChg>
      <pc:sldChg chg="new del">
        <pc:chgData name="Rashida Morton (2112665)" userId="3a3303b9-331e-42aa-a10e-33326a851d3e" providerId="ADAL" clId="{89DF88DF-6D4F-4835-AA9E-B6FECD5D2C60}" dt="2022-07-13T22:20:14.212" v="2084" actId="2696"/>
        <pc:sldMkLst>
          <pc:docMk/>
          <pc:sldMk cId="184334644" sldId="290"/>
        </pc:sldMkLst>
      </pc:sldChg>
      <pc:sldChg chg="addSp delSp modSp new mod setBg">
        <pc:chgData name="Rashida Morton (2112665)" userId="3a3303b9-331e-42aa-a10e-33326a851d3e" providerId="ADAL" clId="{89DF88DF-6D4F-4835-AA9E-B6FECD5D2C60}" dt="2022-07-24T10:04:31.736" v="3261" actId="27636"/>
        <pc:sldMkLst>
          <pc:docMk/>
          <pc:sldMk cId="414454207" sldId="291"/>
        </pc:sldMkLst>
        <pc:spChg chg="mod">
          <ac:chgData name="Rashida Morton (2112665)" userId="3a3303b9-331e-42aa-a10e-33326a851d3e" providerId="ADAL" clId="{89DF88DF-6D4F-4835-AA9E-B6FECD5D2C60}" dt="2022-07-13T21:36:15.336" v="1526" actId="26606"/>
          <ac:spMkLst>
            <pc:docMk/>
            <pc:sldMk cId="414454207" sldId="291"/>
            <ac:spMk id="2" creationId="{1E0F6482-9548-D97B-F487-7FC0887A441F}"/>
          </ac:spMkLst>
        </pc:spChg>
        <pc:spChg chg="mod">
          <ac:chgData name="Rashida Morton (2112665)" userId="3a3303b9-331e-42aa-a10e-33326a851d3e" providerId="ADAL" clId="{89DF88DF-6D4F-4835-AA9E-B6FECD5D2C60}" dt="2022-07-24T10:04:31.736" v="3261" actId="27636"/>
          <ac:spMkLst>
            <pc:docMk/>
            <pc:sldMk cId="414454207" sldId="291"/>
            <ac:spMk id="3" creationId="{ECA90721-39DA-494A-D5F1-AC63BBDDA94B}"/>
          </ac:spMkLst>
        </pc:spChg>
        <pc:spChg chg="del">
          <ac:chgData name="Rashida Morton (2112665)" userId="3a3303b9-331e-42aa-a10e-33326a851d3e" providerId="ADAL" clId="{89DF88DF-6D4F-4835-AA9E-B6FECD5D2C60}" dt="2022-07-13T21:35:23.784" v="1518" actId="931"/>
          <ac:spMkLst>
            <pc:docMk/>
            <pc:sldMk cId="414454207" sldId="291"/>
            <ac:spMk id="4" creationId="{FAC11CC9-4363-C4EA-876A-3E4E566FF85C}"/>
          </ac:spMkLst>
        </pc:spChg>
        <pc:picChg chg="add mod ord">
          <ac:chgData name="Rashida Morton (2112665)" userId="3a3303b9-331e-42aa-a10e-33326a851d3e" providerId="ADAL" clId="{89DF88DF-6D4F-4835-AA9E-B6FECD5D2C60}" dt="2022-07-13T21:36:15.336" v="1526" actId="26606"/>
          <ac:picMkLst>
            <pc:docMk/>
            <pc:sldMk cId="414454207" sldId="291"/>
            <ac:picMk id="6" creationId="{FEC15CD6-9B31-8B13-171B-462376EDE540}"/>
          </ac:picMkLst>
        </pc:picChg>
      </pc:sldChg>
      <pc:sldChg chg="addSp delSp modSp new mod">
        <pc:chgData name="Rashida Morton (2112665)" userId="3a3303b9-331e-42aa-a10e-33326a851d3e" providerId="ADAL" clId="{89DF88DF-6D4F-4835-AA9E-B6FECD5D2C60}" dt="2022-07-24T10:08:21.848" v="3293" actId="1076"/>
        <pc:sldMkLst>
          <pc:docMk/>
          <pc:sldMk cId="567471216" sldId="292"/>
        </pc:sldMkLst>
        <pc:spChg chg="mod">
          <ac:chgData name="Rashida Morton (2112665)" userId="3a3303b9-331e-42aa-a10e-33326a851d3e" providerId="ADAL" clId="{89DF88DF-6D4F-4835-AA9E-B6FECD5D2C60}" dt="2022-07-24T10:04:54.711" v="3272" actId="27636"/>
          <ac:spMkLst>
            <pc:docMk/>
            <pc:sldMk cId="567471216" sldId="292"/>
            <ac:spMk id="2" creationId="{84EB377F-D70F-6A64-8244-D42DE6B38603}"/>
          </ac:spMkLst>
        </pc:spChg>
        <pc:spChg chg="mod">
          <ac:chgData name="Rashida Morton (2112665)" userId="3a3303b9-331e-42aa-a10e-33326a851d3e" providerId="ADAL" clId="{89DF88DF-6D4F-4835-AA9E-B6FECD5D2C60}" dt="2022-07-24T10:04:54.066" v="3266"/>
          <ac:spMkLst>
            <pc:docMk/>
            <pc:sldMk cId="567471216" sldId="292"/>
            <ac:spMk id="3" creationId="{48EF7DFA-A165-D50E-0689-749D382607E6}"/>
          </ac:spMkLst>
        </pc:spChg>
        <pc:spChg chg="del">
          <ac:chgData name="Rashida Morton (2112665)" userId="3a3303b9-331e-42aa-a10e-33326a851d3e" providerId="ADAL" clId="{89DF88DF-6D4F-4835-AA9E-B6FECD5D2C60}" dt="2022-07-13T22:27:26.496" v="2091" actId="931"/>
          <ac:spMkLst>
            <pc:docMk/>
            <pc:sldMk cId="567471216" sldId="292"/>
            <ac:spMk id="4" creationId="{B27675BB-32F0-AC7E-06DC-7B1592BE6ED4}"/>
          </ac:spMkLst>
        </pc:spChg>
        <pc:spChg chg="add del mod">
          <ac:chgData name="Rashida Morton (2112665)" userId="3a3303b9-331e-42aa-a10e-33326a851d3e" providerId="ADAL" clId="{89DF88DF-6D4F-4835-AA9E-B6FECD5D2C60}" dt="2022-07-13T22:41:58.351" v="2099" actId="21"/>
          <ac:spMkLst>
            <pc:docMk/>
            <pc:sldMk cId="567471216" sldId="292"/>
            <ac:spMk id="7" creationId="{4599F2AA-1B50-9F3C-B6AB-B4AEE07E7D4C}"/>
          </ac:spMkLst>
        </pc:spChg>
        <pc:spChg chg="add mod">
          <ac:chgData name="Rashida Morton (2112665)" userId="3a3303b9-331e-42aa-a10e-33326a851d3e" providerId="ADAL" clId="{89DF88DF-6D4F-4835-AA9E-B6FECD5D2C60}" dt="2022-07-24T10:04:54.066" v="3266"/>
          <ac:spMkLst>
            <pc:docMk/>
            <pc:sldMk cId="567471216" sldId="292"/>
            <ac:spMk id="10" creationId="{B8D5415D-C5A9-6AAE-EB24-2E8ECEE227FE}"/>
          </ac:spMkLst>
        </pc:spChg>
        <pc:picChg chg="add del mod">
          <ac:chgData name="Rashida Morton (2112665)" userId="3a3303b9-331e-42aa-a10e-33326a851d3e" providerId="ADAL" clId="{89DF88DF-6D4F-4835-AA9E-B6FECD5D2C60}" dt="2022-07-13T22:41:58.351" v="2099" actId="21"/>
          <ac:picMkLst>
            <pc:docMk/>
            <pc:sldMk cId="567471216" sldId="292"/>
            <ac:picMk id="6" creationId="{AE23B26A-68F3-94F7-6AF1-90C0E5754387}"/>
          </ac:picMkLst>
        </pc:picChg>
        <pc:picChg chg="add mod">
          <ac:chgData name="Rashida Morton (2112665)" userId="3a3303b9-331e-42aa-a10e-33326a851d3e" providerId="ADAL" clId="{89DF88DF-6D4F-4835-AA9E-B6FECD5D2C60}" dt="2022-07-24T10:08:21.848" v="3293" actId="1076"/>
          <ac:picMkLst>
            <pc:docMk/>
            <pc:sldMk cId="567471216" sldId="292"/>
            <ac:picMk id="8" creationId="{810195F0-1183-884B-ABC9-B40E44CEF522}"/>
          </ac:picMkLst>
        </pc:picChg>
      </pc:sldChg>
      <pc:sldChg chg="addSp modSp new mod">
        <pc:chgData name="Rashida Morton (2112665)" userId="3a3303b9-331e-42aa-a10e-33326a851d3e" providerId="ADAL" clId="{89DF88DF-6D4F-4835-AA9E-B6FECD5D2C60}" dt="2022-07-17T08:15:42.416" v="2457" actId="20577"/>
        <pc:sldMkLst>
          <pc:docMk/>
          <pc:sldMk cId="2284530249" sldId="293"/>
        </pc:sldMkLst>
        <pc:spChg chg="add mod">
          <ac:chgData name="Rashida Morton (2112665)" userId="3a3303b9-331e-42aa-a10e-33326a851d3e" providerId="ADAL" clId="{89DF88DF-6D4F-4835-AA9E-B6FECD5D2C60}" dt="2022-07-17T08:15:42.416" v="2457" actId="20577"/>
          <ac:spMkLst>
            <pc:docMk/>
            <pc:sldMk cId="2284530249" sldId="293"/>
            <ac:spMk id="2" creationId="{36C45D39-4603-F5F5-0438-BE5373FB1162}"/>
          </ac:spMkLst>
        </pc:spChg>
      </pc:sldChg>
      <pc:sldChg chg="modSp mod">
        <pc:chgData name="Rashida Morton (2112665)" userId="3a3303b9-331e-42aa-a10e-33326a851d3e" providerId="ADAL" clId="{89DF88DF-6D4F-4835-AA9E-B6FECD5D2C60}" dt="2022-07-24T10:04:54.704" v="3271" actId="27636"/>
        <pc:sldMkLst>
          <pc:docMk/>
          <pc:sldMk cId="2167637065" sldId="295"/>
        </pc:sldMkLst>
        <pc:spChg chg="mod">
          <ac:chgData name="Rashida Morton (2112665)" userId="3a3303b9-331e-42aa-a10e-33326a851d3e" providerId="ADAL" clId="{89DF88DF-6D4F-4835-AA9E-B6FECD5D2C60}" dt="2022-07-24T10:04:54.699" v="3270" actId="27636"/>
          <ac:spMkLst>
            <pc:docMk/>
            <pc:sldMk cId="2167637065" sldId="295"/>
            <ac:spMk id="3" creationId="{D93D2828-137C-986F-78E9-2994121E7824}"/>
          </ac:spMkLst>
        </pc:spChg>
        <pc:spChg chg="mod">
          <ac:chgData name="Rashida Morton (2112665)" userId="3a3303b9-331e-42aa-a10e-33326a851d3e" providerId="ADAL" clId="{89DF88DF-6D4F-4835-AA9E-B6FECD5D2C60}" dt="2022-07-24T10:04:54.704" v="3271" actId="27636"/>
          <ac:spMkLst>
            <pc:docMk/>
            <pc:sldMk cId="2167637065" sldId="295"/>
            <ac:spMk id="4" creationId="{7623898A-719D-55D8-B65E-7C3A311D6A0D}"/>
          </ac:spMkLst>
        </pc:spChg>
      </pc:sldChg>
      <pc:sldChg chg="delSp modSp mod">
        <pc:chgData name="Rashida Morton (2112665)" userId="3a3303b9-331e-42aa-a10e-33326a851d3e" providerId="ADAL" clId="{89DF88DF-6D4F-4835-AA9E-B6FECD5D2C60}" dt="2022-07-24T09:34:35.543" v="2930" actId="1076"/>
        <pc:sldMkLst>
          <pc:docMk/>
          <pc:sldMk cId="1936798344" sldId="296"/>
        </pc:sldMkLst>
        <pc:spChg chg="mod">
          <ac:chgData name="Rashida Morton (2112665)" userId="3a3303b9-331e-42aa-a10e-33326a851d3e" providerId="ADAL" clId="{89DF88DF-6D4F-4835-AA9E-B6FECD5D2C60}" dt="2022-07-24T09:03:28.571" v="2862" actId="1076"/>
          <ac:spMkLst>
            <pc:docMk/>
            <pc:sldMk cId="1936798344" sldId="296"/>
            <ac:spMk id="3" creationId="{81F28063-0665-BAB7-B04D-506BDAF29B7E}"/>
          </ac:spMkLst>
        </pc:spChg>
        <pc:spChg chg="mod">
          <ac:chgData name="Rashida Morton (2112665)" userId="3a3303b9-331e-42aa-a10e-33326a851d3e" providerId="ADAL" clId="{89DF88DF-6D4F-4835-AA9E-B6FECD5D2C60}" dt="2022-07-24T09:34:35.543" v="2930" actId="1076"/>
          <ac:spMkLst>
            <pc:docMk/>
            <pc:sldMk cId="1936798344" sldId="296"/>
            <ac:spMk id="6" creationId="{3E56947F-A4C2-8527-AFC0-D74F6D480AFE}"/>
          </ac:spMkLst>
        </pc:spChg>
        <pc:spChg chg="del mod">
          <ac:chgData name="Rashida Morton (2112665)" userId="3a3303b9-331e-42aa-a10e-33326a851d3e" providerId="ADAL" clId="{89DF88DF-6D4F-4835-AA9E-B6FECD5D2C60}" dt="2022-07-24T09:03:08.525" v="2859"/>
          <ac:spMkLst>
            <pc:docMk/>
            <pc:sldMk cId="1936798344" sldId="296"/>
            <ac:spMk id="8" creationId="{4D7FAA26-C93A-FA68-F8C9-F54ECE579C4E}"/>
          </ac:spMkLst>
        </pc:spChg>
        <pc:picChg chg="mod">
          <ac:chgData name="Rashida Morton (2112665)" userId="3a3303b9-331e-42aa-a10e-33326a851d3e" providerId="ADAL" clId="{89DF88DF-6D4F-4835-AA9E-B6FECD5D2C60}" dt="2022-07-24T09:34:29.618" v="2929" actId="14100"/>
          <ac:picMkLst>
            <pc:docMk/>
            <pc:sldMk cId="1936798344" sldId="296"/>
            <ac:picMk id="2" creationId="{5CF7CA73-FAF0-3D45-A626-3C7B628B960E}"/>
          </ac:picMkLst>
        </pc:picChg>
        <pc:picChg chg="del">
          <ac:chgData name="Rashida Morton (2112665)" userId="3a3303b9-331e-42aa-a10e-33326a851d3e" providerId="ADAL" clId="{89DF88DF-6D4F-4835-AA9E-B6FECD5D2C60}" dt="2022-07-24T09:03:08.508" v="2857" actId="21"/>
          <ac:picMkLst>
            <pc:docMk/>
            <pc:sldMk cId="1936798344" sldId="296"/>
            <ac:picMk id="4" creationId="{95132982-5404-A649-8405-81CDD839F213}"/>
          </ac:picMkLst>
        </pc:picChg>
      </pc:sldChg>
      <pc:sldChg chg="addSp modSp mod">
        <pc:chgData name="Rashida Morton (2112665)" userId="3a3303b9-331e-42aa-a10e-33326a851d3e" providerId="ADAL" clId="{89DF88DF-6D4F-4835-AA9E-B6FECD5D2C60}" dt="2022-07-24T09:52:05.709" v="3058" actId="20577"/>
        <pc:sldMkLst>
          <pc:docMk/>
          <pc:sldMk cId="1485473846" sldId="297"/>
        </pc:sldMkLst>
        <pc:spChg chg="add mod">
          <ac:chgData name="Rashida Morton (2112665)" userId="3a3303b9-331e-42aa-a10e-33326a851d3e" providerId="ADAL" clId="{89DF88DF-6D4F-4835-AA9E-B6FECD5D2C60}" dt="2022-07-24T09:52:05.709" v="3058" actId="20577"/>
          <ac:spMkLst>
            <pc:docMk/>
            <pc:sldMk cId="1485473846" sldId="297"/>
            <ac:spMk id="3" creationId="{7B563300-0545-05A7-CBA8-167FCC171A4A}"/>
          </ac:spMkLst>
        </pc:spChg>
      </pc:sldChg>
      <pc:sldChg chg="addSp delSp modSp mod setBg">
        <pc:chgData name="Rashida Morton (2112665)" userId="3a3303b9-331e-42aa-a10e-33326a851d3e" providerId="ADAL" clId="{89DF88DF-6D4F-4835-AA9E-B6FECD5D2C60}" dt="2022-07-24T10:11:18.864" v="3304" actId="20577"/>
        <pc:sldMkLst>
          <pc:docMk/>
          <pc:sldMk cId="351556986" sldId="298"/>
        </pc:sldMkLst>
        <pc:spChg chg="mod">
          <ac:chgData name="Rashida Morton (2112665)" userId="3a3303b9-331e-42aa-a10e-33326a851d3e" providerId="ADAL" clId="{89DF88DF-6D4F-4835-AA9E-B6FECD5D2C60}" dt="2022-07-24T10:11:06.214" v="3302" actId="26606"/>
          <ac:spMkLst>
            <pc:docMk/>
            <pc:sldMk cId="351556986" sldId="298"/>
            <ac:spMk id="2" creationId="{5ED85D06-EB07-0F98-2E11-4F066CB4564F}"/>
          </ac:spMkLst>
        </pc:spChg>
        <pc:spChg chg="add del">
          <ac:chgData name="Rashida Morton (2112665)" userId="3a3303b9-331e-42aa-a10e-33326a851d3e" providerId="ADAL" clId="{89DF88DF-6D4F-4835-AA9E-B6FECD5D2C60}" dt="2022-07-24T10:02:21.817" v="3235" actId="26606"/>
          <ac:spMkLst>
            <pc:docMk/>
            <pc:sldMk cId="351556986" sldId="298"/>
            <ac:spMk id="3" creationId="{A6398720-FA48-97B9-B475-98A72D56B1D8}"/>
          </ac:spMkLst>
        </pc:spChg>
        <pc:spChg chg="add del">
          <ac:chgData name="Rashida Morton (2112665)" userId="3a3303b9-331e-42aa-a10e-33326a851d3e" providerId="ADAL" clId="{89DF88DF-6D4F-4835-AA9E-B6FECD5D2C60}" dt="2022-07-24T10:02:21.817" v="3235" actId="26606"/>
          <ac:spMkLst>
            <pc:docMk/>
            <pc:sldMk cId="351556986" sldId="298"/>
            <ac:spMk id="12" creationId="{5690F3EE-0CD1-4520-B020-4E1DF3141C74}"/>
          </ac:spMkLst>
        </pc:spChg>
        <pc:spChg chg="add del">
          <ac:chgData name="Rashida Morton (2112665)" userId="3a3303b9-331e-42aa-a10e-33326a851d3e" providerId="ADAL" clId="{89DF88DF-6D4F-4835-AA9E-B6FECD5D2C60}" dt="2022-07-24T10:02:21.817" v="3235" actId="26606"/>
          <ac:spMkLst>
            <pc:docMk/>
            <pc:sldMk cId="351556986" sldId="298"/>
            <ac:spMk id="13" creationId="{9EFDE1E9-7FE0-45CA-9DE2-237F77319A9F}"/>
          </ac:spMkLst>
        </pc:spChg>
        <pc:graphicFrameChg chg="add del">
          <ac:chgData name="Rashida Morton (2112665)" userId="3a3303b9-331e-42aa-a10e-33326a851d3e" providerId="ADAL" clId="{89DF88DF-6D4F-4835-AA9E-B6FECD5D2C60}" dt="2022-07-24T10:02:21.794" v="3234" actId="26606"/>
          <ac:graphicFrameMkLst>
            <pc:docMk/>
            <pc:sldMk cId="351556986" sldId="298"/>
            <ac:graphicFrameMk id="15" creationId="{C890D162-3518-93D4-D7C1-D8D5387B6DF6}"/>
          </ac:graphicFrameMkLst>
        </pc:graphicFrameChg>
        <pc:graphicFrameChg chg="add mod modGraphic">
          <ac:chgData name="Rashida Morton (2112665)" userId="3a3303b9-331e-42aa-a10e-33326a851d3e" providerId="ADAL" clId="{89DF88DF-6D4F-4835-AA9E-B6FECD5D2C60}" dt="2022-07-24T10:11:18.864" v="3304" actId="20577"/>
          <ac:graphicFrameMkLst>
            <pc:docMk/>
            <pc:sldMk cId="351556986" sldId="298"/>
            <ac:graphicFrameMk id="17" creationId="{6EEAEFFC-5D70-6FAE-6FE2-5665B364706C}"/>
          </ac:graphicFrameMkLst>
        </pc:graphicFrameChg>
        <pc:picChg chg="add">
          <ac:chgData name="Rashida Morton (2112665)" userId="3a3303b9-331e-42aa-a10e-33326a851d3e" providerId="ADAL" clId="{89DF88DF-6D4F-4835-AA9E-B6FECD5D2C60}" dt="2022-07-24T10:11:06.214" v="3302" actId="26606"/>
          <ac:picMkLst>
            <pc:docMk/>
            <pc:sldMk cId="351556986" sldId="298"/>
            <ac:picMk id="22" creationId="{82AABC82-C2D1-4340-A6DF-6E73DF06FCAC}"/>
          </ac:picMkLst>
        </pc:picChg>
      </pc:sldChg>
      <pc:sldChg chg="modSp mod">
        <pc:chgData name="Rashida Morton (2112665)" userId="3a3303b9-331e-42aa-a10e-33326a851d3e" providerId="ADAL" clId="{89DF88DF-6D4F-4835-AA9E-B6FECD5D2C60}" dt="2022-07-24T10:04:31.705" v="3260" actId="27636"/>
        <pc:sldMkLst>
          <pc:docMk/>
          <pc:sldMk cId="2087541760" sldId="299"/>
        </pc:sldMkLst>
        <pc:spChg chg="mod">
          <ac:chgData name="Rashida Morton (2112665)" userId="3a3303b9-331e-42aa-a10e-33326a851d3e" providerId="ADAL" clId="{89DF88DF-6D4F-4835-AA9E-B6FECD5D2C60}" dt="2022-07-24T10:04:31.705" v="3260" actId="27636"/>
          <ac:spMkLst>
            <pc:docMk/>
            <pc:sldMk cId="2087541760" sldId="299"/>
            <ac:spMk id="4" creationId="{AF2E70C5-FFEE-DFC5-D7C1-E0FF2BC31B9A}"/>
          </ac:spMkLst>
        </pc:spChg>
      </pc:sldChg>
      <pc:sldChg chg="addSp delSp modSp new mod setBg">
        <pc:chgData name="Rashida Morton (2112665)" userId="3a3303b9-331e-42aa-a10e-33326a851d3e" providerId="ADAL" clId="{89DF88DF-6D4F-4835-AA9E-B6FECD5D2C60}" dt="2022-07-24T10:10:57.805" v="3301" actId="26606"/>
        <pc:sldMkLst>
          <pc:docMk/>
          <pc:sldMk cId="4096519257" sldId="300"/>
        </pc:sldMkLst>
        <pc:spChg chg="add del mod">
          <ac:chgData name="Rashida Morton (2112665)" userId="3a3303b9-331e-42aa-a10e-33326a851d3e" providerId="ADAL" clId="{89DF88DF-6D4F-4835-AA9E-B6FECD5D2C60}" dt="2022-07-24T10:10:57.805" v="3301" actId="26606"/>
          <ac:spMkLst>
            <pc:docMk/>
            <pc:sldMk cId="4096519257" sldId="300"/>
            <ac:spMk id="2" creationId="{39FAF873-D93C-1B39-6B7B-66C7CDB71EDF}"/>
          </ac:spMkLst>
        </pc:spChg>
        <pc:spChg chg="add del">
          <ac:chgData name="Rashida Morton (2112665)" userId="3a3303b9-331e-42aa-a10e-33326a851d3e" providerId="ADAL" clId="{89DF88DF-6D4F-4835-AA9E-B6FECD5D2C60}" dt="2022-07-24T10:10:52.585" v="3298" actId="26606"/>
          <ac:spMkLst>
            <pc:docMk/>
            <pc:sldMk cId="4096519257" sldId="300"/>
            <ac:spMk id="7" creationId="{9A6C2C86-63BF-47D5-AA3F-905111A238E2}"/>
          </ac:spMkLst>
        </pc:spChg>
        <pc:graphicFrameChg chg="add del">
          <ac:chgData name="Rashida Morton (2112665)" userId="3a3303b9-331e-42aa-a10e-33326a851d3e" providerId="ADAL" clId="{89DF88DF-6D4F-4835-AA9E-B6FECD5D2C60}" dt="2022-07-24T10:10:57.703" v="3300" actId="26606"/>
          <ac:graphicFrameMkLst>
            <pc:docMk/>
            <pc:sldMk cId="4096519257" sldId="300"/>
            <ac:graphicFrameMk id="4" creationId="{D3C6C2E9-CC12-323F-B9E7-3B591F6CBBE5}"/>
          </ac:graphicFrameMkLst>
        </pc:graphicFrameChg>
        <pc:graphicFrameChg chg="add">
          <ac:chgData name="Rashida Morton (2112665)" userId="3a3303b9-331e-42aa-a10e-33326a851d3e" providerId="ADAL" clId="{89DF88DF-6D4F-4835-AA9E-B6FECD5D2C60}" dt="2022-07-24T10:10:57.805" v="3301" actId="26606"/>
          <ac:graphicFrameMkLst>
            <pc:docMk/>
            <pc:sldMk cId="4096519257" sldId="300"/>
            <ac:graphicFrameMk id="11" creationId="{FF973747-1A01-A537-E915-8CC60F8D063B}"/>
          </ac:graphicFrameMkLst>
        </pc:graphicFrameChg>
        <pc:picChg chg="add del">
          <ac:chgData name="Rashida Morton (2112665)" userId="3a3303b9-331e-42aa-a10e-33326a851d3e" providerId="ADAL" clId="{89DF88DF-6D4F-4835-AA9E-B6FECD5D2C60}" dt="2022-07-24T10:10:57.703" v="3300" actId="26606"/>
          <ac:picMkLst>
            <pc:docMk/>
            <pc:sldMk cId="4096519257" sldId="300"/>
            <ac:picMk id="8" creationId="{B577D423-FE81-4236-89DE-39776B810941}"/>
          </ac:picMkLst>
        </pc:picChg>
        <pc:picChg chg="add">
          <ac:chgData name="Rashida Morton (2112665)" userId="3a3303b9-331e-42aa-a10e-33326a851d3e" providerId="ADAL" clId="{89DF88DF-6D4F-4835-AA9E-B6FECD5D2C60}" dt="2022-07-24T10:10:57.805" v="3301" actId="26606"/>
          <ac:picMkLst>
            <pc:docMk/>
            <pc:sldMk cId="4096519257" sldId="300"/>
            <ac:picMk id="10" creationId="{82AABC82-C2D1-4340-A6DF-6E73DF06FCAC}"/>
          </ac:picMkLst>
        </pc:picChg>
        <pc:cxnChg chg="add del">
          <ac:chgData name="Rashida Morton (2112665)" userId="3a3303b9-331e-42aa-a10e-33326a851d3e" providerId="ADAL" clId="{89DF88DF-6D4F-4835-AA9E-B6FECD5D2C60}" dt="2022-07-24T10:10:52.585" v="3298" actId="26606"/>
          <ac:cxnSpMkLst>
            <pc:docMk/>
            <pc:sldMk cId="4096519257" sldId="300"/>
            <ac:cxnSpMk id="9" creationId="{425A0768-3044-4AA9-A889-D2CAA68C517A}"/>
          </ac:cxnSpMkLst>
        </pc:cxnChg>
      </pc:sldChg>
    </pc:docChg>
  </pc:docChgLst>
  <pc:docChgLst>
    <pc:chgData name="Berfin Sahin (2120511)" userId="S::2120511@student.uwtsd.ac.uk::3a8ffd1f-e239-4c9e-9749-d6ccbe19cbc0" providerId="AD" clId="Web-{A7F4A13D-5380-A9E2-7B4E-A2D0177FAB54}"/>
    <pc:docChg chg="modSld">
      <pc:chgData name="Berfin Sahin (2120511)" userId="S::2120511@student.uwtsd.ac.uk::3a8ffd1f-e239-4c9e-9749-d6ccbe19cbc0" providerId="AD" clId="Web-{A7F4A13D-5380-A9E2-7B4E-A2D0177FAB54}" dt="2022-07-19T14:57:04.960" v="171" actId="1076"/>
      <pc:docMkLst>
        <pc:docMk/>
      </pc:docMkLst>
      <pc:sldChg chg="addSp delSp modSp">
        <pc:chgData name="Berfin Sahin (2120511)" userId="S::2120511@student.uwtsd.ac.uk::3a8ffd1f-e239-4c9e-9749-d6ccbe19cbc0" providerId="AD" clId="Web-{A7F4A13D-5380-A9E2-7B4E-A2D0177FAB54}" dt="2022-07-19T14:48:20.125" v="109" actId="1076"/>
        <pc:sldMkLst>
          <pc:docMk/>
          <pc:sldMk cId="2680584309" sldId="280"/>
        </pc:sldMkLst>
        <pc:spChg chg="mod">
          <ac:chgData name="Berfin Sahin (2120511)" userId="S::2120511@student.uwtsd.ac.uk::3a8ffd1f-e239-4c9e-9749-d6ccbe19cbc0" providerId="AD" clId="Web-{A7F4A13D-5380-A9E2-7B4E-A2D0177FAB54}" dt="2022-07-19T14:45:43.379" v="93" actId="1076"/>
          <ac:spMkLst>
            <pc:docMk/>
            <pc:sldMk cId="2680584309" sldId="280"/>
            <ac:spMk id="2" creationId="{F230E329-A405-28DB-4F0D-046D77C53D2E}"/>
          </ac:spMkLst>
        </pc:spChg>
        <pc:spChg chg="mod">
          <ac:chgData name="Berfin Sahin (2120511)" userId="S::2120511@student.uwtsd.ac.uk::3a8ffd1f-e239-4c9e-9749-d6ccbe19cbc0" providerId="AD" clId="Web-{A7F4A13D-5380-A9E2-7B4E-A2D0177FAB54}" dt="2022-07-19T14:45:47.505" v="94" actId="1076"/>
          <ac:spMkLst>
            <pc:docMk/>
            <pc:sldMk cId="2680584309" sldId="280"/>
            <ac:spMk id="3" creationId="{F6F73DF7-D1A7-1240-0AEC-DD6E6880C4CD}"/>
          </ac:spMkLst>
        </pc:spChg>
        <pc:spChg chg="add del">
          <ac:chgData name="Berfin Sahin (2120511)" userId="S::2120511@student.uwtsd.ac.uk::3a8ffd1f-e239-4c9e-9749-d6ccbe19cbc0" providerId="AD" clId="Web-{A7F4A13D-5380-A9E2-7B4E-A2D0177FAB54}" dt="2022-07-19T14:46:19.788" v="98"/>
          <ac:spMkLst>
            <pc:docMk/>
            <pc:sldMk cId="2680584309" sldId="280"/>
            <ac:spMk id="4" creationId="{D3D2AF0B-C346-F1F4-9580-943499969DB3}"/>
          </ac:spMkLst>
        </pc:spChg>
        <pc:spChg chg="add del mod">
          <ac:chgData name="Berfin Sahin (2120511)" userId="S::2120511@student.uwtsd.ac.uk::3a8ffd1f-e239-4c9e-9749-d6ccbe19cbc0" providerId="AD" clId="Web-{A7F4A13D-5380-A9E2-7B4E-A2D0177FAB54}" dt="2022-07-19T14:48:19.828" v="106"/>
          <ac:spMkLst>
            <pc:docMk/>
            <pc:sldMk cId="2680584309" sldId="280"/>
            <ac:spMk id="5" creationId="{31A41D0F-69E2-5580-4091-AD0F25664C4F}"/>
          </ac:spMkLst>
        </pc:spChg>
        <pc:spChg chg="add del">
          <ac:chgData name="Berfin Sahin (2120511)" userId="S::2120511@student.uwtsd.ac.uk::3a8ffd1f-e239-4c9e-9749-d6ccbe19cbc0" providerId="AD" clId="Web-{A7F4A13D-5380-A9E2-7B4E-A2D0177FAB54}" dt="2022-07-19T14:46:33.820" v="102"/>
          <ac:spMkLst>
            <pc:docMk/>
            <pc:sldMk cId="2680584309" sldId="280"/>
            <ac:spMk id="6" creationId="{1ED90F29-1DCC-900A-8700-6EA82FBC1112}"/>
          </ac:spMkLst>
        </pc:spChg>
        <pc:picChg chg="add mod">
          <ac:chgData name="Berfin Sahin (2120511)" userId="S::2120511@student.uwtsd.ac.uk::3a8ffd1f-e239-4c9e-9749-d6ccbe19cbc0" providerId="AD" clId="Web-{A7F4A13D-5380-A9E2-7B4E-A2D0177FAB54}" dt="2022-07-19T14:48:20.125" v="109" actId="1076"/>
          <ac:picMkLst>
            <pc:docMk/>
            <pc:sldMk cId="2680584309" sldId="280"/>
            <ac:picMk id="7" creationId="{C9D3568B-7B59-76B4-CC5F-73F40239A645}"/>
          </ac:picMkLst>
        </pc:picChg>
      </pc:sldChg>
      <pc:sldChg chg="modSp">
        <pc:chgData name="Berfin Sahin (2120511)" userId="S::2120511@student.uwtsd.ac.uk::3a8ffd1f-e239-4c9e-9749-d6ccbe19cbc0" providerId="AD" clId="Web-{A7F4A13D-5380-A9E2-7B4E-A2D0177FAB54}" dt="2022-07-19T14:57:04.960" v="171" actId="1076"/>
        <pc:sldMkLst>
          <pc:docMk/>
          <pc:sldMk cId="1147055049" sldId="281"/>
        </pc:sldMkLst>
        <pc:spChg chg="mod">
          <ac:chgData name="Berfin Sahin (2120511)" userId="S::2120511@student.uwtsd.ac.uk::3a8ffd1f-e239-4c9e-9749-d6ccbe19cbc0" providerId="AD" clId="Web-{A7F4A13D-5380-A9E2-7B4E-A2D0177FAB54}" dt="2022-07-19T14:49:49.850" v="146" actId="1076"/>
          <ac:spMkLst>
            <pc:docMk/>
            <pc:sldMk cId="1147055049" sldId="281"/>
            <ac:spMk id="2" creationId="{310398E8-8519-E2DD-4027-370E2B2F8B3E}"/>
          </ac:spMkLst>
        </pc:spChg>
        <pc:spChg chg="mod">
          <ac:chgData name="Berfin Sahin (2120511)" userId="S::2120511@student.uwtsd.ac.uk::3a8ffd1f-e239-4c9e-9749-d6ccbe19cbc0" providerId="AD" clId="Web-{A7F4A13D-5380-A9E2-7B4E-A2D0177FAB54}" dt="2022-07-19T14:57:04.960" v="171" actId="1076"/>
          <ac:spMkLst>
            <pc:docMk/>
            <pc:sldMk cId="1147055049" sldId="281"/>
            <ac:spMk id="3" creationId="{1C640D36-320A-B003-F052-66436E4018B4}"/>
          </ac:spMkLst>
        </pc:spChg>
      </pc:sldChg>
      <pc:sldChg chg="modSp">
        <pc:chgData name="Berfin Sahin (2120511)" userId="S::2120511@student.uwtsd.ac.uk::3a8ffd1f-e239-4c9e-9749-d6ccbe19cbc0" providerId="AD" clId="Web-{A7F4A13D-5380-A9E2-7B4E-A2D0177FAB54}" dt="2022-07-19T14:22:50.763" v="2" actId="1076"/>
        <pc:sldMkLst>
          <pc:docMk/>
          <pc:sldMk cId="473072863" sldId="285"/>
        </pc:sldMkLst>
        <pc:spChg chg="mod">
          <ac:chgData name="Berfin Sahin (2120511)" userId="S::2120511@student.uwtsd.ac.uk::3a8ffd1f-e239-4c9e-9749-d6ccbe19cbc0" providerId="AD" clId="Web-{A7F4A13D-5380-A9E2-7B4E-A2D0177FAB54}" dt="2022-07-19T14:22:50.763" v="2" actId="1076"/>
          <ac:spMkLst>
            <pc:docMk/>
            <pc:sldMk cId="473072863" sldId="285"/>
            <ac:spMk id="3" creationId="{39F5FD68-0AEF-FAD6-5FD9-2F78E037EB23}"/>
          </ac:spMkLst>
        </pc:spChg>
      </pc:sldChg>
    </pc:docChg>
  </pc:docChgLst>
  <pc:docChgLst>
    <pc:chgData name="Stefania Enoaica (2124107)" userId="S::2124107@student.uwtsd.ac.uk::bfea2ef8-9356-42a6-b1ed-406449001e1c" providerId="AD" clId="Web-{F3234360-6855-9906-F599-ABD761572DC1}"/>
    <pc:docChg chg="addSld delSld modSld addMainMaster delMainMaster">
      <pc:chgData name="Stefania Enoaica (2124107)" userId="S::2124107@student.uwtsd.ac.uk::bfea2ef8-9356-42a6-b1ed-406449001e1c" providerId="AD" clId="Web-{F3234360-6855-9906-F599-ABD761572DC1}" dt="2022-07-13T21:50:18.154" v="1434"/>
      <pc:docMkLst>
        <pc:docMk/>
      </pc:docMkLst>
      <pc:sldChg chg="addSp delSp modSp mod setBg modClrScheme delDesignElem chgLayout">
        <pc:chgData name="Stefania Enoaica (2124107)" userId="S::2124107@student.uwtsd.ac.uk::bfea2ef8-9356-42a6-b1ed-406449001e1c" providerId="AD" clId="Web-{F3234360-6855-9906-F599-ABD761572DC1}" dt="2022-07-13T21:50:18.154" v="1434"/>
        <pc:sldMkLst>
          <pc:docMk/>
          <pc:sldMk cId="491776697" sldId="258"/>
        </pc:sldMkLst>
        <pc:spChg chg="mod ord">
          <ac:chgData name="Stefania Enoaica (2124107)" userId="S::2124107@student.uwtsd.ac.uk::bfea2ef8-9356-42a6-b1ed-406449001e1c" providerId="AD" clId="Web-{F3234360-6855-9906-F599-ABD761572DC1}" dt="2022-07-13T21:50:18.154" v="1434"/>
          <ac:spMkLst>
            <pc:docMk/>
            <pc:sldMk cId="491776697" sldId="258"/>
            <ac:spMk id="2" creationId="{603D9E25-001F-4D94-2B16-DE3DA17ACADC}"/>
          </ac:spMkLst>
        </pc:spChg>
        <pc:spChg chg="add del mod ord">
          <ac:chgData name="Stefania Enoaica (2124107)" userId="S::2124107@student.uwtsd.ac.uk::bfea2ef8-9356-42a6-b1ed-406449001e1c" providerId="AD" clId="Web-{F3234360-6855-9906-F599-ABD761572DC1}" dt="2022-07-13T21:50:18.154" v="1434"/>
          <ac:spMkLst>
            <pc:docMk/>
            <pc:sldMk cId="491776697" sldId="258"/>
            <ac:spMk id="3" creationId="{D818490E-9EA8-BF6A-EAA6-B5AA7A37544C}"/>
          </ac:spMkLst>
        </pc:spChg>
        <pc:spChg chg="add del">
          <ac:chgData name="Stefania Enoaica (2124107)" userId="S::2124107@student.uwtsd.ac.uk::bfea2ef8-9356-42a6-b1ed-406449001e1c" providerId="AD" clId="Web-{F3234360-6855-9906-F599-ABD761572DC1}" dt="2022-07-13T21:49:57.388" v="1427"/>
          <ac:spMkLst>
            <pc:docMk/>
            <pc:sldMk cId="491776697" sldId="258"/>
            <ac:spMk id="6" creationId="{5BBD3ED2-B0E6-45A2-ABD5-ECF31BC37C2E}"/>
          </ac:spMkLst>
        </pc:spChg>
        <pc:spChg chg="add del">
          <ac:chgData name="Stefania Enoaica (2124107)" userId="S::2124107@student.uwtsd.ac.uk::bfea2ef8-9356-42a6-b1ed-406449001e1c" providerId="AD" clId="Web-{F3234360-6855-9906-F599-ABD761572DC1}" dt="2022-07-13T21:49:57.388" v="1427"/>
          <ac:spMkLst>
            <pc:docMk/>
            <pc:sldMk cId="491776697" sldId="258"/>
            <ac:spMk id="7" creationId="{F2D2D1E8-4ABF-4B6B-B39D-40B080B61E49}"/>
          </ac:spMkLst>
        </pc:spChg>
        <pc:spChg chg="add del">
          <ac:chgData name="Stefania Enoaica (2124107)" userId="S::2124107@student.uwtsd.ac.uk::bfea2ef8-9356-42a6-b1ed-406449001e1c" providerId="AD" clId="Web-{F3234360-6855-9906-F599-ABD761572DC1}" dt="2022-07-13T21:06:27.999" v="419"/>
          <ac:spMkLst>
            <pc:docMk/>
            <pc:sldMk cId="491776697" sldId="258"/>
            <ac:spMk id="8" creationId="{D6E5E839-040E-4D3E-B50A-8D803DFE4AE0}"/>
          </ac:spMkLst>
        </pc:spChg>
        <pc:spChg chg="add del">
          <ac:chgData name="Stefania Enoaica (2124107)" userId="S::2124107@student.uwtsd.ac.uk::bfea2ef8-9356-42a6-b1ed-406449001e1c" providerId="AD" clId="Web-{F3234360-6855-9906-F599-ABD761572DC1}" dt="2022-07-13T21:06:27.999" v="419"/>
          <ac:spMkLst>
            <pc:docMk/>
            <pc:sldMk cId="491776697" sldId="258"/>
            <ac:spMk id="10" creationId="{FFF3F4B4-A2E6-47B5-92FB-37BEEAFA4CC0}"/>
          </ac:spMkLst>
        </pc:spChg>
        <pc:spChg chg="add del">
          <ac:chgData name="Stefania Enoaica (2124107)" userId="S::2124107@student.uwtsd.ac.uk::bfea2ef8-9356-42a6-b1ed-406449001e1c" providerId="AD" clId="Web-{F3234360-6855-9906-F599-ABD761572DC1}" dt="2022-07-13T20:21:13.464" v="51"/>
          <ac:spMkLst>
            <pc:docMk/>
            <pc:sldMk cId="491776697" sldId="258"/>
            <ac:spMk id="11" creationId="{50BAC42A-A0DE-673E-A1F2-0198BCCDB188}"/>
          </ac:spMkLst>
        </pc:spChg>
        <pc:spChg chg="add del">
          <ac:chgData name="Stefania Enoaica (2124107)" userId="S::2124107@student.uwtsd.ac.uk::bfea2ef8-9356-42a6-b1ed-406449001e1c" providerId="AD" clId="Web-{F3234360-6855-9906-F599-ABD761572DC1}" dt="2022-07-13T21:06:27.999" v="419"/>
          <ac:spMkLst>
            <pc:docMk/>
            <pc:sldMk cId="491776697" sldId="258"/>
            <ac:spMk id="12" creationId="{1D124D17-3A82-47D5-80C1-F990ABB1E41E}"/>
          </ac:spMkLst>
        </pc:spChg>
        <pc:spChg chg="add del">
          <ac:chgData name="Stefania Enoaica (2124107)" userId="S::2124107@student.uwtsd.ac.uk::bfea2ef8-9356-42a6-b1ed-406449001e1c" providerId="AD" clId="Web-{F3234360-6855-9906-F599-ABD761572DC1}" dt="2022-07-13T21:06:27.999" v="419"/>
          <ac:spMkLst>
            <pc:docMk/>
            <pc:sldMk cId="491776697" sldId="258"/>
            <ac:spMk id="14" creationId="{AB4A78C8-C0E0-45DA-BC2C-2C8D4153BDFC}"/>
          </ac:spMkLst>
        </pc:spChg>
        <pc:spChg chg="add del">
          <ac:chgData name="Stefania Enoaica (2124107)" userId="S::2124107@student.uwtsd.ac.uk::bfea2ef8-9356-42a6-b1ed-406449001e1c" providerId="AD" clId="Web-{F3234360-6855-9906-F599-ABD761572DC1}" dt="2022-07-13T21:49:57.388" v="1427"/>
          <ac:spMkLst>
            <pc:docMk/>
            <pc:sldMk cId="491776697" sldId="258"/>
            <ac:spMk id="16" creationId="{BC7AB4B5-66A5-48D1-BD88-C60A16ED971B}"/>
          </ac:spMkLst>
        </pc:spChg>
        <pc:spChg chg="add del">
          <ac:chgData name="Stefania Enoaica (2124107)" userId="S::2124107@student.uwtsd.ac.uk::bfea2ef8-9356-42a6-b1ed-406449001e1c" providerId="AD" clId="Web-{F3234360-6855-9906-F599-ABD761572DC1}" dt="2022-07-13T21:50:08.404" v="1431"/>
          <ac:spMkLst>
            <pc:docMk/>
            <pc:sldMk cId="491776697" sldId="258"/>
            <ac:spMk id="20" creationId="{D46B04C9-B85D-45AA-A7D1-483C3CA6DA19}"/>
          </ac:spMkLst>
        </pc:spChg>
        <pc:spChg chg="add del">
          <ac:chgData name="Stefania Enoaica (2124107)" userId="S::2124107@student.uwtsd.ac.uk::bfea2ef8-9356-42a6-b1ed-406449001e1c" providerId="AD" clId="Web-{F3234360-6855-9906-F599-ABD761572DC1}" dt="2022-07-13T21:50:18.076" v="1433"/>
          <ac:spMkLst>
            <pc:docMk/>
            <pc:sldMk cId="491776697" sldId="258"/>
            <ac:spMk id="22" creationId="{F00DA2F2-A105-4C8A-9115-73802E6FC34F}"/>
          </ac:spMkLst>
        </pc:spChg>
        <pc:spChg chg="add del">
          <ac:chgData name="Stefania Enoaica (2124107)" userId="S::2124107@student.uwtsd.ac.uk::bfea2ef8-9356-42a6-b1ed-406449001e1c" providerId="AD" clId="Web-{F3234360-6855-9906-F599-ABD761572DC1}" dt="2022-07-13T21:50:18.076" v="1433"/>
          <ac:spMkLst>
            <pc:docMk/>
            <pc:sldMk cId="491776697" sldId="258"/>
            <ac:spMk id="23" creationId="{61B5CBDF-A2C6-4862-A096-2D7D9D287350}"/>
          </ac:spMkLst>
        </pc:spChg>
        <pc:spChg chg="del">
          <ac:chgData name="Stefania Enoaica (2124107)" userId="S::2124107@student.uwtsd.ac.uk::bfea2ef8-9356-42a6-b1ed-406449001e1c" providerId="AD" clId="Web-{F3234360-6855-9906-F599-ABD761572DC1}" dt="2022-07-13T20:33:12.881" v="129"/>
          <ac:spMkLst>
            <pc:docMk/>
            <pc:sldMk cId="491776697" sldId="258"/>
            <ac:spMk id="24" creationId="{76EFD3D9-44F0-4267-BCC1-1613E79D8274}"/>
          </ac:spMkLst>
        </pc:spChg>
        <pc:spChg chg="add del">
          <ac:chgData name="Stefania Enoaica (2124107)" userId="S::2124107@student.uwtsd.ac.uk::bfea2ef8-9356-42a6-b1ed-406449001e1c" providerId="AD" clId="Web-{F3234360-6855-9906-F599-ABD761572DC1}" dt="2022-07-13T21:50:18.076" v="1433"/>
          <ac:spMkLst>
            <pc:docMk/>
            <pc:sldMk cId="491776697" sldId="258"/>
            <ac:spMk id="25" creationId="{14C7473D-9E4B-4DB8-9EB0-359033F37AAB}"/>
          </ac:spMkLst>
        </pc:spChg>
        <pc:spChg chg="del">
          <ac:chgData name="Stefania Enoaica (2124107)" userId="S::2124107@student.uwtsd.ac.uk::bfea2ef8-9356-42a6-b1ed-406449001e1c" providerId="AD" clId="Web-{F3234360-6855-9906-F599-ABD761572DC1}" dt="2022-07-13T20:33:12.881" v="129"/>
          <ac:spMkLst>
            <pc:docMk/>
            <pc:sldMk cId="491776697" sldId="258"/>
            <ac:spMk id="26" creationId="{A779A851-95D6-41AF-937A-B0E4B7F6FA8D}"/>
          </ac:spMkLst>
        </pc:spChg>
        <pc:spChg chg="add del">
          <ac:chgData name="Stefania Enoaica (2124107)" userId="S::2124107@student.uwtsd.ac.uk::bfea2ef8-9356-42a6-b1ed-406449001e1c" providerId="AD" clId="Web-{F3234360-6855-9906-F599-ABD761572DC1}" dt="2022-07-13T21:50:18.076" v="1433"/>
          <ac:spMkLst>
            <pc:docMk/>
            <pc:sldMk cId="491776697" sldId="258"/>
            <ac:spMk id="27" creationId="{D818490E-9EA8-BF6A-EAA6-B5AA7A37544C}"/>
          </ac:spMkLst>
        </pc:spChg>
        <pc:spChg chg="del">
          <ac:chgData name="Stefania Enoaica (2124107)" userId="S::2124107@student.uwtsd.ac.uk::bfea2ef8-9356-42a6-b1ed-406449001e1c" providerId="AD" clId="Web-{F3234360-6855-9906-F599-ABD761572DC1}" dt="2022-07-13T20:33:12.881" v="129"/>
          <ac:spMkLst>
            <pc:docMk/>
            <pc:sldMk cId="491776697" sldId="258"/>
            <ac:spMk id="28" creationId="{953FB2E7-B6CB-429C-81EB-D9516D6D5C8D}"/>
          </ac:spMkLst>
        </pc:spChg>
        <pc:spChg chg="add">
          <ac:chgData name="Stefania Enoaica (2124107)" userId="S::2124107@student.uwtsd.ac.uk::bfea2ef8-9356-42a6-b1ed-406449001e1c" providerId="AD" clId="Web-{F3234360-6855-9906-F599-ABD761572DC1}" dt="2022-07-13T21:50:18.154" v="1434"/>
          <ac:spMkLst>
            <pc:docMk/>
            <pc:sldMk cId="491776697" sldId="258"/>
            <ac:spMk id="29" creationId="{5BBD3ED2-B0E6-45A2-ABD5-ECF31BC37C2E}"/>
          </ac:spMkLst>
        </pc:spChg>
        <pc:spChg chg="del">
          <ac:chgData name="Stefania Enoaica (2124107)" userId="S::2124107@student.uwtsd.ac.uk::bfea2ef8-9356-42a6-b1ed-406449001e1c" providerId="AD" clId="Web-{F3234360-6855-9906-F599-ABD761572DC1}" dt="2022-07-13T20:33:12.881" v="129"/>
          <ac:spMkLst>
            <pc:docMk/>
            <pc:sldMk cId="491776697" sldId="258"/>
            <ac:spMk id="30" creationId="{2EC40DB1-B719-4A13-9A4D-0966B4B27866}"/>
          </ac:spMkLst>
        </pc:spChg>
        <pc:spChg chg="add">
          <ac:chgData name="Stefania Enoaica (2124107)" userId="S::2124107@student.uwtsd.ac.uk::bfea2ef8-9356-42a6-b1ed-406449001e1c" providerId="AD" clId="Web-{F3234360-6855-9906-F599-ABD761572DC1}" dt="2022-07-13T21:50:18.154" v="1434"/>
          <ac:spMkLst>
            <pc:docMk/>
            <pc:sldMk cId="491776697" sldId="258"/>
            <ac:spMk id="31" creationId="{F2D2D1E8-4ABF-4B6B-B39D-40B080B61E49}"/>
          </ac:spMkLst>
        </pc:spChg>
        <pc:spChg chg="del">
          <ac:chgData name="Stefania Enoaica (2124107)" userId="S::2124107@student.uwtsd.ac.uk::bfea2ef8-9356-42a6-b1ed-406449001e1c" providerId="AD" clId="Web-{F3234360-6855-9906-F599-ABD761572DC1}" dt="2022-07-13T20:33:12.881" v="129"/>
          <ac:spMkLst>
            <pc:docMk/>
            <pc:sldMk cId="491776697" sldId="258"/>
            <ac:spMk id="32" creationId="{82211336-CFF3-412D-868A-6679C1004C45}"/>
          </ac:spMkLst>
        </pc:spChg>
        <pc:spChg chg="add">
          <ac:chgData name="Stefania Enoaica (2124107)" userId="S::2124107@student.uwtsd.ac.uk::bfea2ef8-9356-42a6-b1ed-406449001e1c" providerId="AD" clId="Web-{F3234360-6855-9906-F599-ABD761572DC1}" dt="2022-07-13T21:50:18.154" v="1434"/>
          <ac:spMkLst>
            <pc:docMk/>
            <pc:sldMk cId="491776697" sldId="258"/>
            <ac:spMk id="33" creationId="{BC7AB4B5-66A5-48D1-BD88-C60A16ED971B}"/>
          </ac:spMkLst>
        </pc:spChg>
        <pc:spChg chg="add">
          <ac:chgData name="Stefania Enoaica (2124107)" userId="S::2124107@student.uwtsd.ac.uk::bfea2ef8-9356-42a6-b1ed-406449001e1c" providerId="AD" clId="Web-{F3234360-6855-9906-F599-ABD761572DC1}" dt="2022-07-13T21:50:18.154" v="1434"/>
          <ac:spMkLst>
            <pc:docMk/>
            <pc:sldMk cId="491776697" sldId="258"/>
            <ac:spMk id="34" creationId="{D818490E-9EA8-BF6A-EAA6-B5AA7A37544C}"/>
          </ac:spMkLst>
        </pc:spChg>
        <pc:graphicFrameChg chg="add del mod ord modGraphic">
          <ac:chgData name="Stefania Enoaica (2124107)" userId="S::2124107@student.uwtsd.ac.uk::bfea2ef8-9356-42a6-b1ed-406449001e1c" providerId="AD" clId="Web-{F3234360-6855-9906-F599-ABD761572DC1}" dt="2022-07-13T20:19:17.538" v="33"/>
          <ac:graphicFrameMkLst>
            <pc:docMk/>
            <pc:sldMk cId="491776697" sldId="258"/>
            <ac:graphicFrameMk id="4" creationId="{CF1E3AE0-CCE3-D041-B6DD-C8237AD82AB7}"/>
          </ac:graphicFrameMkLst>
        </pc:graphicFrameChg>
        <pc:graphicFrameChg chg="add del mod ord modGraphic">
          <ac:chgData name="Stefania Enoaica (2124107)" userId="S::2124107@student.uwtsd.ac.uk::bfea2ef8-9356-42a6-b1ed-406449001e1c" providerId="AD" clId="Web-{F3234360-6855-9906-F599-ABD761572DC1}" dt="2022-07-13T20:43:36.965" v="244"/>
          <ac:graphicFrameMkLst>
            <pc:docMk/>
            <pc:sldMk cId="491776697" sldId="258"/>
            <ac:graphicFrameMk id="13" creationId="{3DBE5FA8-2CEB-96F3-8FC8-97B32C0EEA5D}"/>
          </ac:graphicFrameMkLst>
        </pc:graphicFrameChg>
        <pc:picChg chg="add del">
          <ac:chgData name="Stefania Enoaica (2124107)" userId="S::2124107@student.uwtsd.ac.uk::bfea2ef8-9356-42a6-b1ed-406449001e1c" providerId="AD" clId="Web-{F3234360-6855-9906-F599-ABD761572DC1}" dt="2022-07-13T21:50:01.060" v="1429"/>
          <ac:picMkLst>
            <pc:docMk/>
            <pc:sldMk cId="491776697" sldId="258"/>
            <ac:picMk id="18" creationId="{8EACB9F1-BFB1-147B-78A3-2CC72809F1F2}"/>
          </ac:picMkLst>
        </pc:picChg>
      </pc:sldChg>
      <pc:sldChg chg="addSp delSp modSp mod setBg modClrScheme setClrOvrMap delDesignElem chgLayout">
        <pc:chgData name="Stefania Enoaica (2124107)" userId="S::2124107@student.uwtsd.ac.uk::bfea2ef8-9356-42a6-b1ed-406449001e1c" providerId="AD" clId="Web-{F3234360-6855-9906-F599-ABD761572DC1}" dt="2022-07-13T21:28:11.435" v="651"/>
        <pc:sldMkLst>
          <pc:docMk/>
          <pc:sldMk cId="3863911169" sldId="259"/>
        </pc:sldMkLst>
        <pc:spChg chg="mod ord">
          <ac:chgData name="Stefania Enoaica (2124107)" userId="S::2124107@student.uwtsd.ac.uk::bfea2ef8-9356-42a6-b1ed-406449001e1c" providerId="AD" clId="Web-{F3234360-6855-9906-F599-ABD761572DC1}" dt="2022-07-13T21:28:11.435" v="651"/>
          <ac:spMkLst>
            <pc:docMk/>
            <pc:sldMk cId="3863911169" sldId="259"/>
            <ac:spMk id="2" creationId="{54A08F7F-9499-BF3C-0401-4F177D8DC143}"/>
          </ac:spMkLst>
        </pc:spChg>
        <pc:spChg chg="mod ord">
          <ac:chgData name="Stefania Enoaica (2124107)" userId="S::2124107@student.uwtsd.ac.uk::bfea2ef8-9356-42a6-b1ed-406449001e1c" providerId="AD" clId="Web-{F3234360-6855-9906-F599-ABD761572DC1}" dt="2022-07-13T21:28:11.435" v="651"/>
          <ac:spMkLst>
            <pc:docMk/>
            <pc:sldMk cId="3863911169" sldId="259"/>
            <ac:spMk id="3" creationId="{266D1557-C033-0587-CBF1-A7E738B078E7}"/>
          </ac:spMkLst>
        </pc:spChg>
        <pc:spChg chg="add del">
          <ac:chgData name="Stefania Enoaica (2124107)" userId="S::2124107@student.uwtsd.ac.uk::bfea2ef8-9356-42a6-b1ed-406449001e1c" providerId="AD" clId="Web-{F3234360-6855-9906-F599-ABD761572DC1}" dt="2022-07-13T20:41:13.148" v="196"/>
          <ac:spMkLst>
            <pc:docMk/>
            <pc:sldMk cId="3863911169" sldId="259"/>
            <ac:spMk id="9" creationId="{E192707B-B929-41A7-9B41-E959A1C689E4}"/>
          </ac:spMkLst>
        </pc:spChg>
        <pc:spChg chg="add del">
          <ac:chgData name="Stefania Enoaica (2124107)" userId="S::2124107@student.uwtsd.ac.uk::bfea2ef8-9356-42a6-b1ed-406449001e1c" providerId="AD" clId="Web-{F3234360-6855-9906-F599-ABD761572DC1}" dt="2022-07-13T21:06:27.999" v="419"/>
          <ac:spMkLst>
            <pc:docMk/>
            <pc:sldMk cId="3863911169" sldId="259"/>
            <ac:spMk id="10" creationId="{22AC0F86-9A78-4E84-A4B4-ADB8B2629A0C}"/>
          </ac:spMkLst>
        </pc:spChg>
        <pc:spChg chg="add del">
          <ac:chgData name="Stefania Enoaica (2124107)" userId="S::2124107@student.uwtsd.ac.uk::bfea2ef8-9356-42a6-b1ed-406449001e1c" providerId="AD" clId="Web-{F3234360-6855-9906-F599-ABD761572DC1}" dt="2022-07-13T20:41:13.148" v="196"/>
          <ac:spMkLst>
            <pc:docMk/>
            <pc:sldMk cId="3863911169" sldId="259"/>
            <ac:spMk id="11" creationId="{8FB4235C-4505-46C7-AD8F-8769A1972FC1}"/>
          </ac:spMkLst>
        </pc:spChg>
        <pc:spChg chg="add del">
          <ac:chgData name="Stefania Enoaica (2124107)" userId="S::2124107@student.uwtsd.ac.uk::bfea2ef8-9356-42a6-b1ed-406449001e1c" providerId="AD" clId="Web-{F3234360-6855-9906-F599-ABD761572DC1}" dt="2022-07-13T21:06:27.999" v="419"/>
          <ac:spMkLst>
            <pc:docMk/>
            <pc:sldMk cId="3863911169" sldId="259"/>
            <ac:spMk id="18" creationId="{69A54E25-1C05-48E5-A5CC-3778C1D3632D}"/>
          </ac:spMkLst>
        </pc:spChg>
        <pc:grpChg chg="add del">
          <ac:chgData name="Stefania Enoaica (2124107)" userId="S::2124107@student.uwtsd.ac.uk::bfea2ef8-9356-42a6-b1ed-406449001e1c" providerId="AD" clId="Web-{F3234360-6855-9906-F599-ABD761572DC1}" dt="2022-07-13T21:06:27.999" v="419"/>
          <ac:grpSpMkLst>
            <pc:docMk/>
            <pc:sldMk cId="3863911169" sldId="259"/>
            <ac:grpSpMk id="12" creationId="{4AF78B9E-8BE2-4706-9377-A05FA25ABABF}"/>
          </ac:grpSpMkLst>
        </pc:grpChg>
        <pc:picChg chg="add mod ord">
          <ac:chgData name="Stefania Enoaica (2124107)" userId="S::2124107@student.uwtsd.ac.uk::bfea2ef8-9356-42a6-b1ed-406449001e1c" providerId="AD" clId="Web-{F3234360-6855-9906-F599-ABD761572DC1}" dt="2022-07-13T21:07:23.782" v="423"/>
          <ac:picMkLst>
            <pc:docMk/>
            <pc:sldMk cId="3863911169" sldId="259"/>
            <ac:picMk id="5" creationId="{AF3FE7FF-B3EA-7657-2224-EFDC15F96112}"/>
          </ac:picMkLst>
        </pc:picChg>
        <pc:cxnChg chg="add del">
          <ac:chgData name="Stefania Enoaica (2124107)" userId="S::2124107@student.uwtsd.ac.uk::bfea2ef8-9356-42a6-b1ed-406449001e1c" providerId="AD" clId="Web-{F3234360-6855-9906-F599-ABD761572DC1}" dt="2022-07-13T21:06:27.999" v="419"/>
          <ac:cxnSpMkLst>
            <pc:docMk/>
            <pc:sldMk cId="3863911169" sldId="259"/>
            <ac:cxnSpMk id="20" creationId="{0E5D0023-B23E-4823-8D72-B07FFF8CAE96}"/>
          </ac:cxnSpMkLst>
        </pc:cxnChg>
      </pc:sldChg>
      <pc:sldChg chg="addSp delSp modSp del mod setBg modClrScheme delDesignElem chgLayout">
        <pc:chgData name="Stefania Enoaica (2124107)" userId="S::2124107@student.uwtsd.ac.uk::bfea2ef8-9356-42a6-b1ed-406449001e1c" providerId="AD" clId="Web-{F3234360-6855-9906-F599-ABD761572DC1}" dt="2022-07-13T20:49:00.133" v="263"/>
        <pc:sldMkLst>
          <pc:docMk/>
          <pc:sldMk cId="2614180875" sldId="260"/>
        </pc:sldMkLst>
        <pc:spChg chg="mod ord">
          <ac:chgData name="Stefania Enoaica (2124107)" userId="S::2124107@student.uwtsd.ac.uk::bfea2ef8-9356-42a6-b1ed-406449001e1c" providerId="AD" clId="Web-{F3234360-6855-9906-F599-ABD761572DC1}" dt="2022-07-13T20:48:52.461" v="262"/>
          <ac:spMkLst>
            <pc:docMk/>
            <pc:sldMk cId="2614180875" sldId="260"/>
            <ac:spMk id="2" creationId="{BD120262-B123-7F1F-B531-B9BD7C836E60}"/>
          </ac:spMkLst>
        </pc:spChg>
        <pc:spChg chg="mod ord">
          <ac:chgData name="Stefania Enoaica (2124107)" userId="S::2124107@student.uwtsd.ac.uk::bfea2ef8-9356-42a6-b1ed-406449001e1c" providerId="AD" clId="Web-{F3234360-6855-9906-F599-ABD761572DC1}" dt="2022-07-13T20:48:52.461" v="262"/>
          <ac:spMkLst>
            <pc:docMk/>
            <pc:sldMk cId="2614180875" sldId="260"/>
            <ac:spMk id="3" creationId="{BC641A42-0240-C12E-B33D-0340CDB12A72}"/>
          </ac:spMkLst>
        </pc:spChg>
        <pc:spChg chg="add del mod">
          <ac:chgData name="Stefania Enoaica (2124107)" userId="S::2124107@student.uwtsd.ac.uk::bfea2ef8-9356-42a6-b1ed-406449001e1c" providerId="AD" clId="Web-{F3234360-6855-9906-F599-ABD761572DC1}" dt="2022-07-13T20:36:56.561" v="167"/>
          <ac:spMkLst>
            <pc:docMk/>
            <pc:sldMk cId="2614180875" sldId="260"/>
            <ac:spMk id="5" creationId="{52ADCDDD-38F0-0BCF-0F97-30701DF715F0}"/>
          </ac:spMkLst>
        </pc:spChg>
        <pc:spChg chg="add del">
          <ac:chgData name="Stefania Enoaica (2124107)" userId="S::2124107@student.uwtsd.ac.uk::bfea2ef8-9356-42a6-b1ed-406449001e1c" providerId="AD" clId="Web-{F3234360-6855-9906-F599-ABD761572DC1}" dt="2022-07-13T20:48:52.461" v="262"/>
          <ac:spMkLst>
            <pc:docMk/>
            <pc:sldMk cId="2614180875" sldId="260"/>
            <ac:spMk id="6" creationId="{0B7C4858-FAA3-4226-A856-193A01910E69}"/>
          </ac:spMkLst>
        </pc:spChg>
        <pc:spChg chg="add del">
          <ac:chgData name="Stefania Enoaica (2124107)" userId="S::2124107@student.uwtsd.ac.uk::bfea2ef8-9356-42a6-b1ed-406449001e1c" providerId="AD" clId="Web-{F3234360-6855-9906-F599-ABD761572DC1}" dt="2022-07-13T20:48:52.461" v="262"/>
          <ac:spMkLst>
            <pc:docMk/>
            <pc:sldMk cId="2614180875" sldId="260"/>
            <ac:spMk id="7" creationId="{68C1B503-0291-4E82-A65E-72D604D9F6CF}"/>
          </ac:spMkLst>
        </pc:spChg>
        <pc:spChg chg="add del">
          <ac:chgData name="Stefania Enoaica (2124107)" userId="S::2124107@student.uwtsd.ac.uk::bfea2ef8-9356-42a6-b1ed-406449001e1c" providerId="AD" clId="Web-{F3234360-6855-9906-F599-ABD761572DC1}" dt="2022-07-13T20:34:35.227" v="136"/>
          <ac:spMkLst>
            <pc:docMk/>
            <pc:sldMk cId="2614180875" sldId="260"/>
            <ac:spMk id="8" creationId="{C8089CB0-2F03-4E3C-ADBB-570A3BE78F86}"/>
          </ac:spMkLst>
        </pc:spChg>
        <pc:spChg chg="add del">
          <ac:chgData name="Stefania Enoaica (2124107)" userId="S::2124107@student.uwtsd.ac.uk::bfea2ef8-9356-42a6-b1ed-406449001e1c" providerId="AD" clId="Web-{F3234360-6855-9906-F599-ABD761572DC1}" dt="2022-07-13T20:48:52.461" v="262"/>
          <ac:spMkLst>
            <pc:docMk/>
            <pc:sldMk cId="2614180875" sldId="260"/>
            <ac:spMk id="9" creationId="{B3F836C5-9601-4982-A121-CCA49BF7BA6C}"/>
          </ac:spMkLst>
        </pc:spChg>
        <pc:spChg chg="add del">
          <ac:chgData name="Stefania Enoaica (2124107)" userId="S::2124107@student.uwtsd.ac.uk::bfea2ef8-9356-42a6-b1ed-406449001e1c" providerId="AD" clId="Web-{F3234360-6855-9906-F599-ABD761572DC1}" dt="2022-07-13T20:34:35.227" v="136"/>
          <ac:spMkLst>
            <pc:docMk/>
            <pc:sldMk cId="2614180875" sldId="260"/>
            <ac:spMk id="10" creationId="{52DA11B6-B538-4624-9628-98B823D761D5}"/>
          </ac:spMkLst>
        </pc:spChg>
        <pc:spChg chg="add del">
          <ac:chgData name="Stefania Enoaica (2124107)" userId="S::2124107@student.uwtsd.ac.uk::bfea2ef8-9356-42a6-b1ed-406449001e1c" providerId="AD" clId="Web-{F3234360-6855-9906-F599-ABD761572DC1}" dt="2022-07-13T20:48:52.461" v="262"/>
          <ac:spMkLst>
            <pc:docMk/>
            <pc:sldMk cId="2614180875" sldId="260"/>
            <ac:spMk id="11" creationId="{46CD0D05-FF47-4ABB-841C-0600CADC354B}"/>
          </ac:spMkLst>
        </pc:spChg>
        <pc:spChg chg="add del">
          <ac:chgData name="Stefania Enoaica (2124107)" userId="S::2124107@student.uwtsd.ac.uk::bfea2ef8-9356-42a6-b1ed-406449001e1c" providerId="AD" clId="Web-{F3234360-6855-9906-F599-ABD761572DC1}" dt="2022-07-13T20:34:35.227" v="136"/>
          <ac:spMkLst>
            <pc:docMk/>
            <pc:sldMk cId="2614180875" sldId="260"/>
            <ac:spMk id="12" creationId="{0DBA80B1-3B69-49C0-8AC9-716ABA57F577}"/>
          </ac:spMkLst>
        </pc:spChg>
        <pc:spChg chg="add mod ord">
          <ac:chgData name="Stefania Enoaica (2124107)" userId="S::2124107@student.uwtsd.ac.uk::bfea2ef8-9356-42a6-b1ed-406449001e1c" providerId="AD" clId="Web-{F3234360-6855-9906-F599-ABD761572DC1}" dt="2022-07-13T20:48:52.461" v="262"/>
          <ac:spMkLst>
            <pc:docMk/>
            <pc:sldMk cId="2614180875" sldId="260"/>
            <ac:spMk id="13" creationId="{AB81DDAE-9142-3F84-922D-87C0BC1B7A0E}"/>
          </ac:spMkLst>
        </pc:spChg>
        <pc:spChg chg="add del">
          <ac:chgData name="Stefania Enoaica (2124107)" userId="S::2124107@student.uwtsd.ac.uk::bfea2ef8-9356-42a6-b1ed-406449001e1c" providerId="AD" clId="Web-{F3234360-6855-9906-F599-ABD761572DC1}" dt="2022-07-13T20:34:35.227" v="136"/>
          <ac:spMkLst>
            <pc:docMk/>
            <pc:sldMk cId="2614180875" sldId="260"/>
            <ac:spMk id="14" creationId="{047E1103-B264-49BE-BC2A-F4E40BD33B41}"/>
          </ac:spMkLst>
        </pc:spChg>
        <pc:spChg chg="add del">
          <ac:chgData name="Stefania Enoaica (2124107)" userId="S::2124107@student.uwtsd.ac.uk::bfea2ef8-9356-42a6-b1ed-406449001e1c" providerId="AD" clId="Web-{F3234360-6855-9906-F599-ABD761572DC1}" dt="2022-07-13T20:34:43.275" v="138"/>
          <ac:spMkLst>
            <pc:docMk/>
            <pc:sldMk cId="2614180875" sldId="260"/>
            <ac:spMk id="16" creationId="{44ED18C4-67E3-43CE-9EC7-3809C35EE03F}"/>
          </ac:spMkLst>
        </pc:spChg>
        <pc:spChg chg="add del">
          <ac:chgData name="Stefania Enoaica (2124107)" userId="S::2124107@student.uwtsd.ac.uk::bfea2ef8-9356-42a6-b1ed-406449001e1c" providerId="AD" clId="Web-{F3234360-6855-9906-F599-ABD761572DC1}" dt="2022-07-13T20:34:43.275" v="138"/>
          <ac:spMkLst>
            <pc:docMk/>
            <pc:sldMk cId="2614180875" sldId="260"/>
            <ac:spMk id="17" creationId="{FBE714BB-FFC1-4759-9828-5B89BFD783A2}"/>
          </ac:spMkLst>
        </pc:spChg>
        <pc:spChg chg="add del">
          <ac:chgData name="Stefania Enoaica (2124107)" userId="S::2124107@student.uwtsd.ac.uk::bfea2ef8-9356-42a6-b1ed-406449001e1c" providerId="AD" clId="Web-{F3234360-6855-9906-F599-ABD761572DC1}" dt="2022-07-13T20:34:43.275" v="138"/>
          <ac:spMkLst>
            <pc:docMk/>
            <pc:sldMk cId="2614180875" sldId="260"/>
            <ac:spMk id="18" creationId="{8E0541FA-C333-41B0-AC8A-A3423BC48035}"/>
          </ac:spMkLst>
        </pc:spChg>
        <pc:spChg chg="add del">
          <ac:chgData name="Stefania Enoaica (2124107)" userId="S::2124107@student.uwtsd.ac.uk::bfea2ef8-9356-42a6-b1ed-406449001e1c" providerId="AD" clId="Web-{F3234360-6855-9906-F599-ABD761572DC1}" dt="2022-07-13T20:34:45.150" v="140"/>
          <ac:spMkLst>
            <pc:docMk/>
            <pc:sldMk cId="2614180875" sldId="260"/>
            <ac:spMk id="20" creationId="{3E340A62-2AB4-4600-96C6-0B60B6E9654F}"/>
          </ac:spMkLst>
        </pc:spChg>
        <pc:spChg chg="add del">
          <ac:chgData name="Stefania Enoaica (2124107)" userId="S::2124107@student.uwtsd.ac.uk::bfea2ef8-9356-42a6-b1ed-406449001e1c" providerId="AD" clId="Web-{F3234360-6855-9906-F599-ABD761572DC1}" dt="2022-07-13T20:34:45.150" v="140"/>
          <ac:spMkLst>
            <pc:docMk/>
            <pc:sldMk cId="2614180875" sldId="260"/>
            <ac:spMk id="21" creationId="{BDC681C0-91A4-49F5-8158-CF3ECB854C23}"/>
          </ac:spMkLst>
        </pc:spChg>
        <pc:spChg chg="add del">
          <ac:chgData name="Stefania Enoaica (2124107)" userId="S::2124107@student.uwtsd.ac.uk::bfea2ef8-9356-42a6-b1ed-406449001e1c" providerId="AD" clId="Web-{F3234360-6855-9906-F599-ABD761572DC1}" dt="2022-07-13T20:34:45.150" v="140"/>
          <ac:spMkLst>
            <pc:docMk/>
            <pc:sldMk cId="2614180875" sldId="260"/>
            <ac:spMk id="22" creationId="{D102F34D-849F-4CF9-98E2-E57EC330D44A}"/>
          </ac:spMkLst>
        </pc:spChg>
        <pc:spChg chg="add del">
          <ac:chgData name="Stefania Enoaica (2124107)" userId="S::2124107@student.uwtsd.ac.uk::bfea2ef8-9356-42a6-b1ed-406449001e1c" providerId="AD" clId="Web-{F3234360-6855-9906-F599-ABD761572DC1}" dt="2022-07-13T20:34:52.119" v="142"/>
          <ac:spMkLst>
            <pc:docMk/>
            <pc:sldMk cId="2614180875" sldId="260"/>
            <ac:spMk id="24" creationId="{3E25BDA2-3F4D-4B38-90E7-989465ECDDCF}"/>
          </ac:spMkLst>
        </pc:spChg>
        <pc:spChg chg="add del">
          <ac:chgData name="Stefania Enoaica (2124107)" userId="S::2124107@student.uwtsd.ac.uk::bfea2ef8-9356-42a6-b1ed-406449001e1c" providerId="AD" clId="Web-{F3234360-6855-9906-F599-ABD761572DC1}" dt="2022-07-13T20:34:52.119" v="142"/>
          <ac:spMkLst>
            <pc:docMk/>
            <pc:sldMk cId="2614180875" sldId="260"/>
            <ac:spMk id="25" creationId="{F65EEA05-AD42-442F-B6C6-CB9FC289426E}"/>
          </ac:spMkLst>
        </pc:spChg>
        <pc:spChg chg="add del">
          <ac:chgData name="Stefania Enoaica (2124107)" userId="S::2124107@student.uwtsd.ac.uk::bfea2ef8-9356-42a6-b1ed-406449001e1c" providerId="AD" clId="Web-{F3234360-6855-9906-F599-ABD761572DC1}" dt="2022-07-13T20:34:52.119" v="142"/>
          <ac:spMkLst>
            <pc:docMk/>
            <pc:sldMk cId="2614180875" sldId="260"/>
            <ac:spMk id="26" creationId="{BC96869A-A70D-42F7-876F-605CB1718F20}"/>
          </ac:spMkLst>
        </pc:spChg>
        <pc:spChg chg="add del">
          <ac:chgData name="Stefania Enoaica (2124107)" userId="S::2124107@student.uwtsd.ac.uk::bfea2ef8-9356-42a6-b1ed-406449001e1c" providerId="AD" clId="Web-{F3234360-6855-9906-F599-ABD761572DC1}" dt="2022-07-13T20:34:52.119" v="142"/>
          <ac:spMkLst>
            <pc:docMk/>
            <pc:sldMk cId="2614180875" sldId="260"/>
            <ac:spMk id="27" creationId="{6CD407CC-EF5C-486F-9A14-7F681F986D17}"/>
          </ac:spMkLst>
        </pc:spChg>
        <pc:spChg chg="add del">
          <ac:chgData name="Stefania Enoaica (2124107)" userId="S::2124107@student.uwtsd.ac.uk::bfea2ef8-9356-42a6-b1ed-406449001e1c" providerId="AD" clId="Web-{F3234360-6855-9906-F599-ABD761572DC1}" dt="2022-07-13T20:41:13.148" v="196"/>
          <ac:spMkLst>
            <pc:docMk/>
            <pc:sldMk cId="2614180875" sldId="260"/>
            <ac:spMk id="30" creationId="{C8089CB0-2F03-4E3C-ADBB-570A3BE78F86}"/>
          </ac:spMkLst>
        </pc:spChg>
        <pc:spChg chg="add del">
          <ac:chgData name="Stefania Enoaica (2124107)" userId="S::2124107@student.uwtsd.ac.uk::bfea2ef8-9356-42a6-b1ed-406449001e1c" providerId="AD" clId="Web-{F3234360-6855-9906-F599-ABD761572DC1}" dt="2022-07-13T20:41:13.148" v="196"/>
          <ac:spMkLst>
            <pc:docMk/>
            <pc:sldMk cId="2614180875" sldId="260"/>
            <ac:spMk id="31" creationId="{52DA11B6-B538-4624-9628-98B823D761D5}"/>
          </ac:spMkLst>
        </pc:spChg>
        <pc:spChg chg="add del">
          <ac:chgData name="Stefania Enoaica (2124107)" userId="S::2124107@student.uwtsd.ac.uk::bfea2ef8-9356-42a6-b1ed-406449001e1c" providerId="AD" clId="Web-{F3234360-6855-9906-F599-ABD761572DC1}" dt="2022-07-13T20:41:13.148" v="196"/>
          <ac:spMkLst>
            <pc:docMk/>
            <pc:sldMk cId="2614180875" sldId="260"/>
            <ac:spMk id="32" creationId="{0DBA80B1-3B69-49C0-8AC9-716ABA57F577}"/>
          </ac:spMkLst>
        </pc:spChg>
        <pc:spChg chg="add del">
          <ac:chgData name="Stefania Enoaica (2124107)" userId="S::2124107@student.uwtsd.ac.uk::bfea2ef8-9356-42a6-b1ed-406449001e1c" providerId="AD" clId="Web-{F3234360-6855-9906-F599-ABD761572DC1}" dt="2022-07-13T20:41:13.148" v="196"/>
          <ac:spMkLst>
            <pc:docMk/>
            <pc:sldMk cId="2614180875" sldId="260"/>
            <ac:spMk id="33" creationId="{047E1103-B264-49BE-BC2A-F4E40BD33B41}"/>
          </ac:spMkLst>
        </pc:spChg>
        <pc:picChg chg="add del mod">
          <ac:chgData name="Stefania Enoaica (2124107)" userId="S::2124107@student.uwtsd.ac.uk::bfea2ef8-9356-42a6-b1ed-406449001e1c" providerId="AD" clId="Web-{F3234360-6855-9906-F599-ABD761572DC1}" dt="2022-07-13T20:36:56.561" v="168"/>
          <ac:picMkLst>
            <pc:docMk/>
            <pc:sldMk cId="2614180875" sldId="260"/>
            <ac:picMk id="4" creationId="{EA5EFDBD-564C-0DE8-07EC-8330ABE13343}"/>
          </ac:picMkLst>
        </pc:picChg>
        <pc:cxnChg chg="add del">
          <ac:chgData name="Stefania Enoaica (2124107)" userId="S::2124107@student.uwtsd.ac.uk::bfea2ef8-9356-42a6-b1ed-406449001e1c" providerId="AD" clId="Web-{F3234360-6855-9906-F599-ABD761572DC1}" dt="2022-07-13T20:34:52.119" v="142"/>
          <ac:cxnSpMkLst>
            <pc:docMk/>
            <pc:sldMk cId="2614180875" sldId="260"/>
            <ac:cxnSpMk id="28" creationId="{0DD76B5F-5BAA-48C6-9065-9AEF15D30B4E}"/>
          </ac:cxnSpMkLst>
        </pc:cxnChg>
      </pc:sldChg>
      <pc:sldChg chg="addSp delSp modSp del mod setBg modClrScheme delDesignElem chgLayout">
        <pc:chgData name="Stefania Enoaica (2124107)" userId="S::2124107@student.uwtsd.ac.uk::bfea2ef8-9356-42a6-b1ed-406449001e1c" providerId="AD" clId="Web-{F3234360-6855-9906-F599-ABD761572DC1}" dt="2022-07-13T21:19:39.620" v="524"/>
        <pc:sldMkLst>
          <pc:docMk/>
          <pc:sldMk cId="2265766047" sldId="261"/>
        </pc:sldMkLst>
        <pc:spChg chg="mod ord">
          <ac:chgData name="Stefania Enoaica (2124107)" userId="S::2124107@student.uwtsd.ac.uk::bfea2ef8-9356-42a6-b1ed-406449001e1c" providerId="AD" clId="Web-{F3234360-6855-9906-F599-ABD761572DC1}" dt="2022-07-13T21:19:06.541" v="522"/>
          <ac:spMkLst>
            <pc:docMk/>
            <pc:sldMk cId="2265766047" sldId="261"/>
            <ac:spMk id="2" creationId="{4CD435AB-4D39-89D0-8DD9-EEE44C817D31}"/>
          </ac:spMkLst>
        </pc:spChg>
        <pc:spChg chg="mod ord">
          <ac:chgData name="Stefania Enoaica (2124107)" userId="S::2124107@student.uwtsd.ac.uk::bfea2ef8-9356-42a6-b1ed-406449001e1c" providerId="AD" clId="Web-{F3234360-6855-9906-F599-ABD761572DC1}" dt="2022-07-13T21:19:06.541" v="522"/>
          <ac:spMkLst>
            <pc:docMk/>
            <pc:sldMk cId="2265766047" sldId="261"/>
            <ac:spMk id="3" creationId="{1D684403-AE66-227E-D19C-F24A79FA4BF2}"/>
          </ac:spMkLst>
        </pc:spChg>
        <pc:spChg chg="add mod">
          <ac:chgData name="Stefania Enoaica (2124107)" userId="S::2124107@student.uwtsd.ac.uk::bfea2ef8-9356-42a6-b1ed-406449001e1c" providerId="AD" clId="Web-{F3234360-6855-9906-F599-ABD761572DC1}" dt="2022-07-13T21:18:59.072" v="521" actId="20577"/>
          <ac:spMkLst>
            <pc:docMk/>
            <pc:sldMk cId="2265766047" sldId="261"/>
            <ac:spMk id="4" creationId="{5FDA36AD-3ABC-7FC7-0E6E-57DF350F83D2}"/>
          </ac:spMkLst>
        </pc:spChg>
        <pc:spChg chg="add del">
          <ac:chgData name="Stefania Enoaica (2124107)" userId="S::2124107@student.uwtsd.ac.uk::bfea2ef8-9356-42a6-b1ed-406449001e1c" providerId="AD" clId="Web-{F3234360-6855-9906-F599-ABD761572DC1}" dt="2022-07-13T20:49:22.165" v="270"/>
          <ac:spMkLst>
            <pc:docMk/>
            <pc:sldMk cId="2265766047" sldId="261"/>
            <ac:spMk id="8" creationId="{0B7C4858-FAA3-4226-A856-193A01910E69}"/>
          </ac:spMkLst>
        </pc:spChg>
        <pc:spChg chg="add">
          <ac:chgData name="Stefania Enoaica (2124107)" userId="S::2124107@student.uwtsd.ac.uk::bfea2ef8-9356-42a6-b1ed-406449001e1c" providerId="AD" clId="Web-{F3234360-6855-9906-F599-ABD761572DC1}" dt="2022-07-13T21:19:06.541" v="522"/>
          <ac:spMkLst>
            <pc:docMk/>
            <pc:sldMk cId="2265766047" sldId="261"/>
            <ac:spMk id="9" creationId="{375136A9-49F9-4DA0-A741-F065B0FA091D}"/>
          </ac:spMkLst>
        </pc:spChg>
        <pc:spChg chg="add del">
          <ac:chgData name="Stefania Enoaica (2124107)" userId="S::2124107@student.uwtsd.ac.uk::bfea2ef8-9356-42a6-b1ed-406449001e1c" providerId="AD" clId="Web-{F3234360-6855-9906-F599-ABD761572DC1}" dt="2022-07-13T20:49:22.165" v="270"/>
          <ac:spMkLst>
            <pc:docMk/>
            <pc:sldMk cId="2265766047" sldId="261"/>
            <ac:spMk id="10" creationId="{68C1B503-0291-4E82-A65E-72D604D9F6CF}"/>
          </ac:spMkLst>
        </pc:spChg>
        <pc:spChg chg="add">
          <ac:chgData name="Stefania Enoaica (2124107)" userId="S::2124107@student.uwtsd.ac.uk::bfea2ef8-9356-42a6-b1ed-406449001e1c" providerId="AD" clId="Web-{F3234360-6855-9906-F599-ABD761572DC1}" dt="2022-07-13T21:19:06.541" v="522"/>
          <ac:spMkLst>
            <pc:docMk/>
            <pc:sldMk cId="2265766047" sldId="261"/>
            <ac:spMk id="11" creationId="{B912F6C7-0423-4B6F-AECE-710C848918FD}"/>
          </ac:spMkLst>
        </pc:spChg>
        <pc:spChg chg="add del">
          <ac:chgData name="Stefania Enoaica (2124107)" userId="S::2124107@student.uwtsd.ac.uk::bfea2ef8-9356-42a6-b1ed-406449001e1c" providerId="AD" clId="Web-{F3234360-6855-9906-F599-ABD761572DC1}" dt="2022-07-13T20:49:22.165" v="270"/>
          <ac:spMkLst>
            <pc:docMk/>
            <pc:sldMk cId="2265766047" sldId="261"/>
            <ac:spMk id="12" creationId="{B3F836C5-9601-4982-A121-CCA49BF7BA6C}"/>
          </ac:spMkLst>
        </pc:spChg>
        <pc:spChg chg="add del">
          <ac:chgData name="Stefania Enoaica (2124107)" userId="S::2124107@student.uwtsd.ac.uk::bfea2ef8-9356-42a6-b1ed-406449001e1c" providerId="AD" clId="Web-{F3234360-6855-9906-F599-ABD761572DC1}" dt="2022-07-13T20:49:22.165" v="270"/>
          <ac:spMkLst>
            <pc:docMk/>
            <pc:sldMk cId="2265766047" sldId="261"/>
            <ac:spMk id="14" creationId="{46CD0D05-FF47-4ABB-841C-0600CADC354B}"/>
          </ac:spMkLst>
        </pc:spChg>
        <pc:spChg chg="add del">
          <ac:chgData name="Stefania Enoaica (2124107)" userId="S::2124107@student.uwtsd.ac.uk::bfea2ef8-9356-42a6-b1ed-406449001e1c" providerId="AD" clId="Web-{F3234360-6855-9906-F599-ABD761572DC1}" dt="2022-07-13T20:49:15.149" v="265"/>
          <ac:spMkLst>
            <pc:docMk/>
            <pc:sldMk cId="2265766047" sldId="261"/>
            <ac:spMk id="19" creationId="{DC878D9A-77BE-4701-AE3D-EEFC53CD50BC}"/>
          </ac:spMkLst>
        </pc:spChg>
        <pc:spChg chg="add del">
          <ac:chgData name="Stefania Enoaica (2124107)" userId="S::2124107@student.uwtsd.ac.uk::bfea2ef8-9356-42a6-b1ed-406449001e1c" providerId="AD" clId="Web-{F3234360-6855-9906-F599-ABD761572DC1}" dt="2022-07-13T20:49:15.149" v="265"/>
          <ac:spMkLst>
            <pc:docMk/>
            <pc:sldMk cId="2265766047" sldId="261"/>
            <ac:spMk id="21" creationId="{F643BE08-0ED1-4B73-AC6D-B7E26A59CDAA}"/>
          </ac:spMkLst>
        </pc:spChg>
        <pc:spChg chg="add del">
          <ac:chgData name="Stefania Enoaica (2124107)" userId="S::2124107@student.uwtsd.ac.uk::bfea2ef8-9356-42a6-b1ed-406449001e1c" providerId="AD" clId="Web-{F3234360-6855-9906-F599-ABD761572DC1}" dt="2022-07-13T20:49:15.149" v="265"/>
          <ac:spMkLst>
            <pc:docMk/>
            <pc:sldMk cId="2265766047" sldId="261"/>
            <ac:spMk id="23" creationId="{956B2094-7FC0-45FC-BFED-3CB88CEE63F5}"/>
          </ac:spMkLst>
        </pc:spChg>
        <pc:spChg chg="add del">
          <ac:chgData name="Stefania Enoaica (2124107)" userId="S::2124107@student.uwtsd.ac.uk::bfea2ef8-9356-42a6-b1ed-406449001e1c" providerId="AD" clId="Web-{F3234360-6855-9906-F599-ABD761572DC1}" dt="2022-07-13T20:49:15.149" v="265"/>
          <ac:spMkLst>
            <pc:docMk/>
            <pc:sldMk cId="2265766047" sldId="261"/>
            <ac:spMk id="25" creationId="{07A4B640-BB7F-4272-A710-068DBA9F9A6E}"/>
          </ac:spMkLst>
        </pc:spChg>
        <pc:spChg chg="add del">
          <ac:chgData name="Stefania Enoaica (2124107)" userId="S::2124107@student.uwtsd.ac.uk::bfea2ef8-9356-42a6-b1ed-406449001e1c" providerId="AD" clId="Web-{F3234360-6855-9906-F599-ABD761572DC1}" dt="2022-07-13T20:49:17.509" v="267"/>
          <ac:spMkLst>
            <pc:docMk/>
            <pc:sldMk cId="2265766047" sldId="261"/>
            <ac:spMk id="27" creationId="{D6E5E839-040E-4D3E-B50A-8D803DFE4AE0}"/>
          </ac:spMkLst>
        </pc:spChg>
        <pc:spChg chg="add del">
          <ac:chgData name="Stefania Enoaica (2124107)" userId="S::2124107@student.uwtsd.ac.uk::bfea2ef8-9356-42a6-b1ed-406449001e1c" providerId="AD" clId="Web-{F3234360-6855-9906-F599-ABD761572DC1}" dt="2022-07-13T20:49:17.509" v="267"/>
          <ac:spMkLst>
            <pc:docMk/>
            <pc:sldMk cId="2265766047" sldId="261"/>
            <ac:spMk id="28" creationId="{FFF3F4B4-A2E6-47B5-92FB-37BEEAFA4CC0}"/>
          </ac:spMkLst>
        </pc:spChg>
        <pc:spChg chg="add del">
          <ac:chgData name="Stefania Enoaica (2124107)" userId="S::2124107@student.uwtsd.ac.uk::bfea2ef8-9356-42a6-b1ed-406449001e1c" providerId="AD" clId="Web-{F3234360-6855-9906-F599-ABD761572DC1}" dt="2022-07-13T20:49:17.509" v="267"/>
          <ac:spMkLst>
            <pc:docMk/>
            <pc:sldMk cId="2265766047" sldId="261"/>
            <ac:spMk id="29" creationId="{1D124D17-3A82-47D5-80C1-F990ABB1E41E}"/>
          </ac:spMkLst>
        </pc:spChg>
        <pc:spChg chg="add del">
          <ac:chgData name="Stefania Enoaica (2124107)" userId="S::2124107@student.uwtsd.ac.uk::bfea2ef8-9356-42a6-b1ed-406449001e1c" providerId="AD" clId="Web-{F3234360-6855-9906-F599-ABD761572DC1}" dt="2022-07-13T20:49:17.509" v="267"/>
          <ac:spMkLst>
            <pc:docMk/>
            <pc:sldMk cId="2265766047" sldId="261"/>
            <ac:spMk id="30" creationId="{AB4A78C8-C0E0-45DA-BC2C-2C8D4153BDFC}"/>
          </ac:spMkLst>
        </pc:spChg>
        <pc:spChg chg="add del">
          <ac:chgData name="Stefania Enoaica (2124107)" userId="S::2124107@student.uwtsd.ac.uk::bfea2ef8-9356-42a6-b1ed-406449001e1c" providerId="AD" clId="Web-{F3234360-6855-9906-F599-ABD761572DC1}" dt="2022-07-13T20:49:22.150" v="269"/>
          <ac:spMkLst>
            <pc:docMk/>
            <pc:sldMk cId="2265766047" sldId="261"/>
            <ac:spMk id="32" creationId="{B7328C2D-38F0-4C80-9EA5-A1AD0D6B2022}"/>
          </ac:spMkLst>
        </pc:spChg>
        <pc:spChg chg="add del">
          <ac:chgData name="Stefania Enoaica (2124107)" userId="S::2124107@student.uwtsd.ac.uk::bfea2ef8-9356-42a6-b1ed-406449001e1c" providerId="AD" clId="Web-{F3234360-6855-9906-F599-ABD761572DC1}" dt="2022-07-13T21:06:27.999" v="419"/>
          <ac:spMkLst>
            <pc:docMk/>
            <pc:sldMk cId="2265766047" sldId="261"/>
            <ac:spMk id="38" creationId="{DC878D9A-77BE-4701-AE3D-EEFC53CD50BC}"/>
          </ac:spMkLst>
        </pc:spChg>
        <pc:spChg chg="add del">
          <ac:chgData name="Stefania Enoaica (2124107)" userId="S::2124107@student.uwtsd.ac.uk::bfea2ef8-9356-42a6-b1ed-406449001e1c" providerId="AD" clId="Web-{F3234360-6855-9906-F599-ABD761572DC1}" dt="2022-07-13T21:06:27.999" v="419"/>
          <ac:spMkLst>
            <pc:docMk/>
            <pc:sldMk cId="2265766047" sldId="261"/>
            <ac:spMk id="39" creationId="{F643BE08-0ED1-4B73-AC6D-B7E26A59CDAA}"/>
          </ac:spMkLst>
        </pc:spChg>
        <pc:spChg chg="add del">
          <ac:chgData name="Stefania Enoaica (2124107)" userId="S::2124107@student.uwtsd.ac.uk::bfea2ef8-9356-42a6-b1ed-406449001e1c" providerId="AD" clId="Web-{F3234360-6855-9906-F599-ABD761572DC1}" dt="2022-07-13T21:06:27.999" v="419"/>
          <ac:spMkLst>
            <pc:docMk/>
            <pc:sldMk cId="2265766047" sldId="261"/>
            <ac:spMk id="40" creationId="{956B2094-7FC0-45FC-BFED-3CB88CEE63F5}"/>
          </ac:spMkLst>
        </pc:spChg>
        <pc:spChg chg="add del">
          <ac:chgData name="Stefania Enoaica (2124107)" userId="S::2124107@student.uwtsd.ac.uk::bfea2ef8-9356-42a6-b1ed-406449001e1c" providerId="AD" clId="Web-{F3234360-6855-9906-F599-ABD761572DC1}" dt="2022-07-13T21:06:27.999" v="419"/>
          <ac:spMkLst>
            <pc:docMk/>
            <pc:sldMk cId="2265766047" sldId="261"/>
            <ac:spMk id="41" creationId="{07A4B640-BB7F-4272-A710-068DBA9F9A6E}"/>
          </ac:spMkLst>
        </pc:spChg>
        <pc:grpChg chg="add del">
          <ac:chgData name="Stefania Enoaica (2124107)" userId="S::2124107@student.uwtsd.ac.uk::bfea2ef8-9356-42a6-b1ed-406449001e1c" providerId="AD" clId="Web-{F3234360-6855-9906-F599-ABD761572DC1}" dt="2022-07-13T20:49:22.150" v="269"/>
          <ac:grpSpMkLst>
            <pc:docMk/>
            <pc:sldMk cId="2265766047" sldId="261"/>
            <ac:grpSpMk id="33" creationId="{BD17E249-48D0-476B-A642-A5D58DD39A22}"/>
          </ac:grpSpMkLst>
        </pc:grpChg>
        <pc:cxnChg chg="add">
          <ac:chgData name="Stefania Enoaica (2124107)" userId="S::2124107@student.uwtsd.ac.uk::bfea2ef8-9356-42a6-b1ed-406449001e1c" providerId="AD" clId="Web-{F3234360-6855-9906-F599-ABD761572DC1}" dt="2022-07-13T21:19:06.541" v="522"/>
          <ac:cxnSpMkLst>
            <pc:docMk/>
            <pc:sldMk cId="2265766047" sldId="261"/>
            <ac:cxnSpMk id="13" creationId="{A7208205-03EE-4EC8-9C34-59270C1880D8}"/>
          </ac:cxnSpMkLst>
        </pc:cxnChg>
        <pc:cxnChg chg="add del">
          <ac:chgData name="Stefania Enoaica (2124107)" userId="S::2124107@student.uwtsd.ac.uk::bfea2ef8-9356-42a6-b1ed-406449001e1c" providerId="AD" clId="Web-{F3234360-6855-9906-F599-ABD761572DC1}" dt="2022-07-13T20:49:22.150" v="269"/>
          <ac:cxnSpMkLst>
            <pc:docMk/>
            <pc:sldMk cId="2265766047" sldId="261"/>
            <ac:cxnSpMk id="36" creationId="{0B65B193-F600-4C1B-9DBF-09D94CDB08D8}"/>
          </ac:cxnSpMkLst>
        </pc:cxnChg>
      </pc:sldChg>
      <pc:sldChg chg="addSp delSp modSp mod setBg modClrScheme delDesignElem chgLayout">
        <pc:chgData name="Stefania Enoaica (2124107)" userId="S::2124107@student.uwtsd.ac.uk::bfea2ef8-9356-42a6-b1ed-406449001e1c" providerId="AD" clId="Web-{F3234360-6855-9906-F599-ABD761572DC1}" dt="2022-07-13T21:28:11.435" v="651"/>
        <pc:sldMkLst>
          <pc:docMk/>
          <pc:sldMk cId="1487747655" sldId="262"/>
        </pc:sldMkLst>
        <pc:spChg chg="mod ord">
          <ac:chgData name="Stefania Enoaica (2124107)" userId="S::2124107@student.uwtsd.ac.uk::bfea2ef8-9356-42a6-b1ed-406449001e1c" providerId="AD" clId="Web-{F3234360-6855-9906-F599-ABD761572DC1}" dt="2022-07-13T21:28:11.435" v="651"/>
          <ac:spMkLst>
            <pc:docMk/>
            <pc:sldMk cId="1487747655" sldId="262"/>
            <ac:spMk id="2" creationId="{15410508-85E3-BDB4-5B01-D6249D724B87}"/>
          </ac:spMkLst>
        </pc:spChg>
        <pc:spChg chg="mod ord">
          <ac:chgData name="Stefania Enoaica (2124107)" userId="S::2124107@student.uwtsd.ac.uk::bfea2ef8-9356-42a6-b1ed-406449001e1c" providerId="AD" clId="Web-{F3234360-6855-9906-F599-ABD761572DC1}" dt="2022-07-13T21:28:11.435" v="651"/>
          <ac:spMkLst>
            <pc:docMk/>
            <pc:sldMk cId="1487747655" sldId="262"/>
            <ac:spMk id="3" creationId="{1057C2E3-6C17-D440-65F3-3E812C460CF5}"/>
          </ac:spMkLst>
        </pc:spChg>
        <pc:spChg chg="add del">
          <ac:chgData name="Stefania Enoaica (2124107)" userId="S::2124107@student.uwtsd.ac.uk::bfea2ef8-9356-42a6-b1ed-406449001e1c" providerId="AD" clId="Web-{F3234360-6855-9906-F599-ABD761572DC1}" dt="2022-07-13T21:20:05.371" v="529"/>
          <ac:spMkLst>
            <pc:docMk/>
            <pc:sldMk cId="1487747655" sldId="262"/>
            <ac:spMk id="7" creationId="{375136A9-49F9-4DA0-A741-F065B0FA091D}"/>
          </ac:spMkLst>
        </pc:spChg>
        <pc:spChg chg="add del">
          <ac:chgData name="Stefania Enoaica (2124107)" userId="S::2124107@student.uwtsd.ac.uk::bfea2ef8-9356-42a6-b1ed-406449001e1c" providerId="AD" clId="Web-{F3234360-6855-9906-F599-ABD761572DC1}" dt="2022-07-13T20:57:01.088" v="289"/>
          <ac:spMkLst>
            <pc:docMk/>
            <pc:sldMk cId="1487747655" sldId="262"/>
            <ac:spMk id="8" creationId="{DC878D9A-77BE-4701-AE3D-EEFC53CD50BC}"/>
          </ac:spMkLst>
        </pc:spChg>
        <pc:spChg chg="add del">
          <ac:chgData name="Stefania Enoaica (2124107)" userId="S::2124107@student.uwtsd.ac.uk::bfea2ef8-9356-42a6-b1ed-406449001e1c" providerId="AD" clId="Web-{F3234360-6855-9906-F599-ABD761572DC1}" dt="2022-07-13T21:20:05.371" v="529"/>
          <ac:spMkLst>
            <pc:docMk/>
            <pc:sldMk cId="1487747655" sldId="262"/>
            <ac:spMk id="9" creationId="{B912F6C7-0423-4B6F-AECE-710C848918FD}"/>
          </ac:spMkLst>
        </pc:spChg>
        <pc:spChg chg="add del">
          <ac:chgData name="Stefania Enoaica (2124107)" userId="S::2124107@student.uwtsd.ac.uk::bfea2ef8-9356-42a6-b1ed-406449001e1c" providerId="AD" clId="Web-{F3234360-6855-9906-F599-ABD761572DC1}" dt="2022-07-13T20:57:01.088" v="289"/>
          <ac:spMkLst>
            <pc:docMk/>
            <pc:sldMk cId="1487747655" sldId="262"/>
            <ac:spMk id="10" creationId="{F643BE08-0ED1-4B73-AC6D-B7E26A59CDAA}"/>
          </ac:spMkLst>
        </pc:spChg>
        <pc:spChg chg="add del">
          <ac:chgData name="Stefania Enoaica (2124107)" userId="S::2124107@student.uwtsd.ac.uk::bfea2ef8-9356-42a6-b1ed-406449001e1c" providerId="AD" clId="Web-{F3234360-6855-9906-F599-ABD761572DC1}" dt="2022-07-13T20:57:01.088" v="289"/>
          <ac:spMkLst>
            <pc:docMk/>
            <pc:sldMk cId="1487747655" sldId="262"/>
            <ac:spMk id="12" creationId="{956B2094-7FC0-45FC-BFED-3CB88CEE63F5}"/>
          </ac:spMkLst>
        </pc:spChg>
        <pc:spChg chg="add del">
          <ac:chgData name="Stefania Enoaica (2124107)" userId="S::2124107@student.uwtsd.ac.uk::bfea2ef8-9356-42a6-b1ed-406449001e1c" providerId="AD" clId="Web-{F3234360-6855-9906-F599-ABD761572DC1}" dt="2022-07-13T20:57:01.088" v="289"/>
          <ac:spMkLst>
            <pc:docMk/>
            <pc:sldMk cId="1487747655" sldId="262"/>
            <ac:spMk id="14" creationId="{07A4B640-BB7F-4272-A710-068DBA9F9A6E}"/>
          </ac:spMkLst>
        </pc:spChg>
        <pc:spChg chg="add del">
          <ac:chgData name="Stefania Enoaica (2124107)" userId="S::2124107@student.uwtsd.ac.uk::bfea2ef8-9356-42a6-b1ed-406449001e1c" providerId="AD" clId="Web-{F3234360-6855-9906-F599-ABD761572DC1}" dt="2022-07-13T20:56:54.994" v="284"/>
          <ac:spMkLst>
            <pc:docMk/>
            <pc:sldMk cId="1487747655" sldId="262"/>
            <ac:spMk id="19" creationId="{D12B819D-CC31-407E-85A4-38D86944A0BD}"/>
          </ac:spMkLst>
        </pc:spChg>
        <pc:spChg chg="add del">
          <ac:chgData name="Stefania Enoaica (2124107)" userId="S::2124107@student.uwtsd.ac.uk::bfea2ef8-9356-42a6-b1ed-406449001e1c" providerId="AD" clId="Web-{F3234360-6855-9906-F599-ABD761572DC1}" dt="2022-07-13T20:56:54.994" v="284"/>
          <ac:spMkLst>
            <pc:docMk/>
            <pc:sldMk cId="1487747655" sldId="262"/>
            <ac:spMk id="21" creationId="{1433B347-AE1B-487E-9813-FC88C0DD71A7}"/>
          </ac:spMkLst>
        </pc:spChg>
        <pc:spChg chg="add del">
          <ac:chgData name="Stefania Enoaica (2124107)" userId="S::2124107@student.uwtsd.ac.uk::bfea2ef8-9356-42a6-b1ed-406449001e1c" providerId="AD" clId="Web-{F3234360-6855-9906-F599-ABD761572DC1}" dt="2022-07-13T20:56:54.994" v="284"/>
          <ac:spMkLst>
            <pc:docMk/>
            <pc:sldMk cId="1487747655" sldId="262"/>
            <ac:spMk id="23" creationId="{7FE02B2F-D95A-47B1-8DA1-163D342608C7}"/>
          </ac:spMkLst>
        </pc:spChg>
        <pc:spChg chg="add del">
          <ac:chgData name="Stefania Enoaica (2124107)" userId="S::2124107@student.uwtsd.ac.uk::bfea2ef8-9356-42a6-b1ed-406449001e1c" providerId="AD" clId="Web-{F3234360-6855-9906-F599-ABD761572DC1}" dt="2022-07-13T20:56:58.838" v="286"/>
          <ac:spMkLst>
            <pc:docMk/>
            <pc:sldMk cId="1487747655" sldId="262"/>
            <ac:spMk id="27" creationId="{29369C1F-C4A4-40B4-B6E0-2858C840F618}"/>
          </ac:spMkLst>
        </pc:spChg>
        <pc:spChg chg="add del">
          <ac:chgData name="Stefania Enoaica (2124107)" userId="S::2124107@student.uwtsd.ac.uk::bfea2ef8-9356-42a6-b1ed-406449001e1c" providerId="AD" clId="Web-{F3234360-6855-9906-F599-ABD761572DC1}" dt="2022-07-13T20:57:01.088" v="288"/>
          <ac:spMkLst>
            <pc:docMk/>
            <pc:sldMk cId="1487747655" sldId="262"/>
            <ac:spMk id="31" creationId="{D12B819D-CC31-407E-85A4-38D86944A0BD}"/>
          </ac:spMkLst>
        </pc:spChg>
        <pc:spChg chg="add del">
          <ac:chgData name="Stefania Enoaica (2124107)" userId="S::2124107@student.uwtsd.ac.uk::bfea2ef8-9356-42a6-b1ed-406449001e1c" providerId="AD" clId="Web-{F3234360-6855-9906-F599-ABD761572DC1}" dt="2022-07-13T20:57:01.088" v="288"/>
          <ac:spMkLst>
            <pc:docMk/>
            <pc:sldMk cId="1487747655" sldId="262"/>
            <ac:spMk id="32" creationId="{1433B347-AE1B-487E-9813-FC88C0DD71A7}"/>
          </ac:spMkLst>
        </pc:spChg>
        <pc:spChg chg="add del">
          <ac:chgData name="Stefania Enoaica (2124107)" userId="S::2124107@student.uwtsd.ac.uk::bfea2ef8-9356-42a6-b1ed-406449001e1c" providerId="AD" clId="Web-{F3234360-6855-9906-F599-ABD761572DC1}" dt="2022-07-13T20:57:01.088" v="288"/>
          <ac:spMkLst>
            <pc:docMk/>
            <pc:sldMk cId="1487747655" sldId="262"/>
            <ac:spMk id="33" creationId="{7FE02B2F-D95A-47B1-8DA1-163D342608C7}"/>
          </ac:spMkLst>
        </pc:spChg>
        <pc:spChg chg="add del">
          <ac:chgData name="Stefania Enoaica (2124107)" userId="S::2124107@student.uwtsd.ac.uk::bfea2ef8-9356-42a6-b1ed-406449001e1c" providerId="AD" clId="Web-{F3234360-6855-9906-F599-ABD761572DC1}" dt="2022-07-13T21:06:27.999" v="419"/>
          <ac:spMkLst>
            <pc:docMk/>
            <pc:sldMk cId="1487747655" sldId="262"/>
            <ac:spMk id="36" creationId="{DC878D9A-77BE-4701-AE3D-EEFC53CD50BC}"/>
          </ac:spMkLst>
        </pc:spChg>
        <pc:spChg chg="add del">
          <ac:chgData name="Stefania Enoaica (2124107)" userId="S::2124107@student.uwtsd.ac.uk::bfea2ef8-9356-42a6-b1ed-406449001e1c" providerId="AD" clId="Web-{F3234360-6855-9906-F599-ABD761572DC1}" dt="2022-07-13T21:06:27.999" v="419"/>
          <ac:spMkLst>
            <pc:docMk/>
            <pc:sldMk cId="1487747655" sldId="262"/>
            <ac:spMk id="37" creationId="{F643BE08-0ED1-4B73-AC6D-B7E26A59CDAA}"/>
          </ac:spMkLst>
        </pc:spChg>
        <pc:spChg chg="add del">
          <ac:chgData name="Stefania Enoaica (2124107)" userId="S::2124107@student.uwtsd.ac.uk::bfea2ef8-9356-42a6-b1ed-406449001e1c" providerId="AD" clId="Web-{F3234360-6855-9906-F599-ABD761572DC1}" dt="2022-07-13T21:06:27.999" v="419"/>
          <ac:spMkLst>
            <pc:docMk/>
            <pc:sldMk cId="1487747655" sldId="262"/>
            <ac:spMk id="38" creationId="{956B2094-7FC0-45FC-BFED-3CB88CEE63F5}"/>
          </ac:spMkLst>
        </pc:spChg>
        <pc:spChg chg="add del">
          <ac:chgData name="Stefania Enoaica (2124107)" userId="S::2124107@student.uwtsd.ac.uk::bfea2ef8-9356-42a6-b1ed-406449001e1c" providerId="AD" clId="Web-{F3234360-6855-9906-F599-ABD761572DC1}" dt="2022-07-13T21:06:27.999" v="419"/>
          <ac:spMkLst>
            <pc:docMk/>
            <pc:sldMk cId="1487747655" sldId="262"/>
            <ac:spMk id="39" creationId="{07A4B640-BB7F-4272-A710-068DBA9F9A6E}"/>
          </ac:spMkLst>
        </pc:spChg>
        <pc:picChg chg="add del">
          <ac:chgData name="Stefania Enoaica (2124107)" userId="S::2124107@student.uwtsd.ac.uk::bfea2ef8-9356-42a6-b1ed-406449001e1c" providerId="AD" clId="Web-{F3234360-6855-9906-F599-ABD761572DC1}" dt="2022-07-13T21:20:00.918" v="527"/>
          <ac:picMkLst>
            <pc:docMk/>
            <pc:sldMk cId="1487747655" sldId="262"/>
            <ac:picMk id="5" creationId="{C579D88A-459E-AFAB-2330-3364AFB55BBA}"/>
          </ac:picMkLst>
        </pc:picChg>
        <pc:picChg chg="add">
          <ac:chgData name="Stefania Enoaica (2124107)" userId="S::2124107@student.uwtsd.ac.uk::bfea2ef8-9356-42a6-b1ed-406449001e1c" providerId="AD" clId="Web-{F3234360-6855-9906-F599-ABD761572DC1}" dt="2022-07-13T21:20:05.450" v="530"/>
          <ac:picMkLst>
            <pc:docMk/>
            <pc:sldMk cId="1487747655" sldId="262"/>
            <ac:picMk id="13" creationId="{C579D88A-459E-AFAB-2330-3364AFB55BBA}"/>
          </ac:picMkLst>
        </pc:picChg>
        <pc:picChg chg="add del">
          <ac:chgData name="Stefania Enoaica (2124107)" userId="S::2124107@student.uwtsd.ac.uk::bfea2ef8-9356-42a6-b1ed-406449001e1c" providerId="AD" clId="Web-{F3234360-6855-9906-F599-ABD761572DC1}" dt="2022-07-13T20:56:58.838" v="286"/>
          <ac:picMkLst>
            <pc:docMk/>
            <pc:sldMk cId="1487747655" sldId="262"/>
            <ac:picMk id="28" creationId="{D2C6A0EE-D2D9-448F-B083-7DEEB674BA77}"/>
          </ac:picMkLst>
        </pc:picChg>
        <pc:cxnChg chg="add del">
          <ac:chgData name="Stefania Enoaica (2124107)" userId="S::2124107@student.uwtsd.ac.uk::bfea2ef8-9356-42a6-b1ed-406449001e1c" providerId="AD" clId="Web-{F3234360-6855-9906-F599-ABD761572DC1}" dt="2022-07-13T21:20:05.371" v="529"/>
          <ac:cxnSpMkLst>
            <pc:docMk/>
            <pc:sldMk cId="1487747655" sldId="262"/>
            <ac:cxnSpMk id="11" creationId="{A7208205-03EE-4EC8-9C34-59270C1880D8}"/>
          </ac:cxnSpMkLst>
        </pc:cxnChg>
        <pc:cxnChg chg="add del">
          <ac:chgData name="Stefania Enoaica (2124107)" userId="S::2124107@student.uwtsd.ac.uk::bfea2ef8-9356-42a6-b1ed-406449001e1c" providerId="AD" clId="Web-{F3234360-6855-9906-F599-ABD761572DC1}" dt="2022-07-13T20:56:54.994" v="284"/>
          <ac:cxnSpMkLst>
            <pc:docMk/>
            <pc:sldMk cId="1487747655" sldId="262"/>
            <ac:cxnSpMk id="25" creationId="{ED867580-55A6-4E67-A38E-4D1E3D4FBAF3}"/>
          </ac:cxnSpMkLst>
        </pc:cxnChg>
        <pc:cxnChg chg="add del">
          <ac:chgData name="Stefania Enoaica (2124107)" userId="S::2124107@student.uwtsd.ac.uk::bfea2ef8-9356-42a6-b1ed-406449001e1c" providerId="AD" clId="Web-{F3234360-6855-9906-F599-ABD761572DC1}" dt="2022-07-13T20:56:58.838" v="286"/>
          <ac:cxnSpMkLst>
            <pc:docMk/>
            <pc:sldMk cId="1487747655" sldId="262"/>
            <ac:cxnSpMk id="29" creationId="{96DC9B3E-DC68-4FF2-9781-CB1E626F5526}"/>
          </ac:cxnSpMkLst>
        </pc:cxnChg>
        <pc:cxnChg chg="add del">
          <ac:chgData name="Stefania Enoaica (2124107)" userId="S::2124107@student.uwtsd.ac.uk::bfea2ef8-9356-42a6-b1ed-406449001e1c" providerId="AD" clId="Web-{F3234360-6855-9906-F599-ABD761572DC1}" dt="2022-07-13T20:57:01.088" v="288"/>
          <ac:cxnSpMkLst>
            <pc:docMk/>
            <pc:sldMk cId="1487747655" sldId="262"/>
            <ac:cxnSpMk id="34" creationId="{ED867580-55A6-4E67-A38E-4D1E3D4FBAF3}"/>
          </ac:cxnSpMkLst>
        </pc:cxnChg>
      </pc:sldChg>
      <pc:sldChg chg="delSp modSp mod setBg modClrScheme delDesignElem chgLayout">
        <pc:chgData name="Stefania Enoaica (2124107)" userId="S::2124107@student.uwtsd.ac.uk::bfea2ef8-9356-42a6-b1ed-406449001e1c" providerId="AD" clId="Web-{F3234360-6855-9906-F599-ABD761572DC1}" dt="2022-07-13T21:32:38.789" v="695"/>
        <pc:sldMkLst>
          <pc:docMk/>
          <pc:sldMk cId="885686477" sldId="263"/>
        </pc:sldMkLst>
        <pc:spChg chg="mod ord">
          <ac:chgData name="Stefania Enoaica (2124107)" userId="S::2124107@student.uwtsd.ac.uk::bfea2ef8-9356-42a6-b1ed-406449001e1c" providerId="AD" clId="Web-{F3234360-6855-9906-F599-ABD761572DC1}" dt="2022-07-13T21:32:38.789" v="695"/>
          <ac:spMkLst>
            <pc:docMk/>
            <pc:sldMk cId="885686477" sldId="263"/>
            <ac:spMk id="2" creationId="{924CF967-0BA9-2CE3-47D5-BE167C209315}"/>
          </ac:spMkLst>
        </pc:spChg>
        <pc:spChg chg="mod ord">
          <ac:chgData name="Stefania Enoaica (2124107)" userId="S::2124107@student.uwtsd.ac.uk::bfea2ef8-9356-42a6-b1ed-406449001e1c" providerId="AD" clId="Web-{F3234360-6855-9906-F599-ABD761572DC1}" dt="2022-07-13T21:32:38.789" v="695"/>
          <ac:spMkLst>
            <pc:docMk/>
            <pc:sldMk cId="885686477" sldId="263"/>
            <ac:spMk id="3" creationId="{6C286EAD-F648-B850-2270-87287BA655EB}"/>
          </ac:spMkLst>
        </pc:spChg>
        <pc:spChg chg="del">
          <ac:chgData name="Stefania Enoaica (2124107)" userId="S::2124107@student.uwtsd.ac.uk::bfea2ef8-9356-42a6-b1ed-406449001e1c" providerId="AD" clId="Web-{F3234360-6855-9906-F599-ABD761572DC1}" dt="2022-07-13T20:41:13.148" v="196"/>
          <ac:spMkLst>
            <pc:docMk/>
            <pc:sldMk cId="885686477" sldId="263"/>
            <ac:spMk id="5" creationId="{F04BED5A-E98E-4DA0-BAA5-4F6AB2492D6C}"/>
          </ac:spMkLst>
        </pc:spChg>
        <pc:spChg chg="del">
          <ac:chgData name="Stefania Enoaica (2124107)" userId="S::2124107@student.uwtsd.ac.uk::bfea2ef8-9356-42a6-b1ed-406449001e1c" providerId="AD" clId="Web-{F3234360-6855-9906-F599-ABD761572DC1}" dt="2022-07-13T20:41:13.148" v="196"/>
          <ac:spMkLst>
            <pc:docMk/>
            <pc:sldMk cId="885686477" sldId="263"/>
            <ac:spMk id="6" creationId="{EB64B94A-E40E-48CE-BD7B-C1A30AE572FB}"/>
          </ac:spMkLst>
        </pc:spChg>
        <pc:spChg chg="del">
          <ac:chgData name="Stefania Enoaica (2124107)" userId="S::2124107@student.uwtsd.ac.uk::bfea2ef8-9356-42a6-b1ed-406449001e1c" providerId="AD" clId="Web-{F3234360-6855-9906-F599-ABD761572DC1}" dt="2022-07-13T20:33:12.881" v="129"/>
          <ac:spMkLst>
            <pc:docMk/>
            <pc:sldMk cId="885686477" sldId="263"/>
            <ac:spMk id="8" creationId="{76EFD3D9-44F0-4267-BCC1-1613E79D8274}"/>
          </ac:spMkLst>
        </pc:spChg>
        <pc:spChg chg="del">
          <ac:chgData name="Stefania Enoaica (2124107)" userId="S::2124107@student.uwtsd.ac.uk::bfea2ef8-9356-42a6-b1ed-406449001e1c" providerId="AD" clId="Web-{F3234360-6855-9906-F599-ABD761572DC1}" dt="2022-07-13T21:06:27.999" v="419"/>
          <ac:spMkLst>
            <pc:docMk/>
            <pc:sldMk cId="885686477" sldId="263"/>
            <ac:spMk id="9" creationId="{0B7C4858-FAA3-4226-A856-193A01910E69}"/>
          </ac:spMkLst>
        </pc:spChg>
        <pc:spChg chg="del">
          <ac:chgData name="Stefania Enoaica (2124107)" userId="S::2124107@student.uwtsd.ac.uk::bfea2ef8-9356-42a6-b1ed-406449001e1c" providerId="AD" clId="Web-{F3234360-6855-9906-F599-ABD761572DC1}" dt="2022-07-13T20:33:12.881" v="129"/>
          <ac:spMkLst>
            <pc:docMk/>
            <pc:sldMk cId="885686477" sldId="263"/>
            <ac:spMk id="10" creationId="{A779A851-95D6-41AF-937A-B0E4B7F6FA8D}"/>
          </ac:spMkLst>
        </pc:spChg>
        <pc:spChg chg="del">
          <ac:chgData name="Stefania Enoaica (2124107)" userId="S::2124107@student.uwtsd.ac.uk::bfea2ef8-9356-42a6-b1ed-406449001e1c" providerId="AD" clId="Web-{F3234360-6855-9906-F599-ABD761572DC1}" dt="2022-07-13T20:33:12.881" v="129"/>
          <ac:spMkLst>
            <pc:docMk/>
            <pc:sldMk cId="885686477" sldId="263"/>
            <ac:spMk id="12" creationId="{953FB2E7-B6CB-429C-81EB-D9516D6D5C8D}"/>
          </ac:spMkLst>
        </pc:spChg>
        <pc:spChg chg="del">
          <ac:chgData name="Stefania Enoaica (2124107)" userId="S::2124107@student.uwtsd.ac.uk::bfea2ef8-9356-42a6-b1ed-406449001e1c" providerId="AD" clId="Web-{F3234360-6855-9906-F599-ABD761572DC1}" dt="2022-07-13T21:06:27.999" v="419"/>
          <ac:spMkLst>
            <pc:docMk/>
            <pc:sldMk cId="885686477" sldId="263"/>
            <ac:spMk id="13" creationId="{68C1B503-0291-4E82-A65E-72D604D9F6CF}"/>
          </ac:spMkLst>
        </pc:spChg>
        <pc:spChg chg="del">
          <ac:chgData name="Stefania Enoaica (2124107)" userId="S::2124107@student.uwtsd.ac.uk::bfea2ef8-9356-42a6-b1ed-406449001e1c" providerId="AD" clId="Web-{F3234360-6855-9906-F599-ABD761572DC1}" dt="2022-07-13T20:33:12.881" v="129"/>
          <ac:spMkLst>
            <pc:docMk/>
            <pc:sldMk cId="885686477" sldId="263"/>
            <ac:spMk id="14" creationId="{2EC40DB1-B719-4A13-9A4D-0966B4B27866}"/>
          </ac:spMkLst>
        </pc:spChg>
        <pc:spChg chg="del">
          <ac:chgData name="Stefania Enoaica (2124107)" userId="S::2124107@student.uwtsd.ac.uk::bfea2ef8-9356-42a6-b1ed-406449001e1c" providerId="AD" clId="Web-{F3234360-6855-9906-F599-ABD761572DC1}" dt="2022-07-13T21:06:27.999" v="419"/>
          <ac:spMkLst>
            <pc:docMk/>
            <pc:sldMk cId="885686477" sldId="263"/>
            <ac:spMk id="15" creationId="{B3F836C5-9601-4982-A121-CCA49BF7BA6C}"/>
          </ac:spMkLst>
        </pc:spChg>
        <pc:spChg chg="del">
          <ac:chgData name="Stefania Enoaica (2124107)" userId="S::2124107@student.uwtsd.ac.uk::bfea2ef8-9356-42a6-b1ed-406449001e1c" providerId="AD" clId="Web-{F3234360-6855-9906-F599-ABD761572DC1}" dt="2022-07-13T20:33:12.881" v="129"/>
          <ac:spMkLst>
            <pc:docMk/>
            <pc:sldMk cId="885686477" sldId="263"/>
            <ac:spMk id="16" creationId="{82211336-CFF3-412D-868A-6679C1004C45}"/>
          </ac:spMkLst>
        </pc:spChg>
        <pc:spChg chg="del">
          <ac:chgData name="Stefania Enoaica (2124107)" userId="S::2124107@student.uwtsd.ac.uk::bfea2ef8-9356-42a6-b1ed-406449001e1c" providerId="AD" clId="Web-{F3234360-6855-9906-F599-ABD761572DC1}" dt="2022-07-13T21:06:27.999" v="419"/>
          <ac:spMkLst>
            <pc:docMk/>
            <pc:sldMk cId="885686477" sldId="263"/>
            <ac:spMk id="17" creationId="{46CD0D05-FF47-4ABB-841C-0600CADC354B}"/>
          </ac:spMkLst>
        </pc:spChg>
        <pc:spChg chg="del">
          <ac:chgData name="Stefania Enoaica (2124107)" userId="S::2124107@student.uwtsd.ac.uk::bfea2ef8-9356-42a6-b1ed-406449001e1c" providerId="AD" clId="Web-{F3234360-6855-9906-F599-ABD761572DC1}" dt="2022-07-13T21:28:11.435" v="651"/>
          <ac:spMkLst>
            <pc:docMk/>
            <pc:sldMk cId="885686477" sldId="263"/>
            <ac:spMk id="30" creationId="{696A55C8-89F1-439D-863D-E208C0AC880F}"/>
          </ac:spMkLst>
        </pc:spChg>
        <pc:spChg chg="del">
          <ac:chgData name="Stefania Enoaica (2124107)" userId="S::2124107@student.uwtsd.ac.uk::bfea2ef8-9356-42a6-b1ed-406449001e1c" providerId="AD" clId="Web-{F3234360-6855-9906-F599-ABD761572DC1}" dt="2022-07-13T21:28:11.435" v="651"/>
          <ac:spMkLst>
            <pc:docMk/>
            <pc:sldMk cId="885686477" sldId="263"/>
            <ac:spMk id="32" creationId="{E4A1FD7E-EAEC-40B9-B75B-432F9DA75BA8}"/>
          </ac:spMkLst>
        </pc:spChg>
        <pc:spChg chg="del">
          <ac:chgData name="Stefania Enoaica (2124107)" userId="S::2124107@student.uwtsd.ac.uk::bfea2ef8-9356-42a6-b1ed-406449001e1c" providerId="AD" clId="Web-{F3234360-6855-9906-F599-ABD761572DC1}" dt="2022-07-13T21:28:11.435" v="651"/>
          <ac:spMkLst>
            <pc:docMk/>
            <pc:sldMk cId="885686477" sldId="263"/>
            <ac:spMk id="34" creationId="{AC88629E-396B-4C99-B284-F30AABDF2E1D}"/>
          </ac:spMkLst>
        </pc:spChg>
        <pc:picChg chg="mod">
          <ac:chgData name="Stefania Enoaica (2124107)" userId="S::2124107@student.uwtsd.ac.uk::bfea2ef8-9356-42a6-b1ed-406449001e1c" providerId="AD" clId="Web-{F3234360-6855-9906-F599-ABD761572DC1}" dt="2022-07-13T21:32:38.789" v="695"/>
          <ac:picMkLst>
            <pc:docMk/>
            <pc:sldMk cId="885686477" sldId="263"/>
            <ac:picMk id="25" creationId="{82EC5C99-CA12-A69E-00FA-44006E69E342}"/>
          </ac:picMkLst>
        </pc:picChg>
        <pc:cxnChg chg="del">
          <ac:chgData name="Stefania Enoaica (2124107)" userId="S::2124107@student.uwtsd.ac.uk::bfea2ef8-9356-42a6-b1ed-406449001e1c" providerId="AD" clId="Web-{F3234360-6855-9906-F599-ABD761572DC1}" dt="2022-07-13T20:41:13.148" v="196"/>
          <ac:cxnSpMkLst>
            <pc:docMk/>
            <pc:sldMk cId="885686477" sldId="263"/>
            <ac:cxnSpMk id="7" creationId="{49EC5CA6-6479-49D5-B4B5-5643D26B83CD}"/>
          </ac:cxnSpMkLst>
        </pc:cxnChg>
      </pc:sldChg>
      <pc:sldChg chg="modSp mod modClrScheme chgLayout">
        <pc:chgData name="Stefania Enoaica (2124107)" userId="S::2124107@student.uwtsd.ac.uk::bfea2ef8-9356-42a6-b1ed-406449001e1c" providerId="AD" clId="Web-{F3234360-6855-9906-F599-ABD761572DC1}" dt="2022-07-13T21:28:11.435" v="651"/>
        <pc:sldMkLst>
          <pc:docMk/>
          <pc:sldMk cId="3087959180" sldId="264"/>
        </pc:sldMkLst>
        <pc:spChg chg="mod ord">
          <ac:chgData name="Stefania Enoaica (2124107)" userId="S::2124107@student.uwtsd.ac.uk::bfea2ef8-9356-42a6-b1ed-406449001e1c" providerId="AD" clId="Web-{F3234360-6855-9906-F599-ABD761572DC1}" dt="2022-07-13T21:28:11.435" v="651"/>
          <ac:spMkLst>
            <pc:docMk/>
            <pc:sldMk cId="3087959180" sldId="264"/>
            <ac:spMk id="2" creationId="{EBD270FA-D221-90C9-0973-C851AAA34165}"/>
          </ac:spMkLst>
        </pc:spChg>
        <pc:spChg chg="mod ord">
          <ac:chgData name="Stefania Enoaica (2124107)" userId="S::2124107@student.uwtsd.ac.uk::bfea2ef8-9356-42a6-b1ed-406449001e1c" providerId="AD" clId="Web-{F3234360-6855-9906-F599-ABD761572DC1}" dt="2022-07-13T21:28:11.435" v="651"/>
          <ac:spMkLst>
            <pc:docMk/>
            <pc:sldMk cId="3087959180" sldId="264"/>
            <ac:spMk id="3" creationId="{736BAC13-3483-B2AC-D960-50705963D047}"/>
          </ac:spMkLst>
        </pc:spChg>
      </pc:sldChg>
      <pc:sldChg chg="modSp mod modClrScheme chgLayout">
        <pc:chgData name="Stefania Enoaica (2124107)" userId="S::2124107@student.uwtsd.ac.uk::bfea2ef8-9356-42a6-b1ed-406449001e1c" providerId="AD" clId="Web-{F3234360-6855-9906-F599-ABD761572DC1}" dt="2022-07-13T21:28:11.435" v="651"/>
        <pc:sldMkLst>
          <pc:docMk/>
          <pc:sldMk cId="2215881806" sldId="265"/>
        </pc:sldMkLst>
        <pc:spChg chg="mod ord">
          <ac:chgData name="Stefania Enoaica (2124107)" userId="S::2124107@student.uwtsd.ac.uk::bfea2ef8-9356-42a6-b1ed-406449001e1c" providerId="AD" clId="Web-{F3234360-6855-9906-F599-ABD761572DC1}" dt="2022-07-13T21:28:11.435" v="651"/>
          <ac:spMkLst>
            <pc:docMk/>
            <pc:sldMk cId="2215881806" sldId="265"/>
            <ac:spMk id="2" creationId="{543B03A2-5408-CBC9-2C9B-6D8922CED25E}"/>
          </ac:spMkLst>
        </pc:spChg>
        <pc:spChg chg="mod ord">
          <ac:chgData name="Stefania Enoaica (2124107)" userId="S::2124107@student.uwtsd.ac.uk::bfea2ef8-9356-42a6-b1ed-406449001e1c" providerId="AD" clId="Web-{F3234360-6855-9906-F599-ABD761572DC1}" dt="2022-07-13T21:28:11.435" v="651"/>
          <ac:spMkLst>
            <pc:docMk/>
            <pc:sldMk cId="2215881806" sldId="265"/>
            <ac:spMk id="3" creationId="{BFF10E78-D0D9-E9F8-EED1-E05C65398F88}"/>
          </ac:spMkLst>
        </pc:spChg>
      </pc:sldChg>
      <pc:sldChg chg="modSp mod modClrScheme chgLayout">
        <pc:chgData name="Stefania Enoaica (2124107)" userId="S::2124107@student.uwtsd.ac.uk::bfea2ef8-9356-42a6-b1ed-406449001e1c" providerId="AD" clId="Web-{F3234360-6855-9906-F599-ABD761572DC1}" dt="2022-07-13T21:28:11.435" v="651"/>
        <pc:sldMkLst>
          <pc:docMk/>
          <pc:sldMk cId="3032919679" sldId="266"/>
        </pc:sldMkLst>
        <pc:spChg chg="mod ord">
          <ac:chgData name="Stefania Enoaica (2124107)" userId="S::2124107@student.uwtsd.ac.uk::bfea2ef8-9356-42a6-b1ed-406449001e1c" providerId="AD" clId="Web-{F3234360-6855-9906-F599-ABD761572DC1}" dt="2022-07-13T21:28:11.435" v="651"/>
          <ac:spMkLst>
            <pc:docMk/>
            <pc:sldMk cId="3032919679" sldId="266"/>
            <ac:spMk id="2" creationId="{3CC20913-EB82-E1AA-A820-A12AF7513693}"/>
          </ac:spMkLst>
        </pc:spChg>
        <pc:spChg chg="mod ord">
          <ac:chgData name="Stefania Enoaica (2124107)" userId="S::2124107@student.uwtsd.ac.uk::bfea2ef8-9356-42a6-b1ed-406449001e1c" providerId="AD" clId="Web-{F3234360-6855-9906-F599-ABD761572DC1}" dt="2022-07-13T21:28:11.435" v="651"/>
          <ac:spMkLst>
            <pc:docMk/>
            <pc:sldMk cId="3032919679" sldId="266"/>
            <ac:spMk id="3" creationId="{C0ABA755-4D14-B7A0-22FA-A7670DDCFA7D}"/>
          </ac:spMkLst>
        </pc:spChg>
      </pc:sldChg>
      <pc:sldChg chg="modSp mod modClrScheme chgLayout">
        <pc:chgData name="Stefania Enoaica (2124107)" userId="S::2124107@student.uwtsd.ac.uk::bfea2ef8-9356-42a6-b1ed-406449001e1c" providerId="AD" clId="Web-{F3234360-6855-9906-F599-ABD761572DC1}" dt="2022-07-13T21:28:11.435" v="651"/>
        <pc:sldMkLst>
          <pc:docMk/>
          <pc:sldMk cId="4092098572" sldId="267"/>
        </pc:sldMkLst>
        <pc:spChg chg="mod ord">
          <ac:chgData name="Stefania Enoaica (2124107)" userId="S::2124107@student.uwtsd.ac.uk::bfea2ef8-9356-42a6-b1ed-406449001e1c" providerId="AD" clId="Web-{F3234360-6855-9906-F599-ABD761572DC1}" dt="2022-07-13T21:28:11.435" v="651"/>
          <ac:spMkLst>
            <pc:docMk/>
            <pc:sldMk cId="4092098572" sldId="267"/>
            <ac:spMk id="2" creationId="{6F5D0B4C-52DB-6C9C-F4DC-0BE4B7EF27A1}"/>
          </ac:spMkLst>
        </pc:spChg>
        <pc:spChg chg="mod ord">
          <ac:chgData name="Stefania Enoaica (2124107)" userId="S::2124107@student.uwtsd.ac.uk::bfea2ef8-9356-42a6-b1ed-406449001e1c" providerId="AD" clId="Web-{F3234360-6855-9906-F599-ABD761572DC1}" dt="2022-07-13T21:28:11.435" v="651"/>
          <ac:spMkLst>
            <pc:docMk/>
            <pc:sldMk cId="4092098572" sldId="267"/>
            <ac:spMk id="3" creationId="{69E27C1C-7A5B-2D52-55C0-6CEA1547D506}"/>
          </ac:spMkLst>
        </pc:spChg>
      </pc:sldChg>
      <pc:sldChg chg="delSp modSp mod modClrScheme delDesignElem chgLayout">
        <pc:chgData name="Stefania Enoaica (2124107)" userId="S::2124107@student.uwtsd.ac.uk::bfea2ef8-9356-42a6-b1ed-406449001e1c" providerId="AD" clId="Web-{F3234360-6855-9906-F599-ABD761572DC1}" dt="2022-07-13T21:28:11.435" v="651"/>
        <pc:sldMkLst>
          <pc:docMk/>
          <pc:sldMk cId="2403990076" sldId="268"/>
        </pc:sldMkLst>
        <pc:spChg chg="mod ord">
          <ac:chgData name="Stefania Enoaica (2124107)" userId="S::2124107@student.uwtsd.ac.uk::bfea2ef8-9356-42a6-b1ed-406449001e1c" providerId="AD" clId="Web-{F3234360-6855-9906-F599-ABD761572DC1}" dt="2022-07-13T21:28:11.435" v="651"/>
          <ac:spMkLst>
            <pc:docMk/>
            <pc:sldMk cId="2403990076" sldId="268"/>
            <ac:spMk id="2" creationId="{B4AAE614-4AA9-76DB-3A44-864BC96945FA}"/>
          </ac:spMkLst>
        </pc:spChg>
        <pc:spChg chg="mod ord">
          <ac:chgData name="Stefania Enoaica (2124107)" userId="S::2124107@student.uwtsd.ac.uk::bfea2ef8-9356-42a6-b1ed-406449001e1c" providerId="AD" clId="Web-{F3234360-6855-9906-F599-ABD761572DC1}" dt="2022-07-13T21:28:11.435" v="651"/>
          <ac:spMkLst>
            <pc:docMk/>
            <pc:sldMk cId="2403990076" sldId="268"/>
            <ac:spMk id="3" creationId="{FFE0BBE9-D805-7E0A-575C-BEE53441C74C}"/>
          </ac:spMkLst>
        </pc:spChg>
        <pc:spChg chg="del">
          <ac:chgData name="Stefania Enoaica (2124107)" userId="S::2124107@student.uwtsd.ac.uk::bfea2ef8-9356-42a6-b1ed-406449001e1c" providerId="AD" clId="Web-{F3234360-6855-9906-F599-ABD761572DC1}" dt="2022-07-13T21:06:27.999" v="419"/>
          <ac:spMkLst>
            <pc:docMk/>
            <pc:sldMk cId="2403990076" sldId="268"/>
            <ac:spMk id="5" creationId="{0B7C4858-FAA3-4226-A856-193A01910E69}"/>
          </ac:spMkLst>
        </pc:spChg>
        <pc:spChg chg="del">
          <ac:chgData name="Stefania Enoaica (2124107)" userId="S::2124107@student.uwtsd.ac.uk::bfea2ef8-9356-42a6-b1ed-406449001e1c" providerId="AD" clId="Web-{F3234360-6855-9906-F599-ABD761572DC1}" dt="2022-07-13T21:06:27.999" v="419"/>
          <ac:spMkLst>
            <pc:docMk/>
            <pc:sldMk cId="2403990076" sldId="268"/>
            <ac:spMk id="6" creationId="{68C1B503-0291-4E82-A65E-72D604D9F6CF}"/>
          </ac:spMkLst>
        </pc:spChg>
        <pc:spChg chg="del">
          <ac:chgData name="Stefania Enoaica (2124107)" userId="S::2124107@student.uwtsd.ac.uk::bfea2ef8-9356-42a6-b1ed-406449001e1c" providerId="AD" clId="Web-{F3234360-6855-9906-F599-ABD761572DC1}" dt="2022-07-13T21:06:27.999" v="419"/>
          <ac:spMkLst>
            <pc:docMk/>
            <pc:sldMk cId="2403990076" sldId="268"/>
            <ac:spMk id="7" creationId="{B3F836C5-9601-4982-A121-CCA49BF7BA6C}"/>
          </ac:spMkLst>
        </pc:spChg>
        <pc:spChg chg="del">
          <ac:chgData name="Stefania Enoaica (2124107)" userId="S::2124107@student.uwtsd.ac.uk::bfea2ef8-9356-42a6-b1ed-406449001e1c" providerId="AD" clId="Web-{F3234360-6855-9906-F599-ABD761572DC1}" dt="2022-07-13T20:33:12.881" v="129"/>
          <ac:spMkLst>
            <pc:docMk/>
            <pc:sldMk cId="2403990076" sldId="268"/>
            <ac:spMk id="8" creationId="{76EFD3D9-44F0-4267-BCC1-1613E79D8274}"/>
          </ac:spMkLst>
        </pc:spChg>
        <pc:spChg chg="del">
          <ac:chgData name="Stefania Enoaica (2124107)" userId="S::2124107@student.uwtsd.ac.uk::bfea2ef8-9356-42a6-b1ed-406449001e1c" providerId="AD" clId="Web-{F3234360-6855-9906-F599-ABD761572DC1}" dt="2022-07-13T21:06:27.999" v="419"/>
          <ac:spMkLst>
            <pc:docMk/>
            <pc:sldMk cId="2403990076" sldId="268"/>
            <ac:spMk id="9" creationId="{46CD0D05-FF47-4ABB-841C-0600CADC354B}"/>
          </ac:spMkLst>
        </pc:spChg>
        <pc:spChg chg="del">
          <ac:chgData name="Stefania Enoaica (2124107)" userId="S::2124107@student.uwtsd.ac.uk::bfea2ef8-9356-42a6-b1ed-406449001e1c" providerId="AD" clId="Web-{F3234360-6855-9906-F599-ABD761572DC1}" dt="2022-07-13T20:33:12.881" v="129"/>
          <ac:spMkLst>
            <pc:docMk/>
            <pc:sldMk cId="2403990076" sldId="268"/>
            <ac:spMk id="10" creationId="{A779A851-95D6-41AF-937A-B0E4B7F6FA8D}"/>
          </ac:spMkLst>
        </pc:spChg>
        <pc:spChg chg="del">
          <ac:chgData name="Stefania Enoaica (2124107)" userId="S::2124107@student.uwtsd.ac.uk::bfea2ef8-9356-42a6-b1ed-406449001e1c" providerId="AD" clId="Web-{F3234360-6855-9906-F599-ABD761572DC1}" dt="2022-07-13T20:33:12.881" v="129"/>
          <ac:spMkLst>
            <pc:docMk/>
            <pc:sldMk cId="2403990076" sldId="268"/>
            <ac:spMk id="12" creationId="{953FB2E7-B6CB-429C-81EB-D9516D6D5C8D}"/>
          </ac:spMkLst>
        </pc:spChg>
        <pc:spChg chg="del">
          <ac:chgData name="Stefania Enoaica (2124107)" userId="S::2124107@student.uwtsd.ac.uk::bfea2ef8-9356-42a6-b1ed-406449001e1c" providerId="AD" clId="Web-{F3234360-6855-9906-F599-ABD761572DC1}" dt="2022-07-13T20:33:12.881" v="129"/>
          <ac:spMkLst>
            <pc:docMk/>
            <pc:sldMk cId="2403990076" sldId="268"/>
            <ac:spMk id="14" creationId="{2EC40DB1-B719-4A13-9A4D-0966B4B27866}"/>
          </ac:spMkLst>
        </pc:spChg>
        <pc:spChg chg="del">
          <ac:chgData name="Stefania Enoaica (2124107)" userId="S::2124107@student.uwtsd.ac.uk::bfea2ef8-9356-42a6-b1ed-406449001e1c" providerId="AD" clId="Web-{F3234360-6855-9906-F599-ABD761572DC1}" dt="2022-07-13T20:33:12.881" v="129"/>
          <ac:spMkLst>
            <pc:docMk/>
            <pc:sldMk cId="2403990076" sldId="268"/>
            <ac:spMk id="16" creationId="{82211336-CFF3-412D-868A-6679C1004C45}"/>
          </ac:spMkLst>
        </pc:spChg>
      </pc:sldChg>
      <pc:sldChg chg="modSp mod modClrScheme chgLayout">
        <pc:chgData name="Stefania Enoaica (2124107)" userId="S::2124107@student.uwtsd.ac.uk::bfea2ef8-9356-42a6-b1ed-406449001e1c" providerId="AD" clId="Web-{F3234360-6855-9906-F599-ABD761572DC1}" dt="2022-07-13T21:28:11.435" v="651"/>
        <pc:sldMkLst>
          <pc:docMk/>
          <pc:sldMk cId="1646643503" sldId="269"/>
        </pc:sldMkLst>
        <pc:spChg chg="mod ord">
          <ac:chgData name="Stefania Enoaica (2124107)" userId="S::2124107@student.uwtsd.ac.uk::bfea2ef8-9356-42a6-b1ed-406449001e1c" providerId="AD" clId="Web-{F3234360-6855-9906-F599-ABD761572DC1}" dt="2022-07-13T21:28:11.435" v="651"/>
          <ac:spMkLst>
            <pc:docMk/>
            <pc:sldMk cId="1646643503" sldId="269"/>
            <ac:spMk id="2" creationId="{CFBEEE3E-2D18-2C74-B83F-D2872CB8BA7C}"/>
          </ac:spMkLst>
        </pc:spChg>
        <pc:spChg chg="mod ord">
          <ac:chgData name="Stefania Enoaica (2124107)" userId="S::2124107@student.uwtsd.ac.uk::bfea2ef8-9356-42a6-b1ed-406449001e1c" providerId="AD" clId="Web-{F3234360-6855-9906-F599-ABD761572DC1}" dt="2022-07-13T21:28:11.435" v="651"/>
          <ac:spMkLst>
            <pc:docMk/>
            <pc:sldMk cId="1646643503" sldId="269"/>
            <ac:spMk id="3" creationId="{F05A10FC-CFF3-CDE8-56BF-87B2891D5076}"/>
          </ac:spMkLst>
        </pc:spChg>
      </pc:sldChg>
      <pc:sldChg chg="modSp mod modClrScheme chgLayout">
        <pc:chgData name="Stefania Enoaica (2124107)" userId="S::2124107@student.uwtsd.ac.uk::bfea2ef8-9356-42a6-b1ed-406449001e1c" providerId="AD" clId="Web-{F3234360-6855-9906-F599-ABD761572DC1}" dt="2022-07-13T21:28:11.435" v="651"/>
        <pc:sldMkLst>
          <pc:docMk/>
          <pc:sldMk cId="2927426123" sldId="270"/>
        </pc:sldMkLst>
        <pc:spChg chg="mod ord">
          <ac:chgData name="Stefania Enoaica (2124107)" userId="S::2124107@student.uwtsd.ac.uk::bfea2ef8-9356-42a6-b1ed-406449001e1c" providerId="AD" clId="Web-{F3234360-6855-9906-F599-ABD761572DC1}" dt="2022-07-13T21:28:11.435" v="651"/>
          <ac:spMkLst>
            <pc:docMk/>
            <pc:sldMk cId="2927426123" sldId="270"/>
            <ac:spMk id="2" creationId="{39A5D39E-AB3B-2CE4-5836-F21D23325965}"/>
          </ac:spMkLst>
        </pc:spChg>
        <pc:spChg chg="mod ord">
          <ac:chgData name="Stefania Enoaica (2124107)" userId="S::2124107@student.uwtsd.ac.uk::bfea2ef8-9356-42a6-b1ed-406449001e1c" providerId="AD" clId="Web-{F3234360-6855-9906-F599-ABD761572DC1}" dt="2022-07-13T21:28:11.435" v="651"/>
          <ac:spMkLst>
            <pc:docMk/>
            <pc:sldMk cId="2927426123" sldId="270"/>
            <ac:spMk id="3" creationId="{825770DB-D59E-9C6E-714F-A22BC5647E3E}"/>
          </ac:spMkLst>
        </pc:spChg>
      </pc:sldChg>
      <pc:sldChg chg="modSp mod modClrScheme chgLayout">
        <pc:chgData name="Stefania Enoaica (2124107)" userId="S::2124107@student.uwtsd.ac.uk::bfea2ef8-9356-42a6-b1ed-406449001e1c" providerId="AD" clId="Web-{F3234360-6855-9906-F599-ABD761572DC1}" dt="2022-07-13T21:28:11.435" v="651"/>
        <pc:sldMkLst>
          <pc:docMk/>
          <pc:sldMk cId="3516851172" sldId="271"/>
        </pc:sldMkLst>
        <pc:spChg chg="mod ord">
          <ac:chgData name="Stefania Enoaica (2124107)" userId="S::2124107@student.uwtsd.ac.uk::bfea2ef8-9356-42a6-b1ed-406449001e1c" providerId="AD" clId="Web-{F3234360-6855-9906-F599-ABD761572DC1}" dt="2022-07-13T21:28:11.435" v="651"/>
          <ac:spMkLst>
            <pc:docMk/>
            <pc:sldMk cId="3516851172" sldId="271"/>
            <ac:spMk id="2" creationId="{A7E82508-6CA1-93F2-8A07-E1C78E59E180}"/>
          </ac:spMkLst>
        </pc:spChg>
        <pc:spChg chg="mod ord">
          <ac:chgData name="Stefania Enoaica (2124107)" userId="S::2124107@student.uwtsd.ac.uk::bfea2ef8-9356-42a6-b1ed-406449001e1c" providerId="AD" clId="Web-{F3234360-6855-9906-F599-ABD761572DC1}" dt="2022-07-13T21:28:11.435" v="651"/>
          <ac:spMkLst>
            <pc:docMk/>
            <pc:sldMk cId="3516851172" sldId="271"/>
            <ac:spMk id="3" creationId="{7B23FEE0-95D2-E31D-DB3B-47538E60BDD7}"/>
          </ac:spMkLst>
        </pc:spChg>
      </pc:sldChg>
      <pc:sldChg chg="modSp mod modClrScheme chgLayout">
        <pc:chgData name="Stefania Enoaica (2124107)" userId="S::2124107@student.uwtsd.ac.uk::bfea2ef8-9356-42a6-b1ed-406449001e1c" providerId="AD" clId="Web-{F3234360-6855-9906-F599-ABD761572DC1}" dt="2022-07-13T21:28:11.435" v="651"/>
        <pc:sldMkLst>
          <pc:docMk/>
          <pc:sldMk cId="2222118274" sldId="272"/>
        </pc:sldMkLst>
        <pc:spChg chg="mod ord">
          <ac:chgData name="Stefania Enoaica (2124107)" userId="S::2124107@student.uwtsd.ac.uk::bfea2ef8-9356-42a6-b1ed-406449001e1c" providerId="AD" clId="Web-{F3234360-6855-9906-F599-ABD761572DC1}" dt="2022-07-13T21:28:11.435" v="651"/>
          <ac:spMkLst>
            <pc:docMk/>
            <pc:sldMk cId="2222118274" sldId="272"/>
            <ac:spMk id="2" creationId="{3BF967CB-5802-8AB5-0440-9124D3FA65C4}"/>
          </ac:spMkLst>
        </pc:spChg>
        <pc:spChg chg="mod ord">
          <ac:chgData name="Stefania Enoaica (2124107)" userId="S::2124107@student.uwtsd.ac.uk::bfea2ef8-9356-42a6-b1ed-406449001e1c" providerId="AD" clId="Web-{F3234360-6855-9906-F599-ABD761572DC1}" dt="2022-07-13T21:28:11.435" v="651"/>
          <ac:spMkLst>
            <pc:docMk/>
            <pc:sldMk cId="2222118274" sldId="272"/>
            <ac:spMk id="3" creationId="{7197D809-1213-7B0E-EE15-350199E078FF}"/>
          </ac:spMkLst>
        </pc:spChg>
      </pc:sldChg>
      <pc:sldChg chg="delSp modSp mod modClrScheme delDesignElem chgLayout">
        <pc:chgData name="Stefania Enoaica (2124107)" userId="S::2124107@student.uwtsd.ac.uk::bfea2ef8-9356-42a6-b1ed-406449001e1c" providerId="AD" clId="Web-{F3234360-6855-9906-F599-ABD761572DC1}" dt="2022-07-13T20:42:00.681" v="200"/>
        <pc:sldMkLst>
          <pc:docMk/>
          <pc:sldMk cId="2628025091" sldId="273"/>
        </pc:sldMkLst>
        <pc:spChg chg="mod ord">
          <ac:chgData name="Stefania Enoaica (2124107)" userId="S::2124107@student.uwtsd.ac.uk::bfea2ef8-9356-42a6-b1ed-406449001e1c" providerId="AD" clId="Web-{F3234360-6855-9906-F599-ABD761572DC1}" dt="2022-07-13T20:42:00.681" v="200"/>
          <ac:spMkLst>
            <pc:docMk/>
            <pc:sldMk cId="2628025091" sldId="273"/>
            <ac:spMk id="2" creationId="{0550BFDD-5B70-7FD6-4FF4-3B738C8D978A}"/>
          </ac:spMkLst>
        </pc:spChg>
        <pc:spChg chg="mod ord">
          <ac:chgData name="Stefania Enoaica (2124107)" userId="S::2124107@student.uwtsd.ac.uk::bfea2ef8-9356-42a6-b1ed-406449001e1c" providerId="AD" clId="Web-{F3234360-6855-9906-F599-ABD761572DC1}" dt="2022-07-13T20:42:00.681" v="200"/>
          <ac:spMkLst>
            <pc:docMk/>
            <pc:sldMk cId="2628025091" sldId="273"/>
            <ac:spMk id="89" creationId="{A760A2CB-01D5-ACB0-7DD5-F89D7EB2205C}"/>
          </ac:spMkLst>
        </pc:spChg>
        <pc:spChg chg="del">
          <ac:chgData name="Stefania Enoaica (2124107)" userId="S::2124107@student.uwtsd.ac.uk::bfea2ef8-9356-42a6-b1ed-406449001e1c" providerId="AD" clId="Web-{F3234360-6855-9906-F599-ABD761572DC1}" dt="2022-07-13T20:33:12.881" v="129"/>
          <ac:spMkLst>
            <pc:docMk/>
            <pc:sldMk cId="2628025091" sldId="273"/>
            <ac:spMk id="97" creationId="{76EFD3D9-44F0-4267-BCC1-1613E79D8274}"/>
          </ac:spMkLst>
        </pc:spChg>
        <pc:spChg chg="del">
          <ac:chgData name="Stefania Enoaica (2124107)" userId="S::2124107@student.uwtsd.ac.uk::bfea2ef8-9356-42a6-b1ed-406449001e1c" providerId="AD" clId="Web-{F3234360-6855-9906-F599-ABD761572DC1}" dt="2022-07-13T20:33:12.881" v="129"/>
          <ac:spMkLst>
            <pc:docMk/>
            <pc:sldMk cId="2628025091" sldId="273"/>
            <ac:spMk id="99" creationId="{A779A851-95D6-41AF-937A-B0E4B7F6FA8D}"/>
          </ac:spMkLst>
        </pc:spChg>
        <pc:spChg chg="del">
          <ac:chgData name="Stefania Enoaica (2124107)" userId="S::2124107@student.uwtsd.ac.uk::bfea2ef8-9356-42a6-b1ed-406449001e1c" providerId="AD" clId="Web-{F3234360-6855-9906-F599-ABD761572DC1}" dt="2022-07-13T20:33:12.881" v="129"/>
          <ac:spMkLst>
            <pc:docMk/>
            <pc:sldMk cId="2628025091" sldId="273"/>
            <ac:spMk id="101" creationId="{953FB2E7-B6CB-429C-81EB-D9516D6D5C8D}"/>
          </ac:spMkLst>
        </pc:spChg>
        <pc:spChg chg="del">
          <ac:chgData name="Stefania Enoaica (2124107)" userId="S::2124107@student.uwtsd.ac.uk::bfea2ef8-9356-42a6-b1ed-406449001e1c" providerId="AD" clId="Web-{F3234360-6855-9906-F599-ABD761572DC1}" dt="2022-07-13T20:33:12.881" v="129"/>
          <ac:spMkLst>
            <pc:docMk/>
            <pc:sldMk cId="2628025091" sldId="273"/>
            <ac:spMk id="103" creationId="{2EC40DB1-B719-4A13-9A4D-0966B4B27866}"/>
          </ac:spMkLst>
        </pc:spChg>
        <pc:spChg chg="del">
          <ac:chgData name="Stefania Enoaica (2124107)" userId="S::2124107@student.uwtsd.ac.uk::bfea2ef8-9356-42a6-b1ed-406449001e1c" providerId="AD" clId="Web-{F3234360-6855-9906-F599-ABD761572DC1}" dt="2022-07-13T20:33:12.881" v="129"/>
          <ac:spMkLst>
            <pc:docMk/>
            <pc:sldMk cId="2628025091" sldId="273"/>
            <ac:spMk id="105" creationId="{82211336-CFF3-412D-868A-6679C1004C45}"/>
          </ac:spMkLst>
        </pc:spChg>
      </pc:sldChg>
      <pc:sldChg chg="delSp modSp mod modClrScheme delDesignElem chgLayout">
        <pc:chgData name="Stefania Enoaica (2124107)" userId="S::2124107@student.uwtsd.ac.uk::bfea2ef8-9356-42a6-b1ed-406449001e1c" providerId="AD" clId="Web-{F3234360-6855-9906-F599-ABD761572DC1}" dt="2022-07-13T21:28:11.435" v="651"/>
        <pc:sldMkLst>
          <pc:docMk/>
          <pc:sldMk cId="83471115" sldId="274"/>
        </pc:sldMkLst>
        <pc:spChg chg="mod ord">
          <ac:chgData name="Stefania Enoaica (2124107)" userId="S::2124107@student.uwtsd.ac.uk::bfea2ef8-9356-42a6-b1ed-406449001e1c" providerId="AD" clId="Web-{F3234360-6855-9906-F599-ABD761572DC1}" dt="2022-07-13T21:28:11.435" v="651"/>
          <ac:spMkLst>
            <pc:docMk/>
            <pc:sldMk cId="83471115" sldId="274"/>
            <ac:spMk id="2" creationId="{81572901-B44A-D31B-FECB-9F45F5138AE3}"/>
          </ac:spMkLst>
        </pc:spChg>
        <pc:spChg chg="mod ord">
          <ac:chgData name="Stefania Enoaica (2124107)" userId="S::2124107@student.uwtsd.ac.uk::bfea2ef8-9356-42a6-b1ed-406449001e1c" providerId="AD" clId="Web-{F3234360-6855-9906-F599-ABD761572DC1}" dt="2022-07-13T21:28:11.435" v="651"/>
          <ac:spMkLst>
            <pc:docMk/>
            <pc:sldMk cId="83471115" sldId="274"/>
            <ac:spMk id="3" creationId="{BBF2A8F8-2E13-243C-DAF6-D44B348A034C}"/>
          </ac:spMkLst>
        </pc:spChg>
        <pc:spChg chg="del">
          <ac:chgData name="Stefania Enoaica (2124107)" userId="S::2124107@student.uwtsd.ac.uk::bfea2ef8-9356-42a6-b1ed-406449001e1c" providerId="AD" clId="Web-{F3234360-6855-9906-F599-ABD761572DC1}" dt="2022-07-13T20:33:12.881" v="129"/>
          <ac:spMkLst>
            <pc:docMk/>
            <pc:sldMk cId="83471115" sldId="274"/>
            <ac:spMk id="46" creationId="{2A6B319F-86FE-4754-878E-06F0804D882B}"/>
          </ac:spMkLst>
        </pc:spChg>
        <pc:spChg chg="del">
          <ac:chgData name="Stefania Enoaica (2124107)" userId="S::2124107@student.uwtsd.ac.uk::bfea2ef8-9356-42a6-b1ed-406449001e1c" providerId="AD" clId="Web-{F3234360-6855-9906-F599-ABD761572DC1}" dt="2022-07-13T20:33:12.881" v="129"/>
          <ac:spMkLst>
            <pc:docMk/>
            <pc:sldMk cId="83471115" sldId="274"/>
            <ac:spMk id="47" creationId="{DCF7D1B5-3477-499F-ACC5-2C8B07F4EDB3}"/>
          </ac:spMkLst>
        </pc:spChg>
      </pc:sldChg>
      <pc:sldChg chg="delSp modSp mod modClrScheme delDesignElem chgLayout">
        <pc:chgData name="Stefania Enoaica (2124107)" userId="S::2124107@student.uwtsd.ac.uk::bfea2ef8-9356-42a6-b1ed-406449001e1c" providerId="AD" clId="Web-{F3234360-6855-9906-F599-ABD761572DC1}" dt="2022-07-13T21:28:11.435" v="651"/>
        <pc:sldMkLst>
          <pc:docMk/>
          <pc:sldMk cId="2252993946" sldId="275"/>
        </pc:sldMkLst>
        <pc:spChg chg="mod ord">
          <ac:chgData name="Stefania Enoaica (2124107)" userId="S::2124107@student.uwtsd.ac.uk::bfea2ef8-9356-42a6-b1ed-406449001e1c" providerId="AD" clId="Web-{F3234360-6855-9906-F599-ABD761572DC1}" dt="2022-07-13T21:28:11.435" v="651"/>
          <ac:spMkLst>
            <pc:docMk/>
            <pc:sldMk cId="2252993946" sldId="275"/>
            <ac:spMk id="2" creationId="{1BE919DE-5B49-DB17-7304-42E5A6E5E1C2}"/>
          </ac:spMkLst>
        </pc:spChg>
        <pc:spChg chg="mod ord">
          <ac:chgData name="Stefania Enoaica (2124107)" userId="S::2124107@student.uwtsd.ac.uk::bfea2ef8-9356-42a6-b1ed-406449001e1c" providerId="AD" clId="Web-{F3234360-6855-9906-F599-ABD761572DC1}" dt="2022-07-13T21:28:11.435" v="651"/>
          <ac:spMkLst>
            <pc:docMk/>
            <pc:sldMk cId="2252993946" sldId="275"/>
            <ac:spMk id="3" creationId="{65FC9955-B5DC-EDDB-0092-4DF4289736DB}"/>
          </ac:spMkLst>
        </pc:spChg>
        <pc:spChg chg="del">
          <ac:chgData name="Stefania Enoaica (2124107)" userId="S::2124107@student.uwtsd.ac.uk::bfea2ef8-9356-42a6-b1ed-406449001e1c" providerId="AD" clId="Web-{F3234360-6855-9906-F599-ABD761572DC1}" dt="2022-07-13T20:33:12.881" v="129"/>
          <ac:spMkLst>
            <pc:docMk/>
            <pc:sldMk cId="2252993946" sldId="275"/>
            <ac:spMk id="8" creationId="{827B839B-9ADE-406B-8590-F1CAEDED45A1}"/>
          </ac:spMkLst>
        </pc:spChg>
        <pc:spChg chg="del">
          <ac:chgData name="Stefania Enoaica (2124107)" userId="S::2124107@student.uwtsd.ac.uk::bfea2ef8-9356-42a6-b1ed-406449001e1c" providerId="AD" clId="Web-{F3234360-6855-9906-F599-ABD761572DC1}" dt="2022-07-13T20:33:12.881" v="129"/>
          <ac:spMkLst>
            <pc:docMk/>
            <pc:sldMk cId="2252993946" sldId="275"/>
            <ac:spMk id="10" creationId="{CFE45BF0-46DB-408C-B5F7-7B11716805D4}"/>
          </ac:spMkLst>
        </pc:spChg>
        <pc:spChg chg="del">
          <ac:chgData name="Stefania Enoaica (2124107)" userId="S::2124107@student.uwtsd.ac.uk::bfea2ef8-9356-42a6-b1ed-406449001e1c" providerId="AD" clId="Web-{F3234360-6855-9906-F599-ABD761572DC1}" dt="2022-07-13T20:33:12.881" v="129"/>
          <ac:spMkLst>
            <pc:docMk/>
            <pc:sldMk cId="2252993946" sldId="275"/>
            <ac:spMk id="12" creationId="{2AEBC8F2-97B1-41B4-93F1-2D289E197FBA}"/>
          </ac:spMkLst>
        </pc:spChg>
        <pc:spChg chg="del">
          <ac:chgData name="Stefania Enoaica (2124107)" userId="S::2124107@student.uwtsd.ac.uk::bfea2ef8-9356-42a6-b1ed-406449001e1c" providerId="AD" clId="Web-{F3234360-6855-9906-F599-ABD761572DC1}" dt="2022-07-13T20:33:12.881" v="129"/>
          <ac:spMkLst>
            <pc:docMk/>
            <pc:sldMk cId="2252993946" sldId="275"/>
            <ac:spMk id="14" creationId="{472E3A19-F5D5-48FC-BB9C-48C2F68F598B}"/>
          </ac:spMkLst>
        </pc:spChg>
        <pc:spChg chg="del">
          <ac:chgData name="Stefania Enoaica (2124107)" userId="S::2124107@student.uwtsd.ac.uk::bfea2ef8-9356-42a6-b1ed-406449001e1c" providerId="AD" clId="Web-{F3234360-6855-9906-F599-ABD761572DC1}" dt="2022-07-13T20:33:12.881" v="129"/>
          <ac:spMkLst>
            <pc:docMk/>
            <pc:sldMk cId="2252993946" sldId="275"/>
            <ac:spMk id="16" creationId="{7A62E32F-BB65-43A8-8EB5-92346890E549}"/>
          </ac:spMkLst>
        </pc:spChg>
        <pc:spChg chg="del">
          <ac:chgData name="Stefania Enoaica (2124107)" userId="S::2124107@student.uwtsd.ac.uk::bfea2ef8-9356-42a6-b1ed-406449001e1c" providerId="AD" clId="Web-{F3234360-6855-9906-F599-ABD761572DC1}" dt="2022-07-13T20:33:12.881" v="129"/>
          <ac:spMkLst>
            <pc:docMk/>
            <pc:sldMk cId="2252993946" sldId="275"/>
            <ac:spMk id="18" creationId="{14E91B64-9FCC-451E-AFB4-A827D6329367}"/>
          </ac:spMkLst>
        </pc:spChg>
      </pc:sldChg>
      <pc:sldChg chg="addSp delSp modSp mod setBg modClrScheme delDesignElem chgLayout">
        <pc:chgData name="Stefania Enoaica (2124107)" userId="S::2124107@student.uwtsd.ac.uk::bfea2ef8-9356-42a6-b1ed-406449001e1c" providerId="AD" clId="Web-{F3234360-6855-9906-F599-ABD761572DC1}" dt="2022-07-13T21:46:24.208" v="1343"/>
        <pc:sldMkLst>
          <pc:docMk/>
          <pc:sldMk cId="618069094" sldId="276"/>
        </pc:sldMkLst>
        <pc:spChg chg="mod ord">
          <ac:chgData name="Stefania Enoaica (2124107)" userId="S::2124107@student.uwtsd.ac.uk::bfea2ef8-9356-42a6-b1ed-406449001e1c" providerId="AD" clId="Web-{F3234360-6855-9906-F599-ABD761572DC1}" dt="2022-07-13T21:46:24.208" v="1343"/>
          <ac:spMkLst>
            <pc:docMk/>
            <pc:sldMk cId="618069094" sldId="276"/>
            <ac:spMk id="2" creationId="{A31EAFA3-A15A-689C-0A91-E237488E951D}"/>
          </ac:spMkLst>
        </pc:spChg>
        <pc:spChg chg="add del">
          <ac:chgData name="Stefania Enoaica (2124107)" userId="S::2124107@student.uwtsd.ac.uk::bfea2ef8-9356-42a6-b1ed-406449001e1c" providerId="AD" clId="Web-{F3234360-6855-9906-F599-ABD761572DC1}" dt="2022-07-13T21:46:24.130" v="1342"/>
          <ac:spMkLst>
            <pc:docMk/>
            <pc:sldMk cId="618069094" sldId="276"/>
            <ac:spMk id="5" creationId="{8D62164E-4528-40DB-BC26-D6DDE216A059}"/>
          </ac:spMkLst>
        </pc:spChg>
        <pc:spChg chg="add del">
          <ac:chgData name="Stefania Enoaica (2124107)" userId="S::2124107@student.uwtsd.ac.uk::bfea2ef8-9356-42a6-b1ed-406449001e1c" providerId="AD" clId="Web-{F3234360-6855-9906-F599-ABD761572DC1}" dt="2022-07-13T21:46:24.130" v="1342"/>
          <ac:spMkLst>
            <pc:docMk/>
            <pc:sldMk cId="618069094" sldId="276"/>
            <ac:spMk id="6" creationId="{F30007FA-C6A2-43A0-8045-7016AEF81713}"/>
          </ac:spMkLst>
        </pc:spChg>
        <pc:spChg chg="add">
          <ac:chgData name="Stefania Enoaica (2124107)" userId="S::2124107@student.uwtsd.ac.uk::bfea2ef8-9356-42a6-b1ed-406449001e1c" providerId="AD" clId="Web-{F3234360-6855-9906-F599-ABD761572DC1}" dt="2022-07-13T21:46:24.208" v="1343"/>
          <ac:spMkLst>
            <pc:docMk/>
            <pc:sldMk cId="618069094" sldId="276"/>
            <ac:spMk id="8" creationId="{D46B04C9-B85D-45AA-A7D1-483C3CA6DA19}"/>
          </ac:spMkLst>
        </pc:spChg>
        <pc:spChg chg="add del">
          <ac:chgData name="Stefania Enoaica (2124107)" userId="S::2124107@student.uwtsd.ac.uk::bfea2ef8-9356-42a6-b1ed-406449001e1c" providerId="AD" clId="Web-{F3234360-6855-9906-F599-ABD761572DC1}" dt="2022-07-13T21:06:27.999" v="419"/>
          <ac:spMkLst>
            <pc:docMk/>
            <pc:sldMk cId="618069094" sldId="276"/>
            <ac:spMk id="15" creationId="{637863A1-54F7-428E-9109-03BACEC2059C}"/>
          </ac:spMkLst>
        </pc:spChg>
        <pc:spChg chg="add del">
          <ac:chgData name="Stefania Enoaica (2124107)" userId="S::2124107@student.uwtsd.ac.uk::bfea2ef8-9356-42a6-b1ed-406449001e1c" providerId="AD" clId="Web-{F3234360-6855-9906-F599-ABD761572DC1}" dt="2022-07-13T21:06:27.999" v="419"/>
          <ac:spMkLst>
            <pc:docMk/>
            <pc:sldMk cId="618069094" sldId="276"/>
            <ac:spMk id="17" creationId="{F8774F60-10DA-4D7F-BC9C-E9FBFFB38BF9}"/>
          </ac:spMkLst>
        </pc:spChg>
        <pc:spChg chg="add del">
          <ac:chgData name="Stefania Enoaica (2124107)" userId="S::2124107@student.uwtsd.ac.uk::bfea2ef8-9356-42a6-b1ed-406449001e1c" providerId="AD" clId="Web-{F3234360-6855-9906-F599-ABD761572DC1}" dt="2022-07-13T21:06:27.999" v="419"/>
          <ac:spMkLst>
            <pc:docMk/>
            <pc:sldMk cId="618069094" sldId="276"/>
            <ac:spMk id="19" creationId="{0F9EB1F5-0A3E-446D-B428-00D62197A714}"/>
          </ac:spMkLst>
        </pc:spChg>
        <pc:spChg chg="del">
          <ac:chgData name="Stefania Enoaica (2124107)" userId="S::2124107@student.uwtsd.ac.uk::bfea2ef8-9356-42a6-b1ed-406449001e1c" providerId="AD" clId="Web-{F3234360-6855-9906-F599-ABD761572DC1}" dt="2022-07-13T20:33:12.881" v="129"/>
          <ac:spMkLst>
            <pc:docMk/>
            <pc:sldMk cId="618069094" sldId="276"/>
            <ac:spMk id="38" creationId="{A8DB9CD9-59B1-4D73-BC4C-98796A48EF9B}"/>
          </ac:spMkLst>
        </pc:spChg>
        <pc:spChg chg="del">
          <ac:chgData name="Stefania Enoaica (2124107)" userId="S::2124107@student.uwtsd.ac.uk::bfea2ef8-9356-42a6-b1ed-406449001e1c" providerId="AD" clId="Web-{F3234360-6855-9906-F599-ABD761572DC1}" dt="2022-07-13T20:33:12.881" v="129"/>
          <ac:spMkLst>
            <pc:docMk/>
            <pc:sldMk cId="618069094" sldId="276"/>
            <ac:spMk id="40" creationId="{8874A6A9-41FF-4E33-AFA8-F9F81436A59E}"/>
          </ac:spMkLst>
        </pc:spChg>
        <pc:grpChg chg="add del">
          <ac:chgData name="Stefania Enoaica (2124107)" userId="S::2124107@student.uwtsd.ac.uk::bfea2ef8-9356-42a6-b1ed-406449001e1c" providerId="AD" clId="Web-{F3234360-6855-9906-F599-ABD761572DC1}" dt="2022-07-13T21:06:27.999" v="419"/>
          <ac:grpSpMkLst>
            <pc:docMk/>
            <pc:sldMk cId="618069094" sldId="276"/>
            <ac:grpSpMk id="4" creationId="{7575D7A7-3C36-4508-9BC6-70A93BD3C438}"/>
          </ac:grpSpMkLst>
        </pc:grpChg>
        <pc:grpChg chg="del">
          <ac:chgData name="Stefania Enoaica (2124107)" userId="S::2124107@student.uwtsd.ac.uk::bfea2ef8-9356-42a6-b1ed-406449001e1c" providerId="AD" clId="Web-{F3234360-6855-9906-F599-ABD761572DC1}" dt="2022-07-13T20:33:12.881" v="129"/>
          <ac:grpSpMkLst>
            <pc:docMk/>
            <pc:sldMk cId="618069094" sldId="276"/>
            <ac:grpSpMk id="42" creationId="{721D730E-1F97-4071-B143-B05E6D2599BC}"/>
          </ac:grpSpMkLst>
        </pc:grpChg>
        <pc:cxnChg chg="add del">
          <ac:chgData name="Stefania Enoaica (2124107)" userId="S::2124107@student.uwtsd.ac.uk::bfea2ef8-9356-42a6-b1ed-406449001e1c" providerId="AD" clId="Web-{F3234360-6855-9906-F599-ABD761572DC1}" dt="2022-07-13T21:06:27.999" v="419"/>
          <ac:cxnSpMkLst>
            <pc:docMk/>
            <pc:sldMk cId="618069094" sldId="276"/>
            <ac:cxnSpMk id="13" creationId="{AE446D0E-6531-40B7-A182-FB8602439777}"/>
          </ac:cxnSpMkLst>
        </pc:cxnChg>
        <pc:cxnChg chg="add del">
          <ac:chgData name="Stefania Enoaica (2124107)" userId="S::2124107@student.uwtsd.ac.uk::bfea2ef8-9356-42a6-b1ed-406449001e1c" providerId="AD" clId="Web-{F3234360-6855-9906-F599-ABD761572DC1}" dt="2022-07-13T21:06:27.999" v="419"/>
          <ac:cxnSpMkLst>
            <pc:docMk/>
            <pc:sldMk cId="618069094" sldId="276"/>
            <ac:cxnSpMk id="21" creationId="{55C1F48A-3DEE-477F-9F90-15D411D9834B}"/>
          </ac:cxnSpMkLst>
        </pc:cxnChg>
      </pc:sldChg>
      <pc:sldChg chg="addSp delSp modSp mod modClrScheme delDesignElem chgLayout">
        <pc:chgData name="Stefania Enoaica (2124107)" userId="S::2124107@student.uwtsd.ac.uk::bfea2ef8-9356-42a6-b1ed-406449001e1c" providerId="AD" clId="Web-{F3234360-6855-9906-F599-ABD761572DC1}" dt="2022-07-13T21:28:11.435" v="651"/>
        <pc:sldMkLst>
          <pc:docMk/>
          <pc:sldMk cId="183290342" sldId="277"/>
        </pc:sldMkLst>
        <pc:spChg chg="mod ord">
          <ac:chgData name="Stefania Enoaica (2124107)" userId="S::2124107@student.uwtsd.ac.uk::bfea2ef8-9356-42a6-b1ed-406449001e1c" providerId="AD" clId="Web-{F3234360-6855-9906-F599-ABD761572DC1}" dt="2022-07-13T21:28:11.435" v="651"/>
          <ac:spMkLst>
            <pc:docMk/>
            <pc:sldMk cId="183290342" sldId="277"/>
            <ac:spMk id="2" creationId="{6C165AFB-4321-191B-29F3-BA6CB2F18DF2}"/>
          </ac:spMkLst>
        </pc:spChg>
        <pc:spChg chg="del">
          <ac:chgData name="Stefania Enoaica (2124107)" userId="S::2124107@student.uwtsd.ac.uk::bfea2ef8-9356-42a6-b1ed-406449001e1c" providerId="AD" clId="Web-{F3234360-6855-9906-F599-ABD761572DC1}" dt="2022-07-13T20:33:12.881" v="129"/>
          <ac:spMkLst>
            <pc:docMk/>
            <pc:sldMk cId="183290342" sldId="277"/>
            <ac:spMk id="7" creationId="{A8DB9CD9-59B1-4D73-BC4C-98796A48EF9B}"/>
          </ac:spMkLst>
        </pc:spChg>
        <pc:spChg chg="del">
          <ac:chgData name="Stefania Enoaica (2124107)" userId="S::2124107@student.uwtsd.ac.uk::bfea2ef8-9356-42a6-b1ed-406449001e1c" providerId="AD" clId="Web-{F3234360-6855-9906-F599-ABD761572DC1}" dt="2022-07-13T20:33:12.881" v="129"/>
          <ac:spMkLst>
            <pc:docMk/>
            <pc:sldMk cId="183290342" sldId="277"/>
            <ac:spMk id="9" creationId="{8874A6A9-41FF-4E33-AFA8-F9F81436A59E}"/>
          </ac:spMkLst>
        </pc:spChg>
        <pc:spChg chg="add del">
          <ac:chgData name="Stefania Enoaica (2124107)" userId="S::2124107@student.uwtsd.ac.uk::bfea2ef8-9356-42a6-b1ed-406449001e1c" providerId="AD" clId="Web-{F3234360-6855-9906-F599-ABD761572DC1}" dt="2022-07-13T21:28:11.435" v="651"/>
          <ac:spMkLst>
            <pc:docMk/>
            <pc:sldMk cId="183290342" sldId="277"/>
            <ac:spMk id="12" creationId="{8D62164E-4528-40DB-BC26-D6DDE216A059}"/>
          </ac:spMkLst>
        </pc:spChg>
        <pc:spChg chg="add del">
          <ac:chgData name="Stefania Enoaica (2124107)" userId="S::2124107@student.uwtsd.ac.uk::bfea2ef8-9356-42a6-b1ed-406449001e1c" providerId="AD" clId="Web-{F3234360-6855-9906-F599-ABD761572DC1}" dt="2022-07-13T21:28:11.435" v="651"/>
          <ac:spMkLst>
            <pc:docMk/>
            <pc:sldMk cId="183290342" sldId="277"/>
            <ac:spMk id="14" creationId="{F30007FA-C6A2-43A0-8045-7016AEF81713}"/>
          </ac:spMkLst>
        </pc:spChg>
        <pc:spChg chg="del">
          <ac:chgData name="Stefania Enoaica (2124107)" userId="S::2124107@student.uwtsd.ac.uk::bfea2ef8-9356-42a6-b1ed-406449001e1c" providerId="AD" clId="Web-{F3234360-6855-9906-F599-ABD761572DC1}" dt="2022-07-13T21:06:27.999" v="419"/>
          <ac:spMkLst>
            <pc:docMk/>
            <pc:sldMk cId="183290342" sldId="277"/>
            <ac:spMk id="15" creationId="{56F87C5C-DF35-42D8-B5FF-555DE35938EC}"/>
          </ac:spMkLst>
        </pc:spChg>
        <pc:spChg chg="del">
          <ac:chgData name="Stefania Enoaica (2124107)" userId="S::2124107@student.uwtsd.ac.uk::bfea2ef8-9356-42a6-b1ed-406449001e1c" providerId="AD" clId="Web-{F3234360-6855-9906-F599-ABD761572DC1}" dt="2022-07-13T21:06:27.999" v="419"/>
          <ac:spMkLst>
            <pc:docMk/>
            <pc:sldMk cId="183290342" sldId="277"/>
            <ac:spMk id="17" creationId="{7B2D2BF3-27D6-4D20-A622-9DDF2ACE613E}"/>
          </ac:spMkLst>
        </pc:spChg>
        <pc:spChg chg="del">
          <ac:chgData name="Stefania Enoaica (2124107)" userId="S::2124107@student.uwtsd.ac.uk::bfea2ef8-9356-42a6-b1ed-406449001e1c" providerId="AD" clId="Web-{F3234360-6855-9906-F599-ABD761572DC1}" dt="2022-07-13T21:06:27.999" v="419"/>
          <ac:spMkLst>
            <pc:docMk/>
            <pc:sldMk cId="183290342" sldId="277"/>
            <ac:spMk id="19" creationId="{64F3CC3B-9F6E-462F-947B-ABEDF0800462}"/>
          </ac:spMkLst>
        </pc:spChg>
        <pc:grpChg chg="del">
          <ac:chgData name="Stefania Enoaica (2124107)" userId="S::2124107@student.uwtsd.ac.uk::bfea2ef8-9356-42a6-b1ed-406449001e1c" providerId="AD" clId="Web-{F3234360-6855-9906-F599-ABD761572DC1}" dt="2022-07-13T21:06:27.999" v="419"/>
          <ac:grpSpMkLst>
            <pc:docMk/>
            <pc:sldMk cId="183290342" sldId="277"/>
            <ac:grpSpMk id="4" creationId="{7575D7A7-3C36-4508-9BC6-70A93BD3C438}"/>
          </ac:grpSpMkLst>
        </pc:grpChg>
        <pc:grpChg chg="del">
          <ac:chgData name="Stefania Enoaica (2124107)" userId="S::2124107@student.uwtsd.ac.uk::bfea2ef8-9356-42a6-b1ed-406449001e1c" providerId="AD" clId="Web-{F3234360-6855-9906-F599-ABD761572DC1}" dt="2022-07-13T20:33:12.881" v="129"/>
          <ac:grpSpMkLst>
            <pc:docMk/>
            <pc:sldMk cId="183290342" sldId="277"/>
            <ac:grpSpMk id="11" creationId="{721D730E-1F97-4071-B143-B05E6D2599BC}"/>
          </ac:grpSpMkLst>
        </pc:grpChg>
        <pc:cxnChg chg="del">
          <ac:chgData name="Stefania Enoaica (2124107)" userId="S::2124107@student.uwtsd.ac.uk::bfea2ef8-9356-42a6-b1ed-406449001e1c" providerId="AD" clId="Web-{F3234360-6855-9906-F599-ABD761572DC1}" dt="2022-07-13T21:06:27.999" v="419"/>
          <ac:cxnSpMkLst>
            <pc:docMk/>
            <pc:sldMk cId="183290342" sldId="277"/>
            <ac:cxnSpMk id="13" creationId="{AE446D0E-6531-40B7-A182-FB8602439777}"/>
          </ac:cxnSpMkLst>
        </pc:cxnChg>
        <pc:cxnChg chg="del">
          <ac:chgData name="Stefania Enoaica (2124107)" userId="S::2124107@student.uwtsd.ac.uk::bfea2ef8-9356-42a6-b1ed-406449001e1c" providerId="AD" clId="Web-{F3234360-6855-9906-F599-ABD761572DC1}" dt="2022-07-13T21:06:27.999" v="419"/>
          <ac:cxnSpMkLst>
            <pc:docMk/>
            <pc:sldMk cId="183290342" sldId="277"/>
            <ac:cxnSpMk id="21" creationId="{D33B4346-E27D-4B30-9B39-4FD2767340FC}"/>
          </ac:cxnSpMkLst>
        </pc:cxnChg>
      </pc:sldChg>
      <pc:sldChg chg="addSp delSp modSp mod modClrScheme delDesignElem chgLayout">
        <pc:chgData name="Stefania Enoaica (2124107)" userId="S::2124107@student.uwtsd.ac.uk::bfea2ef8-9356-42a6-b1ed-406449001e1c" providerId="AD" clId="Web-{F3234360-6855-9906-F599-ABD761572DC1}" dt="2022-07-13T21:28:11.435" v="651"/>
        <pc:sldMkLst>
          <pc:docMk/>
          <pc:sldMk cId="2667452003" sldId="278"/>
        </pc:sldMkLst>
        <pc:spChg chg="mod ord">
          <ac:chgData name="Stefania Enoaica (2124107)" userId="S::2124107@student.uwtsd.ac.uk::bfea2ef8-9356-42a6-b1ed-406449001e1c" providerId="AD" clId="Web-{F3234360-6855-9906-F599-ABD761572DC1}" dt="2022-07-13T21:28:11.435" v="651"/>
          <ac:spMkLst>
            <pc:docMk/>
            <pc:sldMk cId="2667452003" sldId="278"/>
            <ac:spMk id="2" creationId="{D5A500B5-62FC-1ECA-D821-D6B6507D1580}"/>
          </ac:spMkLst>
        </pc:spChg>
        <pc:spChg chg="add del">
          <ac:chgData name="Stefania Enoaica (2124107)" userId="S::2124107@student.uwtsd.ac.uk::bfea2ef8-9356-42a6-b1ed-406449001e1c" providerId="AD" clId="Web-{F3234360-6855-9906-F599-ABD761572DC1}" dt="2022-07-13T21:28:11.435" v="651"/>
          <ac:spMkLst>
            <pc:docMk/>
            <pc:sldMk cId="2667452003" sldId="278"/>
            <ac:spMk id="5" creationId="{8D62164E-4528-40DB-BC26-D6DDE216A059}"/>
          </ac:spMkLst>
        </pc:spChg>
        <pc:spChg chg="add del">
          <ac:chgData name="Stefania Enoaica (2124107)" userId="S::2124107@student.uwtsd.ac.uk::bfea2ef8-9356-42a6-b1ed-406449001e1c" providerId="AD" clId="Web-{F3234360-6855-9906-F599-ABD761572DC1}" dt="2022-07-13T21:28:11.435" v="651"/>
          <ac:spMkLst>
            <pc:docMk/>
            <pc:sldMk cId="2667452003" sldId="278"/>
            <ac:spMk id="6" creationId="{F30007FA-C6A2-43A0-8045-7016AEF81713}"/>
          </ac:spMkLst>
        </pc:spChg>
        <pc:spChg chg="del">
          <ac:chgData name="Stefania Enoaica (2124107)" userId="S::2124107@student.uwtsd.ac.uk::bfea2ef8-9356-42a6-b1ed-406449001e1c" providerId="AD" clId="Web-{F3234360-6855-9906-F599-ABD761572DC1}" dt="2022-07-13T20:33:12.881" v="129"/>
          <ac:spMkLst>
            <pc:docMk/>
            <pc:sldMk cId="2667452003" sldId="278"/>
            <ac:spMk id="7" creationId="{A8DB9CD9-59B1-4D73-BC4C-98796A48EF9B}"/>
          </ac:spMkLst>
        </pc:spChg>
        <pc:spChg chg="del">
          <ac:chgData name="Stefania Enoaica (2124107)" userId="S::2124107@student.uwtsd.ac.uk::bfea2ef8-9356-42a6-b1ed-406449001e1c" providerId="AD" clId="Web-{F3234360-6855-9906-F599-ABD761572DC1}" dt="2022-07-13T20:33:12.881" v="129"/>
          <ac:spMkLst>
            <pc:docMk/>
            <pc:sldMk cId="2667452003" sldId="278"/>
            <ac:spMk id="9" creationId="{8874A6A9-41FF-4E33-AFA8-F9F81436A59E}"/>
          </ac:spMkLst>
        </pc:spChg>
        <pc:spChg chg="del">
          <ac:chgData name="Stefania Enoaica (2124107)" userId="S::2124107@student.uwtsd.ac.uk::bfea2ef8-9356-42a6-b1ed-406449001e1c" providerId="AD" clId="Web-{F3234360-6855-9906-F599-ABD761572DC1}" dt="2022-07-13T21:06:27.999" v="419"/>
          <ac:spMkLst>
            <pc:docMk/>
            <pc:sldMk cId="2667452003" sldId="278"/>
            <ac:spMk id="15" creationId="{56F87C5C-DF35-42D8-B5FF-555DE35938EC}"/>
          </ac:spMkLst>
        </pc:spChg>
        <pc:spChg chg="del">
          <ac:chgData name="Stefania Enoaica (2124107)" userId="S::2124107@student.uwtsd.ac.uk::bfea2ef8-9356-42a6-b1ed-406449001e1c" providerId="AD" clId="Web-{F3234360-6855-9906-F599-ABD761572DC1}" dt="2022-07-13T21:06:27.999" v="419"/>
          <ac:spMkLst>
            <pc:docMk/>
            <pc:sldMk cId="2667452003" sldId="278"/>
            <ac:spMk id="17" creationId="{7B2D2BF3-27D6-4D20-A622-9DDF2ACE613E}"/>
          </ac:spMkLst>
        </pc:spChg>
        <pc:spChg chg="del">
          <ac:chgData name="Stefania Enoaica (2124107)" userId="S::2124107@student.uwtsd.ac.uk::bfea2ef8-9356-42a6-b1ed-406449001e1c" providerId="AD" clId="Web-{F3234360-6855-9906-F599-ABD761572DC1}" dt="2022-07-13T21:06:27.999" v="419"/>
          <ac:spMkLst>
            <pc:docMk/>
            <pc:sldMk cId="2667452003" sldId="278"/>
            <ac:spMk id="19" creationId="{64F3CC3B-9F6E-462F-947B-ABEDF0800462}"/>
          </ac:spMkLst>
        </pc:spChg>
        <pc:grpChg chg="del">
          <ac:chgData name="Stefania Enoaica (2124107)" userId="S::2124107@student.uwtsd.ac.uk::bfea2ef8-9356-42a6-b1ed-406449001e1c" providerId="AD" clId="Web-{F3234360-6855-9906-F599-ABD761572DC1}" dt="2022-07-13T21:06:27.999" v="419"/>
          <ac:grpSpMkLst>
            <pc:docMk/>
            <pc:sldMk cId="2667452003" sldId="278"/>
            <ac:grpSpMk id="4" creationId="{7575D7A7-3C36-4508-9BC6-70A93BD3C438}"/>
          </ac:grpSpMkLst>
        </pc:grpChg>
        <pc:grpChg chg="del">
          <ac:chgData name="Stefania Enoaica (2124107)" userId="S::2124107@student.uwtsd.ac.uk::bfea2ef8-9356-42a6-b1ed-406449001e1c" providerId="AD" clId="Web-{F3234360-6855-9906-F599-ABD761572DC1}" dt="2022-07-13T20:33:12.881" v="129"/>
          <ac:grpSpMkLst>
            <pc:docMk/>
            <pc:sldMk cId="2667452003" sldId="278"/>
            <ac:grpSpMk id="11" creationId="{721D730E-1F97-4071-B143-B05E6D2599BC}"/>
          </ac:grpSpMkLst>
        </pc:grpChg>
        <pc:cxnChg chg="del">
          <ac:chgData name="Stefania Enoaica (2124107)" userId="S::2124107@student.uwtsd.ac.uk::bfea2ef8-9356-42a6-b1ed-406449001e1c" providerId="AD" clId="Web-{F3234360-6855-9906-F599-ABD761572DC1}" dt="2022-07-13T21:06:27.999" v="419"/>
          <ac:cxnSpMkLst>
            <pc:docMk/>
            <pc:sldMk cId="2667452003" sldId="278"/>
            <ac:cxnSpMk id="13" creationId="{AE446D0E-6531-40B7-A182-FB8602439777}"/>
          </ac:cxnSpMkLst>
        </pc:cxnChg>
        <pc:cxnChg chg="del">
          <ac:chgData name="Stefania Enoaica (2124107)" userId="S::2124107@student.uwtsd.ac.uk::bfea2ef8-9356-42a6-b1ed-406449001e1c" providerId="AD" clId="Web-{F3234360-6855-9906-F599-ABD761572DC1}" dt="2022-07-13T21:06:27.999" v="419"/>
          <ac:cxnSpMkLst>
            <pc:docMk/>
            <pc:sldMk cId="2667452003" sldId="278"/>
            <ac:cxnSpMk id="21" creationId="{D33B4346-E27D-4B30-9B39-4FD2767340FC}"/>
          </ac:cxnSpMkLst>
        </pc:cxnChg>
      </pc:sldChg>
      <pc:sldChg chg="delSp modSp mod modClrScheme delDesignElem chgLayout">
        <pc:chgData name="Stefania Enoaica (2124107)" userId="S::2124107@student.uwtsd.ac.uk::bfea2ef8-9356-42a6-b1ed-406449001e1c" providerId="AD" clId="Web-{F3234360-6855-9906-F599-ABD761572DC1}" dt="2022-07-13T21:28:11.435" v="651"/>
        <pc:sldMkLst>
          <pc:docMk/>
          <pc:sldMk cId="3907363589" sldId="279"/>
        </pc:sldMkLst>
        <pc:spChg chg="mod ord">
          <ac:chgData name="Stefania Enoaica (2124107)" userId="S::2124107@student.uwtsd.ac.uk::bfea2ef8-9356-42a6-b1ed-406449001e1c" providerId="AD" clId="Web-{F3234360-6855-9906-F599-ABD761572DC1}" dt="2022-07-13T21:28:11.435" v="651"/>
          <ac:spMkLst>
            <pc:docMk/>
            <pc:sldMk cId="3907363589" sldId="279"/>
            <ac:spMk id="2" creationId="{81B92349-379D-66F2-9E34-38E4D31B3766}"/>
          </ac:spMkLst>
        </pc:spChg>
        <pc:spChg chg="del">
          <ac:chgData name="Stefania Enoaica (2124107)" userId="S::2124107@student.uwtsd.ac.uk::bfea2ef8-9356-42a6-b1ed-406449001e1c" providerId="AD" clId="Web-{F3234360-6855-9906-F599-ABD761572DC1}" dt="2022-07-13T20:33:12.881" v="129"/>
          <ac:spMkLst>
            <pc:docMk/>
            <pc:sldMk cId="3907363589" sldId="279"/>
            <ac:spMk id="7" creationId="{A8DB9CD9-59B1-4D73-BC4C-98796A48EF9B}"/>
          </ac:spMkLst>
        </pc:spChg>
        <pc:spChg chg="del">
          <ac:chgData name="Stefania Enoaica (2124107)" userId="S::2124107@student.uwtsd.ac.uk::bfea2ef8-9356-42a6-b1ed-406449001e1c" providerId="AD" clId="Web-{F3234360-6855-9906-F599-ABD761572DC1}" dt="2022-07-13T20:33:12.881" v="129"/>
          <ac:spMkLst>
            <pc:docMk/>
            <pc:sldMk cId="3907363589" sldId="279"/>
            <ac:spMk id="9" creationId="{8874A6A9-41FF-4E33-AFA8-F9F81436A59E}"/>
          </ac:spMkLst>
        </pc:spChg>
        <pc:spChg chg="del">
          <ac:chgData name="Stefania Enoaica (2124107)" userId="S::2124107@student.uwtsd.ac.uk::bfea2ef8-9356-42a6-b1ed-406449001e1c" providerId="AD" clId="Web-{F3234360-6855-9906-F599-ABD761572DC1}" dt="2022-07-13T21:06:27.999" v="419"/>
          <ac:spMkLst>
            <pc:docMk/>
            <pc:sldMk cId="3907363589" sldId="279"/>
            <ac:spMk id="15" creationId="{56F87C5C-DF35-42D8-B5FF-555DE35938EC}"/>
          </ac:spMkLst>
        </pc:spChg>
        <pc:spChg chg="del">
          <ac:chgData name="Stefania Enoaica (2124107)" userId="S::2124107@student.uwtsd.ac.uk::bfea2ef8-9356-42a6-b1ed-406449001e1c" providerId="AD" clId="Web-{F3234360-6855-9906-F599-ABD761572DC1}" dt="2022-07-13T21:06:27.999" v="419"/>
          <ac:spMkLst>
            <pc:docMk/>
            <pc:sldMk cId="3907363589" sldId="279"/>
            <ac:spMk id="17" creationId="{7B2D2BF3-27D6-4D20-A622-9DDF2ACE613E}"/>
          </ac:spMkLst>
        </pc:spChg>
        <pc:spChg chg="del">
          <ac:chgData name="Stefania Enoaica (2124107)" userId="S::2124107@student.uwtsd.ac.uk::bfea2ef8-9356-42a6-b1ed-406449001e1c" providerId="AD" clId="Web-{F3234360-6855-9906-F599-ABD761572DC1}" dt="2022-07-13T21:06:27.999" v="419"/>
          <ac:spMkLst>
            <pc:docMk/>
            <pc:sldMk cId="3907363589" sldId="279"/>
            <ac:spMk id="19" creationId="{64F3CC3B-9F6E-462F-947B-ABEDF0800462}"/>
          </ac:spMkLst>
        </pc:spChg>
        <pc:grpChg chg="del">
          <ac:chgData name="Stefania Enoaica (2124107)" userId="S::2124107@student.uwtsd.ac.uk::bfea2ef8-9356-42a6-b1ed-406449001e1c" providerId="AD" clId="Web-{F3234360-6855-9906-F599-ABD761572DC1}" dt="2022-07-13T21:06:27.999" v="419"/>
          <ac:grpSpMkLst>
            <pc:docMk/>
            <pc:sldMk cId="3907363589" sldId="279"/>
            <ac:grpSpMk id="4" creationId="{7575D7A7-3C36-4508-9BC6-70A93BD3C438}"/>
          </ac:grpSpMkLst>
        </pc:grpChg>
        <pc:grpChg chg="del">
          <ac:chgData name="Stefania Enoaica (2124107)" userId="S::2124107@student.uwtsd.ac.uk::bfea2ef8-9356-42a6-b1ed-406449001e1c" providerId="AD" clId="Web-{F3234360-6855-9906-F599-ABD761572DC1}" dt="2022-07-13T20:33:12.881" v="129"/>
          <ac:grpSpMkLst>
            <pc:docMk/>
            <pc:sldMk cId="3907363589" sldId="279"/>
            <ac:grpSpMk id="11" creationId="{721D730E-1F97-4071-B143-B05E6D2599BC}"/>
          </ac:grpSpMkLst>
        </pc:grpChg>
        <pc:cxnChg chg="del">
          <ac:chgData name="Stefania Enoaica (2124107)" userId="S::2124107@student.uwtsd.ac.uk::bfea2ef8-9356-42a6-b1ed-406449001e1c" providerId="AD" clId="Web-{F3234360-6855-9906-F599-ABD761572DC1}" dt="2022-07-13T21:06:27.999" v="419"/>
          <ac:cxnSpMkLst>
            <pc:docMk/>
            <pc:sldMk cId="3907363589" sldId="279"/>
            <ac:cxnSpMk id="13" creationId="{AE446D0E-6531-40B7-A182-FB8602439777}"/>
          </ac:cxnSpMkLst>
        </pc:cxnChg>
        <pc:cxnChg chg="del">
          <ac:chgData name="Stefania Enoaica (2124107)" userId="S::2124107@student.uwtsd.ac.uk::bfea2ef8-9356-42a6-b1ed-406449001e1c" providerId="AD" clId="Web-{F3234360-6855-9906-F599-ABD761572DC1}" dt="2022-07-13T21:06:27.999" v="419"/>
          <ac:cxnSpMkLst>
            <pc:docMk/>
            <pc:sldMk cId="3907363589" sldId="279"/>
            <ac:cxnSpMk id="21" creationId="{D33B4346-E27D-4B30-9B39-4FD2767340FC}"/>
          </ac:cxnSpMkLst>
        </pc:cxnChg>
      </pc:sldChg>
      <pc:sldChg chg="modSp mod modClrScheme chgLayout">
        <pc:chgData name="Stefania Enoaica (2124107)" userId="S::2124107@student.uwtsd.ac.uk::bfea2ef8-9356-42a6-b1ed-406449001e1c" providerId="AD" clId="Web-{F3234360-6855-9906-F599-ABD761572DC1}" dt="2022-07-13T21:28:11.435" v="651"/>
        <pc:sldMkLst>
          <pc:docMk/>
          <pc:sldMk cId="2680584309" sldId="280"/>
        </pc:sldMkLst>
        <pc:spChg chg="mod ord">
          <ac:chgData name="Stefania Enoaica (2124107)" userId="S::2124107@student.uwtsd.ac.uk::bfea2ef8-9356-42a6-b1ed-406449001e1c" providerId="AD" clId="Web-{F3234360-6855-9906-F599-ABD761572DC1}" dt="2022-07-13T21:28:11.435" v="651"/>
          <ac:spMkLst>
            <pc:docMk/>
            <pc:sldMk cId="2680584309" sldId="280"/>
            <ac:spMk id="2" creationId="{F230E329-A405-28DB-4F0D-046D77C53D2E}"/>
          </ac:spMkLst>
        </pc:spChg>
        <pc:spChg chg="mod ord">
          <ac:chgData name="Stefania Enoaica (2124107)" userId="S::2124107@student.uwtsd.ac.uk::bfea2ef8-9356-42a6-b1ed-406449001e1c" providerId="AD" clId="Web-{F3234360-6855-9906-F599-ABD761572DC1}" dt="2022-07-13T21:28:11.435" v="651"/>
          <ac:spMkLst>
            <pc:docMk/>
            <pc:sldMk cId="2680584309" sldId="280"/>
            <ac:spMk id="3" creationId="{F6F73DF7-D1A7-1240-0AEC-DD6E6880C4CD}"/>
          </ac:spMkLst>
        </pc:spChg>
      </pc:sldChg>
      <pc:sldChg chg="modSp mod modClrScheme chgLayout">
        <pc:chgData name="Stefania Enoaica (2124107)" userId="S::2124107@student.uwtsd.ac.uk::bfea2ef8-9356-42a6-b1ed-406449001e1c" providerId="AD" clId="Web-{F3234360-6855-9906-F599-ABD761572DC1}" dt="2022-07-13T21:28:11.435" v="651"/>
        <pc:sldMkLst>
          <pc:docMk/>
          <pc:sldMk cId="1147055049" sldId="281"/>
        </pc:sldMkLst>
        <pc:spChg chg="mod ord">
          <ac:chgData name="Stefania Enoaica (2124107)" userId="S::2124107@student.uwtsd.ac.uk::bfea2ef8-9356-42a6-b1ed-406449001e1c" providerId="AD" clId="Web-{F3234360-6855-9906-F599-ABD761572DC1}" dt="2022-07-13T21:28:11.435" v="651"/>
          <ac:spMkLst>
            <pc:docMk/>
            <pc:sldMk cId="1147055049" sldId="281"/>
            <ac:spMk id="2" creationId="{310398E8-8519-E2DD-4027-370E2B2F8B3E}"/>
          </ac:spMkLst>
        </pc:spChg>
        <pc:spChg chg="mod ord">
          <ac:chgData name="Stefania Enoaica (2124107)" userId="S::2124107@student.uwtsd.ac.uk::bfea2ef8-9356-42a6-b1ed-406449001e1c" providerId="AD" clId="Web-{F3234360-6855-9906-F599-ABD761572DC1}" dt="2022-07-13T21:28:11.435" v="651"/>
          <ac:spMkLst>
            <pc:docMk/>
            <pc:sldMk cId="1147055049" sldId="281"/>
            <ac:spMk id="3" creationId="{1C640D36-320A-B003-F052-66436E4018B4}"/>
          </ac:spMkLst>
        </pc:spChg>
      </pc:sldChg>
      <pc:sldChg chg="modSp mod modClrScheme chgLayout">
        <pc:chgData name="Stefania Enoaica (2124107)" userId="S::2124107@student.uwtsd.ac.uk::bfea2ef8-9356-42a6-b1ed-406449001e1c" providerId="AD" clId="Web-{F3234360-6855-9906-F599-ABD761572DC1}" dt="2022-07-13T21:28:11.435" v="651"/>
        <pc:sldMkLst>
          <pc:docMk/>
          <pc:sldMk cId="3710284951" sldId="282"/>
        </pc:sldMkLst>
        <pc:spChg chg="mod ord">
          <ac:chgData name="Stefania Enoaica (2124107)" userId="S::2124107@student.uwtsd.ac.uk::bfea2ef8-9356-42a6-b1ed-406449001e1c" providerId="AD" clId="Web-{F3234360-6855-9906-F599-ABD761572DC1}" dt="2022-07-13T21:28:11.435" v="651"/>
          <ac:spMkLst>
            <pc:docMk/>
            <pc:sldMk cId="3710284951" sldId="282"/>
            <ac:spMk id="2" creationId="{7ED0DA55-EFCD-728B-C143-79C3EA2E8222}"/>
          </ac:spMkLst>
        </pc:spChg>
        <pc:spChg chg="mod ord">
          <ac:chgData name="Stefania Enoaica (2124107)" userId="S::2124107@student.uwtsd.ac.uk::bfea2ef8-9356-42a6-b1ed-406449001e1c" providerId="AD" clId="Web-{F3234360-6855-9906-F599-ABD761572DC1}" dt="2022-07-13T21:28:11.435" v="651"/>
          <ac:spMkLst>
            <pc:docMk/>
            <pc:sldMk cId="3710284951" sldId="282"/>
            <ac:spMk id="3" creationId="{889CB59C-35AF-C65D-16CB-1C8A0825E9F2}"/>
          </ac:spMkLst>
        </pc:spChg>
      </pc:sldChg>
      <pc:sldChg chg="modSp mod modClrScheme chgLayout">
        <pc:chgData name="Stefania Enoaica (2124107)" userId="S::2124107@student.uwtsd.ac.uk::bfea2ef8-9356-42a6-b1ed-406449001e1c" providerId="AD" clId="Web-{F3234360-6855-9906-F599-ABD761572DC1}" dt="2022-07-13T21:28:11.435" v="651"/>
        <pc:sldMkLst>
          <pc:docMk/>
          <pc:sldMk cId="3212007385" sldId="283"/>
        </pc:sldMkLst>
        <pc:spChg chg="mod ord">
          <ac:chgData name="Stefania Enoaica (2124107)" userId="S::2124107@student.uwtsd.ac.uk::bfea2ef8-9356-42a6-b1ed-406449001e1c" providerId="AD" clId="Web-{F3234360-6855-9906-F599-ABD761572DC1}" dt="2022-07-13T21:28:11.435" v="651"/>
          <ac:spMkLst>
            <pc:docMk/>
            <pc:sldMk cId="3212007385" sldId="283"/>
            <ac:spMk id="2" creationId="{2398B33E-1831-69D6-AEBB-A820E4E41939}"/>
          </ac:spMkLst>
        </pc:spChg>
        <pc:spChg chg="mod ord">
          <ac:chgData name="Stefania Enoaica (2124107)" userId="S::2124107@student.uwtsd.ac.uk::bfea2ef8-9356-42a6-b1ed-406449001e1c" providerId="AD" clId="Web-{F3234360-6855-9906-F599-ABD761572DC1}" dt="2022-07-13T21:28:11.435" v="651"/>
          <ac:spMkLst>
            <pc:docMk/>
            <pc:sldMk cId="3212007385" sldId="283"/>
            <ac:spMk id="3" creationId="{DDC2E8E7-6794-283C-323C-B3358A87D934}"/>
          </ac:spMkLst>
        </pc:spChg>
      </pc:sldChg>
      <pc:sldChg chg="delSp modSp mod modClrScheme delDesignElem chgLayout">
        <pc:chgData name="Stefania Enoaica (2124107)" userId="S::2124107@student.uwtsd.ac.uk::bfea2ef8-9356-42a6-b1ed-406449001e1c" providerId="AD" clId="Web-{F3234360-6855-9906-F599-ABD761572DC1}" dt="2022-07-13T21:28:11.435" v="651"/>
        <pc:sldMkLst>
          <pc:docMk/>
          <pc:sldMk cId="3382473807" sldId="284"/>
        </pc:sldMkLst>
        <pc:spChg chg="mod ord">
          <ac:chgData name="Stefania Enoaica (2124107)" userId="S::2124107@student.uwtsd.ac.uk::bfea2ef8-9356-42a6-b1ed-406449001e1c" providerId="AD" clId="Web-{F3234360-6855-9906-F599-ABD761572DC1}" dt="2022-07-13T21:28:11.435" v="651"/>
          <ac:spMkLst>
            <pc:docMk/>
            <pc:sldMk cId="3382473807" sldId="284"/>
            <ac:spMk id="2" creationId="{A21D68D1-D5EC-D09E-99F0-CC0C5FA05682}"/>
          </ac:spMkLst>
        </pc:spChg>
        <pc:spChg chg="mod ord">
          <ac:chgData name="Stefania Enoaica (2124107)" userId="S::2124107@student.uwtsd.ac.uk::bfea2ef8-9356-42a6-b1ed-406449001e1c" providerId="AD" clId="Web-{F3234360-6855-9906-F599-ABD761572DC1}" dt="2022-07-13T21:28:11.435" v="651"/>
          <ac:spMkLst>
            <pc:docMk/>
            <pc:sldMk cId="3382473807" sldId="284"/>
            <ac:spMk id="3" creationId="{29A18568-DB1D-BED7-3D46-0BF78A1FAC35}"/>
          </ac:spMkLst>
        </pc:spChg>
        <pc:spChg chg="del">
          <ac:chgData name="Stefania Enoaica (2124107)" userId="S::2124107@student.uwtsd.ac.uk::bfea2ef8-9356-42a6-b1ed-406449001e1c" providerId="AD" clId="Web-{F3234360-6855-9906-F599-ABD761572DC1}" dt="2022-07-13T21:06:27.999" v="419"/>
          <ac:spMkLst>
            <pc:docMk/>
            <pc:sldMk cId="3382473807" sldId="284"/>
            <ac:spMk id="8" creationId="{0B7C4858-FAA3-4226-A856-193A01910E69}"/>
          </ac:spMkLst>
        </pc:spChg>
        <pc:spChg chg="del">
          <ac:chgData name="Stefania Enoaica (2124107)" userId="S::2124107@student.uwtsd.ac.uk::bfea2ef8-9356-42a6-b1ed-406449001e1c" providerId="AD" clId="Web-{F3234360-6855-9906-F599-ABD761572DC1}" dt="2022-07-13T21:06:27.999" v="419"/>
          <ac:spMkLst>
            <pc:docMk/>
            <pc:sldMk cId="3382473807" sldId="284"/>
            <ac:spMk id="10" creationId="{68C1B503-0291-4E82-A65E-72D604D9F6CF}"/>
          </ac:spMkLst>
        </pc:spChg>
        <pc:spChg chg="del">
          <ac:chgData name="Stefania Enoaica (2124107)" userId="S::2124107@student.uwtsd.ac.uk::bfea2ef8-9356-42a6-b1ed-406449001e1c" providerId="AD" clId="Web-{F3234360-6855-9906-F599-ABD761572DC1}" dt="2022-07-13T21:06:27.999" v="419"/>
          <ac:spMkLst>
            <pc:docMk/>
            <pc:sldMk cId="3382473807" sldId="284"/>
            <ac:spMk id="12" creationId="{B3F836C5-9601-4982-A121-CCA49BF7BA6C}"/>
          </ac:spMkLst>
        </pc:spChg>
        <pc:spChg chg="del">
          <ac:chgData name="Stefania Enoaica (2124107)" userId="S::2124107@student.uwtsd.ac.uk::bfea2ef8-9356-42a6-b1ed-406449001e1c" providerId="AD" clId="Web-{F3234360-6855-9906-F599-ABD761572DC1}" dt="2022-07-13T21:06:27.999" v="419"/>
          <ac:spMkLst>
            <pc:docMk/>
            <pc:sldMk cId="3382473807" sldId="284"/>
            <ac:spMk id="14" creationId="{46CD0D05-FF47-4ABB-841C-0600CADC354B}"/>
          </ac:spMkLst>
        </pc:spChg>
      </pc:sldChg>
      <pc:sldChg chg="delSp modSp mod modClrScheme delDesignElem chgLayout">
        <pc:chgData name="Stefania Enoaica (2124107)" userId="S::2124107@student.uwtsd.ac.uk::bfea2ef8-9356-42a6-b1ed-406449001e1c" providerId="AD" clId="Web-{F3234360-6855-9906-F599-ABD761572DC1}" dt="2022-07-13T21:28:11.435" v="651"/>
        <pc:sldMkLst>
          <pc:docMk/>
          <pc:sldMk cId="473072863" sldId="285"/>
        </pc:sldMkLst>
        <pc:spChg chg="mod ord">
          <ac:chgData name="Stefania Enoaica (2124107)" userId="S::2124107@student.uwtsd.ac.uk::bfea2ef8-9356-42a6-b1ed-406449001e1c" providerId="AD" clId="Web-{F3234360-6855-9906-F599-ABD761572DC1}" dt="2022-07-13T21:28:11.435" v="651"/>
          <ac:spMkLst>
            <pc:docMk/>
            <pc:sldMk cId="473072863" sldId="285"/>
            <ac:spMk id="2" creationId="{1DC19C48-7AD6-D721-CCFA-8D8EAD00DC2B}"/>
          </ac:spMkLst>
        </pc:spChg>
        <pc:spChg chg="mod ord">
          <ac:chgData name="Stefania Enoaica (2124107)" userId="S::2124107@student.uwtsd.ac.uk::bfea2ef8-9356-42a6-b1ed-406449001e1c" providerId="AD" clId="Web-{F3234360-6855-9906-F599-ABD761572DC1}" dt="2022-07-13T21:28:11.435" v="651"/>
          <ac:spMkLst>
            <pc:docMk/>
            <pc:sldMk cId="473072863" sldId="285"/>
            <ac:spMk id="3" creationId="{39F5FD68-0AEF-FAD6-5FD9-2F78E037EB23}"/>
          </ac:spMkLst>
        </pc:spChg>
        <pc:spChg chg="del">
          <ac:chgData name="Stefania Enoaica (2124107)" userId="S::2124107@student.uwtsd.ac.uk::bfea2ef8-9356-42a6-b1ed-406449001e1c" providerId="AD" clId="Web-{F3234360-6855-9906-F599-ABD761572DC1}" dt="2022-07-13T21:06:27.999" v="419"/>
          <ac:spMkLst>
            <pc:docMk/>
            <pc:sldMk cId="473072863" sldId="285"/>
            <ac:spMk id="8" creationId="{011FACCD-8B95-4879-B20F-26F41E8BC89A}"/>
          </ac:spMkLst>
        </pc:spChg>
        <pc:spChg chg="del">
          <ac:chgData name="Stefania Enoaica (2124107)" userId="S::2124107@student.uwtsd.ac.uk::bfea2ef8-9356-42a6-b1ed-406449001e1c" providerId="AD" clId="Web-{F3234360-6855-9906-F599-ABD761572DC1}" dt="2022-07-13T21:06:27.999" v="419"/>
          <ac:spMkLst>
            <pc:docMk/>
            <pc:sldMk cId="473072863" sldId="285"/>
            <ac:spMk id="10" creationId="{E9B2A7AA-2C45-40F0-B861-4EB9AA9F66F8}"/>
          </ac:spMkLst>
        </pc:spChg>
        <pc:spChg chg="del">
          <ac:chgData name="Stefania Enoaica (2124107)" userId="S::2124107@student.uwtsd.ac.uk::bfea2ef8-9356-42a6-b1ed-406449001e1c" providerId="AD" clId="Web-{F3234360-6855-9906-F599-ABD761572DC1}" dt="2022-07-13T21:06:27.999" v="419"/>
          <ac:spMkLst>
            <pc:docMk/>
            <pc:sldMk cId="473072863" sldId="285"/>
            <ac:spMk id="12" creationId="{3CE3689C-E8F8-4542-8800-E68B764AFD2E}"/>
          </ac:spMkLst>
        </pc:spChg>
        <pc:spChg chg="del">
          <ac:chgData name="Stefania Enoaica (2124107)" userId="S::2124107@student.uwtsd.ac.uk::bfea2ef8-9356-42a6-b1ed-406449001e1c" providerId="AD" clId="Web-{F3234360-6855-9906-F599-ABD761572DC1}" dt="2022-07-13T21:06:27.999" v="419"/>
          <ac:spMkLst>
            <pc:docMk/>
            <pc:sldMk cId="473072863" sldId="285"/>
            <ac:spMk id="14" creationId="{52467CA7-F767-4582-9BB7-0B1AF75DF721}"/>
          </ac:spMkLst>
        </pc:spChg>
      </pc:sldChg>
      <pc:sldChg chg="new del">
        <pc:chgData name="Stefania Enoaica (2124107)" userId="S::2124107@student.uwtsd.ac.uk::bfea2ef8-9356-42a6-b1ed-406449001e1c" providerId="AD" clId="Web-{F3234360-6855-9906-F599-ABD761572DC1}" dt="2022-07-13T20:58:28.685" v="315"/>
        <pc:sldMkLst>
          <pc:docMk/>
          <pc:sldMk cId="2974979111" sldId="286"/>
        </pc:sldMkLst>
      </pc:sldChg>
      <pc:sldChg chg="addSp delSp modSp new del mod setBg modClrScheme delDesignElem chgLayout">
        <pc:chgData name="Stefania Enoaica (2124107)" userId="S::2124107@student.uwtsd.ac.uk::bfea2ef8-9356-42a6-b1ed-406449001e1c" providerId="AD" clId="Web-{F3234360-6855-9906-F599-ABD761572DC1}" dt="2022-07-13T21:09:26.255" v="441"/>
        <pc:sldMkLst>
          <pc:docMk/>
          <pc:sldMk cId="3864292747" sldId="286"/>
        </pc:sldMkLst>
        <pc:spChg chg="mod ord">
          <ac:chgData name="Stefania Enoaica (2124107)" userId="S::2124107@student.uwtsd.ac.uk::bfea2ef8-9356-42a6-b1ed-406449001e1c" providerId="AD" clId="Web-{F3234360-6855-9906-F599-ABD761572DC1}" dt="2022-07-13T21:07:09.672" v="422"/>
          <ac:spMkLst>
            <pc:docMk/>
            <pc:sldMk cId="3864292747" sldId="286"/>
            <ac:spMk id="2" creationId="{D4321757-72EF-361C-7A6D-322755899943}"/>
          </ac:spMkLst>
        </pc:spChg>
        <pc:spChg chg="mod ord">
          <ac:chgData name="Stefania Enoaica (2124107)" userId="S::2124107@student.uwtsd.ac.uk::bfea2ef8-9356-42a6-b1ed-406449001e1c" providerId="AD" clId="Web-{F3234360-6855-9906-F599-ABD761572DC1}" dt="2022-07-13T21:07:09.672" v="422"/>
          <ac:spMkLst>
            <pc:docMk/>
            <pc:sldMk cId="3864292747" sldId="286"/>
            <ac:spMk id="3" creationId="{4DFAFFDD-CFEB-2761-7FD3-304FA08513D9}"/>
          </ac:spMkLst>
        </pc:spChg>
        <pc:spChg chg="add del">
          <ac:chgData name="Stefania Enoaica (2124107)" userId="S::2124107@student.uwtsd.ac.uk::bfea2ef8-9356-42a6-b1ed-406449001e1c" providerId="AD" clId="Web-{F3234360-6855-9906-F599-ABD761572DC1}" dt="2022-07-13T21:06:27.999" v="419"/>
          <ac:spMkLst>
            <pc:docMk/>
            <pc:sldMk cId="3864292747" sldId="286"/>
            <ac:spMk id="8" creationId="{DC878D9A-77BE-4701-AE3D-EEFC53CD50BC}"/>
          </ac:spMkLst>
        </pc:spChg>
        <pc:spChg chg="add del">
          <ac:chgData name="Stefania Enoaica (2124107)" userId="S::2124107@student.uwtsd.ac.uk::bfea2ef8-9356-42a6-b1ed-406449001e1c" providerId="AD" clId="Web-{F3234360-6855-9906-F599-ABD761572DC1}" dt="2022-07-13T21:06:27.999" v="419"/>
          <ac:spMkLst>
            <pc:docMk/>
            <pc:sldMk cId="3864292747" sldId="286"/>
            <ac:spMk id="10" creationId="{F643BE08-0ED1-4B73-AC6D-B7E26A59CDAA}"/>
          </ac:spMkLst>
        </pc:spChg>
        <pc:spChg chg="add del">
          <ac:chgData name="Stefania Enoaica (2124107)" userId="S::2124107@student.uwtsd.ac.uk::bfea2ef8-9356-42a6-b1ed-406449001e1c" providerId="AD" clId="Web-{F3234360-6855-9906-F599-ABD761572DC1}" dt="2022-07-13T21:06:27.999" v="419"/>
          <ac:spMkLst>
            <pc:docMk/>
            <pc:sldMk cId="3864292747" sldId="286"/>
            <ac:spMk id="12" creationId="{956B2094-7FC0-45FC-BFED-3CB88CEE63F5}"/>
          </ac:spMkLst>
        </pc:spChg>
        <pc:spChg chg="add del">
          <ac:chgData name="Stefania Enoaica (2124107)" userId="S::2124107@student.uwtsd.ac.uk::bfea2ef8-9356-42a6-b1ed-406449001e1c" providerId="AD" clId="Web-{F3234360-6855-9906-F599-ABD761572DC1}" dt="2022-07-13T21:06:27.999" v="419"/>
          <ac:spMkLst>
            <pc:docMk/>
            <pc:sldMk cId="3864292747" sldId="286"/>
            <ac:spMk id="14" creationId="{07A4B640-BB7F-4272-A710-068DBA9F9A6E}"/>
          </ac:spMkLst>
        </pc:spChg>
      </pc:sldChg>
      <pc:sldChg chg="addSp delSp modSp new mod setBg modClrScheme setClrOvrMap delDesignElem chgLayout">
        <pc:chgData name="Stefania Enoaica (2124107)" userId="S::2124107@student.uwtsd.ac.uk::bfea2ef8-9356-42a6-b1ed-406449001e1c" providerId="AD" clId="Web-{F3234360-6855-9906-F599-ABD761572DC1}" dt="2022-07-13T21:28:11.435" v="651"/>
        <pc:sldMkLst>
          <pc:docMk/>
          <pc:sldMk cId="979001128" sldId="287"/>
        </pc:sldMkLst>
        <pc:spChg chg="mod ord">
          <ac:chgData name="Stefania Enoaica (2124107)" userId="S::2124107@student.uwtsd.ac.uk::bfea2ef8-9356-42a6-b1ed-406449001e1c" providerId="AD" clId="Web-{F3234360-6855-9906-F599-ABD761572DC1}" dt="2022-07-13T21:28:11.435" v="651"/>
          <ac:spMkLst>
            <pc:docMk/>
            <pc:sldMk cId="979001128" sldId="287"/>
            <ac:spMk id="2" creationId="{51979EC2-3F64-22DC-E518-C2772BEF83ED}"/>
          </ac:spMkLst>
        </pc:spChg>
        <pc:spChg chg="mod ord">
          <ac:chgData name="Stefania Enoaica (2124107)" userId="S::2124107@student.uwtsd.ac.uk::bfea2ef8-9356-42a6-b1ed-406449001e1c" providerId="AD" clId="Web-{F3234360-6855-9906-F599-ABD761572DC1}" dt="2022-07-13T21:28:11.435" v="651"/>
          <ac:spMkLst>
            <pc:docMk/>
            <pc:sldMk cId="979001128" sldId="287"/>
            <ac:spMk id="3" creationId="{9A5D8E07-4F1A-20CA-C2A7-A95D72A31D2B}"/>
          </ac:spMkLst>
        </pc:spChg>
        <pc:spChg chg="del mod">
          <ac:chgData name="Stefania Enoaica (2124107)" userId="S::2124107@student.uwtsd.ac.uk::bfea2ef8-9356-42a6-b1ed-406449001e1c" providerId="AD" clId="Web-{F3234360-6855-9906-F599-ABD761572DC1}" dt="2022-07-13T21:04:47.995" v="387"/>
          <ac:spMkLst>
            <pc:docMk/>
            <pc:sldMk cId="979001128" sldId="287"/>
            <ac:spMk id="4" creationId="{2145E784-7AFF-BA11-8D03-0E97EB6F46AF}"/>
          </ac:spMkLst>
        </pc:spChg>
        <pc:spChg chg="add mod">
          <ac:chgData name="Stefania Enoaica (2124107)" userId="S::2124107@student.uwtsd.ac.uk::bfea2ef8-9356-42a6-b1ed-406449001e1c" providerId="AD" clId="Web-{F3234360-6855-9906-F599-ABD761572DC1}" dt="2022-07-13T21:09:01.239" v="439" actId="1076"/>
          <ac:spMkLst>
            <pc:docMk/>
            <pc:sldMk cId="979001128" sldId="287"/>
            <ac:spMk id="6" creationId="{7DB91BEE-F9EE-FC95-D814-C35329A4962C}"/>
          </ac:spMkLst>
        </pc:spChg>
        <pc:spChg chg="add del">
          <ac:chgData name="Stefania Enoaica (2124107)" userId="S::2124107@student.uwtsd.ac.uk::bfea2ef8-9356-42a6-b1ed-406449001e1c" providerId="AD" clId="Web-{F3234360-6855-9906-F599-ABD761572DC1}" dt="2022-07-13T21:08:03.236" v="429"/>
          <ac:spMkLst>
            <pc:docMk/>
            <pc:sldMk cId="979001128" sldId="287"/>
            <ac:spMk id="8" creationId="{F5F28DF4-08D5-4BC4-84A1-C0DCA66F483F}"/>
          </ac:spMkLst>
        </pc:spChg>
        <pc:spChg chg="add del">
          <ac:chgData name="Stefania Enoaica (2124107)" userId="S::2124107@student.uwtsd.ac.uk::bfea2ef8-9356-42a6-b1ed-406449001e1c" providerId="AD" clId="Web-{F3234360-6855-9906-F599-ABD761572DC1}" dt="2022-07-13T21:09:43.162" v="443"/>
          <ac:spMkLst>
            <pc:docMk/>
            <pc:sldMk cId="979001128" sldId="287"/>
            <ac:spMk id="9" creationId="{0EF8982E-02F0-4D24-85CB-98DEBCC3226A}"/>
          </ac:spMkLst>
        </pc:spChg>
        <pc:spChg chg="add del">
          <ac:chgData name="Stefania Enoaica (2124107)" userId="S::2124107@student.uwtsd.ac.uk::bfea2ef8-9356-42a6-b1ed-406449001e1c" providerId="AD" clId="Web-{F3234360-6855-9906-F599-ABD761572DC1}" dt="2022-07-13T21:09:43.162" v="443"/>
          <ac:spMkLst>
            <pc:docMk/>
            <pc:sldMk cId="979001128" sldId="287"/>
            <ac:spMk id="10" creationId="{2CB72970-2D5B-4516-9F76-B1220A77B6AB}"/>
          </ac:spMkLst>
        </pc:spChg>
        <pc:spChg chg="add del">
          <ac:chgData name="Stefania Enoaica (2124107)" userId="S::2124107@student.uwtsd.ac.uk::bfea2ef8-9356-42a6-b1ed-406449001e1c" providerId="AD" clId="Web-{F3234360-6855-9906-F599-ABD761572DC1}" dt="2022-07-13T21:10:09.600" v="449"/>
          <ac:spMkLst>
            <pc:docMk/>
            <pc:sldMk cId="979001128" sldId="287"/>
            <ac:spMk id="12" creationId="{0EF8982E-02F0-4D24-85CB-98DEBCC3226A}"/>
          </ac:spMkLst>
        </pc:spChg>
        <pc:spChg chg="add del">
          <ac:chgData name="Stefania Enoaica (2124107)" userId="S::2124107@student.uwtsd.ac.uk::bfea2ef8-9356-42a6-b1ed-406449001e1c" providerId="AD" clId="Web-{F3234360-6855-9906-F599-ABD761572DC1}" dt="2022-07-13T21:08:03.236" v="429"/>
          <ac:spMkLst>
            <pc:docMk/>
            <pc:sldMk cId="979001128" sldId="287"/>
            <ac:spMk id="13" creationId="{89AE0452-FADF-4CC9-8A9B-B5393D499F44}"/>
          </ac:spMkLst>
        </pc:spChg>
        <pc:spChg chg="add del">
          <ac:chgData name="Stefania Enoaica (2124107)" userId="S::2124107@student.uwtsd.ac.uk::bfea2ef8-9356-42a6-b1ed-406449001e1c" providerId="AD" clId="Web-{F3234360-6855-9906-F599-ABD761572DC1}" dt="2022-07-13T21:10:09.600" v="449"/>
          <ac:spMkLst>
            <pc:docMk/>
            <pc:sldMk cId="979001128" sldId="287"/>
            <ac:spMk id="14" creationId="{2CB72970-2D5B-4516-9F76-B1220A77B6AB}"/>
          </ac:spMkLst>
        </pc:spChg>
        <pc:spChg chg="add del">
          <ac:chgData name="Stefania Enoaica (2124107)" userId="S::2124107@student.uwtsd.ac.uk::bfea2ef8-9356-42a6-b1ed-406449001e1c" providerId="AD" clId="Web-{F3234360-6855-9906-F599-ABD761572DC1}" dt="2022-07-13T21:05:43.153" v="413"/>
          <ac:spMkLst>
            <pc:docMk/>
            <pc:sldMk cId="979001128" sldId="287"/>
            <ac:spMk id="19" creationId="{7E61F402-3445-458A-9A2B-D28FD288390C}"/>
          </ac:spMkLst>
        </pc:spChg>
        <pc:spChg chg="add del">
          <ac:chgData name="Stefania Enoaica (2124107)" userId="S::2124107@student.uwtsd.ac.uk::bfea2ef8-9356-42a6-b1ed-406449001e1c" providerId="AD" clId="Web-{F3234360-6855-9906-F599-ABD761572DC1}" dt="2022-07-13T21:05:48.325" v="415"/>
          <ac:spMkLst>
            <pc:docMk/>
            <pc:sldMk cId="979001128" sldId="287"/>
            <ac:spMk id="32" creationId="{ED56E41F-B8E0-4D18-B554-FD40260DE0E3}"/>
          </ac:spMkLst>
        </pc:spChg>
        <pc:spChg chg="add del">
          <ac:chgData name="Stefania Enoaica (2124107)" userId="S::2124107@student.uwtsd.ac.uk::bfea2ef8-9356-42a6-b1ed-406449001e1c" providerId="AD" clId="Web-{F3234360-6855-9906-F599-ABD761572DC1}" dt="2022-07-13T21:05:48.325" v="415"/>
          <ac:spMkLst>
            <pc:docMk/>
            <pc:sldMk cId="979001128" sldId="287"/>
            <ac:spMk id="34" creationId="{23E937B9-07EE-456A-A31C-41A8866E28A2}"/>
          </ac:spMkLst>
        </pc:spChg>
        <pc:spChg chg="add del">
          <ac:chgData name="Stefania Enoaica (2124107)" userId="S::2124107@student.uwtsd.ac.uk::bfea2ef8-9356-42a6-b1ed-406449001e1c" providerId="AD" clId="Web-{F3234360-6855-9906-F599-ABD761572DC1}" dt="2022-07-13T21:06:27.999" v="419"/>
          <ac:spMkLst>
            <pc:docMk/>
            <pc:sldMk cId="979001128" sldId="287"/>
            <ac:spMk id="41" creationId="{7E61F402-3445-458A-9A2B-D28FD288390C}"/>
          </ac:spMkLst>
        </pc:spChg>
        <pc:grpChg chg="add del">
          <ac:chgData name="Stefania Enoaica (2124107)" userId="S::2124107@student.uwtsd.ac.uk::bfea2ef8-9356-42a6-b1ed-406449001e1c" providerId="AD" clId="Web-{F3234360-6855-9906-F599-ABD761572DC1}" dt="2022-07-13T21:05:43.153" v="413"/>
          <ac:grpSpMkLst>
            <pc:docMk/>
            <pc:sldMk cId="979001128" sldId="287"/>
            <ac:grpSpMk id="11" creationId="{3F6D81C7-B083-478E-82FE-089A8CB72EB8}"/>
          </ac:grpSpMkLst>
        </pc:grpChg>
        <pc:grpChg chg="add del">
          <ac:chgData name="Stefania Enoaica (2124107)" userId="S::2124107@student.uwtsd.ac.uk::bfea2ef8-9356-42a6-b1ed-406449001e1c" providerId="AD" clId="Web-{F3234360-6855-9906-F599-ABD761572DC1}" dt="2022-07-13T21:05:43.153" v="413"/>
          <ac:grpSpMkLst>
            <pc:docMk/>
            <pc:sldMk cId="979001128" sldId="287"/>
            <ac:grpSpMk id="21" creationId="{A673C096-95AE-4644-B76C-1DF1B667DC44}"/>
          </ac:grpSpMkLst>
        </pc:grpChg>
        <pc:grpChg chg="add del">
          <ac:chgData name="Stefania Enoaica (2124107)" userId="S::2124107@student.uwtsd.ac.uk::bfea2ef8-9356-42a6-b1ed-406449001e1c" providerId="AD" clId="Web-{F3234360-6855-9906-F599-ABD761572DC1}" dt="2022-07-13T21:05:48.325" v="415"/>
          <ac:grpSpMkLst>
            <pc:docMk/>
            <pc:sldMk cId="979001128" sldId="287"/>
            <ac:grpSpMk id="30" creationId="{3F6D81C7-B083-478E-82FE-089A8CB72EB8}"/>
          </ac:grpSpMkLst>
        </pc:grpChg>
        <pc:grpChg chg="add del">
          <ac:chgData name="Stefania Enoaica (2124107)" userId="S::2124107@student.uwtsd.ac.uk::bfea2ef8-9356-42a6-b1ed-406449001e1c" providerId="AD" clId="Web-{F3234360-6855-9906-F599-ABD761572DC1}" dt="2022-07-13T21:05:48.325" v="415"/>
          <ac:grpSpMkLst>
            <pc:docMk/>
            <pc:sldMk cId="979001128" sldId="287"/>
            <ac:grpSpMk id="33" creationId="{2DB31E17-E562-4F82-98D0-858C84120F34}"/>
          </ac:grpSpMkLst>
        </pc:grpChg>
        <pc:grpChg chg="add del">
          <ac:chgData name="Stefania Enoaica (2124107)" userId="S::2124107@student.uwtsd.ac.uk::bfea2ef8-9356-42a6-b1ed-406449001e1c" providerId="AD" clId="Web-{F3234360-6855-9906-F599-ABD761572DC1}" dt="2022-07-13T21:06:00.060" v="417"/>
          <ac:grpSpMkLst>
            <pc:docMk/>
            <pc:sldMk cId="979001128" sldId="287"/>
            <ac:grpSpMk id="36" creationId="{3F6D81C7-B083-478E-82FE-089A8CB72EB8}"/>
          </ac:grpSpMkLst>
        </pc:grpChg>
        <pc:grpChg chg="add del">
          <ac:chgData name="Stefania Enoaica (2124107)" userId="S::2124107@student.uwtsd.ac.uk::bfea2ef8-9356-42a6-b1ed-406449001e1c" providerId="AD" clId="Web-{F3234360-6855-9906-F599-ABD761572DC1}" dt="2022-07-13T21:06:27.999" v="419"/>
          <ac:grpSpMkLst>
            <pc:docMk/>
            <pc:sldMk cId="979001128" sldId="287"/>
            <ac:grpSpMk id="39" creationId="{3F6D81C7-B083-478E-82FE-089A8CB72EB8}"/>
          </ac:grpSpMkLst>
        </pc:grpChg>
        <pc:grpChg chg="add del">
          <ac:chgData name="Stefania Enoaica (2124107)" userId="S::2124107@student.uwtsd.ac.uk::bfea2ef8-9356-42a6-b1ed-406449001e1c" providerId="AD" clId="Web-{F3234360-6855-9906-F599-ABD761572DC1}" dt="2022-07-13T21:06:27.999" v="419"/>
          <ac:grpSpMkLst>
            <pc:docMk/>
            <pc:sldMk cId="979001128" sldId="287"/>
            <ac:grpSpMk id="42" creationId="{A673C096-95AE-4644-B76C-1DF1B667DC44}"/>
          </ac:grpSpMkLst>
        </pc:grpChg>
        <pc:picChg chg="add mod ord">
          <ac:chgData name="Stefania Enoaica (2124107)" userId="S::2124107@student.uwtsd.ac.uk::bfea2ef8-9356-42a6-b1ed-406449001e1c" providerId="AD" clId="Web-{F3234360-6855-9906-F599-ABD761572DC1}" dt="2022-07-13T21:28:11.435" v="651"/>
          <ac:picMkLst>
            <pc:docMk/>
            <pc:sldMk cId="979001128" sldId="287"/>
            <ac:picMk id="5" creationId="{EEA31302-5C10-76F8-5BB0-8B5223281880}"/>
          </ac:picMkLst>
        </pc:picChg>
        <pc:cxnChg chg="add del">
          <ac:chgData name="Stefania Enoaica (2124107)" userId="S::2124107@student.uwtsd.ac.uk::bfea2ef8-9356-42a6-b1ed-406449001e1c" providerId="AD" clId="Web-{F3234360-6855-9906-F599-ABD761572DC1}" dt="2022-07-13T21:05:43.153" v="413"/>
          <ac:cxnSpMkLst>
            <pc:docMk/>
            <pc:sldMk cId="979001128" sldId="287"/>
            <ac:cxnSpMk id="17" creationId="{F06B54F2-CD11-4359-A7D6-DA7C76C091A6}"/>
          </ac:cxnSpMkLst>
        </pc:cxnChg>
        <pc:cxnChg chg="add del">
          <ac:chgData name="Stefania Enoaica (2124107)" userId="S::2124107@student.uwtsd.ac.uk::bfea2ef8-9356-42a6-b1ed-406449001e1c" providerId="AD" clId="Web-{F3234360-6855-9906-F599-ABD761572DC1}" dt="2022-07-13T21:05:43.153" v="413"/>
          <ac:cxnSpMkLst>
            <pc:docMk/>
            <pc:sldMk cId="979001128" sldId="287"/>
            <ac:cxnSpMk id="27" creationId="{2BE880E9-2B86-4CDB-B5B7-308745CDD19D}"/>
          </ac:cxnSpMkLst>
        </pc:cxnChg>
        <pc:cxnChg chg="add del">
          <ac:chgData name="Stefania Enoaica (2124107)" userId="S::2124107@student.uwtsd.ac.uk::bfea2ef8-9356-42a6-b1ed-406449001e1c" providerId="AD" clId="Web-{F3234360-6855-9906-F599-ABD761572DC1}" dt="2022-07-13T21:05:48.325" v="415"/>
          <ac:cxnSpMkLst>
            <pc:docMk/>
            <pc:sldMk cId="979001128" sldId="287"/>
            <ac:cxnSpMk id="29" creationId="{FD2308B7-2829-44DD-B213-27EEBDED1411}"/>
          </ac:cxnSpMkLst>
        </pc:cxnChg>
        <pc:cxnChg chg="add del">
          <ac:chgData name="Stefania Enoaica (2124107)" userId="S::2124107@student.uwtsd.ac.uk::bfea2ef8-9356-42a6-b1ed-406449001e1c" providerId="AD" clId="Web-{F3234360-6855-9906-F599-ABD761572DC1}" dt="2022-07-13T21:05:48.325" v="415"/>
          <ac:cxnSpMkLst>
            <pc:docMk/>
            <pc:sldMk cId="979001128" sldId="287"/>
            <ac:cxnSpMk id="31" creationId="{F06B54F2-CD11-4359-A7D6-DA7C76C091A6}"/>
          </ac:cxnSpMkLst>
        </pc:cxnChg>
        <pc:cxnChg chg="add del">
          <ac:chgData name="Stefania Enoaica (2124107)" userId="S::2124107@student.uwtsd.ac.uk::bfea2ef8-9356-42a6-b1ed-406449001e1c" providerId="AD" clId="Web-{F3234360-6855-9906-F599-ABD761572DC1}" dt="2022-07-13T21:06:00.060" v="417"/>
          <ac:cxnSpMkLst>
            <pc:docMk/>
            <pc:sldMk cId="979001128" sldId="287"/>
            <ac:cxnSpMk id="37" creationId="{F06B54F2-CD11-4359-A7D6-DA7C76C091A6}"/>
          </ac:cxnSpMkLst>
        </pc:cxnChg>
        <pc:cxnChg chg="add del">
          <ac:chgData name="Stefania Enoaica (2124107)" userId="S::2124107@student.uwtsd.ac.uk::bfea2ef8-9356-42a6-b1ed-406449001e1c" providerId="AD" clId="Web-{F3234360-6855-9906-F599-ABD761572DC1}" dt="2022-07-13T21:06:27.999" v="419"/>
          <ac:cxnSpMkLst>
            <pc:docMk/>
            <pc:sldMk cId="979001128" sldId="287"/>
            <ac:cxnSpMk id="40" creationId="{F06B54F2-CD11-4359-A7D6-DA7C76C091A6}"/>
          </ac:cxnSpMkLst>
        </pc:cxnChg>
        <pc:cxnChg chg="add del">
          <ac:chgData name="Stefania Enoaica (2124107)" userId="S::2124107@student.uwtsd.ac.uk::bfea2ef8-9356-42a6-b1ed-406449001e1c" providerId="AD" clId="Web-{F3234360-6855-9906-F599-ABD761572DC1}" dt="2022-07-13T21:06:27.999" v="419"/>
          <ac:cxnSpMkLst>
            <pc:docMk/>
            <pc:sldMk cId="979001128" sldId="287"/>
            <ac:cxnSpMk id="43" creationId="{2BE880E9-2B86-4CDB-B5B7-308745CDD19D}"/>
          </ac:cxnSpMkLst>
        </pc:cxnChg>
      </pc:sldChg>
      <pc:sldChg chg="addSp delSp modSp new add del mod setBg modClrScheme chgLayout">
        <pc:chgData name="Stefania Enoaica (2124107)" userId="S::2124107@student.uwtsd.ac.uk::bfea2ef8-9356-42a6-b1ed-406449001e1c" providerId="AD" clId="Web-{F3234360-6855-9906-F599-ABD761572DC1}" dt="2022-07-13T21:28:11.435" v="651"/>
        <pc:sldMkLst>
          <pc:docMk/>
          <pc:sldMk cId="3612788866" sldId="288"/>
        </pc:sldMkLst>
        <pc:spChg chg="mod ord">
          <ac:chgData name="Stefania Enoaica (2124107)" userId="S::2124107@student.uwtsd.ac.uk::bfea2ef8-9356-42a6-b1ed-406449001e1c" providerId="AD" clId="Web-{F3234360-6855-9906-F599-ABD761572DC1}" dt="2022-07-13T21:28:11.435" v="651"/>
          <ac:spMkLst>
            <pc:docMk/>
            <pc:sldMk cId="3612788866" sldId="288"/>
            <ac:spMk id="2" creationId="{397FF92F-B0C2-B00B-7F2E-0BDAF2EADF20}"/>
          </ac:spMkLst>
        </pc:spChg>
        <pc:spChg chg="mod ord">
          <ac:chgData name="Stefania Enoaica (2124107)" userId="S::2124107@student.uwtsd.ac.uk::bfea2ef8-9356-42a6-b1ed-406449001e1c" providerId="AD" clId="Web-{F3234360-6855-9906-F599-ABD761572DC1}" dt="2022-07-13T21:28:11.435" v="651"/>
          <ac:spMkLst>
            <pc:docMk/>
            <pc:sldMk cId="3612788866" sldId="288"/>
            <ac:spMk id="3" creationId="{3079C077-34BC-93AA-069A-A02DCD4235DA}"/>
          </ac:spMkLst>
        </pc:spChg>
        <pc:spChg chg="add mod">
          <ac:chgData name="Stefania Enoaica (2124107)" userId="S::2124107@student.uwtsd.ac.uk::bfea2ef8-9356-42a6-b1ed-406449001e1c" providerId="AD" clId="Web-{F3234360-6855-9906-F599-ABD761572DC1}" dt="2022-07-13T21:15:14.486" v="489" actId="20577"/>
          <ac:spMkLst>
            <pc:docMk/>
            <pc:sldMk cId="3612788866" sldId="288"/>
            <ac:spMk id="6" creationId="{1882F79F-F0AA-098F-2274-7F6872E3B20E}"/>
          </ac:spMkLst>
        </pc:spChg>
        <pc:spChg chg="add del">
          <ac:chgData name="Stefania Enoaica (2124107)" userId="S::2124107@student.uwtsd.ac.uk::bfea2ef8-9356-42a6-b1ed-406449001e1c" providerId="AD" clId="Web-{F3234360-6855-9906-F599-ABD761572DC1}" dt="2022-07-13T21:19:23.417" v="523"/>
          <ac:spMkLst>
            <pc:docMk/>
            <pc:sldMk cId="3612788866" sldId="288"/>
            <ac:spMk id="8" creationId="{5BBD3ED2-B0E6-45A2-ABD5-ECF31BC37C2E}"/>
          </ac:spMkLst>
        </pc:spChg>
        <pc:spChg chg="add del">
          <ac:chgData name="Stefania Enoaica (2124107)" userId="S::2124107@student.uwtsd.ac.uk::bfea2ef8-9356-42a6-b1ed-406449001e1c" providerId="AD" clId="Web-{F3234360-6855-9906-F599-ABD761572DC1}" dt="2022-07-13T21:19:23.417" v="523"/>
          <ac:spMkLst>
            <pc:docMk/>
            <pc:sldMk cId="3612788866" sldId="288"/>
            <ac:spMk id="10" creationId="{F2D2D1E8-4ABF-4B6B-B39D-40B080B61E49}"/>
          </ac:spMkLst>
        </pc:spChg>
        <pc:spChg chg="add del">
          <ac:chgData name="Stefania Enoaica (2124107)" userId="S::2124107@student.uwtsd.ac.uk::bfea2ef8-9356-42a6-b1ed-406449001e1c" providerId="AD" clId="Web-{F3234360-6855-9906-F599-ABD761572DC1}" dt="2022-07-13T21:19:23.417" v="523"/>
          <ac:spMkLst>
            <pc:docMk/>
            <pc:sldMk cId="3612788866" sldId="288"/>
            <ac:spMk id="12" creationId="{BC7AB4B5-66A5-48D1-BD88-C60A16ED971B}"/>
          </ac:spMkLst>
        </pc:spChg>
        <pc:picChg chg="add mod">
          <ac:chgData name="Stefania Enoaica (2124107)" userId="S::2124107@student.uwtsd.ac.uk::bfea2ef8-9356-42a6-b1ed-406449001e1c" providerId="AD" clId="Web-{F3234360-6855-9906-F599-ABD761572DC1}" dt="2022-07-13T21:19:23.417" v="523"/>
          <ac:picMkLst>
            <pc:docMk/>
            <pc:sldMk cId="3612788866" sldId="288"/>
            <ac:picMk id="4" creationId="{6122D362-2DB2-CDBD-950D-7F13A61F0107}"/>
          </ac:picMkLst>
        </pc:picChg>
        <pc:picChg chg="add del">
          <ac:chgData name="Stefania Enoaica (2124107)" userId="S::2124107@student.uwtsd.ac.uk::bfea2ef8-9356-42a6-b1ed-406449001e1c" providerId="AD" clId="Web-{F3234360-6855-9906-F599-ABD761572DC1}" dt="2022-07-13T21:11:35.994" v="461"/>
          <ac:picMkLst>
            <pc:docMk/>
            <pc:sldMk cId="3612788866" sldId="288"/>
            <ac:picMk id="5" creationId="{505EDBC4-FC4E-429E-FCC2-BF905A4E955D}"/>
          </ac:picMkLst>
        </pc:picChg>
      </pc:sldChg>
      <pc:sldChg chg="new del">
        <pc:chgData name="Stefania Enoaica (2124107)" userId="S::2124107@student.uwtsd.ac.uk::bfea2ef8-9356-42a6-b1ed-406449001e1c" providerId="AD" clId="Web-{F3234360-6855-9906-F599-ABD761572DC1}" dt="2022-07-13T21:13:57.562" v="475"/>
        <pc:sldMkLst>
          <pc:docMk/>
          <pc:sldMk cId="820553341" sldId="289"/>
        </pc:sldMkLst>
      </pc:sldChg>
      <pc:sldChg chg="addSp delSp modSp new mod setBg modClrScheme setClrOvrMap chgLayout">
        <pc:chgData name="Stefania Enoaica (2124107)" userId="S::2124107@student.uwtsd.ac.uk::bfea2ef8-9356-42a6-b1ed-406449001e1c" providerId="AD" clId="Web-{F3234360-6855-9906-F599-ABD761572DC1}" dt="2022-07-13T21:45:37.207" v="1340"/>
        <pc:sldMkLst>
          <pc:docMk/>
          <pc:sldMk cId="1465379301" sldId="289"/>
        </pc:sldMkLst>
        <pc:spChg chg="add del">
          <ac:chgData name="Stefania Enoaica (2124107)" userId="S::2124107@student.uwtsd.ac.uk::bfea2ef8-9356-42a6-b1ed-406449001e1c" providerId="AD" clId="Web-{F3234360-6855-9906-F599-ABD761572DC1}" dt="2022-07-13T21:45:37.207" v="1340"/>
          <ac:spMkLst>
            <pc:docMk/>
            <pc:sldMk cId="1465379301" sldId="289"/>
            <ac:spMk id="7" creationId="{65F32515-9322-44A5-8C72-4C7BFB461869}"/>
          </ac:spMkLst>
        </pc:spChg>
        <pc:spChg chg="add del">
          <ac:chgData name="Stefania Enoaica (2124107)" userId="S::2124107@student.uwtsd.ac.uk::bfea2ef8-9356-42a6-b1ed-406449001e1c" providerId="AD" clId="Web-{F3234360-6855-9906-F599-ABD761572DC1}" dt="2022-07-13T21:45:37.207" v="1340"/>
          <ac:spMkLst>
            <pc:docMk/>
            <pc:sldMk cId="1465379301" sldId="289"/>
            <ac:spMk id="9" creationId="{A617F13B-5021-454F-90E5-3AB2383BFD34}"/>
          </ac:spMkLst>
        </pc:spChg>
        <pc:spChg chg="add del">
          <ac:chgData name="Stefania Enoaica (2124107)" userId="S::2124107@student.uwtsd.ac.uk::bfea2ef8-9356-42a6-b1ed-406449001e1c" providerId="AD" clId="Web-{F3234360-6855-9906-F599-ABD761572DC1}" dt="2022-07-13T21:45:37.191" v="1339"/>
          <ac:spMkLst>
            <pc:docMk/>
            <pc:sldMk cId="1465379301" sldId="289"/>
            <ac:spMk id="14" creationId="{7F45ECE5-A3F3-4055-A90B-041B81B5735F}"/>
          </ac:spMkLst>
        </pc:spChg>
        <pc:spChg chg="add del">
          <ac:chgData name="Stefania Enoaica (2124107)" userId="S::2124107@student.uwtsd.ac.uk::bfea2ef8-9356-42a6-b1ed-406449001e1c" providerId="AD" clId="Web-{F3234360-6855-9906-F599-ABD761572DC1}" dt="2022-07-13T21:45:37.191" v="1339"/>
          <ac:spMkLst>
            <pc:docMk/>
            <pc:sldMk cId="1465379301" sldId="289"/>
            <ac:spMk id="16" creationId="{D16D23BC-2ACF-48DE-990E-0AEA1B3CCC4D}"/>
          </ac:spMkLst>
        </pc:spChg>
        <pc:spChg chg="add">
          <ac:chgData name="Stefania Enoaica (2124107)" userId="S::2124107@student.uwtsd.ac.uk::bfea2ef8-9356-42a6-b1ed-406449001e1c" providerId="AD" clId="Web-{F3234360-6855-9906-F599-ABD761572DC1}" dt="2022-07-13T21:45:37.207" v="1340"/>
          <ac:spMkLst>
            <pc:docMk/>
            <pc:sldMk cId="1465379301" sldId="289"/>
            <ac:spMk id="18" creationId="{65F32515-9322-44A5-8C72-4C7BFB461869}"/>
          </ac:spMkLst>
        </pc:spChg>
        <pc:spChg chg="add">
          <ac:chgData name="Stefania Enoaica (2124107)" userId="S::2124107@student.uwtsd.ac.uk::bfea2ef8-9356-42a6-b1ed-406449001e1c" providerId="AD" clId="Web-{F3234360-6855-9906-F599-ABD761572DC1}" dt="2022-07-13T21:45:37.207" v="1340"/>
          <ac:spMkLst>
            <pc:docMk/>
            <pc:sldMk cId="1465379301" sldId="289"/>
            <ac:spMk id="19" creationId="{A617F13B-5021-454F-90E5-3AB2383BFD34}"/>
          </ac:spMkLst>
        </pc:spChg>
        <pc:graphicFrameChg chg="add mod modGraphic">
          <ac:chgData name="Stefania Enoaica (2124107)" userId="S::2124107@student.uwtsd.ac.uk::bfea2ef8-9356-42a6-b1ed-406449001e1c" providerId="AD" clId="Web-{F3234360-6855-9906-F599-ABD761572DC1}" dt="2022-07-13T21:45:37.207" v="1340"/>
          <ac:graphicFrameMkLst>
            <pc:docMk/>
            <pc:sldMk cId="1465379301" sldId="289"/>
            <ac:graphicFrameMk id="2" creationId="{1AD6DA76-D657-7461-5B96-46D9BB115432}"/>
          </ac:graphicFrameMkLst>
        </pc:graphicFrameChg>
        <pc:graphicFrameChg chg="add del">
          <ac:chgData name="Stefania Enoaica (2124107)" userId="S::2124107@student.uwtsd.ac.uk::bfea2ef8-9356-42a6-b1ed-406449001e1c" providerId="AD" clId="Web-{F3234360-6855-9906-F599-ABD761572DC1}" dt="2022-07-13T21:28:10.514" v="650"/>
          <ac:graphicFrameMkLst>
            <pc:docMk/>
            <pc:sldMk cId="1465379301" sldId="289"/>
            <ac:graphicFrameMk id="3" creationId="{3B462631-2206-C5CC-BCC8-E2D8609F788F}"/>
          </ac:graphicFrameMkLst>
        </pc:graphicFrameChg>
        <pc:graphicFrameChg chg="add del mod modGraphic">
          <ac:chgData name="Stefania Enoaica (2124107)" userId="S::2124107@student.uwtsd.ac.uk::bfea2ef8-9356-42a6-b1ed-406449001e1c" providerId="AD" clId="Web-{F3234360-6855-9906-F599-ABD761572DC1}" dt="2022-07-13T21:29:26.469" v="693"/>
          <ac:graphicFrameMkLst>
            <pc:docMk/>
            <pc:sldMk cId="1465379301" sldId="289"/>
            <ac:graphicFrameMk id="4" creationId="{7F24FCD6-83A2-8A5A-70C5-D22E657E8CE7}"/>
          </ac:graphicFrameMkLst>
        </pc:graphicFrameChg>
      </pc:sldChg>
      <pc:sldChg chg="addSp delSp modSp new del">
        <pc:chgData name="Stefania Enoaica (2124107)" userId="S::2124107@student.uwtsd.ac.uk::bfea2ef8-9356-42a6-b1ed-406449001e1c" providerId="AD" clId="Web-{F3234360-6855-9906-F599-ABD761572DC1}" dt="2022-07-13T21:19:52.465" v="525"/>
        <pc:sldMkLst>
          <pc:docMk/>
          <pc:sldMk cId="1089689171" sldId="290"/>
        </pc:sldMkLst>
        <pc:spChg chg="mod">
          <ac:chgData name="Stefania Enoaica (2124107)" userId="S::2124107@student.uwtsd.ac.uk::bfea2ef8-9356-42a6-b1ed-406449001e1c" providerId="AD" clId="Web-{F3234360-6855-9906-F599-ABD761572DC1}" dt="2022-07-13T21:15:02.876" v="481" actId="20577"/>
          <ac:spMkLst>
            <pc:docMk/>
            <pc:sldMk cId="1089689171" sldId="290"/>
            <ac:spMk id="2" creationId="{A24CA0BE-C0B0-3776-186B-A741BD0D034E}"/>
          </ac:spMkLst>
        </pc:spChg>
        <pc:spChg chg="mod">
          <ac:chgData name="Stefania Enoaica (2124107)" userId="S::2124107@student.uwtsd.ac.uk::bfea2ef8-9356-42a6-b1ed-406449001e1c" providerId="AD" clId="Web-{F3234360-6855-9906-F599-ABD761572DC1}" dt="2022-07-13T21:17:42.023" v="502" actId="14100"/>
          <ac:spMkLst>
            <pc:docMk/>
            <pc:sldMk cId="1089689171" sldId="290"/>
            <ac:spMk id="4" creationId="{C9D76071-7CB7-CDEC-C9DD-8CC2A9ADFB8B}"/>
          </ac:spMkLst>
        </pc:spChg>
        <pc:spChg chg="mod">
          <ac:chgData name="Stefania Enoaica (2124107)" userId="S::2124107@student.uwtsd.ac.uk::bfea2ef8-9356-42a6-b1ed-406449001e1c" providerId="AD" clId="Web-{F3234360-6855-9906-F599-ABD761572DC1}" dt="2022-07-13T21:17:42.023" v="502" actId="14100"/>
          <ac:spMkLst>
            <pc:docMk/>
            <pc:sldMk cId="1089689171" sldId="290"/>
            <ac:spMk id="6" creationId="{0518E575-0EC9-BA09-0699-72B4A6DF1FF2}"/>
          </ac:spMkLst>
        </pc:spChg>
        <pc:picChg chg="add del mod">
          <ac:chgData name="Stefania Enoaica (2124107)" userId="S::2124107@student.uwtsd.ac.uk::bfea2ef8-9356-42a6-b1ed-406449001e1c" providerId="AD" clId="Web-{F3234360-6855-9906-F599-ABD761572DC1}" dt="2022-07-13T21:17:54.257" v="508"/>
          <ac:picMkLst>
            <pc:docMk/>
            <pc:sldMk cId="1089689171" sldId="290"/>
            <ac:picMk id="8" creationId="{F036613A-26C8-B737-98A0-5CA4700AE2D3}"/>
          </ac:picMkLst>
        </pc:picChg>
      </pc:sldChg>
      <pc:sldMasterChg chg="del delSldLayout">
        <pc:chgData name="Stefania Enoaica (2124107)" userId="S::2124107@student.uwtsd.ac.uk::bfea2ef8-9356-42a6-b1ed-406449001e1c" providerId="AD" clId="Web-{F3234360-6855-9906-F599-ABD761572DC1}" dt="2022-07-13T20:33:12.881" v="129"/>
        <pc:sldMasterMkLst>
          <pc:docMk/>
          <pc:sldMasterMk cId="103013959" sldId="2147483648"/>
        </pc:sldMasterMkLst>
        <pc:sldLayoutChg chg="del">
          <pc:chgData name="Stefania Enoaica (2124107)" userId="S::2124107@student.uwtsd.ac.uk::bfea2ef8-9356-42a6-b1ed-406449001e1c" providerId="AD" clId="Web-{F3234360-6855-9906-F599-ABD761572DC1}" dt="2022-07-13T20:33:12.881" v="129"/>
          <pc:sldLayoutMkLst>
            <pc:docMk/>
            <pc:sldMasterMk cId="103013959" sldId="2147483648"/>
            <pc:sldLayoutMk cId="3027425627" sldId="2147483649"/>
          </pc:sldLayoutMkLst>
        </pc:sldLayoutChg>
        <pc:sldLayoutChg chg="del">
          <pc:chgData name="Stefania Enoaica (2124107)" userId="S::2124107@student.uwtsd.ac.uk::bfea2ef8-9356-42a6-b1ed-406449001e1c" providerId="AD" clId="Web-{F3234360-6855-9906-F599-ABD761572DC1}" dt="2022-07-13T20:33:12.881" v="129"/>
          <pc:sldLayoutMkLst>
            <pc:docMk/>
            <pc:sldMasterMk cId="103013959" sldId="2147483648"/>
            <pc:sldLayoutMk cId="2294896691" sldId="2147483650"/>
          </pc:sldLayoutMkLst>
        </pc:sldLayoutChg>
        <pc:sldLayoutChg chg="del">
          <pc:chgData name="Stefania Enoaica (2124107)" userId="S::2124107@student.uwtsd.ac.uk::bfea2ef8-9356-42a6-b1ed-406449001e1c" providerId="AD" clId="Web-{F3234360-6855-9906-F599-ABD761572DC1}" dt="2022-07-13T20:33:12.881" v="129"/>
          <pc:sldLayoutMkLst>
            <pc:docMk/>
            <pc:sldMasterMk cId="103013959" sldId="2147483648"/>
            <pc:sldLayoutMk cId="2741400602" sldId="2147483651"/>
          </pc:sldLayoutMkLst>
        </pc:sldLayoutChg>
        <pc:sldLayoutChg chg="del">
          <pc:chgData name="Stefania Enoaica (2124107)" userId="S::2124107@student.uwtsd.ac.uk::bfea2ef8-9356-42a6-b1ed-406449001e1c" providerId="AD" clId="Web-{F3234360-6855-9906-F599-ABD761572DC1}" dt="2022-07-13T20:33:12.881" v="129"/>
          <pc:sldLayoutMkLst>
            <pc:docMk/>
            <pc:sldMasterMk cId="103013959" sldId="2147483648"/>
            <pc:sldLayoutMk cId="4239761212" sldId="2147483652"/>
          </pc:sldLayoutMkLst>
        </pc:sldLayoutChg>
        <pc:sldLayoutChg chg="del">
          <pc:chgData name="Stefania Enoaica (2124107)" userId="S::2124107@student.uwtsd.ac.uk::bfea2ef8-9356-42a6-b1ed-406449001e1c" providerId="AD" clId="Web-{F3234360-6855-9906-F599-ABD761572DC1}" dt="2022-07-13T20:33:12.881" v="129"/>
          <pc:sldLayoutMkLst>
            <pc:docMk/>
            <pc:sldMasterMk cId="103013959" sldId="2147483648"/>
            <pc:sldLayoutMk cId="4081430015" sldId="2147483653"/>
          </pc:sldLayoutMkLst>
        </pc:sldLayoutChg>
        <pc:sldLayoutChg chg="del">
          <pc:chgData name="Stefania Enoaica (2124107)" userId="S::2124107@student.uwtsd.ac.uk::bfea2ef8-9356-42a6-b1ed-406449001e1c" providerId="AD" clId="Web-{F3234360-6855-9906-F599-ABD761572DC1}" dt="2022-07-13T20:33:12.881" v="129"/>
          <pc:sldLayoutMkLst>
            <pc:docMk/>
            <pc:sldMasterMk cId="103013959" sldId="2147483648"/>
            <pc:sldLayoutMk cId="1436377771" sldId="2147483654"/>
          </pc:sldLayoutMkLst>
        </pc:sldLayoutChg>
        <pc:sldLayoutChg chg="del">
          <pc:chgData name="Stefania Enoaica (2124107)" userId="S::2124107@student.uwtsd.ac.uk::bfea2ef8-9356-42a6-b1ed-406449001e1c" providerId="AD" clId="Web-{F3234360-6855-9906-F599-ABD761572DC1}" dt="2022-07-13T20:33:12.881" v="129"/>
          <pc:sldLayoutMkLst>
            <pc:docMk/>
            <pc:sldMasterMk cId="103013959" sldId="2147483648"/>
            <pc:sldLayoutMk cId="3498205624" sldId="2147483655"/>
          </pc:sldLayoutMkLst>
        </pc:sldLayoutChg>
        <pc:sldLayoutChg chg="del">
          <pc:chgData name="Stefania Enoaica (2124107)" userId="S::2124107@student.uwtsd.ac.uk::bfea2ef8-9356-42a6-b1ed-406449001e1c" providerId="AD" clId="Web-{F3234360-6855-9906-F599-ABD761572DC1}" dt="2022-07-13T20:33:12.881" v="129"/>
          <pc:sldLayoutMkLst>
            <pc:docMk/>
            <pc:sldMasterMk cId="103013959" sldId="2147483648"/>
            <pc:sldLayoutMk cId="832361993" sldId="2147483656"/>
          </pc:sldLayoutMkLst>
        </pc:sldLayoutChg>
        <pc:sldLayoutChg chg="del">
          <pc:chgData name="Stefania Enoaica (2124107)" userId="S::2124107@student.uwtsd.ac.uk::bfea2ef8-9356-42a6-b1ed-406449001e1c" providerId="AD" clId="Web-{F3234360-6855-9906-F599-ABD761572DC1}" dt="2022-07-13T20:33:12.881" v="129"/>
          <pc:sldLayoutMkLst>
            <pc:docMk/>
            <pc:sldMasterMk cId="103013959" sldId="2147483648"/>
            <pc:sldLayoutMk cId="511720" sldId="2147483657"/>
          </pc:sldLayoutMkLst>
        </pc:sldLayoutChg>
        <pc:sldLayoutChg chg="del">
          <pc:chgData name="Stefania Enoaica (2124107)" userId="S::2124107@student.uwtsd.ac.uk::bfea2ef8-9356-42a6-b1ed-406449001e1c" providerId="AD" clId="Web-{F3234360-6855-9906-F599-ABD761572DC1}" dt="2022-07-13T20:33:12.881" v="129"/>
          <pc:sldLayoutMkLst>
            <pc:docMk/>
            <pc:sldMasterMk cId="103013959" sldId="2147483648"/>
            <pc:sldLayoutMk cId="4114866789" sldId="2147483658"/>
          </pc:sldLayoutMkLst>
        </pc:sldLayoutChg>
        <pc:sldLayoutChg chg="del">
          <pc:chgData name="Stefania Enoaica (2124107)" userId="S::2124107@student.uwtsd.ac.uk::bfea2ef8-9356-42a6-b1ed-406449001e1c" providerId="AD" clId="Web-{F3234360-6855-9906-F599-ABD761572DC1}" dt="2022-07-13T20:33:12.881" v="129"/>
          <pc:sldLayoutMkLst>
            <pc:docMk/>
            <pc:sldMasterMk cId="103013959" sldId="2147483648"/>
            <pc:sldLayoutMk cId="3138294120" sldId="2147483659"/>
          </pc:sldLayoutMkLst>
        </pc:sldLayoutChg>
      </pc:sldMasterChg>
      <pc:sldMasterChg chg="add del addSldLayout delSldLayout modSldLayout">
        <pc:chgData name="Stefania Enoaica (2124107)" userId="S::2124107@student.uwtsd.ac.uk::bfea2ef8-9356-42a6-b1ed-406449001e1c" providerId="AD" clId="Web-{F3234360-6855-9906-F599-ABD761572DC1}" dt="2022-07-13T20:33:17.771" v="130"/>
        <pc:sldMasterMkLst>
          <pc:docMk/>
          <pc:sldMasterMk cId="3024385378" sldId="2147483660"/>
        </pc:sldMasterMkLst>
        <pc:sldLayoutChg chg="add del mod replId">
          <pc:chgData name="Stefania Enoaica (2124107)" userId="S::2124107@student.uwtsd.ac.uk::bfea2ef8-9356-42a6-b1ed-406449001e1c" providerId="AD" clId="Web-{F3234360-6855-9906-F599-ABD761572DC1}" dt="2022-07-13T20:33:17.771" v="130"/>
          <pc:sldLayoutMkLst>
            <pc:docMk/>
            <pc:sldMasterMk cId="3024385378" sldId="2147483660"/>
            <pc:sldLayoutMk cId="4013281469" sldId="2147483661"/>
          </pc:sldLayoutMkLst>
        </pc:sldLayoutChg>
        <pc:sldLayoutChg chg="add del mod replId">
          <pc:chgData name="Stefania Enoaica (2124107)" userId="S::2124107@student.uwtsd.ac.uk::bfea2ef8-9356-42a6-b1ed-406449001e1c" providerId="AD" clId="Web-{F3234360-6855-9906-F599-ABD761572DC1}" dt="2022-07-13T20:33:17.771" v="130"/>
          <pc:sldLayoutMkLst>
            <pc:docMk/>
            <pc:sldMasterMk cId="3024385378" sldId="2147483660"/>
            <pc:sldLayoutMk cId="2712829457" sldId="2147483662"/>
          </pc:sldLayoutMkLst>
        </pc:sldLayoutChg>
        <pc:sldLayoutChg chg="add del mod replId">
          <pc:chgData name="Stefania Enoaica (2124107)" userId="S::2124107@student.uwtsd.ac.uk::bfea2ef8-9356-42a6-b1ed-406449001e1c" providerId="AD" clId="Web-{F3234360-6855-9906-F599-ABD761572DC1}" dt="2022-07-13T20:33:17.771" v="130"/>
          <pc:sldLayoutMkLst>
            <pc:docMk/>
            <pc:sldMasterMk cId="3024385378" sldId="2147483660"/>
            <pc:sldLayoutMk cId="42143943" sldId="2147483663"/>
          </pc:sldLayoutMkLst>
        </pc:sldLayoutChg>
        <pc:sldLayoutChg chg="add del mod replId">
          <pc:chgData name="Stefania Enoaica (2124107)" userId="S::2124107@student.uwtsd.ac.uk::bfea2ef8-9356-42a6-b1ed-406449001e1c" providerId="AD" clId="Web-{F3234360-6855-9906-F599-ABD761572DC1}" dt="2022-07-13T20:33:17.771" v="130"/>
          <pc:sldLayoutMkLst>
            <pc:docMk/>
            <pc:sldMasterMk cId="3024385378" sldId="2147483660"/>
            <pc:sldLayoutMk cId="3018309304" sldId="2147483664"/>
          </pc:sldLayoutMkLst>
        </pc:sldLayoutChg>
        <pc:sldLayoutChg chg="add del mod replId">
          <pc:chgData name="Stefania Enoaica (2124107)" userId="S::2124107@student.uwtsd.ac.uk::bfea2ef8-9356-42a6-b1ed-406449001e1c" providerId="AD" clId="Web-{F3234360-6855-9906-F599-ABD761572DC1}" dt="2022-07-13T20:33:17.771" v="130"/>
          <pc:sldLayoutMkLst>
            <pc:docMk/>
            <pc:sldMasterMk cId="3024385378" sldId="2147483660"/>
            <pc:sldLayoutMk cId="4082418304" sldId="2147483665"/>
          </pc:sldLayoutMkLst>
        </pc:sldLayoutChg>
        <pc:sldLayoutChg chg="add del mod replId">
          <pc:chgData name="Stefania Enoaica (2124107)" userId="S::2124107@student.uwtsd.ac.uk::bfea2ef8-9356-42a6-b1ed-406449001e1c" providerId="AD" clId="Web-{F3234360-6855-9906-F599-ABD761572DC1}" dt="2022-07-13T20:33:17.771" v="130"/>
          <pc:sldLayoutMkLst>
            <pc:docMk/>
            <pc:sldMasterMk cId="3024385378" sldId="2147483660"/>
            <pc:sldLayoutMk cId="1826040415" sldId="2147483666"/>
          </pc:sldLayoutMkLst>
        </pc:sldLayoutChg>
        <pc:sldLayoutChg chg="add del mod replId">
          <pc:chgData name="Stefania Enoaica (2124107)" userId="S::2124107@student.uwtsd.ac.uk::bfea2ef8-9356-42a6-b1ed-406449001e1c" providerId="AD" clId="Web-{F3234360-6855-9906-F599-ABD761572DC1}" dt="2022-07-13T20:33:17.771" v="130"/>
          <pc:sldLayoutMkLst>
            <pc:docMk/>
            <pc:sldMasterMk cId="3024385378" sldId="2147483660"/>
            <pc:sldLayoutMk cId="2002796205" sldId="2147483667"/>
          </pc:sldLayoutMkLst>
        </pc:sldLayoutChg>
        <pc:sldLayoutChg chg="add del mod replId">
          <pc:chgData name="Stefania Enoaica (2124107)" userId="S::2124107@student.uwtsd.ac.uk::bfea2ef8-9356-42a6-b1ed-406449001e1c" providerId="AD" clId="Web-{F3234360-6855-9906-F599-ABD761572DC1}" dt="2022-07-13T20:33:17.771" v="130"/>
          <pc:sldLayoutMkLst>
            <pc:docMk/>
            <pc:sldMasterMk cId="3024385378" sldId="2147483660"/>
            <pc:sldLayoutMk cId="1137156501" sldId="2147483668"/>
          </pc:sldLayoutMkLst>
        </pc:sldLayoutChg>
        <pc:sldLayoutChg chg="add del mod replId">
          <pc:chgData name="Stefania Enoaica (2124107)" userId="S::2124107@student.uwtsd.ac.uk::bfea2ef8-9356-42a6-b1ed-406449001e1c" providerId="AD" clId="Web-{F3234360-6855-9906-F599-ABD761572DC1}" dt="2022-07-13T20:33:17.771" v="130"/>
          <pc:sldLayoutMkLst>
            <pc:docMk/>
            <pc:sldMasterMk cId="3024385378" sldId="2147483660"/>
            <pc:sldLayoutMk cId="1418604773" sldId="2147483669"/>
          </pc:sldLayoutMkLst>
        </pc:sldLayoutChg>
        <pc:sldLayoutChg chg="add del mod replId">
          <pc:chgData name="Stefania Enoaica (2124107)" userId="S::2124107@student.uwtsd.ac.uk::bfea2ef8-9356-42a6-b1ed-406449001e1c" providerId="AD" clId="Web-{F3234360-6855-9906-F599-ABD761572DC1}" dt="2022-07-13T20:33:17.771" v="130"/>
          <pc:sldLayoutMkLst>
            <pc:docMk/>
            <pc:sldMasterMk cId="3024385378" sldId="2147483660"/>
            <pc:sldLayoutMk cId="2295732289" sldId="2147483670"/>
          </pc:sldLayoutMkLst>
        </pc:sldLayoutChg>
        <pc:sldLayoutChg chg="add del mod replId">
          <pc:chgData name="Stefania Enoaica (2124107)" userId="S::2124107@student.uwtsd.ac.uk::bfea2ef8-9356-42a6-b1ed-406449001e1c" providerId="AD" clId="Web-{F3234360-6855-9906-F599-ABD761572DC1}" dt="2022-07-13T20:33:17.771" v="130"/>
          <pc:sldLayoutMkLst>
            <pc:docMk/>
            <pc:sldMasterMk cId="3024385378" sldId="2147483660"/>
            <pc:sldLayoutMk cId="4228620768" sldId="2147483671"/>
          </pc:sldLayoutMkLst>
        </pc:sldLayoutChg>
      </pc:sldMasterChg>
      <pc:sldMasterChg chg="add del addSldLayout delSldLayout modSldLayout">
        <pc:chgData name="Stefania Enoaica (2124107)" userId="S::2124107@student.uwtsd.ac.uk::bfea2ef8-9356-42a6-b1ed-406449001e1c" providerId="AD" clId="Web-{F3234360-6855-9906-F599-ABD761572DC1}" dt="2022-07-13T20:33:28.787" v="131"/>
        <pc:sldMasterMkLst>
          <pc:docMk/>
          <pc:sldMasterMk cId="386271238" sldId="2147483672"/>
        </pc:sldMasterMkLst>
        <pc:sldLayoutChg chg="add del mod replId">
          <pc:chgData name="Stefania Enoaica (2124107)" userId="S::2124107@student.uwtsd.ac.uk::bfea2ef8-9356-42a6-b1ed-406449001e1c" providerId="AD" clId="Web-{F3234360-6855-9906-F599-ABD761572DC1}" dt="2022-07-13T20:33:28.787" v="131"/>
          <pc:sldLayoutMkLst>
            <pc:docMk/>
            <pc:sldMasterMk cId="386271238" sldId="2147483672"/>
            <pc:sldLayoutMk cId="2452964092" sldId="2147483673"/>
          </pc:sldLayoutMkLst>
        </pc:sldLayoutChg>
        <pc:sldLayoutChg chg="add del mod replId">
          <pc:chgData name="Stefania Enoaica (2124107)" userId="S::2124107@student.uwtsd.ac.uk::bfea2ef8-9356-42a6-b1ed-406449001e1c" providerId="AD" clId="Web-{F3234360-6855-9906-F599-ABD761572DC1}" dt="2022-07-13T20:33:28.787" v="131"/>
          <pc:sldLayoutMkLst>
            <pc:docMk/>
            <pc:sldMasterMk cId="386271238" sldId="2147483672"/>
            <pc:sldLayoutMk cId="3788388029" sldId="2147483674"/>
          </pc:sldLayoutMkLst>
        </pc:sldLayoutChg>
        <pc:sldLayoutChg chg="add del mod replId">
          <pc:chgData name="Stefania Enoaica (2124107)" userId="S::2124107@student.uwtsd.ac.uk::bfea2ef8-9356-42a6-b1ed-406449001e1c" providerId="AD" clId="Web-{F3234360-6855-9906-F599-ABD761572DC1}" dt="2022-07-13T20:33:28.787" v="131"/>
          <pc:sldLayoutMkLst>
            <pc:docMk/>
            <pc:sldMasterMk cId="386271238" sldId="2147483672"/>
            <pc:sldLayoutMk cId="2083652609" sldId="2147483675"/>
          </pc:sldLayoutMkLst>
        </pc:sldLayoutChg>
        <pc:sldLayoutChg chg="add del mod replId">
          <pc:chgData name="Stefania Enoaica (2124107)" userId="S::2124107@student.uwtsd.ac.uk::bfea2ef8-9356-42a6-b1ed-406449001e1c" providerId="AD" clId="Web-{F3234360-6855-9906-F599-ABD761572DC1}" dt="2022-07-13T20:33:28.787" v="131"/>
          <pc:sldLayoutMkLst>
            <pc:docMk/>
            <pc:sldMasterMk cId="386271238" sldId="2147483672"/>
            <pc:sldLayoutMk cId="3389014535" sldId="2147483676"/>
          </pc:sldLayoutMkLst>
        </pc:sldLayoutChg>
        <pc:sldLayoutChg chg="add del mod replId">
          <pc:chgData name="Stefania Enoaica (2124107)" userId="S::2124107@student.uwtsd.ac.uk::bfea2ef8-9356-42a6-b1ed-406449001e1c" providerId="AD" clId="Web-{F3234360-6855-9906-F599-ABD761572DC1}" dt="2022-07-13T20:33:28.787" v="131"/>
          <pc:sldLayoutMkLst>
            <pc:docMk/>
            <pc:sldMasterMk cId="386271238" sldId="2147483672"/>
            <pc:sldLayoutMk cId="277571005" sldId="2147483677"/>
          </pc:sldLayoutMkLst>
        </pc:sldLayoutChg>
        <pc:sldLayoutChg chg="add del mod replId">
          <pc:chgData name="Stefania Enoaica (2124107)" userId="S::2124107@student.uwtsd.ac.uk::bfea2ef8-9356-42a6-b1ed-406449001e1c" providerId="AD" clId="Web-{F3234360-6855-9906-F599-ABD761572DC1}" dt="2022-07-13T20:33:28.787" v="131"/>
          <pc:sldLayoutMkLst>
            <pc:docMk/>
            <pc:sldMasterMk cId="386271238" sldId="2147483672"/>
            <pc:sldLayoutMk cId="2160843532" sldId="2147483678"/>
          </pc:sldLayoutMkLst>
        </pc:sldLayoutChg>
        <pc:sldLayoutChg chg="add del mod replId">
          <pc:chgData name="Stefania Enoaica (2124107)" userId="S::2124107@student.uwtsd.ac.uk::bfea2ef8-9356-42a6-b1ed-406449001e1c" providerId="AD" clId="Web-{F3234360-6855-9906-F599-ABD761572DC1}" dt="2022-07-13T20:33:28.787" v="131"/>
          <pc:sldLayoutMkLst>
            <pc:docMk/>
            <pc:sldMasterMk cId="386271238" sldId="2147483672"/>
            <pc:sldLayoutMk cId="302454449" sldId="2147483679"/>
          </pc:sldLayoutMkLst>
        </pc:sldLayoutChg>
        <pc:sldLayoutChg chg="add del mod replId">
          <pc:chgData name="Stefania Enoaica (2124107)" userId="S::2124107@student.uwtsd.ac.uk::bfea2ef8-9356-42a6-b1ed-406449001e1c" providerId="AD" clId="Web-{F3234360-6855-9906-F599-ABD761572DC1}" dt="2022-07-13T20:33:28.787" v="131"/>
          <pc:sldLayoutMkLst>
            <pc:docMk/>
            <pc:sldMasterMk cId="386271238" sldId="2147483672"/>
            <pc:sldLayoutMk cId="591389259" sldId="2147483680"/>
          </pc:sldLayoutMkLst>
        </pc:sldLayoutChg>
        <pc:sldLayoutChg chg="add del mod replId">
          <pc:chgData name="Stefania Enoaica (2124107)" userId="S::2124107@student.uwtsd.ac.uk::bfea2ef8-9356-42a6-b1ed-406449001e1c" providerId="AD" clId="Web-{F3234360-6855-9906-F599-ABD761572DC1}" dt="2022-07-13T20:33:28.787" v="131"/>
          <pc:sldLayoutMkLst>
            <pc:docMk/>
            <pc:sldMasterMk cId="386271238" sldId="2147483672"/>
            <pc:sldLayoutMk cId="4268882971" sldId="2147483681"/>
          </pc:sldLayoutMkLst>
        </pc:sldLayoutChg>
        <pc:sldLayoutChg chg="add del mod replId">
          <pc:chgData name="Stefania Enoaica (2124107)" userId="S::2124107@student.uwtsd.ac.uk::bfea2ef8-9356-42a6-b1ed-406449001e1c" providerId="AD" clId="Web-{F3234360-6855-9906-F599-ABD761572DC1}" dt="2022-07-13T20:33:28.787" v="131"/>
          <pc:sldLayoutMkLst>
            <pc:docMk/>
            <pc:sldMasterMk cId="386271238" sldId="2147483672"/>
            <pc:sldLayoutMk cId="3913238301" sldId="2147483682"/>
          </pc:sldLayoutMkLst>
        </pc:sldLayoutChg>
        <pc:sldLayoutChg chg="add del mod replId">
          <pc:chgData name="Stefania Enoaica (2124107)" userId="S::2124107@student.uwtsd.ac.uk::bfea2ef8-9356-42a6-b1ed-406449001e1c" providerId="AD" clId="Web-{F3234360-6855-9906-F599-ABD761572DC1}" dt="2022-07-13T20:33:28.787" v="131"/>
          <pc:sldLayoutMkLst>
            <pc:docMk/>
            <pc:sldMasterMk cId="386271238" sldId="2147483672"/>
            <pc:sldLayoutMk cId="2679215648" sldId="2147483683"/>
          </pc:sldLayoutMkLst>
        </pc:sldLayoutChg>
      </pc:sldMasterChg>
      <pc:sldMasterChg chg="add del addSldLayout delSldLayout modSldLayout">
        <pc:chgData name="Stefania Enoaica (2124107)" userId="S::2124107@student.uwtsd.ac.uk::bfea2ef8-9356-42a6-b1ed-406449001e1c" providerId="AD" clId="Web-{F3234360-6855-9906-F599-ABD761572DC1}" dt="2022-07-13T20:33:51.132" v="132"/>
        <pc:sldMasterMkLst>
          <pc:docMk/>
          <pc:sldMasterMk cId="3945427364" sldId="2147483684"/>
        </pc:sldMasterMkLst>
        <pc:sldLayoutChg chg="add del mod replId">
          <pc:chgData name="Stefania Enoaica (2124107)" userId="S::2124107@student.uwtsd.ac.uk::bfea2ef8-9356-42a6-b1ed-406449001e1c" providerId="AD" clId="Web-{F3234360-6855-9906-F599-ABD761572DC1}" dt="2022-07-13T20:33:51.132" v="132"/>
          <pc:sldLayoutMkLst>
            <pc:docMk/>
            <pc:sldMasterMk cId="3945427364" sldId="2147483684"/>
            <pc:sldLayoutMk cId="1951243615" sldId="2147483685"/>
          </pc:sldLayoutMkLst>
        </pc:sldLayoutChg>
        <pc:sldLayoutChg chg="add del mod replId">
          <pc:chgData name="Stefania Enoaica (2124107)" userId="S::2124107@student.uwtsd.ac.uk::bfea2ef8-9356-42a6-b1ed-406449001e1c" providerId="AD" clId="Web-{F3234360-6855-9906-F599-ABD761572DC1}" dt="2022-07-13T20:33:51.132" v="132"/>
          <pc:sldLayoutMkLst>
            <pc:docMk/>
            <pc:sldMasterMk cId="3945427364" sldId="2147483684"/>
            <pc:sldLayoutMk cId="3371073204" sldId="2147483686"/>
          </pc:sldLayoutMkLst>
        </pc:sldLayoutChg>
        <pc:sldLayoutChg chg="add del mod replId">
          <pc:chgData name="Stefania Enoaica (2124107)" userId="S::2124107@student.uwtsd.ac.uk::bfea2ef8-9356-42a6-b1ed-406449001e1c" providerId="AD" clId="Web-{F3234360-6855-9906-F599-ABD761572DC1}" dt="2022-07-13T20:33:51.132" v="132"/>
          <pc:sldLayoutMkLst>
            <pc:docMk/>
            <pc:sldMasterMk cId="3945427364" sldId="2147483684"/>
            <pc:sldLayoutMk cId="2277618551" sldId="2147483687"/>
          </pc:sldLayoutMkLst>
        </pc:sldLayoutChg>
        <pc:sldLayoutChg chg="add del mod replId">
          <pc:chgData name="Stefania Enoaica (2124107)" userId="S::2124107@student.uwtsd.ac.uk::bfea2ef8-9356-42a6-b1ed-406449001e1c" providerId="AD" clId="Web-{F3234360-6855-9906-F599-ABD761572DC1}" dt="2022-07-13T20:33:51.132" v="132"/>
          <pc:sldLayoutMkLst>
            <pc:docMk/>
            <pc:sldMasterMk cId="3945427364" sldId="2147483684"/>
            <pc:sldLayoutMk cId="2256606655" sldId="2147483688"/>
          </pc:sldLayoutMkLst>
        </pc:sldLayoutChg>
        <pc:sldLayoutChg chg="add del mod replId">
          <pc:chgData name="Stefania Enoaica (2124107)" userId="S::2124107@student.uwtsd.ac.uk::bfea2ef8-9356-42a6-b1ed-406449001e1c" providerId="AD" clId="Web-{F3234360-6855-9906-F599-ABD761572DC1}" dt="2022-07-13T20:33:51.132" v="132"/>
          <pc:sldLayoutMkLst>
            <pc:docMk/>
            <pc:sldMasterMk cId="3945427364" sldId="2147483684"/>
            <pc:sldLayoutMk cId="146860844" sldId="2147483689"/>
          </pc:sldLayoutMkLst>
        </pc:sldLayoutChg>
        <pc:sldLayoutChg chg="add del mod replId">
          <pc:chgData name="Stefania Enoaica (2124107)" userId="S::2124107@student.uwtsd.ac.uk::bfea2ef8-9356-42a6-b1ed-406449001e1c" providerId="AD" clId="Web-{F3234360-6855-9906-F599-ABD761572DC1}" dt="2022-07-13T20:33:51.132" v="132"/>
          <pc:sldLayoutMkLst>
            <pc:docMk/>
            <pc:sldMasterMk cId="3945427364" sldId="2147483684"/>
            <pc:sldLayoutMk cId="1833043236" sldId="2147483690"/>
          </pc:sldLayoutMkLst>
        </pc:sldLayoutChg>
        <pc:sldLayoutChg chg="add del mod replId">
          <pc:chgData name="Stefania Enoaica (2124107)" userId="S::2124107@student.uwtsd.ac.uk::bfea2ef8-9356-42a6-b1ed-406449001e1c" providerId="AD" clId="Web-{F3234360-6855-9906-F599-ABD761572DC1}" dt="2022-07-13T20:33:51.132" v="132"/>
          <pc:sldLayoutMkLst>
            <pc:docMk/>
            <pc:sldMasterMk cId="3945427364" sldId="2147483684"/>
            <pc:sldLayoutMk cId="3308934604" sldId="2147483691"/>
          </pc:sldLayoutMkLst>
        </pc:sldLayoutChg>
        <pc:sldLayoutChg chg="add del mod replId">
          <pc:chgData name="Stefania Enoaica (2124107)" userId="S::2124107@student.uwtsd.ac.uk::bfea2ef8-9356-42a6-b1ed-406449001e1c" providerId="AD" clId="Web-{F3234360-6855-9906-F599-ABD761572DC1}" dt="2022-07-13T20:33:51.132" v="132"/>
          <pc:sldLayoutMkLst>
            <pc:docMk/>
            <pc:sldMasterMk cId="3945427364" sldId="2147483684"/>
            <pc:sldLayoutMk cId="1083111610" sldId="2147483692"/>
          </pc:sldLayoutMkLst>
        </pc:sldLayoutChg>
        <pc:sldLayoutChg chg="add del mod replId">
          <pc:chgData name="Stefania Enoaica (2124107)" userId="S::2124107@student.uwtsd.ac.uk::bfea2ef8-9356-42a6-b1ed-406449001e1c" providerId="AD" clId="Web-{F3234360-6855-9906-F599-ABD761572DC1}" dt="2022-07-13T20:33:51.132" v="132"/>
          <pc:sldLayoutMkLst>
            <pc:docMk/>
            <pc:sldMasterMk cId="3945427364" sldId="2147483684"/>
            <pc:sldLayoutMk cId="132656332" sldId="2147483693"/>
          </pc:sldLayoutMkLst>
        </pc:sldLayoutChg>
        <pc:sldLayoutChg chg="add del mod replId">
          <pc:chgData name="Stefania Enoaica (2124107)" userId="S::2124107@student.uwtsd.ac.uk::bfea2ef8-9356-42a6-b1ed-406449001e1c" providerId="AD" clId="Web-{F3234360-6855-9906-F599-ABD761572DC1}" dt="2022-07-13T20:33:51.132" v="132"/>
          <pc:sldLayoutMkLst>
            <pc:docMk/>
            <pc:sldMasterMk cId="3945427364" sldId="2147483684"/>
            <pc:sldLayoutMk cId="2829432571" sldId="2147483694"/>
          </pc:sldLayoutMkLst>
        </pc:sldLayoutChg>
        <pc:sldLayoutChg chg="add del mod replId">
          <pc:chgData name="Stefania Enoaica (2124107)" userId="S::2124107@student.uwtsd.ac.uk::bfea2ef8-9356-42a6-b1ed-406449001e1c" providerId="AD" clId="Web-{F3234360-6855-9906-F599-ABD761572DC1}" dt="2022-07-13T20:33:51.132" v="132"/>
          <pc:sldLayoutMkLst>
            <pc:docMk/>
            <pc:sldMasterMk cId="3945427364" sldId="2147483684"/>
            <pc:sldLayoutMk cId="4128329898" sldId="2147483695"/>
          </pc:sldLayoutMkLst>
        </pc:sldLayoutChg>
      </pc:sldMasterChg>
      <pc:sldMasterChg chg="add del addSldLayout delSldLayout modSldLayout">
        <pc:chgData name="Stefania Enoaica (2124107)" userId="S::2124107@student.uwtsd.ac.uk::bfea2ef8-9356-42a6-b1ed-406449001e1c" providerId="AD" clId="Web-{F3234360-6855-9906-F599-ABD761572DC1}" dt="2022-07-13T20:34:03.695" v="133"/>
        <pc:sldMasterMkLst>
          <pc:docMk/>
          <pc:sldMasterMk cId="3944651858" sldId="2147483696"/>
        </pc:sldMasterMkLst>
        <pc:sldLayoutChg chg="add del mod replId">
          <pc:chgData name="Stefania Enoaica (2124107)" userId="S::2124107@student.uwtsd.ac.uk::bfea2ef8-9356-42a6-b1ed-406449001e1c" providerId="AD" clId="Web-{F3234360-6855-9906-F599-ABD761572DC1}" dt="2022-07-13T20:34:03.695" v="133"/>
          <pc:sldLayoutMkLst>
            <pc:docMk/>
            <pc:sldMasterMk cId="3944651858" sldId="2147483696"/>
            <pc:sldLayoutMk cId="487552961" sldId="2147483697"/>
          </pc:sldLayoutMkLst>
        </pc:sldLayoutChg>
        <pc:sldLayoutChg chg="add del mod replId">
          <pc:chgData name="Stefania Enoaica (2124107)" userId="S::2124107@student.uwtsd.ac.uk::bfea2ef8-9356-42a6-b1ed-406449001e1c" providerId="AD" clId="Web-{F3234360-6855-9906-F599-ABD761572DC1}" dt="2022-07-13T20:34:03.695" v="133"/>
          <pc:sldLayoutMkLst>
            <pc:docMk/>
            <pc:sldMasterMk cId="3944651858" sldId="2147483696"/>
            <pc:sldLayoutMk cId="3254139510" sldId="2147483698"/>
          </pc:sldLayoutMkLst>
        </pc:sldLayoutChg>
        <pc:sldLayoutChg chg="add del mod replId">
          <pc:chgData name="Stefania Enoaica (2124107)" userId="S::2124107@student.uwtsd.ac.uk::bfea2ef8-9356-42a6-b1ed-406449001e1c" providerId="AD" clId="Web-{F3234360-6855-9906-F599-ABD761572DC1}" dt="2022-07-13T20:34:03.695" v="133"/>
          <pc:sldLayoutMkLst>
            <pc:docMk/>
            <pc:sldMasterMk cId="3944651858" sldId="2147483696"/>
            <pc:sldLayoutMk cId="2588102422" sldId="2147483699"/>
          </pc:sldLayoutMkLst>
        </pc:sldLayoutChg>
        <pc:sldLayoutChg chg="add del mod replId">
          <pc:chgData name="Stefania Enoaica (2124107)" userId="S::2124107@student.uwtsd.ac.uk::bfea2ef8-9356-42a6-b1ed-406449001e1c" providerId="AD" clId="Web-{F3234360-6855-9906-F599-ABD761572DC1}" dt="2022-07-13T20:34:03.695" v="133"/>
          <pc:sldLayoutMkLst>
            <pc:docMk/>
            <pc:sldMasterMk cId="3944651858" sldId="2147483696"/>
            <pc:sldLayoutMk cId="1010923288" sldId="2147483700"/>
          </pc:sldLayoutMkLst>
        </pc:sldLayoutChg>
        <pc:sldLayoutChg chg="add del mod replId">
          <pc:chgData name="Stefania Enoaica (2124107)" userId="S::2124107@student.uwtsd.ac.uk::bfea2ef8-9356-42a6-b1ed-406449001e1c" providerId="AD" clId="Web-{F3234360-6855-9906-F599-ABD761572DC1}" dt="2022-07-13T20:34:03.695" v="133"/>
          <pc:sldLayoutMkLst>
            <pc:docMk/>
            <pc:sldMasterMk cId="3944651858" sldId="2147483696"/>
            <pc:sldLayoutMk cId="2910920884" sldId="2147483701"/>
          </pc:sldLayoutMkLst>
        </pc:sldLayoutChg>
        <pc:sldLayoutChg chg="add del mod replId">
          <pc:chgData name="Stefania Enoaica (2124107)" userId="S::2124107@student.uwtsd.ac.uk::bfea2ef8-9356-42a6-b1ed-406449001e1c" providerId="AD" clId="Web-{F3234360-6855-9906-F599-ABD761572DC1}" dt="2022-07-13T20:34:03.695" v="133"/>
          <pc:sldLayoutMkLst>
            <pc:docMk/>
            <pc:sldMasterMk cId="3944651858" sldId="2147483696"/>
            <pc:sldLayoutMk cId="310789976" sldId="2147483702"/>
          </pc:sldLayoutMkLst>
        </pc:sldLayoutChg>
        <pc:sldLayoutChg chg="add del mod replId">
          <pc:chgData name="Stefania Enoaica (2124107)" userId="S::2124107@student.uwtsd.ac.uk::bfea2ef8-9356-42a6-b1ed-406449001e1c" providerId="AD" clId="Web-{F3234360-6855-9906-F599-ABD761572DC1}" dt="2022-07-13T20:34:03.695" v="133"/>
          <pc:sldLayoutMkLst>
            <pc:docMk/>
            <pc:sldMasterMk cId="3944651858" sldId="2147483696"/>
            <pc:sldLayoutMk cId="3537609324" sldId="2147483703"/>
          </pc:sldLayoutMkLst>
        </pc:sldLayoutChg>
        <pc:sldLayoutChg chg="add del mod replId">
          <pc:chgData name="Stefania Enoaica (2124107)" userId="S::2124107@student.uwtsd.ac.uk::bfea2ef8-9356-42a6-b1ed-406449001e1c" providerId="AD" clId="Web-{F3234360-6855-9906-F599-ABD761572DC1}" dt="2022-07-13T20:34:03.695" v="133"/>
          <pc:sldLayoutMkLst>
            <pc:docMk/>
            <pc:sldMasterMk cId="3944651858" sldId="2147483696"/>
            <pc:sldLayoutMk cId="2214228758" sldId="2147483704"/>
          </pc:sldLayoutMkLst>
        </pc:sldLayoutChg>
        <pc:sldLayoutChg chg="add del mod replId">
          <pc:chgData name="Stefania Enoaica (2124107)" userId="S::2124107@student.uwtsd.ac.uk::bfea2ef8-9356-42a6-b1ed-406449001e1c" providerId="AD" clId="Web-{F3234360-6855-9906-F599-ABD761572DC1}" dt="2022-07-13T20:34:03.695" v="133"/>
          <pc:sldLayoutMkLst>
            <pc:docMk/>
            <pc:sldMasterMk cId="3944651858" sldId="2147483696"/>
            <pc:sldLayoutMk cId="415745580" sldId="2147483705"/>
          </pc:sldLayoutMkLst>
        </pc:sldLayoutChg>
        <pc:sldLayoutChg chg="add del mod replId">
          <pc:chgData name="Stefania Enoaica (2124107)" userId="S::2124107@student.uwtsd.ac.uk::bfea2ef8-9356-42a6-b1ed-406449001e1c" providerId="AD" clId="Web-{F3234360-6855-9906-F599-ABD761572DC1}" dt="2022-07-13T20:34:03.695" v="133"/>
          <pc:sldLayoutMkLst>
            <pc:docMk/>
            <pc:sldMasterMk cId="3944651858" sldId="2147483696"/>
            <pc:sldLayoutMk cId="4156906872" sldId="2147483706"/>
          </pc:sldLayoutMkLst>
        </pc:sldLayoutChg>
        <pc:sldLayoutChg chg="add del mod replId">
          <pc:chgData name="Stefania Enoaica (2124107)" userId="S::2124107@student.uwtsd.ac.uk::bfea2ef8-9356-42a6-b1ed-406449001e1c" providerId="AD" clId="Web-{F3234360-6855-9906-F599-ABD761572DC1}" dt="2022-07-13T20:34:03.695" v="133"/>
          <pc:sldLayoutMkLst>
            <pc:docMk/>
            <pc:sldMasterMk cId="3944651858" sldId="2147483696"/>
            <pc:sldLayoutMk cId="2500557422" sldId="2147483707"/>
          </pc:sldLayoutMkLst>
        </pc:sldLayoutChg>
      </pc:sldMasterChg>
      <pc:sldMasterChg chg="add del addSldLayout delSldLayout modSldLayout">
        <pc:chgData name="Stefania Enoaica (2124107)" userId="S::2124107@student.uwtsd.ac.uk::bfea2ef8-9356-42a6-b1ed-406449001e1c" providerId="AD" clId="Web-{F3234360-6855-9906-F599-ABD761572DC1}" dt="2022-07-13T20:41:13.148" v="196"/>
        <pc:sldMasterMkLst>
          <pc:docMk/>
          <pc:sldMasterMk cId="1496345957" sldId="2147483708"/>
        </pc:sldMasterMkLst>
        <pc:sldLayoutChg chg="add del mod replId">
          <pc:chgData name="Stefania Enoaica (2124107)" userId="S::2124107@student.uwtsd.ac.uk::bfea2ef8-9356-42a6-b1ed-406449001e1c" providerId="AD" clId="Web-{F3234360-6855-9906-F599-ABD761572DC1}" dt="2022-07-13T20:41:13.148" v="196"/>
          <pc:sldLayoutMkLst>
            <pc:docMk/>
            <pc:sldMasterMk cId="1496345957" sldId="2147483708"/>
            <pc:sldLayoutMk cId="1131144037" sldId="2147483709"/>
          </pc:sldLayoutMkLst>
        </pc:sldLayoutChg>
        <pc:sldLayoutChg chg="add del mod replId">
          <pc:chgData name="Stefania Enoaica (2124107)" userId="S::2124107@student.uwtsd.ac.uk::bfea2ef8-9356-42a6-b1ed-406449001e1c" providerId="AD" clId="Web-{F3234360-6855-9906-F599-ABD761572DC1}" dt="2022-07-13T20:41:13.148" v="196"/>
          <pc:sldLayoutMkLst>
            <pc:docMk/>
            <pc:sldMasterMk cId="1496345957" sldId="2147483708"/>
            <pc:sldLayoutMk cId="3915764533" sldId="2147483710"/>
          </pc:sldLayoutMkLst>
        </pc:sldLayoutChg>
        <pc:sldLayoutChg chg="add del mod replId">
          <pc:chgData name="Stefania Enoaica (2124107)" userId="S::2124107@student.uwtsd.ac.uk::bfea2ef8-9356-42a6-b1ed-406449001e1c" providerId="AD" clId="Web-{F3234360-6855-9906-F599-ABD761572DC1}" dt="2022-07-13T20:41:13.148" v="196"/>
          <pc:sldLayoutMkLst>
            <pc:docMk/>
            <pc:sldMasterMk cId="1496345957" sldId="2147483708"/>
            <pc:sldLayoutMk cId="3371296300" sldId="2147483711"/>
          </pc:sldLayoutMkLst>
        </pc:sldLayoutChg>
        <pc:sldLayoutChg chg="add del mod replId">
          <pc:chgData name="Stefania Enoaica (2124107)" userId="S::2124107@student.uwtsd.ac.uk::bfea2ef8-9356-42a6-b1ed-406449001e1c" providerId="AD" clId="Web-{F3234360-6855-9906-F599-ABD761572DC1}" dt="2022-07-13T20:41:13.148" v="196"/>
          <pc:sldLayoutMkLst>
            <pc:docMk/>
            <pc:sldMasterMk cId="1496345957" sldId="2147483708"/>
            <pc:sldLayoutMk cId="1232939818" sldId="2147483712"/>
          </pc:sldLayoutMkLst>
        </pc:sldLayoutChg>
        <pc:sldLayoutChg chg="add del mod replId">
          <pc:chgData name="Stefania Enoaica (2124107)" userId="S::2124107@student.uwtsd.ac.uk::bfea2ef8-9356-42a6-b1ed-406449001e1c" providerId="AD" clId="Web-{F3234360-6855-9906-F599-ABD761572DC1}" dt="2022-07-13T20:41:13.148" v="196"/>
          <pc:sldLayoutMkLst>
            <pc:docMk/>
            <pc:sldMasterMk cId="1496345957" sldId="2147483708"/>
            <pc:sldLayoutMk cId="105040394" sldId="2147483713"/>
          </pc:sldLayoutMkLst>
        </pc:sldLayoutChg>
        <pc:sldLayoutChg chg="add del mod replId">
          <pc:chgData name="Stefania Enoaica (2124107)" userId="S::2124107@student.uwtsd.ac.uk::bfea2ef8-9356-42a6-b1ed-406449001e1c" providerId="AD" clId="Web-{F3234360-6855-9906-F599-ABD761572DC1}" dt="2022-07-13T20:41:13.148" v="196"/>
          <pc:sldLayoutMkLst>
            <pc:docMk/>
            <pc:sldMasterMk cId="1496345957" sldId="2147483708"/>
            <pc:sldLayoutMk cId="2002984218" sldId="2147483714"/>
          </pc:sldLayoutMkLst>
        </pc:sldLayoutChg>
        <pc:sldLayoutChg chg="add del mod replId">
          <pc:chgData name="Stefania Enoaica (2124107)" userId="S::2124107@student.uwtsd.ac.uk::bfea2ef8-9356-42a6-b1ed-406449001e1c" providerId="AD" clId="Web-{F3234360-6855-9906-F599-ABD761572DC1}" dt="2022-07-13T20:41:13.148" v="196"/>
          <pc:sldLayoutMkLst>
            <pc:docMk/>
            <pc:sldMasterMk cId="1496345957" sldId="2147483708"/>
            <pc:sldLayoutMk cId="286718689" sldId="2147483715"/>
          </pc:sldLayoutMkLst>
        </pc:sldLayoutChg>
        <pc:sldLayoutChg chg="add del mod replId">
          <pc:chgData name="Stefania Enoaica (2124107)" userId="S::2124107@student.uwtsd.ac.uk::bfea2ef8-9356-42a6-b1ed-406449001e1c" providerId="AD" clId="Web-{F3234360-6855-9906-F599-ABD761572DC1}" dt="2022-07-13T20:41:13.148" v="196"/>
          <pc:sldLayoutMkLst>
            <pc:docMk/>
            <pc:sldMasterMk cId="1496345957" sldId="2147483708"/>
            <pc:sldLayoutMk cId="2912150374" sldId="2147483716"/>
          </pc:sldLayoutMkLst>
        </pc:sldLayoutChg>
        <pc:sldLayoutChg chg="add del mod replId">
          <pc:chgData name="Stefania Enoaica (2124107)" userId="S::2124107@student.uwtsd.ac.uk::bfea2ef8-9356-42a6-b1ed-406449001e1c" providerId="AD" clId="Web-{F3234360-6855-9906-F599-ABD761572DC1}" dt="2022-07-13T20:41:13.148" v="196"/>
          <pc:sldLayoutMkLst>
            <pc:docMk/>
            <pc:sldMasterMk cId="1496345957" sldId="2147483708"/>
            <pc:sldLayoutMk cId="1109898075" sldId="2147483717"/>
          </pc:sldLayoutMkLst>
        </pc:sldLayoutChg>
        <pc:sldLayoutChg chg="add del mod replId">
          <pc:chgData name="Stefania Enoaica (2124107)" userId="S::2124107@student.uwtsd.ac.uk::bfea2ef8-9356-42a6-b1ed-406449001e1c" providerId="AD" clId="Web-{F3234360-6855-9906-F599-ABD761572DC1}" dt="2022-07-13T20:41:13.148" v="196"/>
          <pc:sldLayoutMkLst>
            <pc:docMk/>
            <pc:sldMasterMk cId="1496345957" sldId="2147483708"/>
            <pc:sldLayoutMk cId="2934349964" sldId="2147483718"/>
          </pc:sldLayoutMkLst>
        </pc:sldLayoutChg>
        <pc:sldLayoutChg chg="add del mod replId">
          <pc:chgData name="Stefania Enoaica (2124107)" userId="S::2124107@student.uwtsd.ac.uk::bfea2ef8-9356-42a6-b1ed-406449001e1c" providerId="AD" clId="Web-{F3234360-6855-9906-F599-ABD761572DC1}" dt="2022-07-13T20:41:13.148" v="196"/>
          <pc:sldLayoutMkLst>
            <pc:docMk/>
            <pc:sldMasterMk cId="1496345957" sldId="2147483708"/>
            <pc:sldLayoutMk cId="3942906811" sldId="2147483719"/>
          </pc:sldLayoutMkLst>
        </pc:sldLayoutChg>
      </pc:sldMasterChg>
      <pc:sldMasterChg chg="add del addSldLayout delSldLayout modSldLayout">
        <pc:chgData name="Stefania Enoaica (2124107)" userId="S::2124107@student.uwtsd.ac.uk::bfea2ef8-9356-42a6-b1ed-406449001e1c" providerId="AD" clId="Web-{F3234360-6855-9906-F599-ABD761572DC1}" dt="2022-07-13T20:41:24.414" v="197"/>
        <pc:sldMasterMkLst>
          <pc:docMk/>
          <pc:sldMasterMk cId="1401521622" sldId="2147483720"/>
        </pc:sldMasterMkLst>
        <pc:sldLayoutChg chg="add del mod replId">
          <pc:chgData name="Stefania Enoaica (2124107)" userId="S::2124107@student.uwtsd.ac.uk::bfea2ef8-9356-42a6-b1ed-406449001e1c" providerId="AD" clId="Web-{F3234360-6855-9906-F599-ABD761572DC1}" dt="2022-07-13T20:41:24.414" v="197"/>
          <pc:sldLayoutMkLst>
            <pc:docMk/>
            <pc:sldMasterMk cId="1401521622" sldId="2147483720"/>
            <pc:sldLayoutMk cId="1997046353" sldId="2147483721"/>
          </pc:sldLayoutMkLst>
        </pc:sldLayoutChg>
        <pc:sldLayoutChg chg="add del mod replId">
          <pc:chgData name="Stefania Enoaica (2124107)" userId="S::2124107@student.uwtsd.ac.uk::bfea2ef8-9356-42a6-b1ed-406449001e1c" providerId="AD" clId="Web-{F3234360-6855-9906-F599-ABD761572DC1}" dt="2022-07-13T20:41:24.414" v="197"/>
          <pc:sldLayoutMkLst>
            <pc:docMk/>
            <pc:sldMasterMk cId="1401521622" sldId="2147483720"/>
            <pc:sldLayoutMk cId="3833332843" sldId="2147483722"/>
          </pc:sldLayoutMkLst>
        </pc:sldLayoutChg>
        <pc:sldLayoutChg chg="add del mod replId">
          <pc:chgData name="Stefania Enoaica (2124107)" userId="S::2124107@student.uwtsd.ac.uk::bfea2ef8-9356-42a6-b1ed-406449001e1c" providerId="AD" clId="Web-{F3234360-6855-9906-F599-ABD761572DC1}" dt="2022-07-13T20:41:24.414" v="197"/>
          <pc:sldLayoutMkLst>
            <pc:docMk/>
            <pc:sldMasterMk cId="1401521622" sldId="2147483720"/>
            <pc:sldLayoutMk cId="1349041591" sldId="2147483723"/>
          </pc:sldLayoutMkLst>
        </pc:sldLayoutChg>
        <pc:sldLayoutChg chg="add del mod replId">
          <pc:chgData name="Stefania Enoaica (2124107)" userId="S::2124107@student.uwtsd.ac.uk::bfea2ef8-9356-42a6-b1ed-406449001e1c" providerId="AD" clId="Web-{F3234360-6855-9906-F599-ABD761572DC1}" dt="2022-07-13T20:41:24.414" v="197"/>
          <pc:sldLayoutMkLst>
            <pc:docMk/>
            <pc:sldMasterMk cId="1401521622" sldId="2147483720"/>
            <pc:sldLayoutMk cId="1525410565" sldId="2147483724"/>
          </pc:sldLayoutMkLst>
        </pc:sldLayoutChg>
        <pc:sldLayoutChg chg="add del mod replId">
          <pc:chgData name="Stefania Enoaica (2124107)" userId="S::2124107@student.uwtsd.ac.uk::bfea2ef8-9356-42a6-b1ed-406449001e1c" providerId="AD" clId="Web-{F3234360-6855-9906-F599-ABD761572DC1}" dt="2022-07-13T20:41:24.414" v="197"/>
          <pc:sldLayoutMkLst>
            <pc:docMk/>
            <pc:sldMasterMk cId="1401521622" sldId="2147483720"/>
            <pc:sldLayoutMk cId="880420950" sldId="2147483725"/>
          </pc:sldLayoutMkLst>
        </pc:sldLayoutChg>
        <pc:sldLayoutChg chg="add del mod replId">
          <pc:chgData name="Stefania Enoaica (2124107)" userId="S::2124107@student.uwtsd.ac.uk::bfea2ef8-9356-42a6-b1ed-406449001e1c" providerId="AD" clId="Web-{F3234360-6855-9906-F599-ABD761572DC1}" dt="2022-07-13T20:41:24.414" v="197"/>
          <pc:sldLayoutMkLst>
            <pc:docMk/>
            <pc:sldMasterMk cId="1401521622" sldId="2147483720"/>
            <pc:sldLayoutMk cId="646003108" sldId="2147483726"/>
          </pc:sldLayoutMkLst>
        </pc:sldLayoutChg>
        <pc:sldLayoutChg chg="add del mod replId">
          <pc:chgData name="Stefania Enoaica (2124107)" userId="S::2124107@student.uwtsd.ac.uk::bfea2ef8-9356-42a6-b1ed-406449001e1c" providerId="AD" clId="Web-{F3234360-6855-9906-F599-ABD761572DC1}" dt="2022-07-13T20:41:24.414" v="197"/>
          <pc:sldLayoutMkLst>
            <pc:docMk/>
            <pc:sldMasterMk cId="1401521622" sldId="2147483720"/>
            <pc:sldLayoutMk cId="2068702041" sldId="2147483727"/>
          </pc:sldLayoutMkLst>
        </pc:sldLayoutChg>
        <pc:sldLayoutChg chg="add del mod replId">
          <pc:chgData name="Stefania Enoaica (2124107)" userId="S::2124107@student.uwtsd.ac.uk::bfea2ef8-9356-42a6-b1ed-406449001e1c" providerId="AD" clId="Web-{F3234360-6855-9906-F599-ABD761572DC1}" dt="2022-07-13T20:41:24.414" v="197"/>
          <pc:sldLayoutMkLst>
            <pc:docMk/>
            <pc:sldMasterMk cId="1401521622" sldId="2147483720"/>
            <pc:sldLayoutMk cId="2139235710" sldId="2147483728"/>
          </pc:sldLayoutMkLst>
        </pc:sldLayoutChg>
        <pc:sldLayoutChg chg="add del mod replId">
          <pc:chgData name="Stefania Enoaica (2124107)" userId="S::2124107@student.uwtsd.ac.uk::bfea2ef8-9356-42a6-b1ed-406449001e1c" providerId="AD" clId="Web-{F3234360-6855-9906-F599-ABD761572DC1}" dt="2022-07-13T20:41:24.414" v="197"/>
          <pc:sldLayoutMkLst>
            <pc:docMk/>
            <pc:sldMasterMk cId="1401521622" sldId="2147483720"/>
            <pc:sldLayoutMk cId="502875247" sldId="2147483729"/>
          </pc:sldLayoutMkLst>
        </pc:sldLayoutChg>
        <pc:sldLayoutChg chg="add del mod replId">
          <pc:chgData name="Stefania Enoaica (2124107)" userId="S::2124107@student.uwtsd.ac.uk::bfea2ef8-9356-42a6-b1ed-406449001e1c" providerId="AD" clId="Web-{F3234360-6855-9906-F599-ABD761572DC1}" dt="2022-07-13T20:41:24.414" v="197"/>
          <pc:sldLayoutMkLst>
            <pc:docMk/>
            <pc:sldMasterMk cId="1401521622" sldId="2147483720"/>
            <pc:sldLayoutMk cId="167244197" sldId="2147483730"/>
          </pc:sldLayoutMkLst>
        </pc:sldLayoutChg>
        <pc:sldLayoutChg chg="add del mod replId">
          <pc:chgData name="Stefania Enoaica (2124107)" userId="S::2124107@student.uwtsd.ac.uk::bfea2ef8-9356-42a6-b1ed-406449001e1c" providerId="AD" clId="Web-{F3234360-6855-9906-F599-ABD761572DC1}" dt="2022-07-13T20:41:24.414" v="197"/>
          <pc:sldLayoutMkLst>
            <pc:docMk/>
            <pc:sldMasterMk cId="1401521622" sldId="2147483720"/>
            <pc:sldLayoutMk cId="3901777112" sldId="2147483731"/>
          </pc:sldLayoutMkLst>
        </pc:sldLayoutChg>
      </pc:sldMasterChg>
      <pc:sldMasterChg chg="add del addSldLayout delSldLayout modSldLayout">
        <pc:chgData name="Stefania Enoaica (2124107)" userId="S::2124107@student.uwtsd.ac.uk::bfea2ef8-9356-42a6-b1ed-406449001e1c" providerId="AD" clId="Web-{F3234360-6855-9906-F599-ABD761572DC1}" dt="2022-07-13T20:41:34.508" v="198"/>
        <pc:sldMasterMkLst>
          <pc:docMk/>
          <pc:sldMasterMk cId="968762440" sldId="2147483732"/>
        </pc:sldMasterMkLst>
        <pc:sldLayoutChg chg="add del mod replId">
          <pc:chgData name="Stefania Enoaica (2124107)" userId="S::2124107@student.uwtsd.ac.uk::bfea2ef8-9356-42a6-b1ed-406449001e1c" providerId="AD" clId="Web-{F3234360-6855-9906-F599-ABD761572DC1}" dt="2022-07-13T20:41:34.508" v="198"/>
          <pc:sldLayoutMkLst>
            <pc:docMk/>
            <pc:sldMasterMk cId="968762440" sldId="2147483732"/>
            <pc:sldLayoutMk cId="3640987835" sldId="2147483733"/>
          </pc:sldLayoutMkLst>
        </pc:sldLayoutChg>
        <pc:sldLayoutChg chg="add del mod replId">
          <pc:chgData name="Stefania Enoaica (2124107)" userId="S::2124107@student.uwtsd.ac.uk::bfea2ef8-9356-42a6-b1ed-406449001e1c" providerId="AD" clId="Web-{F3234360-6855-9906-F599-ABD761572DC1}" dt="2022-07-13T20:41:34.508" v="198"/>
          <pc:sldLayoutMkLst>
            <pc:docMk/>
            <pc:sldMasterMk cId="968762440" sldId="2147483732"/>
            <pc:sldLayoutMk cId="3557933458" sldId="2147483734"/>
          </pc:sldLayoutMkLst>
        </pc:sldLayoutChg>
        <pc:sldLayoutChg chg="add del mod replId">
          <pc:chgData name="Stefania Enoaica (2124107)" userId="S::2124107@student.uwtsd.ac.uk::bfea2ef8-9356-42a6-b1ed-406449001e1c" providerId="AD" clId="Web-{F3234360-6855-9906-F599-ABD761572DC1}" dt="2022-07-13T20:41:34.508" v="198"/>
          <pc:sldLayoutMkLst>
            <pc:docMk/>
            <pc:sldMasterMk cId="968762440" sldId="2147483732"/>
            <pc:sldLayoutMk cId="2037636546" sldId="2147483735"/>
          </pc:sldLayoutMkLst>
        </pc:sldLayoutChg>
        <pc:sldLayoutChg chg="add del mod replId">
          <pc:chgData name="Stefania Enoaica (2124107)" userId="S::2124107@student.uwtsd.ac.uk::bfea2ef8-9356-42a6-b1ed-406449001e1c" providerId="AD" clId="Web-{F3234360-6855-9906-F599-ABD761572DC1}" dt="2022-07-13T20:41:34.508" v="198"/>
          <pc:sldLayoutMkLst>
            <pc:docMk/>
            <pc:sldMasterMk cId="968762440" sldId="2147483732"/>
            <pc:sldLayoutMk cId="226499267" sldId="2147483736"/>
          </pc:sldLayoutMkLst>
        </pc:sldLayoutChg>
        <pc:sldLayoutChg chg="add del mod replId">
          <pc:chgData name="Stefania Enoaica (2124107)" userId="S::2124107@student.uwtsd.ac.uk::bfea2ef8-9356-42a6-b1ed-406449001e1c" providerId="AD" clId="Web-{F3234360-6855-9906-F599-ABD761572DC1}" dt="2022-07-13T20:41:34.508" v="198"/>
          <pc:sldLayoutMkLst>
            <pc:docMk/>
            <pc:sldMasterMk cId="968762440" sldId="2147483732"/>
            <pc:sldLayoutMk cId="3663189120" sldId="2147483737"/>
          </pc:sldLayoutMkLst>
        </pc:sldLayoutChg>
        <pc:sldLayoutChg chg="add del mod replId">
          <pc:chgData name="Stefania Enoaica (2124107)" userId="S::2124107@student.uwtsd.ac.uk::bfea2ef8-9356-42a6-b1ed-406449001e1c" providerId="AD" clId="Web-{F3234360-6855-9906-F599-ABD761572DC1}" dt="2022-07-13T20:41:34.508" v="198"/>
          <pc:sldLayoutMkLst>
            <pc:docMk/>
            <pc:sldMasterMk cId="968762440" sldId="2147483732"/>
            <pc:sldLayoutMk cId="711331856" sldId="2147483738"/>
          </pc:sldLayoutMkLst>
        </pc:sldLayoutChg>
        <pc:sldLayoutChg chg="add del mod replId">
          <pc:chgData name="Stefania Enoaica (2124107)" userId="S::2124107@student.uwtsd.ac.uk::bfea2ef8-9356-42a6-b1ed-406449001e1c" providerId="AD" clId="Web-{F3234360-6855-9906-F599-ABD761572DC1}" dt="2022-07-13T20:41:34.508" v="198"/>
          <pc:sldLayoutMkLst>
            <pc:docMk/>
            <pc:sldMasterMk cId="968762440" sldId="2147483732"/>
            <pc:sldLayoutMk cId="2918133569" sldId="2147483739"/>
          </pc:sldLayoutMkLst>
        </pc:sldLayoutChg>
        <pc:sldLayoutChg chg="add del mod replId">
          <pc:chgData name="Stefania Enoaica (2124107)" userId="S::2124107@student.uwtsd.ac.uk::bfea2ef8-9356-42a6-b1ed-406449001e1c" providerId="AD" clId="Web-{F3234360-6855-9906-F599-ABD761572DC1}" dt="2022-07-13T20:41:34.508" v="198"/>
          <pc:sldLayoutMkLst>
            <pc:docMk/>
            <pc:sldMasterMk cId="968762440" sldId="2147483732"/>
            <pc:sldLayoutMk cId="2367370596" sldId="2147483740"/>
          </pc:sldLayoutMkLst>
        </pc:sldLayoutChg>
        <pc:sldLayoutChg chg="add del mod replId">
          <pc:chgData name="Stefania Enoaica (2124107)" userId="S::2124107@student.uwtsd.ac.uk::bfea2ef8-9356-42a6-b1ed-406449001e1c" providerId="AD" clId="Web-{F3234360-6855-9906-F599-ABD761572DC1}" dt="2022-07-13T20:41:34.508" v="198"/>
          <pc:sldLayoutMkLst>
            <pc:docMk/>
            <pc:sldMasterMk cId="968762440" sldId="2147483732"/>
            <pc:sldLayoutMk cId="3920355308" sldId="2147483741"/>
          </pc:sldLayoutMkLst>
        </pc:sldLayoutChg>
        <pc:sldLayoutChg chg="add del mod replId">
          <pc:chgData name="Stefania Enoaica (2124107)" userId="S::2124107@student.uwtsd.ac.uk::bfea2ef8-9356-42a6-b1ed-406449001e1c" providerId="AD" clId="Web-{F3234360-6855-9906-F599-ABD761572DC1}" dt="2022-07-13T20:41:34.508" v="198"/>
          <pc:sldLayoutMkLst>
            <pc:docMk/>
            <pc:sldMasterMk cId="968762440" sldId="2147483732"/>
            <pc:sldLayoutMk cId="1654397856" sldId="2147483742"/>
          </pc:sldLayoutMkLst>
        </pc:sldLayoutChg>
        <pc:sldLayoutChg chg="add del mod replId">
          <pc:chgData name="Stefania Enoaica (2124107)" userId="S::2124107@student.uwtsd.ac.uk::bfea2ef8-9356-42a6-b1ed-406449001e1c" providerId="AD" clId="Web-{F3234360-6855-9906-F599-ABD761572DC1}" dt="2022-07-13T20:41:34.508" v="198"/>
          <pc:sldLayoutMkLst>
            <pc:docMk/>
            <pc:sldMasterMk cId="968762440" sldId="2147483732"/>
            <pc:sldLayoutMk cId="266372340" sldId="2147483743"/>
          </pc:sldLayoutMkLst>
        </pc:sldLayoutChg>
        <pc:sldLayoutChg chg="add del mod replId">
          <pc:chgData name="Stefania Enoaica (2124107)" userId="S::2124107@student.uwtsd.ac.uk::bfea2ef8-9356-42a6-b1ed-406449001e1c" providerId="AD" clId="Web-{F3234360-6855-9906-F599-ABD761572DC1}" dt="2022-07-13T20:41:34.508" v="198"/>
          <pc:sldLayoutMkLst>
            <pc:docMk/>
            <pc:sldMasterMk cId="968762440" sldId="2147483732"/>
            <pc:sldLayoutMk cId="3417512526" sldId="2147483744"/>
          </pc:sldLayoutMkLst>
        </pc:sldLayoutChg>
        <pc:sldLayoutChg chg="add del mod replId">
          <pc:chgData name="Stefania Enoaica (2124107)" userId="S::2124107@student.uwtsd.ac.uk::bfea2ef8-9356-42a6-b1ed-406449001e1c" providerId="AD" clId="Web-{F3234360-6855-9906-F599-ABD761572DC1}" dt="2022-07-13T20:41:34.508" v="198"/>
          <pc:sldLayoutMkLst>
            <pc:docMk/>
            <pc:sldMasterMk cId="968762440" sldId="2147483732"/>
            <pc:sldLayoutMk cId="1352570390" sldId="2147483745"/>
          </pc:sldLayoutMkLst>
        </pc:sldLayoutChg>
        <pc:sldLayoutChg chg="add del mod replId">
          <pc:chgData name="Stefania Enoaica (2124107)" userId="S::2124107@student.uwtsd.ac.uk::bfea2ef8-9356-42a6-b1ed-406449001e1c" providerId="AD" clId="Web-{F3234360-6855-9906-F599-ABD761572DC1}" dt="2022-07-13T20:41:34.508" v="198"/>
          <pc:sldLayoutMkLst>
            <pc:docMk/>
            <pc:sldMasterMk cId="968762440" sldId="2147483732"/>
            <pc:sldLayoutMk cId="1343470547" sldId="2147483746"/>
          </pc:sldLayoutMkLst>
        </pc:sldLayoutChg>
        <pc:sldLayoutChg chg="add del mod replId">
          <pc:chgData name="Stefania Enoaica (2124107)" userId="S::2124107@student.uwtsd.ac.uk::bfea2ef8-9356-42a6-b1ed-406449001e1c" providerId="AD" clId="Web-{F3234360-6855-9906-F599-ABD761572DC1}" dt="2022-07-13T20:41:34.508" v="198"/>
          <pc:sldLayoutMkLst>
            <pc:docMk/>
            <pc:sldMasterMk cId="968762440" sldId="2147483732"/>
            <pc:sldLayoutMk cId="2232460688" sldId="2147483747"/>
          </pc:sldLayoutMkLst>
        </pc:sldLayoutChg>
        <pc:sldLayoutChg chg="add del mod replId">
          <pc:chgData name="Stefania Enoaica (2124107)" userId="S::2124107@student.uwtsd.ac.uk::bfea2ef8-9356-42a6-b1ed-406449001e1c" providerId="AD" clId="Web-{F3234360-6855-9906-F599-ABD761572DC1}" dt="2022-07-13T20:41:34.508" v="198"/>
          <pc:sldLayoutMkLst>
            <pc:docMk/>
            <pc:sldMasterMk cId="968762440" sldId="2147483732"/>
            <pc:sldLayoutMk cId="2604237294" sldId="2147483748"/>
          </pc:sldLayoutMkLst>
        </pc:sldLayoutChg>
        <pc:sldLayoutChg chg="add del mod replId">
          <pc:chgData name="Stefania Enoaica (2124107)" userId="S::2124107@student.uwtsd.ac.uk::bfea2ef8-9356-42a6-b1ed-406449001e1c" providerId="AD" clId="Web-{F3234360-6855-9906-F599-ABD761572DC1}" dt="2022-07-13T20:41:34.508" v="198"/>
          <pc:sldLayoutMkLst>
            <pc:docMk/>
            <pc:sldMasterMk cId="968762440" sldId="2147483732"/>
            <pc:sldLayoutMk cId="1931295064" sldId="2147483749"/>
          </pc:sldLayoutMkLst>
        </pc:sldLayoutChg>
      </pc:sldMasterChg>
      <pc:sldMasterChg chg="add del addSldLayout delSldLayout modSldLayout">
        <pc:chgData name="Stefania Enoaica (2124107)" userId="S::2124107@student.uwtsd.ac.uk::bfea2ef8-9356-42a6-b1ed-406449001e1c" providerId="AD" clId="Web-{F3234360-6855-9906-F599-ABD761572DC1}" dt="2022-07-13T20:41:47.743" v="199"/>
        <pc:sldMasterMkLst>
          <pc:docMk/>
          <pc:sldMasterMk cId="2320173035" sldId="2147483750"/>
        </pc:sldMasterMkLst>
        <pc:sldLayoutChg chg="add del mod replId">
          <pc:chgData name="Stefania Enoaica (2124107)" userId="S::2124107@student.uwtsd.ac.uk::bfea2ef8-9356-42a6-b1ed-406449001e1c" providerId="AD" clId="Web-{F3234360-6855-9906-F599-ABD761572DC1}" dt="2022-07-13T20:41:47.743" v="199"/>
          <pc:sldLayoutMkLst>
            <pc:docMk/>
            <pc:sldMasterMk cId="2320173035" sldId="2147483750"/>
            <pc:sldLayoutMk cId="3362540513" sldId="2147483751"/>
          </pc:sldLayoutMkLst>
        </pc:sldLayoutChg>
        <pc:sldLayoutChg chg="add del mod replId">
          <pc:chgData name="Stefania Enoaica (2124107)" userId="S::2124107@student.uwtsd.ac.uk::bfea2ef8-9356-42a6-b1ed-406449001e1c" providerId="AD" clId="Web-{F3234360-6855-9906-F599-ABD761572DC1}" dt="2022-07-13T20:41:47.743" v="199"/>
          <pc:sldLayoutMkLst>
            <pc:docMk/>
            <pc:sldMasterMk cId="2320173035" sldId="2147483750"/>
            <pc:sldLayoutMk cId="3301598436" sldId="2147483752"/>
          </pc:sldLayoutMkLst>
        </pc:sldLayoutChg>
        <pc:sldLayoutChg chg="add del mod replId">
          <pc:chgData name="Stefania Enoaica (2124107)" userId="S::2124107@student.uwtsd.ac.uk::bfea2ef8-9356-42a6-b1ed-406449001e1c" providerId="AD" clId="Web-{F3234360-6855-9906-F599-ABD761572DC1}" dt="2022-07-13T20:41:47.743" v="199"/>
          <pc:sldLayoutMkLst>
            <pc:docMk/>
            <pc:sldMasterMk cId="2320173035" sldId="2147483750"/>
            <pc:sldLayoutMk cId="976133671" sldId="2147483753"/>
          </pc:sldLayoutMkLst>
        </pc:sldLayoutChg>
        <pc:sldLayoutChg chg="add del mod replId">
          <pc:chgData name="Stefania Enoaica (2124107)" userId="S::2124107@student.uwtsd.ac.uk::bfea2ef8-9356-42a6-b1ed-406449001e1c" providerId="AD" clId="Web-{F3234360-6855-9906-F599-ABD761572DC1}" dt="2022-07-13T20:41:47.743" v="199"/>
          <pc:sldLayoutMkLst>
            <pc:docMk/>
            <pc:sldMasterMk cId="2320173035" sldId="2147483750"/>
            <pc:sldLayoutMk cId="2792874317" sldId="2147483754"/>
          </pc:sldLayoutMkLst>
        </pc:sldLayoutChg>
        <pc:sldLayoutChg chg="add del mod replId">
          <pc:chgData name="Stefania Enoaica (2124107)" userId="S::2124107@student.uwtsd.ac.uk::bfea2ef8-9356-42a6-b1ed-406449001e1c" providerId="AD" clId="Web-{F3234360-6855-9906-F599-ABD761572DC1}" dt="2022-07-13T20:41:47.743" v="199"/>
          <pc:sldLayoutMkLst>
            <pc:docMk/>
            <pc:sldMasterMk cId="2320173035" sldId="2147483750"/>
            <pc:sldLayoutMk cId="2314388158" sldId="2147483755"/>
          </pc:sldLayoutMkLst>
        </pc:sldLayoutChg>
        <pc:sldLayoutChg chg="add del mod replId">
          <pc:chgData name="Stefania Enoaica (2124107)" userId="S::2124107@student.uwtsd.ac.uk::bfea2ef8-9356-42a6-b1ed-406449001e1c" providerId="AD" clId="Web-{F3234360-6855-9906-F599-ABD761572DC1}" dt="2022-07-13T20:41:47.743" v="199"/>
          <pc:sldLayoutMkLst>
            <pc:docMk/>
            <pc:sldMasterMk cId="2320173035" sldId="2147483750"/>
            <pc:sldLayoutMk cId="240699712" sldId="2147483756"/>
          </pc:sldLayoutMkLst>
        </pc:sldLayoutChg>
        <pc:sldLayoutChg chg="add del mod replId">
          <pc:chgData name="Stefania Enoaica (2124107)" userId="S::2124107@student.uwtsd.ac.uk::bfea2ef8-9356-42a6-b1ed-406449001e1c" providerId="AD" clId="Web-{F3234360-6855-9906-F599-ABD761572DC1}" dt="2022-07-13T20:41:47.743" v="199"/>
          <pc:sldLayoutMkLst>
            <pc:docMk/>
            <pc:sldMasterMk cId="2320173035" sldId="2147483750"/>
            <pc:sldLayoutMk cId="3898285870" sldId="2147483757"/>
          </pc:sldLayoutMkLst>
        </pc:sldLayoutChg>
        <pc:sldLayoutChg chg="add del mod replId">
          <pc:chgData name="Stefania Enoaica (2124107)" userId="S::2124107@student.uwtsd.ac.uk::bfea2ef8-9356-42a6-b1ed-406449001e1c" providerId="AD" clId="Web-{F3234360-6855-9906-F599-ABD761572DC1}" dt="2022-07-13T20:41:47.743" v="199"/>
          <pc:sldLayoutMkLst>
            <pc:docMk/>
            <pc:sldMasterMk cId="2320173035" sldId="2147483750"/>
            <pc:sldLayoutMk cId="979333343" sldId="2147483758"/>
          </pc:sldLayoutMkLst>
        </pc:sldLayoutChg>
        <pc:sldLayoutChg chg="add del mod replId">
          <pc:chgData name="Stefania Enoaica (2124107)" userId="S::2124107@student.uwtsd.ac.uk::bfea2ef8-9356-42a6-b1ed-406449001e1c" providerId="AD" clId="Web-{F3234360-6855-9906-F599-ABD761572DC1}" dt="2022-07-13T20:41:47.743" v="199"/>
          <pc:sldLayoutMkLst>
            <pc:docMk/>
            <pc:sldMasterMk cId="2320173035" sldId="2147483750"/>
            <pc:sldLayoutMk cId="2715259802" sldId="2147483759"/>
          </pc:sldLayoutMkLst>
        </pc:sldLayoutChg>
        <pc:sldLayoutChg chg="add del mod replId">
          <pc:chgData name="Stefania Enoaica (2124107)" userId="S::2124107@student.uwtsd.ac.uk::bfea2ef8-9356-42a6-b1ed-406449001e1c" providerId="AD" clId="Web-{F3234360-6855-9906-F599-ABD761572DC1}" dt="2022-07-13T20:41:47.743" v="199"/>
          <pc:sldLayoutMkLst>
            <pc:docMk/>
            <pc:sldMasterMk cId="2320173035" sldId="2147483750"/>
            <pc:sldLayoutMk cId="2197602711" sldId="2147483760"/>
          </pc:sldLayoutMkLst>
        </pc:sldLayoutChg>
        <pc:sldLayoutChg chg="add del mod replId">
          <pc:chgData name="Stefania Enoaica (2124107)" userId="S::2124107@student.uwtsd.ac.uk::bfea2ef8-9356-42a6-b1ed-406449001e1c" providerId="AD" clId="Web-{F3234360-6855-9906-F599-ABD761572DC1}" dt="2022-07-13T20:41:47.743" v="199"/>
          <pc:sldLayoutMkLst>
            <pc:docMk/>
            <pc:sldMasterMk cId="2320173035" sldId="2147483750"/>
            <pc:sldLayoutMk cId="3230536367" sldId="2147483761"/>
          </pc:sldLayoutMkLst>
        </pc:sldLayoutChg>
      </pc:sldMasterChg>
      <pc:sldMasterChg chg="add del addSldLayout delSldLayout modSldLayout">
        <pc:chgData name="Stefania Enoaica (2124107)" userId="S::2124107@student.uwtsd.ac.uk::bfea2ef8-9356-42a6-b1ed-406449001e1c" providerId="AD" clId="Web-{F3234360-6855-9906-F599-ABD761572DC1}" dt="2022-07-13T20:42:00.681" v="200"/>
        <pc:sldMasterMkLst>
          <pc:docMk/>
          <pc:sldMasterMk cId="2873735633" sldId="2147483762"/>
        </pc:sldMasterMkLst>
        <pc:sldLayoutChg chg="add del mod replId">
          <pc:chgData name="Stefania Enoaica (2124107)" userId="S::2124107@student.uwtsd.ac.uk::bfea2ef8-9356-42a6-b1ed-406449001e1c" providerId="AD" clId="Web-{F3234360-6855-9906-F599-ABD761572DC1}" dt="2022-07-13T20:42:00.681" v="200"/>
          <pc:sldLayoutMkLst>
            <pc:docMk/>
            <pc:sldMasterMk cId="2873735633" sldId="2147483762"/>
            <pc:sldLayoutMk cId="2279986205" sldId="2147483763"/>
          </pc:sldLayoutMkLst>
        </pc:sldLayoutChg>
        <pc:sldLayoutChg chg="add del mod replId">
          <pc:chgData name="Stefania Enoaica (2124107)" userId="S::2124107@student.uwtsd.ac.uk::bfea2ef8-9356-42a6-b1ed-406449001e1c" providerId="AD" clId="Web-{F3234360-6855-9906-F599-ABD761572DC1}" dt="2022-07-13T20:42:00.681" v="200"/>
          <pc:sldLayoutMkLst>
            <pc:docMk/>
            <pc:sldMasterMk cId="2873735633" sldId="2147483762"/>
            <pc:sldLayoutMk cId="3505452279" sldId="2147483764"/>
          </pc:sldLayoutMkLst>
        </pc:sldLayoutChg>
        <pc:sldLayoutChg chg="add del mod replId">
          <pc:chgData name="Stefania Enoaica (2124107)" userId="S::2124107@student.uwtsd.ac.uk::bfea2ef8-9356-42a6-b1ed-406449001e1c" providerId="AD" clId="Web-{F3234360-6855-9906-F599-ABD761572DC1}" dt="2022-07-13T20:42:00.681" v="200"/>
          <pc:sldLayoutMkLst>
            <pc:docMk/>
            <pc:sldMasterMk cId="2873735633" sldId="2147483762"/>
            <pc:sldLayoutMk cId="4073886937" sldId="2147483765"/>
          </pc:sldLayoutMkLst>
        </pc:sldLayoutChg>
        <pc:sldLayoutChg chg="add del mod replId">
          <pc:chgData name="Stefania Enoaica (2124107)" userId="S::2124107@student.uwtsd.ac.uk::bfea2ef8-9356-42a6-b1ed-406449001e1c" providerId="AD" clId="Web-{F3234360-6855-9906-F599-ABD761572DC1}" dt="2022-07-13T20:42:00.681" v="200"/>
          <pc:sldLayoutMkLst>
            <pc:docMk/>
            <pc:sldMasterMk cId="2873735633" sldId="2147483762"/>
            <pc:sldLayoutMk cId="1177744252" sldId="2147483766"/>
          </pc:sldLayoutMkLst>
        </pc:sldLayoutChg>
        <pc:sldLayoutChg chg="add del mod replId">
          <pc:chgData name="Stefania Enoaica (2124107)" userId="S::2124107@student.uwtsd.ac.uk::bfea2ef8-9356-42a6-b1ed-406449001e1c" providerId="AD" clId="Web-{F3234360-6855-9906-F599-ABD761572DC1}" dt="2022-07-13T20:42:00.681" v="200"/>
          <pc:sldLayoutMkLst>
            <pc:docMk/>
            <pc:sldMasterMk cId="2873735633" sldId="2147483762"/>
            <pc:sldLayoutMk cId="3909619438" sldId="2147483767"/>
          </pc:sldLayoutMkLst>
        </pc:sldLayoutChg>
        <pc:sldLayoutChg chg="add del mod replId">
          <pc:chgData name="Stefania Enoaica (2124107)" userId="S::2124107@student.uwtsd.ac.uk::bfea2ef8-9356-42a6-b1ed-406449001e1c" providerId="AD" clId="Web-{F3234360-6855-9906-F599-ABD761572DC1}" dt="2022-07-13T20:42:00.681" v="200"/>
          <pc:sldLayoutMkLst>
            <pc:docMk/>
            <pc:sldMasterMk cId="2873735633" sldId="2147483762"/>
            <pc:sldLayoutMk cId="4069959718" sldId="2147483768"/>
          </pc:sldLayoutMkLst>
        </pc:sldLayoutChg>
        <pc:sldLayoutChg chg="add del mod replId">
          <pc:chgData name="Stefania Enoaica (2124107)" userId="S::2124107@student.uwtsd.ac.uk::bfea2ef8-9356-42a6-b1ed-406449001e1c" providerId="AD" clId="Web-{F3234360-6855-9906-F599-ABD761572DC1}" dt="2022-07-13T20:42:00.681" v="200"/>
          <pc:sldLayoutMkLst>
            <pc:docMk/>
            <pc:sldMasterMk cId="2873735633" sldId="2147483762"/>
            <pc:sldLayoutMk cId="1469056448" sldId="2147483769"/>
          </pc:sldLayoutMkLst>
        </pc:sldLayoutChg>
        <pc:sldLayoutChg chg="add del mod replId">
          <pc:chgData name="Stefania Enoaica (2124107)" userId="S::2124107@student.uwtsd.ac.uk::bfea2ef8-9356-42a6-b1ed-406449001e1c" providerId="AD" clId="Web-{F3234360-6855-9906-F599-ABD761572DC1}" dt="2022-07-13T20:42:00.681" v="200"/>
          <pc:sldLayoutMkLst>
            <pc:docMk/>
            <pc:sldMasterMk cId="2873735633" sldId="2147483762"/>
            <pc:sldLayoutMk cId="3032644406" sldId="2147483770"/>
          </pc:sldLayoutMkLst>
        </pc:sldLayoutChg>
        <pc:sldLayoutChg chg="add del mod replId">
          <pc:chgData name="Stefania Enoaica (2124107)" userId="S::2124107@student.uwtsd.ac.uk::bfea2ef8-9356-42a6-b1ed-406449001e1c" providerId="AD" clId="Web-{F3234360-6855-9906-F599-ABD761572DC1}" dt="2022-07-13T20:42:00.681" v="200"/>
          <pc:sldLayoutMkLst>
            <pc:docMk/>
            <pc:sldMasterMk cId="2873735633" sldId="2147483762"/>
            <pc:sldLayoutMk cId="3247029040" sldId="2147483771"/>
          </pc:sldLayoutMkLst>
        </pc:sldLayoutChg>
        <pc:sldLayoutChg chg="add del mod replId">
          <pc:chgData name="Stefania Enoaica (2124107)" userId="S::2124107@student.uwtsd.ac.uk::bfea2ef8-9356-42a6-b1ed-406449001e1c" providerId="AD" clId="Web-{F3234360-6855-9906-F599-ABD761572DC1}" dt="2022-07-13T20:42:00.681" v="200"/>
          <pc:sldLayoutMkLst>
            <pc:docMk/>
            <pc:sldMasterMk cId="2873735633" sldId="2147483762"/>
            <pc:sldLayoutMk cId="1384574352" sldId="2147483772"/>
          </pc:sldLayoutMkLst>
        </pc:sldLayoutChg>
        <pc:sldLayoutChg chg="add del mod replId">
          <pc:chgData name="Stefania Enoaica (2124107)" userId="S::2124107@student.uwtsd.ac.uk::bfea2ef8-9356-42a6-b1ed-406449001e1c" providerId="AD" clId="Web-{F3234360-6855-9906-F599-ABD761572DC1}" dt="2022-07-13T20:42:00.681" v="200"/>
          <pc:sldLayoutMkLst>
            <pc:docMk/>
            <pc:sldMasterMk cId="2873735633" sldId="2147483762"/>
            <pc:sldLayoutMk cId="3659595942" sldId="2147483773"/>
          </pc:sldLayoutMkLst>
        </pc:sldLayoutChg>
        <pc:sldLayoutChg chg="add del mod replId">
          <pc:chgData name="Stefania Enoaica (2124107)" userId="S::2124107@student.uwtsd.ac.uk::bfea2ef8-9356-42a6-b1ed-406449001e1c" providerId="AD" clId="Web-{F3234360-6855-9906-F599-ABD761572DC1}" dt="2022-07-13T20:42:00.681" v="200"/>
          <pc:sldLayoutMkLst>
            <pc:docMk/>
            <pc:sldMasterMk cId="2873735633" sldId="2147483762"/>
            <pc:sldLayoutMk cId="595696383" sldId="2147483774"/>
          </pc:sldLayoutMkLst>
        </pc:sldLayoutChg>
        <pc:sldLayoutChg chg="add del mod replId">
          <pc:chgData name="Stefania Enoaica (2124107)" userId="S::2124107@student.uwtsd.ac.uk::bfea2ef8-9356-42a6-b1ed-406449001e1c" providerId="AD" clId="Web-{F3234360-6855-9906-F599-ABD761572DC1}" dt="2022-07-13T20:42:00.681" v="200"/>
          <pc:sldLayoutMkLst>
            <pc:docMk/>
            <pc:sldMasterMk cId="2873735633" sldId="2147483762"/>
            <pc:sldLayoutMk cId="1708791126" sldId="2147483775"/>
          </pc:sldLayoutMkLst>
        </pc:sldLayoutChg>
        <pc:sldLayoutChg chg="add del mod replId">
          <pc:chgData name="Stefania Enoaica (2124107)" userId="S::2124107@student.uwtsd.ac.uk::bfea2ef8-9356-42a6-b1ed-406449001e1c" providerId="AD" clId="Web-{F3234360-6855-9906-F599-ABD761572DC1}" dt="2022-07-13T20:42:00.681" v="200"/>
          <pc:sldLayoutMkLst>
            <pc:docMk/>
            <pc:sldMasterMk cId="2873735633" sldId="2147483762"/>
            <pc:sldLayoutMk cId="3245542746" sldId="2147483776"/>
          </pc:sldLayoutMkLst>
        </pc:sldLayoutChg>
        <pc:sldLayoutChg chg="add del mod replId">
          <pc:chgData name="Stefania Enoaica (2124107)" userId="S::2124107@student.uwtsd.ac.uk::bfea2ef8-9356-42a6-b1ed-406449001e1c" providerId="AD" clId="Web-{F3234360-6855-9906-F599-ABD761572DC1}" dt="2022-07-13T20:42:00.681" v="200"/>
          <pc:sldLayoutMkLst>
            <pc:docMk/>
            <pc:sldMasterMk cId="2873735633" sldId="2147483762"/>
            <pc:sldLayoutMk cId="1383382253" sldId="2147483777"/>
          </pc:sldLayoutMkLst>
        </pc:sldLayoutChg>
        <pc:sldLayoutChg chg="add del mod replId">
          <pc:chgData name="Stefania Enoaica (2124107)" userId="S::2124107@student.uwtsd.ac.uk::bfea2ef8-9356-42a6-b1ed-406449001e1c" providerId="AD" clId="Web-{F3234360-6855-9906-F599-ABD761572DC1}" dt="2022-07-13T20:42:00.681" v="200"/>
          <pc:sldLayoutMkLst>
            <pc:docMk/>
            <pc:sldMasterMk cId="2873735633" sldId="2147483762"/>
            <pc:sldLayoutMk cId="1285226616" sldId="2147483778"/>
          </pc:sldLayoutMkLst>
        </pc:sldLayoutChg>
        <pc:sldLayoutChg chg="add del mod replId">
          <pc:chgData name="Stefania Enoaica (2124107)" userId="S::2124107@student.uwtsd.ac.uk::bfea2ef8-9356-42a6-b1ed-406449001e1c" providerId="AD" clId="Web-{F3234360-6855-9906-F599-ABD761572DC1}" dt="2022-07-13T20:42:00.681" v="200"/>
          <pc:sldLayoutMkLst>
            <pc:docMk/>
            <pc:sldMasterMk cId="2873735633" sldId="2147483762"/>
            <pc:sldLayoutMk cId="1577242186" sldId="2147483779"/>
          </pc:sldLayoutMkLst>
        </pc:sldLayoutChg>
      </pc:sldMasterChg>
      <pc:sldMasterChg chg="add del addSldLayout delSldLayout modSldLayout">
        <pc:chgData name="Stefania Enoaica (2124107)" userId="S::2124107@student.uwtsd.ac.uk::bfea2ef8-9356-42a6-b1ed-406449001e1c" providerId="AD" clId="Web-{F3234360-6855-9906-F599-ABD761572DC1}" dt="2022-07-13T21:06:27.999" v="419"/>
        <pc:sldMasterMkLst>
          <pc:docMk/>
          <pc:sldMasterMk cId="1435646087" sldId="2147483780"/>
        </pc:sldMasterMkLst>
        <pc:sldLayoutChg chg="add del mod replId">
          <pc:chgData name="Stefania Enoaica (2124107)" userId="S::2124107@student.uwtsd.ac.uk::bfea2ef8-9356-42a6-b1ed-406449001e1c" providerId="AD" clId="Web-{F3234360-6855-9906-F599-ABD761572DC1}" dt="2022-07-13T21:06:27.999" v="419"/>
          <pc:sldLayoutMkLst>
            <pc:docMk/>
            <pc:sldMasterMk cId="1435646087" sldId="2147483780"/>
            <pc:sldLayoutMk cId="73199432" sldId="2147483781"/>
          </pc:sldLayoutMkLst>
        </pc:sldLayoutChg>
        <pc:sldLayoutChg chg="add del mod replId">
          <pc:chgData name="Stefania Enoaica (2124107)" userId="S::2124107@student.uwtsd.ac.uk::bfea2ef8-9356-42a6-b1ed-406449001e1c" providerId="AD" clId="Web-{F3234360-6855-9906-F599-ABD761572DC1}" dt="2022-07-13T21:06:27.999" v="419"/>
          <pc:sldLayoutMkLst>
            <pc:docMk/>
            <pc:sldMasterMk cId="1435646087" sldId="2147483780"/>
            <pc:sldLayoutMk cId="2095647849" sldId="2147483782"/>
          </pc:sldLayoutMkLst>
        </pc:sldLayoutChg>
        <pc:sldLayoutChg chg="add del mod replId">
          <pc:chgData name="Stefania Enoaica (2124107)" userId="S::2124107@student.uwtsd.ac.uk::bfea2ef8-9356-42a6-b1ed-406449001e1c" providerId="AD" clId="Web-{F3234360-6855-9906-F599-ABD761572DC1}" dt="2022-07-13T21:06:27.999" v="419"/>
          <pc:sldLayoutMkLst>
            <pc:docMk/>
            <pc:sldMasterMk cId="1435646087" sldId="2147483780"/>
            <pc:sldLayoutMk cId="397358883" sldId="2147483783"/>
          </pc:sldLayoutMkLst>
        </pc:sldLayoutChg>
        <pc:sldLayoutChg chg="add del mod replId">
          <pc:chgData name="Stefania Enoaica (2124107)" userId="S::2124107@student.uwtsd.ac.uk::bfea2ef8-9356-42a6-b1ed-406449001e1c" providerId="AD" clId="Web-{F3234360-6855-9906-F599-ABD761572DC1}" dt="2022-07-13T21:06:27.999" v="419"/>
          <pc:sldLayoutMkLst>
            <pc:docMk/>
            <pc:sldMasterMk cId="1435646087" sldId="2147483780"/>
            <pc:sldLayoutMk cId="438818665" sldId="2147483784"/>
          </pc:sldLayoutMkLst>
        </pc:sldLayoutChg>
        <pc:sldLayoutChg chg="add del mod replId">
          <pc:chgData name="Stefania Enoaica (2124107)" userId="S::2124107@student.uwtsd.ac.uk::bfea2ef8-9356-42a6-b1ed-406449001e1c" providerId="AD" clId="Web-{F3234360-6855-9906-F599-ABD761572DC1}" dt="2022-07-13T21:06:27.999" v="419"/>
          <pc:sldLayoutMkLst>
            <pc:docMk/>
            <pc:sldMasterMk cId="1435646087" sldId="2147483780"/>
            <pc:sldLayoutMk cId="1046687852" sldId="2147483785"/>
          </pc:sldLayoutMkLst>
        </pc:sldLayoutChg>
        <pc:sldLayoutChg chg="add del mod replId">
          <pc:chgData name="Stefania Enoaica (2124107)" userId="S::2124107@student.uwtsd.ac.uk::bfea2ef8-9356-42a6-b1ed-406449001e1c" providerId="AD" clId="Web-{F3234360-6855-9906-F599-ABD761572DC1}" dt="2022-07-13T21:06:27.999" v="419"/>
          <pc:sldLayoutMkLst>
            <pc:docMk/>
            <pc:sldMasterMk cId="1435646087" sldId="2147483780"/>
            <pc:sldLayoutMk cId="3218608694" sldId="2147483786"/>
          </pc:sldLayoutMkLst>
        </pc:sldLayoutChg>
        <pc:sldLayoutChg chg="add del mod replId">
          <pc:chgData name="Stefania Enoaica (2124107)" userId="S::2124107@student.uwtsd.ac.uk::bfea2ef8-9356-42a6-b1ed-406449001e1c" providerId="AD" clId="Web-{F3234360-6855-9906-F599-ABD761572DC1}" dt="2022-07-13T21:06:27.999" v="419"/>
          <pc:sldLayoutMkLst>
            <pc:docMk/>
            <pc:sldMasterMk cId="1435646087" sldId="2147483780"/>
            <pc:sldLayoutMk cId="4246914983" sldId="2147483787"/>
          </pc:sldLayoutMkLst>
        </pc:sldLayoutChg>
        <pc:sldLayoutChg chg="add del mod replId">
          <pc:chgData name="Stefania Enoaica (2124107)" userId="S::2124107@student.uwtsd.ac.uk::bfea2ef8-9356-42a6-b1ed-406449001e1c" providerId="AD" clId="Web-{F3234360-6855-9906-F599-ABD761572DC1}" dt="2022-07-13T21:06:27.999" v="419"/>
          <pc:sldLayoutMkLst>
            <pc:docMk/>
            <pc:sldMasterMk cId="1435646087" sldId="2147483780"/>
            <pc:sldLayoutMk cId="1705408046" sldId="2147483788"/>
          </pc:sldLayoutMkLst>
        </pc:sldLayoutChg>
        <pc:sldLayoutChg chg="add del mod replId">
          <pc:chgData name="Stefania Enoaica (2124107)" userId="S::2124107@student.uwtsd.ac.uk::bfea2ef8-9356-42a6-b1ed-406449001e1c" providerId="AD" clId="Web-{F3234360-6855-9906-F599-ABD761572DC1}" dt="2022-07-13T21:06:27.999" v="419"/>
          <pc:sldLayoutMkLst>
            <pc:docMk/>
            <pc:sldMasterMk cId="1435646087" sldId="2147483780"/>
            <pc:sldLayoutMk cId="4021707680" sldId="2147483789"/>
          </pc:sldLayoutMkLst>
        </pc:sldLayoutChg>
        <pc:sldLayoutChg chg="add del mod replId">
          <pc:chgData name="Stefania Enoaica (2124107)" userId="S::2124107@student.uwtsd.ac.uk::bfea2ef8-9356-42a6-b1ed-406449001e1c" providerId="AD" clId="Web-{F3234360-6855-9906-F599-ABD761572DC1}" dt="2022-07-13T21:06:27.999" v="419"/>
          <pc:sldLayoutMkLst>
            <pc:docMk/>
            <pc:sldMasterMk cId="1435646087" sldId="2147483780"/>
            <pc:sldLayoutMk cId="1116277971" sldId="2147483790"/>
          </pc:sldLayoutMkLst>
        </pc:sldLayoutChg>
        <pc:sldLayoutChg chg="add del mod replId">
          <pc:chgData name="Stefania Enoaica (2124107)" userId="S::2124107@student.uwtsd.ac.uk::bfea2ef8-9356-42a6-b1ed-406449001e1c" providerId="AD" clId="Web-{F3234360-6855-9906-F599-ABD761572DC1}" dt="2022-07-13T21:06:27.999" v="419"/>
          <pc:sldLayoutMkLst>
            <pc:docMk/>
            <pc:sldMasterMk cId="1435646087" sldId="2147483780"/>
            <pc:sldLayoutMk cId="3579023604" sldId="2147483791"/>
          </pc:sldLayoutMkLst>
        </pc:sldLayoutChg>
        <pc:sldLayoutChg chg="add del mod replId">
          <pc:chgData name="Stefania Enoaica (2124107)" userId="S::2124107@student.uwtsd.ac.uk::bfea2ef8-9356-42a6-b1ed-406449001e1c" providerId="AD" clId="Web-{F3234360-6855-9906-F599-ABD761572DC1}" dt="2022-07-13T21:06:27.999" v="419"/>
          <pc:sldLayoutMkLst>
            <pc:docMk/>
            <pc:sldMasterMk cId="1435646087" sldId="2147483780"/>
            <pc:sldLayoutMk cId="2101276536" sldId="2147483792"/>
          </pc:sldLayoutMkLst>
        </pc:sldLayoutChg>
        <pc:sldLayoutChg chg="add del mod replId">
          <pc:chgData name="Stefania Enoaica (2124107)" userId="S::2124107@student.uwtsd.ac.uk::bfea2ef8-9356-42a6-b1ed-406449001e1c" providerId="AD" clId="Web-{F3234360-6855-9906-F599-ABD761572DC1}" dt="2022-07-13T21:06:27.999" v="419"/>
          <pc:sldLayoutMkLst>
            <pc:docMk/>
            <pc:sldMasterMk cId="1435646087" sldId="2147483780"/>
            <pc:sldLayoutMk cId="1135999414" sldId="2147483793"/>
          </pc:sldLayoutMkLst>
        </pc:sldLayoutChg>
        <pc:sldLayoutChg chg="add del mod replId">
          <pc:chgData name="Stefania Enoaica (2124107)" userId="S::2124107@student.uwtsd.ac.uk::bfea2ef8-9356-42a6-b1ed-406449001e1c" providerId="AD" clId="Web-{F3234360-6855-9906-F599-ABD761572DC1}" dt="2022-07-13T21:06:27.999" v="419"/>
          <pc:sldLayoutMkLst>
            <pc:docMk/>
            <pc:sldMasterMk cId="1435646087" sldId="2147483780"/>
            <pc:sldLayoutMk cId="176045383" sldId="2147483794"/>
          </pc:sldLayoutMkLst>
        </pc:sldLayoutChg>
        <pc:sldLayoutChg chg="add del mod replId">
          <pc:chgData name="Stefania Enoaica (2124107)" userId="S::2124107@student.uwtsd.ac.uk::bfea2ef8-9356-42a6-b1ed-406449001e1c" providerId="AD" clId="Web-{F3234360-6855-9906-F599-ABD761572DC1}" dt="2022-07-13T21:06:27.999" v="419"/>
          <pc:sldLayoutMkLst>
            <pc:docMk/>
            <pc:sldMasterMk cId="1435646087" sldId="2147483780"/>
            <pc:sldLayoutMk cId="4126805337" sldId="2147483795"/>
          </pc:sldLayoutMkLst>
        </pc:sldLayoutChg>
        <pc:sldLayoutChg chg="add del mod replId">
          <pc:chgData name="Stefania Enoaica (2124107)" userId="S::2124107@student.uwtsd.ac.uk::bfea2ef8-9356-42a6-b1ed-406449001e1c" providerId="AD" clId="Web-{F3234360-6855-9906-F599-ABD761572DC1}" dt="2022-07-13T21:06:27.999" v="419"/>
          <pc:sldLayoutMkLst>
            <pc:docMk/>
            <pc:sldMasterMk cId="1435646087" sldId="2147483780"/>
            <pc:sldLayoutMk cId="1948224847" sldId="2147483796"/>
          </pc:sldLayoutMkLst>
        </pc:sldLayoutChg>
        <pc:sldLayoutChg chg="add del mod replId">
          <pc:chgData name="Stefania Enoaica (2124107)" userId="S::2124107@student.uwtsd.ac.uk::bfea2ef8-9356-42a6-b1ed-406449001e1c" providerId="AD" clId="Web-{F3234360-6855-9906-F599-ABD761572DC1}" dt="2022-07-13T21:06:27.999" v="419"/>
          <pc:sldLayoutMkLst>
            <pc:docMk/>
            <pc:sldMasterMk cId="1435646087" sldId="2147483780"/>
            <pc:sldLayoutMk cId="756691700" sldId="2147483797"/>
          </pc:sldLayoutMkLst>
        </pc:sldLayoutChg>
      </pc:sldMasterChg>
      <pc:sldMasterChg chg="add del addSldLayout delSldLayout modSldLayout">
        <pc:chgData name="Stefania Enoaica (2124107)" userId="S::2124107@student.uwtsd.ac.uk::bfea2ef8-9356-42a6-b1ed-406449001e1c" providerId="AD" clId="Web-{F3234360-6855-9906-F599-ABD761572DC1}" dt="2022-07-13T21:06:41.249" v="420"/>
        <pc:sldMasterMkLst>
          <pc:docMk/>
          <pc:sldMasterMk cId="62838296" sldId="2147483798"/>
        </pc:sldMasterMkLst>
        <pc:sldLayoutChg chg="add del mod replId">
          <pc:chgData name="Stefania Enoaica (2124107)" userId="S::2124107@student.uwtsd.ac.uk::bfea2ef8-9356-42a6-b1ed-406449001e1c" providerId="AD" clId="Web-{F3234360-6855-9906-F599-ABD761572DC1}" dt="2022-07-13T21:06:41.249" v="420"/>
          <pc:sldLayoutMkLst>
            <pc:docMk/>
            <pc:sldMasterMk cId="62838296" sldId="2147483798"/>
            <pc:sldLayoutMk cId="4192242135" sldId="2147483799"/>
          </pc:sldLayoutMkLst>
        </pc:sldLayoutChg>
        <pc:sldLayoutChg chg="add del mod replId">
          <pc:chgData name="Stefania Enoaica (2124107)" userId="S::2124107@student.uwtsd.ac.uk::bfea2ef8-9356-42a6-b1ed-406449001e1c" providerId="AD" clId="Web-{F3234360-6855-9906-F599-ABD761572DC1}" dt="2022-07-13T21:06:41.249" v="420"/>
          <pc:sldLayoutMkLst>
            <pc:docMk/>
            <pc:sldMasterMk cId="62838296" sldId="2147483798"/>
            <pc:sldLayoutMk cId="4179004702" sldId="2147483800"/>
          </pc:sldLayoutMkLst>
        </pc:sldLayoutChg>
        <pc:sldLayoutChg chg="add del mod replId">
          <pc:chgData name="Stefania Enoaica (2124107)" userId="S::2124107@student.uwtsd.ac.uk::bfea2ef8-9356-42a6-b1ed-406449001e1c" providerId="AD" clId="Web-{F3234360-6855-9906-F599-ABD761572DC1}" dt="2022-07-13T21:06:41.249" v="420"/>
          <pc:sldLayoutMkLst>
            <pc:docMk/>
            <pc:sldMasterMk cId="62838296" sldId="2147483798"/>
            <pc:sldLayoutMk cId="1992778236" sldId="2147483801"/>
          </pc:sldLayoutMkLst>
        </pc:sldLayoutChg>
        <pc:sldLayoutChg chg="add del mod replId">
          <pc:chgData name="Stefania Enoaica (2124107)" userId="S::2124107@student.uwtsd.ac.uk::bfea2ef8-9356-42a6-b1ed-406449001e1c" providerId="AD" clId="Web-{F3234360-6855-9906-F599-ABD761572DC1}" dt="2022-07-13T21:06:41.249" v="420"/>
          <pc:sldLayoutMkLst>
            <pc:docMk/>
            <pc:sldMasterMk cId="62838296" sldId="2147483798"/>
            <pc:sldLayoutMk cId="307089188" sldId="2147483802"/>
          </pc:sldLayoutMkLst>
        </pc:sldLayoutChg>
        <pc:sldLayoutChg chg="add del mod replId">
          <pc:chgData name="Stefania Enoaica (2124107)" userId="S::2124107@student.uwtsd.ac.uk::bfea2ef8-9356-42a6-b1ed-406449001e1c" providerId="AD" clId="Web-{F3234360-6855-9906-F599-ABD761572DC1}" dt="2022-07-13T21:06:41.249" v="420"/>
          <pc:sldLayoutMkLst>
            <pc:docMk/>
            <pc:sldMasterMk cId="62838296" sldId="2147483798"/>
            <pc:sldLayoutMk cId="829581797" sldId="2147483803"/>
          </pc:sldLayoutMkLst>
        </pc:sldLayoutChg>
        <pc:sldLayoutChg chg="add del mod replId">
          <pc:chgData name="Stefania Enoaica (2124107)" userId="S::2124107@student.uwtsd.ac.uk::bfea2ef8-9356-42a6-b1ed-406449001e1c" providerId="AD" clId="Web-{F3234360-6855-9906-F599-ABD761572DC1}" dt="2022-07-13T21:06:41.249" v="420"/>
          <pc:sldLayoutMkLst>
            <pc:docMk/>
            <pc:sldMasterMk cId="62838296" sldId="2147483798"/>
            <pc:sldLayoutMk cId="1458138589" sldId="2147483804"/>
          </pc:sldLayoutMkLst>
        </pc:sldLayoutChg>
        <pc:sldLayoutChg chg="add del mod replId">
          <pc:chgData name="Stefania Enoaica (2124107)" userId="S::2124107@student.uwtsd.ac.uk::bfea2ef8-9356-42a6-b1ed-406449001e1c" providerId="AD" clId="Web-{F3234360-6855-9906-F599-ABD761572DC1}" dt="2022-07-13T21:06:41.249" v="420"/>
          <pc:sldLayoutMkLst>
            <pc:docMk/>
            <pc:sldMasterMk cId="62838296" sldId="2147483798"/>
            <pc:sldLayoutMk cId="1520573000" sldId="2147483805"/>
          </pc:sldLayoutMkLst>
        </pc:sldLayoutChg>
        <pc:sldLayoutChg chg="add del mod replId">
          <pc:chgData name="Stefania Enoaica (2124107)" userId="S::2124107@student.uwtsd.ac.uk::bfea2ef8-9356-42a6-b1ed-406449001e1c" providerId="AD" clId="Web-{F3234360-6855-9906-F599-ABD761572DC1}" dt="2022-07-13T21:06:41.249" v="420"/>
          <pc:sldLayoutMkLst>
            <pc:docMk/>
            <pc:sldMasterMk cId="62838296" sldId="2147483798"/>
            <pc:sldLayoutMk cId="785063339" sldId="2147483806"/>
          </pc:sldLayoutMkLst>
        </pc:sldLayoutChg>
        <pc:sldLayoutChg chg="add del mod replId">
          <pc:chgData name="Stefania Enoaica (2124107)" userId="S::2124107@student.uwtsd.ac.uk::bfea2ef8-9356-42a6-b1ed-406449001e1c" providerId="AD" clId="Web-{F3234360-6855-9906-F599-ABD761572DC1}" dt="2022-07-13T21:06:41.249" v="420"/>
          <pc:sldLayoutMkLst>
            <pc:docMk/>
            <pc:sldMasterMk cId="62838296" sldId="2147483798"/>
            <pc:sldLayoutMk cId="2497699698" sldId="2147483807"/>
          </pc:sldLayoutMkLst>
        </pc:sldLayoutChg>
        <pc:sldLayoutChg chg="add del mod replId">
          <pc:chgData name="Stefania Enoaica (2124107)" userId="S::2124107@student.uwtsd.ac.uk::bfea2ef8-9356-42a6-b1ed-406449001e1c" providerId="AD" clId="Web-{F3234360-6855-9906-F599-ABD761572DC1}" dt="2022-07-13T21:06:41.249" v="420"/>
          <pc:sldLayoutMkLst>
            <pc:docMk/>
            <pc:sldMasterMk cId="62838296" sldId="2147483798"/>
            <pc:sldLayoutMk cId="3001934103" sldId="2147483808"/>
          </pc:sldLayoutMkLst>
        </pc:sldLayoutChg>
        <pc:sldLayoutChg chg="add del mod replId">
          <pc:chgData name="Stefania Enoaica (2124107)" userId="S::2124107@student.uwtsd.ac.uk::bfea2ef8-9356-42a6-b1ed-406449001e1c" providerId="AD" clId="Web-{F3234360-6855-9906-F599-ABD761572DC1}" dt="2022-07-13T21:06:41.249" v="420"/>
          <pc:sldLayoutMkLst>
            <pc:docMk/>
            <pc:sldMasterMk cId="62838296" sldId="2147483798"/>
            <pc:sldLayoutMk cId="1718446085" sldId="2147483809"/>
          </pc:sldLayoutMkLst>
        </pc:sldLayoutChg>
        <pc:sldLayoutChg chg="add del mod replId">
          <pc:chgData name="Stefania Enoaica (2124107)" userId="S::2124107@student.uwtsd.ac.uk::bfea2ef8-9356-42a6-b1ed-406449001e1c" providerId="AD" clId="Web-{F3234360-6855-9906-F599-ABD761572DC1}" dt="2022-07-13T21:06:41.249" v="420"/>
          <pc:sldLayoutMkLst>
            <pc:docMk/>
            <pc:sldMasterMk cId="62838296" sldId="2147483798"/>
            <pc:sldLayoutMk cId="1818419296" sldId="2147483810"/>
          </pc:sldLayoutMkLst>
        </pc:sldLayoutChg>
        <pc:sldLayoutChg chg="add del mod replId">
          <pc:chgData name="Stefania Enoaica (2124107)" userId="S::2124107@student.uwtsd.ac.uk::bfea2ef8-9356-42a6-b1ed-406449001e1c" providerId="AD" clId="Web-{F3234360-6855-9906-F599-ABD761572DC1}" dt="2022-07-13T21:06:41.249" v="420"/>
          <pc:sldLayoutMkLst>
            <pc:docMk/>
            <pc:sldMasterMk cId="62838296" sldId="2147483798"/>
            <pc:sldLayoutMk cId="1541810310" sldId="2147483811"/>
          </pc:sldLayoutMkLst>
        </pc:sldLayoutChg>
        <pc:sldLayoutChg chg="add del mod replId">
          <pc:chgData name="Stefania Enoaica (2124107)" userId="S::2124107@student.uwtsd.ac.uk::bfea2ef8-9356-42a6-b1ed-406449001e1c" providerId="AD" clId="Web-{F3234360-6855-9906-F599-ABD761572DC1}" dt="2022-07-13T21:06:41.249" v="420"/>
          <pc:sldLayoutMkLst>
            <pc:docMk/>
            <pc:sldMasterMk cId="62838296" sldId="2147483798"/>
            <pc:sldLayoutMk cId="3737668919" sldId="2147483812"/>
          </pc:sldLayoutMkLst>
        </pc:sldLayoutChg>
        <pc:sldLayoutChg chg="add del mod replId">
          <pc:chgData name="Stefania Enoaica (2124107)" userId="S::2124107@student.uwtsd.ac.uk::bfea2ef8-9356-42a6-b1ed-406449001e1c" providerId="AD" clId="Web-{F3234360-6855-9906-F599-ABD761572DC1}" dt="2022-07-13T21:06:41.249" v="420"/>
          <pc:sldLayoutMkLst>
            <pc:docMk/>
            <pc:sldMasterMk cId="62838296" sldId="2147483798"/>
            <pc:sldLayoutMk cId="2659172976" sldId="2147483813"/>
          </pc:sldLayoutMkLst>
        </pc:sldLayoutChg>
        <pc:sldLayoutChg chg="add del mod replId">
          <pc:chgData name="Stefania Enoaica (2124107)" userId="S::2124107@student.uwtsd.ac.uk::bfea2ef8-9356-42a6-b1ed-406449001e1c" providerId="AD" clId="Web-{F3234360-6855-9906-F599-ABD761572DC1}" dt="2022-07-13T21:06:41.249" v="420"/>
          <pc:sldLayoutMkLst>
            <pc:docMk/>
            <pc:sldMasterMk cId="62838296" sldId="2147483798"/>
            <pc:sldLayoutMk cId="995599548" sldId="2147483814"/>
          </pc:sldLayoutMkLst>
        </pc:sldLayoutChg>
        <pc:sldLayoutChg chg="add del mod replId">
          <pc:chgData name="Stefania Enoaica (2124107)" userId="S::2124107@student.uwtsd.ac.uk::bfea2ef8-9356-42a6-b1ed-406449001e1c" providerId="AD" clId="Web-{F3234360-6855-9906-F599-ABD761572DC1}" dt="2022-07-13T21:06:41.249" v="420"/>
          <pc:sldLayoutMkLst>
            <pc:docMk/>
            <pc:sldMasterMk cId="62838296" sldId="2147483798"/>
            <pc:sldLayoutMk cId="1732918654" sldId="2147483815"/>
          </pc:sldLayoutMkLst>
        </pc:sldLayoutChg>
      </pc:sldMasterChg>
      <pc:sldMasterChg chg="add del addSldLayout delSldLayout modSldLayout">
        <pc:chgData name="Stefania Enoaica (2124107)" userId="S::2124107@student.uwtsd.ac.uk::bfea2ef8-9356-42a6-b1ed-406449001e1c" providerId="AD" clId="Web-{F3234360-6855-9906-F599-ABD761572DC1}" dt="2022-07-13T21:06:57.344" v="421"/>
        <pc:sldMasterMkLst>
          <pc:docMk/>
          <pc:sldMasterMk cId="4263402018" sldId="2147483816"/>
        </pc:sldMasterMkLst>
        <pc:sldLayoutChg chg="add del mod replId">
          <pc:chgData name="Stefania Enoaica (2124107)" userId="S::2124107@student.uwtsd.ac.uk::bfea2ef8-9356-42a6-b1ed-406449001e1c" providerId="AD" clId="Web-{F3234360-6855-9906-F599-ABD761572DC1}" dt="2022-07-13T21:06:57.344" v="421"/>
          <pc:sldLayoutMkLst>
            <pc:docMk/>
            <pc:sldMasterMk cId="4263402018" sldId="2147483816"/>
            <pc:sldLayoutMk cId="1136664501" sldId="2147483817"/>
          </pc:sldLayoutMkLst>
        </pc:sldLayoutChg>
        <pc:sldLayoutChg chg="add del mod replId">
          <pc:chgData name="Stefania Enoaica (2124107)" userId="S::2124107@student.uwtsd.ac.uk::bfea2ef8-9356-42a6-b1ed-406449001e1c" providerId="AD" clId="Web-{F3234360-6855-9906-F599-ABD761572DC1}" dt="2022-07-13T21:06:57.344" v="421"/>
          <pc:sldLayoutMkLst>
            <pc:docMk/>
            <pc:sldMasterMk cId="4263402018" sldId="2147483816"/>
            <pc:sldLayoutMk cId="199339434" sldId="2147483818"/>
          </pc:sldLayoutMkLst>
        </pc:sldLayoutChg>
        <pc:sldLayoutChg chg="add del mod replId">
          <pc:chgData name="Stefania Enoaica (2124107)" userId="S::2124107@student.uwtsd.ac.uk::bfea2ef8-9356-42a6-b1ed-406449001e1c" providerId="AD" clId="Web-{F3234360-6855-9906-F599-ABD761572DC1}" dt="2022-07-13T21:06:57.344" v="421"/>
          <pc:sldLayoutMkLst>
            <pc:docMk/>
            <pc:sldMasterMk cId="4263402018" sldId="2147483816"/>
            <pc:sldLayoutMk cId="75753219" sldId="2147483819"/>
          </pc:sldLayoutMkLst>
        </pc:sldLayoutChg>
        <pc:sldLayoutChg chg="add del mod replId">
          <pc:chgData name="Stefania Enoaica (2124107)" userId="S::2124107@student.uwtsd.ac.uk::bfea2ef8-9356-42a6-b1ed-406449001e1c" providerId="AD" clId="Web-{F3234360-6855-9906-F599-ABD761572DC1}" dt="2022-07-13T21:06:57.344" v="421"/>
          <pc:sldLayoutMkLst>
            <pc:docMk/>
            <pc:sldMasterMk cId="4263402018" sldId="2147483816"/>
            <pc:sldLayoutMk cId="645575356" sldId="2147483820"/>
          </pc:sldLayoutMkLst>
        </pc:sldLayoutChg>
        <pc:sldLayoutChg chg="add del mod replId">
          <pc:chgData name="Stefania Enoaica (2124107)" userId="S::2124107@student.uwtsd.ac.uk::bfea2ef8-9356-42a6-b1ed-406449001e1c" providerId="AD" clId="Web-{F3234360-6855-9906-F599-ABD761572DC1}" dt="2022-07-13T21:06:57.344" v="421"/>
          <pc:sldLayoutMkLst>
            <pc:docMk/>
            <pc:sldMasterMk cId="4263402018" sldId="2147483816"/>
            <pc:sldLayoutMk cId="2452662382" sldId="2147483821"/>
          </pc:sldLayoutMkLst>
        </pc:sldLayoutChg>
        <pc:sldLayoutChg chg="add del mod replId">
          <pc:chgData name="Stefania Enoaica (2124107)" userId="S::2124107@student.uwtsd.ac.uk::bfea2ef8-9356-42a6-b1ed-406449001e1c" providerId="AD" clId="Web-{F3234360-6855-9906-F599-ABD761572DC1}" dt="2022-07-13T21:06:57.344" v="421"/>
          <pc:sldLayoutMkLst>
            <pc:docMk/>
            <pc:sldMasterMk cId="4263402018" sldId="2147483816"/>
            <pc:sldLayoutMk cId="3973727970" sldId="2147483822"/>
          </pc:sldLayoutMkLst>
        </pc:sldLayoutChg>
        <pc:sldLayoutChg chg="add del mod replId">
          <pc:chgData name="Stefania Enoaica (2124107)" userId="S::2124107@student.uwtsd.ac.uk::bfea2ef8-9356-42a6-b1ed-406449001e1c" providerId="AD" clId="Web-{F3234360-6855-9906-F599-ABD761572DC1}" dt="2022-07-13T21:06:57.344" v="421"/>
          <pc:sldLayoutMkLst>
            <pc:docMk/>
            <pc:sldMasterMk cId="4263402018" sldId="2147483816"/>
            <pc:sldLayoutMk cId="2438490857" sldId="2147483823"/>
          </pc:sldLayoutMkLst>
        </pc:sldLayoutChg>
        <pc:sldLayoutChg chg="add del mod replId">
          <pc:chgData name="Stefania Enoaica (2124107)" userId="S::2124107@student.uwtsd.ac.uk::bfea2ef8-9356-42a6-b1ed-406449001e1c" providerId="AD" clId="Web-{F3234360-6855-9906-F599-ABD761572DC1}" dt="2022-07-13T21:06:57.344" v="421"/>
          <pc:sldLayoutMkLst>
            <pc:docMk/>
            <pc:sldMasterMk cId="4263402018" sldId="2147483816"/>
            <pc:sldLayoutMk cId="967562440" sldId="2147483824"/>
          </pc:sldLayoutMkLst>
        </pc:sldLayoutChg>
        <pc:sldLayoutChg chg="add del mod replId">
          <pc:chgData name="Stefania Enoaica (2124107)" userId="S::2124107@student.uwtsd.ac.uk::bfea2ef8-9356-42a6-b1ed-406449001e1c" providerId="AD" clId="Web-{F3234360-6855-9906-F599-ABD761572DC1}" dt="2022-07-13T21:06:57.344" v="421"/>
          <pc:sldLayoutMkLst>
            <pc:docMk/>
            <pc:sldMasterMk cId="4263402018" sldId="2147483816"/>
            <pc:sldLayoutMk cId="2669563386" sldId="2147483825"/>
          </pc:sldLayoutMkLst>
        </pc:sldLayoutChg>
        <pc:sldLayoutChg chg="add del mod replId">
          <pc:chgData name="Stefania Enoaica (2124107)" userId="S::2124107@student.uwtsd.ac.uk::bfea2ef8-9356-42a6-b1ed-406449001e1c" providerId="AD" clId="Web-{F3234360-6855-9906-F599-ABD761572DC1}" dt="2022-07-13T21:06:57.344" v="421"/>
          <pc:sldLayoutMkLst>
            <pc:docMk/>
            <pc:sldMasterMk cId="4263402018" sldId="2147483816"/>
            <pc:sldLayoutMk cId="2932662199" sldId="2147483826"/>
          </pc:sldLayoutMkLst>
        </pc:sldLayoutChg>
        <pc:sldLayoutChg chg="add del mod replId">
          <pc:chgData name="Stefania Enoaica (2124107)" userId="S::2124107@student.uwtsd.ac.uk::bfea2ef8-9356-42a6-b1ed-406449001e1c" providerId="AD" clId="Web-{F3234360-6855-9906-F599-ABD761572DC1}" dt="2022-07-13T21:06:57.344" v="421"/>
          <pc:sldLayoutMkLst>
            <pc:docMk/>
            <pc:sldMasterMk cId="4263402018" sldId="2147483816"/>
            <pc:sldLayoutMk cId="235932128" sldId="2147483827"/>
          </pc:sldLayoutMkLst>
        </pc:sldLayoutChg>
      </pc:sldMasterChg>
      <pc:sldMasterChg chg="add del addSldLayout delSldLayout modSldLayout">
        <pc:chgData name="Stefania Enoaica (2124107)" userId="S::2124107@student.uwtsd.ac.uk::bfea2ef8-9356-42a6-b1ed-406449001e1c" providerId="AD" clId="Web-{F3234360-6855-9906-F599-ABD761572DC1}" dt="2022-07-13T21:07:09.672" v="422"/>
        <pc:sldMasterMkLst>
          <pc:docMk/>
          <pc:sldMasterMk cId="834897383" sldId="2147483828"/>
        </pc:sldMasterMkLst>
        <pc:sldLayoutChg chg="add del mod replId">
          <pc:chgData name="Stefania Enoaica (2124107)" userId="S::2124107@student.uwtsd.ac.uk::bfea2ef8-9356-42a6-b1ed-406449001e1c" providerId="AD" clId="Web-{F3234360-6855-9906-F599-ABD761572DC1}" dt="2022-07-13T21:07:09.672" v="422"/>
          <pc:sldLayoutMkLst>
            <pc:docMk/>
            <pc:sldMasterMk cId="834897383" sldId="2147483828"/>
            <pc:sldLayoutMk cId="1705909673" sldId="2147483829"/>
          </pc:sldLayoutMkLst>
        </pc:sldLayoutChg>
        <pc:sldLayoutChg chg="add del mod replId">
          <pc:chgData name="Stefania Enoaica (2124107)" userId="S::2124107@student.uwtsd.ac.uk::bfea2ef8-9356-42a6-b1ed-406449001e1c" providerId="AD" clId="Web-{F3234360-6855-9906-F599-ABD761572DC1}" dt="2022-07-13T21:07:09.672" v="422"/>
          <pc:sldLayoutMkLst>
            <pc:docMk/>
            <pc:sldMasterMk cId="834897383" sldId="2147483828"/>
            <pc:sldLayoutMk cId="797974277" sldId="2147483830"/>
          </pc:sldLayoutMkLst>
        </pc:sldLayoutChg>
        <pc:sldLayoutChg chg="add del mod replId">
          <pc:chgData name="Stefania Enoaica (2124107)" userId="S::2124107@student.uwtsd.ac.uk::bfea2ef8-9356-42a6-b1ed-406449001e1c" providerId="AD" clId="Web-{F3234360-6855-9906-F599-ABD761572DC1}" dt="2022-07-13T21:07:09.672" v="422"/>
          <pc:sldLayoutMkLst>
            <pc:docMk/>
            <pc:sldMasterMk cId="834897383" sldId="2147483828"/>
            <pc:sldLayoutMk cId="3931351948" sldId="2147483831"/>
          </pc:sldLayoutMkLst>
        </pc:sldLayoutChg>
        <pc:sldLayoutChg chg="add del mod replId">
          <pc:chgData name="Stefania Enoaica (2124107)" userId="S::2124107@student.uwtsd.ac.uk::bfea2ef8-9356-42a6-b1ed-406449001e1c" providerId="AD" clId="Web-{F3234360-6855-9906-F599-ABD761572DC1}" dt="2022-07-13T21:07:09.672" v="422"/>
          <pc:sldLayoutMkLst>
            <pc:docMk/>
            <pc:sldMasterMk cId="834897383" sldId="2147483828"/>
            <pc:sldLayoutMk cId="2349819801" sldId="2147483832"/>
          </pc:sldLayoutMkLst>
        </pc:sldLayoutChg>
        <pc:sldLayoutChg chg="add del mod replId">
          <pc:chgData name="Stefania Enoaica (2124107)" userId="S::2124107@student.uwtsd.ac.uk::bfea2ef8-9356-42a6-b1ed-406449001e1c" providerId="AD" clId="Web-{F3234360-6855-9906-F599-ABD761572DC1}" dt="2022-07-13T21:07:09.672" v="422"/>
          <pc:sldLayoutMkLst>
            <pc:docMk/>
            <pc:sldMasterMk cId="834897383" sldId="2147483828"/>
            <pc:sldLayoutMk cId="148269869" sldId="2147483833"/>
          </pc:sldLayoutMkLst>
        </pc:sldLayoutChg>
        <pc:sldLayoutChg chg="add del mod replId">
          <pc:chgData name="Stefania Enoaica (2124107)" userId="S::2124107@student.uwtsd.ac.uk::bfea2ef8-9356-42a6-b1ed-406449001e1c" providerId="AD" clId="Web-{F3234360-6855-9906-F599-ABD761572DC1}" dt="2022-07-13T21:07:09.672" v="422"/>
          <pc:sldLayoutMkLst>
            <pc:docMk/>
            <pc:sldMasterMk cId="834897383" sldId="2147483828"/>
            <pc:sldLayoutMk cId="3764724252" sldId="2147483834"/>
          </pc:sldLayoutMkLst>
        </pc:sldLayoutChg>
        <pc:sldLayoutChg chg="add del mod replId">
          <pc:chgData name="Stefania Enoaica (2124107)" userId="S::2124107@student.uwtsd.ac.uk::bfea2ef8-9356-42a6-b1ed-406449001e1c" providerId="AD" clId="Web-{F3234360-6855-9906-F599-ABD761572DC1}" dt="2022-07-13T21:07:09.672" v="422"/>
          <pc:sldLayoutMkLst>
            <pc:docMk/>
            <pc:sldMasterMk cId="834897383" sldId="2147483828"/>
            <pc:sldLayoutMk cId="1524831254" sldId="2147483835"/>
          </pc:sldLayoutMkLst>
        </pc:sldLayoutChg>
        <pc:sldLayoutChg chg="add del mod replId">
          <pc:chgData name="Stefania Enoaica (2124107)" userId="S::2124107@student.uwtsd.ac.uk::bfea2ef8-9356-42a6-b1ed-406449001e1c" providerId="AD" clId="Web-{F3234360-6855-9906-F599-ABD761572DC1}" dt="2022-07-13T21:07:09.672" v="422"/>
          <pc:sldLayoutMkLst>
            <pc:docMk/>
            <pc:sldMasterMk cId="834897383" sldId="2147483828"/>
            <pc:sldLayoutMk cId="2720185904" sldId="2147483836"/>
          </pc:sldLayoutMkLst>
        </pc:sldLayoutChg>
        <pc:sldLayoutChg chg="add del mod replId">
          <pc:chgData name="Stefania Enoaica (2124107)" userId="S::2124107@student.uwtsd.ac.uk::bfea2ef8-9356-42a6-b1ed-406449001e1c" providerId="AD" clId="Web-{F3234360-6855-9906-F599-ABD761572DC1}" dt="2022-07-13T21:07:09.672" v="422"/>
          <pc:sldLayoutMkLst>
            <pc:docMk/>
            <pc:sldMasterMk cId="834897383" sldId="2147483828"/>
            <pc:sldLayoutMk cId="3774377203" sldId="2147483837"/>
          </pc:sldLayoutMkLst>
        </pc:sldLayoutChg>
        <pc:sldLayoutChg chg="add del mod replId">
          <pc:chgData name="Stefania Enoaica (2124107)" userId="S::2124107@student.uwtsd.ac.uk::bfea2ef8-9356-42a6-b1ed-406449001e1c" providerId="AD" clId="Web-{F3234360-6855-9906-F599-ABD761572DC1}" dt="2022-07-13T21:07:09.672" v="422"/>
          <pc:sldLayoutMkLst>
            <pc:docMk/>
            <pc:sldMasterMk cId="834897383" sldId="2147483828"/>
            <pc:sldLayoutMk cId="672987233" sldId="2147483838"/>
          </pc:sldLayoutMkLst>
        </pc:sldLayoutChg>
        <pc:sldLayoutChg chg="add del mod replId">
          <pc:chgData name="Stefania Enoaica (2124107)" userId="S::2124107@student.uwtsd.ac.uk::bfea2ef8-9356-42a6-b1ed-406449001e1c" providerId="AD" clId="Web-{F3234360-6855-9906-F599-ABD761572DC1}" dt="2022-07-13T21:07:09.672" v="422"/>
          <pc:sldLayoutMkLst>
            <pc:docMk/>
            <pc:sldMasterMk cId="834897383" sldId="2147483828"/>
            <pc:sldLayoutMk cId="1496087455" sldId="2147483839"/>
          </pc:sldLayoutMkLst>
        </pc:sldLayoutChg>
      </pc:sldMasterChg>
      <pc:sldMasterChg chg="add del addSldLayout delSldLayout modSldLayout">
        <pc:chgData name="Stefania Enoaica (2124107)" userId="S::2124107@student.uwtsd.ac.uk::bfea2ef8-9356-42a6-b1ed-406449001e1c" providerId="AD" clId="Web-{F3234360-6855-9906-F599-ABD761572DC1}" dt="2022-07-13T21:28:11.435" v="651"/>
        <pc:sldMasterMkLst>
          <pc:docMk/>
          <pc:sldMasterMk cId="1577406038" sldId="2147483840"/>
        </pc:sldMasterMkLst>
        <pc:sldLayoutChg chg="add del mod replId">
          <pc:chgData name="Stefania Enoaica (2124107)" userId="S::2124107@student.uwtsd.ac.uk::bfea2ef8-9356-42a6-b1ed-406449001e1c" providerId="AD" clId="Web-{F3234360-6855-9906-F599-ABD761572DC1}" dt="2022-07-13T21:28:11.435" v="651"/>
          <pc:sldLayoutMkLst>
            <pc:docMk/>
            <pc:sldMasterMk cId="1577406038" sldId="2147483840"/>
            <pc:sldLayoutMk cId="2870565584" sldId="2147483841"/>
          </pc:sldLayoutMkLst>
        </pc:sldLayoutChg>
        <pc:sldLayoutChg chg="add del mod replId">
          <pc:chgData name="Stefania Enoaica (2124107)" userId="S::2124107@student.uwtsd.ac.uk::bfea2ef8-9356-42a6-b1ed-406449001e1c" providerId="AD" clId="Web-{F3234360-6855-9906-F599-ABD761572DC1}" dt="2022-07-13T21:28:11.435" v="651"/>
          <pc:sldLayoutMkLst>
            <pc:docMk/>
            <pc:sldMasterMk cId="1577406038" sldId="2147483840"/>
            <pc:sldLayoutMk cId="5300001" sldId="2147483842"/>
          </pc:sldLayoutMkLst>
        </pc:sldLayoutChg>
        <pc:sldLayoutChg chg="add del mod replId">
          <pc:chgData name="Stefania Enoaica (2124107)" userId="S::2124107@student.uwtsd.ac.uk::bfea2ef8-9356-42a6-b1ed-406449001e1c" providerId="AD" clId="Web-{F3234360-6855-9906-F599-ABD761572DC1}" dt="2022-07-13T21:28:11.435" v="651"/>
          <pc:sldLayoutMkLst>
            <pc:docMk/>
            <pc:sldMasterMk cId="1577406038" sldId="2147483840"/>
            <pc:sldLayoutMk cId="2597984369" sldId="2147483843"/>
          </pc:sldLayoutMkLst>
        </pc:sldLayoutChg>
        <pc:sldLayoutChg chg="add del mod replId">
          <pc:chgData name="Stefania Enoaica (2124107)" userId="S::2124107@student.uwtsd.ac.uk::bfea2ef8-9356-42a6-b1ed-406449001e1c" providerId="AD" clId="Web-{F3234360-6855-9906-F599-ABD761572DC1}" dt="2022-07-13T21:28:11.435" v="651"/>
          <pc:sldLayoutMkLst>
            <pc:docMk/>
            <pc:sldMasterMk cId="1577406038" sldId="2147483840"/>
            <pc:sldLayoutMk cId="2182882240" sldId="2147483844"/>
          </pc:sldLayoutMkLst>
        </pc:sldLayoutChg>
        <pc:sldLayoutChg chg="add del mod replId">
          <pc:chgData name="Stefania Enoaica (2124107)" userId="S::2124107@student.uwtsd.ac.uk::bfea2ef8-9356-42a6-b1ed-406449001e1c" providerId="AD" clId="Web-{F3234360-6855-9906-F599-ABD761572DC1}" dt="2022-07-13T21:28:11.435" v="651"/>
          <pc:sldLayoutMkLst>
            <pc:docMk/>
            <pc:sldMasterMk cId="1577406038" sldId="2147483840"/>
            <pc:sldLayoutMk cId="2894161039" sldId="2147483845"/>
          </pc:sldLayoutMkLst>
        </pc:sldLayoutChg>
        <pc:sldLayoutChg chg="add del mod replId">
          <pc:chgData name="Stefania Enoaica (2124107)" userId="S::2124107@student.uwtsd.ac.uk::bfea2ef8-9356-42a6-b1ed-406449001e1c" providerId="AD" clId="Web-{F3234360-6855-9906-F599-ABD761572DC1}" dt="2022-07-13T21:28:11.435" v="651"/>
          <pc:sldLayoutMkLst>
            <pc:docMk/>
            <pc:sldMasterMk cId="1577406038" sldId="2147483840"/>
            <pc:sldLayoutMk cId="1490144601" sldId="2147483846"/>
          </pc:sldLayoutMkLst>
        </pc:sldLayoutChg>
        <pc:sldLayoutChg chg="add del mod replId">
          <pc:chgData name="Stefania Enoaica (2124107)" userId="S::2124107@student.uwtsd.ac.uk::bfea2ef8-9356-42a6-b1ed-406449001e1c" providerId="AD" clId="Web-{F3234360-6855-9906-F599-ABD761572DC1}" dt="2022-07-13T21:28:11.435" v="651"/>
          <pc:sldLayoutMkLst>
            <pc:docMk/>
            <pc:sldMasterMk cId="1577406038" sldId="2147483840"/>
            <pc:sldLayoutMk cId="3192343465" sldId="2147483847"/>
          </pc:sldLayoutMkLst>
        </pc:sldLayoutChg>
        <pc:sldLayoutChg chg="add del mod replId">
          <pc:chgData name="Stefania Enoaica (2124107)" userId="S::2124107@student.uwtsd.ac.uk::bfea2ef8-9356-42a6-b1ed-406449001e1c" providerId="AD" clId="Web-{F3234360-6855-9906-F599-ABD761572DC1}" dt="2022-07-13T21:28:11.435" v="651"/>
          <pc:sldLayoutMkLst>
            <pc:docMk/>
            <pc:sldMasterMk cId="1577406038" sldId="2147483840"/>
            <pc:sldLayoutMk cId="4234046138" sldId="2147483848"/>
          </pc:sldLayoutMkLst>
        </pc:sldLayoutChg>
        <pc:sldLayoutChg chg="add del mod replId">
          <pc:chgData name="Stefania Enoaica (2124107)" userId="S::2124107@student.uwtsd.ac.uk::bfea2ef8-9356-42a6-b1ed-406449001e1c" providerId="AD" clId="Web-{F3234360-6855-9906-F599-ABD761572DC1}" dt="2022-07-13T21:28:11.435" v="651"/>
          <pc:sldLayoutMkLst>
            <pc:docMk/>
            <pc:sldMasterMk cId="1577406038" sldId="2147483840"/>
            <pc:sldLayoutMk cId="1391323686" sldId="2147483849"/>
          </pc:sldLayoutMkLst>
        </pc:sldLayoutChg>
        <pc:sldLayoutChg chg="add del mod replId">
          <pc:chgData name="Stefania Enoaica (2124107)" userId="S::2124107@student.uwtsd.ac.uk::bfea2ef8-9356-42a6-b1ed-406449001e1c" providerId="AD" clId="Web-{F3234360-6855-9906-F599-ABD761572DC1}" dt="2022-07-13T21:28:11.435" v="651"/>
          <pc:sldLayoutMkLst>
            <pc:docMk/>
            <pc:sldMasterMk cId="1577406038" sldId="2147483840"/>
            <pc:sldLayoutMk cId="2629353867" sldId="2147483850"/>
          </pc:sldLayoutMkLst>
        </pc:sldLayoutChg>
        <pc:sldLayoutChg chg="add del mod replId">
          <pc:chgData name="Stefania Enoaica (2124107)" userId="S::2124107@student.uwtsd.ac.uk::bfea2ef8-9356-42a6-b1ed-406449001e1c" providerId="AD" clId="Web-{F3234360-6855-9906-F599-ABD761572DC1}" dt="2022-07-13T21:28:11.435" v="651"/>
          <pc:sldLayoutMkLst>
            <pc:docMk/>
            <pc:sldMasterMk cId="1577406038" sldId="2147483840"/>
            <pc:sldLayoutMk cId="1125517956" sldId="2147483851"/>
          </pc:sldLayoutMkLst>
        </pc:sldLayoutChg>
        <pc:sldLayoutChg chg="add del mod replId">
          <pc:chgData name="Stefania Enoaica (2124107)" userId="S::2124107@student.uwtsd.ac.uk::bfea2ef8-9356-42a6-b1ed-406449001e1c" providerId="AD" clId="Web-{F3234360-6855-9906-F599-ABD761572DC1}" dt="2022-07-13T21:28:11.435" v="651"/>
          <pc:sldLayoutMkLst>
            <pc:docMk/>
            <pc:sldMasterMk cId="1577406038" sldId="2147483840"/>
            <pc:sldLayoutMk cId="1523385448" sldId="2147483852"/>
          </pc:sldLayoutMkLst>
        </pc:sldLayoutChg>
        <pc:sldLayoutChg chg="add del mod replId">
          <pc:chgData name="Stefania Enoaica (2124107)" userId="S::2124107@student.uwtsd.ac.uk::bfea2ef8-9356-42a6-b1ed-406449001e1c" providerId="AD" clId="Web-{F3234360-6855-9906-F599-ABD761572DC1}" dt="2022-07-13T21:28:11.435" v="651"/>
          <pc:sldLayoutMkLst>
            <pc:docMk/>
            <pc:sldMasterMk cId="1577406038" sldId="2147483840"/>
            <pc:sldLayoutMk cId="517821815" sldId="2147483853"/>
          </pc:sldLayoutMkLst>
        </pc:sldLayoutChg>
        <pc:sldLayoutChg chg="add del mod replId">
          <pc:chgData name="Stefania Enoaica (2124107)" userId="S::2124107@student.uwtsd.ac.uk::bfea2ef8-9356-42a6-b1ed-406449001e1c" providerId="AD" clId="Web-{F3234360-6855-9906-F599-ABD761572DC1}" dt="2022-07-13T21:28:11.435" v="651"/>
          <pc:sldLayoutMkLst>
            <pc:docMk/>
            <pc:sldMasterMk cId="1577406038" sldId="2147483840"/>
            <pc:sldLayoutMk cId="3180219688" sldId="2147483854"/>
          </pc:sldLayoutMkLst>
        </pc:sldLayoutChg>
        <pc:sldLayoutChg chg="add del mod replId">
          <pc:chgData name="Stefania Enoaica (2124107)" userId="S::2124107@student.uwtsd.ac.uk::bfea2ef8-9356-42a6-b1ed-406449001e1c" providerId="AD" clId="Web-{F3234360-6855-9906-F599-ABD761572DC1}" dt="2022-07-13T21:28:11.435" v="651"/>
          <pc:sldLayoutMkLst>
            <pc:docMk/>
            <pc:sldMasterMk cId="1577406038" sldId="2147483840"/>
            <pc:sldLayoutMk cId="127476194" sldId="2147483855"/>
          </pc:sldLayoutMkLst>
        </pc:sldLayoutChg>
        <pc:sldLayoutChg chg="add del mod replId">
          <pc:chgData name="Stefania Enoaica (2124107)" userId="S::2124107@student.uwtsd.ac.uk::bfea2ef8-9356-42a6-b1ed-406449001e1c" providerId="AD" clId="Web-{F3234360-6855-9906-F599-ABD761572DC1}" dt="2022-07-13T21:28:11.435" v="651"/>
          <pc:sldLayoutMkLst>
            <pc:docMk/>
            <pc:sldMasterMk cId="1577406038" sldId="2147483840"/>
            <pc:sldLayoutMk cId="3365552118" sldId="2147483856"/>
          </pc:sldLayoutMkLst>
        </pc:sldLayoutChg>
        <pc:sldLayoutChg chg="add del mod replId">
          <pc:chgData name="Stefania Enoaica (2124107)" userId="S::2124107@student.uwtsd.ac.uk::bfea2ef8-9356-42a6-b1ed-406449001e1c" providerId="AD" clId="Web-{F3234360-6855-9906-F599-ABD761572DC1}" dt="2022-07-13T21:28:11.435" v="651"/>
          <pc:sldLayoutMkLst>
            <pc:docMk/>
            <pc:sldMasterMk cId="1577406038" sldId="2147483840"/>
            <pc:sldLayoutMk cId="2296840067" sldId="2147483857"/>
          </pc:sldLayoutMkLst>
        </pc:sldLayoutChg>
      </pc:sldMasterChg>
      <pc:sldMasterChg chg="add del addSldLayout delSldLayout modSldLayout">
        <pc:chgData name="Stefania Enoaica (2124107)" userId="S::2124107@student.uwtsd.ac.uk::bfea2ef8-9356-42a6-b1ed-406449001e1c" providerId="AD" clId="Web-{F3234360-6855-9906-F599-ABD761572DC1}" dt="2022-07-13T21:28:11.435" v="651"/>
        <pc:sldMasterMkLst>
          <pc:docMk/>
          <pc:sldMasterMk cId="588411802" sldId="2147483858"/>
        </pc:sldMasterMkLst>
        <pc:sldLayoutChg chg="add del mod replId">
          <pc:chgData name="Stefania Enoaica (2124107)" userId="S::2124107@student.uwtsd.ac.uk::bfea2ef8-9356-42a6-b1ed-406449001e1c" providerId="AD" clId="Web-{F3234360-6855-9906-F599-ABD761572DC1}" dt="2022-07-13T21:28:11.435" v="651"/>
          <pc:sldLayoutMkLst>
            <pc:docMk/>
            <pc:sldMasterMk cId="588411802" sldId="2147483858"/>
            <pc:sldLayoutMk cId="3600024791" sldId="2147483859"/>
          </pc:sldLayoutMkLst>
        </pc:sldLayoutChg>
        <pc:sldLayoutChg chg="add del mod replId">
          <pc:chgData name="Stefania Enoaica (2124107)" userId="S::2124107@student.uwtsd.ac.uk::bfea2ef8-9356-42a6-b1ed-406449001e1c" providerId="AD" clId="Web-{F3234360-6855-9906-F599-ABD761572DC1}" dt="2022-07-13T21:28:11.435" v="651"/>
          <pc:sldLayoutMkLst>
            <pc:docMk/>
            <pc:sldMasterMk cId="588411802" sldId="2147483858"/>
            <pc:sldLayoutMk cId="3039254332" sldId="2147483860"/>
          </pc:sldLayoutMkLst>
        </pc:sldLayoutChg>
        <pc:sldLayoutChg chg="add del mod replId">
          <pc:chgData name="Stefania Enoaica (2124107)" userId="S::2124107@student.uwtsd.ac.uk::bfea2ef8-9356-42a6-b1ed-406449001e1c" providerId="AD" clId="Web-{F3234360-6855-9906-F599-ABD761572DC1}" dt="2022-07-13T21:28:11.435" v="651"/>
          <pc:sldLayoutMkLst>
            <pc:docMk/>
            <pc:sldMasterMk cId="588411802" sldId="2147483858"/>
            <pc:sldLayoutMk cId="3163304751" sldId="2147483861"/>
          </pc:sldLayoutMkLst>
        </pc:sldLayoutChg>
        <pc:sldLayoutChg chg="add del mod replId">
          <pc:chgData name="Stefania Enoaica (2124107)" userId="S::2124107@student.uwtsd.ac.uk::bfea2ef8-9356-42a6-b1ed-406449001e1c" providerId="AD" clId="Web-{F3234360-6855-9906-F599-ABD761572DC1}" dt="2022-07-13T21:28:11.435" v="651"/>
          <pc:sldLayoutMkLst>
            <pc:docMk/>
            <pc:sldMasterMk cId="588411802" sldId="2147483858"/>
            <pc:sldLayoutMk cId="3100738967" sldId="2147483862"/>
          </pc:sldLayoutMkLst>
        </pc:sldLayoutChg>
        <pc:sldLayoutChg chg="add del mod replId">
          <pc:chgData name="Stefania Enoaica (2124107)" userId="S::2124107@student.uwtsd.ac.uk::bfea2ef8-9356-42a6-b1ed-406449001e1c" providerId="AD" clId="Web-{F3234360-6855-9906-F599-ABD761572DC1}" dt="2022-07-13T21:28:11.435" v="651"/>
          <pc:sldLayoutMkLst>
            <pc:docMk/>
            <pc:sldMasterMk cId="588411802" sldId="2147483858"/>
            <pc:sldLayoutMk cId="2759074573" sldId="2147483863"/>
          </pc:sldLayoutMkLst>
        </pc:sldLayoutChg>
        <pc:sldLayoutChg chg="add del mod replId">
          <pc:chgData name="Stefania Enoaica (2124107)" userId="S::2124107@student.uwtsd.ac.uk::bfea2ef8-9356-42a6-b1ed-406449001e1c" providerId="AD" clId="Web-{F3234360-6855-9906-F599-ABD761572DC1}" dt="2022-07-13T21:28:11.435" v="651"/>
          <pc:sldLayoutMkLst>
            <pc:docMk/>
            <pc:sldMasterMk cId="588411802" sldId="2147483858"/>
            <pc:sldLayoutMk cId="49764992" sldId="2147483864"/>
          </pc:sldLayoutMkLst>
        </pc:sldLayoutChg>
        <pc:sldLayoutChg chg="add del mod replId">
          <pc:chgData name="Stefania Enoaica (2124107)" userId="S::2124107@student.uwtsd.ac.uk::bfea2ef8-9356-42a6-b1ed-406449001e1c" providerId="AD" clId="Web-{F3234360-6855-9906-F599-ABD761572DC1}" dt="2022-07-13T21:28:11.435" v="651"/>
          <pc:sldLayoutMkLst>
            <pc:docMk/>
            <pc:sldMasterMk cId="588411802" sldId="2147483858"/>
            <pc:sldLayoutMk cId="1689609146" sldId="2147483865"/>
          </pc:sldLayoutMkLst>
        </pc:sldLayoutChg>
        <pc:sldLayoutChg chg="add del mod replId">
          <pc:chgData name="Stefania Enoaica (2124107)" userId="S::2124107@student.uwtsd.ac.uk::bfea2ef8-9356-42a6-b1ed-406449001e1c" providerId="AD" clId="Web-{F3234360-6855-9906-F599-ABD761572DC1}" dt="2022-07-13T21:28:11.435" v="651"/>
          <pc:sldLayoutMkLst>
            <pc:docMk/>
            <pc:sldMasterMk cId="588411802" sldId="2147483858"/>
            <pc:sldLayoutMk cId="1420253604" sldId="2147483866"/>
          </pc:sldLayoutMkLst>
        </pc:sldLayoutChg>
        <pc:sldLayoutChg chg="add del mod replId">
          <pc:chgData name="Stefania Enoaica (2124107)" userId="S::2124107@student.uwtsd.ac.uk::bfea2ef8-9356-42a6-b1ed-406449001e1c" providerId="AD" clId="Web-{F3234360-6855-9906-F599-ABD761572DC1}" dt="2022-07-13T21:28:11.435" v="651"/>
          <pc:sldLayoutMkLst>
            <pc:docMk/>
            <pc:sldMasterMk cId="588411802" sldId="2147483858"/>
            <pc:sldLayoutMk cId="968787634" sldId="2147483867"/>
          </pc:sldLayoutMkLst>
        </pc:sldLayoutChg>
        <pc:sldLayoutChg chg="add del mod replId">
          <pc:chgData name="Stefania Enoaica (2124107)" userId="S::2124107@student.uwtsd.ac.uk::bfea2ef8-9356-42a6-b1ed-406449001e1c" providerId="AD" clId="Web-{F3234360-6855-9906-F599-ABD761572DC1}" dt="2022-07-13T21:28:11.435" v="651"/>
          <pc:sldLayoutMkLst>
            <pc:docMk/>
            <pc:sldMasterMk cId="588411802" sldId="2147483858"/>
            <pc:sldLayoutMk cId="2463670745" sldId="2147483868"/>
          </pc:sldLayoutMkLst>
        </pc:sldLayoutChg>
        <pc:sldLayoutChg chg="add del mod replId">
          <pc:chgData name="Stefania Enoaica (2124107)" userId="S::2124107@student.uwtsd.ac.uk::bfea2ef8-9356-42a6-b1ed-406449001e1c" providerId="AD" clId="Web-{F3234360-6855-9906-F599-ABD761572DC1}" dt="2022-07-13T21:28:11.435" v="651"/>
          <pc:sldLayoutMkLst>
            <pc:docMk/>
            <pc:sldMasterMk cId="588411802" sldId="2147483858"/>
            <pc:sldLayoutMk cId="1726765969" sldId="2147483869"/>
          </pc:sldLayoutMkLst>
        </pc:sldLayoutChg>
      </pc:sldMasterChg>
    </pc:docChg>
  </pc:docChgLst>
  <pc:docChgLst>
    <pc:chgData name="Raya Salah (2026066)" userId="S::2026066@student.uwtsd.ac.uk::16b44c37-2949-4557-a3d6-4c9825b74280" providerId="AD" clId="Web-{4AD09493-D066-A1D1-BCA8-93968F88B223}"/>
    <pc:docChg chg="modSld">
      <pc:chgData name="Raya Salah (2026066)" userId="S::2026066@student.uwtsd.ac.uk::16b44c37-2949-4557-a3d6-4c9825b74280" providerId="AD" clId="Web-{4AD09493-D066-A1D1-BCA8-93968F88B223}" dt="2022-07-16T19:33:08.768" v="4" actId="20577"/>
      <pc:docMkLst>
        <pc:docMk/>
      </pc:docMkLst>
      <pc:sldChg chg="modSp">
        <pc:chgData name="Raya Salah (2026066)" userId="S::2026066@student.uwtsd.ac.uk::16b44c37-2949-4557-a3d6-4c9825b74280" providerId="AD" clId="Web-{4AD09493-D066-A1D1-BCA8-93968F88B223}" dt="2022-07-16T19:32:54.595" v="2" actId="20577"/>
        <pc:sldMkLst>
          <pc:docMk/>
          <pc:sldMk cId="2403990076" sldId="268"/>
        </pc:sldMkLst>
        <pc:spChg chg="mod">
          <ac:chgData name="Raya Salah (2026066)" userId="S::2026066@student.uwtsd.ac.uk::16b44c37-2949-4557-a3d6-4c9825b74280" providerId="AD" clId="Web-{4AD09493-D066-A1D1-BCA8-93968F88B223}" dt="2022-07-16T19:32:54.595" v="2" actId="20577"/>
          <ac:spMkLst>
            <pc:docMk/>
            <pc:sldMk cId="2403990076" sldId="268"/>
            <ac:spMk id="3" creationId="{FFE0BBE9-D805-7E0A-575C-BEE53441C74C}"/>
          </ac:spMkLst>
        </pc:spChg>
      </pc:sldChg>
      <pc:sldChg chg="modSp">
        <pc:chgData name="Raya Salah (2026066)" userId="S::2026066@student.uwtsd.ac.uk::16b44c37-2949-4557-a3d6-4c9825b74280" providerId="AD" clId="Web-{4AD09493-D066-A1D1-BCA8-93968F88B223}" dt="2022-07-16T19:33:08.768" v="4" actId="20577"/>
        <pc:sldMkLst>
          <pc:docMk/>
          <pc:sldMk cId="1646643503" sldId="269"/>
        </pc:sldMkLst>
        <pc:spChg chg="mod">
          <ac:chgData name="Raya Salah (2026066)" userId="S::2026066@student.uwtsd.ac.uk::16b44c37-2949-4557-a3d6-4c9825b74280" providerId="AD" clId="Web-{4AD09493-D066-A1D1-BCA8-93968F88B223}" dt="2022-07-16T19:33:08.768" v="4" actId="20577"/>
          <ac:spMkLst>
            <pc:docMk/>
            <pc:sldMk cId="1646643503" sldId="269"/>
            <ac:spMk id="3" creationId="{F05A10FC-CFF3-CDE8-56BF-87B2891D5076}"/>
          </ac:spMkLst>
        </pc:spChg>
      </pc:sldChg>
    </pc:docChg>
  </pc:docChgLst>
  <pc:docChgLst>
    <pc:chgData name="Stefania Enoaica (2124107)" userId="S::2124107@student.uwtsd.ac.uk::bfea2ef8-9356-42a6-b1ed-406449001e1c" providerId="AD" clId="Web-{C41D45CE-477C-8C94-ABF1-108FCCFC4EAE}"/>
    <pc:docChg chg="addSld modSld">
      <pc:chgData name="Stefania Enoaica (2124107)" userId="S::2124107@student.uwtsd.ac.uk::bfea2ef8-9356-42a6-b1ed-406449001e1c" providerId="AD" clId="Web-{C41D45CE-477C-8C94-ABF1-108FCCFC4EAE}" dt="2022-07-17T07:52:49.557" v="23" actId="20577"/>
      <pc:docMkLst>
        <pc:docMk/>
      </pc:docMkLst>
      <pc:sldChg chg="modSp">
        <pc:chgData name="Stefania Enoaica (2124107)" userId="S::2124107@student.uwtsd.ac.uk::bfea2ef8-9356-42a6-b1ed-406449001e1c" providerId="AD" clId="Web-{C41D45CE-477C-8C94-ABF1-108FCCFC4EAE}" dt="2022-07-17T07:45:19.212" v="4" actId="20577"/>
        <pc:sldMkLst>
          <pc:docMk/>
          <pc:sldMk cId="83471115" sldId="274"/>
        </pc:sldMkLst>
        <pc:spChg chg="mod">
          <ac:chgData name="Stefania Enoaica (2124107)" userId="S::2124107@student.uwtsd.ac.uk::bfea2ef8-9356-42a6-b1ed-406449001e1c" providerId="AD" clId="Web-{C41D45CE-477C-8C94-ABF1-108FCCFC4EAE}" dt="2022-07-17T07:45:19.212" v="4" actId="20577"/>
          <ac:spMkLst>
            <pc:docMk/>
            <pc:sldMk cId="83471115" sldId="274"/>
            <ac:spMk id="3" creationId="{BBF2A8F8-2E13-243C-DAF6-D44B348A034C}"/>
          </ac:spMkLst>
        </pc:spChg>
      </pc:sldChg>
      <pc:sldChg chg="modSp new">
        <pc:chgData name="Stefania Enoaica (2124107)" userId="S::2124107@student.uwtsd.ac.uk::bfea2ef8-9356-42a6-b1ed-406449001e1c" providerId="AD" clId="Web-{C41D45CE-477C-8C94-ABF1-108FCCFC4EAE}" dt="2022-07-17T07:52:49.557" v="23" actId="20577"/>
        <pc:sldMkLst>
          <pc:docMk/>
          <pc:sldMk cId="527099727" sldId="294"/>
        </pc:sldMkLst>
        <pc:spChg chg="mod">
          <ac:chgData name="Stefania Enoaica (2124107)" userId="S::2124107@student.uwtsd.ac.uk::bfea2ef8-9356-42a6-b1ed-406449001e1c" providerId="AD" clId="Web-{C41D45CE-477C-8C94-ABF1-108FCCFC4EAE}" dt="2022-07-17T07:47:19.700" v="7" actId="20577"/>
          <ac:spMkLst>
            <pc:docMk/>
            <pc:sldMk cId="527099727" sldId="294"/>
            <ac:spMk id="2" creationId="{A67D31FE-55F9-C749-3143-E3CACEE64DD5}"/>
          </ac:spMkLst>
        </pc:spChg>
        <pc:spChg chg="mod">
          <ac:chgData name="Stefania Enoaica (2124107)" userId="S::2124107@student.uwtsd.ac.uk::bfea2ef8-9356-42a6-b1ed-406449001e1c" providerId="AD" clId="Web-{C41D45CE-477C-8C94-ABF1-108FCCFC4EAE}" dt="2022-07-17T07:52:49.557" v="23" actId="20577"/>
          <ac:spMkLst>
            <pc:docMk/>
            <pc:sldMk cId="527099727" sldId="294"/>
            <ac:spMk id="3" creationId="{406479A7-F808-7D6A-DACA-C2582D8EEFF2}"/>
          </ac:spMkLst>
        </pc:spChg>
        <pc:spChg chg="mod">
          <ac:chgData name="Stefania Enoaica (2124107)" userId="S::2124107@student.uwtsd.ac.uk::bfea2ef8-9356-42a6-b1ed-406449001e1c" providerId="AD" clId="Web-{C41D45CE-477C-8C94-ABF1-108FCCFC4EAE}" dt="2022-07-17T07:52:44.495" v="22" actId="20577"/>
          <ac:spMkLst>
            <pc:docMk/>
            <pc:sldMk cId="527099727" sldId="294"/>
            <ac:spMk id="4" creationId="{6F37C3EC-4FD7-F5B4-0D0B-952946C04FA2}"/>
          </ac:spMkLst>
        </pc:spChg>
      </pc:sldChg>
    </pc:docChg>
  </pc:docChgLst>
  <pc:docChgLst>
    <pc:chgData name="Rashida Morton" userId="3a3303b9-331e-42aa-a10e-33326a851d3e" providerId="ADAL" clId="{89DF88DF-6D4F-4835-AA9E-B6FECD5D2C60}"/>
    <pc:docChg chg="undo custSel addSld delSld modSld sldOrd">
      <pc:chgData name="Rashida Morton" userId="3a3303b9-331e-42aa-a10e-33326a851d3e" providerId="ADAL" clId="{89DF88DF-6D4F-4835-AA9E-B6FECD5D2C60}" dt="2022-07-21T18:17:44.678" v="1767" actId="20577"/>
      <pc:docMkLst>
        <pc:docMk/>
      </pc:docMkLst>
      <pc:sldChg chg="modSp mod">
        <pc:chgData name="Rashida Morton" userId="3a3303b9-331e-42aa-a10e-33326a851d3e" providerId="ADAL" clId="{89DF88DF-6D4F-4835-AA9E-B6FECD5D2C60}" dt="2022-07-21T18:17:44.678" v="1767" actId="20577"/>
        <pc:sldMkLst>
          <pc:docMk/>
          <pc:sldMk cId="2215881806" sldId="265"/>
        </pc:sldMkLst>
        <pc:spChg chg="mod">
          <ac:chgData name="Rashida Morton" userId="3a3303b9-331e-42aa-a10e-33326a851d3e" providerId="ADAL" clId="{89DF88DF-6D4F-4835-AA9E-B6FECD5D2C60}" dt="2022-07-21T18:17:44.678" v="1767" actId="20577"/>
          <ac:spMkLst>
            <pc:docMk/>
            <pc:sldMk cId="2215881806" sldId="265"/>
            <ac:spMk id="2" creationId="{543B03A2-5408-CBC9-2C9B-6D8922CED25E}"/>
          </ac:spMkLst>
        </pc:spChg>
        <pc:spChg chg="mod">
          <ac:chgData name="Rashida Morton" userId="3a3303b9-331e-42aa-a10e-33326a851d3e" providerId="ADAL" clId="{89DF88DF-6D4F-4835-AA9E-B6FECD5D2C60}" dt="2022-07-20T14:14:43.731" v="1493" actId="20577"/>
          <ac:spMkLst>
            <pc:docMk/>
            <pc:sldMk cId="2215881806" sldId="265"/>
            <ac:spMk id="3" creationId="{BFF10E78-D0D9-E9F8-EED1-E05C65398F88}"/>
          </ac:spMkLst>
        </pc:spChg>
      </pc:sldChg>
      <pc:sldChg chg="modSp mod">
        <pc:chgData name="Rashida Morton" userId="3a3303b9-331e-42aa-a10e-33326a851d3e" providerId="ADAL" clId="{89DF88DF-6D4F-4835-AA9E-B6FECD5D2C60}" dt="2022-07-18T17:11:04.171" v="634" actId="1076"/>
        <pc:sldMkLst>
          <pc:docMk/>
          <pc:sldMk cId="83471115" sldId="274"/>
        </pc:sldMkLst>
        <pc:spChg chg="mod">
          <ac:chgData name="Rashida Morton" userId="3a3303b9-331e-42aa-a10e-33326a851d3e" providerId="ADAL" clId="{89DF88DF-6D4F-4835-AA9E-B6FECD5D2C60}" dt="2022-07-18T17:11:04.171" v="634" actId="1076"/>
          <ac:spMkLst>
            <pc:docMk/>
            <pc:sldMk cId="83471115" sldId="274"/>
            <ac:spMk id="2" creationId="{81572901-B44A-D31B-FECB-9F45F5138AE3}"/>
          </ac:spMkLst>
        </pc:spChg>
      </pc:sldChg>
      <pc:sldChg chg="del">
        <pc:chgData name="Rashida Morton" userId="3a3303b9-331e-42aa-a10e-33326a851d3e" providerId="ADAL" clId="{89DF88DF-6D4F-4835-AA9E-B6FECD5D2C60}" dt="2022-07-18T16:10:09.411" v="618" actId="2696"/>
        <pc:sldMkLst>
          <pc:docMk/>
          <pc:sldMk cId="2252993946" sldId="275"/>
        </pc:sldMkLst>
      </pc:sldChg>
      <pc:sldChg chg="delSp modSp mod">
        <pc:chgData name="Rashida Morton" userId="3a3303b9-331e-42aa-a10e-33326a851d3e" providerId="ADAL" clId="{89DF88DF-6D4F-4835-AA9E-B6FECD5D2C60}" dt="2022-07-18T12:31:37.348" v="555" actId="21"/>
        <pc:sldMkLst>
          <pc:docMk/>
          <pc:sldMk cId="3382473807" sldId="284"/>
        </pc:sldMkLst>
        <pc:spChg chg="mod">
          <ac:chgData name="Rashida Morton" userId="3a3303b9-331e-42aa-a10e-33326a851d3e" providerId="ADAL" clId="{89DF88DF-6D4F-4835-AA9E-B6FECD5D2C60}" dt="2022-07-18T07:26:23.334" v="553"/>
          <ac:spMkLst>
            <pc:docMk/>
            <pc:sldMk cId="3382473807" sldId="284"/>
            <ac:spMk id="3" creationId="{29A18568-DB1D-BED7-3D46-0BF78A1FAC35}"/>
          </ac:spMkLst>
        </pc:spChg>
        <pc:spChg chg="del mod">
          <ac:chgData name="Rashida Morton" userId="3a3303b9-331e-42aa-a10e-33326a851d3e" providerId="ADAL" clId="{89DF88DF-6D4F-4835-AA9E-B6FECD5D2C60}" dt="2022-07-18T12:31:37.348" v="555" actId="21"/>
          <ac:spMkLst>
            <pc:docMk/>
            <pc:sldMk cId="3382473807" sldId="284"/>
            <ac:spMk id="4" creationId="{A68EA142-ACFF-3312-D6F6-7A4F17D4859A}"/>
          </ac:spMkLst>
        </pc:spChg>
      </pc:sldChg>
      <pc:sldChg chg="modSp mod">
        <pc:chgData name="Rashida Morton" userId="3a3303b9-331e-42aa-a10e-33326a851d3e" providerId="ADAL" clId="{89DF88DF-6D4F-4835-AA9E-B6FECD5D2C60}" dt="2022-07-21T18:14:47.003" v="1755" actId="5793"/>
        <pc:sldMkLst>
          <pc:docMk/>
          <pc:sldMk cId="567471216" sldId="292"/>
        </pc:sldMkLst>
        <pc:spChg chg="mod">
          <ac:chgData name="Rashida Morton" userId="3a3303b9-331e-42aa-a10e-33326a851d3e" providerId="ADAL" clId="{89DF88DF-6D4F-4835-AA9E-B6FECD5D2C60}" dt="2022-07-21T18:14:39.268" v="1754" actId="20577"/>
          <ac:spMkLst>
            <pc:docMk/>
            <pc:sldMk cId="567471216" sldId="292"/>
            <ac:spMk id="3" creationId="{48EF7DFA-A165-D50E-0689-749D382607E6}"/>
          </ac:spMkLst>
        </pc:spChg>
        <pc:spChg chg="mod">
          <ac:chgData name="Rashida Morton" userId="3a3303b9-331e-42aa-a10e-33326a851d3e" providerId="ADAL" clId="{89DF88DF-6D4F-4835-AA9E-B6FECD5D2C60}" dt="2022-07-21T18:14:47.003" v="1755" actId="5793"/>
          <ac:spMkLst>
            <pc:docMk/>
            <pc:sldMk cId="567471216" sldId="292"/>
            <ac:spMk id="10" creationId="{B8D5415D-C5A9-6AAE-EB24-2E8ECEE227FE}"/>
          </ac:spMkLst>
        </pc:spChg>
      </pc:sldChg>
      <pc:sldChg chg="del">
        <pc:chgData name="Rashida Morton" userId="3a3303b9-331e-42aa-a10e-33326a851d3e" providerId="ADAL" clId="{89DF88DF-6D4F-4835-AA9E-B6FECD5D2C60}" dt="2022-07-18T07:10:15.577" v="430" actId="2696"/>
        <pc:sldMkLst>
          <pc:docMk/>
          <pc:sldMk cId="2284530249" sldId="293"/>
        </pc:sldMkLst>
      </pc:sldChg>
      <pc:sldChg chg="new del">
        <pc:chgData name="Rashida Morton" userId="3a3303b9-331e-42aa-a10e-33326a851d3e" providerId="ADAL" clId="{89DF88DF-6D4F-4835-AA9E-B6FECD5D2C60}" dt="2022-07-17T15:38:00.613" v="3" actId="680"/>
        <pc:sldMkLst>
          <pc:docMk/>
          <pc:sldMk cId="769625780" sldId="295"/>
        </pc:sldMkLst>
      </pc:sldChg>
      <pc:sldChg chg="addSp delSp modSp new mod">
        <pc:chgData name="Rashida Morton" userId="3a3303b9-331e-42aa-a10e-33326a851d3e" providerId="ADAL" clId="{89DF88DF-6D4F-4835-AA9E-B6FECD5D2C60}" dt="2022-07-18T23:02:28.443" v="723" actId="1076"/>
        <pc:sldMkLst>
          <pc:docMk/>
          <pc:sldMk cId="2167637065" sldId="295"/>
        </pc:sldMkLst>
        <pc:spChg chg="mod">
          <ac:chgData name="Rashida Morton" userId="3a3303b9-331e-42aa-a10e-33326a851d3e" providerId="ADAL" clId="{89DF88DF-6D4F-4835-AA9E-B6FECD5D2C60}" dt="2022-07-18T23:02:19.303" v="722" actId="1076"/>
          <ac:spMkLst>
            <pc:docMk/>
            <pc:sldMk cId="2167637065" sldId="295"/>
            <ac:spMk id="2" creationId="{5ED3AD56-1E08-CE0B-5025-72D1DA707704}"/>
          </ac:spMkLst>
        </pc:spChg>
        <pc:spChg chg="mod">
          <ac:chgData name="Rashida Morton" userId="3a3303b9-331e-42aa-a10e-33326a851d3e" providerId="ADAL" clId="{89DF88DF-6D4F-4835-AA9E-B6FECD5D2C60}" dt="2022-07-18T23:02:06.532" v="721" actId="1076"/>
          <ac:spMkLst>
            <pc:docMk/>
            <pc:sldMk cId="2167637065" sldId="295"/>
            <ac:spMk id="3" creationId="{D93D2828-137C-986F-78E9-2994121E7824}"/>
          </ac:spMkLst>
        </pc:spChg>
        <pc:spChg chg="mod">
          <ac:chgData name="Rashida Morton" userId="3a3303b9-331e-42aa-a10e-33326a851d3e" providerId="ADAL" clId="{89DF88DF-6D4F-4835-AA9E-B6FECD5D2C60}" dt="2022-07-18T23:02:28.443" v="723" actId="1076"/>
          <ac:spMkLst>
            <pc:docMk/>
            <pc:sldMk cId="2167637065" sldId="295"/>
            <ac:spMk id="4" creationId="{7623898A-719D-55D8-B65E-7C3A311D6A0D}"/>
          </ac:spMkLst>
        </pc:spChg>
        <pc:spChg chg="add del mod">
          <ac:chgData name="Rashida Morton" userId="3a3303b9-331e-42aa-a10e-33326a851d3e" providerId="ADAL" clId="{89DF88DF-6D4F-4835-AA9E-B6FECD5D2C60}" dt="2022-07-18T23:01:50.198" v="720" actId="21"/>
          <ac:spMkLst>
            <pc:docMk/>
            <pc:sldMk cId="2167637065" sldId="295"/>
            <ac:spMk id="5" creationId="{48726841-3DBC-A068-E33B-A3871A7CD247}"/>
          </ac:spMkLst>
        </pc:spChg>
      </pc:sldChg>
      <pc:sldChg chg="addSp delSp modSp new mod ord">
        <pc:chgData name="Rashida Morton" userId="3a3303b9-331e-42aa-a10e-33326a851d3e" providerId="ADAL" clId="{89DF88DF-6D4F-4835-AA9E-B6FECD5D2C60}" dt="2022-07-20T08:20:11.874" v="736"/>
        <pc:sldMkLst>
          <pc:docMk/>
          <pc:sldMk cId="1936798344" sldId="296"/>
        </pc:sldMkLst>
        <pc:spChg chg="add mod">
          <ac:chgData name="Rashida Morton" userId="3a3303b9-331e-42aa-a10e-33326a851d3e" providerId="ADAL" clId="{89DF88DF-6D4F-4835-AA9E-B6FECD5D2C60}" dt="2022-07-17T16:07:44.060" v="264" actId="1076"/>
          <ac:spMkLst>
            <pc:docMk/>
            <pc:sldMk cId="1936798344" sldId="296"/>
            <ac:spMk id="3" creationId="{81F28063-0665-BAB7-B04D-506BDAF29B7E}"/>
          </ac:spMkLst>
        </pc:spChg>
        <pc:spChg chg="add del mod">
          <ac:chgData name="Rashida Morton" userId="3a3303b9-331e-42aa-a10e-33326a851d3e" providerId="ADAL" clId="{89DF88DF-6D4F-4835-AA9E-B6FECD5D2C60}" dt="2022-07-17T16:07:34.779" v="263"/>
          <ac:spMkLst>
            <pc:docMk/>
            <pc:sldMk cId="1936798344" sldId="296"/>
            <ac:spMk id="5" creationId="{B7191001-1C12-CB0E-C324-7B3BAD6FAAC0}"/>
          </ac:spMkLst>
        </pc:spChg>
        <pc:spChg chg="add mod">
          <ac:chgData name="Rashida Morton" userId="3a3303b9-331e-42aa-a10e-33326a851d3e" providerId="ADAL" clId="{89DF88DF-6D4F-4835-AA9E-B6FECD5D2C60}" dt="2022-07-17T16:11:02.296" v="313" actId="20577"/>
          <ac:spMkLst>
            <pc:docMk/>
            <pc:sldMk cId="1936798344" sldId="296"/>
            <ac:spMk id="6" creationId="{3E56947F-A4C2-8527-AFC0-D74F6D480AFE}"/>
          </ac:spMkLst>
        </pc:spChg>
        <pc:spChg chg="add mod">
          <ac:chgData name="Rashida Morton" userId="3a3303b9-331e-42aa-a10e-33326a851d3e" providerId="ADAL" clId="{89DF88DF-6D4F-4835-AA9E-B6FECD5D2C60}" dt="2022-07-17T16:12:33.599" v="317" actId="1076"/>
          <ac:spMkLst>
            <pc:docMk/>
            <pc:sldMk cId="1936798344" sldId="296"/>
            <ac:spMk id="8" creationId="{4D7FAA26-C93A-FA68-F8C9-F54ECE579C4E}"/>
          </ac:spMkLst>
        </pc:spChg>
        <pc:picChg chg="add mod">
          <ac:chgData name="Rashida Morton" userId="3a3303b9-331e-42aa-a10e-33326a851d3e" providerId="ADAL" clId="{89DF88DF-6D4F-4835-AA9E-B6FECD5D2C60}" dt="2022-07-17T16:11:17.553" v="315" actId="1076"/>
          <ac:picMkLst>
            <pc:docMk/>
            <pc:sldMk cId="1936798344" sldId="296"/>
            <ac:picMk id="2" creationId="{5CF7CA73-FAF0-3D45-A626-3C7B628B960E}"/>
          </ac:picMkLst>
        </pc:picChg>
        <pc:picChg chg="add mod">
          <ac:chgData name="Rashida Morton" userId="3a3303b9-331e-42aa-a10e-33326a851d3e" providerId="ADAL" clId="{89DF88DF-6D4F-4835-AA9E-B6FECD5D2C60}" dt="2022-07-17T16:11:11.243" v="314" actId="1076"/>
          <ac:picMkLst>
            <pc:docMk/>
            <pc:sldMk cId="1936798344" sldId="296"/>
            <ac:picMk id="4" creationId="{95132982-5404-A649-8405-81CDD839F213}"/>
          </ac:picMkLst>
        </pc:picChg>
      </pc:sldChg>
      <pc:sldChg chg="new del">
        <pc:chgData name="Rashida Morton" userId="3a3303b9-331e-42aa-a10e-33326a851d3e" providerId="ADAL" clId="{89DF88DF-6D4F-4835-AA9E-B6FECD5D2C60}" dt="2022-07-17T15:37:59.956" v="2" actId="680"/>
        <pc:sldMkLst>
          <pc:docMk/>
          <pc:sldMk cId="2444577693" sldId="296"/>
        </pc:sldMkLst>
      </pc:sldChg>
      <pc:sldChg chg="modSp new del mod">
        <pc:chgData name="Rashida Morton" userId="3a3303b9-331e-42aa-a10e-33326a851d3e" providerId="ADAL" clId="{89DF88DF-6D4F-4835-AA9E-B6FECD5D2C60}" dt="2022-07-18T07:11:18.533" v="464" actId="680"/>
        <pc:sldMkLst>
          <pc:docMk/>
          <pc:sldMk cId="563050231" sldId="297"/>
        </pc:sldMkLst>
        <pc:spChg chg="mod">
          <ac:chgData name="Rashida Morton" userId="3a3303b9-331e-42aa-a10e-33326a851d3e" providerId="ADAL" clId="{89DF88DF-6D4F-4835-AA9E-B6FECD5D2C60}" dt="2022-07-18T07:11:17.512" v="463" actId="20577"/>
          <ac:spMkLst>
            <pc:docMk/>
            <pc:sldMk cId="563050231" sldId="297"/>
            <ac:spMk id="2" creationId="{5F5D5380-A1B8-3302-59A7-87ACD4979D54}"/>
          </ac:spMkLst>
        </pc:spChg>
      </pc:sldChg>
      <pc:sldChg chg="addSp delSp modSp new mod ord">
        <pc:chgData name="Rashida Morton" userId="3a3303b9-331e-42aa-a10e-33326a851d3e" providerId="ADAL" clId="{89DF88DF-6D4F-4835-AA9E-B6FECD5D2C60}" dt="2022-07-20T08:20:15.340" v="738"/>
        <pc:sldMkLst>
          <pc:docMk/>
          <pc:sldMk cId="1485473846" sldId="297"/>
        </pc:sldMkLst>
        <pc:spChg chg="mod">
          <ac:chgData name="Rashida Morton" userId="3a3303b9-331e-42aa-a10e-33326a851d3e" providerId="ADAL" clId="{89DF88DF-6D4F-4835-AA9E-B6FECD5D2C60}" dt="2022-07-18T23:03:47.484" v="726" actId="1076"/>
          <ac:spMkLst>
            <pc:docMk/>
            <pc:sldMk cId="1485473846" sldId="297"/>
            <ac:spMk id="2" creationId="{925B5449-2840-1C31-9037-E2FE160CD0A4}"/>
          </ac:spMkLst>
        </pc:spChg>
        <pc:spChg chg="del">
          <ac:chgData name="Rashida Morton" userId="3a3303b9-331e-42aa-a10e-33326a851d3e" providerId="ADAL" clId="{89DF88DF-6D4F-4835-AA9E-B6FECD5D2C60}" dt="2022-07-18T07:15:16.453" v="497" actId="1032"/>
          <ac:spMkLst>
            <pc:docMk/>
            <pc:sldMk cId="1485473846" sldId="297"/>
            <ac:spMk id="3" creationId="{0394A2BA-F692-7166-B120-020FE83FAD6A}"/>
          </ac:spMkLst>
        </pc:spChg>
        <pc:graphicFrameChg chg="add mod modGraphic">
          <ac:chgData name="Rashida Morton" userId="3a3303b9-331e-42aa-a10e-33326a851d3e" providerId="ADAL" clId="{89DF88DF-6D4F-4835-AA9E-B6FECD5D2C60}" dt="2022-07-18T23:03:32.291" v="725" actId="1076"/>
          <ac:graphicFrameMkLst>
            <pc:docMk/>
            <pc:sldMk cId="1485473846" sldId="297"/>
            <ac:graphicFrameMk id="4" creationId="{1E6BFAEE-B3ED-9A00-4126-B0B960CF7691}"/>
          </ac:graphicFrameMkLst>
        </pc:graphicFrameChg>
      </pc:sldChg>
      <pc:sldChg chg="addSp delSp modSp new mod setBg setClrOvrMap">
        <pc:chgData name="Rashida Morton" userId="3a3303b9-331e-42aa-a10e-33326a851d3e" providerId="ADAL" clId="{89DF88DF-6D4F-4835-AA9E-B6FECD5D2C60}" dt="2022-07-18T16:10:21.793" v="621" actId="26606"/>
        <pc:sldMkLst>
          <pc:docMk/>
          <pc:sldMk cId="351556986" sldId="298"/>
        </pc:sldMkLst>
        <pc:spChg chg="mod">
          <ac:chgData name="Rashida Morton" userId="3a3303b9-331e-42aa-a10e-33326a851d3e" providerId="ADAL" clId="{89DF88DF-6D4F-4835-AA9E-B6FECD5D2C60}" dt="2022-07-18T16:10:21.793" v="621" actId="26606"/>
          <ac:spMkLst>
            <pc:docMk/>
            <pc:sldMk cId="351556986" sldId="298"/>
            <ac:spMk id="2" creationId="{5ED85D06-EB07-0F98-2E11-4F066CB4564F}"/>
          </ac:spMkLst>
        </pc:spChg>
        <pc:spChg chg="mod">
          <ac:chgData name="Rashida Morton" userId="3a3303b9-331e-42aa-a10e-33326a851d3e" providerId="ADAL" clId="{89DF88DF-6D4F-4835-AA9E-B6FECD5D2C60}" dt="2022-07-18T16:10:21.793" v="621" actId="26606"/>
          <ac:spMkLst>
            <pc:docMk/>
            <pc:sldMk cId="351556986" sldId="298"/>
            <ac:spMk id="3" creationId="{A6398720-FA48-97B9-B475-98A72D56B1D8}"/>
          </ac:spMkLst>
        </pc:spChg>
        <pc:spChg chg="add del">
          <ac:chgData name="Rashida Morton" userId="3a3303b9-331e-42aa-a10e-33326a851d3e" providerId="ADAL" clId="{89DF88DF-6D4F-4835-AA9E-B6FECD5D2C60}" dt="2022-07-18T16:10:21.702" v="620" actId="26606"/>
          <ac:spMkLst>
            <pc:docMk/>
            <pc:sldMk cId="351556986" sldId="298"/>
            <ac:spMk id="8" creationId="{5690F3EE-0CD1-4520-B020-4E1DF3141C74}"/>
          </ac:spMkLst>
        </pc:spChg>
        <pc:spChg chg="add del">
          <ac:chgData name="Rashida Morton" userId="3a3303b9-331e-42aa-a10e-33326a851d3e" providerId="ADAL" clId="{89DF88DF-6D4F-4835-AA9E-B6FECD5D2C60}" dt="2022-07-18T16:10:21.702" v="620" actId="26606"/>
          <ac:spMkLst>
            <pc:docMk/>
            <pc:sldMk cId="351556986" sldId="298"/>
            <ac:spMk id="10" creationId="{9EFDE1E9-7FE0-45CA-9DE2-237F77319A9F}"/>
          </ac:spMkLst>
        </pc:spChg>
        <pc:spChg chg="add">
          <ac:chgData name="Rashida Morton" userId="3a3303b9-331e-42aa-a10e-33326a851d3e" providerId="ADAL" clId="{89DF88DF-6D4F-4835-AA9E-B6FECD5D2C60}" dt="2022-07-18T16:10:21.793" v="621" actId="26606"/>
          <ac:spMkLst>
            <pc:docMk/>
            <pc:sldMk cId="351556986" sldId="298"/>
            <ac:spMk id="12" creationId="{5690F3EE-0CD1-4520-B020-4E1DF3141C74}"/>
          </ac:spMkLst>
        </pc:spChg>
        <pc:spChg chg="add">
          <ac:chgData name="Rashida Morton" userId="3a3303b9-331e-42aa-a10e-33326a851d3e" providerId="ADAL" clId="{89DF88DF-6D4F-4835-AA9E-B6FECD5D2C60}" dt="2022-07-18T16:10:21.793" v="621" actId="26606"/>
          <ac:spMkLst>
            <pc:docMk/>
            <pc:sldMk cId="351556986" sldId="298"/>
            <ac:spMk id="13" creationId="{9EFDE1E9-7FE0-45CA-9DE2-237F77319A9F}"/>
          </ac:spMkLst>
        </pc:spChg>
      </pc:sldChg>
      <pc:sldChg chg="new del">
        <pc:chgData name="Rashida Morton" userId="3a3303b9-331e-42aa-a10e-33326a851d3e" providerId="ADAL" clId="{89DF88DF-6D4F-4835-AA9E-B6FECD5D2C60}" dt="2022-07-18T16:09:34.689" v="600" actId="680"/>
        <pc:sldMkLst>
          <pc:docMk/>
          <pc:sldMk cId="2588147476" sldId="298"/>
        </pc:sldMkLst>
      </pc:sldChg>
      <pc:sldChg chg="modSp new del mod">
        <pc:chgData name="Rashida Morton" userId="3a3303b9-331e-42aa-a10e-33326a851d3e" providerId="ADAL" clId="{89DF88DF-6D4F-4835-AA9E-B6FECD5D2C60}" dt="2022-07-20T08:22:31.685" v="776" actId="680"/>
        <pc:sldMkLst>
          <pc:docMk/>
          <pc:sldMk cId="1588048732" sldId="299"/>
        </pc:sldMkLst>
        <pc:spChg chg="mod">
          <ac:chgData name="Rashida Morton" userId="3a3303b9-331e-42aa-a10e-33326a851d3e" providerId="ADAL" clId="{89DF88DF-6D4F-4835-AA9E-B6FECD5D2C60}" dt="2022-07-20T08:22:30.998" v="775" actId="20577"/>
          <ac:spMkLst>
            <pc:docMk/>
            <pc:sldMk cId="1588048732" sldId="299"/>
            <ac:spMk id="2" creationId="{BF77355D-DA8A-BA32-3750-408CC83949C6}"/>
          </ac:spMkLst>
        </pc:spChg>
      </pc:sldChg>
      <pc:sldChg chg="addSp delSp modSp new mod">
        <pc:chgData name="Rashida Morton" userId="3a3303b9-331e-42aa-a10e-33326a851d3e" providerId="ADAL" clId="{89DF88DF-6D4F-4835-AA9E-B6FECD5D2C60}" dt="2022-07-20T14:00:47.442" v="1281" actId="14100"/>
        <pc:sldMkLst>
          <pc:docMk/>
          <pc:sldMk cId="2087541760" sldId="299"/>
        </pc:sldMkLst>
        <pc:spChg chg="mod">
          <ac:chgData name="Rashida Morton" userId="3a3303b9-331e-42aa-a10e-33326a851d3e" providerId="ADAL" clId="{89DF88DF-6D4F-4835-AA9E-B6FECD5D2C60}" dt="2022-07-20T13:51:40.712" v="1154" actId="1076"/>
          <ac:spMkLst>
            <pc:docMk/>
            <pc:sldMk cId="2087541760" sldId="299"/>
            <ac:spMk id="2" creationId="{0BB2E29F-6FA5-1104-1CBF-8D71B321F37C}"/>
          </ac:spMkLst>
        </pc:spChg>
        <pc:spChg chg="add del">
          <ac:chgData name="Rashida Morton" userId="3a3303b9-331e-42aa-a10e-33326a851d3e" providerId="ADAL" clId="{89DF88DF-6D4F-4835-AA9E-B6FECD5D2C60}" dt="2022-07-20T13:38:28.943" v="797" actId="931"/>
          <ac:spMkLst>
            <pc:docMk/>
            <pc:sldMk cId="2087541760" sldId="299"/>
            <ac:spMk id="3" creationId="{69BF24CE-8295-E49E-51B4-C04AFCCC75BF}"/>
          </ac:spMkLst>
        </pc:spChg>
        <pc:spChg chg="mod">
          <ac:chgData name="Rashida Morton" userId="3a3303b9-331e-42aa-a10e-33326a851d3e" providerId="ADAL" clId="{89DF88DF-6D4F-4835-AA9E-B6FECD5D2C60}" dt="2022-07-20T14:00:47.442" v="1281" actId="14100"/>
          <ac:spMkLst>
            <pc:docMk/>
            <pc:sldMk cId="2087541760" sldId="299"/>
            <ac:spMk id="4" creationId="{AF2E70C5-FFEE-DFC5-D7C1-E0FF2BC31B9A}"/>
          </ac:spMkLst>
        </pc:spChg>
        <pc:spChg chg="add del mod">
          <ac:chgData name="Rashida Morton" userId="3a3303b9-331e-42aa-a10e-33326a851d3e" providerId="ADAL" clId="{89DF88DF-6D4F-4835-AA9E-B6FECD5D2C60}" dt="2022-07-20T08:40:18.519" v="796" actId="931"/>
          <ac:spMkLst>
            <pc:docMk/>
            <pc:sldMk cId="2087541760" sldId="299"/>
            <ac:spMk id="7" creationId="{B12F0705-823A-624F-9A89-DAFF25A5FA54}"/>
          </ac:spMkLst>
        </pc:spChg>
        <pc:picChg chg="add del mod">
          <ac:chgData name="Rashida Morton" userId="3a3303b9-331e-42aa-a10e-33326a851d3e" providerId="ADAL" clId="{89DF88DF-6D4F-4835-AA9E-B6FECD5D2C60}" dt="2022-07-20T08:40:18.519" v="796" actId="931"/>
          <ac:picMkLst>
            <pc:docMk/>
            <pc:sldMk cId="2087541760" sldId="299"/>
            <ac:picMk id="6" creationId="{623361BC-4DB5-E36A-0E60-4774DB9F4331}"/>
          </ac:picMkLst>
        </pc:picChg>
        <pc:picChg chg="add mod">
          <ac:chgData name="Rashida Morton" userId="3a3303b9-331e-42aa-a10e-33326a851d3e" providerId="ADAL" clId="{89DF88DF-6D4F-4835-AA9E-B6FECD5D2C60}" dt="2022-07-20T13:51:45.121" v="1155" actId="1076"/>
          <ac:picMkLst>
            <pc:docMk/>
            <pc:sldMk cId="2087541760" sldId="299"/>
            <ac:picMk id="9" creationId="{2D80E7EC-EC57-3F55-6DC0-53A8E5C4D849}"/>
          </ac:picMkLst>
        </pc:picChg>
      </pc:sldChg>
      <pc:sldChg chg="addSp delSp modSp new del mod">
        <pc:chgData name="Rashida Morton" userId="3a3303b9-331e-42aa-a10e-33326a851d3e" providerId="ADAL" clId="{89DF88DF-6D4F-4835-AA9E-B6FECD5D2C60}" dt="2022-07-18T17:11:05.963" v="635" actId="680"/>
        <pc:sldMkLst>
          <pc:docMk/>
          <pc:sldMk cId="2092067835" sldId="299"/>
        </pc:sldMkLst>
        <pc:spChg chg="add del mod">
          <ac:chgData name="Rashida Morton" userId="3a3303b9-331e-42aa-a10e-33326a851d3e" providerId="ADAL" clId="{89DF88DF-6D4F-4835-AA9E-B6FECD5D2C60}" dt="2022-07-18T17:11:03.187" v="633" actId="22"/>
          <ac:spMkLst>
            <pc:docMk/>
            <pc:sldMk cId="2092067835" sldId="299"/>
            <ac:spMk id="3" creationId="{14AF9CCD-08A7-9704-1A96-6B64858D1156}"/>
          </ac:spMkLst>
        </pc:spChg>
      </pc:sldChg>
      <pc:sldChg chg="modSp new del mod">
        <pc:chgData name="Rashida Morton" userId="3a3303b9-331e-42aa-a10e-33326a851d3e" providerId="ADAL" clId="{89DF88DF-6D4F-4835-AA9E-B6FECD5D2C60}" dt="2022-07-20T08:13:49.144" v="734" actId="680"/>
        <pc:sldMkLst>
          <pc:docMk/>
          <pc:sldMk cId="3755773310" sldId="299"/>
        </pc:sldMkLst>
        <pc:spChg chg="mod">
          <ac:chgData name="Rashida Morton" userId="3a3303b9-331e-42aa-a10e-33326a851d3e" providerId="ADAL" clId="{89DF88DF-6D4F-4835-AA9E-B6FECD5D2C60}" dt="2022-07-20T08:13:48.457" v="733" actId="20577"/>
          <ac:spMkLst>
            <pc:docMk/>
            <pc:sldMk cId="3755773310" sldId="299"/>
            <ac:spMk id="2" creationId="{B1DCB2A9-FCC6-6080-DC3E-E2B2D26C9331}"/>
          </ac:spMkLst>
        </pc:spChg>
      </pc:sldChg>
    </pc:docChg>
  </pc:docChgLst>
  <pc:docChgLst>
    <pc:chgData name="Stefania Enoaica (2124107)" userId="S::2124107@student.uwtsd.ac.uk::bfea2ef8-9356-42a6-b1ed-406449001e1c" providerId="AD" clId="Web-{1F08EE18-993B-1EA7-2721-1CFD2D39C884}"/>
    <pc:docChg chg="modSld">
      <pc:chgData name="Stefania Enoaica (2124107)" userId="S::2124107@student.uwtsd.ac.uk::bfea2ef8-9356-42a6-b1ed-406449001e1c" providerId="AD" clId="Web-{1F08EE18-993B-1EA7-2721-1CFD2D39C884}" dt="2022-07-18T11:55:47.790" v="45" actId="20577"/>
      <pc:docMkLst>
        <pc:docMk/>
      </pc:docMkLst>
      <pc:sldChg chg="addSp modSp">
        <pc:chgData name="Stefania Enoaica (2124107)" userId="S::2124107@student.uwtsd.ac.uk::bfea2ef8-9356-42a6-b1ed-406449001e1c" providerId="AD" clId="Web-{1F08EE18-993B-1EA7-2721-1CFD2D39C884}" dt="2022-07-18T11:55:47.790" v="45" actId="20577"/>
        <pc:sldMkLst>
          <pc:docMk/>
          <pc:sldMk cId="3382473807" sldId="284"/>
        </pc:sldMkLst>
        <pc:spChg chg="mod">
          <ac:chgData name="Stefania Enoaica (2124107)" userId="S::2124107@student.uwtsd.ac.uk::bfea2ef8-9356-42a6-b1ed-406449001e1c" providerId="AD" clId="Web-{1F08EE18-993B-1EA7-2721-1CFD2D39C884}" dt="2022-07-18T11:54:43.163" v="8" actId="14100"/>
          <ac:spMkLst>
            <pc:docMk/>
            <pc:sldMk cId="3382473807" sldId="284"/>
            <ac:spMk id="2" creationId="{A21D68D1-D5EC-D09E-99F0-CC0C5FA05682}"/>
          </ac:spMkLst>
        </pc:spChg>
        <pc:spChg chg="mod">
          <ac:chgData name="Stefania Enoaica (2124107)" userId="S::2124107@student.uwtsd.ac.uk::bfea2ef8-9356-42a6-b1ed-406449001e1c" providerId="AD" clId="Web-{1F08EE18-993B-1EA7-2721-1CFD2D39C884}" dt="2022-07-18T11:55:47.790" v="45" actId="20577"/>
          <ac:spMkLst>
            <pc:docMk/>
            <pc:sldMk cId="3382473807" sldId="284"/>
            <ac:spMk id="3" creationId="{29A18568-DB1D-BED7-3D46-0BF78A1FAC35}"/>
          </ac:spMkLst>
        </pc:spChg>
        <pc:spChg chg="add">
          <ac:chgData name="Stefania Enoaica (2124107)" userId="S::2124107@student.uwtsd.ac.uk::bfea2ef8-9356-42a6-b1ed-406449001e1c" providerId="AD" clId="Web-{1F08EE18-993B-1EA7-2721-1CFD2D39C884}" dt="2022-07-18T11:47:51.211" v="1"/>
          <ac:spMkLst>
            <pc:docMk/>
            <pc:sldMk cId="3382473807" sldId="284"/>
            <ac:spMk id="4" creationId="{A68EA142-ACFF-3312-D6F6-7A4F17D4859A}"/>
          </ac:spMkLst>
        </pc:spChg>
      </pc:sldChg>
    </pc:docChg>
  </pc:docChgLst>
</pc:chgInfo>
</file>

<file path=ppt/diagrams/_rels/data4.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ata6.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sv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11" Type="http://schemas.openxmlformats.org/officeDocument/2006/relationships/image" Target="../media/image39.pn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s>
</file>

<file path=ppt/diagrams/_rels/data7.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46.png"/><Relationship Id="rId7" Type="http://schemas.openxmlformats.org/officeDocument/2006/relationships/image" Target="../media/image19.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rawing6.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sv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11" Type="http://schemas.openxmlformats.org/officeDocument/2006/relationships/image" Target="../media/image39.pn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s>
</file>

<file path=ppt/diagrams/_rels/drawing7.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46.png"/><Relationship Id="rId7" Type="http://schemas.openxmlformats.org/officeDocument/2006/relationships/image" Target="../media/image19.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14FC6E-DFE2-4BD0-AC5F-DD039549F582}"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48C42741-4BAC-49F9-B382-5DCE2DA6BD5D}">
      <dgm:prSet/>
      <dgm:spPr/>
      <dgm:t>
        <a:bodyPr/>
        <a:lstStyle/>
        <a:p>
          <a:r>
            <a:rPr lang="en-GB"/>
            <a:t>The foundation of life is communication. It is essential. Communication is essential for human beings to express themselves. A person needs to communicate in order to share his thoughts and sentiments, express his emotions, and convey knowledge to other people.</a:t>
          </a:r>
          <a:endParaRPr lang="en-US"/>
        </a:p>
      </dgm:t>
    </dgm:pt>
    <dgm:pt modelId="{3F92CA35-25EE-41C2-A97E-01BBA649AD8B}" type="parTrans" cxnId="{680EADCD-014C-4D75-9F74-D0D2C2BE4155}">
      <dgm:prSet/>
      <dgm:spPr/>
      <dgm:t>
        <a:bodyPr/>
        <a:lstStyle/>
        <a:p>
          <a:endParaRPr lang="en-US"/>
        </a:p>
      </dgm:t>
    </dgm:pt>
    <dgm:pt modelId="{7190AC20-3D90-4465-AE25-C59638791E7B}" type="sibTrans" cxnId="{680EADCD-014C-4D75-9F74-D0D2C2BE4155}">
      <dgm:prSet/>
      <dgm:spPr/>
      <dgm:t>
        <a:bodyPr/>
        <a:lstStyle/>
        <a:p>
          <a:endParaRPr lang="en-US"/>
        </a:p>
      </dgm:t>
    </dgm:pt>
    <dgm:pt modelId="{2DA2DA63-E615-477A-84F2-59BD0C3587CD}">
      <dgm:prSet/>
      <dgm:spPr/>
      <dgm:t>
        <a:bodyPr/>
        <a:lstStyle/>
        <a:p>
          <a:r>
            <a:rPr lang="en-GB"/>
            <a:t>Communication is the act of transmitting and receiving messages or information from one entity (sender) to another (receiver). </a:t>
          </a:r>
          <a:endParaRPr lang="en-US"/>
        </a:p>
      </dgm:t>
    </dgm:pt>
    <dgm:pt modelId="{4C10505F-73B2-4185-A120-32B24DBCB1FD}" type="parTrans" cxnId="{94F34D71-0407-47AD-8BD7-872749795D57}">
      <dgm:prSet/>
      <dgm:spPr/>
      <dgm:t>
        <a:bodyPr/>
        <a:lstStyle/>
        <a:p>
          <a:endParaRPr lang="en-US"/>
        </a:p>
      </dgm:t>
    </dgm:pt>
    <dgm:pt modelId="{3E82B810-A9F8-44C6-AE80-2EC433D922A3}" type="sibTrans" cxnId="{94F34D71-0407-47AD-8BD7-872749795D57}">
      <dgm:prSet/>
      <dgm:spPr/>
      <dgm:t>
        <a:bodyPr/>
        <a:lstStyle/>
        <a:p>
          <a:endParaRPr lang="en-US"/>
        </a:p>
      </dgm:t>
    </dgm:pt>
    <dgm:pt modelId="{140F4293-DBDF-4765-98F7-2E31284ABCEA}" type="pres">
      <dgm:prSet presAssocID="{4514FC6E-DFE2-4BD0-AC5F-DD039549F582}" presName="linear" presStyleCnt="0">
        <dgm:presLayoutVars>
          <dgm:animLvl val="lvl"/>
          <dgm:resizeHandles val="exact"/>
        </dgm:presLayoutVars>
      </dgm:prSet>
      <dgm:spPr/>
    </dgm:pt>
    <dgm:pt modelId="{CEF2FAB0-6DB0-46F0-BF18-D034BD38F08B}" type="pres">
      <dgm:prSet presAssocID="{48C42741-4BAC-49F9-B382-5DCE2DA6BD5D}" presName="parentText" presStyleLbl="node1" presStyleIdx="0" presStyleCnt="2">
        <dgm:presLayoutVars>
          <dgm:chMax val="0"/>
          <dgm:bulletEnabled val="1"/>
        </dgm:presLayoutVars>
      </dgm:prSet>
      <dgm:spPr/>
    </dgm:pt>
    <dgm:pt modelId="{547CC4CB-DB49-412E-B154-17E99AE8C0BD}" type="pres">
      <dgm:prSet presAssocID="{7190AC20-3D90-4465-AE25-C59638791E7B}" presName="spacer" presStyleCnt="0"/>
      <dgm:spPr/>
    </dgm:pt>
    <dgm:pt modelId="{0A24B5B3-BA08-481D-8091-B91B747A3E0B}" type="pres">
      <dgm:prSet presAssocID="{2DA2DA63-E615-477A-84F2-59BD0C3587CD}" presName="parentText" presStyleLbl="node1" presStyleIdx="1" presStyleCnt="2">
        <dgm:presLayoutVars>
          <dgm:chMax val="0"/>
          <dgm:bulletEnabled val="1"/>
        </dgm:presLayoutVars>
      </dgm:prSet>
      <dgm:spPr/>
    </dgm:pt>
  </dgm:ptLst>
  <dgm:cxnLst>
    <dgm:cxn modelId="{6C20BB06-ED64-41C6-9495-84DDD8660331}" type="presOf" srcId="{48C42741-4BAC-49F9-B382-5DCE2DA6BD5D}" destId="{CEF2FAB0-6DB0-46F0-BF18-D034BD38F08B}" srcOrd="0" destOrd="0" presId="urn:microsoft.com/office/officeart/2005/8/layout/vList2"/>
    <dgm:cxn modelId="{94F34D71-0407-47AD-8BD7-872749795D57}" srcId="{4514FC6E-DFE2-4BD0-AC5F-DD039549F582}" destId="{2DA2DA63-E615-477A-84F2-59BD0C3587CD}" srcOrd="1" destOrd="0" parTransId="{4C10505F-73B2-4185-A120-32B24DBCB1FD}" sibTransId="{3E82B810-A9F8-44C6-AE80-2EC433D922A3}"/>
    <dgm:cxn modelId="{9460F8A3-B8E1-4DCE-960B-8802862A2A49}" type="presOf" srcId="{2DA2DA63-E615-477A-84F2-59BD0C3587CD}" destId="{0A24B5B3-BA08-481D-8091-B91B747A3E0B}" srcOrd="0" destOrd="0" presId="urn:microsoft.com/office/officeart/2005/8/layout/vList2"/>
    <dgm:cxn modelId="{571CA5BB-F2E1-4973-9901-358C9737B81B}" type="presOf" srcId="{4514FC6E-DFE2-4BD0-AC5F-DD039549F582}" destId="{140F4293-DBDF-4765-98F7-2E31284ABCEA}" srcOrd="0" destOrd="0" presId="urn:microsoft.com/office/officeart/2005/8/layout/vList2"/>
    <dgm:cxn modelId="{680EADCD-014C-4D75-9F74-D0D2C2BE4155}" srcId="{4514FC6E-DFE2-4BD0-AC5F-DD039549F582}" destId="{48C42741-4BAC-49F9-B382-5DCE2DA6BD5D}" srcOrd="0" destOrd="0" parTransId="{3F92CA35-25EE-41C2-A97E-01BBA649AD8B}" sibTransId="{7190AC20-3D90-4465-AE25-C59638791E7B}"/>
    <dgm:cxn modelId="{9FBEE499-7DD5-4D73-8E09-53B529D07E56}" type="presParOf" srcId="{140F4293-DBDF-4765-98F7-2E31284ABCEA}" destId="{CEF2FAB0-6DB0-46F0-BF18-D034BD38F08B}" srcOrd="0" destOrd="0" presId="urn:microsoft.com/office/officeart/2005/8/layout/vList2"/>
    <dgm:cxn modelId="{91BC7DC6-0CF7-4524-9F0D-F15ADFD55F31}" type="presParOf" srcId="{140F4293-DBDF-4765-98F7-2E31284ABCEA}" destId="{547CC4CB-DB49-412E-B154-17E99AE8C0BD}" srcOrd="1" destOrd="0" presId="urn:microsoft.com/office/officeart/2005/8/layout/vList2"/>
    <dgm:cxn modelId="{E1357F5A-B5AD-4605-84B7-70021F79D3D2}" type="presParOf" srcId="{140F4293-DBDF-4765-98F7-2E31284ABCEA}" destId="{0A24B5B3-BA08-481D-8091-B91B747A3E0B}"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68134A9-CBB2-4E63-A2FE-588C0195301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435E0AA-B08F-474A-BB6A-022F0FB7EA05}">
      <dgm:prSet/>
      <dgm:spPr/>
      <dgm:t>
        <a:bodyPr/>
        <a:lstStyle/>
        <a:p>
          <a:r>
            <a:rPr lang="en-GB"/>
            <a:t>O2 phone company</a:t>
          </a:r>
          <a:endParaRPr lang="en-US"/>
        </a:p>
      </dgm:t>
    </dgm:pt>
    <dgm:pt modelId="{6DCD7DAC-4B50-4113-A78E-842A7863FC3F}" type="parTrans" cxnId="{76AC1612-E7EA-453F-9AE0-49324CE601F0}">
      <dgm:prSet/>
      <dgm:spPr/>
      <dgm:t>
        <a:bodyPr/>
        <a:lstStyle/>
        <a:p>
          <a:endParaRPr lang="en-US"/>
        </a:p>
      </dgm:t>
    </dgm:pt>
    <dgm:pt modelId="{4B707BE7-0CB1-4569-8180-ACB205D1747C}" type="sibTrans" cxnId="{76AC1612-E7EA-453F-9AE0-49324CE601F0}">
      <dgm:prSet/>
      <dgm:spPr/>
      <dgm:t>
        <a:bodyPr/>
        <a:lstStyle/>
        <a:p>
          <a:endParaRPr lang="en-US"/>
        </a:p>
      </dgm:t>
    </dgm:pt>
    <dgm:pt modelId="{4D551F35-19D0-4AD3-B6A5-E6B2C78E4E59}">
      <dgm:prSet/>
      <dgm:spPr/>
      <dgm:t>
        <a:bodyPr/>
        <a:lstStyle/>
        <a:p>
          <a:r>
            <a:rPr lang="en-GB"/>
            <a:t>O</a:t>
          </a:r>
          <a:r>
            <a:rPr lang="en-GB" b="0" i="0"/>
            <a:t>2 is the</a:t>
          </a:r>
          <a:r>
            <a:rPr lang="en-GB" b="1" i="0"/>
            <a:t> second-largest mobile network operator in the United Kingdom</a:t>
          </a:r>
          <a:r>
            <a:rPr lang="en-GB" b="0" i="0"/>
            <a:t>, with 26.4 million subscribers as of February 2020, after EE, and followed by Vodafone and Three. The company was formed in 1985 as Cellnet, at first a joint venture between BT Group and Securicor, later wholly owned by BT.</a:t>
          </a:r>
          <a:endParaRPr lang="en-US"/>
        </a:p>
      </dgm:t>
    </dgm:pt>
    <dgm:pt modelId="{34EFC69A-82E7-410C-B51D-8C99EF873B18}" type="parTrans" cxnId="{EFC6022F-4668-432B-A96E-502671293366}">
      <dgm:prSet/>
      <dgm:spPr/>
      <dgm:t>
        <a:bodyPr/>
        <a:lstStyle/>
        <a:p>
          <a:endParaRPr lang="en-US"/>
        </a:p>
      </dgm:t>
    </dgm:pt>
    <dgm:pt modelId="{034D3F5B-8731-4358-8E43-EC1209486871}" type="sibTrans" cxnId="{EFC6022F-4668-432B-A96E-502671293366}">
      <dgm:prSet/>
      <dgm:spPr/>
      <dgm:t>
        <a:bodyPr/>
        <a:lstStyle/>
        <a:p>
          <a:endParaRPr lang="en-US"/>
        </a:p>
      </dgm:t>
    </dgm:pt>
    <dgm:pt modelId="{A44AF150-69D8-4A5C-AA66-FA940CCD3407}" type="pres">
      <dgm:prSet presAssocID="{168134A9-CBB2-4E63-A2FE-588C0195301F}" presName="linear" presStyleCnt="0">
        <dgm:presLayoutVars>
          <dgm:animLvl val="lvl"/>
          <dgm:resizeHandles val="exact"/>
        </dgm:presLayoutVars>
      </dgm:prSet>
      <dgm:spPr/>
    </dgm:pt>
    <dgm:pt modelId="{83C9C9EF-52AE-4B68-B9C0-03CCD7FE1CBD}" type="pres">
      <dgm:prSet presAssocID="{B435E0AA-B08F-474A-BB6A-022F0FB7EA05}" presName="parentText" presStyleLbl="node1" presStyleIdx="0" presStyleCnt="2">
        <dgm:presLayoutVars>
          <dgm:chMax val="0"/>
          <dgm:bulletEnabled val="1"/>
        </dgm:presLayoutVars>
      </dgm:prSet>
      <dgm:spPr/>
    </dgm:pt>
    <dgm:pt modelId="{A25505DE-EFED-428C-8F0B-033B478B36D1}" type="pres">
      <dgm:prSet presAssocID="{4B707BE7-0CB1-4569-8180-ACB205D1747C}" presName="spacer" presStyleCnt="0"/>
      <dgm:spPr/>
    </dgm:pt>
    <dgm:pt modelId="{3D8ADADC-9453-4FB1-80C5-1BD2F4AC6774}" type="pres">
      <dgm:prSet presAssocID="{4D551F35-19D0-4AD3-B6A5-E6B2C78E4E59}" presName="parentText" presStyleLbl="node1" presStyleIdx="1" presStyleCnt="2">
        <dgm:presLayoutVars>
          <dgm:chMax val="0"/>
          <dgm:bulletEnabled val="1"/>
        </dgm:presLayoutVars>
      </dgm:prSet>
      <dgm:spPr/>
    </dgm:pt>
  </dgm:ptLst>
  <dgm:cxnLst>
    <dgm:cxn modelId="{76AC1612-E7EA-453F-9AE0-49324CE601F0}" srcId="{168134A9-CBB2-4E63-A2FE-588C0195301F}" destId="{B435E0AA-B08F-474A-BB6A-022F0FB7EA05}" srcOrd="0" destOrd="0" parTransId="{6DCD7DAC-4B50-4113-A78E-842A7863FC3F}" sibTransId="{4B707BE7-0CB1-4569-8180-ACB205D1747C}"/>
    <dgm:cxn modelId="{EFC6022F-4668-432B-A96E-502671293366}" srcId="{168134A9-CBB2-4E63-A2FE-588C0195301F}" destId="{4D551F35-19D0-4AD3-B6A5-E6B2C78E4E59}" srcOrd="1" destOrd="0" parTransId="{34EFC69A-82E7-410C-B51D-8C99EF873B18}" sibTransId="{034D3F5B-8731-4358-8E43-EC1209486871}"/>
    <dgm:cxn modelId="{E7400F88-D4B2-47F8-A32E-42D7FA657BD9}" type="presOf" srcId="{4D551F35-19D0-4AD3-B6A5-E6B2C78E4E59}" destId="{3D8ADADC-9453-4FB1-80C5-1BD2F4AC6774}" srcOrd="0" destOrd="0" presId="urn:microsoft.com/office/officeart/2005/8/layout/vList2"/>
    <dgm:cxn modelId="{E12B5DE1-6603-4852-A00E-6317D9E09A13}" type="presOf" srcId="{B435E0AA-B08F-474A-BB6A-022F0FB7EA05}" destId="{83C9C9EF-52AE-4B68-B9C0-03CCD7FE1CBD}" srcOrd="0" destOrd="0" presId="urn:microsoft.com/office/officeart/2005/8/layout/vList2"/>
    <dgm:cxn modelId="{815DE5F6-9D26-4CD8-AAF8-FBFA71AE8491}" type="presOf" srcId="{168134A9-CBB2-4E63-A2FE-588C0195301F}" destId="{A44AF150-69D8-4A5C-AA66-FA940CCD3407}" srcOrd="0" destOrd="0" presId="urn:microsoft.com/office/officeart/2005/8/layout/vList2"/>
    <dgm:cxn modelId="{6C59D9FD-9697-40C9-A3FD-5F867E97098F}" type="presParOf" srcId="{A44AF150-69D8-4A5C-AA66-FA940CCD3407}" destId="{83C9C9EF-52AE-4B68-B9C0-03CCD7FE1CBD}" srcOrd="0" destOrd="0" presId="urn:microsoft.com/office/officeart/2005/8/layout/vList2"/>
    <dgm:cxn modelId="{6BF4C06D-8152-4834-AEA7-E7D3C34C948B}" type="presParOf" srcId="{A44AF150-69D8-4A5C-AA66-FA940CCD3407}" destId="{A25505DE-EFED-428C-8F0B-033B478B36D1}" srcOrd="1" destOrd="0" presId="urn:microsoft.com/office/officeart/2005/8/layout/vList2"/>
    <dgm:cxn modelId="{C9C4300A-3D85-4C28-95AB-27C0073DF7BC}" type="presParOf" srcId="{A44AF150-69D8-4A5C-AA66-FA940CCD3407}" destId="{3D8ADADC-9453-4FB1-80C5-1BD2F4AC6774}"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A6F629E-DB86-4672-BD0D-0EC314941E53}" type="doc">
      <dgm:prSet loTypeId="urn:microsoft.com/office/officeart/2005/8/layout/cycle6" loCatId="cycle" qsTypeId="urn:microsoft.com/office/officeart/2005/8/quickstyle/simple1" qsCatId="simple" csTypeId="urn:microsoft.com/office/officeart/2005/8/colors/colorful1" csCatId="colorful" phldr="1"/>
      <dgm:spPr/>
      <dgm:t>
        <a:bodyPr/>
        <a:lstStyle/>
        <a:p>
          <a:endParaRPr lang="en-GB"/>
        </a:p>
      </dgm:t>
    </dgm:pt>
    <dgm:pt modelId="{E252A2F5-B3E9-430C-94D3-FBB3FF494E37}">
      <dgm:prSet phldrT="[Text]"/>
      <dgm:spPr/>
      <dgm:t>
        <a:bodyPr/>
        <a:lstStyle/>
        <a:p>
          <a:r>
            <a:rPr lang="en-GB"/>
            <a:t>Telephone</a:t>
          </a:r>
        </a:p>
      </dgm:t>
    </dgm:pt>
    <dgm:pt modelId="{5FD71133-213E-43FD-8E21-C36F2B2E8675}" type="parTrans" cxnId="{2028F782-CC96-4A43-A13A-6E2CD9B4F559}">
      <dgm:prSet/>
      <dgm:spPr/>
      <dgm:t>
        <a:bodyPr/>
        <a:lstStyle/>
        <a:p>
          <a:endParaRPr lang="en-GB"/>
        </a:p>
      </dgm:t>
    </dgm:pt>
    <dgm:pt modelId="{49ED94CC-DCF8-48D5-B924-FF67321F3343}" type="sibTrans" cxnId="{2028F782-CC96-4A43-A13A-6E2CD9B4F559}">
      <dgm:prSet/>
      <dgm:spPr/>
      <dgm:t>
        <a:bodyPr/>
        <a:lstStyle/>
        <a:p>
          <a:endParaRPr lang="en-GB"/>
        </a:p>
      </dgm:t>
    </dgm:pt>
    <dgm:pt modelId="{477C2928-5291-4F31-9D21-7E4DC8C4AA31}">
      <dgm:prSet phldrT="[Text]"/>
      <dgm:spPr/>
      <dgm:t>
        <a:bodyPr/>
        <a:lstStyle/>
        <a:p>
          <a:r>
            <a:rPr lang="en-GB"/>
            <a:t>Email</a:t>
          </a:r>
        </a:p>
      </dgm:t>
    </dgm:pt>
    <dgm:pt modelId="{2AE9BAC7-F803-4D0C-B841-1CBBCD097776}" type="parTrans" cxnId="{F72C60B0-C8B9-4F60-AD58-388CB8682155}">
      <dgm:prSet/>
      <dgm:spPr/>
      <dgm:t>
        <a:bodyPr/>
        <a:lstStyle/>
        <a:p>
          <a:endParaRPr lang="en-GB"/>
        </a:p>
      </dgm:t>
    </dgm:pt>
    <dgm:pt modelId="{C142BD97-4769-498C-BC9B-0F2172CC1A83}" type="sibTrans" cxnId="{F72C60B0-C8B9-4F60-AD58-388CB8682155}">
      <dgm:prSet/>
      <dgm:spPr/>
      <dgm:t>
        <a:bodyPr/>
        <a:lstStyle/>
        <a:p>
          <a:endParaRPr lang="en-GB"/>
        </a:p>
      </dgm:t>
    </dgm:pt>
    <dgm:pt modelId="{6DC29976-A074-4FD9-B6A1-74C438562449}">
      <dgm:prSet phldrT="[Text]"/>
      <dgm:spPr/>
      <dgm:t>
        <a:bodyPr/>
        <a:lstStyle/>
        <a:p>
          <a:r>
            <a:rPr lang="en-GB"/>
            <a:t>Broadcast</a:t>
          </a:r>
        </a:p>
      </dgm:t>
    </dgm:pt>
    <dgm:pt modelId="{19774D69-2710-4137-A689-CDD58FDC8BBF}" type="parTrans" cxnId="{FC1285D5-8CD3-43A9-B0BD-29A754BCE292}">
      <dgm:prSet/>
      <dgm:spPr/>
      <dgm:t>
        <a:bodyPr/>
        <a:lstStyle/>
        <a:p>
          <a:endParaRPr lang="en-GB"/>
        </a:p>
      </dgm:t>
    </dgm:pt>
    <dgm:pt modelId="{329631B6-7108-489E-9509-F8BBB7B0CB05}" type="sibTrans" cxnId="{FC1285D5-8CD3-43A9-B0BD-29A754BCE292}">
      <dgm:prSet/>
      <dgm:spPr/>
      <dgm:t>
        <a:bodyPr/>
        <a:lstStyle/>
        <a:p>
          <a:endParaRPr lang="en-GB"/>
        </a:p>
      </dgm:t>
    </dgm:pt>
    <dgm:pt modelId="{4C2F3925-D3C4-495D-A391-75ECA06918ED}">
      <dgm:prSet phldrT="[Text]"/>
      <dgm:spPr/>
      <dgm:t>
        <a:bodyPr/>
        <a:lstStyle/>
        <a:p>
          <a:r>
            <a:rPr lang="en-GB"/>
            <a:t>Written</a:t>
          </a:r>
        </a:p>
      </dgm:t>
    </dgm:pt>
    <dgm:pt modelId="{97952385-7553-4D90-AFF9-27491A0FEC4C}" type="parTrans" cxnId="{6CF154B0-F784-40D5-AF20-CD7554A6A94F}">
      <dgm:prSet/>
      <dgm:spPr/>
      <dgm:t>
        <a:bodyPr/>
        <a:lstStyle/>
        <a:p>
          <a:endParaRPr lang="en-GB"/>
        </a:p>
      </dgm:t>
    </dgm:pt>
    <dgm:pt modelId="{35C3B029-049B-496C-9AC1-44FED3077BE0}" type="sibTrans" cxnId="{6CF154B0-F784-40D5-AF20-CD7554A6A94F}">
      <dgm:prSet/>
      <dgm:spPr/>
      <dgm:t>
        <a:bodyPr/>
        <a:lstStyle/>
        <a:p>
          <a:endParaRPr lang="en-GB"/>
        </a:p>
      </dgm:t>
    </dgm:pt>
    <dgm:pt modelId="{EC33588D-997F-4528-97C2-007912329D4B}">
      <dgm:prSet phldrT="[Text]"/>
      <dgm:spPr/>
      <dgm:t>
        <a:bodyPr/>
        <a:lstStyle/>
        <a:p>
          <a:r>
            <a:rPr lang="en-GB"/>
            <a:t>Face to Face</a:t>
          </a:r>
        </a:p>
      </dgm:t>
    </dgm:pt>
    <dgm:pt modelId="{760C4496-79EB-4C66-90BE-1F1D7D170AE6}" type="parTrans" cxnId="{8BB4659D-A85C-401D-8F34-C0AEDB628BF5}">
      <dgm:prSet/>
      <dgm:spPr/>
      <dgm:t>
        <a:bodyPr/>
        <a:lstStyle/>
        <a:p>
          <a:endParaRPr lang="en-GB"/>
        </a:p>
      </dgm:t>
    </dgm:pt>
    <dgm:pt modelId="{F79B71D0-2955-413A-8704-8F8662B8CF1A}" type="sibTrans" cxnId="{8BB4659D-A85C-401D-8F34-C0AEDB628BF5}">
      <dgm:prSet/>
      <dgm:spPr/>
      <dgm:t>
        <a:bodyPr/>
        <a:lstStyle/>
        <a:p>
          <a:endParaRPr lang="en-GB"/>
        </a:p>
      </dgm:t>
    </dgm:pt>
    <dgm:pt modelId="{D519A69B-07AB-4779-B6F5-D6FF86772C22}" type="pres">
      <dgm:prSet presAssocID="{5A6F629E-DB86-4672-BD0D-0EC314941E53}" presName="cycle" presStyleCnt="0">
        <dgm:presLayoutVars>
          <dgm:dir/>
          <dgm:resizeHandles val="exact"/>
        </dgm:presLayoutVars>
      </dgm:prSet>
      <dgm:spPr/>
    </dgm:pt>
    <dgm:pt modelId="{89685A6B-CBCB-4062-9551-3AB9A1A41B3D}" type="pres">
      <dgm:prSet presAssocID="{E252A2F5-B3E9-430C-94D3-FBB3FF494E37}" presName="node" presStyleLbl="node1" presStyleIdx="0" presStyleCnt="5">
        <dgm:presLayoutVars>
          <dgm:bulletEnabled val="1"/>
        </dgm:presLayoutVars>
      </dgm:prSet>
      <dgm:spPr/>
    </dgm:pt>
    <dgm:pt modelId="{4F107290-5500-46E3-A903-8FA261C434C8}" type="pres">
      <dgm:prSet presAssocID="{E252A2F5-B3E9-430C-94D3-FBB3FF494E37}" presName="spNode" presStyleCnt="0"/>
      <dgm:spPr/>
    </dgm:pt>
    <dgm:pt modelId="{D90A8FB9-2D81-4646-99EA-68981A1075DF}" type="pres">
      <dgm:prSet presAssocID="{49ED94CC-DCF8-48D5-B924-FF67321F3343}" presName="sibTrans" presStyleLbl="sibTrans1D1" presStyleIdx="0" presStyleCnt="5"/>
      <dgm:spPr/>
    </dgm:pt>
    <dgm:pt modelId="{C65F0531-8813-4EF9-9376-2816686A62AA}" type="pres">
      <dgm:prSet presAssocID="{477C2928-5291-4F31-9D21-7E4DC8C4AA31}" presName="node" presStyleLbl="node1" presStyleIdx="1" presStyleCnt="5">
        <dgm:presLayoutVars>
          <dgm:bulletEnabled val="1"/>
        </dgm:presLayoutVars>
      </dgm:prSet>
      <dgm:spPr/>
    </dgm:pt>
    <dgm:pt modelId="{A16F9980-C245-46D4-888B-93E221B0A0CE}" type="pres">
      <dgm:prSet presAssocID="{477C2928-5291-4F31-9D21-7E4DC8C4AA31}" presName="spNode" presStyleCnt="0"/>
      <dgm:spPr/>
    </dgm:pt>
    <dgm:pt modelId="{F0B5D5E1-073E-4203-94B7-B5C8240F92C3}" type="pres">
      <dgm:prSet presAssocID="{C142BD97-4769-498C-BC9B-0F2172CC1A83}" presName="sibTrans" presStyleLbl="sibTrans1D1" presStyleIdx="1" presStyleCnt="5"/>
      <dgm:spPr/>
    </dgm:pt>
    <dgm:pt modelId="{1C434DD5-970E-4F31-A7A6-0A8AF20D68C4}" type="pres">
      <dgm:prSet presAssocID="{6DC29976-A074-4FD9-B6A1-74C438562449}" presName="node" presStyleLbl="node1" presStyleIdx="2" presStyleCnt="5">
        <dgm:presLayoutVars>
          <dgm:bulletEnabled val="1"/>
        </dgm:presLayoutVars>
      </dgm:prSet>
      <dgm:spPr/>
    </dgm:pt>
    <dgm:pt modelId="{9A0B04FC-E608-4780-9F8F-3837A68C873E}" type="pres">
      <dgm:prSet presAssocID="{6DC29976-A074-4FD9-B6A1-74C438562449}" presName="spNode" presStyleCnt="0"/>
      <dgm:spPr/>
    </dgm:pt>
    <dgm:pt modelId="{3795F7FD-1B44-4A02-B6E0-338EBA2D8C77}" type="pres">
      <dgm:prSet presAssocID="{329631B6-7108-489E-9509-F8BBB7B0CB05}" presName="sibTrans" presStyleLbl="sibTrans1D1" presStyleIdx="2" presStyleCnt="5"/>
      <dgm:spPr/>
    </dgm:pt>
    <dgm:pt modelId="{E1C03C24-680B-4211-9F8C-D90EF53F78A4}" type="pres">
      <dgm:prSet presAssocID="{4C2F3925-D3C4-495D-A391-75ECA06918ED}" presName="node" presStyleLbl="node1" presStyleIdx="3" presStyleCnt="5">
        <dgm:presLayoutVars>
          <dgm:bulletEnabled val="1"/>
        </dgm:presLayoutVars>
      </dgm:prSet>
      <dgm:spPr/>
    </dgm:pt>
    <dgm:pt modelId="{8B915007-D338-4C89-9BA0-9D2A55953CF0}" type="pres">
      <dgm:prSet presAssocID="{4C2F3925-D3C4-495D-A391-75ECA06918ED}" presName="spNode" presStyleCnt="0"/>
      <dgm:spPr/>
    </dgm:pt>
    <dgm:pt modelId="{A84E819E-F1E8-4DC8-9230-58B9EE8A7950}" type="pres">
      <dgm:prSet presAssocID="{35C3B029-049B-496C-9AC1-44FED3077BE0}" presName="sibTrans" presStyleLbl="sibTrans1D1" presStyleIdx="3" presStyleCnt="5"/>
      <dgm:spPr/>
    </dgm:pt>
    <dgm:pt modelId="{BC6D630A-9FC0-4E88-833E-E958E12D96ED}" type="pres">
      <dgm:prSet presAssocID="{EC33588D-997F-4528-97C2-007912329D4B}" presName="node" presStyleLbl="node1" presStyleIdx="4" presStyleCnt="5">
        <dgm:presLayoutVars>
          <dgm:bulletEnabled val="1"/>
        </dgm:presLayoutVars>
      </dgm:prSet>
      <dgm:spPr/>
    </dgm:pt>
    <dgm:pt modelId="{F00BF104-AE7C-46C4-A452-03D400D4A314}" type="pres">
      <dgm:prSet presAssocID="{EC33588D-997F-4528-97C2-007912329D4B}" presName="spNode" presStyleCnt="0"/>
      <dgm:spPr/>
    </dgm:pt>
    <dgm:pt modelId="{42B7C063-6F87-4374-813C-8BE43DFAD339}" type="pres">
      <dgm:prSet presAssocID="{F79B71D0-2955-413A-8704-8F8662B8CF1A}" presName="sibTrans" presStyleLbl="sibTrans1D1" presStyleIdx="4" presStyleCnt="5"/>
      <dgm:spPr/>
    </dgm:pt>
  </dgm:ptLst>
  <dgm:cxnLst>
    <dgm:cxn modelId="{C7D65B1E-571B-4E49-A65F-4C9C868D06C4}" type="presOf" srcId="{477C2928-5291-4F31-9D21-7E4DC8C4AA31}" destId="{C65F0531-8813-4EF9-9376-2816686A62AA}" srcOrd="0" destOrd="0" presId="urn:microsoft.com/office/officeart/2005/8/layout/cycle6"/>
    <dgm:cxn modelId="{66E90336-50B6-4299-8B3F-2FEF68FB299B}" type="presOf" srcId="{E252A2F5-B3E9-430C-94D3-FBB3FF494E37}" destId="{89685A6B-CBCB-4062-9551-3AB9A1A41B3D}" srcOrd="0" destOrd="0" presId="urn:microsoft.com/office/officeart/2005/8/layout/cycle6"/>
    <dgm:cxn modelId="{4F45486B-48C0-4A6C-8913-AC3FD5DF0C93}" type="presOf" srcId="{6DC29976-A074-4FD9-B6A1-74C438562449}" destId="{1C434DD5-970E-4F31-A7A6-0A8AF20D68C4}" srcOrd="0" destOrd="0" presId="urn:microsoft.com/office/officeart/2005/8/layout/cycle6"/>
    <dgm:cxn modelId="{EEC75774-D842-4EAD-8F3C-EED8AF47A70F}" type="presOf" srcId="{35C3B029-049B-496C-9AC1-44FED3077BE0}" destId="{A84E819E-F1E8-4DC8-9230-58B9EE8A7950}" srcOrd="0" destOrd="0" presId="urn:microsoft.com/office/officeart/2005/8/layout/cycle6"/>
    <dgm:cxn modelId="{BC571D7A-D4FD-44AE-887A-9403A59D3218}" type="presOf" srcId="{329631B6-7108-489E-9509-F8BBB7B0CB05}" destId="{3795F7FD-1B44-4A02-B6E0-338EBA2D8C77}" srcOrd="0" destOrd="0" presId="urn:microsoft.com/office/officeart/2005/8/layout/cycle6"/>
    <dgm:cxn modelId="{2028F782-CC96-4A43-A13A-6E2CD9B4F559}" srcId="{5A6F629E-DB86-4672-BD0D-0EC314941E53}" destId="{E252A2F5-B3E9-430C-94D3-FBB3FF494E37}" srcOrd="0" destOrd="0" parTransId="{5FD71133-213E-43FD-8E21-C36F2B2E8675}" sibTransId="{49ED94CC-DCF8-48D5-B924-FF67321F3343}"/>
    <dgm:cxn modelId="{CC325295-61F3-43C7-8FEB-9187ADE8ED80}" type="presOf" srcId="{5A6F629E-DB86-4672-BD0D-0EC314941E53}" destId="{D519A69B-07AB-4779-B6F5-D6FF86772C22}" srcOrd="0" destOrd="0" presId="urn:microsoft.com/office/officeart/2005/8/layout/cycle6"/>
    <dgm:cxn modelId="{8BB4659D-A85C-401D-8F34-C0AEDB628BF5}" srcId="{5A6F629E-DB86-4672-BD0D-0EC314941E53}" destId="{EC33588D-997F-4528-97C2-007912329D4B}" srcOrd="4" destOrd="0" parTransId="{760C4496-79EB-4C66-90BE-1F1D7D170AE6}" sibTransId="{F79B71D0-2955-413A-8704-8F8662B8CF1A}"/>
    <dgm:cxn modelId="{F72C60B0-C8B9-4F60-AD58-388CB8682155}" srcId="{5A6F629E-DB86-4672-BD0D-0EC314941E53}" destId="{477C2928-5291-4F31-9D21-7E4DC8C4AA31}" srcOrd="1" destOrd="0" parTransId="{2AE9BAC7-F803-4D0C-B841-1CBBCD097776}" sibTransId="{C142BD97-4769-498C-BC9B-0F2172CC1A83}"/>
    <dgm:cxn modelId="{6CF154B0-F784-40D5-AF20-CD7554A6A94F}" srcId="{5A6F629E-DB86-4672-BD0D-0EC314941E53}" destId="{4C2F3925-D3C4-495D-A391-75ECA06918ED}" srcOrd="3" destOrd="0" parTransId="{97952385-7553-4D90-AFF9-27491A0FEC4C}" sibTransId="{35C3B029-049B-496C-9AC1-44FED3077BE0}"/>
    <dgm:cxn modelId="{384AA6D1-24B4-4C01-B840-48C28DD03BE9}" type="presOf" srcId="{F79B71D0-2955-413A-8704-8F8662B8CF1A}" destId="{42B7C063-6F87-4374-813C-8BE43DFAD339}" srcOrd="0" destOrd="0" presId="urn:microsoft.com/office/officeart/2005/8/layout/cycle6"/>
    <dgm:cxn modelId="{FC1285D5-8CD3-43A9-B0BD-29A754BCE292}" srcId="{5A6F629E-DB86-4672-BD0D-0EC314941E53}" destId="{6DC29976-A074-4FD9-B6A1-74C438562449}" srcOrd="2" destOrd="0" parTransId="{19774D69-2710-4137-A689-CDD58FDC8BBF}" sibTransId="{329631B6-7108-489E-9509-F8BBB7B0CB05}"/>
    <dgm:cxn modelId="{E412C7D8-1748-4D45-A625-CEF955653342}" type="presOf" srcId="{C142BD97-4769-498C-BC9B-0F2172CC1A83}" destId="{F0B5D5E1-073E-4203-94B7-B5C8240F92C3}" srcOrd="0" destOrd="0" presId="urn:microsoft.com/office/officeart/2005/8/layout/cycle6"/>
    <dgm:cxn modelId="{4AF90FD9-E433-4082-92EA-E677B334EA0A}" type="presOf" srcId="{49ED94CC-DCF8-48D5-B924-FF67321F3343}" destId="{D90A8FB9-2D81-4646-99EA-68981A1075DF}" srcOrd="0" destOrd="0" presId="urn:microsoft.com/office/officeart/2005/8/layout/cycle6"/>
    <dgm:cxn modelId="{D66199DF-4530-495D-9201-6F2B85EBEB22}" type="presOf" srcId="{4C2F3925-D3C4-495D-A391-75ECA06918ED}" destId="{E1C03C24-680B-4211-9F8C-D90EF53F78A4}" srcOrd="0" destOrd="0" presId="urn:microsoft.com/office/officeart/2005/8/layout/cycle6"/>
    <dgm:cxn modelId="{3279EADF-572C-4CF4-8BE0-1DD6764895AA}" type="presOf" srcId="{EC33588D-997F-4528-97C2-007912329D4B}" destId="{BC6D630A-9FC0-4E88-833E-E958E12D96ED}" srcOrd="0" destOrd="0" presId="urn:microsoft.com/office/officeart/2005/8/layout/cycle6"/>
    <dgm:cxn modelId="{CC3B673C-90BD-43FE-A49C-64C971F0E124}" type="presParOf" srcId="{D519A69B-07AB-4779-B6F5-D6FF86772C22}" destId="{89685A6B-CBCB-4062-9551-3AB9A1A41B3D}" srcOrd="0" destOrd="0" presId="urn:microsoft.com/office/officeart/2005/8/layout/cycle6"/>
    <dgm:cxn modelId="{80680144-B20A-4F59-8467-E4B2FBC91374}" type="presParOf" srcId="{D519A69B-07AB-4779-B6F5-D6FF86772C22}" destId="{4F107290-5500-46E3-A903-8FA261C434C8}" srcOrd="1" destOrd="0" presId="urn:microsoft.com/office/officeart/2005/8/layout/cycle6"/>
    <dgm:cxn modelId="{574113B1-8BFF-477D-84D9-35B8D573D2D1}" type="presParOf" srcId="{D519A69B-07AB-4779-B6F5-D6FF86772C22}" destId="{D90A8FB9-2D81-4646-99EA-68981A1075DF}" srcOrd="2" destOrd="0" presId="urn:microsoft.com/office/officeart/2005/8/layout/cycle6"/>
    <dgm:cxn modelId="{90E11DC0-D230-40E2-8D30-1F8878A93A88}" type="presParOf" srcId="{D519A69B-07AB-4779-B6F5-D6FF86772C22}" destId="{C65F0531-8813-4EF9-9376-2816686A62AA}" srcOrd="3" destOrd="0" presId="urn:microsoft.com/office/officeart/2005/8/layout/cycle6"/>
    <dgm:cxn modelId="{512C6493-DBE6-4A95-A65E-3533825DCC17}" type="presParOf" srcId="{D519A69B-07AB-4779-B6F5-D6FF86772C22}" destId="{A16F9980-C245-46D4-888B-93E221B0A0CE}" srcOrd="4" destOrd="0" presId="urn:microsoft.com/office/officeart/2005/8/layout/cycle6"/>
    <dgm:cxn modelId="{ADD06B9D-C60A-4E29-A11F-73D60CBE74AB}" type="presParOf" srcId="{D519A69B-07AB-4779-B6F5-D6FF86772C22}" destId="{F0B5D5E1-073E-4203-94B7-B5C8240F92C3}" srcOrd="5" destOrd="0" presId="urn:microsoft.com/office/officeart/2005/8/layout/cycle6"/>
    <dgm:cxn modelId="{D6B0AD28-6F2C-42C2-A99C-19A680F5A304}" type="presParOf" srcId="{D519A69B-07AB-4779-B6F5-D6FF86772C22}" destId="{1C434DD5-970E-4F31-A7A6-0A8AF20D68C4}" srcOrd="6" destOrd="0" presId="urn:microsoft.com/office/officeart/2005/8/layout/cycle6"/>
    <dgm:cxn modelId="{F08CA33B-A51F-4559-85E6-E4131145CD49}" type="presParOf" srcId="{D519A69B-07AB-4779-B6F5-D6FF86772C22}" destId="{9A0B04FC-E608-4780-9F8F-3837A68C873E}" srcOrd="7" destOrd="0" presId="urn:microsoft.com/office/officeart/2005/8/layout/cycle6"/>
    <dgm:cxn modelId="{6F932BC5-3D44-4B4C-A5D9-E5866E9137EF}" type="presParOf" srcId="{D519A69B-07AB-4779-B6F5-D6FF86772C22}" destId="{3795F7FD-1B44-4A02-B6E0-338EBA2D8C77}" srcOrd="8" destOrd="0" presId="urn:microsoft.com/office/officeart/2005/8/layout/cycle6"/>
    <dgm:cxn modelId="{1CFCBD91-B6ED-4337-9854-358F6E99D717}" type="presParOf" srcId="{D519A69B-07AB-4779-B6F5-D6FF86772C22}" destId="{E1C03C24-680B-4211-9F8C-D90EF53F78A4}" srcOrd="9" destOrd="0" presId="urn:microsoft.com/office/officeart/2005/8/layout/cycle6"/>
    <dgm:cxn modelId="{2C252A7C-A5BF-4E4A-8A4C-A2FDDCB7CDA0}" type="presParOf" srcId="{D519A69B-07AB-4779-B6F5-D6FF86772C22}" destId="{8B915007-D338-4C89-9BA0-9D2A55953CF0}" srcOrd="10" destOrd="0" presId="urn:microsoft.com/office/officeart/2005/8/layout/cycle6"/>
    <dgm:cxn modelId="{61E69900-26D9-4F25-A4A8-B2F661C009A5}" type="presParOf" srcId="{D519A69B-07AB-4779-B6F5-D6FF86772C22}" destId="{A84E819E-F1E8-4DC8-9230-58B9EE8A7950}" srcOrd="11" destOrd="0" presId="urn:microsoft.com/office/officeart/2005/8/layout/cycle6"/>
    <dgm:cxn modelId="{5148D7FE-D129-4B94-9E7C-0090AD651376}" type="presParOf" srcId="{D519A69B-07AB-4779-B6F5-D6FF86772C22}" destId="{BC6D630A-9FC0-4E88-833E-E958E12D96ED}" srcOrd="12" destOrd="0" presId="urn:microsoft.com/office/officeart/2005/8/layout/cycle6"/>
    <dgm:cxn modelId="{0CA94E67-C9F4-4975-B33F-55F71DCA53EC}" type="presParOf" srcId="{D519A69B-07AB-4779-B6F5-D6FF86772C22}" destId="{F00BF104-AE7C-46C4-A452-03D400D4A314}" srcOrd="13" destOrd="0" presId="urn:microsoft.com/office/officeart/2005/8/layout/cycle6"/>
    <dgm:cxn modelId="{6DBFB5CD-7CB5-4487-9BB9-1CD15092305A}" type="presParOf" srcId="{D519A69B-07AB-4779-B6F5-D6FF86772C22}" destId="{42B7C063-6F87-4374-813C-8BE43DFAD339}"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587E96D-8E7D-4E60-BB9C-895751E286AE}"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D5C831BB-322E-4237-977E-029F63BF9958}">
      <dgm:prSet/>
      <dgm:spPr/>
      <dgm:t>
        <a:bodyPr/>
        <a:lstStyle/>
        <a:p>
          <a:pPr>
            <a:lnSpc>
              <a:spcPct val="100000"/>
            </a:lnSpc>
          </a:pPr>
          <a:r>
            <a:rPr lang="en-GB"/>
            <a:t>Practice active listening</a:t>
          </a:r>
          <a:endParaRPr lang="en-US"/>
        </a:p>
      </dgm:t>
    </dgm:pt>
    <dgm:pt modelId="{EB8781EC-ECBD-4DA0-9360-95F7A2F0E1DF}" type="parTrans" cxnId="{B406FD6E-256A-4A96-B6A6-632996CEBE30}">
      <dgm:prSet/>
      <dgm:spPr/>
      <dgm:t>
        <a:bodyPr/>
        <a:lstStyle/>
        <a:p>
          <a:endParaRPr lang="en-US"/>
        </a:p>
      </dgm:t>
    </dgm:pt>
    <dgm:pt modelId="{4A2192A8-0601-4065-970F-B479AA05E5B3}" type="sibTrans" cxnId="{B406FD6E-256A-4A96-B6A6-632996CEBE30}">
      <dgm:prSet/>
      <dgm:spPr/>
      <dgm:t>
        <a:bodyPr/>
        <a:lstStyle/>
        <a:p>
          <a:endParaRPr lang="en-US"/>
        </a:p>
      </dgm:t>
    </dgm:pt>
    <dgm:pt modelId="{BA3A4D91-90DB-4D78-8895-A2B263AAE550}">
      <dgm:prSet/>
      <dgm:spPr/>
      <dgm:t>
        <a:bodyPr/>
        <a:lstStyle/>
        <a:p>
          <a:pPr>
            <a:lnSpc>
              <a:spcPct val="100000"/>
            </a:lnSpc>
          </a:pPr>
          <a:r>
            <a:rPr lang="en-GB"/>
            <a:t>Focus on non verbal communication</a:t>
          </a:r>
          <a:endParaRPr lang="en-US"/>
        </a:p>
      </dgm:t>
    </dgm:pt>
    <dgm:pt modelId="{D23AD05A-B8BF-43B9-8568-F540307F3161}" type="parTrans" cxnId="{8FF6F930-EAC1-4125-8392-40CD0FD08E26}">
      <dgm:prSet/>
      <dgm:spPr/>
      <dgm:t>
        <a:bodyPr/>
        <a:lstStyle/>
        <a:p>
          <a:endParaRPr lang="en-US"/>
        </a:p>
      </dgm:t>
    </dgm:pt>
    <dgm:pt modelId="{E68323AF-6152-420C-98C3-161F43ED314C}" type="sibTrans" cxnId="{8FF6F930-EAC1-4125-8392-40CD0FD08E26}">
      <dgm:prSet/>
      <dgm:spPr/>
      <dgm:t>
        <a:bodyPr/>
        <a:lstStyle/>
        <a:p>
          <a:endParaRPr lang="en-US"/>
        </a:p>
      </dgm:t>
    </dgm:pt>
    <dgm:pt modelId="{04C152C7-05E2-4DFE-91B0-B39A43E6D4F1}">
      <dgm:prSet/>
      <dgm:spPr/>
      <dgm:t>
        <a:bodyPr/>
        <a:lstStyle/>
        <a:p>
          <a:pPr>
            <a:lnSpc>
              <a:spcPct val="100000"/>
            </a:lnSpc>
          </a:pPr>
          <a:r>
            <a:rPr lang="en-GB"/>
            <a:t>Ask for feedback</a:t>
          </a:r>
          <a:endParaRPr lang="en-US"/>
        </a:p>
      </dgm:t>
    </dgm:pt>
    <dgm:pt modelId="{E71C7E15-5F12-4EF4-9EF0-54E234C44930}" type="parTrans" cxnId="{07B44464-FD23-4DE9-94B1-D4EC24C4346C}">
      <dgm:prSet/>
      <dgm:spPr/>
      <dgm:t>
        <a:bodyPr/>
        <a:lstStyle/>
        <a:p>
          <a:endParaRPr lang="en-US"/>
        </a:p>
      </dgm:t>
    </dgm:pt>
    <dgm:pt modelId="{AC7A66E2-A66B-497E-9D6C-2F3BFA6934C2}" type="sibTrans" cxnId="{07B44464-FD23-4DE9-94B1-D4EC24C4346C}">
      <dgm:prSet/>
      <dgm:spPr/>
      <dgm:t>
        <a:bodyPr/>
        <a:lstStyle/>
        <a:p>
          <a:endParaRPr lang="en-US"/>
        </a:p>
      </dgm:t>
    </dgm:pt>
    <dgm:pt modelId="{1BCA9F79-8113-46A1-9A44-07E8D8289777}">
      <dgm:prSet/>
      <dgm:spPr/>
      <dgm:t>
        <a:bodyPr/>
        <a:lstStyle/>
        <a:p>
          <a:pPr>
            <a:lnSpc>
              <a:spcPct val="100000"/>
            </a:lnSpc>
          </a:pPr>
          <a:r>
            <a:rPr lang="en-GB"/>
            <a:t>Manage your own emotions</a:t>
          </a:r>
          <a:endParaRPr lang="en-US"/>
        </a:p>
      </dgm:t>
    </dgm:pt>
    <dgm:pt modelId="{31621CA6-5A17-4C9A-9133-C8F278CC0826}" type="parTrans" cxnId="{6161C6C4-CFC7-4EE4-8A0B-3CA0C18EEA94}">
      <dgm:prSet/>
      <dgm:spPr/>
      <dgm:t>
        <a:bodyPr/>
        <a:lstStyle/>
        <a:p>
          <a:endParaRPr lang="en-US"/>
        </a:p>
      </dgm:t>
    </dgm:pt>
    <dgm:pt modelId="{30840086-8403-49B3-9F64-54B53EF184AC}" type="sibTrans" cxnId="{6161C6C4-CFC7-4EE4-8A0B-3CA0C18EEA94}">
      <dgm:prSet/>
      <dgm:spPr/>
      <dgm:t>
        <a:bodyPr/>
        <a:lstStyle/>
        <a:p>
          <a:endParaRPr lang="en-US"/>
        </a:p>
      </dgm:t>
    </dgm:pt>
    <dgm:pt modelId="{B2008E5A-FFAD-44BE-8E0A-527C2D539C15}">
      <dgm:prSet/>
      <dgm:spPr/>
      <dgm:t>
        <a:bodyPr/>
        <a:lstStyle/>
        <a:p>
          <a:pPr>
            <a:lnSpc>
              <a:spcPct val="100000"/>
            </a:lnSpc>
          </a:pPr>
          <a:r>
            <a:rPr lang="en-GB"/>
            <a:t>Understanding communication channels</a:t>
          </a:r>
          <a:endParaRPr lang="en-US"/>
        </a:p>
      </dgm:t>
    </dgm:pt>
    <dgm:pt modelId="{EAB5DCB6-873A-4AA0-865F-9ABE27FBC009}" type="parTrans" cxnId="{9A306CA8-29D3-4DA1-8E33-A2F6D8CD20FA}">
      <dgm:prSet/>
      <dgm:spPr/>
      <dgm:t>
        <a:bodyPr/>
        <a:lstStyle/>
        <a:p>
          <a:endParaRPr lang="en-US"/>
        </a:p>
      </dgm:t>
    </dgm:pt>
    <dgm:pt modelId="{43E0FF31-FF89-46F6-9C1B-1F8D5D0E00CE}" type="sibTrans" cxnId="{9A306CA8-29D3-4DA1-8E33-A2F6D8CD20FA}">
      <dgm:prSet/>
      <dgm:spPr/>
      <dgm:t>
        <a:bodyPr/>
        <a:lstStyle/>
        <a:p>
          <a:endParaRPr lang="en-US"/>
        </a:p>
      </dgm:t>
    </dgm:pt>
    <dgm:pt modelId="{C507525A-4F58-4255-AD35-C1F70B7A46C2}" type="pres">
      <dgm:prSet presAssocID="{8587E96D-8E7D-4E60-BB9C-895751E286AE}" presName="root" presStyleCnt="0">
        <dgm:presLayoutVars>
          <dgm:dir/>
          <dgm:resizeHandles val="exact"/>
        </dgm:presLayoutVars>
      </dgm:prSet>
      <dgm:spPr/>
    </dgm:pt>
    <dgm:pt modelId="{4FF2F907-E07C-4DA7-A32F-80D25BE0937A}" type="pres">
      <dgm:prSet presAssocID="{D5C831BB-322E-4237-977E-029F63BF9958}" presName="compNode" presStyleCnt="0"/>
      <dgm:spPr/>
    </dgm:pt>
    <dgm:pt modelId="{2488719E-E010-4B90-8717-5C954F14ECE8}" type="pres">
      <dgm:prSet presAssocID="{D5C831BB-322E-4237-977E-029F63BF995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phones"/>
        </a:ext>
      </dgm:extLst>
    </dgm:pt>
    <dgm:pt modelId="{D9943418-0352-4FC2-B77C-6E7432E99083}" type="pres">
      <dgm:prSet presAssocID="{D5C831BB-322E-4237-977E-029F63BF9958}" presName="spaceRect" presStyleCnt="0"/>
      <dgm:spPr/>
    </dgm:pt>
    <dgm:pt modelId="{F97D2FBB-3C18-44D5-8BAC-3F01CE9EE828}" type="pres">
      <dgm:prSet presAssocID="{D5C831BB-322E-4237-977E-029F63BF9958}" presName="textRect" presStyleLbl="revTx" presStyleIdx="0" presStyleCnt="5">
        <dgm:presLayoutVars>
          <dgm:chMax val="1"/>
          <dgm:chPref val="1"/>
        </dgm:presLayoutVars>
      </dgm:prSet>
      <dgm:spPr/>
    </dgm:pt>
    <dgm:pt modelId="{BF71C36F-72EF-4830-AE07-C9D08FBC9D21}" type="pres">
      <dgm:prSet presAssocID="{4A2192A8-0601-4065-970F-B479AA05E5B3}" presName="sibTrans" presStyleCnt="0"/>
      <dgm:spPr/>
    </dgm:pt>
    <dgm:pt modelId="{67436126-26E6-477B-8301-5A811FA47D59}" type="pres">
      <dgm:prSet presAssocID="{BA3A4D91-90DB-4D78-8895-A2B263AAE550}" presName="compNode" presStyleCnt="0"/>
      <dgm:spPr/>
    </dgm:pt>
    <dgm:pt modelId="{CA8D2008-41DB-4742-BA36-FFA118BA2CDD}" type="pres">
      <dgm:prSet presAssocID="{BA3A4D91-90DB-4D78-8895-A2B263AAE55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at"/>
        </a:ext>
      </dgm:extLst>
    </dgm:pt>
    <dgm:pt modelId="{B7562829-B9B8-4E5D-AE6F-194B2C4FBAD6}" type="pres">
      <dgm:prSet presAssocID="{BA3A4D91-90DB-4D78-8895-A2B263AAE550}" presName="spaceRect" presStyleCnt="0"/>
      <dgm:spPr/>
    </dgm:pt>
    <dgm:pt modelId="{B25047AD-62BD-47B8-BF5D-19097F2AB626}" type="pres">
      <dgm:prSet presAssocID="{BA3A4D91-90DB-4D78-8895-A2B263AAE550}" presName="textRect" presStyleLbl="revTx" presStyleIdx="1" presStyleCnt="5">
        <dgm:presLayoutVars>
          <dgm:chMax val="1"/>
          <dgm:chPref val="1"/>
        </dgm:presLayoutVars>
      </dgm:prSet>
      <dgm:spPr/>
    </dgm:pt>
    <dgm:pt modelId="{AA0ABC23-F420-4884-8CEF-6C07BFDCC04E}" type="pres">
      <dgm:prSet presAssocID="{E68323AF-6152-420C-98C3-161F43ED314C}" presName="sibTrans" presStyleCnt="0"/>
      <dgm:spPr/>
    </dgm:pt>
    <dgm:pt modelId="{467DE410-A19E-454D-92B8-C3608E72CF82}" type="pres">
      <dgm:prSet presAssocID="{04C152C7-05E2-4DFE-91B0-B39A43E6D4F1}" presName="compNode" presStyleCnt="0"/>
      <dgm:spPr/>
    </dgm:pt>
    <dgm:pt modelId="{70939BF1-5CD6-43A7-8109-52B8D183CC16}" type="pres">
      <dgm:prSet presAssocID="{04C152C7-05E2-4DFE-91B0-B39A43E6D4F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lp"/>
        </a:ext>
      </dgm:extLst>
    </dgm:pt>
    <dgm:pt modelId="{E7579CB1-105D-45E4-8FD1-39D27D1705A2}" type="pres">
      <dgm:prSet presAssocID="{04C152C7-05E2-4DFE-91B0-B39A43E6D4F1}" presName="spaceRect" presStyleCnt="0"/>
      <dgm:spPr/>
    </dgm:pt>
    <dgm:pt modelId="{D817E8AA-20A8-40CE-83EF-6F64C34A2746}" type="pres">
      <dgm:prSet presAssocID="{04C152C7-05E2-4DFE-91B0-B39A43E6D4F1}" presName="textRect" presStyleLbl="revTx" presStyleIdx="2" presStyleCnt="5">
        <dgm:presLayoutVars>
          <dgm:chMax val="1"/>
          <dgm:chPref val="1"/>
        </dgm:presLayoutVars>
      </dgm:prSet>
      <dgm:spPr/>
    </dgm:pt>
    <dgm:pt modelId="{19BE69FC-CBB8-4354-BFEA-233378D1D078}" type="pres">
      <dgm:prSet presAssocID="{AC7A66E2-A66B-497E-9D6C-2F3BFA6934C2}" presName="sibTrans" presStyleCnt="0"/>
      <dgm:spPr/>
    </dgm:pt>
    <dgm:pt modelId="{45F8D367-E021-4B50-B8CB-8E9182F586E6}" type="pres">
      <dgm:prSet presAssocID="{1BCA9F79-8113-46A1-9A44-07E8D8289777}" presName="compNode" presStyleCnt="0"/>
      <dgm:spPr/>
    </dgm:pt>
    <dgm:pt modelId="{4B79EA40-5F7D-474A-AF2E-0C4C73CD3A5A}" type="pres">
      <dgm:prSet presAssocID="{1BCA9F79-8113-46A1-9A44-07E8D828977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Angry Face with No Fill"/>
        </a:ext>
      </dgm:extLst>
    </dgm:pt>
    <dgm:pt modelId="{6F417855-288F-4C9A-85F0-179D85F09DE3}" type="pres">
      <dgm:prSet presAssocID="{1BCA9F79-8113-46A1-9A44-07E8D8289777}" presName="spaceRect" presStyleCnt="0"/>
      <dgm:spPr/>
    </dgm:pt>
    <dgm:pt modelId="{41369BBB-0E0F-42BE-8009-643755BFB9C0}" type="pres">
      <dgm:prSet presAssocID="{1BCA9F79-8113-46A1-9A44-07E8D8289777}" presName="textRect" presStyleLbl="revTx" presStyleIdx="3" presStyleCnt="5">
        <dgm:presLayoutVars>
          <dgm:chMax val="1"/>
          <dgm:chPref val="1"/>
        </dgm:presLayoutVars>
      </dgm:prSet>
      <dgm:spPr/>
    </dgm:pt>
    <dgm:pt modelId="{7B7EAB96-CD9C-4F19-AC6C-F646E6935030}" type="pres">
      <dgm:prSet presAssocID="{30840086-8403-49B3-9F64-54B53EF184AC}" presName="sibTrans" presStyleCnt="0"/>
      <dgm:spPr/>
    </dgm:pt>
    <dgm:pt modelId="{C2F1087A-5107-4325-A164-19A8AAF3AA85}" type="pres">
      <dgm:prSet presAssocID="{B2008E5A-FFAD-44BE-8E0A-527C2D539C15}" presName="compNode" presStyleCnt="0"/>
      <dgm:spPr/>
    </dgm:pt>
    <dgm:pt modelId="{B7826B74-D7BB-452F-B021-25FB6C737291}" type="pres">
      <dgm:prSet presAssocID="{B2008E5A-FFAD-44BE-8E0A-527C2D539C1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Email"/>
        </a:ext>
      </dgm:extLst>
    </dgm:pt>
    <dgm:pt modelId="{D3B6F21B-8175-4968-9581-969BE665BD70}" type="pres">
      <dgm:prSet presAssocID="{B2008E5A-FFAD-44BE-8E0A-527C2D539C15}" presName="spaceRect" presStyleCnt="0"/>
      <dgm:spPr/>
    </dgm:pt>
    <dgm:pt modelId="{09CAF4C1-193E-47C7-8BCB-0E80632EC593}" type="pres">
      <dgm:prSet presAssocID="{B2008E5A-FFAD-44BE-8E0A-527C2D539C15}" presName="textRect" presStyleLbl="revTx" presStyleIdx="4" presStyleCnt="5">
        <dgm:presLayoutVars>
          <dgm:chMax val="1"/>
          <dgm:chPref val="1"/>
        </dgm:presLayoutVars>
      </dgm:prSet>
      <dgm:spPr/>
    </dgm:pt>
  </dgm:ptLst>
  <dgm:cxnLst>
    <dgm:cxn modelId="{68A45005-2E16-4D03-BF03-D7A80AB0C4BF}" type="presOf" srcId="{1BCA9F79-8113-46A1-9A44-07E8D8289777}" destId="{41369BBB-0E0F-42BE-8009-643755BFB9C0}" srcOrd="0" destOrd="0" presId="urn:microsoft.com/office/officeart/2018/2/layout/IconLabelList"/>
    <dgm:cxn modelId="{8FF6F930-EAC1-4125-8392-40CD0FD08E26}" srcId="{8587E96D-8E7D-4E60-BB9C-895751E286AE}" destId="{BA3A4D91-90DB-4D78-8895-A2B263AAE550}" srcOrd="1" destOrd="0" parTransId="{D23AD05A-B8BF-43B9-8568-F540307F3161}" sibTransId="{E68323AF-6152-420C-98C3-161F43ED314C}"/>
    <dgm:cxn modelId="{07B44464-FD23-4DE9-94B1-D4EC24C4346C}" srcId="{8587E96D-8E7D-4E60-BB9C-895751E286AE}" destId="{04C152C7-05E2-4DFE-91B0-B39A43E6D4F1}" srcOrd="2" destOrd="0" parTransId="{E71C7E15-5F12-4EF4-9EF0-54E234C44930}" sibTransId="{AC7A66E2-A66B-497E-9D6C-2F3BFA6934C2}"/>
    <dgm:cxn modelId="{B406FD6E-256A-4A96-B6A6-632996CEBE30}" srcId="{8587E96D-8E7D-4E60-BB9C-895751E286AE}" destId="{D5C831BB-322E-4237-977E-029F63BF9958}" srcOrd="0" destOrd="0" parTransId="{EB8781EC-ECBD-4DA0-9360-95F7A2F0E1DF}" sibTransId="{4A2192A8-0601-4065-970F-B479AA05E5B3}"/>
    <dgm:cxn modelId="{5B3EEA9D-C6BA-4B08-ACF1-8A51AB34BB47}" type="presOf" srcId="{04C152C7-05E2-4DFE-91B0-B39A43E6D4F1}" destId="{D817E8AA-20A8-40CE-83EF-6F64C34A2746}" srcOrd="0" destOrd="0" presId="urn:microsoft.com/office/officeart/2018/2/layout/IconLabelList"/>
    <dgm:cxn modelId="{9A306CA8-29D3-4DA1-8E33-A2F6D8CD20FA}" srcId="{8587E96D-8E7D-4E60-BB9C-895751E286AE}" destId="{B2008E5A-FFAD-44BE-8E0A-527C2D539C15}" srcOrd="4" destOrd="0" parTransId="{EAB5DCB6-873A-4AA0-865F-9ABE27FBC009}" sibTransId="{43E0FF31-FF89-46F6-9C1B-1F8D5D0E00CE}"/>
    <dgm:cxn modelId="{918C94B1-C9D1-4B63-AC6C-0BD17833C47E}" type="presOf" srcId="{B2008E5A-FFAD-44BE-8E0A-527C2D539C15}" destId="{09CAF4C1-193E-47C7-8BCB-0E80632EC593}" srcOrd="0" destOrd="0" presId="urn:microsoft.com/office/officeart/2018/2/layout/IconLabelList"/>
    <dgm:cxn modelId="{6161C6C4-CFC7-4EE4-8A0B-3CA0C18EEA94}" srcId="{8587E96D-8E7D-4E60-BB9C-895751E286AE}" destId="{1BCA9F79-8113-46A1-9A44-07E8D8289777}" srcOrd="3" destOrd="0" parTransId="{31621CA6-5A17-4C9A-9133-C8F278CC0826}" sibTransId="{30840086-8403-49B3-9F64-54B53EF184AC}"/>
    <dgm:cxn modelId="{D52DF2DF-CE54-431C-A426-06448EA44DE5}" type="presOf" srcId="{D5C831BB-322E-4237-977E-029F63BF9958}" destId="{F97D2FBB-3C18-44D5-8BAC-3F01CE9EE828}" srcOrd="0" destOrd="0" presId="urn:microsoft.com/office/officeart/2018/2/layout/IconLabelList"/>
    <dgm:cxn modelId="{B96265E6-B9D9-4C35-AAF1-2E9B8D0E90B6}" type="presOf" srcId="{BA3A4D91-90DB-4D78-8895-A2B263AAE550}" destId="{B25047AD-62BD-47B8-BF5D-19097F2AB626}" srcOrd="0" destOrd="0" presId="urn:microsoft.com/office/officeart/2018/2/layout/IconLabelList"/>
    <dgm:cxn modelId="{143348FC-1370-4EDE-A657-24AE1CE8C152}" type="presOf" srcId="{8587E96D-8E7D-4E60-BB9C-895751E286AE}" destId="{C507525A-4F58-4255-AD35-C1F70B7A46C2}" srcOrd="0" destOrd="0" presId="urn:microsoft.com/office/officeart/2018/2/layout/IconLabelList"/>
    <dgm:cxn modelId="{8FD00EEF-2704-482A-85AD-3522A53CB96B}" type="presParOf" srcId="{C507525A-4F58-4255-AD35-C1F70B7A46C2}" destId="{4FF2F907-E07C-4DA7-A32F-80D25BE0937A}" srcOrd="0" destOrd="0" presId="urn:microsoft.com/office/officeart/2018/2/layout/IconLabelList"/>
    <dgm:cxn modelId="{A4085313-58D6-4CB8-A595-41F3636C364F}" type="presParOf" srcId="{4FF2F907-E07C-4DA7-A32F-80D25BE0937A}" destId="{2488719E-E010-4B90-8717-5C954F14ECE8}" srcOrd="0" destOrd="0" presId="urn:microsoft.com/office/officeart/2018/2/layout/IconLabelList"/>
    <dgm:cxn modelId="{3DCF26D1-CF14-4A94-85A7-0878A114F8C7}" type="presParOf" srcId="{4FF2F907-E07C-4DA7-A32F-80D25BE0937A}" destId="{D9943418-0352-4FC2-B77C-6E7432E99083}" srcOrd="1" destOrd="0" presId="urn:microsoft.com/office/officeart/2018/2/layout/IconLabelList"/>
    <dgm:cxn modelId="{40F1C231-C693-4C7B-A2AB-37D0B7C7446D}" type="presParOf" srcId="{4FF2F907-E07C-4DA7-A32F-80D25BE0937A}" destId="{F97D2FBB-3C18-44D5-8BAC-3F01CE9EE828}" srcOrd="2" destOrd="0" presId="urn:microsoft.com/office/officeart/2018/2/layout/IconLabelList"/>
    <dgm:cxn modelId="{54EC59F0-69B4-43F6-80E4-A0D9AA0C1087}" type="presParOf" srcId="{C507525A-4F58-4255-AD35-C1F70B7A46C2}" destId="{BF71C36F-72EF-4830-AE07-C9D08FBC9D21}" srcOrd="1" destOrd="0" presId="urn:microsoft.com/office/officeart/2018/2/layout/IconLabelList"/>
    <dgm:cxn modelId="{BDF359BA-2FBC-40E4-BCBE-68FDE6241607}" type="presParOf" srcId="{C507525A-4F58-4255-AD35-C1F70B7A46C2}" destId="{67436126-26E6-477B-8301-5A811FA47D59}" srcOrd="2" destOrd="0" presId="urn:microsoft.com/office/officeart/2018/2/layout/IconLabelList"/>
    <dgm:cxn modelId="{C760533E-F72D-4742-9BD0-9CD7D0180B24}" type="presParOf" srcId="{67436126-26E6-477B-8301-5A811FA47D59}" destId="{CA8D2008-41DB-4742-BA36-FFA118BA2CDD}" srcOrd="0" destOrd="0" presId="urn:microsoft.com/office/officeart/2018/2/layout/IconLabelList"/>
    <dgm:cxn modelId="{8353B4A8-6C5A-43C6-AC93-3FCD900EB5D5}" type="presParOf" srcId="{67436126-26E6-477B-8301-5A811FA47D59}" destId="{B7562829-B9B8-4E5D-AE6F-194B2C4FBAD6}" srcOrd="1" destOrd="0" presId="urn:microsoft.com/office/officeart/2018/2/layout/IconLabelList"/>
    <dgm:cxn modelId="{592D2D08-AC9A-4274-9639-61F8F0081092}" type="presParOf" srcId="{67436126-26E6-477B-8301-5A811FA47D59}" destId="{B25047AD-62BD-47B8-BF5D-19097F2AB626}" srcOrd="2" destOrd="0" presId="urn:microsoft.com/office/officeart/2018/2/layout/IconLabelList"/>
    <dgm:cxn modelId="{2B89704F-718C-4EDA-91FD-A173E150D4A2}" type="presParOf" srcId="{C507525A-4F58-4255-AD35-C1F70B7A46C2}" destId="{AA0ABC23-F420-4884-8CEF-6C07BFDCC04E}" srcOrd="3" destOrd="0" presId="urn:microsoft.com/office/officeart/2018/2/layout/IconLabelList"/>
    <dgm:cxn modelId="{36B2ED60-86B0-47D5-92B4-B3B04FFFF740}" type="presParOf" srcId="{C507525A-4F58-4255-AD35-C1F70B7A46C2}" destId="{467DE410-A19E-454D-92B8-C3608E72CF82}" srcOrd="4" destOrd="0" presId="urn:microsoft.com/office/officeart/2018/2/layout/IconLabelList"/>
    <dgm:cxn modelId="{365CDCCD-E1F2-4BBE-979F-489DD9C053BB}" type="presParOf" srcId="{467DE410-A19E-454D-92B8-C3608E72CF82}" destId="{70939BF1-5CD6-43A7-8109-52B8D183CC16}" srcOrd="0" destOrd="0" presId="urn:microsoft.com/office/officeart/2018/2/layout/IconLabelList"/>
    <dgm:cxn modelId="{D0C9B0D4-C59D-4320-93FD-A36D36B7CFC0}" type="presParOf" srcId="{467DE410-A19E-454D-92B8-C3608E72CF82}" destId="{E7579CB1-105D-45E4-8FD1-39D27D1705A2}" srcOrd="1" destOrd="0" presId="urn:microsoft.com/office/officeart/2018/2/layout/IconLabelList"/>
    <dgm:cxn modelId="{365C1892-2A6F-430F-8FD7-012BC3810993}" type="presParOf" srcId="{467DE410-A19E-454D-92B8-C3608E72CF82}" destId="{D817E8AA-20A8-40CE-83EF-6F64C34A2746}" srcOrd="2" destOrd="0" presId="urn:microsoft.com/office/officeart/2018/2/layout/IconLabelList"/>
    <dgm:cxn modelId="{C1C22119-DE7D-496A-9D8C-E162551F4054}" type="presParOf" srcId="{C507525A-4F58-4255-AD35-C1F70B7A46C2}" destId="{19BE69FC-CBB8-4354-BFEA-233378D1D078}" srcOrd="5" destOrd="0" presId="urn:microsoft.com/office/officeart/2018/2/layout/IconLabelList"/>
    <dgm:cxn modelId="{FD26071F-5AE0-4C86-81A7-53E71F9D89F9}" type="presParOf" srcId="{C507525A-4F58-4255-AD35-C1F70B7A46C2}" destId="{45F8D367-E021-4B50-B8CB-8E9182F586E6}" srcOrd="6" destOrd="0" presId="urn:microsoft.com/office/officeart/2018/2/layout/IconLabelList"/>
    <dgm:cxn modelId="{B2A2DC6B-F59C-40E8-A600-D97E3CD69A1A}" type="presParOf" srcId="{45F8D367-E021-4B50-B8CB-8E9182F586E6}" destId="{4B79EA40-5F7D-474A-AF2E-0C4C73CD3A5A}" srcOrd="0" destOrd="0" presId="urn:microsoft.com/office/officeart/2018/2/layout/IconLabelList"/>
    <dgm:cxn modelId="{587116F6-4188-455B-84F7-5DF3EEE3F848}" type="presParOf" srcId="{45F8D367-E021-4B50-B8CB-8E9182F586E6}" destId="{6F417855-288F-4C9A-85F0-179D85F09DE3}" srcOrd="1" destOrd="0" presId="urn:microsoft.com/office/officeart/2018/2/layout/IconLabelList"/>
    <dgm:cxn modelId="{D933C60E-8A03-4AF4-9222-876FC6677FF1}" type="presParOf" srcId="{45F8D367-E021-4B50-B8CB-8E9182F586E6}" destId="{41369BBB-0E0F-42BE-8009-643755BFB9C0}" srcOrd="2" destOrd="0" presId="urn:microsoft.com/office/officeart/2018/2/layout/IconLabelList"/>
    <dgm:cxn modelId="{A2D5DB49-EBAA-423A-AEE7-D2B9C1CD006B}" type="presParOf" srcId="{C507525A-4F58-4255-AD35-C1F70B7A46C2}" destId="{7B7EAB96-CD9C-4F19-AC6C-F646E6935030}" srcOrd="7" destOrd="0" presId="urn:microsoft.com/office/officeart/2018/2/layout/IconLabelList"/>
    <dgm:cxn modelId="{1CFBEBF1-6D54-4440-BB7E-848B8023E4B5}" type="presParOf" srcId="{C507525A-4F58-4255-AD35-C1F70B7A46C2}" destId="{C2F1087A-5107-4325-A164-19A8AAF3AA85}" srcOrd="8" destOrd="0" presId="urn:microsoft.com/office/officeart/2018/2/layout/IconLabelList"/>
    <dgm:cxn modelId="{EC4F5C3A-98C9-49F4-A37D-6D9D26C53037}" type="presParOf" srcId="{C2F1087A-5107-4325-A164-19A8AAF3AA85}" destId="{B7826B74-D7BB-452F-B021-25FB6C737291}" srcOrd="0" destOrd="0" presId="urn:microsoft.com/office/officeart/2018/2/layout/IconLabelList"/>
    <dgm:cxn modelId="{E9B981C9-D64A-4F7B-B8B3-EFDAB984E07A}" type="presParOf" srcId="{C2F1087A-5107-4325-A164-19A8AAF3AA85}" destId="{D3B6F21B-8175-4968-9581-969BE665BD70}" srcOrd="1" destOrd="0" presId="urn:microsoft.com/office/officeart/2018/2/layout/IconLabelList"/>
    <dgm:cxn modelId="{E0623FBB-1C68-4A52-9485-2853EA947835}" type="presParOf" srcId="{C2F1087A-5107-4325-A164-19A8AAF3AA85}" destId="{09CAF4C1-193E-47C7-8BCB-0E80632EC59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A77299A-3675-4ABC-A2D5-6D0C8A1C26E8}" type="doc">
      <dgm:prSet loTypeId="urn:microsoft.com/office/officeart/2016/7/layout/BasicProcessNew" loCatId="process" qsTypeId="urn:microsoft.com/office/officeart/2005/8/quickstyle/simple4" qsCatId="simple" csTypeId="urn:microsoft.com/office/officeart/2005/8/colors/accent4_2" csCatId="accent4"/>
      <dgm:spPr/>
      <dgm:t>
        <a:bodyPr/>
        <a:lstStyle/>
        <a:p>
          <a:endParaRPr lang="en-US"/>
        </a:p>
      </dgm:t>
    </dgm:pt>
    <dgm:pt modelId="{6C864355-ECD6-4F31-B6EC-662C5C6C3841}">
      <dgm:prSet/>
      <dgm:spPr/>
      <dgm:t>
        <a:bodyPr/>
        <a:lstStyle/>
        <a:p>
          <a:r>
            <a:rPr lang="en-GB"/>
            <a:t>It is easy to call in stead of email them or go to them but there are many challenges that can cause delays or frustration like: </a:t>
          </a:r>
          <a:endParaRPr lang="en-US"/>
        </a:p>
      </dgm:t>
    </dgm:pt>
    <dgm:pt modelId="{6DADF425-BD9A-4BD1-92EE-C433E53640D1}" type="parTrans" cxnId="{3CB8D6F0-AA61-4DB6-AFC3-5AE5E4A67B98}">
      <dgm:prSet/>
      <dgm:spPr/>
      <dgm:t>
        <a:bodyPr/>
        <a:lstStyle/>
        <a:p>
          <a:endParaRPr lang="en-US"/>
        </a:p>
      </dgm:t>
    </dgm:pt>
    <dgm:pt modelId="{CF6ED49B-87DD-4597-89C1-EA2E3ADB85FF}" type="sibTrans" cxnId="{3CB8D6F0-AA61-4DB6-AFC3-5AE5E4A67B98}">
      <dgm:prSet/>
      <dgm:spPr/>
      <dgm:t>
        <a:bodyPr/>
        <a:lstStyle/>
        <a:p>
          <a:endParaRPr lang="en-US"/>
        </a:p>
      </dgm:t>
    </dgm:pt>
    <dgm:pt modelId="{96A19BB1-D545-45DD-8AED-B584F4A60D30}">
      <dgm:prSet/>
      <dgm:spPr/>
      <dgm:t>
        <a:bodyPr/>
        <a:lstStyle/>
        <a:p>
          <a:r>
            <a:rPr lang="en-GB"/>
            <a:t>•Lack of body language –when you speak with customer in person you clearly understand the message.</a:t>
          </a:r>
          <a:endParaRPr lang="en-US"/>
        </a:p>
      </dgm:t>
    </dgm:pt>
    <dgm:pt modelId="{47E511EA-9106-422B-8AEA-4C66ADF82AC4}" type="parTrans" cxnId="{353E958B-E2EC-45AD-89B0-194CCB32C570}">
      <dgm:prSet/>
      <dgm:spPr/>
      <dgm:t>
        <a:bodyPr/>
        <a:lstStyle/>
        <a:p>
          <a:endParaRPr lang="en-US"/>
        </a:p>
      </dgm:t>
    </dgm:pt>
    <dgm:pt modelId="{0EDADE27-3D0E-45F0-846A-36159D6D3A0C}" type="sibTrans" cxnId="{353E958B-E2EC-45AD-89B0-194CCB32C570}">
      <dgm:prSet/>
      <dgm:spPr/>
      <dgm:t>
        <a:bodyPr/>
        <a:lstStyle/>
        <a:p>
          <a:endParaRPr lang="en-US"/>
        </a:p>
      </dgm:t>
    </dgm:pt>
    <dgm:pt modelId="{A881727D-66DA-464C-A3D7-EDD3A4EA652A}">
      <dgm:prSet/>
      <dgm:spPr/>
      <dgm:t>
        <a:bodyPr/>
        <a:lstStyle/>
        <a:p>
          <a:r>
            <a:rPr lang="en-GB"/>
            <a:t>•No eye contact –when you speak to people in person looking in there eyes you show you can care and understand.</a:t>
          </a:r>
          <a:endParaRPr lang="en-US"/>
        </a:p>
      </dgm:t>
    </dgm:pt>
    <dgm:pt modelId="{3FC5C57D-3301-4518-897B-E990B8BF5FFA}" type="parTrans" cxnId="{BA78601D-0057-4BC6-8166-4566EBB11A15}">
      <dgm:prSet/>
      <dgm:spPr/>
      <dgm:t>
        <a:bodyPr/>
        <a:lstStyle/>
        <a:p>
          <a:endParaRPr lang="en-US"/>
        </a:p>
      </dgm:t>
    </dgm:pt>
    <dgm:pt modelId="{40CF3D2C-0563-420E-BD29-1C8E76C8D5F0}" type="sibTrans" cxnId="{BA78601D-0057-4BC6-8166-4566EBB11A15}">
      <dgm:prSet/>
      <dgm:spPr/>
      <dgm:t>
        <a:bodyPr/>
        <a:lstStyle/>
        <a:p>
          <a:endParaRPr lang="en-US"/>
        </a:p>
      </dgm:t>
    </dgm:pt>
    <dgm:pt modelId="{14937048-4ACF-4B7C-966B-59CF653DD923}">
      <dgm:prSet/>
      <dgm:spPr/>
      <dgm:t>
        <a:bodyPr/>
        <a:lstStyle/>
        <a:p>
          <a:r>
            <a:rPr lang="en-GB"/>
            <a:t>•Long time wait- there is nothing worse than calling for help and the waiting time to answer you is 47 minutes .</a:t>
          </a:r>
          <a:endParaRPr lang="en-US"/>
        </a:p>
      </dgm:t>
    </dgm:pt>
    <dgm:pt modelId="{2AE506A1-D9DE-4CB9-8DB6-19E5071C1F90}" type="parTrans" cxnId="{1A7C4ACB-9D26-4D8E-9817-50E18E57D0DE}">
      <dgm:prSet/>
      <dgm:spPr/>
      <dgm:t>
        <a:bodyPr/>
        <a:lstStyle/>
        <a:p>
          <a:endParaRPr lang="en-US"/>
        </a:p>
      </dgm:t>
    </dgm:pt>
    <dgm:pt modelId="{80B1E107-3D9B-454A-BC4E-BF9B9A2A4F69}" type="sibTrans" cxnId="{1A7C4ACB-9D26-4D8E-9817-50E18E57D0DE}">
      <dgm:prSet/>
      <dgm:spPr/>
      <dgm:t>
        <a:bodyPr/>
        <a:lstStyle/>
        <a:p>
          <a:endParaRPr lang="en-US"/>
        </a:p>
      </dgm:t>
    </dgm:pt>
    <dgm:pt modelId="{3E3D5084-23FC-45FE-A4C4-C48B3205F877}">
      <dgm:prSet/>
      <dgm:spPr/>
      <dgm:t>
        <a:bodyPr/>
        <a:lstStyle/>
        <a:p>
          <a:r>
            <a:rPr lang="en-GB"/>
            <a:t>•Overworking –some times they do not require any special skills or knowledge .</a:t>
          </a:r>
          <a:endParaRPr lang="en-US"/>
        </a:p>
      </dgm:t>
    </dgm:pt>
    <dgm:pt modelId="{7EDB5CE4-A9C5-4AB0-BF0A-86712D0493C1}" type="parTrans" cxnId="{9C41578B-1143-46F8-BB79-804ADFF8D51A}">
      <dgm:prSet/>
      <dgm:spPr/>
      <dgm:t>
        <a:bodyPr/>
        <a:lstStyle/>
        <a:p>
          <a:endParaRPr lang="en-US"/>
        </a:p>
      </dgm:t>
    </dgm:pt>
    <dgm:pt modelId="{A4001FC6-0C45-497B-B1C6-E68B00AD8EBD}" type="sibTrans" cxnId="{9C41578B-1143-46F8-BB79-804ADFF8D51A}">
      <dgm:prSet/>
      <dgm:spPr/>
      <dgm:t>
        <a:bodyPr/>
        <a:lstStyle/>
        <a:p>
          <a:endParaRPr lang="en-US"/>
        </a:p>
      </dgm:t>
    </dgm:pt>
    <dgm:pt modelId="{C63E86F3-A37A-4F66-8322-4C60DB4E745F}">
      <dgm:prSet/>
      <dgm:spPr/>
      <dgm:t>
        <a:bodyPr/>
        <a:lstStyle/>
        <a:p>
          <a:r>
            <a:rPr lang="en-GB"/>
            <a:t>•Lack of customer personal data-make sure that you asking them that information can only use to provide better service to them.</a:t>
          </a:r>
          <a:endParaRPr lang="en-US"/>
        </a:p>
      </dgm:t>
    </dgm:pt>
    <dgm:pt modelId="{58E290CF-6DD2-4AEE-B826-1AA241A822A9}" type="parTrans" cxnId="{D8E309D0-7D37-44C0-98C3-440C0B659D9A}">
      <dgm:prSet/>
      <dgm:spPr/>
      <dgm:t>
        <a:bodyPr/>
        <a:lstStyle/>
        <a:p>
          <a:endParaRPr lang="en-US"/>
        </a:p>
      </dgm:t>
    </dgm:pt>
    <dgm:pt modelId="{89C8DDA8-205D-4C8D-B42F-CEA273607877}" type="sibTrans" cxnId="{D8E309D0-7D37-44C0-98C3-440C0B659D9A}">
      <dgm:prSet/>
      <dgm:spPr/>
      <dgm:t>
        <a:bodyPr/>
        <a:lstStyle/>
        <a:p>
          <a:endParaRPr lang="en-US"/>
        </a:p>
      </dgm:t>
    </dgm:pt>
    <dgm:pt modelId="{E1D23BA6-E4FF-453F-A566-959ECE70D942}">
      <dgm:prSet/>
      <dgm:spPr/>
      <dgm:t>
        <a:bodyPr/>
        <a:lstStyle/>
        <a:p>
          <a:r>
            <a:rPr lang="en-GB"/>
            <a:t>•Delayed response –no body kile waiting long hold times  ,customer s like quick response ,quick solutions </a:t>
          </a:r>
          <a:endParaRPr lang="en-US"/>
        </a:p>
      </dgm:t>
    </dgm:pt>
    <dgm:pt modelId="{2D1E577F-E406-4D7D-AD23-168A5D2E5768}" type="parTrans" cxnId="{DFB60974-A48D-400D-A2CD-5D7D59D59D0E}">
      <dgm:prSet/>
      <dgm:spPr/>
      <dgm:t>
        <a:bodyPr/>
        <a:lstStyle/>
        <a:p>
          <a:endParaRPr lang="en-US"/>
        </a:p>
      </dgm:t>
    </dgm:pt>
    <dgm:pt modelId="{AB9EFA9B-BD77-4098-A0DB-AE1DB47F17CD}" type="sibTrans" cxnId="{DFB60974-A48D-400D-A2CD-5D7D59D59D0E}">
      <dgm:prSet/>
      <dgm:spPr/>
      <dgm:t>
        <a:bodyPr/>
        <a:lstStyle/>
        <a:p>
          <a:endParaRPr lang="en-US"/>
        </a:p>
      </dgm:t>
    </dgm:pt>
    <dgm:pt modelId="{7B37C789-0CE8-43B9-B7A9-DD0F0D9986E1}" type="pres">
      <dgm:prSet presAssocID="{1A77299A-3675-4ABC-A2D5-6D0C8A1C26E8}" presName="Name0" presStyleCnt="0">
        <dgm:presLayoutVars>
          <dgm:dir/>
          <dgm:resizeHandles val="exact"/>
        </dgm:presLayoutVars>
      </dgm:prSet>
      <dgm:spPr/>
    </dgm:pt>
    <dgm:pt modelId="{9F8C8CB2-F744-4FBC-84D6-5C175FA4884B}" type="pres">
      <dgm:prSet presAssocID="{6C864355-ECD6-4F31-B6EC-662C5C6C3841}" presName="node" presStyleLbl="node1" presStyleIdx="0" presStyleCnt="13">
        <dgm:presLayoutVars>
          <dgm:bulletEnabled val="1"/>
        </dgm:presLayoutVars>
      </dgm:prSet>
      <dgm:spPr/>
    </dgm:pt>
    <dgm:pt modelId="{56E565A0-693A-4885-970D-F9A1E0BC1117}" type="pres">
      <dgm:prSet presAssocID="{CF6ED49B-87DD-4597-89C1-EA2E3ADB85FF}" presName="sibTransSpacerBeforeConnector" presStyleCnt="0"/>
      <dgm:spPr/>
    </dgm:pt>
    <dgm:pt modelId="{869EDA44-F07B-4D28-BBE5-C677127F8287}" type="pres">
      <dgm:prSet presAssocID="{CF6ED49B-87DD-4597-89C1-EA2E3ADB85FF}" presName="sibTrans" presStyleLbl="node1" presStyleIdx="1" presStyleCnt="13"/>
      <dgm:spPr/>
    </dgm:pt>
    <dgm:pt modelId="{A3C05411-80AB-4972-A9F7-BDB7692BC155}" type="pres">
      <dgm:prSet presAssocID="{CF6ED49B-87DD-4597-89C1-EA2E3ADB85FF}" presName="sibTransSpacerAfterConnector" presStyleCnt="0"/>
      <dgm:spPr/>
    </dgm:pt>
    <dgm:pt modelId="{F3B9475F-AA48-4690-915C-DC4919374614}" type="pres">
      <dgm:prSet presAssocID="{96A19BB1-D545-45DD-8AED-B584F4A60D30}" presName="node" presStyleLbl="node1" presStyleIdx="2" presStyleCnt="13">
        <dgm:presLayoutVars>
          <dgm:bulletEnabled val="1"/>
        </dgm:presLayoutVars>
      </dgm:prSet>
      <dgm:spPr/>
    </dgm:pt>
    <dgm:pt modelId="{4FA4F947-FCC6-4B92-B0E7-8DCEA94FA79A}" type="pres">
      <dgm:prSet presAssocID="{0EDADE27-3D0E-45F0-846A-36159D6D3A0C}" presName="sibTransSpacerBeforeConnector" presStyleCnt="0"/>
      <dgm:spPr/>
    </dgm:pt>
    <dgm:pt modelId="{B3A78489-4282-468C-9A5F-BD22B296747D}" type="pres">
      <dgm:prSet presAssocID="{0EDADE27-3D0E-45F0-846A-36159D6D3A0C}" presName="sibTrans" presStyleLbl="node1" presStyleIdx="3" presStyleCnt="13"/>
      <dgm:spPr/>
    </dgm:pt>
    <dgm:pt modelId="{20C86814-38D2-41D6-B49A-22B7727AAB3E}" type="pres">
      <dgm:prSet presAssocID="{0EDADE27-3D0E-45F0-846A-36159D6D3A0C}" presName="sibTransSpacerAfterConnector" presStyleCnt="0"/>
      <dgm:spPr/>
    </dgm:pt>
    <dgm:pt modelId="{C4AD0CC3-0D7C-4A83-BD7B-174C8B9EF3C9}" type="pres">
      <dgm:prSet presAssocID="{A881727D-66DA-464C-A3D7-EDD3A4EA652A}" presName="node" presStyleLbl="node1" presStyleIdx="4" presStyleCnt="13">
        <dgm:presLayoutVars>
          <dgm:bulletEnabled val="1"/>
        </dgm:presLayoutVars>
      </dgm:prSet>
      <dgm:spPr/>
    </dgm:pt>
    <dgm:pt modelId="{376465A9-04B7-4DEC-B4B2-52D7663BD9FD}" type="pres">
      <dgm:prSet presAssocID="{40CF3D2C-0563-420E-BD29-1C8E76C8D5F0}" presName="sibTransSpacerBeforeConnector" presStyleCnt="0"/>
      <dgm:spPr/>
    </dgm:pt>
    <dgm:pt modelId="{045E88F0-0D84-4D9E-8DFE-B70BB4DB89B3}" type="pres">
      <dgm:prSet presAssocID="{40CF3D2C-0563-420E-BD29-1C8E76C8D5F0}" presName="sibTrans" presStyleLbl="node1" presStyleIdx="5" presStyleCnt="13"/>
      <dgm:spPr/>
    </dgm:pt>
    <dgm:pt modelId="{BD3D37ED-F444-49B0-ACA6-96083764E64B}" type="pres">
      <dgm:prSet presAssocID="{40CF3D2C-0563-420E-BD29-1C8E76C8D5F0}" presName="sibTransSpacerAfterConnector" presStyleCnt="0"/>
      <dgm:spPr/>
    </dgm:pt>
    <dgm:pt modelId="{2A493766-456F-4947-9D72-AABECC8FAB9E}" type="pres">
      <dgm:prSet presAssocID="{14937048-4ACF-4B7C-966B-59CF653DD923}" presName="node" presStyleLbl="node1" presStyleIdx="6" presStyleCnt="13">
        <dgm:presLayoutVars>
          <dgm:bulletEnabled val="1"/>
        </dgm:presLayoutVars>
      </dgm:prSet>
      <dgm:spPr/>
    </dgm:pt>
    <dgm:pt modelId="{2BE09875-EA6E-46CA-9B5F-D71007843EFB}" type="pres">
      <dgm:prSet presAssocID="{80B1E107-3D9B-454A-BC4E-BF9B9A2A4F69}" presName="sibTransSpacerBeforeConnector" presStyleCnt="0"/>
      <dgm:spPr/>
    </dgm:pt>
    <dgm:pt modelId="{394F0672-C202-4B0A-8FEB-C3E0DDB17FC3}" type="pres">
      <dgm:prSet presAssocID="{80B1E107-3D9B-454A-BC4E-BF9B9A2A4F69}" presName="sibTrans" presStyleLbl="node1" presStyleIdx="7" presStyleCnt="13"/>
      <dgm:spPr/>
    </dgm:pt>
    <dgm:pt modelId="{BA88C8D1-1C1D-467E-AFF2-91F1F366831A}" type="pres">
      <dgm:prSet presAssocID="{80B1E107-3D9B-454A-BC4E-BF9B9A2A4F69}" presName="sibTransSpacerAfterConnector" presStyleCnt="0"/>
      <dgm:spPr/>
    </dgm:pt>
    <dgm:pt modelId="{FEBCBCF2-4345-4170-8464-D72280A6429F}" type="pres">
      <dgm:prSet presAssocID="{3E3D5084-23FC-45FE-A4C4-C48B3205F877}" presName="node" presStyleLbl="node1" presStyleIdx="8" presStyleCnt="13">
        <dgm:presLayoutVars>
          <dgm:bulletEnabled val="1"/>
        </dgm:presLayoutVars>
      </dgm:prSet>
      <dgm:spPr/>
    </dgm:pt>
    <dgm:pt modelId="{2919084F-E5F2-4ED0-8505-5E1F82BE66EB}" type="pres">
      <dgm:prSet presAssocID="{A4001FC6-0C45-497B-B1C6-E68B00AD8EBD}" presName="sibTransSpacerBeforeConnector" presStyleCnt="0"/>
      <dgm:spPr/>
    </dgm:pt>
    <dgm:pt modelId="{E135D1C6-CA81-4884-B4D7-1D97019574B2}" type="pres">
      <dgm:prSet presAssocID="{A4001FC6-0C45-497B-B1C6-E68B00AD8EBD}" presName="sibTrans" presStyleLbl="node1" presStyleIdx="9" presStyleCnt="13"/>
      <dgm:spPr/>
    </dgm:pt>
    <dgm:pt modelId="{7E989449-F71D-4F8C-8DCC-EC5A8A0BB486}" type="pres">
      <dgm:prSet presAssocID="{A4001FC6-0C45-497B-B1C6-E68B00AD8EBD}" presName="sibTransSpacerAfterConnector" presStyleCnt="0"/>
      <dgm:spPr/>
    </dgm:pt>
    <dgm:pt modelId="{05BF1C22-F961-4877-B33B-E67AF0906357}" type="pres">
      <dgm:prSet presAssocID="{C63E86F3-A37A-4F66-8322-4C60DB4E745F}" presName="node" presStyleLbl="node1" presStyleIdx="10" presStyleCnt="13">
        <dgm:presLayoutVars>
          <dgm:bulletEnabled val="1"/>
        </dgm:presLayoutVars>
      </dgm:prSet>
      <dgm:spPr/>
    </dgm:pt>
    <dgm:pt modelId="{4FF5351E-2D06-486D-98B1-BD94C756D801}" type="pres">
      <dgm:prSet presAssocID="{89C8DDA8-205D-4C8D-B42F-CEA273607877}" presName="sibTransSpacerBeforeConnector" presStyleCnt="0"/>
      <dgm:spPr/>
    </dgm:pt>
    <dgm:pt modelId="{5CA10FB1-9327-4C41-99FC-EA5A4B851556}" type="pres">
      <dgm:prSet presAssocID="{89C8DDA8-205D-4C8D-B42F-CEA273607877}" presName="sibTrans" presStyleLbl="node1" presStyleIdx="11" presStyleCnt="13"/>
      <dgm:spPr/>
    </dgm:pt>
    <dgm:pt modelId="{6193510E-BBEF-4771-A1B0-95E40AD9490E}" type="pres">
      <dgm:prSet presAssocID="{89C8DDA8-205D-4C8D-B42F-CEA273607877}" presName="sibTransSpacerAfterConnector" presStyleCnt="0"/>
      <dgm:spPr/>
    </dgm:pt>
    <dgm:pt modelId="{F0A205FB-D45B-4B32-90BA-8A79C69F9499}" type="pres">
      <dgm:prSet presAssocID="{E1D23BA6-E4FF-453F-A566-959ECE70D942}" presName="node" presStyleLbl="node1" presStyleIdx="12" presStyleCnt="13">
        <dgm:presLayoutVars>
          <dgm:bulletEnabled val="1"/>
        </dgm:presLayoutVars>
      </dgm:prSet>
      <dgm:spPr/>
    </dgm:pt>
  </dgm:ptLst>
  <dgm:cxnLst>
    <dgm:cxn modelId="{042F2819-5981-45FF-94DC-EC1BBCF881BF}" type="presOf" srcId="{CF6ED49B-87DD-4597-89C1-EA2E3ADB85FF}" destId="{869EDA44-F07B-4D28-BBE5-C677127F8287}" srcOrd="0" destOrd="0" presId="urn:microsoft.com/office/officeart/2016/7/layout/BasicProcessNew"/>
    <dgm:cxn modelId="{BA78601D-0057-4BC6-8166-4566EBB11A15}" srcId="{1A77299A-3675-4ABC-A2D5-6D0C8A1C26E8}" destId="{A881727D-66DA-464C-A3D7-EDD3A4EA652A}" srcOrd="2" destOrd="0" parTransId="{3FC5C57D-3301-4518-897B-E990B8BF5FFA}" sibTransId="{40CF3D2C-0563-420E-BD29-1C8E76C8D5F0}"/>
    <dgm:cxn modelId="{4D10E327-ED07-4E5A-8C73-CA5C91DAF0FC}" type="presOf" srcId="{80B1E107-3D9B-454A-BC4E-BF9B9A2A4F69}" destId="{394F0672-C202-4B0A-8FEB-C3E0DDB17FC3}" srcOrd="0" destOrd="0" presId="urn:microsoft.com/office/officeart/2016/7/layout/BasicProcessNew"/>
    <dgm:cxn modelId="{7259A93E-6B1D-432A-B858-52D652F87181}" type="presOf" srcId="{C63E86F3-A37A-4F66-8322-4C60DB4E745F}" destId="{05BF1C22-F961-4877-B33B-E67AF0906357}" srcOrd="0" destOrd="0" presId="urn:microsoft.com/office/officeart/2016/7/layout/BasicProcessNew"/>
    <dgm:cxn modelId="{34F79A41-7676-4128-AFD6-8FFC89822C12}" type="presOf" srcId="{E1D23BA6-E4FF-453F-A566-959ECE70D942}" destId="{F0A205FB-D45B-4B32-90BA-8A79C69F9499}" srcOrd="0" destOrd="0" presId="urn:microsoft.com/office/officeart/2016/7/layout/BasicProcessNew"/>
    <dgm:cxn modelId="{DFB60974-A48D-400D-A2CD-5D7D59D59D0E}" srcId="{1A77299A-3675-4ABC-A2D5-6D0C8A1C26E8}" destId="{E1D23BA6-E4FF-453F-A566-959ECE70D942}" srcOrd="6" destOrd="0" parTransId="{2D1E577F-E406-4D7D-AD23-168A5D2E5768}" sibTransId="{AB9EFA9B-BD77-4098-A0DB-AE1DB47F17CD}"/>
    <dgm:cxn modelId="{E2A8DD7C-2E58-41A6-9037-F860AC71FCE5}" type="presOf" srcId="{96A19BB1-D545-45DD-8AED-B584F4A60D30}" destId="{F3B9475F-AA48-4690-915C-DC4919374614}" srcOrd="0" destOrd="0" presId="urn:microsoft.com/office/officeart/2016/7/layout/BasicProcessNew"/>
    <dgm:cxn modelId="{4857A07F-8D3B-483E-A5B6-316522A74F88}" type="presOf" srcId="{6C864355-ECD6-4F31-B6EC-662C5C6C3841}" destId="{9F8C8CB2-F744-4FBC-84D6-5C175FA4884B}" srcOrd="0" destOrd="0" presId="urn:microsoft.com/office/officeart/2016/7/layout/BasicProcessNew"/>
    <dgm:cxn modelId="{1F478582-8884-4717-95C0-57FDED589AAC}" type="presOf" srcId="{A881727D-66DA-464C-A3D7-EDD3A4EA652A}" destId="{C4AD0CC3-0D7C-4A83-BD7B-174C8B9EF3C9}" srcOrd="0" destOrd="0" presId="urn:microsoft.com/office/officeart/2016/7/layout/BasicProcessNew"/>
    <dgm:cxn modelId="{9C41578B-1143-46F8-BB79-804ADFF8D51A}" srcId="{1A77299A-3675-4ABC-A2D5-6D0C8A1C26E8}" destId="{3E3D5084-23FC-45FE-A4C4-C48B3205F877}" srcOrd="4" destOrd="0" parTransId="{7EDB5CE4-A9C5-4AB0-BF0A-86712D0493C1}" sibTransId="{A4001FC6-0C45-497B-B1C6-E68B00AD8EBD}"/>
    <dgm:cxn modelId="{353E958B-E2EC-45AD-89B0-194CCB32C570}" srcId="{1A77299A-3675-4ABC-A2D5-6D0C8A1C26E8}" destId="{96A19BB1-D545-45DD-8AED-B584F4A60D30}" srcOrd="1" destOrd="0" parTransId="{47E511EA-9106-422B-8AEA-4C66ADF82AC4}" sibTransId="{0EDADE27-3D0E-45F0-846A-36159D6D3A0C}"/>
    <dgm:cxn modelId="{55F3BE9A-86CE-442A-BF42-F4D8C1FE3020}" type="presOf" srcId="{14937048-4ACF-4B7C-966B-59CF653DD923}" destId="{2A493766-456F-4947-9D72-AABECC8FAB9E}" srcOrd="0" destOrd="0" presId="urn:microsoft.com/office/officeart/2016/7/layout/BasicProcessNew"/>
    <dgm:cxn modelId="{50171DA6-9591-4290-A6E8-33FC5657E116}" type="presOf" srcId="{0EDADE27-3D0E-45F0-846A-36159D6D3A0C}" destId="{B3A78489-4282-468C-9A5F-BD22B296747D}" srcOrd="0" destOrd="0" presId="urn:microsoft.com/office/officeart/2016/7/layout/BasicProcessNew"/>
    <dgm:cxn modelId="{0CA276B5-EB21-4A42-A25D-8F32FA872444}" type="presOf" srcId="{40CF3D2C-0563-420E-BD29-1C8E76C8D5F0}" destId="{045E88F0-0D84-4D9E-8DFE-B70BB4DB89B3}" srcOrd="0" destOrd="0" presId="urn:microsoft.com/office/officeart/2016/7/layout/BasicProcessNew"/>
    <dgm:cxn modelId="{23DED8C5-4CCD-4A8B-9161-73191DB296E3}" type="presOf" srcId="{3E3D5084-23FC-45FE-A4C4-C48B3205F877}" destId="{FEBCBCF2-4345-4170-8464-D72280A6429F}" srcOrd="0" destOrd="0" presId="urn:microsoft.com/office/officeart/2016/7/layout/BasicProcessNew"/>
    <dgm:cxn modelId="{1A7C4ACB-9D26-4D8E-9817-50E18E57D0DE}" srcId="{1A77299A-3675-4ABC-A2D5-6D0C8A1C26E8}" destId="{14937048-4ACF-4B7C-966B-59CF653DD923}" srcOrd="3" destOrd="0" parTransId="{2AE506A1-D9DE-4CB9-8DB6-19E5071C1F90}" sibTransId="{80B1E107-3D9B-454A-BC4E-BF9B9A2A4F69}"/>
    <dgm:cxn modelId="{D7A12FCC-447D-46C7-9C76-F270D68059BD}" type="presOf" srcId="{1A77299A-3675-4ABC-A2D5-6D0C8A1C26E8}" destId="{7B37C789-0CE8-43B9-B7A9-DD0F0D9986E1}" srcOrd="0" destOrd="0" presId="urn:microsoft.com/office/officeart/2016/7/layout/BasicProcessNew"/>
    <dgm:cxn modelId="{D8E309D0-7D37-44C0-98C3-440C0B659D9A}" srcId="{1A77299A-3675-4ABC-A2D5-6D0C8A1C26E8}" destId="{C63E86F3-A37A-4F66-8322-4C60DB4E745F}" srcOrd="5" destOrd="0" parTransId="{58E290CF-6DD2-4AEE-B826-1AA241A822A9}" sibTransId="{89C8DDA8-205D-4C8D-B42F-CEA273607877}"/>
    <dgm:cxn modelId="{480F8BD5-EF09-4547-AD3E-D8D0C9771A7C}" type="presOf" srcId="{A4001FC6-0C45-497B-B1C6-E68B00AD8EBD}" destId="{E135D1C6-CA81-4884-B4D7-1D97019574B2}" srcOrd="0" destOrd="0" presId="urn:microsoft.com/office/officeart/2016/7/layout/BasicProcessNew"/>
    <dgm:cxn modelId="{4D63A1ED-473E-49C7-B24E-E69794FF91EA}" type="presOf" srcId="{89C8DDA8-205D-4C8D-B42F-CEA273607877}" destId="{5CA10FB1-9327-4C41-99FC-EA5A4B851556}" srcOrd="0" destOrd="0" presId="urn:microsoft.com/office/officeart/2016/7/layout/BasicProcessNew"/>
    <dgm:cxn modelId="{3CB8D6F0-AA61-4DB6-AFC3-5AE5E4A67B98}" srcId="{1A77299A-3675-4ABC-A2D5-6D0C8A1C26E8}" destId="{6C864355-ECD6-4F31-B6EC-662C5C6C3841}" srcOrd="0" destOrd="0" parTransId="{6DADF425-BD9A-4BD1-92EE-C433E53640D1}" sibTransId="{CF6ED49B-87DD-4597-89C1-EA2E3ADB85FF}"/>
    <dgm:cxn modelId="{B6387C09-6C27-424E-A869-44D34B21BB35}" type="presParOf" srcId="{7B37C789-0CE8-43B9-B7A9-DD0F0D9986E1}" destId="{9F8C8CB2-F744-4FBC-84D6-5C175FA4884B}" srcOrd="0" destOrd="0" presId="urn:microsoft.com/office/officeart/2016/7/layout/BasicProcessNew"/>
    <dgm:cxn modelId="{4169FF59-A490-401B-AF40-34B5F2840C1A}" type="presParOf" srcId="{7B37C789-0CE8-43B9-B7A9-DD0F0D9986E1}" destId="{56E565A0-693A-4885-970D-F9A1E0BC1117}" srcOrd="1" destOrd="0" presId="urn:microsoft.com/office/officeart/2016/7/layout/BasicProcessNew"/>
    <dgm:cxn modelId="{3B159CD5-F0D3-4221-977B-86A973BEDD5A}" type="presParOf" srcId="{7B37C789-0CE8-43B9-B7A9-DD0F0D9986E1}" destId="{869EDA44-F07B-4D28-BBE5-C677127F8287}" srcOrd="2" destOrd="0" presId="urn:microsoft.com/office/officeart/2016/7/layout/BasicProcessNew"/>
    <dgm:cxn modelId="{34EDBEA6-FA8F-48E3-B056-33EA2F80686A}" type="presParOf" srcId="{7B37C789-0CE8-43B9-B7A9-DD0F0D9986E1}" destId="{A3C05411-80AB-4972-A9F7-BDB7692BC155}" srcOrd="3" destOrd="0" presId="urn:microsoft.com/office/officeart/2016/7/layout/BasicProcessNew"/>
    <dgm:cxn modelId="{05643CE5-5E2B-4FE8-BDBE-1175D0F887A1}" type="presParOf" srcId="{7B37C789-0CE8-43B9-B7A9-DD0F0D9986E1}" destId="{F3B9475F-AA48-4690-915C-DC4919374614}" srcOrd="4" destOrd="0" presId="urn:microsoft.com/office/officeart/2016/7/layout/BasicProcessNew"/>
    <dgm:cxn modelId="{FF7F0627-C8E9-4D42-9A73-F89FC3F52FA9}" type="presParOf" srcId="{7B37C789-0CE8-43B9-B7A9-DD0F0D9986E1}" destId="{4FA4F947-FCC6-4B92-B0E7-8DCEA94FA79A}" srcOrd="5" destOrd="0" presId="urn:microsoft.com/office/officeart/2016/7/layout/BasicProcessNew"/>
    <dgm:cxn modelId="{F572D9A1-C88F-4A98-80AE-FA58A77BEEC8}" type="presParOf" srcId="{7B37C789-0CE8-43B9-B7A9-DD0F0D9986E1}" destId="{B3A78489-4282-468C-9A5F-BD22B296747D}" srcOrd="6" destOrd="0" presId="urn:microsoft.com/office/officeart/2016/7/layout/BasicProcessNew"/>
    <dgm:cxn modelId="{B4354232-F844-42A4-AAF6-B1DC2C63E1C3}" type="presParOf" srcId="{7B37C789-0CE8-43B9-B7A9-DD0F0D9986E1}" destId="{20C86814-38D2-41D6-B49A-22B7727AAB3E}" srcOrd="7" destOrd="0" presId="urn:microsoft.com/office/officeart/2016/7/layout/BasicProcessNew"/>
    <dgm:cxn modelId="{1473AF12-513A-4F31-B8FF-803DEA1488DC}" type="presParOf" srcId="{7B37C789-0CE8-43B9-B7A9-DD0F0D9986E1}" destId="{C4AD0CC3-0D7C-4A83-BD7B-174C8B9EF3C9}" srcOrd="8" destOrd="0" presId="urn:microsoft.com/office/officeart/2016/7/layout/BasicProcessNew"/>
    <dgm:cxn modelId="{9EBD35F5-0090-479F-A025-F6CC0085F96B}" type="presParOf" srcId="{7B37C789-0CE8-43B9-B7A9-DD0F0D9986E1}" destId="{376465A9-04B7-4DEC-B4B2-52D7663BD9FD}" srcOrd="9" destOrd="0" presId="urn:microsoft.com/office/officeart/2016/7/layout/BasicProcessNew"/>
    <dgm:cxn modelId="{5E54158A-BB10-4FB1-8F15-D19E347A4BD0}" type="presParOf" srcId="{7B37C789-0CE8-43B9-B7A9-DD0F0D9986E1}" destId="{045E88F0-0D84-4D9E-8DFE-B70BB4DB89B3}" srcOrd="10" destOrd="0" presId="urn:microsoft.com/office/officeart/2016/7/layout/BasicProcessNew"/>
    <dgm:cxn modelId="{E0720B23-F4CB-4655-83F5-B39A939D9B51}" type="presParOf" srcId="{7B37C789-0CE8-43B9-B7A9-DD0F0D9986E1}" destId="{BD3D37ED-F444-49B0-ACA6-96083764E64B}" srcOrd="11" destOrd="0" presId="urn:microsoft.com/office/officeart/2016/7/layout/BasicProcessNew"/>
    <dgm:cxn modelId="{226F3F42-BFB4-4685-AABA-9B0D9753CD22}" type="presParOf" srcId="{7B37C789-0CE8-43B9-B7A9-DD0F0D9986E1}" destId="{2A493766-456F-4947-9D72-AABECC8FAB9E}" srcOrd="12" destOrd="0" presId="urn:microsoft.com/office/officeart/2016/7/layout/BasicProcessNew"/>
    <dgm:cxn modelId="{C0878DDA-A301-4763-8238-A8B27F622A65}" type="presParOf" srcId="{7B37C789-0CE8-43B9-B7A9-DD0F0D9986E1}" destId="{2BE09875-EA6E-46CA-9B5F-D71007843EFB}" srcOrd="13" destOrd="0" presId="urn:microsoft.com/office/officeart/2016/7/layout/BasicProcessNew"/>
    <dgm:cxn modelId="{ACD6E709-C187-46A0-B4E5-6B6081AF71CA}" type="presParOf" srcId="{7B37C789-0CE8-43B9-B7A9-DD0F0D9986E1}" destId="{394F0672-C202-4B0A-8FEB-C3E0DDB17FC3}" srcOrd="14" destOrd="0" presId="urn:microsoft.com/office/officeart/2016/7/layout/BasicProcessNew"/>
    <dgm:cxn modelId="{F87B8C5D-EA79-48FC-AB50-B844A5DC4ABB}" type="presParOf" srcId="{7B37C789-0CE8-43B9-B7A9-DD0F0D9986E1}" destId="{BA88C8D1-1C1D-467E-AFF2-91F1F366831A}" srcOrd="15" destOrd="0" presId="urn:microsoft.com/office/officeart/2016/7/layout/BasicProcessNew"/>
    <dgm:cxn modelId="{9B4B2F85-9E15-4D6F-9C51-5488BDDBA2C9}" type="presParOf" srcId="{7B37C789-0CE8-43B9-B7A9-DD0F0D9986E1}" destId="{FEBCBCF2-4345-4170-8464-D72280A6429F}" srcOrd="16" destOrd="0" presId="urn:microsoft.com/office/officeart/2016/7/layout/BasicProcessNew"/>
    <dgm:cxn modelId="{A4DE0764-390F-4A1C-99C4-9AC4BDBDB4DA}" type="presParOf" srcId="{7B37C789-0CE8-43B9-B7A9-DD0F0D9986E1}" destId="{2919084F-E5F2-4ED0-8505-5E1F82BE66EB}" srcOrd="17" destOrd="0" presId="urn:microsoft.com/office/officeart/2016/7/layout/BasicProcessNew"/>
    <dgm:cxn modelId="{F637516E-218B-4995-A496-15C86E2E18C1}" type="presParOf" srcId="{7B37C789-0CE8-43B9-B7A9-DD0F0D9986E1}" destId="{E135D1C6-CA81-4884-B4D7-1D97019574B2}" srcOrd="18" destOrd="0" presId="urn:microsoft.com/office/officeart/2016/7/layout/BasicProcessNew"/>
    <dgm:cxn modelId="{137E43B8-CAD8-4984-BD51-0B3B518040A9}" type="presParOf" srcId="{7B37C789-0CE8-43B9-B7A9-DD0F0D9986E1}" destId="{7E989449-F71D-4F8C-8DCC-EC5A8A0BB486}" srcOrd="19" destOrd="0" presId="urn:microsoft.com/office/officeart/2016/7/layout/BasicProcessNew"/>
    <dgm:cxn modelId="{F169BBD8-F3B9-4493-B0F6-E01D92D7DCE9}" type="presParOf" srcId="{7B37C789-0CE8-43B9-B7A9-DD0F0D9986E1}" destId="{05BF1C22-F961-4877-B33B-E67AF0906357}" srcOrd="20" destOrd="0" presId="urn:microsoft.com/office/officeart/2016/7/layout/BasicProcessNew"/>
    <dgm:cxn modelId="{0F01B793-6103-4D48-A395-F850F7008CCE}" type="presParOf" srcId="{7B37C789-0CE8-43B9-B7A9-DD0F0D9986E1}" destId="{4FF5351E-2D06-486D-98B1-BD94C756D801}" srcOrd="21" destOrd="0" presId="urn:microsoft.com/office/officeart/2016/7/layout/BasicProcessNew"/>
    <dgm:cxn modelId="{DD4F6B09-D451-48A3-97DE-3E54EC00D29F}" type="presParOf" srcId="{7B37C789-0CE8-43B9-B7A9-DD0F0D9986E1}" destId="{5CA10FB1-9327-4C41-99FC-EA5A4B851556}" srcOrd="22" destOrd="0" presId="urn:microsoft.com/office/officeart/2016/7/layout/BasicProcessNew"/>
    <dgm:cxn modelId="{5C97E829-F8E2-4EE5-8BF0-389FAFAE9011}" type="presParOf" srcId="{7B37C789-0CE8-43B9-B7A9-DD0F0D9986E1}" destId="{6193510E-BBEF-4771-A1B0-95E40AD9490E}" srcOrd="23" destOrd="0" presId="urn:microsoft.com/office/officeart/2016/7/layout/BasicProcessNew"/>
    <dgm:cxn modelId="{CB2EDA17-A12A-4B1D-B249-9EFC101AE096}" type="presParOf" srcId="{7B37C789-0CE8-43B9-B7A9-DD0F0D9986E1}" destId="{F0A205FB-D45B-4B32-90BA-8A79C69F9499}" srcOrd="24" destOrd="0" presId="urn:microsoft.com/office/officeart/2016/7/layout/Basic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A546C57-9A0A-4B27-B357-D36C07F9036C}"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AF4E68A-18FF-4874-8FE2-DEBB34B82829}">
      <dgm:prSet/>
      <dgm:spPr/>
      <dgm:t>
        <a:bodyPr/>
        <a:lstStyle/>
        <a:p>
          <a:pPr>
            <a:lnSpc>
              <a:spcPct val="100000"/>
            </a:lnSpc>
            <a:defRPr cap="all"/>
          </a:pPr>
          <a:r>
            <a:rPr lang="en-GB"/>
            <a:t>Emotion:</a:t>
          </a:r>
          <a:endParaRPr lang="en-US"/>
        </a:p>
      </dgm:t>
    </dgm:pt>
    <dgm:pt modelId="{1FFAF746-1EDF-4185-8DAB-81618C881DAD}" type="parTrans" cxnId="{B3F56285-E631-458F-994F-2DB7157FFA46}">
      <dgm:prSet/>
      <dgm:spPr/>
      <dgm:t>
        <a:bodyPr/>
        <a:lstStyle/>
        <a:p>
          <a:endParaRPr lang="en-US"/>
        </a:p>
      </dgm:t>
    </dgm:pt>
    <dgm:pt modelId="{6E2F67D4-D72E-419D-9466-8EA1E8EADFB5}" type="sibTrans" cxnId="{B3F56285-E631-458F-994F-2DB7157FFA46}">
      <dgm:prSet/>
      <dgm:spPr/>
      <dgm:t>
        <a:bodyPr/>
        <a:lstStyle/>
        <a:p>
          <a:endParaRPr lang="en-US"/>
        </a:p>
      </dgm:t>
    </dgm:pt>
    <dgm:pt modelId="{44620742-5277-42C3-AE10-ABA2A041CB27}">
      <dgm:prSet/>
      <dgm:spPr/>
      <dgm:t>
        <a:bodyPr/>
        <a:lstStyle/>
        <a:p>
          <a:pPr>
            <a:lnSpc>
              <a:spcPct val="100000"/>
            </a:lnSpc>
            <a:defRPr cap="all"/>
          </a:pPr>
          <a:r>
            <a:rPr lang="en-GB"/>
            <a:t>Emotion is a barrier in communication if you misunderstand what the person is trying to say to you while you speak to him ,he well feel that you impress himself or upset them.</a:t>
          </a:r>
          <a:endParaRPr lang="en-US"/>
        </a:p>
      </dgm:t>
    </dgm:pt>
    <dgm:pt modelId="{14895CE7-6984-41FB-9F44-FAC42B7778A0}" type="parTrans" cxnId="{3DFDB7F8-4C0A-40F0-9049-E418D5FDBA0E}">
      <dgm:prSet/>
      <dgm:spPr/>
      <dgm:t>
        <a:bodyPr/>
        <a:lstStyle/>
        <a:p>
          <a:endParaRPr lang="en-US"/>
        </a:p>
      </dgm:t>
    </dgm:pt>
    <dgm:pt modelId="{5BAA11B5-AB5A-44B9-B326-E17D0DC275C7}" type="sibTrans" cxnId="{3DFDB7F8-4C0A-40F0-9049-E418D5FDBA0E}">
      <dgm:prSet/>
      <dgm:spPr/>
      <dgm:t>
        <a:bodyPr/>
        <a:lstStyle/>
        <a:p>
          <a:endParaRPr lang="en-US"/>
        </a:p>
      </dgm:t>
    </dgm:pt>
    <dgm:pt modelId="{413CA635-3155-468D-9F63-126102755301}">
      <dgm:prSet/>
      <dgm:spPr/>
      <dgm:t>
        <a:bodyPr/>
        <a:lstStyle/>
        <a:p>
          <a:pPr>
            <a:lnSpc>
              <a:spcPct val="100000"/>
            </a:lnSpc>
            <a:defRPr cap="all"/>
          </a:pPr>
          <a:r>
            <a:rPr lang="en-GB"/>
            <a:t>Physical:</a:t>
          </a:r>
          <a:endParaRPr lang="en-US"/>
        </a:p>
      </dgm:t>
    </dgm:pt>
    <dgm:pt modelId="{14105C5D-08E3-4AFD-99C2-7865980ACE25}" type="parTrans" cxnId="{E637F152-45B5-4858-8180-F2DE81D31CD8}">
      <dgm:prSet/>
      <dgm:spPr/>
      <dgm:t>
        <a:bodyPr/>
        <a:lstStyle/>
        <a:p>
          <a:endParaRPr lang="en-US"/>
        </a:p>
      </dgm:t>
    </dgm:pt>
    <dgm:pt modelId="{CB6D3F85-106A-4091-828C-00B8865C25A2}" type="sibTrans" cxnId="{E637F152-45B5-4858-8180-F2DE81D31CD8}">
      <dgm:prSet/>
      <dgm:spPr/>
      <dgm:t>
        <a:bodyPr/>
        <a:lstStyle/>
        <a:p>
          <a:endParaRPr lang="en-US"/>
        </a:p>
      </dgm:t>
    </dgm:pt>
    <dgm:pt modelId="{B89EA952-BF2E-4B26-99B5-5E45307D073E}">
      <dgm:prSet/>
      <dgm:spPr/>
      <dgm:t>
        <a:bodyPr/>
        <a:lstStyle/>
        <a:p>
          <a:pPr>
            <a:lnSpc>
              <a:spcPct val="100000"/>
            </a:lnSpc>
            <a:defRPr cap="all"/>
          </a:pPr>
          <a:r>
            <a:rPr lang="en-GB"/>
            <a:t>It can be a barrier because of act of distraction that can easy to spot like noise or close the door are physical barriers to listening .</a:t>
          </a:r>
          <a:endParaRPr lang="en-US"/>
        </a:p>
      </dgm:t>
    </dgm:pt>
    <dgm:pt modelId="{5F813C2A-153E-4833-B7EE-E442F1C9264F}" type="parTrans" cxnId="{1FD1F6B4-EBCE-4379-B857-39C3C5695464}">
      <dgm:prSet/>
      <dgm:spPr/>
      <dgm:t>
        <a:bodyPr/>
        <a:lstStyle/>
        <a:p>
          <a:endParaRPr lang="en-US"/>
        </a:p>
      </dgm:t>
    </dgm:pt>
    <dgm:pt modelId="{1C7D76ED-22B9-471C-861A-6E1C1C89578B}" type="sibTrans" cxnId="{1FD1F6B4-EBCE-4379-B857-39C3C5695464}">
      <dgm:prSet/>
      <dgm:spPr/>
      <dgm:t>
        <a:bodyPr/>
        <a:lstStyle/>
        <a:p>
          <a:endParaRPr lang="en-US"/>
        </a:p>
      </dgm:t>
    </dgm:pt>
    <dgm:pt modelId="{3BB51306-C690-47E9-A7DB-22003FB5B515}">
      <dgm:prSet/>
      <dgm:spPr/>
      <dgm:t>
        <a:bodyPr/>
        <a:lstStyle/>
        <a:p>
          <a:pPr>
            <a:lnSpc>
              <a:spcPct val="100000"/>
            </a:lnSpc>
            <a:defRPr cap="all"/>
          </a:pPr>
          <a:r>
            <a:rPr lang="en-GB"/>
            <a:t>Psychological:</a:t>
          </a:r>
          <a:endParaRPr lang="en-US"/>
        </a:p>
      </dgm:t>
    </dgm:pt>
    <dgm:pt modelId="{A6989413-0755-40BB-BC1D-145022A863F7}" type="parTrans" cxnId="{782D80D6-EF64-4619-8A5D-BF033AD3CED3}">
      <dgm:prSet/>
      <dgm:spPr/>
      <dgm:t>
        <a:bodyPr/>
        <a:lstStyle/>
        <a:p>
          <a:endParaRPr lang="en-US"/>
        </a:p>
      </dgm:t>
    </dgm:pt>
    <dgm:pt modelId="{97752A83-9B49-46FC-9419-E97DD2988709}" type="sibTrans" cxnId="{782D80D6-EF64-4619-8A5D-BF033AD3CED3}">
      <dgm:prSet/>
      <dgm:spPr/>
      <dgm:t>
        <a:bodyPr/>
        <a:lstStyle/>
        <a:p>
          <a:endParaRPr lang="en-US"/>
        </a:p>
      </dgm:t>
    </dgm:pt>
    <dgm:pt modelId="{2E36F79E-E333-44DC-91F1-A12555C5C92C}">
      <dgm:prSet/>
      <dgm:spPr/>
      <dgm:t>
        <a:bodyPr/>
        <a:lstStyle/>
        <a:p>
          <a:pPr>
            <a:lnSpc>
              <a:spcPct val="100000"/>
            </a:lnSpc>
            <a:defRPr cap="all"/>
          </a:pPr>
          <a:r>
            <a:rPr lang="en-GB"/>
            <a:t>Lack of attention ,the communication will face challenges and become ineffective when a person mind is distracted.</a:t>
          </a:r>
          <a:endParaRPr lang="en-US"/>
        </a:p>
      </dgm:t>
    </dgm:pt>
    <dgm:pt modelId="{C8EADAC1-FA06-4756-BD0E-61DF4ABEB61B}" type="parTrans" cxnId="{E52BD2D8-FF58-4422-9D5B-42C9E6675AD5}">
      <dgm:prSet/>
      <dgm:spPr/>
      <dgm:t>
        <a:bodyPr/>
        <a:lstStyle/>
        <a:p>
          <a:endParaRPr lang="en-US"/>
        </a:p>
      </dgm:t>
    </dgm:pt>
    <dgm:pt modelId="{CC525134-80C2-47E1-BA1E-564BDF452A82}" type="sibTrans" cxnId="{E52BD2D8-FF58-4422-9D5B-42C9E6675AD5}">
      <dgm:prSet/>
      <dgm:spPr/>
      <dgm:t>
        <a:bodyPr/>
        <a:lstStyle/>
        <a:p>
          <a:endParaRPr lang="en-US"/>
        </a:p>
      </dgm:t>
    </dgm:pt>
    <dgm:pt modelId="{0A48C05F-7069-45E8-BBE6-440A6D95B3F4}" type="pres">
      <dgm:prSet presAssocID="{0A546C57-9A0A-4B27-B357-D36C07F9036C}" presName="root" presStyleCnt="0">
        <dgm:presLayoutVars>
          <dgm:dir/>
          <dgm:resizeHandles val="exact"/>
        </dgm:presLayoutVars>
      </dgm:prSet>
      <dgm:spPr/>
    </dgm:pt>
    <dgm:pt modelId="{C6803D5E-1440-4B51-A615-0E049B7901E1}" type="pres">
      <dgm:prSet presAssocID="{7AF4E68A-18FF-4874-8FE2-DEBB34B82829}" presName="compNode" presStyleCnt="0"/>
      <dgm:spPr/>
    </dgm:pt>
    <dgm:pt modelId="{91D508DA-EE39-417D-8F58-3CB71730B142}" type="pres">
      <dgm:prSet presAssocID="{7AF4E68A-18FF-4874-8FE2-DEBB34B82829}" presName="iconBgRect" presStyleLbl="bgShp" presStyleIdx="0" presStyleCnt="6"/>
      <dgm:spPr>
        <a:prstGeom prst="round2DiagRect">
          <a:avLst>
            <a:gd name="adj1" fmla="val 29727"/>
            <a:gd name="adj2" fmla="val 0"/>
          </a:avLst>
        </a:prstGeom>
      </dgm:spPr>
    </dgm:pt>
    <dgm:pt modelId="{2450E8EC-1D0F-4DC4-B597-E6D605B1FB2E}" type="pres">
      <dgm:prSet presAssocID="{7AF4E68A-18FF-4874-8FE2-DEBB34B8282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unny Face Outline"/>
        </a:ext>
      </dgm:extLst>
    </dgm:pt>
    <dgm:pt modelId="{37F1192D-276E-4FD4-B060-20B6D9364626}" type="pres">
      <dgm:prSet presAssocID="{7AF4E68A-18FF-4874-8FE2-DEBB34B82829}" presName="spaceRect" presStyleCnt="0"/>
      <dgm:spPr/>
    </dgm:pt>
    <dgm:pt modelId="{A503384B-E81B-4986-8ACE-E57E7E41C78B}" type="pres">
      <dgm:prSet presAssocID="{7AF4E68A-18FF-4874-8FE2-DEBB34B82829}" presName="textRect" presStyleLbl="revTx" presStyleIdx="0" presStyleCnt="6">
        <dgm:presLayoutVars>
          <dgm:chMax val="1"/>
          <dgm:chPref val="1"/>
        </dgm:presLayoutVars>
      </dgm:prSet>
      <dgm:spPr/>
    </dgm:pt>
    <dgm:pt modelId="{6B61B262-1196-4F93-9C7A-5809B66ADD7B}" type="pres">
      <dgm:prSet presAssocID="{6E2F67D4-D72E-419D-9466-8EA1E8EADFB5}" presName="sibTrans" presStyleCnt="0"/>
      <dgm:spPr/>
    </dgm:pt>
    <dgm:pt modelId="{4B674883-DC05-43F5-A339-02E2B206E433}" type="pres">
      <dgm:prSet presAssocID="{44620742-5277-42C3-AE10-ABA2A041CB27}" presName="compNode" presStyleCnt="0"/>
      <dgm:spPr/>
    </dgm:pt>
    <dgm:pt modelId="{18E58119-E585-4F52-AB04-7B0CB35FA45F}" type="pres">
      <dgm:prSet presAssocID="{44620742-5277-42C3-AE10-ABA2A041CB27}" presName="iconBgRect" presStyleLbl="bgShp" presStyleIdx="1" presStyleCnt="6"/>
      <dgm:spPr>
        <a:prstGeom prst="round2DiagRect">
          <a:avLst>
            <a:gd name="adj1" fmla="val 29727"/>
            <a:gd name="adj2" fmla="val 0"/>
          </a:avLst>
        </a:prstGeom>
      </dgm:spPr>
    </dgm:pt>
    <dgm:pt modelId="{724CE55D-6F9E-49FA-81B5-BAE65A515EAC}" type="pres">
      <dgm:prSet presAssocID="{44620742-5277-42C3-AE10-ABA2A041CB2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108D6105-CBF9-43BE-9C5D-3F0943A6C621}" type="pres">
      <dgm:prSet presAssocID="{44620742-5277-42C3-AE10-ABA2A041CB27}" presName="spaceRect" presStyleCnt="0"/>
      <dgm:spPr/>
    </dgm:pt>
    <dgm:pt modelId="{8057CB33-1F88-45A0-9456-FD3DB1850006}" type="pres">
      <dgm:prSet presAssocID="{44620742-5277-42C3-AE10-ABA2A041CB27}" presName="textRect" presStyleLbl="revTx" presStyleIdx="1" presStyleCnt="6">
        <dgm:presLayoutVars>
          <dgm:chMax val="1"/>
          <dgm:chPref val="1"/>
        </dgm:presLayoutVars>
      </dgm:prSet>
      <dgm:spPr/>
    </dgm:pt>
    <dgm:pt modelId="{077865A8-4F0D-4B4D-87D0-6AA77C33F684}" type="pres">
      <dgm:prSet presAssocID="{5BAA11B5-AB5A-44B9-B326-E17D0DC275C7}" presName="sibTrans" presStyleCnt="0"/>
      <dgm:spPr/>
    </dgm:pt>
    <dgm:pt modelId="{A7751D5E-FF90-4419-A23B-B74F0385A434}" type="pres">
      <dgm:prSet presAssocID="{413CA635-3155-468D-9F63-126102755301}" presName="compNode" presStyleCnt="0"/>
      <dgm:spPr/>
    </dgm:pt>
    <dgm:pt modelId="{43B4BBC6-F5FB-48CF-A5C4-32FCF3950068}" type="pres">
      <dgm:prSet presAssocID="{413CA635-3155-468D-9F63-126102755301}" presName="iconBgRect" presStyleLbl="bgShp" presStyleIdx="2" presStyleCnt="6"/>
      <dgm:spPr>
        <a:prstGeom prst="round2DiagRect">
          <a:avLst>
            <a:gd name="adj1" fmla="val 29727"/>
            <a:gd name="adj2" fmla="val 0"/>
          </a:avLst>
        </a:prstGeom>
      </dgm:spPr>
    </dgm:pt>
    <dgm:pt modelId="{06AC0596-C09B-4678-B911-27A0E55C53AB}" type="pres">
      <dgm:prSet presAssocID="{413CA635-3155-468D-9F63-12610275530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dy Builder"/>
        </a:ext>
      </dgm:extLst>
    </dgm:pt>
    <dgm:pt modelId="{5B5CC244-63AB-4AD3-854A-8A6877162057}" type="pres">
      <dgm:prSet presAssocID="{413CA635-3155-468D-9F63-126102755301}" presName="spaceRect" presStyleCnt="0"/>
      <dgm:spPr/>
    </dgm:pt>
    <dgm:pt modelId="{2D16433D-B827-4463-AC6A-DD2E429764AA}" type="pres">
      <dgm:prSet presAssocID="{413CA635-3155-468D-9F63-126102755301}" presName="textRect" presStyleLbl="revTx" presStyleIdx="2" presStyleCnt="6">
        <dgm:presLayoutVars>
          <dgm:chMax val="1"/>
          <dgm:chPref val="1"/>
        </dgm:presLayoutVars>
      </dgm:prSet>
      <dgm:spPr/>
    </dgm:pt>
    <dgm:pt modelId="{7741EB50-4AEA-4CF4-A93A-DBC218A4702E}" type="pres">
      <dgm:prSet presAssocID="{CB6D3F85-106A-4091-828C-00B8865C25A2}" presName="sibTrans" presStyleCnt="0"/>
      <dgm:spPr/>
    </dgm:pt>
    <dgm:pt modelId="{07081599-3935-4338-8C08-5A8EB446AF1B}" type="pres">
      <dgm:prSet presAssocID="{B89EA952-BF2E-4B26-99B5-5E45307D073E}" presName="compNode" presStyleCnt="0"/>
      <dgm:spPr/>
    </dgm:pt>
    <dgm:pt modelId="{8303B1C9-0D6A-4F95-97B6-74F4FA7FC015}" type="pres">
      <dgm:prSet presAssocID="{B89EA952-BF2E-4B26-99B5-5E45307D073E}" presName="iconBgRect" presStyleLbl="bgShp" presStyleIdx="3" presStyleCnt="6"/>
      <dgm:spPr>
        <a:prstGeom prst="round2DiagRect">
          <a:avLst>
            <a:gd name="adj1" fmla="val 29727"/>
            <a:gd name="adj2" fmla="val 0"/>
          </a:avLst>
        </a:prstGeom>
      </dgm:spPr>
    </dgm:pt>
    <dgm:pt modelId="{7A0DDAE4-AB5D-4E1C-AC20-3A632F933C25}" type="pres">
      <dgm:prSet presAssocID="{B89EA952-BF2E-4B26-99B5-5E45307D073E}"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eaf"/>
        </a:ext>
      </dgm:extLst>
    </dgm:pt>
    <dgm:pt modelId="{84A81EA8-4080-46CB-91FC-6B199C264D6C}" type="pres">
      <dgm:prSet presAssocID="{B89EA952-BF2E-4B26-99B5-5E45307D073E}" presName="spaceRect" presStyleCnt="0"/>
      <dgm:spPr/>
    </dgm:pt>
    <dgm:pt modelId="{AC53366A-A5D9-47E0-BE85-268B9E4FBC7E}" type="pres">
      <dgm:prSet presAssocID="{B89EA952-BF2E-4B26-99B5-5E45307D073E}" presName="textRect" presStyleLbl="revTx" presStyleIdx="3" presStyleCnt="6">
        <dgm:presLayoutVars>
          <dgm:chMax val="1"/>
          <dgm:chPref val="1"/>
        </dgm:presLayoutVars>
      </dgm:prSet>
      <dgm:spPr/>
    </dgm:pt>
    <dgm:pt modelId="{E480E7AA-4DB9-4512-9CD1-BE38101D2ED4}" type="pres">
      <dgm:prSet presAssocID="{1C7D76ED-22B9-471C-861A-6E1C1C89578B}" presName="sibTrans" presStyleCnt="0"/>
      <dgm:spPr/>
    </dgm:pt>
    <dgm:pt modelId="{973F4D85-99CB-4599-B456-81A436B6C807}" type="pres">
      <dgm:prSet presAssocID="{3BB51306-C690-47E9-A7DB-22003FB5B515}" presName="compNode" presStyleCnt="0"/>
      <dgm:spPr/>
    </dgm:pt>
    <dgm:pt modelId="{C1B8801D-2EC0-4CD5-847C-671B3A8BDA70}" type="pres">
      <dgm:prSet presAssocID="{3BB51306-C690-47E9-A7DB-22003FB5B515}" presName="iconBgRect" presStyleLbl="bgShp" presStyleIdx="4" presStyleCnt="6"/>
      <dgm:spPr>
        <a:prstGeom prst="round2DiagRect">
          <a:avLst>
            <a:gd name="adj1" fmla="val 29727"/>
            <a:gd name="adj2" fmla="val 0"/>
          </a:avLst>
        </a:prstGeom>
      </dgm:spPr>
    </dgm:pt>
    <dgm:pt modelId="{F0EBE775-7BAB-4D7C-9F4D-63502DB6C400}" type="pres">
      <dgm:prSet presAssocID="{3BB51306-C690-47E9-A7DB-22003FB5B51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rain in head"/>
        </a:ext>
      </dgm:extLst>
    </dgm:pt>
    <dgm:pt modelId="{C1FB97B9-5A50-4663-9A24-B48720775756}" type="pres">
      <dgm:prSet presAssocID="{3BB51306-C690-47E9-A7DB-22003FB5B515}" presName="spaceRect" presStyleCnt="0"/>
      <dgm:spPr/>
    </dgm:pt>
    <dgm:pt modelId="{0204307E-87F2-43B2-9CB5-0CB94DD97E11}" type="pres">
      <dgm:prSet presAssocID="{3BB51306-C690-47E9-A7DB-22003FB5B515}" presName="textRect" presStyleLbl="revTx" presStyleIdx="4" presStyleCnt="6">
        <dgm:presLayoutVars>
          <dgm:chMax val="1"/>
          <dgm:chPref val="1"/>
        </dgm:presLayoutVars>
      </dgm:prSet>
      <dgm:spPr/>
    </dgm:pt>
    <dgm:pt modelId="{C05F43F2-679C-45E0-970E-3DFB6C51F9E0}" type="pres">
      <dgm:prSet presAssocID="{97752A83-9B49-46FC-9419-E97DD2988709}" presName="sibTrans" presStyleCnt="0"/>
      <dgm:spPr/>
    </dgm:pt>
    <dgm:pt modelId="{B5405D89-DD8C-4772-88B1-8E6CE76E5658}" type="pres">
      <dgm:prSet presAssocID="{2E36F79E-E333-44DC-91F1-A12555C5C92C}" presName="compNode" presStyleCnt="0"/>
      <dgm:spPr/>
    </dgm:pt>
    <dgm:pt modelId="{32BB98B5-79C9-4317-BBB0-9F82765FC36C}" type="pres">
      <dgm:prSet presAssocID="{2E36F79E-E333-44DC-91F1-A12555C5C92C}" presName="iconBgRect" presStyleLbl="bgShp" presStyleIdx="5" presStyleCnt="6"/>
      <dgm:spPr>
        <a:prstGeom prst="round2DiagRect">
          <a:avLst>
            <a:gd name="adj1" fmla="val 29727"/>
            <a:gd name="adj2" fmla="val 0"/>
          </a:avLst>
        </a:prstGeom>
      </dgm:spPr>
    </dgm:pt>
    <dgm:pt modelId="{32E47609-8540-4375-A205-0C4BC002C763}" type="pres">
      <dgm:prSet presAssocID="{2E36F79E-E333-44DC-91F1-A12555C5C92C}"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d with Gears"/>
        </a:ext>
      </dgm:extLst>
    </dgm:pt>
    <dgm:pt modelId="{6AAC02D0-E327-478B-8BDE-78C53737CFA7}" type="pres">
      <dgm:prSet presAssocID="{2E36F79E-E333-44DC-91F1-A12555C5C92C}" presName="spaceRect" presStyleCnt="0"/>
      <dgm:spPr/>
    </dgm:pt>
    <dgm:pt modelId="{55FA1C5F-F058-471E-9FEF-183DE412417E}" type="pres">
      <dgm:prSet presAssocID="{2E36F79E-E333-44DC-91F1-A12555C5C92C}" presName="textRect" presStyleLbl="revTx" presStyleIdx="5" presStyleCnt="6">
        <dgm:presLayoutVars>
          <dgm:chMax val="1"/>
          <dgm:chPref val="1"/>
        </dgm:presLayoutVars>
      </dgm:prSet>
      <dgm:spPr/>
    </dgm:pt>
  </dgm:ptLst>
  <dgm:cxnLst>
    <dgm:cxn modelId="{59B5F33C-0D95-43C9-99A4-41664CD83C5F}" type="presOf" srcId="{B89EA952-BF2E-4B26-99B5-5E45307D073E}" destId="{AC53366A-A5D9-47E0-BE85-268B9E4FBC7E}" srcOrd="0" destOrd="0" presId="urn:microsoft.com/office/officeart/2018/5/layout/IconLeafLabelList"/>
    <dgm:cxn modelId="{E637F152-45B5-4858-8180-F2DE81D31CD8}" srcId="{0A546C57-9A0A-4B27-B357-D36C07F9036C}" destId="{413CA635-3155-468D-9F63-126102755301}" srcOrd="2" destOrd="0" parTransId="{14105C5D-08E3-4AFD-99C2-7865980ACE25}" sibTransId="{CB6D3F85-106A-4091-828C-00B8865C25A2}"/>
    <dgm:cxn modelId="{32E33183-3548-437A-BCEB-3DEEE772010A}" type="presOf" srcId="{3BB51306-C690-47E9-A7DB-22003FB5B515}" destId="{0204307E-87F2-43B2-9CB5-0CB94DD97E11}" srcOrd="0" destOrd="0" presId="urn:microsoft.com/office/officeart/2018/5/layout/IconLeafLabelList"/>
    <dgm:cxn modelId="{B3F56285-E631-458F-994F-2DB7157FFA46}" srcId="{0A546C57-9A0A-4B27-B357-D36C07F9036C}" destId="{7AF4E68A-18FF-4874-8FE2-DEBB34B82829}" srcOrd="0" destOrd="0" parTransId="{1FFAF746-1EDF-4185-8DAB-81618C881DAD}" sibTransId="{6E2F67D4-D72E-419D-9466-8EA1E8EADFB5}"/>
    <dgm:cxn modelId="{BBD547AB-F671-4FD1-AC0E-76CA3AC2EB49}" type="presOf" srcId="{2E36F79E-E333-44DC-91F1-A12555C5C92C}" destId="{55FA1C5F-F058-471E-9FEF-183DE412417E}" srcOrd="0" destOrd="0" presId="urn:microsoft.com/office/officeart/2018/5/layout/IconLeafLabelList"/>
    <dgm:cxn modelId="{1FD1F6B4-EBCE-4379-B857-39C3C5695464}" srcId="{0A546C57-9A0A-4B27-B357-D36C07F9036C}" destId="{B89EA952-BF2E-4B26-99B5-5E45307D073E}" srcOrd="3" destOrd="0" parTransId="{5F813C2A-153E-4833-B7EE-E442F1C9264F}" sibTransId="{1C7D76ED-22B9-471C-861A-6E1C1C89578B}"/>
    <dgm:cxn modelId="{2033BCBD-A739-462B-B1C5-5B305292F8C9}" type="presOf" srcId="{0A546C57-9A0A-4B27-B357-D36C07F9036C}" destId="{0A48C05F-7069-45E8-BBE6-440A6D95B3F4}" srcOrd="0" destOrd="0" presId="urn:microsoft.com/office/officeart/2018/5/layout/IconLeafLabelList"/>
    <dgm:cxn modelId="{15E28ACD-49C1-4F36-967A-A1C11CB9E083}" type="presOf" srcId="{44620742-5277-42C3-AE10-ABA2A041CB27}" destId="{8057CB33-1F88-45A0-9456-FD3DB1850006}" srcOrd="0" destOrd="0" presId="urn:microsoft.com/office/officeart/2018/5/layout/IconLeafLabelList"/>
    <dgm:cxn modelId="{782D80D6-EF64-4619-8A5D-BF033AD3CED3}" srcId="{0A546C57-9A0A-4B27-B357-D36C07F9036C}" destId="{3BB51306-C690-47E9-A7DB-22003FB5B515}" srcOrd="4" destOrd="0" parTransId="{A6989413-0755-40BB-BC1D-145022A863F7}" sibTransId="{97752A83-9B49-46FC-9419-E97DD2988709}"/>
    <dgm:cxn modelId="{E52BD2D8-FF58-4422-9D5B-42C9E6675AD5}" srcId="{0A546C57-9A0A-4B27-B357-D36C07F9036C}" destId="{2E36F79E-E333-44DC-91F1-A12555C5C92C}" srcOrd="5" destOrd="0" parTransId="{C8EADAC1-FA06-4756-BD0E-61DF4ABEB61B}" sibTransId="{CC525134-80C2-47E1-BA1E-564BDF452A82}"/>
    <dgm:cxn modelId="{0702B3F2-40EA-41F6-B9B4-07EB8F3DEB3B}" type="presOf" srcId="{7AF4E68A-18FF-4874-8FE2-DEBB34B82829}" destId="{A503384B-E81B-4986-8ACE-E57E7E41C78B}" srcOrd="0" destOrd="0" presId="urn:microsoft.com/office/officeart/2018/5/layout/IconLeafLabelList"/>
    <dgm:cxn modelId="{3DFDB7F8-4C0A-40F0-9049-E418D5FDBA0E}" srcId="{0A546C57-9A0A-4B27-B357-D36C07F9036C}" destId="{44620742-5277-42C3-AE10-ABA2A041CB27}" srcOrd="1" destOrd="0" parTransId="{14895CE7-6984-41FB-9F44-FAC42B7778A0}" sibTransId="{5BAA11B5-AB5A-44B9-B326-E17D0DC275C7}"/>
    <dgm:cxn modelId="{B4B7B8FB-DA3E-4576-8E02-90E94C27877B}" type="presOf" srcId="{413CA635-3155-468D-9F63-126102755301}" destId="{2D16433D-B827-4463-AC6A-DD2E429764AA}" srcOrd="0" destOrd="0" presId="urn:microsoft.com/office/officeart/2018/5/layout/IconLeafLabelList"/>
    <dgm:cxn modelId="{120578EF-D999-465E-B1F7-7C3CBBE15440}" type="presParOf" srcId="{0A48C05F-7069-45E8-BBE6-440A6D95B3F4}" destId="{C6803D5E-1440-4B51-A615-0E049B7901E1}" srcOrd="0" destOrd="0" presId="urn:microsoft.com/office/officeart/2018/5/layout/IconLeafLabelList"/>
    <dgm:cxn modelId="{9FB173E2-93EA-4165-8616-AE07A77DF743}" type="presParOf" srcId="{C6803D5E-1440-4B51-A615-0E049B7901E1}" destId="{91D508DA-EE39-417D-8F58-3CB71730B142}" srcOrd="0" destOrd="0" presId="urn:microsoft.com/office/officeart/2018/5/layout/IconLeafLabelList"/>
    <dgm:cxn modelId="{53705D8C-A3B4-445D-BA82-96F350D7E90F}" type="presParOf" srcId="{C6803D5E-1440-4B51-A615-0E049B7901E1}" destId="{2450E8EC-1D0F-4DC4-B597-E6D605B1FB2E}" srcOrd="1" destOrd="0" presId="urn:microsoft.com/office/officeart/2018/5/layout/IconLeafLabelList"/>
    <dgm:cxn modelId="{61DE4619-AEAC-4C77-B383-B69DC25F7C30}" type="presParOf" srcId="{C6803D5E-1440-4B51-A615-0E049B7901E1}" destId="{37F1192D-276E-4FD4-B060-20B6D9364626}" srcOrd="2" destOrd="0" presId="urn:microsoft.com/office/officeart/2018/5/layout/IconLeafLabelList"/>
    <dgm:cxn modelId="{09EDE5B1-B190-4C82-9F0E-F00A2C8B4853}" type="presParOf" srcId="{C6803D5E-1440-4B51-A615-0E049B7901E1}" destId="{A503384B-E81B-4986-8ACE-E57E7E41C78B}" srcOrd="3" destOrd="0" presId="urn:microsoft.com/office/officeart/2018/5/layout/IconLeafLabelList"/>
    <dgm:cxn modelId="{7B506F27-1C57-4B02-AEF1-916A20E02DE8}" type="presParOf" srcId="{0A48C05F-7069-45E8-BBE6-440A6D95B3F4}" destId="{6B61B262-1196-4F93-9C7A-5809B66ADD7B}" srcOrd="1" destOrd="0" presId="urn:microsoft.com/office/officeart/2018/5/layout/IconLeafLabelList"/>
    <dgm:cxn modelId="{EA7235B0-D2B3-4A09-811C-83E228B306B2}" type="presParOf" srcId="{0A48C05F-7069-45E8-BBE6-440A6D95B3F4}" destId="{4B674883-DC05-43F5-A339-02E2B206E433}" srcOrd="2" destOrd="0" presId="urn:microsoft.com/office/officeart/2018/5/layout/IconLeafLabelList"/>
    <dgm:cxn modelId="{F6DA2E56-EF2B-41DE-8BD4-20D71A60CF93}" type="presParOf" srcId="{4B674883-DC05-43F5-A339-02E2B206E433}" destId="{18E58119-E585-4F52-AB04-7B0CB35FA45F}" srcOrd="0" destOrd="0" presId="urn:microsoft.com/office/officeart/2018/5/layout/IconLeafLabelList"/>
    <dgm:cxn modelId="{902A9912-C761-44A7-B586-23BAF5CE3896}" type="presParOf" srcId="{4B674883-DC05-43F5-A339-02E2B206E433}" destId="{724CE55D-6F9E-49FA-81B5-BAE65A515EAC}" srcOrd="1" destOrd="0" presId="urn:microsoft.com/office/officeart/2018/5/layout/IconLeafLabelList"/>
    <dgm:cxn modelId="{220D5E99-322F-4894-A3FC-0A80A4742FDB}" type="presParOf" srcId="{4B674883-DC05-43F5-A339-02E2B206E433}" destId="{108D6105-CBF9-43BE-9C5D-3F0943A6C621}" srcOrd="2" destOrd="0" presId="urn:microsoft.com/office/officeart/2018/5/layout/IconLeafLabelList"/>
    <dgm:cxn modelId="{991E61F1-9044-4B8F-A0DE-DC643162DE6C}" type="presParOf" srcId="{4B674883-DC05-43F5-A339-02E2B206E433}" destId="{8057CB33-1F88-45A0-9456-FD3DB1850006}" srcOrd="3" destOrd="0" presId="urn:microsoft.com/office/officeart/2018/5/layout/IconLeafLabelList"/>
    <dgm:cxn modelId="{50FBFABF-3610-4BAD-BAEE-8C10163E0CB3}" type="presParOf" srcId="{0A48C05F-7069-45E8-BBE6-440A6D95B3F4}" destId="{077865A8-4F0D-4B4D-87D0-6AA77C33F684}" srcOrd="3" destOrd="0" presId="urn:microsoft.com/office/officeart/2018/5/layout/IconLeafLabelList"/>
    <dgm:cxn modelId="{0A0FA981-0F3C-485A-B161-2A419ECA59C6}" type="presParOf" srcId="{0A48C05F-7069-45E8-BBE6-440A6D95B3F4}" destId="{A7751D5E-FF90-4419-A23B-B74F0385A434}" srcOrd="4" destOrd="0" presId="urn:microsoft.com/office/officeart/2018/5/layout/IconLeafLabelList"/>
    <dgm:cxn modelId="{396642B7-A601-4E27-8C56-9BB03134C746}" type="presParOf" srcId="{A7751D5E-FF90-4419-A23B-B74F0385A434}" destId="{43B4BBC6-F5FB-48CF-A5C4-32FCF3950068}" srcOrd="0" destOrd="0" presId="urn:microsoft.com/office/officeart/2018/5/layout/IconLeafLabelList"/>
    <dgm:cxn modelId="{327A8967-AECD-4098-83DD-D3D9BA29EE95}" type="presParOf" srcId="{A7751D5E-FF90-4419-A23B-B74F0385A434}" destId="{06AC0596-C09B-4678-B911-27A0E55C53AB}" srcOrd="1" destOrd="0" presId="urn:microsoft.com/office/officeart/2018/5/layout/IconLeafLabelList"/>
    <dgm:cxn modelId="{153A8C64-4E45-4EEB-8D51-6BEB3B35E97B}" type="presParOf" srcId="{A7751D5E-FF90-4419-A23B-B74F0385A434}" destId="{5B5CC244-63AB-4AD3-854A-8A6877162057}" srcOrd="2" destOrd="0" presId="urn:microsoft.com/office/officeart/2018/5/layout/IconLeafLabelList"/>
    <dgm:cxn modelId="{C86862CC-6272-41C6-BE90-D7D0A9ECE37E}" type="presParOf" srcId="{A7751D5E-FF90-4419-A23B-B74F0385A434}" destId="{2D16433D-B827-4463-AC6A-DD2E429764AA}" srcOrd="3" destOrd="0" presId="urn:microsoft.com/office/officeart/2018/5/layout/IconLeafLabelList"/>
    <dgm:cxn modelId="{7A4F0C52-4FD2-48B5-A730-4C939AE47051}" type="presParOf" srcId="{0A48C05F-7069-45E8-BBE6-440A6D95B3F4}" destId="{7741EB50-4AEA-4CF4-A93A-DBC218A4702E}" srcOrd="5" destOrd="0" presId="urn:microsoft.com/office/officeart/2018/5/layout/IconLeafLabelList"/>
    <dgm:cxn modelId="{E562EF91-F69F-4799-89E3-AAA00F74D3F0}" type="presParOf" srcId="{0A48C05F-7069-45E8-BBE6-440A6D95B3F4}" destId="{07081599-3935-4338-8C08-5A8EB446AF1B}" srcOrd="6" destOrd="0" presId="urn:microsoft.com/office/officeart/2018/5/layout/IconLeafLabelList"/>
    <dgm:cxn modelId="{D231191A-B2C2-4AF0-AC85-5E3575F183B6}" type="presParOf" srcId="{07081599-3935-4338-8C08-5A8EB446AF1B}" destId="{8303B1C9-0D6A-4F95-97B6-74F4FA7FC015}" srcOrd="0" destOrd="0" presId="urn:microsoft.com/office/officeart/2018/5/layout/IconLeafLabelList"/>
    <dgm:cxn modelId="{C2A1DC5D-BCF5-4F36-B656-D3E70ABB490B}" type="presParOf" srcId="{07081599-3935-4338-8C08-5A8EB446AF1B}" destId="{7A0DDAE4-AB5D-4E1C-AC20-3A632F933C25}" srcOrd="1" destOrd="0" presId="urn:microsoft.com/office/officeart/2018/5/layout/IconLeafLabelList"/>
    <dgm:cxn modelId="{27EDBB62-6EE5-439A-99C3-631A21599B9B}" type="presParOf" srcId="{07081599-3935-4338-8C08-5A8EB446AF1B}" destId="{84A81EA8-4080-46CB-91FC-6B199C264D6C}" srcOrd="2" destOrd="0" presId="urn:microsoft.com/office/officeart/2018/5/layout/IconLeafLabelList"/>
    <dgm:cxn modelId="{B85472A2-344B-4DEB-8CD4-044D0B71A216}" type="presParOf" srcId="{07081599-3935-4338-8C08-5A8EB446AF1B}" destId="{AC53366A-A5D9-47E0-BE85-268B9E4FBC7E}" srcOrd="3" destOrd="0" presId="urn:microsoft.com/office/officeart/2018/5/layout/IconLeafLabelList"/>
    <dgm:cxn modelId="{8BC15318-B88D-46A9-AFE5-29B034412CD6}" type="presParOf" srcId="{0A48C05F-7069-45E8-BBE6-440A6D95B3F4}" destId="{E480E7AA-4DB9-4512-9CD1-BE38101D2ED4}" srcOrd="7" destOrd="0" presId="urn:microsoft.com/office/officeart/2018/5/layout/IconLeafLabelList"/>
    <dgm:cxn modelId="{9D5B740A-2161-4416-B179-A2016B5E2B83}" type="presParOf" srcId="{0A48C05F-7069-45E8-BBE6-440A6D95B3F4}" destId="{973F4D85-99CB-4599-B456-81A436B6C807}" srcOrd="8" destOrd="0" presId="urn:microsoft.com/office/officeart/2018/5/layout/IconLeafLabelList"/>
    <dgm:cxn modelId="{04907254-6DD8-468C-BCE2-0CF43D904277}" type="presParOf" srcId="{973F4D85-99CB-4599-B456-81A436B6C807}" destId="{C1B8801D-2EC0-4CD5-847C-671B3A8BDA70}" srcOrd="0" destOrd="0" presId="urn:microsoft.com/office/officeart/2018/5/layout/IconLeafLabelList"/>
    <dgm:cxn modelId="{CC8322B3-5E9C-4FB3-BDBE-6B35BAF8C555}" type="presParOf" srcId="{973F4D85-99CB-4599-B456-81A436B6C807}" destId="{F0EBE775-7BAB-4D7C-9F4D-63502DB6C400}" srcOrd="1" destOrd="0" presId="urn:microsoft.com/office/officeart/2018/5/layout/IconLeafLabelList"/>
    <dgm:cxn modelId="{2B57634A-665B-44A5-BF7F-64FC87B9E66C}" type="presParOf" srcId="{973F4D85-99CB-4599-B456-81A436B6C807}" destId="{C1FB97B9-5A50-4663-9A24-B48720775756}" srcOrd="2" destOrd="0" presId="urn:microsoft.com/office/officeart/2018/5/layout/IconLeafLabelList"/>
    <dgm:cxn modelId="{3DFB4AAF-F718-4016-9209-D94CF6EA71D3}" type="presParOf" srcId="{973F4D85-99CB-4599-B456-81A436B6C807}" destId="{0204307E-87F2-43B2-9CB5-0CB94DD97E11}" srcOrd="3" destOrd="0" presId="urn:microsoft.com/office/officeart/2018/5/layout/IconLeafLabelList"/>
    <dgm:cxn modelId="{4CA26716-17D0-445D-9373-E61A127EDD3B}" type="presParOf" srcId="{0A48C05F-7069-45E8-BBE6-440A6D95B3F4}" destId="{C05F43F2-679C-45E0-970E-3DFB6C51F9E0}" srcOrd="9" destOrd="0" presId="urn:microsoft.com/office/officeart/2018/5/layout/IconLeafLabelList"/>
    <dgm:cxn modelId="{DEE06F36-14C5-4290-8FC4-A58623E1E565}" type="presParOf" srcId="{0A48C05F-7069-45E8-BBE6-440A6D95B3F4}" destId="{B5405D89-DD8C-4772-88B1-8E6CE76E5658}" srcOrd="10" destOrd="0" presId="urn:microsoft.com/office/officeart/2018/5/layout/IconLeafLabelList"/>
    <dgm:cxn modelId="{991E5B3F-6803-47B2-BA42-865EE9898D6F}" type="presParOf" srcId="{B5405D89-DD8C-4772-88B1-8E6CE76E5658}" destId="{32BB98B5-79C9-4317-BBB0-9F82765FC36C}" srcOrd="0" destOrd="0" presId="urn:microsoft.com/office/officeart/2018/5/layout/IconLeafLabelList"/>
    <dgm:cxn modelId="{FE98FCF7-391B-4002-BA12-ACBBDB34C2EF}" type="presParOf" srcId="{B5405D89-DD8C-4772-88B1-8E6CE76E5658}" destId="{32E47609-8540-4375-A205-0C4BC002C763}" srcOrd="1" destOrd="0" presId="urn:microsoft.com/office/officeart/2018/5/layout/IconLeafLabelList"/>
    <dgm:cxn modelId="{5AE69B45-A638-42F4-BF35-660FE929B9C7}" type="presParOf" srcId="{B5405D89-DD8C-4772-88B1-8E6CE76E5658}" destId="{6AAC02D0-E327-478B-8BDE-78C53737CFA7}" srcOrd="2" destOrd="0" presId="urn:microsoft.com/office/officeart/2018/5/layout/IconLeafLabelList"/>
    <dgm:cxn modelId="{ED81F868-DC0B-498B-A8BB-A5FF47CF1698}" type="presParOf" srcId="{B5405D89-DD8C-4772-88B1-8E6CE76E5658}" destId="{55FA1C5F-F058-471E-9FEF-183DE412417E}"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2452ADE-75FC-4A16-84F2-7FBD1801D61F}"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2EF2C005-36A8-4586-88D2-708127D59183}">
      <dgm:prSet/>
      <dgm:spPr/>
      <dgm:t>
        <a:bodyPr/>
        <a:lstStyle/>
        <a:p>
          <a:pPr>
            <a:lnSpc>
              <a:spcPct val="100000"/>
            </a:lnSpc>
          </a:pPr>
          <a:r>
            <a:rPr lang="en-GB"/>
            <a:t>Internal and external</a:t>
          </a:r>
          <a:endParaRPr lang="en-US"/>
        </a:p>
      </dgm:t>
    </dgm:pt>
    <dgm:pt modelId="{27164E53-3156-4F96-BA30-A3BDCDB86B2E}" type="parTrans" cxnId="{A589174E-3A75-4DDB-ACF6-BB422DD1C85C}">
      <dgm:prSet/>
      <dgm:spPr/>
      <dgm:t>
        <a:bodyPr/>
        <a:lstStyle/>
        <a:p>
          <a:endParaRPr lang="en-US"/>
        </a:p>
      </dgm:t>
    </dgm:pt>
    <dgm:pt modelId="{4B516FC2-56B8-4E39-A665-12E1FC040409}" type="sibTrans" cxnId="{A589174E-3A75-4DDB-ACF6-BB422DD1C85C}">
      <dgm:prSet/>
      <dgm:spPr/>
      <dgm:t>
        <a:bodyPr/>
        <a:lstStyle/>
        <a:p>
          <a:pPr>
            <a:lnSpc>
              <a:spcPct val="100000"/>
            </a:lnSpc>
          </a:pPr>
          <a:endParaRPr lang="en-US"/>
        </a:p>
      </dgm:t>
    </dgm:pt>
    <dgm:pt modelId="{5C47FD8C-DD52-439A-9A54-4B1CADB0B258}">
      <dgm:prSet/>
      <dgm:spPr/>
      <dgm:t>
        <a:bodyPr/>
        <a:lstStyle/>
        <a:p>
          <a:pPr>
            <a:lnSpc>
              <a:spcPct val="100000"/>
            </a:lnSpc>
          </a:pPr>
          <a:r>
            <a:rPr lang="en-GB"/>
            <a:t>Within the company, there are internal communications.</a:t>
          </a:r>
          <a:endParaRPr lang="en-US"/>
        </a:p>
      </dgm:t>
    </dgm:pt>
    <dgm:pt modelId="{22A05832-B76F-44FD-A316-1C730ACC5304}" type="parTrans" cxnId="{BB83D185-D0EE-4097-A7E4-717742D94D6E}">
      <dgm:prSet/>
      <dgm:spPr/>
      <dgm:t>
        <a:bodyPr/>
        <a:lstStyle/>
        <a:p>
          <a:endParaRPr lang="en-US"/>
        </a:p>
      </dgm:t>
    </dgm:pt>
    <dgm:pt modelId="{CA424BC0-5B40-4411-894C-479E32BA9928}" type="sibTrans" cxnId="{BB83D185-D0EE-4097-A7E4-717742D94D6E}">
      <dgm:prSet/>
      <dgm:spPr/>
      <dgm:t>
        <a:bodyPr/>
        <a:lstStyle/>
        <a:p>
          <a:pPr>
            <a:lnSpc>
              <a:spcPct val="100000"/>
            </a:lnSpc>
          </a:pPr>
          <a:endParaRPr lang="en-US"/>
        </a:p>
      </dgm:t>
    </dgm:pt>
    <dgm:pt modelId="{FA86492A-0A16-46E6-864C-65F753381E88}">
      <dgm:prSet/>
      <dgm:spPr/>
      <dgm:t>
        <a:bodyPr/>
        <a:lstStyle/>
        <a:p>
          <a:pPr>
            <a:lnSpc>
              <a:spcPct val="100000"/>
            </a:lnSpc>
          </a:pPr>
          <a:r>
            <a:rPr lang="en-GB"/>
            <a:t>The business interacts with people or organisations from the outside world through external communications.</a:t>
          </a:r>
          <a:endParaRPr lang="en-US"/>
        </a:p>
      </dgm:t>
    </dgm:pt>
    <dgm:pt modelId="{81FFCAA7-2126-4FA3-B070-6C056695FCBC}" type="parTrans" cxnId="{6F7C0AD5-09CC-423D-BD3E-019FA38E4557}">
      <dgm:prSet/>
      <dgm:spPr/>
      <dgm:t>
        <a:bodyPr/>
        <a:lstStyle/>
        <a:p>
          <a:endParaRPr lang="en-US"/>
        </a:p>
      </dgm:t>
    </dgm:pt>
    <dgm:pt modelId="{3D5B0ED4-D7FC-4801-ADC8-887264B6C2EB}" type="sibTrans" cxnId="{6F7C0AD5-09CC-423D-BD3E-019FA38E4557}">
      <dgm:prSet/>
      <dgm:spPr/>
      <dgm:t>
        <a:bodyPr/>
        <a:lstStyle/>
        <a:p>
          <a:pPr>
            <a:lnSpc>
              <a:spcPct val="100000"/>
            </a:lnSpc>
          </a:pPr>
          <a:endParaRPr lang="en-US"/>
        </a:p>
      </dgm:t>
    </dgm:pt>
    <dgm:pt modelId="{2CB4C0BE-32C7-487A-AF4B-D83E0B6AFC03}">
      <dgm:prSet/>
      <dgm:spPr/>
      <dgm:t>
        <a:bodyPr/>
        <a:lstStyle/>
        <a:p>
          <a:endParaRPr lang="en-GB"/>
        </a:p>
      </dgm:t>
    </dgm:pt>
    <dgm:pt modelId="{3FE46C1A-A24C-4146-8C28-16028AC61FCE}" type="parTrans" cxnId="{F2B0CA21-B542-4410-878C-73FC13F4BB6C}">
      <dgm:prSet/>
      <dgm:spPr/>
      <dgm:t>
        <a:bodyPr/>
        <a:lstStyle/>
        <a:p>
          <a:endParaRPr lang="en-US"/>
        </a:p>
      </dgm:t>
    </dgm:pt>
    <dgm:pt modelId="{01714F94-7616-47F0-89D7-124F88A8B8A1}" type="sibTrans" cxnId="{F2B0CA21-B542-4410-878C-73FC13F4BB6C}">
      <dgm:prSet/>
      <dgm:spPr/>
      <dgm:t>
        <a:bodyPr/>
        <a:lstStyle/>
        <a:p>
          <a:endParaRPr lang="en-US"/>
        </a:p>
      </dgm:t>
    </dgm:pt>
    <dgm:pt modelId="{83B2223A-4D7F-47C0-9981-CF2900F2CB1D}">
      <dgm:prSet/>
      <dgm:spPr/>
      <dgm:t>
        <a:bodyPr/>
        <a:lstStyle/>
        <a:p>
          <a:pPr>
            <a:lnSpc>
              <a:spcPct val="100000"/>
            </a:lnSpc>
          </a:pPr>
          <a:r>
            <a:rPr lang="en-GB"/>
            <a:t>Formal communication is messages that an organisation sends put on behalfs of itself, such  as a memo,  fax or report İnformal communication aiss unofficial messages that have not been formally sanctioned by the company such as casual conversation or office rumours.</a:t>
          </a:r>
          <a:endParaRPr lang="en-US"/>
        </a:p>
      </dgm:t>
    </dgm:pt>
    <dgm:pt modelId="{B9023A3E-5F63-4923-800E-636B130E42C7}" type="parTrans" cxnId="{4247CB23-C4F8-47B0-B3FF-29FF8B469DF1}">
      <dgm:prSet/>
      <dgm:spPr/>
      <dgm:t>
        <a:bodyPr/>
        <a:lstStyle/>
        <a:p>
          <a:endParaRPr lang="en-US"/>
        </a:p>
      </dgm:t>
    </dgm:pt>
    <dgm:pt modelId="{5C4D8690-EE4B-4C27-A7C0-3EAD06F1C29A}" type="sibTrans" cxnId="{4247CB23-C4F8-47B0-B3FF-29FF8B469DF1}">
      <dgm:prSet/>
      <dgm:spPr/>
      <dgm:t>
        <a:bodyPr/>
        <a:lstStyle/>
        <a:p>
          <a:endParaRPr lang="en-US"/>
        </a:p>
      </dgm:t>
    </dgm:pt>
    <dgm:pt modelId="{AEEA2C5E-E12B-49BB-97C5-C78777414691}" type="pres">
      <dgm:prSet presAssocID="{02452ADE-75FC-4A16-84F2-7FBD1801D61F}" presName="root" presStyleCnt="0">
        <dgm:presLayoutVars>
          <dgm:dir/>
          <dgm:resizeHandles val="exact"/>
        </dgm:presLayoutVars>
      </dgm:prSet>
      <dgm:spPr/>
    </dgm:pt>
    <dgm:pt modelId="{E2DD047F-9D06-4098-AED3-A39228F7E0FF}" type="pres">
      <dgm:prSet presAssocID="{02452ADE-75FC-4A16-84F2-7FBD1801D61F}" presName="container" presStyleCnt="0">
        <dgm:presLayoutVars>
          <dgm:dir/>
          <dgm:resizeHandles val="exact"/>
        </dgm:presLayoutVars>
      </dgm:prSet>
      <dgm:spPr/>
    </dgm:pt>
    <dgm:pt modelId="{E044CE03-F3F3-405B-B5AD-5957AFD904EA}" type="pres">
      <dgm:prSet presAssocID="{2EF2C005-36A8-4586-88D2-708127D59183}" presName="compNode" presStyleCnt="0"/>
      <dgm:spPr/>
    </dgm:pt>
    <dgm:pt modelId="{50D1AC9D-1161-4978-82A4-263D51744BBC}" type="pres">
      <dgm:prSet presAssocID="{2EF2C005-36A8-4586-88D2-708127D59183}" presName="iconBgRect" presStyleLbl="bgShp" presStyleIdx="0" presStyleCnt="4"/>
      <dgm:spPr/>
    </dgm:pt>
    <dgm:pt modelId="{1C389D43-4D19-40E6-92D9-08D7EB9D51BC}" type="pres">
      <dgm:prSet presAssocID="{2EF2C005-36A8-4586-88D2-708127D5918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
        </a:ext>
      </dgm:extLst>
    </dgm:pt>
    <dgm:pt modelId="{7222BAAA-A388-46B6-9D97-F3B1DF63B5EB}" type="pres">
      <dgm:prSet presAssocID="{2EF2C005-36A8-4586-88D2-708127D59183}" presName="spaceRect" presStyleCnt="0"/>
      <dgm:spPr/>
    </dgm:pt>
    <dgm:pt modelId="{98A964BD-E376-4171-A7D7-4E5763FC2BF5}" type="pres">
      <dgm:prSet presAssocID="{2EF2C005-36A8-4586-88D2-708127D59183}" presName="textRect" presStyleLbl="revTx" presStyleIdx="0" presStyleCnt="4">
        <dgm:presLayoutVars>
          <dgm:chMax val="1"/>
          <dgm:chPref val="1"/>
        </dgm:presLayoutVars>
      </dgm:prSet>
      <dgm:spPr/>
    </dgm:pt>
    <dgm:pt modelId="{86759F24-8BD9-4BC9-862E-8CE77E959FEA}" type="pres">
      <dgm:prSet presAssocID="{4B516FC2-56B8-4E39-A665-12E1FC040409}" presName="sibTrans" presStyleLbl="sibTrans2D1" presStyleIdx="0" presStyleCnt="0"/>
      <dgm:spPr/>
    </dgm:pt>
    <dgm:pt modelId="{BADA2628-6FBA-4219-AF03-B7EA9E404CF4}" type="pres">
      <dgm:prSet presAssocID="{5C47FD8C-DD52-439A-9A54-4B1CADB0B258}" presName="compNode" presStyleCnt="0"/>
      <dgm:spPr/>
    </dgm:pt>
    <dgm:pt modelId="{9DF51DF3-A4D9-4536-9CA3-64E66321F6F8}" type="pres">
      <dgm:prSet presAssocID="{5C47FD8C-DD52-439A-9A54-4B1CADB0B258}" presName="iconBgRect" presStyleLbl="bgShp" presStyleIdx="1" presStyleCnt="4"/>
      <dgm:spPr/>
    </dgm:pt>
    <dgm:pt modelId="{D0982E07-1350-4A3C-88BB-C4E4A6F90E04}" type="pres">
      <dgm:prSet presAssocID="{5C47FD8C-DD52-439A-9A54-4B1CADB0B25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ubtitles"/>
        </a:ext>
      </dgm:extLst>
    </dgm:pt>
    <dgm:pt modelId="{95548140-B3F5-4199-8128-8096E801A6D4}" type="pres">
      <dgm:prSet presAssocID="{5C47FD8C-DD52-439A-9A54-4B1CADB0B258}" presName="spaceRect" presStyleCnt="0"/>
      <dgm:spPr/>
    </dgm:pt>
    <dgm:pt modelId="{F60BEF88-06E4-4367-95C8-7FCBE6E99E37}" type="pres">
      <dgm:prSet presAssocID="{5C47FD8C-DD52-439A-9A54-4B1CADB0B258}" presName="textRect" presStyleLbl="revTx" presStyleIdx="1" presStyleCnt="4">
        <dgm:presLayoutVars>
          <dgm:chMax val="1"/>
          <dgm:chPref val="1"/>
        </dgm:presLayoutVars>
      </dgm:prSet>
      <dgm:spPr/>
    </dgm:pt>
    <dgm:pt modelId="{EAEEC74A-F66B-41B7-BE2F-7AF142019D8C}" type="pres">
      <dgm:prSet presAssocID="{CA424BC0-5B40-4411-894C-479E32BA9928}" presName="sibTrans" presStyleLbl="sibTrans2D1" presStyleIdx="0" presStyleCnt="0"/>
      <dgm:spPr/>
    </dgm:pt>
    <dgm:pt modelId="{A3A2AE07-C750-4FF6-8ED8-2CD49C3BAF99}" type="pres">
      <dgm:prSet presAssocID="{FA86492A-0A16-46E6-864C-65F753381E88}" presName="compNode" presStyleCnt="0"/>
      <dgm:spPr/>
    </dgm:pt>
    <dgm:pt modelId="{0F617220-C5E8-446F-998C-A38F395495F2}" type="pres">
      <dgm:prSet presAssocID="{FA86492A-0A16-46E6-864C-65F753381E88}" presName="iconBgRect" presStyleLbl="bgShp" presStyleIdx="2" presStyleCnt="4"/>
      <dgm:spPr/>
    </dgm:pt>
    <dgm:pt modelId="{864419C3-BD4D-455C-B5E6-821B6670BC10}" type="pres">
      <dgm:prSet presAssocID="{FA86492A-0A16-46E6-864C-65F753381E8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nnections"/>
        </a:ext>
      </dgm:extLst>
    </dgm:pt>
    <dgm:pt modelId="{C8F81030-9B39-47EA-8088-87C5C2FC8B2D}" type="pres">
      <dgm:prSet presAssocID="{FA86492A-0A16-46E6-864C-65F753381E88}" presName="spaceRect" presStyleCnt="0"/>
      <dgm:spPr/>
    </dgm:pt>
    <dgm:pt modelId="{F84AA519-759A-469F-BD6C-A7D672E67986}" type="pres">
      <dgm:prSet presAssocID="{FA86492A-0A16-46E6-864C-65F753381E88}" presName="textRect" presStyleLbl="revTx" presStyleIdx="2" presStyleCnt="4">
        <dgm:presLayoutVars>
          <dgm:chMax val="1"/>
          <dgm:chPref val="1"/>
        </dgm:presLayoutVars>
      </dgm:prSet>
      <dgm:spPr/>
    </dgm:pt>
    <dgm:pt modelId="{986FFFE9-0470-465D-B793-43D1B29C800A}" type="pres">
      <dgm:prSet presAssocID="{3D5B0ED4-D7FC-4801-ADC8-887264B6C2EB}" presName="sibTrans" presStyleLbl="sibTrans2D1" presStyleIdx="0" presStyleCnt="0"/>
      <dgm:spPr/>
    </dgm:pt>
    <dgm:pt modelId="{B352F4D6-4514-4F23-80B9-898790ECDBBE}" type="pres">
      <dgm:prSet presAssocID="{83B2223A-4D7F-47C0-9981-CF2900F2CB1D}" presName="compNode" presStyleCnt="0"/>
      <dgm:spPr/>
    </dgm:pt>
    <dgm:pt modelId="{F55BBA4F-2781-493D-B2D4-9D0D80619316}" type="pres">
      <dgm:prSet presAssocID="{83B2223A-4D7F-47C0-9981-CF2900F2CB1D}" presName="iconBgRect" presStyleLbl="bgShp" presStyleIdx="3" presStyleCnt="4"/>
      <dgm:spPr/>
    </dgm:pt>
    <dgm:pt modelId="{F5973571-D33F-40FD-A232-E0B90E737F2A}" type="pres">
      <dgm:prSet presAssocID="{83B2223A-4D7F-47C0-9981-CF2900F2CB1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hat"/>
        </a:ext>
      </dgm:extLst>
    </dgm:pt>
    <dgm:pt modelId="{11C2DF14-03FD-486A-87DF-226BA367521F}" type="pres">
      <dgm:prSet presAssocID="{83B2223A-4D7F-47C0-9981-CF2900F2CB1D}" presName="spaceRect" presStyleCnt="0"/>
      <dgm:spPr/>
    </dgm:pt>
    <dgm:pt modelId="{660E1BD7-98A6-4AC6-B6BC-63D48010C640}" type="pres">
      <dgm:prSet presAssocID="{83B2223A-4D7F-47C0-9981-CF2900F2CB1D}" presName="textRect" presStyleLbl="revTx" presStyleIdx="3" presStyleCnt="4">
        <dgm:presLayoutVars>
          <dgm:chMax val="1"/>
          <dgm:chPref val="1"/>
        </dgm:presLayoutVars>
      </dgm:prSet>
      <dgm:spPr/>
    </dgm:pt>
  </dgm:ptLst>
  <dgm:cxnLst>
    <dgm:cxn modelId="{F2B0CA21-B542-4410-878C-73FC13F4BB6C}" srcId="{FA86492A-0A16-46E6-864C-65F753381E88}" destId="{2CB4C0BE-32C7-487A-AF4B-D83E0B6AFC03}" srcOrd="0" destOrd="0" parTransId="{3FE46C1A-A24C-4146-8C28-16028AC61FCE}" sibTransId="{01714F94-7616-47F0-89D7-124F88A8B8A1}"/>
    <dgm:cxn modelId="{4247CB23-C4F8-47B0-B3FF-29FF8B469DF1}" srcId="{02452ADE-75FC-4A16-84F2-7FBD1801D61F}" destId="{83B2223A-4D7F-47C0-9981-CF2900F2CB1D}" srcOrd="3" destOrd="0" parTransId="{B9023A3E-5F63-4923-800E-636B130E42C7}" sibTransId="{5C4D8690-EE4B-4C27-A7C0-3EAD06F1C29A}"/>
    <dgm:cxn modelId="{E7EC0262-EF30-4899-95FC-BAFCBAF3423D}" type="presOf" srcId="{02452ADE-75FC-4A16-84F2-7FBD1801D61F}" destId="{AEEA2C5E-E12B-49BB-97C5-C78777414691}" srcOrd="0" destOrd="0" presId="urn:microsoft.com/office/officeart/2018/2/layout/IconCircleList"/>
    <dgm:cxn modelId="{A589174E-3A75-4DDB-ACF6-BB422DD1C85C}" srcId="{02452ADE-75FC-4A16-84F2-7FBD1801D61F}" destId="{2EF2C005-36A8-4586-88D2-708127D59183}" srcOrd="0" destOrd="0" parTransId="{27164E53-3156-4F96-BA30-A3BDCDB86B2E}" sibTransId="{4B516FC2-56B8-4E39-A665-12E1FC040409}"/>
    <dgm:cxn modelId="{5B762475-1A48-40D1-9FE2-48DF825DCA02}" type="presOf" srcId="{2EF2C005-36A8-4586-88D2-708127D59183}" destId="{98A964BD-E376-4171-A7D7-4E5763FC2BF5}" srcOrd="0" destOrd="0" presId="urn:microsoft.com/office/officeart/2018/2/layout/IconCircleList"/>
    <dgm:cxn modelId="{BB83D185-D0EE-4097-A7E4-717742D94D6E}" srcId="{02452ADE-75FC-4A16-84F2-7FBD1801D61F}" destId="{5C47FD8C-DD52-439A-9A54-4B1CADB0B258}" srcOrd="1" destOrd="0" parTransId="{22A05832-B76F-44FD-A316-1C730ACC5304}" sibTransId="{CA424BC0-5B40-4411-894C-479E32BA9928}"/>
    <dgm:cxn modelId="{2468B9A0-7AC0-4370-88CA-3DA3447399AA}" type="presOf" srcId="{3D5B0ED4-D7FC-4801-ADC8-887264B6C2EB}" destId="{986FFFE9-0470-465D-B793-43D1B29C800A}" srcOrd="0" destOrd="0" presId="urn:microsoft.com/office/officeart/2018/2/layout/IconCircleList"/>
    <dgm:cxn modelId="{6E8584CF-2D61-4D0A-998D-74CAAC227B0D}" type="presOf" srcId="{4B516FC2-56B8-4E39-A665-12E1FC040409}" destId="{86759F24-8BD9-4BC9-862E-8CE77E959FEA}" srcOrd="0" destOrd="0" presId="urn:microsoft.com/office/officeart/2018/2/layout/IconCircleList"/>
    <dgm:cxn modelId="{699749D2-4F5A-4C72-80E0-15568B2CFA78}" type="presOf" srcId="{CA424BC0-5B40-4411-894C-479E32BA9928}" destId="{EAEEC74A-F66B-41B7-BE2F-7AF142019D8C}" srcOrd="0" destOrd="0" presId="urn:microsoft.com/office/officeart/2018/2/layout/IconCircleList"/>
    <dgm:cxn modelId="{6F7C0AD5-09CC-423D-BD3E-019FA38E4557}" srcId="{02452ADE-75FC-4A16-84F2-7FBD1801D61F}" destId="{FA86492A-0A16-46E6-864C-65F753381E88}" srcOrd="2" destOrd="0" parTransId="{81FFCAA7-2126-4FA3-B070-6C056695FCBC}" sibTransId="{3D5B0ED4-D7FC-4801-ADC8-887264B6C2EB}"/>
    <dgm:cxn modelId="{1C6EDEE7-6E82-4850-BA84-986E5C23638C}" type="presOf" srcId="{83B2223A-4D7F-47C0-9981-CF2900F2CB1D}" destId="{660E1BD7-98A6-4AC6-B6BC-63D48010C640}" srcOrd="0" destOrd="0" presId="urn:microsoft.com/office/officeart/2018/2/layout/IconCircleList"/>
    <dgm:cxn modelId="{8C7B53EA-D23D-45F6-AFFA-64DFB433F2E2}" type="presOf" srcId="{FA86492A-0A16-46E6-864C-65F753381E88}" destId="{F84AA519-759A-469F-BD6C-A7D672E67986}" srcOrd="0" destOrd="0" presId="urn:microsoft.com/office/officeart/2018/2/layout/IconCircleList"/>
    <dgm:cxn modelId="{8A2F16F4-6920-42A5-A63B-40690F6A0D42}" type="presOf" srcId="{5C47FD8C-DD52-439A-9A54-4B1CADB0B258}" destId="{F60BEF88-06E4-4367-95C8-7FCBE6E99E37}" srcOrd="0" destOrd="0" presId="urn:microsoft.com/office/officeart/2018/2/layout/IconCircleList"/>
    <dgm:cxn modelId="{B2A13489-55FA-42DB-8821-9B00D31D09C7}" type="presParOf" srcId="{AEEA2C5E-E12B-49BB-97C5-C78777414691}" destId="{E2DD047F-9D06-4098-AED3-A39228F7E0FF}" srcOrd="0" destOrd="0" presId="urn:microsoft.com/office/officeart/2018/2/layout/IconCircleList"/>
    <dgm:cxn modelId="{BC25E921-3509-4463-AB26-D1A7D0142761}" type="presParOf" srcId="{E2DD047F-9D06-4098-AED3-A39228F7E0FF}" destId="{E044CE03-F3F3-405B-B5AD-5957AFD904EA}" srcOrd="0" destOrd="0" presId="urn:microsoft.com/office/officeart/2018/2/layout/IconCircleList"/>
    <dgm:cxn modelId="{33D805D1-92D4-452B-B471-B47C5FB3CD45}" type="presParOf" srcId="{E044CE03-F3F3-405B-B5AD-5957AFD904EA}" destId="{50D1AC9D-1161-4978-82A4-263D51744BBC}" srcOrd="0" destOrd="0" presId="urn:microsoft.com/office/officeart/2018/2/layout/IconCircleList"/>
    <dgm:cxn modelId="{4308AF1A-98BE-4275-8D15-99FFC6031ABB}" type="presParOf" srcId="{E044CE03-F3F3-405B-B5AD-5957AFD904EA}" destId="{1C389D43-4D19-40E6-92D9-08D7EB9D51BC}" srcOrd="1" destOrd="0" presId="urn:microsoft.com/office/officeart/2018/2/layout/IconCircleList"/>
    <dgm:cxn modelId="{9B221497-1DD8-44F3-9DFE-5DDD84C81AC9}" type="presParOf" srcId="{E044CE03-F3F3-405B-B5AD-5957AFD904EA}" destId="{7222BAAA-A388-46B6-9D97-F3B1DF63B5EB}" srcOrd="2" destOrd="0" presId="urn:microsoft.com/office/officeart/2018/2/layout/IconCircleList"/>
    <dgm:cxn modelId="{2E6E1756-8D32-4DF1-B8A3-D3ADEC55B497}" type="presParOf" srcId="{E044CE03-F3F3-405B-B5AD-5957AFD904EA}" destId="{98A964BD-E376-4171-A7D7-4E5763FC2BF5}" srcOrd="3" destOrd="0" presId="urn:microsoft.com/office/officeart/2018/2/layout/IconCircleList"/>
    <dgm:cxn modelId="{17A1BD88-033E-4432-9611-E878B66C3CCE}" type="presParOf" srcId="{E2DD047F-9D06-4098-AED3-A39228F7E0FF}" destId="{86759F24-8BD9-4BC9-862E-8CE77E959FEA}" srcOrd="1" destOrd="0" presId="urn:microsoft.com/office/officeart/2018/2/layout/IconCircleList"/>
    <dgm:cxn modelId="{4302EA7C-C109-4428-9C12-4B0206B295D0}" type="presParOf" srcId="{E2DD047F-9D06-4098-AED3-A39228F7E0FF}" destId="{BADA2628-6FBA-4219-AF03-B7EA9E404CF4}" srcOrd="2" destOrd="0" presId="urn:microsoft.com/office/officeart/2018/2/layout/IconCircleList"/>
    <dgm:cxn modelId="{9B5D9999-E33B-44C2-A72A-58833847FB8D}" type="presParOf" srcId="{BADA2628-6FBA-4219-AF03-B7EA9E404CF4}" destId="{9DF51DF3-A4D9-4536-9CA3-64E66321F6F8}" srcOrd="0" destOrd="0" presId="urn:microsoft.com/office/officeart/2018/2/layout/IconCircleList"/>
    <dgm:cxn modelId="{77B093BE-2061-4EE4-9E2C-7DA6E2C68A8C}" type="presParOf" srcId="{BADA2628-6FBA-4219-AF03-B7EA9E404CF4}" destId="{D0982E07-1350-4A3C-88BB-C4E4A6F90E04}" srcOrd="1" destOrd="0" presId="urn:microsoft.com/office/officeart/2018/2/layout/IconCircleList"/>
    <dgm:cxn modelId="{3CBF075C-F40E-46AD-BDDD-6875A43EC855}" type="presParOf" srcId="{BADA2628-6FBA-4219-AF03-B7EA9E404CF4}" destId="{95548140-B3F5-4199-8128-8096E801A6D4}" srcOrd="2" destOrd="0" presId="urn:microsoft.com/office/officeart/2018/2/layout/IconCircleList"/>
    <dgm:cxn modelId="{53BBCFE3-26DE-4F72-B231-58931C6C206A}" type="presParOf" srcId="{BADA2628-6FBA-4219-AF03-B7EA9E404CF4}" destId="{F60BEF88-06E4-4367-95C8-7FCBE6E99E37}" srcOrd="3" destOrd="0" presId="urn:microsoft.com/office/officeart/2018/2/layout/IconCircleList"/>
    <dgm:cxn modelId="{540F8CCE-A504-49B2-9ECF-A0E8949B3154}" type="presParOf" srcId="{E2DD047F-9D06-4098-AED3-A39228F7E0FF}" destId="{EAEEC74A-F66B-41B7-BE2F-7AF142019D8C}" srcOrd="3" destOrd="0" presId="urn:microsoft.com/office/officeart/2018/2/layout/IconCircleList"/>
    <dgm:cxn modelId="{2421B45E-5CCC-4B0B-B62E-500A2D5F179E}" type="presParOf" srcId="{E2DD047F-9D06-4098-AED3-A39228F7E0FF}" destId="{A3A2AE07-C750-4FF6-8ED8-2CD49C3BAF99}" srcOrd="4" destOrd="0" presId="urn:microsoft.com/office/officeart/2018/2/layout/IconCircleList"/>
    <dgm:cxn modelId="{71BCC339-B989-45A3-B396-78819E452C2E}" type="presParOf" srcId="{A3A2AE07-C750-4FF6-8ED8-2CD49C3BAF99}" destId="{0F617220-C5E8-446F-998C-A38F395495F2}" srcOrd="0" destOrd="0" presId="urn:microsoft.com/office/officeart/2018/2/layout/IconCircleList"/>
    <dgm:cxn modelId="{56C0B0CF-1775-4440-B2DC-ABA2CDC84742}" type="presParOf" srcId="{A3A2AE07-C750-4FF6-8ED8-2CD49C3BAF99}" destId="{864419C3-BD4D-455C-B5E6-821B6670BC10}" srcOrd="1" destOrd="0" presId="urn:microsoft.com/office/officeart/2018/2/layout/IconCircleList"/>
    <dgm:cxn modelId="{A0C661AF-ECB6-4704-9387-56100E22ECB9}" type="presParOf" srcId="{A3A2AE07-C750-4FF6-8ED8-2CD49C3BAF99}" destId="{C8F81030-9B39-47EA-8088-87C5C2FC8B2D}" srcOrd="2" destOrd="0" presId="urn:microsoft.com/office/officeart/2018/2/layout/IconCircleList"/>
    <dgm:cxn modelId="{063432A1-392E-40D1-8AA5-B67B412BD46C}" type="presParOf" srcId="{A3A2AE07-C750-4FF6-8ED8-2CD49C3BAF99}" destId="{F84AA519-759A-469F-BD6C-A7D672E67986}" srcOrd="3" destOrd="0" presId="urn:microsoft.com/office/officeart/2018/2/layout/IconCircleList"/>
    <dgm:cxn modelId="{DEC831CF-9B74-4E35-890E-CED4924FBE22}" type="presParOf" srcId="{E2DD047F-9D06-4098-AED3-A39228F7E0FF}" destId="{986FFFE9-0470-465D-B793-43D1B29C800A}" srcOrd="5" destOrd="0" presId="urn:microsoft.com/office/officeart/2018/2/layout/IconCircleList"/>
    <dgm:cxn modelId="{768B5764-7774-40ED-8266-A3F995415363}" type="presParOf" srcId="{E2DD047F-9D06-4098-AED3-A39228F7E0FF}" destId="{B352F4D6-4514-4F23-80B9-898790ECDBBE}" srcOrd="6" destOrd="0" presId="urn:microsoft.com/office/officeart/2018/2/layout/IconCircleList"/>
    <dgm:cxn modelId="{2202F8C8-DDB8-4090-99F1-09B524F2CA84}" type="presParOf" srcId="{B352F4D6-4514-4F23-80B9-898790ECDBBE}" destId="{F55BBA4F-2781-493D-B2D4-9D0D80619316}" srcOrd="0" destOrd="0" presId="urn:microsoft.com/office/officeart/2018/2/layout/IconCircleList"/>
    <dgm:cxn modelId="{253C3B71-D044-4DBD-95E1-0FBBB1D429E3}" type="presParOf" srcId="{B352F4D6-4514-4F23-80B9-898790ECDBBE}" destId="{F5973571-D33F-40FD-A232-E0B90E737F2A}" srcOrd="1" destOrd="0" presId="urn:microsoft.com/office/officeart/2018/2/layout/IconCircleList"/>
    <dgm:cxn modelId="{DA3CFE92-4292-445D-ADDB-10F027011273}" type="presParOf" srcId="{B352F4D6-4514-4F23-80B9-898790ECDBBE}" destId="{11C2DF14-03FD-486A-87DF-226BA367521F}" srcOrd="2" destOrd="0" presId="urn:microsoft.com/office/officeart/2018/2/layout/IconCircleList"/>
    <dgm:cxn modelId="{50A52BE0-D44F-4C8C-8A84-E2C2B35611D5}" type="presParOf" srcId="{B352F4D6-4514-4F23-80B9-898790ECDBBE}" destId="{660E1BD7-98A6-4AC6-B6BC-63D48010C640}"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F2FAB0-6DB0-46F0-BF18-D034BD38F08B}">
      <dsp:nvSpPr>
        <dsp:cNvPr id="0" name=""/>
        <dsp:cNvSpPr/>
      </dsp:nvSpPr>
      <dsp:spPr>
        <a:xfrm>
          <a:off x="0" y="156213"/>
          <a:ext cx="6266011" cy="2260440"/>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 foundation of life is communication. It is essential. Communication is essential for human beings to express themselves. A person needs to communicate in order to share his thoughts and sentiments, express his emotions, and convey knowledge to other people.</a:t>
          </a:r>
          <a:endParaRPr lang="en-US" sz="2300" kern="1200"/>
        </a:p>
      </dsp:txBody>
      <dsp:txXfrm>
        <a:off x="110346" y="266559"/>
        <a:ext cx="6045319" cy="2039748"/>
      </dsp:txXfrm>
    </dsp:sp>
    <dsp:sp modelId="{0A24B5B3-BA08-481D-8091-B91B747A3E0B}">
      <dsp:nvSpPr>
        <dsp:cNvPr id="0" name=""/>
        <dsp:cNvSpPr/>
      </dsp:nvSpPr>
      <dsp:spPr>
        <a:xfrm>
          <a:off x="0" y="2482893"/>
          <a:ext cx="6266011" cy="2260440"/>
        </a:xfrm>
        <a:prstGeom prst="roundRect">
          <a:avLst/>
        </a:prstGeom>
        <a:gradFill rotWithShape="0">
          <a:gsLst>
            <a:gs pos="0">
              <a:schemeClr val="accent2">
                <a:hueOff val="-710059"/>
                <a:satOff val="-5868"/>
                <a:lumOff val="-12549"/>
                <a:alphaOff val="0"/>
                <a:tint val="96000"/>
                <a:lumMod val="104000"/>
              </a:schemeClr>
            </a:gs>
            <a:gs pos="100000">
              <a:schemeClr val="accent2">
                <a:hueOff val="-710059"/>
                <a:satOff val="-5868"/>
                <a:lumOff val="-12549"/>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Communication is the act of transmitting and receiving messages or information from one entity (sender) to another (receiver). </a:t>
          </a:r>
          <a:endParaRPr lang="en-US" sz="2300" kern="1200"/>
        </a:p>
      </dsp:txBody>
      <dsp:txXfrm>
        <a:off x="110346" y="2593239"/>
        <a:ext cx="6045319" cy="20397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C9C9EF-52AE-4B68-B9C0-03CCD7FE1CBD}">
      <dsp:nvSpPr>
        <dsp:cNvPr id="0" name=""/>
        <dsp:cNvSpPr/>
      </dsp:nvSpPr>
      <dsp:spPr>
        <a:xfrm>
          <a:off x="0" y="23958"/>
          <a:ext cx="6266011" cy="2395574"/>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O2 phone company</a:t>
          </a:r>
          <a:endParaRPr lang="en-US" sz="2100" kern="1200"/>
        </a:p>
      </dsp:txBody>
      <dsp:txXfrm>
        <a:off x="116942" y="140900"/>
        <a:ext cx="6032127" cy="2161690"/>
      </dsp:txXfrm>
    </dsp:sp>
    <dsp:sp modelId="{3D8ADADC-9453-4FB1-80C5-1BD2F4AC6774}">
      <dsp:nvSpPr>
        <dsp:cNvPr id="0" name=""/>
        <dsp:cNvSpPr/>
      </dsp:nvSpPr>
      <dsp:spPr>
        <a:xfrm>
          <a:off x="0" y="2480013"/>
          <a:ext cx="6266011" cy="2395574"/>
        </a:xfrm>
        <a:prstGeom prst="roundRect">
          <a:avLst/>
        </a:prstGeom>
        <a:gradFill rotWithShape="0">
          <a:gsLst>
            <a:gs pos="0">
              <a:schemeClr val="accent2">
                <a:hueOff val="-710059"/>
                <a:satOff val="-5868"/>
                <a:lumOff val="-12549"/>
                <a:alphaOff val="0"/>
                <a:tint val="96000"/>
                <a:lumMod val="104000"/>
              </a:schemeClr>
            </a:gs>
            <a:gs pos="100000">
              <a:schemeClr val="accent2">
                <a:hueOff val="-710059"/>
                <a:satOff val="-5868"/>
                <a:lumOff val="-12549"/>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O</a:t>
          </a:r>
          <a:r>
            <a:rPr lang="en-GB" sz="2100" b="0" i="0" kern="1200"/>
            <a:t>2 is the</a:t>
          </a:r>
          <a:r>
            <a:rPr lang="en-GB" sz="2100" b="1" i="0" kern="1200"/>
            <a:t> second-largest mobile network operator in the United Kingdom</a:t>
          </a:r>
          <a:r>
            <a:rPr lang="en-GB" sz="2100" b="0" i="0" kern="1200"/>
            <a:t>, with 26.4 million subscribers as of February 2020, after EE, and followed by Vodafone and Three. The company was formed in 1985 as Cellnet, at first a joint venture between BT Group and Securicor, later wholly owned by BT.</a:t>
          </a:r>
          <a:endParaRPr lang="en-US" sz="2100" kern="1200"/>
        </a:p>
      </dsp:txBody>
      <dsp:txXfrm>
        <a:off x="116942" y="2596955"/>
        <a:ext cx="6032127" cy="21616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685A6B-CBCB-4062-9551-3AB9A1A41B3D}">
      <dsp:nvSpPr>
        <dsp:cNvPr id="0" name=""/>
        <dsp:cNvSpPr/>
      </dsp:nvSpPr>
      <dsp:spPr>
        <a:xfrm>
          <a:off x="3842342" y="2263"/>
          <a:ext cx="1026113" cy="666973"/>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Telephone</a:t>
          </a:r>
        </a:p>
      </dsp:txBody>
      <dsp:txXfrm>
        <a:off x="3874901" y="34822"/>
        <a:ext cx="960995" cy="601855"/>
      </dsp:txXfrm>
    </dsp:sp>
    <dsp:sp modelId="{D90A8FB9-2D81-4646-99EA-68981A1075DF}">
      <dsp:nvSpPr>
        <dsp:cNvPr id="0" name=""/>
        <dsp:cNvSpPr/>
      </dsp:nvSpPr>
      <dsp:spPr>
        <a:xfrm>
          <a:off x="3023873" y="335750"/>
          <a:ext cx="2663051" cy="2663051"/>
        </a:xfrm>
        <a:custGeom>
          <a:avLst/>
          <a:gdLst/>
          <a:ahLst/>
          <a:cxnLst/>
          <a:rect l="0" t="0" r="0" b="0"/>
          <a:pathLst>
            <a:path>
              <a:moveTo>
                <a:pt x="1851618" y="105775"/>
              </a:moveTo>
              <a:arcTo wR="1331525" hR="1331525" stAng="17579507" swAng="1959627"/>
            </a:path>
          </a:pathLst>
        </a:custGeom>
        <a:noFill/>
        <a:ln w="9525" cap="rnd"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65F0531-8813-4EF9-9376-2816686A62AA}">
      <dsp:nvSpPr>
        <dsp:cNvPr id="0" name=""/>
        <dsp:cNvSpPr/>
      </dsp:nvSpPr>
      <dsp:spPr>
        <a:xfrm>
          <a:off x="5108699" y="922325"/>
          <a:ext cx="1026113" cy="666973"/>
        </a:xfrm>
        <a:prstGeom prst="round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Email</a:t>
          </a:r>
        </a:p>
      </dsp:txBody>
      <dsp:txXfrm>
        <a:off x="5141258" y="954884"/>
        <a:ext cx="960995" cy="601855"/>
      </dsp:txXfrm>
    </dsp:sp>
    <dsp:sp modelId="{F0B5D5E1-073E-4203-94B7-B5C8240F92C3}">
      <dsp:nvSpPr>
        <dsp:cNvPr id="0" name=""/>
        <dsp:cNvSpPr/>
      </dsp:nvSpPr>
      <dsp:spPr>
        <a:xfrm>
          <a:off x="3023873" y="335750"/>
          <a:ext cx="2663051" cy="2663051"/>
        </a:xfrm>
        <a:custGeom>
          <a:avLst/>
          <a:gdLst/>
          <a:ahLst/>
          <a:cxnLst/>
          <a:rect l="0" t="0" r="0" b="0"/>
          <a:pathLst>
            <a:path>
              <a:moveTo>
                <a:pt x="2661238" y="1262054"/>
              </a:moveTo>
              <a:arcTo wR="1331525" hR="1331525" stAng="21420557" swAng="2194834"/>
            </a:path>
          </a:pathLst>
        </a:custGeom>
        <a:noFill/>
        <a:ln w="9525" cap="rnd" cmpd="sng" algn="ctr">
          <a:solidFill>
            <a:schemeClr val="accent3">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1C434DD5-970E-4F31-A7A6-0A8AF20D68C4}">
      <dsp:nvSpPr>
        <dsp:cNvPr id="0" name=""/>
        <dsp:cNvSpPr/>
      </dsp:nvSpPr>
      <dsp:spPr>
        <a:xfrm>
          <a:off x="4624994" y="2411016"/>
          <a:ext cx="1026113" cy="666973"/>
        </a:xfrm>
        <a:prstGeom prst="round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Broadcast</a:t>
          </a:r>
        </a:p>
      </dsp:txBody>
      <dsp:txXfrm>
        <a:off x="4657553" y="2443575"/>
        <a:ext cx="960995" cy="601855"/>
      </dsp:txXfrm>
    </dsp:sp>
    <dsp:sp modelId="{3795F7FD-1B44-4A02-B6E0-338EBA2D8C77}">
      <dsp:nvSpPr>
        <dsp:cNvPr id="0" name=""/>
        <dsp:cNvSpPr/>
      </dsp:nvSpPr>
      <dsp:spPr>
        <a:xfrm>
          <a:off x="3023873" y="335750"/>
          <a:ext cx="2663051" cy="2663051"/>
        </a:xfrm>
        <a:custGeom>
          <a:avLst/>
          <a:gdLst/>
          <a:ahLst/>
          <a:cxnLst/>
          <a:rect l="0" t="0" r="0" b="0"/>
          <a:pathLst>
            <a:path>
              <a:moveTo>
                <a:pt x="1595837" y="2636554"/>
              </a:moveTo>
              <a:arcTo wR="1331525" hR="1331525" stAng="4713033" swAng="1373933"/>
            </a:path>
          </a:pathLst>
        </a:custGeom>
        <a:noFill/>
        <a:ln w="9525" cap="rnd" cmpd="sng" algn="ctr">
          <a:solidFill>
            <a:schemeClr val="accent4">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1C03C24-680B-4211-9F8C-D90EF53F78A4}">
      <dsp:nvSpPr>
        <dsp:cNvPr id="0" name=""/>
        <dsp:cNvSpPr/>
      </dsp:nvSpPr>
      <dsp:spPr>
        <a:xfrm>
          <a:off x="3059691" y="2411016"/>
          <a:ext cx="1026113" cy="666973"/>
        </a:xfrm>
        <a:prstGeom prst="round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Written</a:t>
          </a:r>
        </a:p>
      </dsp:txBody>
      <dsp:txXfrm>
        <a:off x="3092250" y="2443575"/>
        <a:ext cx="960995" cy="601855"/>
      </dsp:txXfrm>
    </dsp:sp>
    <dsp:sp modelId="{A84E819E-F1E8-4DC8-9230-58B9EE8A7950}">
      <dsp:nvSpPr>
        <dsp:cNvPr id="0" name=""/>
        <dsp:cNvSpPr/>
      </dsp:nvSpPr>
      <dsp:spPr>
        <a:xfrm>
          <a:off x="3023873" y="335750"/>
          <a:ext cx="2663051" cy="2663051"/>
        </a:xfrm>
        <a:custGeom>
          <a:avLst/>
          <a:gdLst/>
          <a:ahLst/>
          <a:cxnLst/>
          <a:rect l="0" t="0" r="0" b="0"/>
          <a:pathLst>
            <a:path>
              <a:moveTo>
                <a:pt x="222339" y="2068184"/>
              </a:moveTo>
              <a:arcTo wR="1331525" hR="1331525" stAng="8784609" swAng="2194834"/>
            </a:path>
          </a:pathLst>
        </a:custGeom>
        <a:noFill/>
        <a:ln w="9525" cap="rnd"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C6D630A-9FC0-4E88-833E-E958E12D96ED}">
      <dsp:nvSpPr>
        <dsp:cNvPr id="0" name=""/>
        <dsp:cNvSpPr/>
      </dsp:nvSpPr>
      <dsp:spPr>
        <a:xfrm>
          <a:off x="2575986" y="922325"/>
          <a:ext cx="1026113" cy="666973"/>
        </a:xfrm>
        <a:prstGeom prst="roundRect">
          <a:avLst/>
        </a:prstGeom>
        <a:solidFill>
          <a:schemeClr val="accent6">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Face to Face</a:t>
          </a:r>
        </a:p>
      </dsp:txBody>
      <dsp:txXfrm>
        <a:off x="2608545" y="954884"/>
        <a:ext cx="960995" cy="601855"/>
      </dsp:txXfrm>
    </dsp:sp>
    <dsp:sp modelId="{42B7C063-6F87-4374-813C-8BE43DFAD339}">
      <dsp:nvSpPr>
        <dsp:cNvPr id="0" name=""/>
        <dsp:cNvSpPr/>
      </dsp:nvSpPr>
      <dsp:spPr>
        <a:xfrm>
          <a:off x="3023873" y="335750"/>
          <a:ext cx="2663051" cy="2663051"/>
        </a:xfrm>
        <a:custGeom>
          <a:avLst/>
          <a:gdLst/>
          <a:ahLst/>
          <a:cxnLst/>
          <a:rect l="0" t="0" r="0" b="0"/>
          <a:pathLst>
            <a:path>
              <a:moveTo>
                <a:pt x="232180" y="580259"/>
              </a:moveTo>
              <a:arcTo wR="1331525" hR="1331525" stAng="12860866" swAng="1959627"/>
            </a:path>
          </a:pathLst>
        </a:custGeom>
        <a:noFill/>
        <a:ln w="9525" cap="rnd" cmpd="sng" algn="ctr">
          <a:solidFill>
            <a:schemeClr val="accent6">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88719E-E010-4B90-8717-5C954F14ECE8}">
      <dsp:nvSpPr>
        <dsp:cNvPr id="0" name=""/>
        <dsp:cNvSpPr/>
      </dsp:nvSpPr>
      <dsp:spPr>
        <a:xfrm>
          <a:off x="541880" y="1129295"/>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7D2FBB-3C18-44D5-8BAC-3F01CE9EE828}">
      <dsp:nvSpPr>
        <dsp:cNvPr id="0" name=""/>
        <dsp:cNvSpPr/>
      </dsp:nvSpPr>
      <dsp:spPr>
        <a:xfrm>
          <a:off x="46880" y="2209455"/>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Practice active listening</a:t>
          </a:r>
          <a:endParaRPr lang="en-US" sz="1500" kern="1200"/>
        </a:p>
      </dsp:txBody>
      <dsp:txXfrm>
        <a:off x="46880" y="2209455"/>
        <a:ext cx="1800000" cy="720000"/>
      </dsp:txXfrm>
    </dsp:sp>
    <dsp:sp modelId="{CA8D2008-41DB-4742-BA36-FFA118BA2CDD}">
      <dsp:nvSpPr>
        <dsp:cNvPr id="0" name=""/>
        <dsp:cNvSpPr/>
      </dsp:nvSpPr>
      <dsp:spPr>
        <a:xfrm>
          <a:off x="2656880" y="1129295"/>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5047AD-62BD-47B8-BF5D-19097F2AB626}">
      <dsp:nvSpPr>
        <dsp:cNvPr id="0" name=""/>
        <dsp:cNvSpPr/>
      </dsp:nvSpPr>
      <dsp:spPr>
        <a:xfrm>
          <a:off x="2161880" y="2209455"/>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Focus on non verbal communication</a:t>
          </a:r>
          <a:endParaRPr lang="en-US" sz="1500" kern="1200"/>
        </a:p>
      </dsp:txBody>
      <dsp:txXfrm>
        <a:off x="2161880" y="2209455"/>
        <a:ext cx="1800000" cy="720000"/>
      </dsp:txXfrm>
    </dsp:sp>
    <dsp:sp modelId="{70939BF1-5CD6-43A7-8109-52B8D183CC16}">
      <dsp:nvSpPr>
        <dsp:cNvPr id="0" name=""/>
        <dsp:cNvSpPr/>
      </dsp:nvSpPr>
      <dsp:spPr>
        <a:xfrm>
          <a:off x="4771880" y="1129295"/>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17E8AA-20A8-40CE-83EF-6F64C34A2746}">
      <dsp:nvSpPr>
        <dsp:cNvPr id="0" name=""/>
        <dsp:cNvSpPr/>
      </dsp:nvSpPr>
      <dsp:spPr>
        <a:xfrm>
          <a:off x="4276880" y="2209455"/>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Ask for feedback</a:t>
          </a:r>
          <a:endParaRPr lang="en-US" sz="1500" kern="1200"/>
        </a:p>
      </dsp:txBody>
      <dsp:txXfrm>
        <a:off x="4276880" y="2209455"/>
        <a:ext cx="1800000" cy="720000"/>
      </dsp:txXfrm>
    </dsp:sp>
    <dsp:sp modelId="{4B79EA40-5F7D-474A-AF2E-0C4C73CD3A5A}">
      <dsp:nvSpPr>
        <dsp:cNvPr id="0" name=""/>
        <dsp:cNvSpPr/>
      </dsp:nvSpPr>
      <dsp:spPr>
        <a:xfrm>
          <a:off x="6886881" y="1129295"/>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369BBB-0E0F-42BE-8009-643755BFB9C0}">
      <dsp:nvSpPr>
        <dsp:cNvPr id="0" name=""/>
        <dsp:cNvSpPr/>
      </dsp:nvSpPr>
      <dsp:spPr>
        <a:xfrm>
          <a:off x="6391880" y="2209455"/>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Manage your own emotions</a:t>
          </a:r>
          <a:endParaRPr lang="en-US" sz="1500" kern="1200"/>
        </a:p>
      </dsp:txBody>
      <dsp:txXfrm>
        <a:off x="6391880" y="2209455"/>
        <a:ext cx="1800000" cy="720000"/>
      </dsp:txXfrm>
    </dsp:sp>
    <dsp:sp modelId="{B7826B74-D7BB-452F-B021-25FB6C737291}">
      <dsp:nvSpPr>
        <dsp:cNvPr id="0" name=""/>
        <dsp:cNvSpPr/>
      </dsp:nvSpPr>
      <dsp:spPr>
        <a:xfrm>
          <a:off x="9001881" y="1129295"/>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CAF4C1-193E-47C7-8BCB-0E80632EC593}">
      <dsp:nvSpPr>
        <dsp:cNvPr id="0" name=""/>
        <dsp:cNvSpPr/>
      </dsp:nvSpPr>
      <dsp:spPr>
        <a:xfrm>
          <a:off x="8506881" y="2209455"/>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Understanding communication channels</a:t>
          </a:r>
          <a:endParaRPr lang="en-US" sz="1500" kern="1200"/>
        </a:p>
      </dsp:txBody>
      <dsp:txXfrm>
        <a:off x="8506881" y="2209455"/>
        <a:ext cx="180000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8C8CB2-F744-4FBC-84D6-5C175FA4884B}">
      <dsp:nvSpPr>
        <dsp:cNvPr id="0" name=""/>
        <dsp:cNvSpPr/>
      </dsp:nvSpPr>
      <dsp:spPr>
        <a:xfrm>
          <a:off x="4542" y="1151275"/>
          <a:ext cx="1279042" cy="1756685"/>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a:t>It is easy to call in stead of email them or go to them but there are many challenges that can cause delays or frustration like: </a:t>
          </a:r>
          <a:endParaRPr lang="en-US" sz="1100" kern="1200"/>
        </a:p>
      </dsp:txBody>
      <dsp:txXfrm>
        <a:off x="4542" y="1151275"/>
        <a:ext cx="1279042" cy="1756685"/>
      </dsp:txXfrm>
    </dsp:sp>
    <dsp:sp modelId="{869EDA44-F07B-4D28-BBE5-C677127F8287}">
      <dsp:nvSpPr>
        <dsp:cNvPr id="0" name=""/>
        <dsp:cNvSpPr/>
      </dsp:nvSpPr>
      <dsp:spPr>
        <a:xfrm>
          <a:off x="1303597" y="1908118"/>
          <a:ext cx="191856" cy="243000"/>
        </a:xfrm>
        <a:prstGeom prst="rightArrow">
          <a:avLst>
            <a:gd name="adj1" fmla="val 50000"/>
            <a:gd name="adj2" fmla="val 5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F3B9475F-AA48-4690-915C-DC4919374614}">
      <dsp:nvSpPr>
        <dsp:cNvPr id="0" name=""/>
        <dsp:cNvSpPr/>
      </dsp:nvSpPr>
      <dsp:spPr>
        <a:xfrm>
          <a:off x="1515466" y="1151275"/>
          <a:ext cx="1279042" cy="1756685"/>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a:t>•Lack of body language –when you speak with customer in person you clearly understand the message.</a:t>
          </a:r>
          <a:endParaRPr lang="en-US" sz="1100" kern="1200"/>
        </a:p>
      </dsp:txBody>
      <dsp:txXfrm>
        <a:off x="1515466" y="1151275"/>
        <a:ext cx="1279042" cy="1756685"/>
      </dsp:txXfrm>
    </dsp:sp>
    <dsp:sp modelId="{B3A78489-4282-468C-9A5F-BD22B296747D}">
      <dsp:nvSpPr>
        <dsp:cNvPr id="0" name=""/>
        <dsp:cNvSpPr/>
      </dsp:nvSpPr>
      <dsp:spPr>
        <a:xfrm>
          <a:off x="2814522" y="1908118"/>
          <a:ext cx="191856" cy="243000"/>
        </a:xfrm>
        <a:prstGeom prst="rightArrow">
          <a:avLst>
            <a:gd name="adj1" fmla="val 50000"/>
            <a:gd name="adj2" fmla="val 5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C4AD0CC3-0D7C-4A83-BD7B-174C8B9EF3C9}">
      <dsp:nvSpPr>
        <dsp:cNvPr id="0" name=""/>
        <dsp:cNvSpPr/>
      </dsp:nvSpPr>
      <dsp:spPr>
        <a:xfrm>
          <a:off x="3026391" y="1151275"/>
          <a:ext cx="1279042" cy="1756685"/>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a:t>•No eye contact –when you speak to people in person looking in there eyes you show you can care and understand.</a:t>
          </a:r>
          <a:endParaRPr lang="en-US" sz="1100" kern="1200"/>
        </a:p>
      </dsp:txBody>
      <dsp:txXfrm>
        <a:off x="3026391" y="1151275"/>
        <a:ext cx="1279042" cy="1756685"/>
      </dsp:txXfrm>
    </dsp:sp>
    <dsp:sp modelId="{045E88F0-0D84-4D9E-8DFE-B70BB4DB89B3}">
      <dsp:nvSpPr>
        <dsp:cNvPr id="0" name=""/>
        <dsp:cNvSpPr/>
      </dsp:nvSpPr>
      <dsp:spPr>
        <a:xfrm>
          <a:off x="4325446" y="1908118"/>
          <a:ext cx="191856" cy="243000"/>
        </a:xfrm>
        <a:prstGeom prst="rightArrow">
          <a:avLst>
            <a:gd name="adj1" fmla="val 50000"/>
            <a:gd name="adj2" fmla="val 5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2A493766-456F-4947-9D72-AABECC8FAB9E}">
      <dsp:nvSpPr>
        <dsp:cNvPr id="0" name=""/>
        <dsp:cNvSpPr/>
      </dsp:nvSpPr>
      <dsp:spPr>
        <a:xfrm>
          <a:off x="4537316" y="1151275"/>
          <a:ext cx="1279042" cy="1756685"/>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a:t>•Long time wait- there is nothing worse than calling for help and the waiting time to answer you is 47 minutes .</a:t>
          </a:r>
          <a:endParaRPr lang="en-US" sz="1100" kern="1200"/>
        </a:p>
      </dsp:txBody>
      <dsp:txXfrm>
        <a:off x="4537316" y="1151275"/>
        <a:ext cx="1279042" cy="1756685"/>
      </dsp:txXfrm>
    </dsp:sp>
    <dsp:sp modelId="{394F0672-C202-4B0A-8FEB-C3E0DDB17FC3}">
      <dsp:nvSpPr>
        <dsp:cNvPr id="0" name=""/>
        <dsp:cNvSpPr/>
      </dsp:nvSpPr>
      <dsp:spPr>
        <a:xfrm>
          <a:off x="5836371" y="1908118"/>
          <a:ext cx="191856" cy="243000"/>
        </a:xfrm>
        <a:prstGeom prst="rightArrow">
          <a:avLst>
            <a:gd name="adj1" fmla="val 50000"/>
            <a:gd name="adj2" fmla="val 5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FEBCBCF2-4345-4170-8464-D72280A6429F}">
      <dsp:nvSpPr>
        <dsp:cNvPr id="0" name=""/>
        <dsp:cNvSpPr/>
      </dsp:nvSpPr>
      <dsp:spPr>
        <a:xfrm>
          <a:off x="6048240" y="1151275"/>
          <a:ext cx="1279042" cy="1756685"/>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a:t>•Overworking –some times they do not require any special skills or knowledge .</a:t>
          </a:r>
          <a:endParaRPr lang="en-US" sz="1100" kern="1200"/>
        </a:p>
      </dsp:txBody>
      <dsp:txXfrm>
        <a:off x="6048240" y="1151275"/>
        <a:ext cx="1279042" cy="1756685"/>
      </dsp:txXfrm>
    </dsp:sp>
    <dsp:sp modelId="{E135D1C6-CA81-4884-B4D7-1D97019574B2}">
      <dsp:nvSpPr>
        <dsp:cNvPr id="0" name=""/>
        <dsp:cNvSpPr/>
      </dsp:nvSpPr>
      <dsp:spPr>
        <a:xfrm>
          <a:off x="7347296" y="1908118"/>
          <a:ext cx="191856" cy="243000"/>
        </a:xfrm>
        <a:prstGeom prst="rightArrow">
          <a:avLst>
            <a:gd name="adj1" fmla="val 50000"/>
            <a:gd name="adj2" fmla="val 5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05BF1C22-F961-4877-B33B-E67AF0906357}">
      <dsp:nvSpPr>
        <dsp:cNvPr id="0" name=""/>
        <dsp:cNvSpPr/>
      </dsp:nvSpPr>
      <dsp:spPr>
        <a:xfrm>
          <a:off x="7559165" y="1151275"/>
          <a:ext cx="1279042" cy="1756685"/>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a:t>•Lack of customer personal data-make sure that you asking them that information can only use to provide better service to them.</a:t>
          </a:r>
          <a:endParaRPr lang="en-US" sz="1100" kern="1200"/>
        </a:p>
      </dsp:txBody>
      <dsp:txXfrm>
        <a:off x="7559165" y="1151275"/>
        <a:ext cx="1279042" cy="1756685"/>
      </dsp:txXfrm>
    </dsp:sp>
    <dsp:sp modelId="{5CA10FB1-9327-4C41-99FC-EA5A4B851556}">
      <dsp:nvSpPr>
        <dsp:cNvPr id="0" name=""/>
        <dsp:cNvSpPr/>
      </dsp:nvSpPr>
      <dsp:spPr>
        <a:xfrm>
          <a:off x="8858220" y="1908118"/>
          <a:ext cx="191856" cy="243000"/>
        </a:xfrm>
        <a:prstGeom prst="rightArrow">
          <a:avLst>
            <a:gd name="adj1" fmla="val 50000"/>
            <a:gd name="adj2" fmla="val 5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sp>
    <dsp:sp modelId="{F0A205FB-D45B-4B32-90BA-8A79C69F9499}">
      <dsp:nvSpPr>
        <dsp:cNvPr id="0" name=""/>
        <dsp:cNvSpPr/>
      </dsp:nvSpPr>
      <dsp:spPr>
        <a:xfrm>
          <a:off x="9070090" y="1151275"/>
          <a:ext cx="1279042" cy="1756685"/>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GB" sz="1100" kern="1200"/>
            <a:t>•Delayed response –no body kile waiting long hold times  ,customer s like quick response ,quick solutions </a:t>
          </a:r>
          <a:endParaRPr lang="en-US" sz="1100" kern="1200"/>
        </a:p>
      </dsp:txBody>
      <dsp:txXfrm>
        <a:off x="9070090" y="1151275"/>
        <a:ext cx="1279042" cy="175668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D508DA-EE39-417D-8F58-3CB71730B142}">
      <dsp:nvSpPr>
        <dsp:cNvPr id="0" name=""/>
        <dsp:cNvSpPr/>
      </dsp:nvSpPr>
      <dsp:spPr>
        <a:xfrm>
          <a:off x="297888" y="750634"/>
          <a:ext cx="917859" cy="917859"/>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50E8EC-1D0F-4DC4-B597-E6D605B1FB2E}">
      <dsp:nvSpPr>
        <dsp:cNvPr id="0" name=""/>
        <dsp:cNvSpPr/>
      </dsp:nvSpPr>
      <dsp:spPr>
        <a:xfrm>
          <a:off x="493497" y="946243"/>
          <a:ext cx="526640" cy="5266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503384B-E81B-4986-8ACE-E57E7E41C78B}">
      <dsp:nvSpPr>
        <dsp:cNvPr id="0" name=""/>
        <dsp:cNvSpPr/>
      </dsp:nvSpPr>
      <dsp:spPr>
        <a:xfrm>
          <a:off x="4474" y="1954384"/>
          <a:ext cx="1504687" cy="135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Emotion:</a:t>
          </a:r>
          <a:endParaRPr lang="en-US" sz="1100" kern="1200"/>
        </a:p>
      </dsp:txBody>
      <dsp:txXfrm>
        <a:off x="4474" y="1954384"/>
        <a:ext cx="1504687" cy="1354218"/>
      </dsp:txXfrm>
    </dsp:sp>
    <dsp:sp modelId="{18E58119-E585-4F52-AB04-7B0CB35FA45F}">
      <dsp:nvSpPr>
        <dsp:cNvPr id="0" name=""/>
        <dsp:cNvSpPr/>
      </dsp:nvSpPr>
      <dsp:spPr>
        <a:xfrm>
          <a:off x="2065896" y="750634"/>
          <a:ext cx="917859" cy="917859"/>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4CE55D-6F9E-49FA-81B5-BAE65A515EAC}">
      <dsp:nvSpPr>
        <dsp:cNvPr id="0" name=""/>
        <dsp:cNvSpPr/>
      </dsp:nvSpPr>
      <dsp:spPr>
        <a:xfrm>
          <a:off x="2261505" y="946243"/>
          <a:ext cx="526640" cy="5266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057CB33-1F88-45A0-9456-FD3DB1850006}">
      <dsp:nvSpPr>
        <dsp:cNvPr id="0" name=""/>
        <dsp:cNvSpPr/>
      </dsp:nvSpPr>
      <dsp:spPr>
        <a:xfrm>
          <a:off x="1772482" y="1954384"/>
          <a:ext cx="1504687" cy="135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Emotion is a barrier in communication if you misunderstand what the person is trying to say to you while you speak to him ,he well feel that you impress himself or upset them.</a:t>
          </a:r>
          <a:endParaRPr lang="en-US" sz="1100" kern="1200"/>
        </a:p>
      </dsp:txBody>
      <dsp:txXfrm>
        <a:off x="1772482" y="1954384"/>
        <a:ext cx="1504687" cy="1354218"/>
      </dsp:txXfrm>
    </dsp:sp>
    <dsp:sp modelId="{43B4BBC6-F5FB-48CF-A5C4-32FCF3950068}">
      <dsp:nvSpPr>
        <dsp:cNvPr id="0" name=""/>
        <dsp:cNvSpPr/>
      </dsp:nvSpPr>
      <dsp:spPr>
        <a:xfrm>
          <a:off x="3833903" y="750634"/>
          <a:ext cx="917859" cy="917859"/>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AC0596-C09B-4678-B911-27A0E55C53AB}">
      <dsp:nvSpPr>
        <dsp:cNvPr id="0" name=""/>
        <dsp:cNvSpPr/>
      </dsp:nvSpPr>
      <dsp:spPr>
        <a:xfrm>
          <a:off x="4029513" y="946243"/>
          <a:ext cx="526640" cy="5266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D16433D-B827-4463-AC6A-DD2E429764AA}">
      <dsp:nvSpPr>
        <dsp:cNvPr id="0" name=""/>
        <dsp:cNvSpPr/>
      </dsp:nvSpPr>
      <dsp:spPr>
        <a:xfrm>
          <a:off x="3540489" y="1954384"/>
          <a:ext cx="1504687" cy="135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Physical:</a:t>
          </a:r>
          <a:endParaRPr lang="en-US" sz="1100" kern="1200"/>
        </a:p>
      </dsp:txBody>
      <dsp:txXfrm>
        <a:off x="3540489" y="1954384"/>
        <a:ext cx="1504687" cy="1354218"/>
      </dsp:txXfrm>
    </dsp:sp>
    <dsp:sp modelId="{8303B1C9-0D6A-4F95-97B6-74F4FA7FC015}">
      <dsp:nvSpPr>
        <dsp:cNvPr id="0" name=""/>
        <dsp:cNvSpPr/>
      </dsp:nvSpPr>
      <dsp:spPr>
        <a:xfrm>
          <a:off x="5601911" y="750634"/>
          <a:ext cx="917859" cy="917859"/>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0DDAE4-AB5D-4E1C-AC20-3A632F933C25}">
      <dsp:nvSpPr>
        <dsp:cNvPr id="0" name=""/>
        <dsp:cNvSpPr/>
      </dsp:nvSpPr>
      <dsp:spPr>
        <a:xfrm>
          <a:off x="5797521" y="946243"/>
          <a:ext cx="526640" cy="52664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C53366A-A5D9-47E0-BE85-268B9E4FBC7E}">
      <dsp:nvSpPr>
        <dsp:cNvPr id="0" name=""/>
        <dsp:cNvSpPr/>
      </dsp:nvSpPr>
      <dsp:spPr>
        <a:xfrm>
          <a:off x="5308497" y="1954384"/>
          <a:ext cx="1504687" cy="135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It can be a barrier because of act of distraction that can easy to spot like noise or close the door are physical barriers to listening .</a:t>
          </a:r>
          <a:endParaRPr lang="en-US" sz="1100" kern="1200"/>
        </a:p>
      </dsp:txBody>
      <dsp:txXfrm>
        <a:off x="5308497" y="1954384"/>
        <a:ext cx="1504687" cy="1354218"/>
      </dsp:txXfrm>
    </dsp:sp>
    <dsp:sp modelId="{C1B8801D-2EC0-4CD5-847C-671B3A8BDA70}">
      <dsp:nvSpPr>
        <dsp:cNvPr id="0" name=""/>
        <dsp:cNvSpPr/>
      </dsp:nvSpPr>
      <dsp:spPr>
        <a:xfrm>
          <a:off x="7369919" y="750634"/>
          <a:ext cx="917859" cy="917859"/>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EBE775-7BAB-4D7C-9F4D-63502DB6C400}">
      <dsp:nvSpPr>
        <dsp:cNvPr id="0" name=""/>
        <dsp:cNvSpPr/>
      </dsp:nvSpPr>
      <dsp:spPr>
        <a:xfrm>
          <a:off x="7565528" y="946243"/>
          <a:ext cx="526640" cy="52664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204307E-87F2-43B2-9CB5-0CB94DD97E11}">
      <dsp:nvSpPr>
        <dsp:cNvPr id="0" name=""/>
        <dsp:cNvSpPr/>
      </dsp:nvSpPr>
      <dsp:spPr>
        <a:xfrm>
          <a:off x="7076505" y="1954384"/>
          <a:ext cx="1504687" cy="135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Psychological:</a:t>
          </a:r>
          <a:endParaRPr lang="en-US" sz="1100" kern="1200"/>
        </a:p>
      </dsp:txBody>
      <dsp:txXfrm>
        <a:off x="7076505" y="1954384"/>
        <a:ext cx="1504687" cy="1354218"/>
      </dsp:txXfrm>
    </dsp:sp>
    <dsp:sp modelId="{32BB98B5-79C9-4317-BBB0-9F82765FC36C}">
      <dsp:nvSpPr>
        <dsp:cNvPr id="0" name=""/>
        <dsp:cNvSpPr/>
      </dsp:nvSpPr>
      <dsp:spPr>
        <a:xfrm>
          <a:off x="9137927" y="750634"/>
          <a:ext cx="917859" cy="917859"/>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E47609-8540-4375-A205-0C4BC002C763}">
      <dsp:nvSpPr>
        <dsp:cNvPr id="0" name=""/>
        <dsp:cNvSpPr/>
      </dsp:nvSpPr>
      <dsp:spPr>
        <a:xfrm>
          <a:off x="9333536" y="946243"/>
          <a:ext cx="526640" cy="52664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5FA1C5F-F058-471E-9FEF-183DE412417E}">
      <dsp:nvSpPr>
        <dsp:cNvPr id="0" name=""/>
        <dsp:cNvSpPr/>
      </dsp:nvSpPr>
      <dsp:spPr>
        <a:xfrm>
          <a:off x="8844513" y="1954384"/>
          <a:ext cx="1504687" cy="135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Lack of attention ,the communication will face challenges and become ineffective when a person mind is distracted.</a:t>
          </a:r>
          <a:endParaRPr lang="en-US" sz="1100" kern="1200"/>
        </a:p>
      </dsp:txBody>
      <dsp:txXfrm>
        <a:off x="8844513" y="1954384"/>
        <a:ext cx="1504687" cy="135421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D1AC9D-1161-4978-82A4-263D51744BBC}">
      <dsp:nvSpPr>
        <dsp:cNvPr id="0" name=""/>
        <dsp:cNvSpPr/>
      </dsp:nvSpPr>
      <dsp:spPr>
        <a:xfrm>
          <a:off x="108988" y="13968"/>
          <a:ext cx="1282574" cy="128257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389D43-4D19-40E6-92D9-08D7EB9D51BC}">
      <dsp:nvSpPr>
        <dsp:cNvPr id="0" name=""/>
        <dsp:cNvSpPr/>
      </dsp:nvSpPr>
      <dsp:spPr>
        <a:xfrm>
          <a:off x="378329" y="283309"/>
          <a:ext cx="743893" cy="7438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A964BD-E376-4171-A7D7-4E5763FC2BF5}">
      <dsp:nvSpPr>
        <dsp:cNvPr id="0" name=""/>
        <dsp:cNvSpPr/>
      </dsp:nvSpPr>
      <dsp:spPr>
        <a:xfrm>
          <a:off x="1666401" y="13968"/>
          <a:ext cx="3023212" cy="1282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Internal and external</a:t>
          </a:r>
          <a:endParaRPr lang="en-US" sz="1100" kern="1200"/>
        </a:p>
      </dsp:txBody>
      <dsp:txXfrm>
        <a:off x="1666401" y="13968"/>
        <a:ext cx="3023212" cy="1282574"/>
      </dsp:txXfrm>
    </dsp:sp>
    <dsp:sp modelId="{9DF51DF3-A4D9-4536-9CA3-64E66321F6F8}">
      <dsp:nvSpPr>
        <dsp:cNvPr id="0" name=""/>
        <dsp:cNvSpPr/>
      </dsp:nvSpPr>
      <dsp:spPr>
        <a:xfrm>
          <a:off x="5216384" y="13968"/>
          <a:ext cx="1282574" cy="128257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982E07-1350-4A3C-88BB-C4E4A6F90E04}">
      <dsp:nvSpPr>
        <dsp:cNvPr id="0" name=""/>
        <dsp:cNvSpPr/>
      </dsp:nvSpPr>
      <dsp:spPr>
        <a:xfrm>
          <a:off x="5485725" y="283309"/>
          <a:ext cx="743893" cy="7438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0BEF88-06E4-4367-95C8-7FCBE6E99E37}">
      <dsp:nvSpPr>
        <dsp:cNvPr id="0" name=""/>
        <dsp:cNvSpPr/>
      </dsp:nvSpPr>
      <dsp:spPr>
        <a:xfrm>
          <a:off x="6773797" y="13968"/>
          <a:ext cx="3023212" cy="1282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Within the company, there are internal communications.</a:t>
          </a:r>
          <a:endParaRPr lang="en-US" sz="1100" kern="1200"/>
        </a:p>
      </dsp:txBody>
      <dsp:txXfrm>
        <a:off x="6773797" y="13968"/>
        <a:ext cx="3023212" cy="1282574"/>
      </dsp:txXfrm>
    </dsp:sp>
    <dsp:sp modelId="{0F617220-C5E8-446F-998C-A38F395495F2}">
      <dsp:nvSpPr>
        <dsp:cNvPr id="0" name=""/>
        <dsp:cNvSpPr/>
      </dsp:nvSpPr>
      <dsp:spPr>
        <a:xfrm>
          <a:off x="108988" y="1827657"/>
          <a:ext cx="1282574" cy="128257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4419C3-BD4D-455C-B5E6-821B6670BC10}">
      <dsp:nvSpPr>
        <dsp:cNvPr id="0" name=""/>
        <dsp:cNvSpPr/>
      </dsp:nvSpPr>
      <dsp:spPr>
        <a:xfrm>
          <a:off x="378329" y="2096998"/>
          <a:ext cx="743893" cy="74389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4AA519-759A-469F-BD6C-A7D672E67986}">
      <dsp:nvSpPr>
        <dsp:cNvPr id="0" name=""/>
        <dsp:cNvSpPr/>
      </dsp:nvSpPr>
      <dsp:spPr>
        <a:xfrm>
          <a:off x="1666401" y="1827657"/>
          <a:ext cx="3023212" cy="1282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The business interacts with people or organisations from the outside world through external communications.</a:t>
          </a:r>
          <a:endParaRPr lang="en-US" sz="1100" kern="1200"/>
        </a:p>
      </dsp:txBody>
      <dsp:txXfrm>
        <a:off x="1666401" y="1827657"/>
        <a:ext cx="3023212" cy="1282574"/>
      </dsp:txXfrm>
    </dsp:sp>
    <dsp:sp modelId="{F55BBA4F-2781-493D-B2D4-9D0D80619316}">
      <dsp:nvSpPr>
        <dsp:cNvPr id="0" name=""/>
        <dsp:cNvSpPr/>
      </dsp:nvSpPr>
      <dsp:spPr>
        <a:xfrm>
          <a:off x="5216384" y="1827657"/>
          <a:ext cx="1282574" cy="128257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973571-D33F-40FD-A232-E0B90E737F2A}">
      <dsp:nvSpPr>
        <dsp:cNvPr id="0" name=""/>
        <dsp:cNvSpPr/>
      </dsp:nvSpPr>
      <dsp:spPr>
        <a:xfrm>
          <a:off x="5485725" y="2096998"/>
          <a:ext cx="743893" cy="74389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0E1BD7-98A6-4AC6-B6BC-63D48010C640}">
      <dsp:nvSpPr>
        <dsp:cNvPr id="0" name=""/>
        <dsp:cNvSpPr/>
      </dsp:nvSpPr>
      <dsp:spPr>
        <a:xfrm>
          <a:off x="6773797" y="1827657"/>
          <a:ext cx="3023212" cy="1282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Formal communication is messages that an organisation sends put on behalfs of itself, such  as a memo,  fax or report İnformal communication aiss unofficial messages that have not been formally sanctioned by the company such as casual conversation or office rumours.</a:t>
          </a:r>
          <a:endParaRPr lang="en-US" sz="1100" kern="1200"/>
        </a:p>
      </dsp:txBody>
      <dsp:txXfrm>
        <a:off x="6773797" y="1827657"/>
        <a:ext cx="3023212" cy="128257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C8771F-799E-C44A-A469-2B33955C8335}" type="datetimeFigureOut">
              <a:rPr lang="en-US" smtClean="0"/>
              <a:t>7/24/2022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9E2FD5-5632-3346-8734-79550B5BD059}" type="slidenum">
              <a:rPr lang="en-US" smtClean="0"/>
              <a:t>‹#›</a:t>
            </a:fld>
            <a:endParaRPr lang="en-US"/>
          </a:p>
        </p:txBody>
      </p:sp>
    </p:spTree>
    <p:extLst>
      <p:ext uri="{BB962C8B-B14F-4D97-AF65-F5344CB8AC3E}">
        <p14:creationId xmlns:p14="http://schemas.microsoft.com/office/powerpoint/2010/main" val="7292755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Formal and informal communicationFormal communication it is messages that an </a:t>
            </a:r>
            <a:r>
              <a:rPr lang="en-US" err="1"/>
              <a:t>organisatiom</a:t>
            </a:r>
            <a:r>
              <a:rPr lang="en-US"/>
              <a:t> sends put on behalf of </a:t>
            </a:r>
            <a:r>
              <a:rPr lang="en-US" err="1"/>
              <a:t>itself,such</a:t>
            </a:r>
            <a:r>
              <a:rPr lang="en-US"/>
              <a:t> as a </a:t>
            </a:r>
            <a:r>
              <a:rPr lang="en-US" err="1"/>
              <a:t>memo,fax</a:t>
            </a:r>
            <a:r>
              <a:rPr lang="en-US"/>
              <a:t> or </a:t>
            </a:r>
            <a:r>
              <a:rPr lang="en-US" err="1"/>
              <a:t>reportİnformal</a:t>
            </a:r>
            <a:r>
              <a:rPr lang="en-US"/>
              <a:t> communication are unofficial messages that have not been formally </a:t>
            </a:r>
            <a:r>
              <a:rPr lang="en-US" err="1"/>
              <a:t>sanctionated</a:t>
            </a:r>
            <a:r>
              <a:rPr lang="en-US"/>
              <a:t> by the company such as casual conversation or office rumors</a:t>
            </a:r>
          </a:p>
        </p:txBody>
      </p:sp>
      <p:sp>
        <p:nvSpPr>
          <p:cNvPr id="4" name="Slide Number Placeholder 3"/>
          <p:cNvSpPr>
            <a:spLocks noGrp="1"/>
          </p:cNvSpPr>
          <p:nvPr>
            <p:ph type="sldNum" sz="quarter" idx="5"/>
          </p:nvPr>
        </p:nvSpPr>
        <p:spPr/>
        <p:txBody>
          <a:bodyPr/>
          <a:lstStyle/>
          <a:p>
            <a:fld id="{139E2FD5-5632-3346-8734-79550B5BD059}" type="slidenum">
              <a:rPr lang="en-US" smtClean="0"/>
              <a:t>24</a:t>
            </a:fld>
            <a:endParaRPr lang="en-US"/>
          </a:p>
        </p:txBody>
      </p:sp>
    </p:spTree>
    <p:extLst>
      <p:ext uri="{BB962C8B-B14F-4D97-AF65-F5344CB8AC3E}">
        <p14:creationId xmlns:p14="http://schemas.microsoft.com/office/powerpoint/2010/main" val="9317572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GB"/>
              <a:t>Click to edit Master title style</a:t>
            </a:r>
            <a:endParaRPr lang="en-US"/>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pPr/>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6988104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pPr/>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4519484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GB"/>
              <a:t>Click to edit Master title style</a:t>
            </a:r>
            <a:endParaRPr lang="en-US"/>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757685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B61BEF0D-F0BB-DE4B-95CE-6DB70DBA9567}" type="datetimeFigureOut">
              <a:rPr lang="en-US" smtClean="0"/>
              <a:pPr/>
              <a:t>7/24/2022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288020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B61BEF0D-F0BB-DE4B-95CE-6DB70DBA9567}" type="datetimeFigureOut">
              <a:rPr lang="en-US" smtClean="0"/>
              <a:pPr/>
              <a:t>7/24/2022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5791308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61BEF0D-F0BB-DE4B-95CE-6DB70DBA9567}" type="datetimeFigureOut">
              <a:rPr lang="en-US" smtClean="0"/>
              <a:pPr/>
              <a:t>7/24/2022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42337272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7/24/2022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9815703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GB"/>
              <a:t>Click to edit Master title style</a:t>
            </a:r>
            <a:endParaRPr lang="en-US"/>
          </a:p>
        </p:txBody>
      </p:sp>
      <p:sp>
        <p:nvSpPr>
          <p:cNvPr id="3" name="Content Placeholder 2"/>
          <p:cNvSpPr>
            <a:spLocks noGrp="1"/>
          </p:cNvSpPr>
          <p:nvPr>
            <p:ph idx="1"/>
          </p:nvPr>
        </p:nvSpPr>
        <p:spPr>
          <a:xfrm>
            <a:off x="4855633" y="609600"/>
            <a:ext cx="6411924" cy="51816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5792162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GB"/>
              <a:t>Click to edit Master title style</a:t>
            </a:r>
            <a:endParaRPr lang="en-US"/>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816765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GB"/>
              <a:t>Click to edit Master title style</a:t>
            </a:r>
            <a:endParaRPr lang="en-US"/>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6024484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8244553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14539588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7034288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GB"/>
              <a:t>Click to edit Master title style</a:t>
            </a:r>
            <a:endParaRPr lang="en-US"/>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7/24/2022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4717026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GB"/>
              <a:t>Click to edit Master title style</a:t>
            </a:r>
            <a:endParaRPr lang="en-US"/>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7/24/2022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5831411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pPr/>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5000759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pPr/>
              <a:t>7/24/2022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27047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B61BEF0D-F0BB-DE4B-95CE-6DB70DBA9567}" type="datetimeFigureOut">
              <a:rPr lang="en-US" smtClean="0"/>
              <a:pPr/>
              <a:t>7/24/2022</a:t>
            </a:fld>
            <a:endParaRPr lang="en-US"/>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D57F1E4F-1CFF-5643-939E-217C01CDF565}" type="slidenum">
              <a:rPr lang="en-US" smtClean="0"/>
              <a:pPr/>
              <a:t>‹#›</a:t>
            </a:fld>
            <a:endParaRPr lang="en-US"/>
          </a:p>
        </p:txBody>
      </p:sp>
    </p:spTree>
    <p:extLst>
      <p:ext uri="{BB962C8B-B14F-4D97-AF65-F5344CB8AC3E}">
        <p14:creationId xmlns:p14="http://schemas.microsoft.com/office/powerpoint/2010/main" val="3384619686"/>
      </p:ext>
    </p:extLst>
  </p:cSld>
  <p:clrMap bg1="dk1" tx1="lt1" bg2="dk2" tx2="lt2" accent1="accent1" accent2="accent2" accent3="accent3" accent4="accent4" accent5="accent5" accent6="accent6" hlink="hlink" folHlink="folHlink"/>
  <p:sldLayoutIdLst>
    <p:sldLayoutId id="2147483901" r:id="rId1"/>
    <p:sldLayoutId id="2147483902" r:id="rId2"/>
    <p:sldLayoutId id="2147483903" r:id="rId3"/>
    <p:sldLayoutId id="2147483904" r:id="rId4"/>
    <p:sldLayoutId id="2147483905" r:id="rId5"/>
    <p:sldLayoutId id="2147483906" r:id="rId6"/>
    <p:sldLayoutId id="2147483907" r:id="rId7"/>
    <p:sldLayoutId id="2147483908" r:id="rId8"/>
    <p:sldLayoutId id="2147483909" r:id="rId9"/>
    <p:sldLayoutId id="2147483910" r:id="rId10"/>
    <p:sldLayoutId id="2147483911" r:id="rId11"/>
    <p:sldLayoutId id="2147483912" r:id="rId12"/>
    <p:sldLayoutId id="2147483913" r:id="rId13"/>
    <p:sldLayoutId id="2147483914" r:id="rId14"/>
    <p:sldLayoutId id="2147483915" r:id="rId15"/>
    <p:sldLayoutId id="2147483916" r:id="rId16"/>
    <p:sldLayoutId id="2147483917"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6.jpeg"/><Relationship Id="rId1" Type="http://schemas.openxmlformats.org/officeDocument/2006/relationships/slideLayout" Target="../slideLayouts/slideLayout4.xml"/><Relationship Id="rId4" Type="http://schemas.openxmlformats.org/officeDocument/2006/relationships/hyperlink" Target="https://socialsci.libretexts.org/Bookshelves/Communication/Book:_Organizational_Communication_-_Theory_Research_and_Practice/04:_Modern_Theories_of_Organizational_Communication/4.03:_Rethinking_Communication"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hyperlink" Target="https://www.frontiersin.org/articles/10.3389/fpubh.2021.664007/full"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hyperlink" Target="http://slideshare.net/mahmoudtito/face-to-face-communications" TargetMode="External"/><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6.jpeg"/><Relationship Id="rId1" Type="http://schemas.openxmlformats.org/officeDocument/2006/relationships/slideLayout" Target="../slideLayouts/slideLayout4.xml"/><Relationship Id="rId4" Type="http://schemas.openxmlformats.org/officeDocument/2006/relationships/hyperlink" Target="https://pxhere.com/en/photo/648632"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2.svg"/></Relationships>
</file>

<file path=ppt/slides/_rels/slide2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50.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72901-B44A-D31B-FECB-9F45F5138AE3}"/>
              </a:ext>
            </a:extLst>
          </p:cNvPr>
          <p:cNvSpPr>
            <a:spLocks noGrp="1"/>
          </p:cNvSpPr>
          <p:nvPr>
            <p:ph type="title"/>
          </p:nvPr>
        </p:nvSpPr>
        <p:spPr>
          <a:xfrm>
            <a:off x="992206" y="1608667"/>
            <a:ext cx="2823275" cy="4501127"/>
          </a:xfrm>
        </p:spPr>
        <p:txBody>
          <a:bodyPr vert="horz" lIns="91440" tIns="45720" rIns="91440" bIns="45720" rtlCol="0" anchor="t">
            <a:normAutofit/>
          </a:bodyPr>
          <a:lstStyle/>
          <a:p>
            <a:pPr algn="r"/>
            <a:r>
              <a:rPr lang="en-US" sz="3200" b="1" kern="1200">
                <a:solidFill>
                  <a:srgbClr val="FFFFFF"/>
                </a:solidFill>
                <a:latin typeface="Arial" panose="020B0604020202020204" pitchFamily="34" charset="0"/>
                <a:cs typeface="Arial" panose="020B0604020202020204" pitchFamily="34" charset="0"/>
              </a:rPr>
              <a:t>Strategies for Effective Communication in a Business Setting</a:t>
            </a:r>
          </a:p>
        </p:txBody>
      </p:sp>
      <p:sp>
        <p:nvSpPr>
          <p:cNvPr id="3" name="Content Placeholder 2">
            <a:extLst>
              <a:ext uri="{FF2B5EF4-FFF2-40B4-BE49-F238E27FC236}">
                <a16:creationId xmlns:a16="http://schemas.microsoft.com/office/drawing/2014/main" id="{BBF2A8F8-2E13-243C-DAF6-D44B348A034C}"/>
              </a:ext>
            </a:extLst>
          </p:cNvPr>
          <p:cNvSpPr>
            <a:spLocks noGrp="1"/>
          </p:cNvSpPr>
          <p:nvPr>
            <p:ph idx="1"/>
          </p:nvPr>
        </p:nvSpPr>
        <p:spPr>
          <a:xfrm>
            <a:off x="5409484" y="0"/>
            <a:ext cx="3421958" cy="4501127"/>
          </a:xfrm>
        </p:spPr>
        <p:txBody>
          <a:bodyPr vert="horz" lIns="91440" tIns="45720" rIns="91440" bIns="45720" rtlCol="0">
            <a:normAutofit lnSpcReduction="10000"/>
          </a:bodyPr>
          <a:lstStyle/>
          <a:p>
            <a:pPr marL="0"/>
            <a:endParaRPr lang="en-US" sz="2000" b="1"/>
          </a:p>
          <a:p>
            <a:pPr marL="0"/>
            <a:endParaRPr lang="en-US" sz="2000" b="1"/>
          </a:p>
          <a:p>
            <a:pPr marL="0"/>
            <a:endParaRPr lang="en-US" sz="2000" b="1"/>
          </a:p>
          <a:p>
            <a:pPr marL="0"/>
            <a:r>
              <a:rPr lang="en-US" sz="2000" b="1"/>
              <a:t>Team Leader</a:t>
            </a:r>
            <a:r>
              <a:rPr lang="en-US" sz="2000"/>
              <a:t>: </a:t>
            </a:r>
          </a:p>
          <a:p>
            <a:pPr marL="0"/>
            <a:r>
              <a:rPr lang="en-US" sz="2000"/>
              <a:t>Rashida Morton (2112665)</a:t>
            </a:r>
          </a:p>
          <a:p>
            <a:pPr marL="0"/>
            <a:endParaRPr lang="en-US" sz="2000" b="1"/>
          </a:p>
          <a:p>
            <a:pPr marL="0"/>
            <a:r>
              <a:rPr lang="en-US" sz="2000" b="1"/>
              <a:t>Team Members</a:t>
            </a:r>
            <a:r>
              <a:rPr lang="en-US" sz="2000"/>
              <a:t>:</a:t>
            </a:r>
          </a:p>
          <a:p>
            <a:pPr marL="0"/>
            <a:r>
              <a:rPr lang="en-US" sz="2000"/>
              <a:t>Berfin Sahin (2120511)</a:t>
            </a:r>
            <a:r>
              <a:rPr lang="en-US"/>
              <a:t> </a:t>
            </a:r>
            <a:endParaRPr lang="en-US" sz="2000"/>
          </a:p>
          <a:p>
            <a:pPr marL="0"/>
            <a:r>
              <a:rPr lang="en-US" sz="2000"/>
              <a:t>Raya Salah (2026066)</a:t>
            </a:r>
          </a:p>
          <a:p>
            <a:pPr marL="0"/>
            <a:r>
              <a:rPr lang="en-US" err="1"/>
              <a:t>StefaniA</a:t>
            </a:r>
            <a:r>
              <a:rPr lang="en-US"/>
              <a:t> </a:t>
            </a:r>
            <a:r>
              <a:rPr lang="en-US" sz="2000" err="1"/>
              <a:t>Enoaica</a:t>
            </a:r>
            <a:r>
              <a:rPr lang="en-US" sz="2000"/>
              <a:t> (2124107)</a:t>
            </a:r>
          </a:p>
        </p:txBody>
      </p:sp>
      <p:sp>
        <p:nvSpPr>
          <p:cNvPr id="5" name="TextBox 4">
            <a:extLst>
              <a:ext uri="{FF2B5EF4-FFF2-40B4-BE49-F238E27FC236}">
                <a16:creationId xmlns:a16="http://schemas.microsoft.com/office/drawing/2014/main" id="{F4D8E283-AFDD-7317-1E03-46EF82EAA658}"/>
              </a:ext>
            </a:extLst>
          </p:cNvPr>
          <p:cNvSpPr txBox="1"/>
          <p:nvPr/>
        </p:nvSpPr>
        <p:spPr>
          <a:xfrm>
            <a:off x="8289696" y="1608667"/>
            <a:ext cx="3421957" cy="4501127"/>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a:t>University of Wales Trinity Saint David  (UWTSD)</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Tutor: Muhammad Islam</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Effective Team Working and Communication BMSW4002</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A Group Presentation </a:t>
            </a:r>
          </a:p>
        </p:txBody>
      </p:sp>
    </p:spTree>
    <p:extLst>
      <p:ext uri="{BB962C8B-B14F-4D97-AF65-F5344CB8AC3E}">
        <p14:creationId xmlns:p14="http://schemas.microsoft.com/office/powerpoint/2010/main" val="8347111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85D06-EB07-0F98-2E11-4F066CB4564F}"/>
              </a:ext>
            </a:extLst>
          </p:cNvPr>
          <p:cNvSpPr>
            <a:spLocks noGrp="1"/>
          </p:cNvSpPr>
          <p:nvPr>
            <p:ph type="title"/>
          </p:nvPr>
        </p:nvSpPr>
        <p:spPr>
          <a:xfrm>
            <a:off x="633743" y="609599"/>
            <a:ext cx="3413156" cy="5273675"/>
          </a:xfrm>
        </p:spPr>
        <p:txBody>
          <a:bodyPr>
            <a:normAutofit/>
          </a:bodyPr>
          <a:lstStyle/>
          <a:p>
            <a:r>
              <a:rPr lang="en-GB"/>
              <a:t>Introduction</a:t>
            </a:r>
          </a:p>
        </p:txBody>
      </p:sp>
      <p:pic>
        <p:nvPicPr>
          <p:cNvPr id="22" name="Picture 21">
            <a:extLst>
              <a:ext uri="{FF2B5EF4-FFF2-40B4-BE49-F238E27FC236}">
                <a16:creationId xmlns:a16="http://schemas.microsoft.com/office/drawing/2014/main" id="{82AABC82-C2D1-4340-A6DF-6E73DF06F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639056" y="2"/>
            <a:ext cx="7552944" cy="6857998"/>
          </a:xfrm>
          <a:prstGeom prst="rect">
            <a:avLst/>
          </a:prstGeom>
        </p:spPr>
      </p:pic>
      <p:graphicFrame>
        <p:nvGraphicFramePr>
          <p:cNvPr id="17" name="Content Placeholder 2">
            <a:extLst>
              <a:ext uri="{FF2B5EF4-FFF2-40B4-BE49-F238E27FC236}">
                <a16:creationId xmlns:a16="http://schemas.microsoft.com/office/drawing/2014/main" id="{6EEAEFFC-5D70-6FAE-6FE2-5665B364706C}"/>
              </a:ext>
            </a:extLst>
          </p:cNvPr>
          <p:cNvGraphicFramePr>
            <a:graphicFrameLocks noGrp="1"/>
          </p:cNvGraphicFramePr>
          <p:nvPr>
            <p:ph idx="1"/>
            <p:extLst>
              <p:ext uri="{D42A27DB-BD31-4B8C-83A1-F6EECF244321}">
                <p14:modId xmlns:p14="http://schemas.microsoft.com/office/powerpoint/2010/main" val="3120854445"/>
              </p:ext>
            </p:extLst>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15569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pic>
        <p:nvPicPr>
          <p:cNvPr id="10" name="Picture 7">
            <a:extLst>
              <a:ext uri="{FF2B5EF4-FFF2-40B4-BE49-F238E27FC236}">
                <a16:creationId xmlns:a16="http://schemas.microsoft.com/office/drawing/2014/main" id="{82AABC82-C2D1-4340-A6DF-6E73DF06F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639056" y="2"/>
            <a:ext cx="7552944" cy="6857998"/>
          </a:xfrm>
          <a:prstGeom prst="rect">
            <a:avLst/>
          </a:prstGeom>
        </p:spPr>
      </p:pic>
      <p:graphicFrame>
        <p:nvGraphicFramePr>
          <p:cNvPr id="11" name="TextBox 1">
            <a:extLst>
              <a:ext uri="{FF2B5EF4-FFF2-40B4-BE49-F238E27FC236}">
                <a16:creationId xmlns:a16="http://schemas.microsoft.com/office/drawing/2014/main" id="{FF973747-1A01-A537-E915-8CC60F8D063B}"/>
              </a:ext>
            </a:extLst>
          </p:cNvPr>
          <p:cNvGraphicFramePr/>
          <p:nvPr>
            <p:extLst>
              <p:ext uri="{D42A27DB-BD31-4B8C-83A1-F6EECF244321}">
                <p14:modId xmlns:p14="http://schemas.microsoft.com/office/powerpoint/2010/main" val="3070985226"/>
              </p:ext>
            </p:extLst>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965192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08F7F-9499-BF3C-0401-4F177D8DC143}"/>
              </a:ext>
            </a:extLst>
          </p:cNvPr>
          <p:cNvSpPr>
            <a:spLocks noGrp="1"/>
          </p:cNvSpPr>
          <p:nvPr>
            <p:ph type="title"/>
          </p:nvPr>
        </p:nvSpPr>
        <p:spPr>
          <a:xfrm>
            <a:off x="6420465" y="609600"/>
            <a:ext cx="5122606" cy="1905000"/>
          </a:xfrm>
        </p:spPr>
        <p:txBody>
          <a:bodyPr>
            <a:normAutofit/>
          </a:bodyPr>
          <a:lstStyle/>
          <a:p>
            <a:r>
              <a:rPr lang="en-GB">
                <a:cs typeface="Calibri Light"/>
              </a:rPr>
              <a:t>COMUNICATION MODEL</a:t>
            </a:r>
            <a:endParaRPr lang="en-GB"/>
          </a:p>
        </p:txBody>
      </p:sp>
      <p:sp>
        <p:nvSpPr>
          <p:cNvPr id="3" name="Content Placeholder 2">
            <a:extLst>
              <a:ext uri="{FF2B5EF4-FFF2-40B4-BE49-F238E27FC236}">
                <a16:creationId xmlns:a16="http://schemas.microsoft.com/office/drawing/2014/main" id="{266D1557-C033-0587-CBF1-A7E738B078E7}"/>
              </a:ext>
            </a:extLst>
          </p:cNvPr>
          <p:cNvSpPr>
            <a:spLocks noGrp="1"/>
          </p:cNvSpPr>
          <p:nvPr>
            <p:ph idx="1"/>
          </p:nvPr>
        </p:nvSpPr>
        <p:spPr>
          <a:xfrm>
            <a:off x="6420465" y="2666999"/>
            <a:ext cx="5122606" cy="3216276"/>
          </a:xfrm>
        </p:spPr>
        <p:txBody>
          <a:bodyPr vert="horz" lIns="91440" tIns="45720" rIns="91440" bIns="45720" rtlCol="0" anchor="t">
            <a:normAutofit/>
          </a:bodyPr>
          <a:lstStyle/>
          <a:p>
            <a:r>
              <a:rPr lang="en-GB">
                <a:ea typeface="+mn-lt"/>
                <a:cs typeface="+mn-lt"/>
              </a:rPr>
              <a:t>Shannon Weaver communication model; </a:t>
            </a:r>
          </a:p>
          <a:p>
            <a:endParaRPr lang="en-GB">
              <a:ea typeface="+mn-lt"/>
              <a:cs typeface="+mn-lt"/>
            </a:endParaRPr>
          </a:p>
          <a:p>
            <a:pPr>
              <a:buSzPct val="114999"/>
            </a:pPr>
            <a:r>
              <a:rPr lang="en-GB" err="1">
                <a:ea typeface="+mn-lt"/>
                <a:cs typeface="+mn-lt"/>
              </a:rPr>
              <a:t>Lasswell</a:t>
            </a:r>
            <a:r>
              <a:rPr lang="en-GB">
                <a:ea typeface="+mn-lt"/>
                <a:cs typeface="+mn-lt"/>
              </a:rPr>
              <a:t> communication model;</a:t>
            </a:r>
            <a:endParaRPr lang="en-GB"/>
          </a:p>
          <a:p>
            <a:pPr>
              <a:buSzPct val="114999"/>
            </a:pPr>
            <a:endParaRPr lang="en-GB">
              <a:ea typeface="+mn-lt"/>
              <a:cs typeface="+mn-lt"/>
            </a:endParaRPr>
          </a:p>
          <a:p>
            <a:r>
              <a:rPr lang="en-GB" err="1">
                <a:ea typeface="+mn-lt"/>
                <a:cs typeface="+mn-lt"/>
              </a:rPr>
              <a:t>Berlo’s</a:t>
            </a:r>
            <a:r>
              <a:rPr lang="en-GB">
                <a:ea typeface="+mn-lt"/>
                <a:cs typeface="+mn-lt"/>
              </a:rPr>
              <a:t> Model communication</a:t>
            </a:r>
          </a:p>
          <a:p>
            <a:pPr marL="0" indent="0">
              <a:buNone/>
            </a:pPr>
            <a:endParaRPr lang="en-GB">
              <a:cs typeface="Calibri" panose="020F0502020204030204"/>
            </a:endParaRPr>
          </a:p>
        </p:txBody>
      </p:sp>
      <p:pic>
        <p:nvPicPr>
          <p:cNvPr id="5" name="Picture 4" descr="3D rendering of game pieces tied together with a rope">
            <a:extLst>
              <a:ext uri="{FF2B5EF4-FFF2-40B4-BE49-F238E27FC236}">
                <a16:creationId xmlns:a16="http://schemas.microsoft.com/office/drawing/2014/main" id="{AF3FE7FF-B3EA-7657-2224-EFDC15F96112}"/>
              </a:ext>
            </a:extLst>
          </p:cNvPr>
          <p:cNvPicPr>
            <a:picLocks noChangeAspect="1"/>
          </p:cNvPicPr>
          <p:nvPr/>
        </p:nvPicPr>
        <p:blipFill rotWithShape="1">
          <a:blip r:embed="rId3"/>
          <a:srcRect t="2533"/>
          <a:stretch/>
        </p:blipFill>
        <p:spPr>
          <a:xfrm>
            <a:off x="643192" y="1276403"/>
            <a:ext cx="5451627" cy="3985153"/>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38639111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79EC2-3F64-22DC-E518-C2772BEF83ED}"/>
              </a:ext>
            </a:extLst>
          </p:cNvPr>
          <p:cNvSpPr>
            <a:spLocks noGrp="1"/>
          </p:cNvSpPr>
          <p:nvPr>
            <p:ph type="title"/>
          </p:nvPr>
        </p:nvSpPr>
        <p:spPr>
          <a:xfrm>
            <a:off x="643192" y="668028"/>
            <a:ext cx="3431919" cy="5215247"/>
          </a:xfrm>
        </p:spPr>
        <p:txBody>
          <a:bodyPr vert="horz" lIns="91440" tIns="45720" rIns="91440" bIns="45720" rtlCol="0" anchor="ctr">
            <a:normAutofit/>
          </a:bodyPr>
          <a:lstStyle/>
          <a:p>
            <a:r>
              <a:rPr lang="en-US" sz="2800"/>
              <a:t>Shannon and Weaver model</a:t>
            </a:r>
          </a:p>
        </p:txBody>
      </p:sp>
      <p:sp>
        <p:nvSpPr>
          <p:cNvPr id="3" name="Content Placeholder 2">
            <a:extLst>
              <a:ext uri="{FF2B5EF4-FFF2-40B4-BE49-F238E27FC236}">
                <a16:creationId xmlns:a16="http://schemas.microsoft.com/office/drawing/2014/main" id="{9A5D8E07-4F1A-20CA-C2A7-A95D72A31D2B}"/>
              </a:ext>
            </a:extLst>
          </p:cNvPr>
          <p:cNvSpPr>
            <a:spLocks noGrp="1"/>
          </p:cNvSpPr>
          <p:nvPr>
            <p:ph sz="half" idx="1"/>
          </p:nvPr>
        </p:nvSpPr>
        <p:spPr>
          <a:xfrm>
            <a:off x="4719485" y="668029"/>
            <a:ext cx="6828142" cy="3353365"/>
          </a:xfrm>
        </p:spPr>
        <p:txBody>
          <a:bodyPr vert="horz" lIns="91440" tIns="45720" rIns="91440" bIns="45720" rtlCol="0" anchor="ctr">
            <a:normAutofit/>
          </a:bodyPr>
          <a:lstStyle/>
          <a:p>
            <a:r>
              <a:rPr lang="en-US" sz="1600">
                <a:latin typeface="Arial"/>
                <a:cs typeface="Arial"/>
              </a:rPr>
              <a:t>A message genuinely originates from the individual who possesses the thought or the knowledge, according to the Shannon and Weaver model. The sender is often referred to as the information source or the source of the information. The information is then transported from the brain to the mouth, where it is released as a signal that joins forces with various noises and other disruptions before reaching the recipient. The message is then further transmitted by the recipient to the intended audience or to other people's thoughts.</a:t>
            </a:r>
            <a:endParaRPr lang="en-US" sz="1600">
              <a:effectLst>
                <a:glow rad="38100">
                  <a:prstClr val="black">
                    <a:lumMod val="50000"/>
                    <a:lumOff val="50000"/>
                    <a:alpha val="20000"/>
                  </a:prstClr>
                </a:glow>
                <a:outerShdw blurRad="44450" dist="12700" dir="13860000" algn="tl" rotWithShape="0">
                  <a:srgbClr val="000000">
                    <a:alpha val="20000"/>
                  </a:srgbClr>
                </a:outerShdw>
              </a:effectLst>
              <a:latin typeface="Arial"/>
              <a:cs typeface="Arial"/>
            </a:endParaRPr>
          </a:p>
          <a:p>
            <a:endParaRPr lang="en-US">
              <a:effectLst>
                <a:glow rad="38100">
                  <a:prstClr val="black">
                    <a:lumMod val="50000"/>
                    <a:lumOff val="50000"/>
                    <a:alpha val="20000"/>
                  </a:prstClr>
                </a:glow>
                <a:outerShdw blurRad="44450" dist="12700" dir="13860000" algn="tl" rotWithShape="0">
                  <a:srgbClr val="000000">
                    <a:alpha val="20000"/>
                  </a:srgbClr>
                </a:outerShdw>
              </a:effectLst>
              <a:latin typeface="Arial"/>
              <a:cs typeface="Arial"/>
            </a:endParaRPr>
          </a:p>
        </p:txBody>
      </p:sp>
      <p:pic>
        <p:nvPicPr>
          <p:cNvPr id="5" name="Picture 5" descr="Diagram&#10;&#10;Description automatically generated">
            <a:extLst>
              <a:ext uri="{FF2B5EF4-FFF2-40B4-BE49-F238E27FC236}">
                <a16:creationId xmlns:a16="http://schemas.microsoft.com/office/drawing/2014/main" id="{EEA31302-5C10-76F8-5BB0-8B5223281880}"/>
              </a:ext>
            </a:extLst>
          </p:cNvPr>
          <p:cNvPicPr>
            <a:picLocks noGrp="1" noChangeAspect="1"/>
          </p:cNvPicPr>
          <p:nvPr>
            <p:ph sz="half" idx="2"/>
          </p:nvPr>
        </p:nvPicPr>
        <p:blipFill>
          <a:blip r:embed="rId3">
            <a:extLst>
              <a:ext uri="{837473B0-CC2E-450A-ABE3-18F120FF3D39}">
                <a1611:picAttrSrcUrl xmlns:a1611="http://schemas.microsoft.com/office/drawing/2016/11/main" r:id="rId4"/>
              </a:ext>
            </a:extLst>
          </a:blip>
          <a:stretch>
            <a:fillRect/>
          </a:stretch>
        </p:blipFill>
        <p:spPr>
          <a:xfrm>
            <a:off x="6133036" y="4244980"/>
            <a:ext cx="4394328" cy="1647873"/>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6" name="TextBox 5">
            <a:extLst>
              <a:ext uri="{FF2B5EF4-FFF2-40B4-BE49-F238E27FC236}">
                <a16:creationId xmlns:a16="http://schemas.microsoft.com/office/drawing/2014/main" id="{7DB91BEE-F9EE-FC95-D814-C35329A4962C}"/>
              </a:ext>
            </a:extLst>
          </p:cNvPr>
          <p:cNvSpPr txBox="1"/>
          <p:nvPr/>
        </p:nvSpPr>
        <p:spPr>
          <a:xfrm>
            <a:off x="5458307" y="4973658"/>
            <a:ext cx="4718050" cy="423601"/>
          </a:xfrm>
          <a:prstGeom prst="rect">
            <a:avLst/>
          </a:prstGeom>
        </p:spPr>
        <p:txBody>
          <a:bodyPr lIns="91440" tIns="45720" rIns="91440" bIns="45720" anchor="t">
            <a:normAutofit/>
          </a:bodyPr>
          <a:lstStyle/>
          <a:p>
            <a:endParaRPr lang="en-US"/>
          </a:p>
        </p:txBody>
      </p:sp>
      <p:sp>
        <p:nvSpPr>
          <p:cNvPr id="4" name="TextBox 3">
            <a:extLst>
              <a:ext uri="{FF2B5EF4-FFF2-40B4-BE49-F238E27FC236}">
                <a16:creationId xmlns:a16="http://schemas.microsoft.com/office/drawing/2014/main" id="{A401B10F-38B7-9FBA-17D5-6BB4F4BC686B}"/>
              </a:ext>
            </a:extLst>
          </p:cNvPr>
          <p:cNvSpPr txBox="1"/>
          <p:nvPr/>
        </p:nvSpPr>
        <p:spPr>
          <a:xfrm>
            <a:off x="9042400" y="595206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9790011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FF92F-B0C2-B00B-7F2E-0BDAF2EADF20}"/>
              </a:ext>
            </a:extLst>
          </p:cNvPr>
          <p:cNvSpPr>
            <a:spLocks noGrp="1"/>
          </p:cNvSpPr>
          <p:nvPr>
            <p:ph type="title"/>
          </p:nvPr>
        </p:nvSpPr>
        <p:spPr>
          <a:xfrm>
            <a:off x="6420465" y="609600"/>
            <a:ext cx="5122606" cy="1905000"/>
          </a:xfrm>
        </p:spPr>
        <p:txBody>
          <a:bodyPr>
            <a:normAutofit fontScale="90000"/>
          </a:bodyPr>
          <a:lstStyle/>
          <a:p>
            <a:endParaRPr lang="en-GB"/>
          </a:p>
          <a:p>
            <a:r>
              <a:rPr lang="en-GB">
                <a:effectLst>
                  <a:glow rad="38100">
                    <a:prstClr val="black">
                      <a:lumMod val="65000"/>
                      <a:lumOff val="35000"/>
                      <a:alpha val="40000"/>
                    </a:prstClr>
                  </a:glow>
                  <a:outerShdw blurRad="28575" dist="38100" dir="14040000" algn="tl" rotWithShape="0">
                    <a:srgbClr val="000000">
                      <a:alpha val="25000"/>
                    </a:srgbClr>
                  </a:outerShdw>
                </a:effectLst>
                <a:ea typeface="+mj-lt"/>
                <a:cs typeface="+mj-lt"/>
              </a:rPr>
              <a:t>lASSWELL S MODEL</a:t>
            </a:r>
            <a:endParaRPr lang="en-US">
              <a:effectLst>
                <a:glow rad="38100">
                  <a:prstClr val="black">
                    <a:lumMod val="65000"/>
                    <a:lumOff val="35000"/>
                    <a:alpha val="40000"/>
                  </a:prstClr>
                </a:glow>
                <a:outerShdw blurRad="28575" dist="38100" dir="14040000" algn="tl" rotWithShape="0">
                  <a:srgbClr val="000000">
                    <a:alpha val="25000"/>
                  </a:srgbClr>
                </a:outerShdw>
              </a:effectLst>
            </a:endParaRPr>
          </a:p>
        </p:txBody>
      </p:sp>
      <p:sp>
        <p:nvSpPr>
          <p:cNvPr id="3" name="Content Placeholder 2">
            <a:extLst>
              <a:ext uri="{FF2B5EF4-FFF2-40B4-BE49-F238E27FC236}">
                <a16:creationId xmlns:a16="http://schemas.microsoft.com/office/drawing/2014/main" id="{3079C077-34BC-93AA-069A-A02DCD4235DA}"/>
              </a:ext>
            </a:extLst>
          </p:cNvPr>
          <p:cNvSpPr>
            <a:spLocks noGrp="1"/>
          </p:cNvSpPr>
          <p:nvPr>
            <p:ph idx="1"/>
          </p:nvPr>
        </p:nvSpPr>
        <p:spPr>
          <a:xfrm>
            <a:off x="6420465" y="2666999"/>
            <a:ext cx="5122606" cy="3216276"/>
          </a:xfrm>
        </p:spPr>
        <p:txBody>
          <a:bodyPr vert="horz" lIns="91440" tIns="45720" rIns="91440" bIns="45720" rtlCol="0" anchor="t">
            <a:normAutofit/>
          </a:bodyPr>
          <a:lstStyle/>
          <a:p>
            <a:pPr>
              <a:lnSpc>
                <a:spcPct val="90000"/>
              </a:lnSpc>
            </a:pPr>
            <a:r>
              <a:rPr lang="en-GB" sz="1600">
                <a:effectLst>
                  <a:glow rad="38100">
                    <a:prstClr val="black">
                      <a:lumMod val="50000"/>
                      <a:lumOff val="50000"/>
                      <a:alpha val="20000"/>
                    </a:prstClr>
                  </a:glow>
                  <a:outerShdw blurRad="44450" dist="12700" dir="13860000" algn="tl" rotWithShape="0">
                    <a:srgbClr val="000000">
                      <a:alpha val="20000"/>
                    </a:srgbClr>
                  </a:outerShdw>
                </a:effectLst>
                <a:latin typeface="Arial"/>
                <a:cs typeface="Arial"/>
              </a:rPr>
              <a:t>A message genuinely originates from the individual who possesses the thought or the knowledge, according to the Shannon and Weaver model. The sender is often referred to as the information source or the source of the information. The information is then transported from the brain to the mouth, where it is released as a signal that joins forces with various noises and other disruptions before reaching the recipient. The message is then further transmitted by the recipient to the intended audience or to other people's thoughts.</a:t>
            </a:r>
            <a:endParaRPr lang="en-GB" sz="1600">
              <a:effectLst>
                <a:glow rad="38100">
                  <a:prstClr val="black">
                    <a:lumMod val="50000"/>
                    <a:lumOff val="50000"/>
                    <a:alpha val="20000"/>
                  </a:prstClr>
                </a:glow>
                <a:outerShdw blurRad="44450" dist="12700" dir="13860000" algn="tl" rotWithShape="0">
                  <a:srgbClr val="000000">
                    <a:alpha val="20000"/>
                  </a:srgbClr>
                </a:outerShdw>
              </a:effectLst>
              <a:latin typeface="Arial"/>
              <a:ea typeface="+mn-lt"/>
              <a:cs typeface="Arial"/>
            </a:endParaRPr>
          </a:p>
          <a:p>
            <a:pPr>
              <a:lnSpc>
                <a:spcPct val="90000"/>
              </a:lnSpc>
              <a:buClr>
                <a:srgbClr val="FFFFFF"/>
              </a:buClr>
            </a:pPr>
            <a:endParaRPr lang="en-GB" sz="1600">
              <a:effectLst>
                <a:glow rad="38100">
                  <a:prstClr val="black">
                    <a:lumMod val="50000"/>
                    <a:lumOff val="50000"/>
                    <a:alpha val="20000"/>
                  </a:prstClr>
                </a:glow>
                <a:outerShdw blurRad="44450" dist="12700" dir="13860000" algn="tl" rotWithShape="0">
                  <a:srgbClr val="000000">
                    <a:alpha val="20000"/>
                  </a:srgbClr>
                </a:outerShdw>
              </a:effectLst>
              <a:latin typeface="Arial"/>
              <a:ea typeface="+mn-lt"/>
              <a:cs typeface="+mn-lt"/>
            </a:endParaRPr>
          </a:p>
          <a:p>
            <a:pPr>
              <a:lnSpc>
                <a:spcPct val="90000"/>
              </a:lnSpc>
              <a:buClr>
                <a:srgbClr val="FFFFFF"/>
              </a:buClr>
            </a:pPr>
            <a:endParaRPr lang="en-GB" sz="1700">
              <a:effectLst>
                <a:glow rad="38100">
                  <a:prstClr val="black">
                    <a:lumMod val="50000"/>
                    <a:lumOff val="50000"/>
                    <a:alpha val="20000"/>
                  </a:prstClr>
                </a:glow>
                <a:outerShdw blurRad="44450" dist="12700" dir="13860000" algn="tl" rotWithShape="0">
                  <a:srgbClr val="000000">
                    <a:alpha val="20000"/>
                  </a:srgbClr>
                </a:outerShdw>
              </a:effectLst>
            </a:endParaRPr>
          </a:p>
        </p:txBody>
      </p:sp>
      <p:pic>
        <p:nvPicPr>
          <p:cNvPr id="5" name="Picture 6" descr="Diagram&#10;&#10;Description automatically generated">
            <a:extLst>
              <a:ext uri="{FF2B5EF4-FFF2-40B4-BE49-F238E27FC236}">
                <a16:creationId xmlns:a16="http://schemas.microsoft.com/office/drawing/2014/main" id="{5414B29C-C81D-5390-845D-535D6EB6370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43192" y="1101958"/>
            <a:ext cx="5451627" cy="4334043"/>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6" name="TextBox 5">
            <a:extLst>
              <a:ext uri="{FF2B5EF4-FFF2-40B4-BE49-F238E27FC236}">
                <a16:creationId xmlns:a16="http://schemas.microsoft.com/office/drawing/2014/main" id="{1882F79F-F0AA-098F-2274-7F6872E3B20E}"/>
              </a:ext>
            </a:extLst>
          </p:cNvPr>
          <p:cNvSpPr txBox="1"/>
          <p:nvPr/>
        </p:nvSpPr>
        <p:spPr>
          <a:xfrm>
            <a:off x="2337758" y="2153429"/>
            <a:ext cx="2743200" cy="317500"/>
          </a:xfrm>
          <a:prstGeom prst="rect">
            <a:avLst/>
          </a:prstGeom>
        </p:spPr>
        <p:txBody>
          <a:bodyPr lIns="91440" tIns="45720" rIns="91440" bIns="45720" anchor="t">
            <a:normAutofit fontScale="92500" lnSpcReduction="20000"/>
          </a:bodyPr>
          <a:lstStyle/>
          <a:p>
            <a:endParaRPr lang="en-US"/>
          </a:p>
        </p:txBody>
      </p:sp>
      <p:sp>
        <p:nvSpPr>
          <p:cNvPr id="7" name="TextBox 6">
            <a:extLst>
              <a:ext uri="{FF2B5EF4-FFF2-40B4-BE49-F238E27FC236}">
                <a16:creationId xmlns:a16="http://schemas.microsoft.com/office/drawing/2014/main" id="{17312CFA-D4A6-E291-F7D5-38D51E855597}"/>
              </a:ext>
            </a:extLst>
          </p:cNvPr>
          <p:cNvSpPr txBox="1"/>
          <p:nvPr/>
        </p:nvSpPr>
        <p:spPr>
          <a:xfrm>
            <a:off x="4724400" y="4521200"/>
            <a:ext cx="3431117" cy="412750"/>
          </a:xfrm>
          <a:prstGeom prst="rect">
            <a:avLst/>
          </a:prstGeom>
        </p:spPr>
        <p:txBody>
          <a:bodyPr lIns="91440" tIns="45720" rIns="91440" bIns="45720" anchor="t">
            <a:normAutofit/>
          </a:bodyPr>
          <a:lstStyle/>
          <a:p>
            <a:endParaRPr lang="en-US"/>
          </a:p>
        </p:txBody>
      </p:sp>
    </p:spTree>
    <p:extLst>
      <p:ext uri="{BB962C8B-B14F-4D97-AF65-F5344CB8AC3E}">
        <p14:creationId xmlns:p14="http://schemas.microsoft.com/office/powerpoint/2010/main" val="36127888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1AD6DA76-D657-7461-5B96-46D9BB115432}"/>
              </a:ext>
            </a:extLst>
          </p:cNvPr>
          <p:cNvGraphicFramePr>
            <a:graphicFrameLocks noGrp="1"/>
          </p:cNvGraphicFramePr>
          <p:nvPr>
            <p:extLst>
              <p:ext uri="{D42A27DB-BD31-4B8C-83A1-F6EECF244321}">
                <p14:modId xmlns:p14="http://schemas.microsoft.com/office/powerpoint/2010/main" val="421740272"/>
              </p:ext>
            </p:extLst>
          </p:nvPr>
        </p:nvGraphicFramePr>
        <p:xfrm>
          <a:off x="1079500" y="1248833"/>
          <a:ext cx="10270041" cy="5126364"/>
        </p:xfrm>
        <a:graphic>
          <a:graphicData uri="http://schemas.openxmlformats.org/drawingml/2006/table">
            <a:tbl>
              <a:tblPr firstRow="1" bandRow="1">
                <a:tableStyleId>{5C22544A-7EE6-4342-B048-85BDC9FD1C3A}</a:tableStyleId>
              </a:tblPr>
              <a:tblGrid>
                <a:gridCol w="1881279">
                  <a:extLst>
                    <a:ext uri="{9D8B030D-6E8A-4147-A177-3AD203B41FA5}">
                      <a16:colId xmlns:a16="http://schemas.microsoft.com/office/drawing/2014/main" val="1235145905"/>
                    </a:ext>
                  </a:extLst>
                </a:gridCol>
                <a:gridCol w="1912231">
                  <a:extLst>
                    <a:ext uri="{9D8B030D-6E8A-4147-A177-3AD203B41FA5}">
                      <a16:colId xmlns:a16="http://schemas.microsoft.com/office/drawing/2014/main" val="70087573"/>
                    </a:ext>
                  </a:extLst>
                </a:gridCol>
                <a:gridCol w="2213867">
                  <a:extLst>
                    <a:ext uri="{9D8B030D-6E8A-4147-A177-3AD203B41FA5}">
                      <a16:colId xmlns:a16="http://schemas.microsoft.com/office/drawing/2014/main" val="3522961099"/>
                    </a:ext>
                  </a:extLst>
                </a:gridCol>
                <a:gridCol w="4262664">
                  <a:extLst>
                    <a:ext uri="{9D8B030D-6E8A-4147-A177-3AD203B41FA5}">
                      <a16:colId xmlns:a16="http://schemas.microsoft.com/office/drawing/2014/main" val="1699199134"/>
                    </a:ext>
                  </a:extLst>
                </a:gridCol>
              </a:tblGrid>
              <a:tr h="714375">
                <a:tc>
                  <a:txBody>
                    <a:bodyPr/>
                    <a:lstStyle/>
                    <a:p>
                      <a:r>
                        <a:rPr lang="en-GB" sz="2000"/>
                        <a:t>QUESTION</a:t>
                      </a:r>
                    </a:p>
                  </a:txBody>
                  <a:tcPr marL="102626" marR="102626" marT="51313" marB="51313"/>
                </a:tc>
                <a:tc>
                  <a:txBody>
                    <a:bodyPr/>
                    <a:lstStyle/>
                    <a:p>
                      <a:r>
                        <a:rPr lang="en-GB" sz="2000"/>
                        <a:t>COMPONENT</a:t>
                      </a:r>
                    </a:p>
                  </a:txBody>
                  <a:tcPr marL="102626" marR="102626" marT="51313" marB="51313"/>
                </a:tc>
                <a:tc>
                  <a:txBody>
                    <a:bodyPr/>
                    <a:lstStyle/>
                    <a:p>
                      <a:r>
                        <a:rPr lang="en-GB" sz="2000"/>
                        <a:t>HOW TO ANALIZE</a:t>
                      </a:r>
                    </a:p>
                  </a:txBody>
                  <a:tcPr marL="102626" marR="102626" marT="51313" marB="51313"/>
                </a:tc>
                <a:tc>
                  <a:txBody>
                    <a:bodyPr/>
                    <a:lstStyle/>
                    <a:p>
                      <a:r>
                        <a:rPr lang="en-GB" sz="2000"/>
                        <a:t>EXAMPLE OF </a:t>
                      </a:r>
                    </a:p>
                    <a:p>
                      <a:pPr lvl="0">
                        <a:buNone/>
                      </a:pPr>
                      <a:r>
                        <a:rPr lang="en-GB" sz="2000"/>
                        <a:t>COMPONENT</a:t>
                      </a:r>
                    </a:p>
                  </a:txBody>
                  <a:tcPr marL="102626" marR="102626" marT="51313" marB="51313"/>
                </a:tc>
                <a:extLst>
                  <a:ext uri="{0D108BD9-81ED-4DB2-BD59-A6C34878D82A}">
                    <a16:rowId xmlns:a16="http://schemas.microsoft.com/office/drawing/2014/main" val="1530286666"/>
                  </a:ext>
                </a:extLst>
              </a:tr>
              <a:tr h="648685">
                <a:tc>
                  <a:txBody>
                    <a:bodyPr/>
                    <a:lstStyle/>
                    <a:p>
                      <a:r>
                        <a:rPr lang="en-GB" sz="2000"/>
                        <a:t>WHO</a:t>
                      </a:r>
                    </a:p>
                  </a:txBody>
                  <a:tcPr marL="102626" marR="102626" marT="51313" marB="51313"/>
                </a:tc>
                <a:tc>
                  <a:txBody>
                    <a:bodyPr/>
                    <a:lstStyle/>
                    <a:p>
                      <a:r>
                        <a:rPr lang="en-GB" sz="2000" err="1"/>
                        <a:t>comunicator</a:t>
                      </a:r>
                    </a:p>
                  </a:txBody>
                  <a:tcPr marL="102626" marR="102626" marT="51313" marB="51313"/>
                </a:tc>
                <a:tc>
                  <a:txBody>
                    <a:bodyPr/>
                    <a:lstStyle/>
                    <a:p>
                      <a:r>
                        <a:rPr lang="en-GB" sz="2000"/>
                        <a:t>Control analysis</a:t>
                      </a:r>
                    </a:p>
                  </a:txBody>
                  <a:tcPr marL="102626" marR="102626" marT="51313" marB="51313"/>
                </a:tc>
                <a:tc>
                  <a:txBody>
                    <a:bodyPr/>
                    <a:lstStyle/>
                    <a:p>
                      <a:r>
                        <a:rPr lang="en-GB" sz="2000"/>
                        <a:t>MOBILE PHONE</a:t>
                      </a:r>
                    </a:p>
                    <a:p>
                      <a:pPr lvl="0">
                        <a:buNone/>
                      </a:pPr>
                      <a:r>
                        <a:rPr lang="en-GB" sz="2000"/>
                        <a:t>SALESMAN</a:t>
                      </a:r>
                    </a:p>
                  </a:txBody>
                  <a:tcPr marL="102626" marR="102626" marT="51313" marB="51313"/>
                </a:tc>
                <a:extLst>
                  <a:ext uri="{0D108BD9-81ED-4DB2-BD59-A6C34878D82A}">
                    <a16:rowId xmlns:a16="http://schemas.microsoft.com/office/drawing/2014/main" val="981248638"/>
                  </a:ext>
                </a:extLst>
              </a:tr>
              <a:tr h="648685">
                <a:tc>
                  <a:txBody>
                    <a:bodyPr/>
                    <a:lstStyle/>
                    <a:p>
                      <a:r>
                        <a:rPr lang="en-GB" sz="2000"/>
                        <a:t>SAYS WHAT?</a:t>
                      </a:r>
                    </a:p>
                  </a:txBody>
                  <a:tcPr marL="102626" marR="102626" marT="51313" marB="51313"/>
                </a:tc>
                <a:tc>
                  <a:txBody>
                    <a:bodyPr/>
                    <a:lstStyle/>
                    <a:p>
                      <a:r>
                        <a:rPr lang="en-GB" sz="2000"/>
                        <a:t>message</a:t>
                      </a:r>
                    </a:p>
                  </a:txBody>
                  <a:tcPr marL="102626" marR="102626" marT="51313" marB="51313"/>
                </a:tc>
                <a:tc>
                  <a:txBody>
                    <a:bodyPr/>
                    <a:lstStyle/>
                    <a:p>
                      <a:r>
                        <a:rPr lang="en-GB" sz="2000"/>
                        <a:t>Content analysis</a:t>
                      </a:r>
                    </a:p>
                  </a:txBody>
                  <a:tcPr marL="102626" marR="102626" marT="51313" marB="51313"/>
                </a:tc>
                <a:tc>
                  <a:txBody>
                    <a:bodyPr/>
                    <a:lstStyle/>
                    <a:p>
                      <a:r>
                        <a:rPr lang="en-GB" sz="2000"/>
                        <a:t>PROMOTES HIS</a:t>
                      </a:r>
                    </a:p>
                    <a:p>
                      <a:pPr lvl="0">
                        <a:buNone/>
                      </a:pPr>
                      <a:r>
                        <a:rPr lang="en-GB" sz="2000"/>
                        <a:t>PHONES AS THE BEST brand</a:t>
                      </a:r>
                    </a:p>
                  </a:txBody>
                  <a:tcPr marL="102626" marR="102626" marT="51313" marB="51313"/>
                </a:tc>
                <a:extLst>
                  <a:ext uri="{0D108BD9-81ED-4DB2-BD59-A6C34878D82A}">
                    <a16:rowId xmlns:a16="http://schemas.microsoft.com/office/drawing/2014/main" val="4250629511"/>
                  </a:ext>
                </a:extLst>
              </a:tr>
              <a:tr h="924976">
                <a:tc>
                  <a:txBody>
                    <a:bodyPr/>
                    <a:lstStyle/>
                    <a:p>
                      <a:r>
                        <a:rPr lang="en-GB" sz="2000"/>
                        <a:t>IN WHICH CHANNEL?</a:t>
                      </a:r>
                    </a:p>
                  </a:txBody>
                  <a:tcPr marL="102626" marR="102626" marT="51313" marB="51313"/>
                </a:tc>
                <a:tc>
                  <a:txBody>
                    <a:bodyPr/>
                    <a:lstStyle/>
                    <a:p>
                      <a:r>
                        <a:rPr lang="en-GB" sz="2000"/>
                        <a:t>medium</a:t>
                      </a:r>
                    </a:p>
                  </a:txBody>
                  <a:tcPr marL="102626" marR="102626" marT="51313" marB="51313"/>
                </a:tc>
                <a:tc>
                  <a:txBody>
                    <a:bodyPr/>
                    <a:lstStyle/>
                    <a:p>
                      <a:r>
                        <a:rPr lang="en-GB" sz="2000"/>
                        <a:t>Media analysis</a:t>
                      </a:r>
                    </a:p>
                  </a:txBody>
                  <a:tcPr marL="102626" marR="102626" marT="51313" marB="51313"/>
                </a:tc>
                <a:tc>
                  <a:txBody>
                    <a:bodyPr/>
                    <a:lstStyle/>
                    <a:p>
                      <a:r>
                        <a:rPr lang="en-GB" sz="2000"/>
                        <a:t>ON TELEVISION </a:t>
                      </a:r>
                    </a:p>
                    <a:p>
                      <a:pPr lvl="0">
                        <a:buNone/>
                      </a:pPr>
                      <a:r>
                        <a:rPr lang="en-GB" sz="2000"/>
                        <a:t>AND SOCIAL </a:t>
                      </a:r>
                    </a:p>
                    <a:p>
                      <a:pPr lvl="0">
                        <a:buNone/>
                      </a:pPr>
                      <a:r>
                        <a:rPr lang="en-GB" sz="2000"/>
                        <a:t>MEDIA</a:t>
                      </a:r>
                    </a:p>
                  </a:txBody>
                  <a:tcPr marL="102626" marR="102626" marT="51313" marB="51313"/>
                </a:tc>
                <a:extLst>
                  <a:ext uri="{0D108BD9-81ED-4DB2-BD59-A6C34878D82A}">
                    <a16:rowId xmlns:a16="http://schemas.microsoft.com/office/drawing/2014/main" val="1390182657"/>
                  </a:ext>
                </a:extLst>
              </a:tr>
              <a:tr h="648685">
                <a:tc>
                  <a:txBody>
                    <a:bodyPr/>
                    <a:lstStyle/>
                    <a:p>
                      <a:r>
                        <a:rPr lang="en-GB" sz="2000"/>
                        <a:t>TO  WHOM</a:t>
                      </a:r>
                    </a:p>
                  </a:txBody>
                  <a:tcPr marL="102626" marR="102626" marT="51313" marB="51313"/>
                </a:tc>
                <a:tc>
                  <a:txBody>
                    <a:bodyPr/>
                    <a:lstStyle/>
                    <a:p>
                      <a:r>
                        <a:rPr lang="en-GB" sz="2000"/>
                        <a:t>audience</a:t>
                      </a:r>
                    </a:p>
                  </a:txBody>
                  <a:tcPr marL="102626" marR="102626" marT="51313" marB="51313"/>
                </a:tc>
                <a:tc>
                  <a:txBody>
                    <a:bodyPr/>
                    <a:lstStyle/>
                    <a:p>
                      <a:r>
                        <a:rPr lang="en-GB" sz="2000"/>
                        <a:t>Audience analysis</a:t>
                      </a:r>
                    </a:p>
                  </a:txBody>
                  <a:tcPr marL="102626" marR="102626" marT="51313" marB="51313"/>
                </a:tc>
                <a:tc>
                  <a:txBody>
                    <a:bodyPr/>
                    <a:lstStyle/>
                    <a:p>
                      <a:endParaRPr lang="en-GB" sz="2000"/>
                    </a:p>
                  </a:txBody>
                  <a:tcPr marL="102626" marR="102626" marT="51313" marB="51313"/>
                </a:tc>
                <a:extLst>
                  <a:ext uri="{0D108BD9-81ED-4DB2-BD59-A6C34878D82A}">
                    <a16:rowId xmlns:a16="http://schemas.microsoft.com/office/drawing/2014/main" val="1208093798"/>
                  </a:ext>
                </a:extLst>
              </a:tr>
              <a:tr h="1201269">
                <a:tc>
                  <a:txBody>
                    <a:bodyPr/>
                    <a:lstStyle/>
                    <a:p>
                      <a:pPr lvl="0">
                        <a:buNone/>
                      </a:pPr>
                      <a:r>
                        <a:rPr lang="en-GB" sz="2000"/>
                        <a:t>WITH WHAT EFFECT?</a:t>
                      </a:r>
                    </a:p>
                  </a:txBody>
                  <a:tcPr marL="102626" marR="102626" marT="51313" marB="51313"/>
                </a:tc>
                <a:tc>
                  <a:txBody>
                    <a:bodyPr/>
                    <a:lstStyle/>
                    <a:p>
                      <a:pPr lvl="0">
                        <a:buNone/>
                      </a:pPr>
                      <a:r>
                        <a:rPr lang="en-GB" sz="2000"/>
                        <a:t>effect</a:t>
                      </a:r>
                    </a:p>
                  </a:txBody>
                  <a:tcPr marL="102626" marR="102626" marT="51313" marB="51313"/>
                </a:tc>
                <a:tc>
                  <a:txBody>
                    <a:bodyPr/>
                    <a:lstStyle/>
                    <a:p>
                      <a:pPr lvl="0">
                        <a:buNone/>
                      </a:pPr>
                      <a:r>
                        <a:rPr lang="en-GB" sz="1800"/>
                        <a:t>Effect analysis</a:t>
                      </a:r>
                    </a:p>
                  </a:txBody>
                  <a:tcPr marL="102626" marR="102626" marT="51313" marB="51313"/>
                </a:tc>
                <a:tc>
                  <a:txBody>
                    <a:bodyPr/>
                    <a:lstStyle/>
                    <a:p>
                      <a:pPr lvl="0">
                        <a:buNone/>
                      </a:pPr>
                      <a:r>
                        <a:rPr lang="en-GB" sz="2000" b="0" i="0" u="none" strike="noStrike" noProof="0">
                          <a:latin typeface="Century Gothic"/>
                        </a:rPr>
                        <a:t>Increasing sales via increasing brand recognition and the notion that this is the best phone available.</a:t>
                      </a:r>
                      <a:endParaRPr lang="en-US" sz="2000"/>
                    </a:p>
                  </a:txBody>
                  <a:tcPr marL="102626" marR="102626" marT="51313" marB="51313"/>
                </a:tc>
                <a:extLst>
                  <a:ext uri="{0D108BD9-81ED-4DB2-BD59-A6C34878D82A}">
                    <a16:rowId xmlns:a16="http://schemas.microsoft.com/office/drawing/2014/main" val="2230369777"/>
                  </a:ext>
                </a:extLst>
              </a:tr>
            </a:tbl>
          </a:graphicData>
        </a:graphic>
      </p:graphicFrame>
      <p:sp>
        <p:nvSpPr>
          <p:cNvPr id="3" name="TextBox 2">
            <a:extLst>
              <a:ext uri="{FF2B5EF4-FFF2-40B4-BE49-F238E27FC236}">
                <a16:creationId xmlns:a16="http://schemas.microsoft.com/office/drawing/2014/main" id="{4BD06077-DD78-15F0-66AF-8D6E4787C06A}"/>
              </a:ext>
            </a:extLst>
          </p:cNvPr>
          <p:cNvSpPr txBox="1"/>
          <p:nvPr/>
        </p:nvSpPr>
        <p:spPr>
          <a:xfrm>
            <a:off x="2841813" y="482803"/>
            <a:ext cx="439189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EXAMPLE  : LASSWEEL S  MODEL</a:t>
            </a:r>
          </a:p>
        </p:txBody>
      </p:sp>
    </p:spTree>
    <p:extLst>
      <p:ext uri="{BB962C8B-B14F-4D97-AF65-F5344CB8AC3E}">
        <p14:creationId xmlns:p14="http://schemas.microsoft.com/office/powerpoint/2010/main" val="14653793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10508-85E3-BDB4-5B01-D6249D724B87}"/>
              </a:ext>
            </a:extLst>
          </p:cNvPr>
          <p:cNvSpPr>
            <a:spLocks noGrp="1"/>
          </p:cNvSpPr>
          <p:nvPr>
            <p:ph type="title"/>
          </p:nvPr>
        </p:nvSpPr>
        <p:spPr>
          <a:xfrm>
            <a:off x="4303643" y="365561"/>
            <a:ext cx="6796683" cy="719045"/>
          </a:xfrm>
        </p:spPr>
        <p:txBody>
          <a:bodyPr>
            <a:normAutofit/>
          </a:bodyPr>
          <a:lstStyle/>
          <a:p>
            <a:r>
              <a:rPr lang="en-GB">
                <a:effectLst>
                  <a:glow rad="38100">
                    <a:prstClr val="black">
                      <a:lumMod val="65000"/>
                      <a:lumOff val="35000"/>
                      <a:alpha val="40000"/>
                    </a:prstClr>
                  </a:glow>
                  <a:outerShdw blurRad="28575" dist="38100" dir="14040000" algn="tl" rotWithShape="0">
                    <a:srgbClr val="000000">
                      <a:alpha val="25000"/>
                    </a:srgbClr>
                  </a:outerShdw>
                </a:effectLst>
              </a:rPr>
              <a:t>BERLO’S MODEL </a:t>
            </a:r>
          </a:p>
          <a:p>
            <a:endParaRPr lang="en-GB"/>
          </a:p>
        </p:txBody>
      </p:sp>
      <p:pic>
        <p:nvPicPr>
          <p:cNvPr id="6" name="Picture 4" descr="Picture 4">
            <a:extLst>
              <a:ext uri="{FF2B5EF4-FFF2-40B4-BE49-F238E27FC236}">
                <a16:creationId xmlns:a16="http://schemas.microsoft.com/office/drawing/2014/main" id="{48493F7D-E322-4399-F8DE-8B8B724636CD}"/>
              </a:ext>
            </a:extLst>
          </p:cNvPr>
          <p:cNvPicPr>
            <a:picLocks noGrp="1" noChangeAspect="1"/>
          </p:cNvPicPr>
          <p:nvPr>
            <p:ph idx="1"/>
          </p:nvPr>
        </p:nvPicPr>
        <p:blipFill>
          <a:blip r:embed="rId3"/>
          <a:stretch>
            <a:fillRect/>
          </a:stretch>
        </p:blipFill>
        <p:spPr>
          <a:xfrm>
            <a:off x="3670963" y="1277034"/>
            <a:ext cx="8084907" cy="5413996"/>
          </a:xfrm>
          <a:prstGeom prst="rect">
            <a:avLst/>
          </a:prstGeom>
          <a:ln w="12700">
            <a:miter lim="400000"/>
          </a:ln>
        </p:spPr>
      </p:pic>
      <p:pic>
        <p:nvPicPr>
          <p:cNvPr id="13" name="Picture 4" descr="Yellow and blue symbols">
            <a:extLst>
              <a:ext uri="{FF2B5EF4-FFF2-40B4-BE49-F238E27FC236}">
                <a16:creationId xmlns:a16="http://schemas.microsoft.com/office/drawing/2014/main" id="{C579D88A-459E-AFAB-2330-3364AFB55BBA}"/>
              </a:ext>
            </a:extLst>
          </p:cNvPr>
          <p:cNvPicPr>
            <a:picLocks noChangeAspect="1"/>
          </p:cNvPicPr>
          <p:nvPr/>
        </p:nvPicPr>
        <p:blipFill rotWithShape="1">
          <a:blip r:embed="rId4"/>
          <a:srcRect l="28016" r="33167" b="11"/>
          <a:stretch/>
        </p:blipFill>
        <p:spPr>
          <a:xfrm>
            <a:off x="257590" y="10"/>
            <a:ext cx="3479523" cy="6857990"/>
          </a:xfrm>
          <a:prstGeom prst="rect">
            <a:avLst/>
          </a:prstGeo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pic>
    </p:spTree>
    <p:extLst>
      <p:ext uri="{BB962C8B-B14F-4D97-AF65-F5344CB8AC3E}">
        <p14:creationId xmlns:p14="http://schemas.microsoft.com/office/powerpoint/2010/main" val="1487747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CF967-0BA9-2CE3-47D5-BE167C209315}"/>
              </a:ext>
            </a:extLst>
          </p:cNvPr>
          <p:cNvSpPr>
            <a:spLocks noGrp="1"/>
          </p:cNvSpPr>
          <p:nvPr>
            <p:ph type="title"/>
          </p:nvPr>
        </p:nvSpPr>
        <p:spPr>
          <a:xfrm>
            <a:off x="518905" y="645106"/>
            <a:ext cx="3643674" cy="1905000"/>
          </a:xfrm>
        </p:spPr>
        <p:txBody>
          <a:bodyPr>
            <a:normAutofit/>
          </a:bodyPr>
          <a:lstStyle/>
          <a:p>
            <a:pPr>
              <a:lnSpc>
                <a:spcPct val="90000"/>
              </a:lnSpc>
            </a:pPr>
            <a:r>
              <a:rPr lang="en-GB" sz="2200"/>
              <a:t> channels of communication</a:t>
            </a:r>
            <a:br>
              <a:rPr lang="en-GB" sz="1500"/>
            </a:br>
            <a:endParaRPr lang="en-GB" sz="1500"/>
          </a:p>
        </p:txBody>
      </p:sp>
      <p:sp>
        <p:nvSpPr>
          <p:cNvPr id="3" name="Content Placeholder 2">
            <a:extLst>
              <a:ext uri="{FF2B5EF4-FFF2-40B4-BE49-F238E27FC236}">
                <a16:creationId xmlns:a16="http://schemas.microsoft.com/office/drawing/2014/main" id="{6C286EAD-F648-B850-2270-87287BA655EB}"/>
              </a:ext>
            </a:extLst>
          </p:cNvPr>
          <p:cNvSpPr>
            <a:spLocks noGrp="1"/>
          </p:cNvSpPr>
          <p:nvPr>
            <p:ph idx="1"/>
          </p:nvPr>
        </p:nvSpPr>
        <p:spPr>
          <a:xfrm>
            <a:off x="643192" y="2666999"/>
            <a:ext cx="3643674" cy="3216276"/>
          </a:xfrm>
        </p:spPr>
        <p:txBody>
          <a:bodyPr>
            <a:normAutofit/>
          </a:bodyPr>
          <a:lstStyle/>
          <a:p>
            <a:pPr marL="0" indent="0">
              <a:buNone/>
            </a:pPr>
            <a:r>
              <a:rPr lang="en-GB" sz="1800">
                <a:effectLst/>
                <a:latin typeface="Calibri" panose="020F0502020204030204" pitchFamily="34" charset="0"/>
                <a:ea typeface="Calibri" panose="020F0502020204030204" pitchFamily="34" charset="0"/>
                <a:cs typeface="Times New Roman" panose="02020603050405020304" pitchFamily="18" charset="0"/>
              </a:rPr>
              <a:t>Many channels of communication are use within a phone company using these channels to communication is of high importants to run a successful company and keeps all employees and clients informed with all the information they will and should need </a:t>
            </a:r>
          </a:p>
          <a:p>
            <a:pPr marL="0" indent="0">
              <a:buNone/>
            </a:pPr>
            <a:endParaRPr lang="en-GB" sz="1800"/>
          </a:p>
        </p:txBody>
      </p:sp>
      <p:pic>
        <p:nvPicPr>
          <p:cNvPr id="25" name="Picture 24" descr="Mobile device with apps">
            <a:extLst>
              <a:ext uri="{FF2B5EF4-FFF2-40B4-BE49-F238E27FC236}">
                <a16:creationId xmlns:a16="http://schemas.microsoft.com/office/drawing/2014/main" id="{82EC5C99-CA12-A69E-00FA-44006E69E342}"/>
              </a:ext>
            </a:extLst>
          </p:cNvPr>
          <p:cNvPicPr>
            <a:picLocks noChangeAspect="1"/>
          </p:cNvPicPr>
          <p:nvPr/>
        </p:nvPicPr>
        <p:blipFill rotWithShape="1">
          <a:blip r:embed="rId3"/>
          <a:srcRect l="25862" r="-1" b="-1"/>
          <a:stretch/>
        </p:blipFill>
        <p:spPr>
          <a:xfrm>
            <a:off x="4630994" y="645106"/>
            <a:ext cx="6916633" cy="5247747"/>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8856864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3AD56-1E08-CE0B-5025-72D1DA707704}"/>
              </a:ext>
            </a:extLst>
          </p:cNvPr>
          <p:cNvSpPr>
            <a:spLocks noGrp="1"/>
          </p:cNvSpPr>
          <p:nvPr>
            <p:ph type="title"/>
          </p:nvPr>
        </p:nvSpPr>
        <p:spPr>
          <a:xfrm>
            <a:off x="1143001" y="878542"/>
            <a:ext cx="9905998" cy="1905000"/>
          </a:xfrm>
        </p:spPr>
        <p:txBody>
          <a:bodyPr/>
          <a:lstStyle/>
          <a:p>
            <a:r>
              <a:rPr lang="en-GB"/>
              <a:t>Importance of channels of communication</a:t>
            </a:r>
          </a:p>
        </p:txBody>
      </p:sp>
      <p:sp>
        <p:nvSpPr>
          <p:cNvPr id="3" name="Content Placeholder 2">
            <a:extLst>
              <a:ext uri="{FF2B5EF4-FFF2-40B4-BE49-F238E27FC236}">
                <a16:creationId xmlns:a16="http://schemas.microsoft.com/office/drawing/2014/main" id="{D93D2828-137C-986F-78E9-2994121E7824}"/>
              </a:ext>
            </a:extLst>
          </p:cNvPr>
          <p:cNvSpPr>
            <a:spLocks noGrp="1"/>
          </p:cNvSpPr>
          <p:nvPr>
            <p:ph sz="half" idx="1"/>
          </p:nvPr>
        </p:nvSpPr>
        <p:spPr>
          <a:xfrm>
            <a:off x="1141413" y="3130923"/>
            <a:ext cx="3690564" cy="2093260"/>
          </a:xfrm>
        </p:spPr>
        <p:txBody>
          <a:bodyPr>
            <a:normAutofit fontScale="92500" lnSpcReduction="10000"/>
          </a:bodyPr>
          <a:lstStyle/>
          <a:p>
            <a:r>
              <a:rPr lang="en-GB" sz="1800"/>
              <a:t>The choice of communication channel has different capacities to convey information and this is known as </a:t>
            </a:r>
            <a:r>
              <a:rPr lang="en-GB" sz="1800" b="1"/>
              <a:t>Channel Richness/Media Richness</a:t>
            </a:r>
            <a:r>
              <a:rPr lang="en-GB" sz="1800"/>
              <a:t>. Channel richness is the ability of the chosen channel to:</a:t>
            </a:r>
          </a:p>
          <a:p>
            <a:pPr marL="0" indent="0">
              <a:buNone/>
            </a:pPr>
            <a:endParaRPr lang="en-GB"/>
          </a:p>
        </p:txBody>
      </p:sp>
      <p:sp>
        <p:nvSpPr>
          <p:cNvPr id="4" name="Content Placeholder 3">
            <a:extLst>
              <a:ext uri="{FF2B5EF4-FFF2-40B4-BE49-F238E27FC236}">
                <a16:creationId xmlns:a16="http://schemas.microsoft.com/office/drawing/2014/main" id="{7623898A-719D-55D8-B65E-7C3A311D6A0D}"/>
              </a:ext>
            </a:extLst>
          </p:cNvPr>
          <p:cNvSpPr>
            <a:spLocks noGrp="1"/>
          </p:cNvSpPr>
          <p:nvPr>
            <p:ph sz="half" idx="2"/>
          </p:nvPr>
        </p:nvSpPr>
        <p:spPr>
          <a:xfrm>
            <a:off x="6096000" y="3449171"/>
            <a:ext cx="5582117" cy="1250576"/>
          </a:xfrm>
        </p:spPr>
        <p:txBody>
          <a:bodyPr>
            <a:normAutofit fontScale="92500" lnSpcReduction="10000"/>
          </a:bodyPr>
          <a:lstStyle/>
          <a:p>
            <a:pPr marL="342900" indent="-342900">
              <a:buFont typeface="+mj-lt"/>
              <a:buAutoNum type="arabicPeriod"/>
            </a:pPr>
            <a:r>
              <a:rPr lang="en-GB"/>
              <a:t>Handle multiple cues simultaneously</a:t>
            </a:r>
          </a:p>
          <a:p>
            <a:pPr marL="342900" indent="-342900">
              <a:buFont typeface="+mj-lt"/>
              <a:buAutoNum type="arabicPeriod"/>
            </a:pPr>
            <a:r>
              <a:rPr lang="en-GB" sz="1800"/>
              <a:t> Facilitate rapid feedback or 2-way feedback </a:t>
            </a:r>
          </a:p>
          <a:p>
            <a:pPr marL="342900" indent="-342900">
              <a:buFont typeface="+mj-lt"/>
              <a:buAutoNum type="arabicPeriod"/>
            </a:pPr>
            <a:r>
              <a:rPr lang="en-GB"/>
              <a:t>Establish a personal focus for the communication</a:t>
            </a:r>
            <a:endParaRPr lang="en-GB" sz="1800"/>
          </a:p>
          <a:p>
            <a:pPr marL="0" indent="0">
              <a:buNone/>
            </a:pPr>
            <a:endParaRPr lang="en-GB"/>
          </a:p>
          <a:p>
            <a:pPr marL="342900" indent="-342900">
              <a:buFont typeface="+mj-lt"/>
              <a:buAutoNum type="arabicPeriod"/>
            </a:pPr>
            <a:endParaRPr lang="en-GB"/>
          </a:p>
        </p:txBody>
      </p:sp>
    </p:spTree>
    <p:extLst>
      <p:ext uri="{BB962C8B-B14F-4D97-AF65-F5344CB8AC3E}">
        <p14:creationId xmlns:p14="http://schemas.microsoft.com/office/powerpoint/2010/main" val="21676370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8" descr="A screenshot of a cell phone&#10;&#10;Description automatically generated">
            <a:extLst>
              <a:ext uri="{FF2B5EF4-FFF2-40B4-BE49-F238E27FC236}">
                <a16:creationId xmlns:a16="http://schemas.microsoft.com/office/drawing/2014/main" id="{5CF7CA73-FAF0-3D45-A626-3C7B628B960E}"/>
              </a:ext>
            </a:extLst>
          </p:cNvPr>
          <p:cNvPicPr>
            <a:picLocks noGrp="1" noChangeAspect="1"/>
          </p:cNvPicPr>
          <p:nvPr/>
        </p:nvPicPr>
        <p:blipFill>
          <a:blip r:embed="rId2">
            <a:extLst>
              <a:ext uri="{28A0092B-C50C-407E-A947-70E740481C1C}">
                <a14:useLocalDpi xmlns:a14="http://schemas.microsoft.com/office/drawing/2010/main" val="0"/>
              </a:ext>
            </a:extLst>
          </a:blip>
          <a:stretch>
            <a:fillRect/>
          </a:stretch>
        </p:blipFill>
        <p:spPr>
          <a:xfrm>
            <a:off x="3075452" y="1332162"/>
            <a:ext cx="7715692" cy="4593509"/>
          </a:xfrm>
          <a:prstGeom prst="rect">
            <a:avLst/>
          </a:prstGeom>
        </p:spPr>
      </p:pic>
      <p:sp>
        <p:nvSpPr>
          <p:cNvPr id="3" name="TextBox 2">
            <a:extLst>
              <a:ext uri="{FF2B5EF4-FFF2-40B4-BE49-F238E27FC236}">
                <a16:creationId xmlns:a16="http://schemas.microsoft.com/office/drawing/2014/main" id="{81F28063-0665-BAB7-B04D-506BDAF29B7E}"/>
              </a:ext>
            </a:extLst>
          </p:cNvPr>
          <p:cNvSpPr txBox="1"/>
          <p:nvPr/>
        </p:nvSpPr>
        <p:spPr>
          <a:xfrm>
            <a:off x="2227169" y="454375"/>
            <a:ext cx="7372350" cy="369332"/>
          </a:xfrm>
          <a:prstGeom prst="rect">
            <a:avLst/>
          </a:prstGeom>
          <a:noFill/>
        </p:spPr>
        <p:txBody>
          <a:bodyPr wrap="square" rtlCol="0">
            <a:spAutoFit/>
          </a:bodyPr>
          <a:lstStyle/>
          <a:p>
            <a:r>
              <a:rPr lang="en-GB"/>
              <a:t>The </a:t>
            </a:r>
            <a:r>
              <a:rPr lang="en-GB" err="1"/>
              <a:t>Lendle</a:t>
            </a:r>
            <a:r>
              <a:rPr lang="en-GB"/>
              <a:t>-Daft model Channel Richness Hierarchy</a:t>
            </a:r>
          </a:p>
        </p:txBody>
      </p:sp>
      <p:sp>
        <p:nvSpPr>
          <p:cNvPr id="6" name="TextBox 5">
            <a:extLst>
              <a:ext uri="{FF2B5EF4-FFF2-40B4-BE49-F238E27FC236}">
                <a16:creationId xmlns:a16="http://schemas.microsoft.com/office/drawing/2014/main" id="{3E56947F-A4C2-8527-AFC0-D74F6D480AFE}"/>
              </a:ext>
            </a:extLst>
          </p:cNvPr>
          <p:cNvSpPr txBox="1"/>
          <p:nvPr/>
        </p:nvSpPr>
        <p:spPr>
          <a:xfrm>
            <a:off x="3075452" y="6218959"/>
            <a:ext cx="5081313" cy="369332"/>
          </a:xfrm>
          <a:prstGeom prst="rect">
            <a:avLst/>
          </a:prstGeom>
          <a:noFill/>
        </p:spPr>
        <p:txBody>
          <a:bodyPr wrap="square" rtlCol="0">
            <a:spAutoFit/>
          </a:bodyPr>
          <a:lstStyle/>
          <a:p>
            <a:r>
              <a:rPr lang="en-GB"/>
              <a:t>(Adapted from Boddy, 2017, p517)</a:t>
            </a:r>
          </a:p>
        </p:txBody>
      </p:sp>
    </p:spTree>
    <p:extLst>
      <p:ext uri="{BB962C8B-B14F-4D97-AF65-F5344CB8AC3E}">
        <p14:creationId xmlns:p14="http://schemas.microsoft.com/office/powerpoint/2010/main" val="19367983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B5449-2840-1C31-9037-E2FE160CD0A4}"/>
              </a:ext>
            </a:extLst>
          </p:cNvPr>
          <p:cNvSpPr>
            <a:spLocks noGrp="1"/>
          </p:cNvSpPr>
          <p:nvPr>
            <p:ph type="title"/>
          </p:nvPr>
        </p:nvSpPr>
        <p:spPr>
          <a:xfrm>
            <a:off x="2832847" y="869577"/>
            <a:ext cx="7557247" cy="1905000"/>
          </a:xfrm>
        </p:spPr>
        <p:txBody>
          <a:bodyPr/>
          <a:lstStyle/>
          <a:p>
            <a:r>
              <a:rPr lang="en-GB"/>
              <a:t>Channels of Communication</a:t>
            </a:r>
          </a:p>
        </p:txBody>
      </p:sp>
      <p:graphicFrame>
        <p:nvGraphicFramePr>
          <p:cNvPr id="4" name="Content Placeholder 3">
            <a:extLst>
              <a:ext uri="{FF2B5EF4-FFF2-40B4-BE49-F238E27FC236}">
                <a16:creationId xmlns:a16="http://schemas.microsoft.com/office/drawing/2014/main" id="{1E6BFAEE-B3ED-9A00-4126-B0B960CF7691}"/>
              </a:ext>
            </a:extLst>
          </p:cNvPr>
          <p:cNvGraphicFramePr>
            <a:graphicFrameLocks noGrp="1"/>
          </p:cNvGraphicFramePr>
          <p:nvPr>
            <p:ph idx="1"/>
            <p:extLst>
              <p:ext uri="{D42A27DB-BD31-4B8C-83A1-F6EECF244321}">
                <p14:modId xmlns:p14="http://schemas.microsoft.com/office/powerpoint/2010/main" val="3184027672"/>
              </p:ext>
            </p:extLst>
          </p:nvPr>
        </p:nvGraphicFramePr>
        <p:xfrm>
          <a:off x="1616542" y="2864223"/>
          <a:ext cx="8710799" cy="312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7B563300-0545-05A7-CBA8-167FCC171A4A}"/>
              </a:ext>
            </a:extLst>
          </p:cNvPr>
          <p:cNvSpPr txBox="1"/>
          <p:nvPr/>
        </p:nvSpPr>
        <p:spPr>
          <a:xfrm>
            <a:off x="9115425" y="6572250"/>
            <a:ext cx="934871" cy="369332"/>
          </a:xfrm>
          <a:prstGeom prst="rect">
            <a:avLst/>
          </a:prstGeom>
          <a:noFill/>
        </p:spPr>
        <p:txBody>
          <a:bodyPr wrap="none" rtlCol="0">
            <a:spAutoFit/>
          </a:bodyPr>
          <a:lstStyle/>
          <a:p>
            <a:r>
              <a:rPr lang="en-GB"/>
              <a:t>source</a:t>
            </a:r>
          </a:p>
        </p:txBody>
      </p:sp>
    </p:spTree>
    <p:extLst>
      <p:ext uri="{BB962C8B-B14F-4D97-AF65-F5344CB8AC3E}">
        <p14:creationId xmlns:p14="http://schemas.microsoft.com/office/powerpoint/2010/main" val="14854738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2E29F-6FA5-1104-1CBF-8D71B321F37C}"/>
              </a:ext>
            </a:extLst>
          </p:cNvPr>
          <p:cNvSpPr>
            <a:spLocks noGrp="1"/>
          </p:cNvSpPr>
          <p:nvPr>
            <p:ph type="title"/>
          </p:nvPr>
        </p:nvSpPr>
        <p:spPr>
          <a:xfrm>
            <a:off x="244943" y="159124"/>
            <a:ext cx="5304210" cy="1905000"/>
          </a:xfrm>
        </p:spPr>
        <p:txBody>
          <a:bodyPr/>
          <a:lstStyle/>
          <a:p>
            <a:r>
              <a:rPr lang="en-GB"/>
              <a:t>Face-to-Face Communication</a:t>
            </a:r>
          </a:p>
        </p:txBody>
      </p:sp>
      <p:pic>
        <p:nvPicPr>
          <p:cNvPr id="9" name="Content Placeholder 8" descr="Graphical user interface, application, website&#10;&#10;Description automatically generated">
            <a:extLst>
              <a:ext uri="{FF2B5EF4-FFF2-40B4-BE49-F238E27FC236}">
                <a16:creationId xmlns:a16="http://schemas.microsoft.com/office/drawing/2014/main" id="{2D80E7EC-EC57-3F55-6DC0-53A8E5C4D849}"/>
              </a:ext>
            </a:extLst>
          </p:cNvPr>
          <p:cNvPicPr>
            <a:picLocks noGrp="1" noChangeAspect="1"/>
          </p:cNvPicPr>
          <p:nvPr>
            <p:ph sz="half"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44943" y="2659799"/>
            <a:ext cx="4876800" cy="2744155"/>
          </a:xfrm>
        </p:spPr>
      </p:pic>
      <p:sp>
        <p:nvSpPr>
          <p:cNvPr id="4" name="Content Placeholder 3">
            <a:extLst>
              <a:ext uri="{FF2B5EF4-FFF2-40B4-BE49-F238E27FC236}">
                <a16:creationId xmlns:a16="http://schemas.microsoft.com/office/drawing/2014/main" id="{AF2E70C5-FFEE-DFC5-D7C1-E0FF2BC31B9A}"/>
              </a:ext>
            </a:extLst>
          </p:cNvPr>
          <p:cNvSpPr>
            <a:spLocks noGrp="1"/>
          </p:cNvSpPr>
          <p:nvPr>
            <p:ph sz="half" idx="2"/>
          </p:nvPr>
        </p:nvSpPr>
        <p:spPr>
          <a:xfrm>
            <a:off x="6170612" y="159124"/>
            <a:ext cx="4876800" cy="5632076"/>
          </a:xfrm>
        </p:spPr>
        <p:txBody>
          <a:bodyPr>
            <a:normAutofit/>
          </a:bodyPr>
          <a:lstStyle/>
          <a:p>
            <a:pPr>
              <a:buFont typeface="Wingdings" panose="05000000000000000000" pitchFamily="2" charset="2"/>
              <a:buChar char="Ø"/>
            </a:pPr>
            <a:r>
              <a:rPr lang="en-GB"/>
              <a:t>Advantages of face to face communication</a:t>
            </a:r>
          </a:p>
          <a:p>
            <a:pPr marL="342900" indent="-342900">
              <a:buFont typeface="+mj-lt"/>
              <a:buAutoNum type="arabicPeriod"/>
            </a:pPr>
            <a:r>
              <a:rPr lang="en-GB"/>
              <a:t>Able to read body language </a:t>
            </a:r>
          </a:p>
          <a:p>
            <a:pPr marL="342900" indent="-342900">
              <a:buFont typeface="+mj-lt"/>
              <a:buAutoNum type="arabicPeriod"/>
            </a:pPr>
            <a:r>
              <a:rPr lang="en-GB"/>
              <a:t>More personal</a:t>
            </a:r>
          </a:p>
          <a:p>
            <a:pPr marL="342900" indent="-342900">
              <a:buFont typeface="+mj-lt"/>
              <a:buAutoNum type="arabicPeriod"/>
            </a:pPr>
            <a:r>
              <a:rPr lang="en-GB"/>
              <a:t>Promotes more effective business practice</a:t>
            </a:r>
          </a:p>
          <a:p>
            <a:pPr marL="342900" indent="-342900">
              <a:buFont typeface="+mj-lt"/>
              <a:buAutoNum type="arabicPeriod"/>
            </a:pPr>
            <a:r>
              <a:rPr lang="en-GB"/>
              <a:t>Minimize risk of miscommunication</a:t>
            </a:r>
          </a:p>
          <a:p>
            <a:pPr>
              <a:buFont typeface="Wingdings" panose="05000000000000000000" pitchFamily="2" charset="2"/>
              <a:buChar char="Ø"/>
            </a:pPr>
            <a:r>
              <a:rPr lang="en-GB"/>
              <a:t>Disadvantages of face to face communication</a:t>
            </a:r>
          </a:p>
          <a:p>
            <a:pPr marL="342900" indent="-342900">
              <a:buFont typeface="+mj-lt"/>
              <a:buAutoNum type="arabicPeriod"/>
            </a:pPr>
            <a:r>
              <a:rPr lang="en-GB"/>
              <a:t>Unsuitable for communication with distant people </a:t>
            </a:r>
          </a:p>
          <a:p>
            <a:pPr marL="342900" indent="-342900">
              <a:buFont typeface="+mj-lt"/>
              <a:buAutoNum type="arabicPeriod"/>
            </a:pPr>
            <a:r>
              <a:rPr lang="en-GB"/>
              <a:t>May take a long time</a:t>
            </a:r>
          </a:p>
          <a:p>
            <a:pPr marL="342900" indent="-342900">
              <a:buFont typeface="+mj-lt"/>
              <a:buAutoNum type="arabicPeriod"/>
            </a:pPr>
            <a:r>
              <a:rPr lang="en-GB"/>
              <a:t>Not effective in large meetings</a:t>
            </a:r>
          </a:p>
          <a:p>
            <a:pPr marL="342900" indent="-342900">
              <a:buFont typeface="+mj-lt"/>
              <a:buAutoNum type="arabicPeriod"/>
            </a:pPr>
            <a:endParaRPr lang="en-GB"/>
          </a:p>
          <a:p>
            <a:pPr marL="342900" indent="-342900">
              <a:buFont typeface="+mj-lt"/>
              <a:buAutoNum type="arabicPeriod"/>
            </a:pPr>
            <a:endParaRPr lang="en-GB"/>
          </a:p>
          <a:p>
            <a:pPr marL="342900" indent="-342900">
              <a:buFont typeface="+mj-lt"/>
              <a:buAutoNum type="arabicPeriod"/>
            </a:pPr>
            <a:endParaRPr lang="en-GB"/>
          </a:p>
          <a:p>
            <a:pPr marL="342900" indent="-342900">
              <a:buFont typeface="+mj-lt"/>
              <a:buAutoNum type="arabicPeriod"/>
            </a:pPr>
            <a:endParaRPr lang="en-GB"/>
          </a:p>
          <a:p>
            <a:pPr marL="342900" indent="-342900">
              <a:buFont typeface="+mj-lt"/>
              <a:buAutoNum type="arabicPeriod"/>
            </a:pPr>
            <a:endParaRPr lang="en-GB"/>
          </a:p>
        </p:txBody>
      </p:sp>
    </p:spTree>
    <p:extLst>
      <p:ext uri="{BB962C8B-B14F-4D97-AF65-F5344CB8AC3E}">
        <p14:creationId xmlns:p14="http://schemas.microsoft.com/office/powerpoint/2010/main" val="20875417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F6482-9548-D97B-F487-7FC0887A441F}"/>
              </a:ext>
            </a:extLst>
          </p:cNvPr>
          <p:cNvSpPr>
            <a:spLocks noGrp="1"/>
          </p:cNvSpPr>
          <p:nvPr>
            <p:ph type="title"/>
          </p:nvPr>
        </p:nvSpPr>
        <p:spPr>
          <a:xfrm>
            <a:off x="6420465" y="609600"/>
            <a:ext cx="5122606" cy="1905000"/>
          </a:xfrm>
        </p:spPr>
        <p:txBody>
          <a:bodyPr vert="horz" lIns="91440" tIns="45720" rIns="91440" bIns="45720" rtlCol="0" anchor="ctr">
            <a:normAutofit/>
          </a:bodyPr>
          <a:lstStyle/>
          <a:p>
            <a:r>
              <a:rPr lang="en-US"/>
              <a:t>Telephone</a:t>
            </a:r>
          </a:p>
        </p:txBody>
      </p:sp>
      <p:sp>
        <p:nvSpPr>
          <p:cNvPr id="3" name="Content Placeholder 2">
            <a:extLst>
              <a:ext uri="{FF2B5EF4-FFF2-40B4-BE49-F238E27FC236}">
                <a16:creationId xmlns:a16="http://schemas.microsoft.com/office/drawing/2014/main" id="{ECA90721-39DA-494A-D5F1-AC63BBDDA94B}"/>
              </a:ext>
            </a:extLst>
          </p:cNvPr>
          <p:cNvSpPr>
            <a:spLocks noGrp="1"/>
          </p:cNvSpPr>
          <p:nvPr>
            <p:ph sz="half" idx="1"/>
          </p:nvPr>
        </p:nvSpPr>
        <p:spPr>
          <a:xfrm>
            <a:off x="6420465" y="1997476"/>
            <a:ext cx="5122606" cy="3885799"/>
          </a:xfrm>
        </p:spPr>
        <p:txBody>
          <a:bodyPr vert="horz" lIns="91440" tIns="45720" rIns="91440" bIns="45720" rtlCol="0" anchor="t">
            <a:normAutofit fontScale="70000" lnSpcReduction="20000"/>
          </a:bodyPr>
          <a:lstStyle/>
          <a:p>
            <a:pPr marL="0" indent="0">
              <a:buNone/>
            </a:pPr>
            <a:r>
              <a:rPr lang="en-US" sz="2900">
                <a:latin typeface="Arial" panose="020B0604020202020204" pitchFamily="34" charset="0"/>
                <a:cs typeface="Arial" panose="020B0604020202020204" pitchFamily="34" charset="0"/>
              </a:rPr>
              <a:t>There are many advantages to using a telephone and also some disadvantages</a:t>
            </a:r>
          </a:p>
          <a:p>
            <a:pPr>
              <a:buFont typeface="Wingdings" panose="05000000000000000000" pitchFamily="2" charset="2"/>
              <a:buChar char="Ø"/>
            </a:pPr>
            <a:r>
              <a:rPr lang="en-US" sz="2300">
                <a:latin typeface="Arial" panose="020B0604020202020204" pitchFamily="34" charset="0"/>
                <a:cs typeface="Arial" panose="020B0604020202020204" pitchFamily="34" charset="0"/>
              </a:rPr>
              <a:t>Advantages</a:t>
            </a:r>
          </a:p>
          <a:p>
            <a:pPr marL="342900" indent="-342900">
              <a:buFont typeface="+mj-lt"/>
              <a:buAutoNum type="arabicPeriod"/>
            </a:pPr>
            <a:r>
              <a:rPr lang="en-US">
                <a:latin typeface="Arial" panose="020B0604020202020204" pitchFamily="34" charset="0"/>
                <a:cs typeface="Arial" panose="020B0604020202020204" pitchFamily="34" charset="0"/>
              </a:rPr>
              <a:t>More personal </a:t>
            </a:r>
          </a:p>
          <a:p>
            <a:pPr marL="342900" indent="-342900">
              <a:buFont typeface="+mj-lt"/>
              <a:buAutoNum type="arabicPeriod"/>
            </a:pPr>
            <a:r>
              <a:rPr lang="en-US">
                <a:latin typeface="Arial" panose="020B0604020202020204" pitchFamily="34" charset="0"/>
                <a:cs typeface="Arial" panose="020B0604020202020204" pitchFamily="34" charset="0"/>
              </a:rPr>
              <a:t>Get a response quicker</a:t>
            </a:r>
          </a:p>
          <a:p>
            <a:pPr marL="342900" indent="-342900">
              <a:buFont typeface="+mj-lt"/>
              <a:buAutoNum type="arabicPeriod"/>
            </a:pPr>
            <a:r>
              <a:rPr lang="en-US">
                <a:latin typeface="Arial" panose="020B0604020202020204" pitchFamily="34" charset="0"/>
                <a:cs typeface="Arial" panose="020B0604020202020204" pitchFamily="34" charset="0"/>
              </a:rPr>
              <a:t>Track calls</a:t>
            </a:r>
          </a:p>
          <a:p>
            <a:pPr marL="342900" indent="-342900">
              <a:buFont typeface="+mj-lt"/>
              <a:buAutoNum type="arabicPeriod"/>
            </a:pPr>
            <a:r>
              <a:rPr lang="en-US">
                <a:latin typeface="Arial" panose="020B0604020202020204" pitchFamily="34" charset="0"/>
                <a:cs typeface="Arial" panose="020B0604020202020204" pitchFamily="34" charset="0"/>
              </a:rPr>
              <a:t>Less expensive</a:t>
            </a:r>
          </a:p>
          <a:p>
            <a:pPr>
              <a:buFont typeface="Wingdings" panose="05000000000000000000" pitchFamily="2" charset="2"/>
              <a:buChar char="Ø"/>
            </a:pPr>
            <a:r>
              <a:rPr lang="en-US" sz="2300">
                <a:latin typeface="Arial" panose="020B0604020202020204" pitchFamily="34" charset="0"/>
                <a:cs typeface="Arial" panose="020B0604020202020204" pitchFamily="34" charset="0"/>
              </a:rPr>
              <a:t>Disadvantages</a:t>
            </a:r>
          </a:p>
          <a:p>
            <a:pPr marL="342900" indent="-342900">
              <a:buFont typeface="+mj-lt"/>
              <a:buAutoNum type="arabicPeriod"/>
            </a:pPr>
            <a:r>
              <a:rPr lang="en-US">
                <a:latin typeface="Arial" panose="020B0604020202020204" pitchFamily="34" charset="0"/>
                <a:cs typeface="Arial" panose="020B0604020202020204" pitchFamily="34" charset="0"/>
              </a:rPr>
              <a:t>Network problems</a:t>
            </a:r>
          </a:p>
          <a:p>
            <a:pPr marL="342900" indent="-342900">
              <a:buFont typeface="+mj-lt"/>
              <a:buAutoNum type="arabicPeriod"/>
            </a:pPr>
            <a:r>
              <a:rPr lang="en-US">
                <a:latin typeface="Arial" panose="020B0604020202020204" pitchFamily="34" charset="0"/>
                <a:cs typeface="Arial" panose="020B0604020202020204" pitchFamily="34" charset="0"/>
              </a:rPr>
              <a:t>Voice is not always clear</a:t>
            </a:r>
          </a:p>
          <a:p>
            <a:pPr marL="342900" indent="-342900">
              <a:buFont typeface="+mj-lt"/>
              <a:buAutoNum type="arabicPeriod"/>
            </a:pPr>
            <a:r>
              <a:rPr lang="en-US">
                <a:latin typeface="Arial" panose="020B0604020202020204" pitchFamily="34" charset="0"/>
                <a:cs typeface="Arial" panose="020B0604020202020204" pitchFamily="34" charset="0"/>
              </a:rPr>
              <a:t>Not face to face</a:t>
            </a:r>
          </a:p>
          <a:p>
            <a:pPr marL="342900" indent="-342900">
              <a:buFont typeface="+mj-lt"/>
              <a:buAutoNum type="arabicPeriod"/>
            </a:pPr>
            <a:endParaRPr lang="en-US">
              <a:latin typeface="Arial" panose="020B0604020202020204" pitchFamily="34" charset="0"/>
              <a:cs typeface="Arial" panose="020B0604020202020204" pitchFamily="34" charset="0"/>
            </a:endParaRPr>
          </a:p>
          <a:p>
            <a:pPr marL="0" indent="0">
              <a:buNone/>
            </a:pPr>
            <a:r>
              <a:rPr lang="en-US">
                <a:latin typeface="Arial" panose="020B0604020202020204" pitchFamily="34" charset="0"/>
                <a:cs typeface="Arial" panose="020B0604020202020204" pitchFamily="34" charset="0"/>
              </a:rPr>
              <a:t> </a:t>
            </a:r>
          </a:p>
        </p:txBody>
      </p:sp>
      <p:pic>
        <p:nvPicPr>
          <p:cNvPr id="6" name="Content Placeholder 5" descr="A picture containing electronics, indoor, keyboard, telephone&#10;&#10;Description automatically generated">
            <a:extLst>
              <a:ext uri="{FF2B5EF4-FFF2-40B4-BE49-F238E27FC236}">
                <a16:creationId xmlns:a16="http://schemas.microsoft.com/office/drawing/2014/main" id="{FEC15CD6-9B31-8B13-171B-462376EDE540}"/>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43192" y="1449499"/>
            <a:ext cx="5451627" cy="3638961"/>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4144542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B377F-D70F-6A64-8244-D42DE6B38603}"/>
              </a:ext>
            </a:extLst>
          </p:cNvPr>
          <p:cNvSpPr>
            <a:spLocks noGrp="1"/>
          </p:cNvSpPr>
          <p:nvPr>
            <p:ph type="title"/>
          </p:nvPr>
        </p:nvSpPr>
        <p:spPr/>
        <p:txBody>
          <a:bodyPr>
            <a:normAutofit fontScale="90000"/>
          </a:bodyPr>
          <a:lstStyle/>
          <a:p>
            <a:r>
              <a:rPr lang="en-GB" sz="9600"/>
              <a:t>EMAIL</a:t>
            </a:r>
          </a:p>
        </p:txBody>
      </p:sp>
      <p:sp>
        <p:nvSpPr>
          <p:cNvPr id="3" name="Content Placeholder 2">
            <a:extLst>
              <a:ext uri="{FF2B5EF4-FFF2-40B4-BE49-F238E27FC236}">
                <a16:creationId xmlns:a16="http://schemas.microsoft.com/office/drawing/2014/main" id="{48EF7DFA-A165-D50E-0689-749D382607E6}"/>
              </a:ext>
            </a:extLst>
          </p:cNvPr>
          <p:cNvSpPr>
            <a:spLocks noGrp="1"/>
          </p:cNvSpPr>
          <p:nvPr>
            <p:ph sz="half" idx="1"/>
          </p:nvPr>
        </p:nvSpPr>
        <p:spPr/>
        <p:txBody>
          <a:bodyPr/>
          <a:lstStyle/>
          <a:p>
            <a:pPr>
              <a:buFont typeface="Wingdings" panose="05000000000000000000" pitchFamily="2" charset="2"/>
              <a:buChar char="Ø"/>
            </a:pPr>
            <a:r>
              <a:rPr lang="en-GB"/>
              <a:t>Advantages of email for communication in a phone company.</a:t>
            </a:r>
          </a:p>
          <a:p>
            <a:pPr marL="342900" indent="-342900">
              <a:buFont typeface="+mj-lt"/>
              <a:buAutoNum type="arabicPeriod"/>
            </a:pPr>
            <a:r>
              <a:rPr lang="en-GB"/>
              <a:t>Easy to use</a:t>
            </a:r>
          </a:p>
          <a:p>
            <a:pPr marL="342900" indent="-342900">
              <a:buFont typeface="+mj-lt"/>
              <a:buAutoNum type="arabicPeriod"/>
            </a:pPr>
            <a:r>
              <a:rPr lang="en-GB"/>
              <a:t>Effectively communicate with people no matter the distant</a:t>
            </a:r>
          </a:p>
          <a:p>
            <a:pPr marL="342900" indent="-342900">
              <a:buFont typeface="+mj-lt"/>
              <a:buAutoNum type="arabicPeriod"/>
            </a:pPr>
            <a:r>
              <a:rPr lang="en-GB"/>
              <a:t>Availability and portability</a:t>
            </a:r>
          </a:p>
          <a:p>
            <a:pPr marL="342900" indent="-342900">
              <a:buFont typeface="+mj-lt"/>
              <a:buAutoNum type="arabicPeriod"/>
            </a:pPr>
            <a:r>
              <a:rPr lang="en-GB"/>
              <a:t>Less cost</a:t>
            </a:r>
          </a:p>
          <a:p>
            <a:pPr marL="342900" indent="-342900">
              <a:buFont typeface="+mj-lt"/>
              <a:buAutoNum type="arabicPeriod"/>
            </a:pPr>
            <a:r>
              <a:rPr lang="en-GB"/>
              <a:t>speed</a:t>
            </a:r>
          </a:p>
          <a:p>
            <a:pPr marL="342900" indent="-342900">
              <a:buFont typeface="+mj-lt"/>
              <a:buAutoNum type="arabicPeriod"/>
            </a:pPr>
            <a:endParaRPr lang="en-GB"/>
          </a:p>
          <a:p>
            <a:pPr marL="342900" indent="-342900">
              <a:buFont typeface="+mj-lt"/>
              <a:buAutoNum type="arabicPeriod"/>
            </a:pPr>
            <a:endParaRPr lang="en-GB"/>
          </a:p>
        </p:txBody>
      </p:sp>
      <p:sp>
        <p:nvSpPr>
          <p:cNvPr id="10" name="Content Placeholder 9">
            <a:extLst>
              <a:ext uri="{FF2B5EF4-FFF2-40B4-BE49-F238E27FC236}">
                <a16:creationId xmlns:a16="http://schemas.microsoft.com/office/drawing/2014/main" id="{B8D5415D-C5A9-6AAE-EB24-2E8ECEE227FE}"/>
              </a:ext>
            </a:extLst>
          </p:cNvPr>
          <p:cNvSpPr>
            <a:spLocks noGrp="1"/>
          </p:cNvSpPr>
          <p:nvPr>
            <p:ph sz="half" idx="2"/>
          </p:nvPr>
        </p:nvSpPr>
        <p:spPr/>
        <p:txBody>
          <a:bodyPr/>
          <a:lstStyle/>
          <a:p>
            <a:pPr>
              <a:buFont typeface="Wingdings" panose="05000000000000000000" pitchFamily="2" charset="2"/>
              <a:buChar char="Ø"/>
            </a:pPr>
            <a:r>
              <a:rPr lang="en-GB"/>
              <a:t>Disadvantages of email communication in a phone company.</a:t>
            </a:r>
          </a:p>
          <a:p>
            <a:pPr marL="342900" indent="-342900">
              <a:buFont typeface="+mj-lt"/>
              <a:buAutoNum type="arabicPeriod"/>
            </a:pPr>
            <a:r>
              <a:rPr lang="en-GB"/>
              <a:t>Accessible to others</a:t>
            </a:r>
          </a:p>
          <a:p>
            <a:pPr marL="342900" indent="-342900">
              <a:buFont typeface="+mj-lt"/>
              <a:buAutoNum type="arabicPeriod"/>
            </a:pPr>
            <a:r>
              <a:rPr lang="en-GB"/>
              <a:t>Information overload</a:t>
            </a:r>
          </a:p>
          <a:p>
            <a:pPr marL="342900" indent="-342900">
              <a:buFont typeface="+mj-lt"/>
              <a:buAutoNum type="arabicPeriod"/>
            </a:pPr>
            <a:r>
              <a:rPr lang="en-GB"/>
              <a:t>Lacking personal touch</a:t>
            </a:r>
          </a:p>
          <a:p>
            <a:pPr marL="342900" indent="-342900">
              <a:buFont typeface="+mj-lt"/>
              <a:buAutoNum type="arabicPeriod"/>
            </a:pPr>
            <a:r>
              <a:rPr lang="en-GB"/>
              <a:t>viruses</a:t>
            </a:r>
          </a:p>
          <a:p>
            <a:pPr marL="0" indent="0">
              <a:buNone/>
            </a:pPr>
            <a:endParaRPr lang="en-GB"/>
          </a:p>
        </p:txBody>
      </p:sp>
      <p:pic>
        <p:nvPicPr>
          <p:cNvPr id="8" name="Picture 7">
            <a:extLst>
              <a:ext uri="{FF2B5EF4-FFF2-40B4-BE49-F238E27FC236}">
                <a16:creationId xmlns:a16="http://schemas.microsoft.com/office/drawing/2014/main" id="{810195F0-1183-884B-ABC9-B40E44CEF522}"/>
              </a:ext>
            </a:extLst>
          </p:cNvPr>
          <p:cNvPicPr>
            <a:picLocks noChangeAspect="1"/>
          </p:cNvPicPr>
          <p:nvPr/>
        </p:nvPicPr>
        <p:blipFill>
          <a:blip r:embed="rId2"/>
          <a:stretch>
            <a:fillRect/>
          </a:stretch>
        </p:blipFill>
        <p:spPr>
          <a:xfrm>
            <a:off x="6562725" y="4543660"/>
            <a:ext cx="3595688" cy="1905000"/>
          </a:xfrm>
          <a:prstGeom prst="rect">
            <a:avLst/>
          </a:prstGeom>
        </p:spPr>
      </p:pic>
    </p:spTree>
    <p:extLst>
      <p:ext uri="{BB962C8B-B14F-4D97-AF65-F5344CB8AC3E}">
        <p14:creationId xmlns:p14="http://schemas.microsoft.com/office/powerpoint/2010/main" val="5674712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B03A2-5408-CBC9-2C9B-6D8922CED25E}"/>
              </a:ext>
            </a:extLst>
          </p:cNvPr>
          <p:cNvSpPr>
            <a:spLocks noGrp="1"/>
          </p:cNvSpPr>
          <p:nvPr>
            <p:ph type="title"/>
          </p:nvPr>
        </p:nvSpPr>
        <p:spPr/>
        <p:txBody>
          <a:bodyPr>
            <a:normAutofit fontScale="90000"/>
          </a:bodyPr>
          <a:lstStyle/>
          <a:p>
            <a:r>
              <a:rPr lang="en-GB"/>
              <a:t>Improving channels of communication how the company can improve  </a:t>
            </a:r>
            <a:br>
              <a:rPr lang="en-GB"/>
            </a:br>
            <a:endParaRPr lang="en-GB"/>
          </a:p>
        </p:txBody>
      </p:sp>
      <p:graphicFrame>
        <p:nvGraphicFramePr>
          <p:cNvPr id="6" name="Content Placeholder 2">
            <a:extLst>
              <a:ext uri="{FF2B5EF4-FFF2-40B4-BE49-F238E27FC236}">
                <a16:creationId xmlns:a16="http://schemas.microsoft.com/office/drawing/2014/main" id="{783009F8-306C-14B4-FB09-A9ABFA20A412}"/>
              </a:ext>
            </a:extLst>
          </p:cNvPr>
          <p:cNvGraphicFramePr>
            <a:graphicFrameLocks noGrp="1"/>
          </p:cNvGraphicFramePr>
          <p:nvPr>
            <p:ph idx="1"/>
          </p:nvPr>
        </p:nvGraphicFramePr>
        <p:xfrm>
          <a:off x="913795" y="1732449"/>
          <a:ext cx="10353762" cy="40587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CB2A70F5-423C-081F-B800-AA37F6ACD327}"/>
              </a:ext>
            </a:extLst>
          </p:cNvPr>
          <p:cNvSpPr txBox="1"/>
          <p:nvPr/>
        </p:nvSpPr>
        <p:spPr>
          <a:xfrm>
            <a:off x="10659035" y="6203576"/>
            <a:ext cx="934871" cy="369332"/>
          </a:xfrm>
          <a:prstGeom prst="rect">
            <a:avLst/>
          </a:prstGeom>
          <a:noFill/>
        </p:spPr>
        <p:txBody>
          <a:bodyPr wrap="none" rtlCol="0">
            <a:spAutoFit/>
          </a:bodyPr>
          <a:lstStyle/>
          <a:p>
            <a:r>
              <a:rPr lang="en-GB"/>
              <a:t>source</a:t>
            </a:r>
          </a:p>
        </p:txBody>
      </p:sp>
    </p:spTree>
    <p:extLst>
      <p:ext uri="{BB962C8B-B14F-4D97-AF65-F5344CB8AC3E}">
        <p14:creationId xmlns:p14="http://schemas.microsoft.com/office/powerpoint/2010/main" val="22158818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AE614-4AA9-76DB-3A44-864BC96945FA}"/>
              </a:ext>
            </a:extLst>
          </p:cNvPr>
          <p:cNvSpPr>
            <a:spLocks noGrp="1"/>
          </p:cNvSpPr>
          <p:nvPr>
            <p:ph type="title"/>
          </p:nvPr>
        </p:nvSpPr>
        <p:spPr>
          <a:xfrm>
            <a:off x="4303643" y="609600"/>
            <a:ext cx="6743767" cy="1905000"/>
          </a:xfrm>
        </p:spPr>
        <p:txBody>
          <a:bodyPr>
            <a:normAutofit/>
          </a:bodyPr>
          <a:lstStyle/>
          <a:p>
            <a:pPr>
              <a:lnSpc>
                <a:spcPct val="90000"/>
              </a:lnSpc>
            </a:pPr>
            <a:r>
              <a:rPr lang="en-GB" sz="2500"/>
              <a:t>The types of barriers that can prevent effective communication between the organisation and their external stakeholders.</a:t>
            </a:r>
            <a:br>
              <a:rPr lang="en-GB" sz="2500"/>
            </a:br>
            <a:endParaRPr lang="en-GB" sz="2500"/>
          </a:p>
        </p:txBody>
      </p:sp>
      <p:sp>
        <p:nvSpPr>
          <p:cNvPr id="3" name="Content Placeholder 2">
            <a:extLst>
              <a:ext uri="{FF2B5EF4-FFF2-40B4-BE49-F238E27FC236}">
                <a16:creationId xmlns:a16="http://schemas.microsoft.com/office/drawing/2014/main" id="{FFE0BBE9-D805-7E0A-575C-BEE53441C74C}"/>
              </a:ext>
            </a:extLst>
          </p:cNvPr>
          <p:cNvSpPr>
            <a:spLocks noGrp="1"/>
          </p:cNvSpPr>
          <p:nvPr>
            <p:ph idx="1"/>
          </p:nvPr>
        </p:nvSpPr>
        <p:spPr>
          <a:xfrm>
            <a:off x="4303643" y="2666999"/>
            <a:ext cx="7046844" cy="3415749"/>
          </a:xfrm>
        </p:spPr>
        <p:txBody>
          <a:bodyPr>
            <a:normAutofit/>
          </a:bodyPr>
          <a:lstStyle/>
          <a:p>
            <a:pPr>
              <a:lnSpc>
                <a:spcPct val="90000"/>
              </a:lnSpc>
              <a:buNone/>
            </a:pPr>
            <a:r>
              <a:rPr lang="en-GB" sz="190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a:t>
            </a:r>
            <a:endParaRPr lang="en-US" sz="1900"/>
          </a:p>
          <a:p>
            <a:pPr>
              <a:lnSpc>
                <a:spcPct val="90000"/>
              </a:lnSpc>
              <a:buNone/>
            </a:pPr>
            <a:r>
              <a:rPr lang="en-GB" sz="190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•Communication between the organisation and external stakeholders it is very important as external </a:t>
            </a:r>
            <a:endParaRPr lang="en-GB" sz="1900"/>
          </a:p>
          <a:p>
            <a:pPr>
              <a:lnSpc>
                <a:spcPct val="90000"/>
              </a:lnSpc>
              <a:buNone/>
            </a:pPr>
            <a:r>
              <a:rPr lang="en-GB" sz="190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•There are couple of things can prevent communication between these two to communicate well </a:t>
            </a:r>
            <a:endParaRPr lang="en-GB" sz="1900"/>
          </a:p>
          <a:p>
            <a:pPr>
              <a:lnSpc>
                <a:spcPct val="90000"/>
              </a:lnSpc>
              <a:buNone/>
            </a:pPr>
            <a:r>
              <a:rPr lang="en-GB" sz="190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•External stakeholders include: clients or customers, investors and shareholders.</a:t>
            </a:r>
            <a:endParaRPr lang="en-GB" sz="1900"/>
          </a:p>
          <a:p>
            <a:pPr>
              <a:lnSpc>
                <a:spcPct val="90000"/>
              </a:lnSpc>
              <a:buNone/>
            </a:pPr>
            <a:r>
              <a:rPr lang="en-GB" sz="190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•The telephone is an important communication tool to communicating with customers over the telephone but can be challenging </a:t>
            </a:r>
            <a:endParaRPr lang="en-GB" sz="1900"/>
          </a:p>
          <a:p>
            <a:pPr marL="0" indent="0">
              <a:lnSpc>
                <a:spcPct val="90000"/>
              </a:lnSpc>
              <a:buNone/>
            </a:pPr>
            <a:endParaRPr lang="en-GB" sz="1900">
              <a:effectLst>
                <a:glow rad="38100">
                  <a:prstClr val="black">
                    <a:lumMod val="50000"/>
                    <a:lumOff val="50000"/>
                    <a:alpha val="20000"/>
                  </a:prstClr>
                </a:glow>
                <a:outerShdw blurRad="44450" dist="12700" dir="13860000" algn="tl" rotWithShape="0">
                  <a:srgbClr val="000000">
                    <a:alpha val="20000"/>
                  </a:srgbClr>
                </a:outerShdw>
              </a:effectLst>
            </a:endParaRPr>
          </a:p>
        </p:txBody>
      </p:sp>
      <p:pic>
        <p:nvPicPr>
          <p:cNvPr id="17" name="Picture 16" descr="Mobile device with apps">
            <a:extLst>
              <a:ext uri="{FF2B5EF4-FFF2-40B4-BE49-F238E27FC236}">
                <a16:creationId xmlns:a16="http://schemas.microsoft.com/office/drawing/2014/main" id="{E414156A-1F1C-02F6-96A6-0A97BA6A2FD0}"/>
              </a:ext>
            </a:extLst>
          </p:cNvPr>
          <p:cNvPicPr>
            <a:picLocks noChangeAspect="1"/>
          </p:cNvPicPr>
          <p:nvPr/>
        </p:nvPicPr>
        <p:blipFill rotWithShape="1">
          <a:blip r:embed="rId3"/>
          <a:srcRect l="55516" r="15945"/>
          <a:stretch/>
        </p:blipFill>
        <p:spPr>
          <a:xfrm>
            <a:off x="257590" y="10"/>
            <a:ext cx="3479523" cy="6857990"/>
          </a:xfrm>
          <a:prstGeom prst="rect">
            <a:avLst/>
          </a:prstGeo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pic>
    </p:spTree>
    <p:extLst>
      <p:ext uri="{BB962C8B-B14F-4D97-AF65-F5344CB8AC3E}">
        <p14:creationId xmlns:p14="http://schemas.microsoft.com/office/powerpoint/2010/main" val="24039900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EEE3E-2D18-2C74-B83F-D2872CB8BA7C}"/>
              </a:ext>
            </a:extLst>
          </p:cNvPr>
          <p:cNvSpPr>
            <a:spLocks noGrp="1"/>
          </p:cNvSpPr>
          <p:nvPr>
            <p:ph type="title"/>
          </p:nvPr>
        </p:nvSpPr>
        <p:spPr>
          <a:xfrm>
            <a:off x="913795" y="609600"/>
            <a:ext cx="10353762" cy="970450"/>
          </a:xfrm>
        </p:spPr>
        <p:txBody>
          <a:bodyPr>
            <a:normAutofit/>
          </a:bodyPr>
          <a:lstStyle/>
          <a:p>
            <a:r>
              <a:rPr lang="en-GB">
                <a:effectLst>
                  <a:glow rad="38100">
                    <a:prstClr val="black">
                      <a:lumMod val="65000"/>
                      <a:lumOff val="35000"/>
                      <a:alpha val="40000"/>
                    </a:prstClr>
                  </a:glow>
                  <a:outerShdw blurRad="28575" dist="38100" dir="14040000" algn="tl" rotWithShape="0">
                    <a:srgbClr val="000000">
                      <a:alpha val="25000"/>
                    </a:srgbClr>
                  </a:outerShdw>
                </a:effectLst>
              </a:rPr>
              <a:t>BARRIERS OF COMUNICATION </a:t>
            </a:r>
            <a:endParaRPr lang="en-GB"/>
          </a:p>
        </p:txBody>
      </p:sp>
      <p:graphicFrame>
        <p:nvGraphicFramePr>
          <p:cNvPr id="17" name="Content Placeholder 2">
            <a:extLst>
              <a:ext uri="{FF2B5EF4-FFF2-40B4-BE49-F238E27FC236}">
                <a16:creationId xmlns:a16="http://schemas.microsoft.com/office/drawing/2014/main" id="{ACA4C86F-249A-3D9B-7484-6BBD5FC22309}"/>
              </a:ext>
            </a:extLst>
          </p:cNvPr>
          <p:cNvGraphicFramePr>
            <a:graphicFrameLocks noGrp="1"/>
          </p:cNvGraphicFramePr>
          <p:nvPr>
            <p:ph idx="1"/>
            <p:extLst>
              <p:ext uri="{D42A27DB-BD31-4B8C-83A1-F6EECF244321}">
                <p14:modId xmlns:p14="http://schemas.microsoft.com/office/powerpoint/2010/main" val="1985205012"/>
              </p:ext>
            </p:extLst>
          </p:nvPr>
        </p:nvGraphicFramePr>
        <p:xfrm>
          <a:off x="914400" y="1731963"/>
          <a:ext cx="10353675" cy="40592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466435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82508-6CA1-93F2-8A07-E1C78E59E180}"/>
              </a:ext>
            </a:extLst>
          </p:cNvPr>
          <p:cNvSpPr>
            <a:spLocks noGrp="1"/>
          </p:cNvSpPr>
          <p:nvPr>
            <p:ph type="title"/>
          </p:nvPr>
        </p:nvSpPr>
        <p:spPr/>
        <p:txBody>
          <a:bodyPr/>
          <a:lstStyle/>
          <a:p>
            <a:r>
              <a:rPr lang="en-GB">
                <a:effectLst>
                  <a:glow rad="38100">
                    <a:prstClr val="black">
                      <a:lumMod val="65000"/>
                      <a:lumOff val="35000"/>
                      <a:alpha val="40000"/>
                    </a:prstClr>
                  </a:glow>
                  <a:outerShdw blurRad="28575" dist="38100" dir="14040000" algn="tl" rotWithShape="0">
                    <a:srgbClr val="000000">
                      <a:alpha val="25000"/>
                    </a:srgbClr>
                  </a:outerShdw>
                </a:effectLst>
              </a:rPr>
              <a:t>Barries in communication</a:t>
            </a:r>
            <a:endParaRPr lang="en-GB"/>
          </a:p>
        </p:txBody>
      </p:sp>
      <p:pic>
        <p:nvPicPr>
          <p:cNvPr id="4" name="Picture 4" descr="A picture containing text, businesscard, screenshot, clipart&#10;&#10;Description automatically generated">
            <a:extLst>
              <a:ext uri="{FF2B5EF4-FFF2-40B4-BE49-F238E27FC236}">
                <a16:creationId xmlns:a16="http://schemas.microsoft.com/office/drawing/2014/main" id="{185F02F7-64A1-E599-24E3-7A9E9E43A2B4}"/>
              </a:ext>
            </a:extLst>
          </p:cNvPr>
          <p:cNvPicPr>
            <a:picLocks noGrp="1" noChangeAspect="1"/>
          </p:cNvPicPr>
          <p:nvPr>
            <p:ph idx="1"/>
          </p:nvPr>
        </p:nvPicPr>
        <p:blipFill>
          <a:blip r:embed="rId2"/>
          <a:stretch>
            <a:fillRect/>
          </a:stretch>
        </p:blipFill>
        <p:spPr>
          <a:xfrm>
            <a:off x="2483027" y="1731963"/>
            <a:ext cx="7216421" cy="4059237"/>
          </a:xfrm>
        </p:spPr>
      </p:pic>
    </p:spTree>
    <p:extLst>
      <p:ext uri="{BB962C8B-B14F-4D97-AF65-F5344CB8AC3E}">
        <p14:creationId xmlns:p14="http://schemas.microsoft.com/office/powerpoint/2010/main" val="35168511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5D39E-AB3B-2CE4-5836-F21D23325965}"/>
              </a:ext>
            </a:extLst>
          </p:cNvPr>
          <p:cNvSpPr>
            <a:spLocks noGrp="1"/>
          </p:cNvSpPr>
          <p:nvPr>
            <p:ph type="title"/>
          </p:nvPr>
        </p:nvSpPr>
        <p:spPr>
          <a:xfrm>
            <a:off x="913795" y="609600"/>
            <a:ext cx="10353762" cy="970450"/>
          </a:xfrm>
        </p:spPr>
        <p:txBody>
          <a:bodyPr>
            <a:normAutofit/>
          </a:bodyPr>
          <a:lstStyle/>
          <a:p>
            <a:r>
              <a:rPr lang="en-GB">
                <a:effectLst>
                  <a:glow rad="38100">
                    <a:prstClr val="black">
                      <a:lumMod val="65000"/>
                      <a:lumOff val="35000"/>
                      <a:alpha val="40000"/>
                    </a:prstClr>
                  </a:glow>
                  <a:outerShdw blurRad="28575" dist="38100" dir="14040000" algn="tl" rotWithShape="0">
                    <a:srgbClr val="000000">
                      <a:alpha val="25000"/>
                    </a:srgbClr>
                  </a:outerShdw>
                </a:effectLst>
              </a:rPr>
              <a:t>Emotion, physical &amp; psychological  </a:t>
            </a:r>
            <a:endParaRPr lang="en-GB"/>
          </a:p>
        </p:txBody>
      </p:sp>
      <p:graphicFrame>
        <p:nvGraphicFramePr>
          <p:cNvPr id="5" name="Content Placeholder 2">
            <a:extLst>
              <a:ext uri="{FF2B5EF4-FFF2-40B4-BE49-F238E27FC236}">
                <a16:creationId xmlns:a16="http://schemas.microsoft.com/office/drawing/2014/main" id="{44FFA64B-E44E-200B-89BF-AA704509EFD9}"/>
              </a:ext>
            </a:extLst>
          </p:cNvPr>
          <p:cNvGraphicFramePr>
            <a:graphicFrameLocks noGrp="1"/>
          </p:cNvGraphicFramePr>
          <p:nvPr>
            <p:ph idx="1"/>
            <p:extLst>
              <p:ext uri="{D42A27DB-BD31-4B8C-83A1-F6EECF244321}">
                <p14:modId xmlns:p14="http://schemas.microsoft.com/office/powerpoint/2010/main" val="1551970652"/>
              </p:ext>
            </p:extLst>
          </p:nvPr>
        </p:nvGraphicFramePr>
        <p:xfrm>
          <a:off x="914400" y="1731963"/>
          <a:ext cx="10353675" cy="40592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274261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7CFAC9FD-BAD6-47B4-9C11-BE23CEAC75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45B67B9C-9B45-4084-9BB5-187071EE9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87"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F967CB-5802-8AB5-0440-9124D3FA65C4}"/>
              </a:ext>
            </a:extLst>
          </p:cNvPr>
          <p:cNvSpPr>
            <a:spLocks noGrp="1"/>
          </p:cNvSpPr>
          <p:nvPr>
            <p:ph type="title"/>
          </p:nvPr>
        </p:nvSpPr>
        <p:spPr>
          <a:xfrm>
            <a:off x="695916" y="1078264"/>
            <a:ext cx="3422930" cy="4701473"/>
          </a:xfrm>
        </p:spPr>
        <p:txBody>
          <a:bodyPr>
            <a:normAutofit/>
          </a:bodyPr>
          <a:lstStyle/>
          <a:p>
            <a:pPr algn="r"/>
            <a:r>
              <a:rPr lang="en-GB" sz="4400">
                <a:solidFill>
                  <a:srgbClr val="FFFFFF"/>
                </a:solidFill>
                <a:effectLst>
                  <a:glow rad="38100">
                    <a:prstClr val="black">
                      <a:lumMod val="65000"/>
                      <a:lumOff val="35000"/>
                      <a:alpha val="40000"/>
                    </a:prstClr>
                  </a:glow>
                  <a:outerShdw blurRad="28575" dist="38100" dir="14040000" algn="tl" rotWithShape="0">
                    <a:srgbClr val="000000">
                      <a:alpha val="25000"/>
                    </a:srgbClr>
                  </a:outerShdw>
                </a:effectLst>
              </a:rPr>
              <a:t>Language and culture</a:t>
            </a:r>
            <a:endParaRPr lang="en-GB" sz="4400">
              <a:solidFill>
                <a:srgbClr val="FFFFFF"/>
              </a:solidFill>
            </a:endParaRPr>
          </a:p>
        </p:txBody>
      </p:sp>
      <p:sp>
        <p:nvSpPr>
          <p:cNvPr id="3" name="Content Placeholder 2">
            <a:extLst>
              <a:ext uri="{FF2B5EF4-FFF2-40B4-BE49-F238E27FC236}">
                <a16:creationId xmlns:a16="http://schemas.microsoft.com/office/drawing/2014/main" id="{7197D809-1213-7B0E-EE15-350199E078FF}"/>
              </a:ext>
            </a:extLst>
          </p:cNvPr>
          <p:cNvSpPr>
            <a:spLocks noGrp="1"/>
          </p:cNvSpPr>
          <p:nvPr>
            <p:ph idx="1"/>
          </p:nvPr>
        </p:nvSpPr>
        <p:spPr>
          <a:xfrm>
            <a:off x="5114167" y="1078263"/>
            <a:ext cx="6117578" cy="4701474"/>
          </a:xfrm>
          <a:effectLst/>
        </p:spPr>
        <p:txBody>
          <a:bodyPr anchor="ctr">
            <a:normAutofit/>
          </a:bodyPr>
          <a:lstStyle/>
          <a:p>
            <a:r>
              <a:rPr lang="en-GB">
                <a:effectLst>
                  <a:glow rad="38100">
                    <a:prstClr val="black">
                      <a:lumMod val="50000"/>
                      <a:lumOff val="50000"/>
                      <a:alpha val="20000"/>
                    </a:prstClr>
                  </a:glow>
                  <a:outerShdw blurRad="44450" dist="12700" dir="13860000" algn="tl" rotWithShape="0">
                    <a:srgbClr val="000000">
                      <a:alpha val="20000"/>
                    </a:srgbClr>
                  </a:outerShdw>
                </a:effectLst>
              </a:rPr>
              <a:t>Language :</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The difficulties in communication between them is that people  speaking different languages or even dialects in some cases.</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Culture:</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Culture barriers ,when communication happens between two different cultural background.</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We see daily in our life how we communicate to other people who comes from different background and if you do not the simplify ways to commiunicate it can be a huge barriers for your job .</a:t>
            </a:r>
          </a:p>
        </p:txBody>
      </p:sp>
    </p:spTree>
    <p:extLst>
      <p:ext uri="{BB962C8B-B14F-4D97-AF65-F5344CB8AC3E}">
        <p14:creationId xmlns:p14="http://schemas.microsoft.com/office/powerpoint/2010/main" val="2222118274"/>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19C48-7AD6-D721-CCFA-8D8EAD00DC2B}"/>
              </a:ext>
            </a:extLst>
          </p:cNvPr>
          <p:cNvSpPr>
            <a:spLocks noGrp="1"/>
          </p:cNvSpPr>
          <p:nvPr>
            <p:ph type="title"/>
          </p:nvPr>
        </p:nvSpPr>
        <p:spPr>
          <a:xfrm>
            <a:off x="913795" y="609600"/>
            <a:ext cx="10353762" cy="970450"/>
          </a:xfrm>
        </p:spPr>
        <p:txBody>
          <a:bodyPr>
            <a:normAutofit/>
          </a:bodyPr>
          <a:lstStyle/>
          <a:p>
            <a:pPr>
              <a:lnSpc>
                <a:spcPct val="90000"/>
              </a:lnSpc>
            </a:pPr>
            <a:r>
              <a:rPr lang="en-GB" sz="3100"/>
              <a:t>How should the organization use the therioes relating to the models of communication?</a:t>
            </a:r>
          </a:p>
        </p:txBody>
      </p:sp>
      <p:sp>
        <p:nvSpPr>
          <p:cNvPr id="3" name="Content Placeholder 2">
            <a:extLst>
              <a:ext uri="{FF2B5EF4-FFF2-40B4-BE49-F238E27FC236}">
                <a16:creationId xmlns:a16="http://schemas.microsoft.com/office/drawing/2014/main" id="{39F5FD68-0AEF-FAD6-5FD9-2F78E037EB23}"/>
              </a:ext>
            </a:extLst>
          </p:cNvPr>
          <p:cNvSpPr>
            <a:spLocks noGrp="1"/>
          </p:cNvSpPr>
          <p:nvPr>
            <p:ph idx="1"/>
          </p:nvPr>
        </p:nvSpPr>
        <p:spPr>
          <a:xfrm>
            <a:off x="913795" y="1732449"/>
            <a:ext cx="5546272" cy="4058751"/>
          </a:xfrm>
        </p:spPr>
        <p:txBody>
          <a:bodyPr anchor="ctr">
            <a:normAutofit/>
          </a:bodyPr>
          <a:lstStyle/>
          <a:p>
            <a:r>
              <a:rPr lang="en-GB">
                <a:effectLst>
                  <a:glow rad="38100">
                    <a:prstClr val="black">
                      <a:lumMod val="50000"/>
                      <a:lumOff val="50000"/>
                      <a:alpha val="20000"/>
                    </a:prstClr>
                  </a:glow>
                  <a:outerShdw blurRad="44450" dist="12700" dir="13860000" algn="tl" rotWithShape="0">
                    <a:srgbClr val="000000">
                      <a:alpha val="20000"/>
                    </a:srgbClr>
                  </a:outerShdw>
                </a:effectLst>
              </a:rPr>
              <a:t>Understanding corporate communication theories may not be the solution to all your problems, but they can help shed light on the mystery of human behaviour and, perhaps more importantly, help you define the kind of leader you want to be and the kind of workplace culture you want to promote.</a:t>
            </a:r>
            <a:endParaRPr lang="en-GB"/>
          </a:p>
        </p:txBody>
      </p:sp>
      <p:pic>
        <p:nvPicPr>
          <p:cNvPr id="9" name="Graphic 6" descr="Person with Idea">
            <a:extLst>
              <a:ext uri="{FF2B5EF4-FFF2-40B4-BE49-F238E27FC236}">
                <a16:creationId xmlns:a16="http://schemas.microsoft.com/office/drawing/2014/main" id="{FC52C890-2C0C-C574-02DD-CB01A1431BC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70289" y="2132822"/>
            <a:ext cx="3258006" cy="3258006"/>
          </a:xfrm>
          <a:prstGeom prst="rect">
            <a:avLst/>
          </a:prstGeom>
        </p:spPr>
      </p:pic>
    </p:spTree>
    <p:extLst>
      <p:ext uri="{BB962C8B-B14F-4D97-AF65-F5344CB8AC3E}">
        <p14:creationId xmlns:p14="http://schemas.microsoft.com/office/powerpoint/2010/main" val="4730728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0E329-A405-28DB-4F0D-046D77C53D2E}"/>
              </a:ext>
            </a:extLst>
          </p:cNvPr>
          <p:cNvSpPr>
            <a:spLocks noGrp="1"/>
          </p:cNvSpPr>
          <p:nvPr>
            <p:ph type="title"/>
          </p:nvPr>
        </p:nvSpPr>
        <p:spPr>
          <a:xfrm>
            <a:off x="1345328" y="-184597"/>
            <a:ext cx="9905998" cy="1905000"/>
          </a:xfrm>
        </p:spPr>
        <p:txBody>
          <a:bodyPr/>
          <a:lstStyle/>
          <a:p>
            <a:r>
              <a:rPr lang="en-GB">
                <a:effectLst>
                  <a:glow rad="38100">
                    <a:prstClr val="black">
                      <a:lumMod val="65000"/>
                      <a:lumOff val="35000"/>
                      <a:alpha val="40000"/>
                    </a:prstClr>
                  </a:glow>
                  <a:outerShdw blurRad="28575" dist="38100" dir="14040000" algn="tl" rotWithShape="0">
                    <a:srgbClr val="000000">
                      <a:alpha val="25000"/>
                    </a:srgbClr>
                  </a:outerShdw>
                </a:effectLst>
              </a:rPr>
              <a:t>Types in an  organisational communication</a:t>
            </a:r>
            <a:endParaRPr lang="en-GB"/>
          </a:p>
        </p:txBody>
      </p:sp>
      <p:sp>
        <p:nvSpPr>
          <p:cNvPr id="3" name="Content Placeholder 2">
            <a:extLst>
              <a:ext uri="{FF2B5EF4-FFF2-40B4-BE49-F238E27FC236}">
                <a16:creationId xmlns:a16="http://schemas.microsoft.com/office/drawing/2014/main" id="{F6F73DF7-D1A7-1240-0AEC-DD6E6880C4CD}"/>
              </a:ext>
            </a:extLst>
          </p:cNvPr>
          <p:cNvSpPr>
            <a:spLocks noGrp="1"/>
          </p:cNvSpPr>
          <p:nvPr>
            <p:ph idx="1"/>
          </p:nvPr>
        </p:nvSpPr>
        <p:spPr>
          <a:xfrm>
            <a:off x="1173611" y="960549"/>
            <a:ext cx="9186928" cy="3124201"/>
          </a:xfrm>
        </p:spPr>
        <p:txBody>
          <a:bodyPr/>
          <a:lstStyle/>
          <a:p>
            <a:r>
              <a:rPr lang="en-GB">
                <a:effectLst>
                  <a:glow rad="38100">
                    <a:prstClr val="black">
                      <a:lumMod val="50000"/>
                      <a:lumOff val="50000"/>
                      <a:alpha val="20000"/>
                    </a:prstClr>
                  </a:glow>
                  <a:outerShdw blurRad="44450" dist="12700" dir="13860000" algn="tl" rotWithShape="0">
                    <a:srgbClr val="000000">
                      <a:alpha val="20000"/>
                    </a:srgbClr>
                  </a:outerShdw>
                </a:effectLst>
              </a:rPr>
              <a:t>Every organisation must allow for multiple directions of communication;</a:t>
            </a:r>
          </a:p>
          <a:p>
            <a:pPr>
              <a:buClr>
                <a:srgbClr val="FFFFFF"/>
              </a:buClr>
            </a:pPr>
            <a:r>
              <a:rPr lang="en-GB">
                <a:solidFill>
                  <a:schemeClr val="tx1"/>
                </a:solidFill>
                <a:effectLst>
                  <a:glow rad="38100">
                    <a:prstClr val="black">
                      <a:lumMod val="50000"/>
                      <a:lumOff val="50000"/>
                      <a:alpha val="20000"/>
                    </a:prstClr>
                  </a:glow>
                  <a:outerShdw blurRad="44450" dist="12700" dir="13860000" algn="tl" rotWithShape="0">
                    <a:srgbClr val="000000">
                      <a:alpha val="20000"/>
                    </a:srgbClr>
                  </a:outerShdw>
                </a:effectLst>
              </a:rPr>
              <a:t>Vertical communication</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Horizontal communication</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Diagonal communication </a:t>
            </a:r>
            <a:br>
              <a:rPr lang="en-GB">
                <a:solidFill>
                  <a:schemeClr val="tx1"/>
                </a:solidFill>
                <a:effectLst>
                  <a:glow rad="38100">
                    <a:prstClr val="black">
                      <a:lumMod val="50000"/>
                      <a:lumOff val="50000"/>
                      <a:alpha val="20000"/>
                    </a:prstClr>
                  </a:glow>
                  <a:outerShdw blurRad="44450" dist="12700" dir="13860000" algn="tl" rotWithShape="0">
                    <a:srgbClr val="000000">
                      <a:alpha val="20000"/>
                    </a:srgbClr>
                  </a:outerShdw>
                </a:effectLst>
              </a:rPr>
            </a:br>
            <a:endParaRPr lang="en-GB">
              <a:effectLst>
                <a:glow rad="38100">
                  <a:prstClr val="black">
                    <a:lumMod val="50000"/>
                    <a:lumOff val="50000"/>
                    <a:alpha val="20000"/>
                  </a:prstClr>
                </a:glow>
                <a:outerShdw blurRad="44450" dist="12700" dir="13860000" algn="tl" rotWithShape="0">
                  <a:srgbClr val="000000">
                    <a:alpha val="20000"/>
                  </a:srgbClr>
                </a:outerShdw>
              </a:effectLst>
            </a:endParaRPr>
          </a:p>
          <a:p>
            <a:pPr>
              <a:buClr>
                <a:srgbClr val="FFFFFF"/>
              </a:buClr>
            </a:pPr>
            <a:endParaRPr lang="en-GB">
              <a:effectLst>
                <a:glow rad="38100">
                  <a:prstClr val="black">
                    <a:lumMod val="50000"/>
                    <a:lumOff val="50000"/>
                    <a:alpha val="20000"/>
                  </a:prstClr>
                </a:glow>
                <a:outerShdw blurRad="44450" dist="12700" dir="13860000" algn="tl" rotWithShape="0">
                  <a:srgbClr val="000000">
                    <a:alpha val="20000"/>
                  </a:srgbClr>
                </a:outerShdw>
              </a:effectLst>
            </a:endParaRPr>
          </a:p>
        </p:txBody>
      </p:sp>
      <p:pic>
        <p:nvPicPr>
          <p:cNvPr id="7" name="Picture 7" descr="Diagram&#10;&#10;Description automatically generated">
            <a:extLst>
              <a:ext uri="{FF2B5EF4-FFF2-40B4-BE49-F238E27FC236}">
                <a16:creationId xmlns:a16="http://schemas.microsoft.com/office/drawing/2014/main" id="{C9D3568B-7B59-76B4-CC5F-73F40239A645}"/>
              </a:ext>
            </a:extLst>
          </p:cNvPr>
          <p:cNvPicPr>
            <a:picLocks noChangeAspect="1"/>
          </p:cNvPicPr>
          <p:nvPr/>
        </p:nvPicPr>
        <p:blipFill>
          <a:blip r:embed="rId2"/>
          <a:stretch>
            <a:fillRect/>
          </a:stretch>
        </p:blipFill>
        <p:spPr>
          <a:xfrm>
            <a:off x="6233184" y="1786338"/>
            <a:ext cx="4932608" cy="3754968"/>
          </a:xfrm>
          <a:prstGeom prst="rect">
            <a:avLst/>
          </a:prstGeom>
        </p:spPr>
      </p:pic>
      <p:sp>
        <p:nvSpPr>
          <p:cNvPr id="4" name="TextBox 3">
            <a:extLst>
              <a:ext uri="{FF2B5EF4-FFF2-40B4-BE49-F238E27FC236}">
                <a16:creationId xmlns:a16="http://schemas.microsoft.com/office/drawing/2014/main" id="{ABFCE668-BAC3-2726-0827-56AE37B03F35}"/>
              </a:ext>
            </a:extLst>
          </p:cNvPr>
          <p:cNvSpPr txBox="1"/>
          <p:nvPr/>
        </p:nvSpPr>
        <p:spPr>
          <a:xfrm>
            <a:off x="6393084" y="5534627"/>
            <a:ext cx="436365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Directions of Communication</a:t>
            </a:r>
          </a:p>
          <a:p>
            <a:r>
              <a:rPr lang="en-US"/>
              <a:t>Source: DeVito, (2012)</a:t>
            </a:r>
          </a:p>
          <a:p>
            <a:endParaRPr lang="en-US"/>
          </a:p>
        </p:txBody>
      </p:sp>
    </p:spTree>
    <p:extLst>
      <p:ext uri="{BB962C8B-B14F-4D97-AF65-F5344CB8AC3E}">
        <p14:creationId xmlns:p14="http://schemas.microsoft.com/office/powerpoint/2010/main" val="26805843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98E8-8519-E2DD-4027-370E2B2F8B3E}"/>
              </a:ext>
            </a:extLst>
          </p:cNvPr>
          <p:cNvSpPr>
            <a:spLocks noGrp="1"/>
          </p:cNvSpPr>
          <p:nvPr>
            <p:ph type="title"/>
          </p:nvPr>
        </p:nvSpPr>
        <p:spPr>
          <a:xfrm>
            <a:off x="2762005" y="-409977"/>
            <a:ext cx="9905998" cy="1905000"/>
          </a:xfrm>
        </p:spPr>
        <p:txBody>
          <a:bodyPr/>
          <a:lstStyle/>
          <a:p>
            <a:r>
              <a:rPr lang="en-GB">
                <a:effectLst>
                  <a:glow rad="38100">
                    <a:prstClr val="black">
                      <a:lumMod val="65000"/>
                      <a:lumOff val="35000"/>
                      <a:alpha val="40000"/>
                    </a:prstClr>
                  </a:glow>
                  <a:outerShdw blurRad="28575" dist="38100" dir="14040000" algn="tl" rotWithShape="0">
                    <a:srgbClr val="000000">
                      <a:alpha val="25000"/>
                    </a:srgbClr>
                  </a:outerShdw>
                </a:effectLst>
              </a:rPr>
              <a:t>Method of communication in organisation </a:t>
            </a:r>
            <a:endParaRPr lang="en-GB"/>
          </a:p>
        </p:txBody>
      </p:sp>
      <p:graphicFrame>
        <p:nvGraphicFramePr>
          <p:cNvPr id="6" name="Content Placeholder 2">
            <a:extLst>
              <a:ext uri="{FF2B5EF4-FFF2-40B4-BE49-F238E27FC236}">
                <a16:creationId xmlns:a16="http://schemas.microsoft.com/office/drawing/2014/main" id="{1A983A37-0E60-3B3A-8348-CA77BF98BF26}"/>
              </a:ext>
            </a:extLst>
          </p:cNvPr>
          <p:cNvGraphicFramePr>
            <a:graphicFrameLocks noGrp="1"/>
          </p:cNvGraphicFramePr>
          <p:nvPr>
            <p:ph idx="1"/>
          </p:nvPr>
        </p:nvGraphicFramePr>
        <p:xfrm>
          <a:off x="1410267" y="1948608"/>
          <a:ext cx="9905998" cy="31242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DCE4AAB8-CBA3-71E7-EEC8-20D066B363BE}"/>
              </a:ext>
            </a:extLst>
          </p:cNvPr>
          <p:cNvSpPr txBox="1"/>
          <p:nvPr/>
        </p:nvSpPr>
        <p:spPr>
          <a:xfrm>
            <a:off x="3084889" y="5128807"/>
            <a:ext cx="756799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Tree>
    <p:extLst>
      <p:ext uri="{BB962C8B-B14F-4D97-AF65-F5344CB8AC3E}">
        <p14:creationId xmlns:p14="http://schemas.microsoft.com/office/powerpoint/2010/main" val="11470550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0DA55-EFCD-728B-C143-79C3EA2E8222}"/>
              </a:ext>
            </a:extLst>
          </p:cNvPr>
          <p:cNvSpPr>
            <a:spLocks noGrp="1"/>
          </p:cNvSpPr>
          <p:nvPr>
            <p:ph type="title"/>
          </p:nvPr>
        </p:nvSpPr>
        <p:spPr>
          <a:xfrm>
            <a:off x="1141413" y="281651"/>
            <a:ext cx="9905998" cy="1905000"/>
          </a:xfrm>
        </p:spPr>
        <p:txBody>
          <a:bodyPr/>
          <a:lstStyle/>
          <a:p>
            <a:r>
              <a:rPr lang="en-GB">
                <a:effectLst>
                  <a:glow rad="38100">
                    <a:prstClr val="black">
                      <a:lumMod val="65000"/>
                      <a:lumOff val="35000"/>
                      <a:alpha val="40000"/>
                    </a:prstClr>
                  </a:glow>
                  <a:outerShdw blurRad="28575" dist="38100" dir="14040000" algn="tl" rotWithShape="0">
                    <a:srgbClr val="000000">
                      <a:alpha val="25000"/>
                    </a:srgbClr>
                  </a:outerShdw>
                </a:effectLst>
              </a:rPr>
              <a:t> key point to consider in communication</a:t>
            </a:r>
            <a:endParaRPr lang="en-GB"/>
          </a:p>
        </p:txBody>
      </p:sp>
      <p:sp>
        <p:nvSpPr>
          <p:cNvPr id="3" name="Content Placeholder 2">
            <a:extLst>
              <a:ext uri="{FF2B5EF4-FFF2-40B4-BE49-F238E27FC236}">
                <a16:creationId xmlns:a16="http://schemas.microsoft.com/office/drawing/2014/main" id="{889CB59C-35AF-C65D-16CB-1C8A0825E9F2}"/>
              </a:ext>
            </a:extLst>
          </p:cNvPr>
          <p:cNvSpPr>
            <a:spLocks noGrp="1"/>
          </p:cNvSpPr>
          <p:nvPr>
            <p:ph idx="1"/>
          </p:nvPr>
        </p:nvSpPr>
        <p:spPr>
          <a:xfrm>
            <a:off x="1054603" y="2194367"/>
            <a:ext cx="9905998" cy="3124201"/>
          </a:xfrm>
        </p:spPr>
        <p:txBody>
          <a:bodyPr>
            <a:normAutofit/>
          </a:bodyPr>
          <a:lstStyle/>
          <a:p>
            <a:r>
              <a:rPr lang="en-GB">
                <a:effectLst>
                  <a:glow rad="38100">
                    <a:prstClr val="black">
                      <a:lumMod val="50000"/>
                      <a:lumOff val="50000"/>
                      <a:alpha val="20000"/>
                    </a:prstClr>
                  </a:glow>
                  <a:outerShdw blurRad="44450" dist="12700" dir="13860000" algn="tl" rotWithShape="0">
                    <a:srgbClr val="000000">
                      <a:alpha val="20000"/>
                    </a:srgbClr>
                  </a:outerShdw>
                </a:effectLst>
              </a:rPr>
              <a:t>There are five essential elements of business writing that we must keep in mind.</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Clarity and conciseness</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Brevity</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Awareness of audience</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Appropriate tone</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Attention to format</a:t>
            </a:r>
          </a:p>
          <a:p>
            <a:pPr>
              <a:buClr>
                <a:srgbClr val="FFFFFF"/>
              </a:buClr>
            </a:pPr>
            <a:r>
              <a:rPr lang="en-GB">
                <a:effectLst>
                  <a:glow rad="38100">
                    <a:prstClr val="black">
                      <a:lumMod val="50000"/>
                      <a:lumOff val="50000"/>
                      <a:alpha val="20000"/>
                    </a:prstClr>
                  </a:glow>
                  <a:outerShdw blurRad="44450" dist="12700" dir="13860000" algn="tl" rotWithShape="0">
                    <a:srgbClr val="000000">
                      <a:alpha val="20000"/>
                    </a:srgbClr>
                  </a:outerShdw>
                </a:effectLst>
              </a:rPr>
              <a:t>emphasis</a:t>
            </a:r>
          </a:p>
        </p:txBody>
      </p:sp>
    </p:spTree>
    <p:extLst>
      <p:ext uri="{BB962C8B-B14F-4D97-AF65-F5344CB8AC3E}">
        <p14:creationId xmlns:p14="http://schemas.microsoft.com/office/powerpoint/2010/main" val="37102849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0">
            <a:extLst>
              <a:ext uri="{FF2B5EF4-FFF2-40B4-BE49-F238E27FC236}">
                <a16:creationId xmlns:a16="http://schemas.microsoft.com/office/drawing/2014/main" id="{7CFAC9FD-BAD6-47B4-9C11-BE23CEAC75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2">
            <a:extLst>
              <a:ext uri="{FF2B5EF4-FFF2-40B4-BE49-F238E27FC236}">
                <a16:creationId xmlns:a16="http://schemas.microsoft.com/office/drawing/2014/main" id="{45B67B9C-9B45-4084-9BB5-187071EE9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87"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98B33E-1831-69D6-AEBB-A820E4E41939}"/>
              </a:ext>
            </a:extLst>
          </p:cNvPr>
          <p:cNvSpPr>
            <a:spLocks noGrp="1"/>
          </p:cNvSpPr>
          <p:nvPr>
            <p:ph type="title"/>
          </p:nvPr>
        </p:nvSpPr>
        <p:spPr>
          <a:xfrm>
            <a:off x="695916" y="1078264"/>
            <a:ext cx="3422930" cy="4701473"/>
          </a:xfrm>
        </p:spPr>
        <p:txBody>
          <a:bodyPr>
            <a:normAutofit/>
          </a:bodyPr>
          <a:lstStyle/>
          <a:p>
            <a:pPr algn="r"/>
            <a:r>
              <a:rPr lang="en-GB" sz="4400">
                <a:solidFill>
                  <a:srgbClr val="FFFFFF"/>
                </a:solidFill>
                <a:effectLst>
                  <a:glow rad="38100">
                    <a:prstClr val="black">
                      <a:lumMod val="65000"/>
                      <a:lumOff val="35000"/>
                      <a:alpha val="40000"/>
                    </a:prstClr>
                  </a:glow>
                  <a:outerShdw blurRad="28575" dist="38100" dir="14040000" algn="tl" rotWithShape="0">
                    <a:srgbClr val="000000">
                      <a:alpha val="25000"/>
                    </a:srgbClr>
                  </a:outerShdw>
                </a:effectLst>
              </a:rPr>
              <a:t>conclusion</a:t>
            </a:r>
            <a:endParaRPr lang="en-GB" sz="4400">
              <a:solidFill>
                <a:srgbClr val="FFFFFF"/>
              </a:solidFill>
            </a:endParaRPr>
          </a:p>
        </p:txBody>
      </p:sp>
      <p:sp>
        <p:nvSpPr>
          <p:cNvPr id="6" name="Content Placeholder 5">
            <a:extLst>
              <a:ext uri="{FF2B5EF4-FFF2-40B4-BE49-F238E27FC236}">
                <a16:creationId xmlns:a16="http://schemas.microsoft.com/office/drawing/2014/main" id="{D28DA120-ED75-25B2-A903-5C1C3ACF3317}"/>
              </a:ext>
            </a:extLst>
          </p:cNvPr>
          <p:cNvSpPr>
            <a:spLocks noGrp="1"/>
          </p:cNvSpPr>
          <p:nvPr>
            <p:ph idx="1"/>
          </p:nvPr>
        </p:nvSpPr>
        <p:spPr>
          <a:xfrm>
            <a:off x="5114167" y="1078263"/>
            <a:ext cx="6117578" cy="4701474"/>
          </a:xfrm>
          <a:effectLst/>
        </p:spPr>
        <p:txBody>
          <a:bodyPr anchor="ctr">
            <a:normAutofit/>
          </a:bodyPr>
          <a:lstStyle/>
          <a:p>
            <a:r>
              <a:rPr lang="tr-TR" err="1"/>
              <a:t>Strategic</a:t>
            </a:r>
            <a:r>
              <a:rPr lang="tr-TR"/>
              <a:t> </a:t>
            </a:r>
            <a:r>
              <a:rPr lang="tr-TR" err="1"/>
              <a:t>communication</a:t>
            </a:r>
            <a:r>
              <a:rPr lang="tr-TR"/>
              <a:t> should no </a:t>
            </a:r>
            <a:r>
              <a:rPr lang="tr-TR" err="1"/>
              <a:t>longer</a:t>
            </a:r>
            <a:r>
              <a:rPr lang="tr-TR"/>
              <a:t> be seen as an one-way </a:t>
            </a:r>
            <a:r>
              <a:rPr lang="tr-TR" err="1"/>
              <a:t>process</a:t>
            </a:r>
            <a:r>
              <a:rPr lang="tr-TR"/>
              <a:t> from the </a:t>
            </a:r>
            <a:r>
              <a:rPr lang="tr-TR" err="1"/>
              <a:t>company</a:t>
            </a:r>
            <a:r>
              <a:rPr lang="tr-TR"/>
              <a:t> to </a:t>
            </a:r>
            <a:r>
              <a:rPr lang="tr-TR" err="1"/>
              <a:t>audiences</a:t>
            </a:r>
            <a:r>
              <a:rPr lang="tr-TR"/>
              <a:t> that </a:t>
            </a:r>
            <a:r>
              <a:rPr lang="tr-TR" err="1"/>
              <a:t>presents</a:t>
            </a:r>
            <a:r>
              <a:rPr lang="tr-TR"/>
              <a:t>, </a:t>
            </a:r>
            <a:r>
              <a:rPr lang="tr-TR" err="1"/>
              <a:t>promotes</a:t>
            </a:r>
            <a:r>
              <a:rPr lang="tr-TR"/>
              <a:t> and </a:t>
            </a:r>
            <a:r>
              <a:rPr lang="tr-TR" err="1"/>
              <a:t>accomplishes</a:t>
            </a:r>
            <a:r>
              <a:rPr lang="tr-TR"/>
              <a:t> </a:t>
            </a:r>
            <a:r>
              <a:rPr lang="tr-TR" err="1"/>
              <a:t>organizatiobal</a:t>
            </a:r>
            <a:r>
              <a:rPr lang="tr-TR"/>
              <a:t> </a:t>
            </a:r>
            <a:r>
              <a:rPr lang="tr-TR" err="1"/>
              <a:t>goals</a:t>
            </a:r>
            <a:r>
              <a:rPr lang="tr-TR"/>
              <a:t> and </a:t>
            </a:r>
            <a:r>
              <a:rPr lang="tr-TR" err="1"/>
              <a:t>strategy,according</a:t>
            </a:r>
            <a:r>
              <a:rPr lang="tr-TR"/>
              <a:t> to the modern </a:t>
            </a:r>
            <a:r>
              <a:rPr lang="tr-TR" err="1"/>
              <a:t>theories</a:t>
            </a:r>
            <a:endParaRPr lang="en-US"/>
          </a:p>
        </p:txBody>
      </p:sp>
    </p:spTree>
    <p:extLst>
      <p:ext uri="{BB962C8B-B14F-4D97-AF65-F5344CB8AC3E}">
        <p14:creationId xmlns:p14="http://schemas.microsoft.com/office/powerpoint/2010/main" val="3212007385"/>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D68D1-D5EC-D09E-99F0-CC0C5FA05682}"/>
              </a:ext>
            </a:extLst>
          </p:cNvPr>
          <p:cNvSpPr>
            <a:spLocks noGrp="1"/>
          </p:cNvSpPr>
          <p:nvPr>
            <p:ph type="title"/>
          </p:nvPr>
        </p:nvSpPr>
        <p:spPr>
          <a:xfrm>
            <a:off x="913795" y="609600"/>
            <a:ext cx="5978072" cy="970450"/>
          </a:xfrm>
        </p:spPr>
        <p:txBody>
          <a:bodyPr>
            <a:normAutofit/>
          </a:bodyPr>
          <a:lstStyle/>
          <a:p>
            <a:r>
              <a:rPr lang="en-GB"/>
              <a:t>Reference List</a:t>
            </a:r>
          </a:p>
        </p:txBody>
      </p:sp>
      <p:sp>
        <p:nvSpPr>
          <p:cNvPr id="3" name="Content Placeholder 2">
            <a:extLst>
              <a:ext uri="{FF2B5EF4-FFF2-40B4-BE49-F238E27FC236}">
                <a16:creationId xmlns:a16="http://schemas.microsoft.com/office/drawing/2014/main" id="{29A18568-DB1D-BED7-3D46-0BF78A1FAC35}"/>
              </a:ext>
            </a:extLst>
          </p:cNvPr>
          <p:cNvSpPr>
            <a:spLocks noGrp="1"/>
          </p:cNvSpPr>
          <p:nvPr>
            <p:ph idx="1"/>
          </p:nvPr>
        </p:nvSpPr>
        <p:spPr>
          <a:xfrm>
            <a:off x="913795" y="1828801"/>
            <a:ext cx="5978072" cy="3866048"/>
          </a:xfrm>
        </p:spPr>
        <p:txBody>
          <a:bodyPr anchor="ctr">
            <a:normAutofit/>
          </a:bodyPr>
          <a:lstStyle/>
          <a:p>
            <a:pPr>
              <a:lnSpc>
                <a:spcPct val="90000"/>
              </a:lnSpc>
              <a:buClr>
                <a:srgbClr val="FFB95D"/>
              </a:buClr>
            </a:pPr>
            <a:r>
              <a:rPr lang="en-GB" sz="1300"/>
              <a:t>Boddy, D 2016, </a:t>
            </a:r>
            <a:r>
              <a:rPr lang="en-GB" sz="1300" i="1"/>
              <a:t>Management : An Introduction</a:t>
            </a:r>
            <a:r>
              <a:rPr lang="en-GB" sz="1300"/>
              <a:t>, Pearson Education Limited, Harlow, United Kingdom.</a:t>
            </a:r>
            <a:endParaRPr lang="en-GB" sz="1300">
              <a:effectLst>
                <a:glow rad="38100">
                  <a:prstClr val="black">
                    <a:lumMod val="50000"/>
                    <a:lumOff val="50000"/>
                    <a:alpha val="20000"/>
                  </a:prstClr>
                </a:glow>
                <a:outerShdw blurRad="44450" dist="12700" dir="13860000" algn="tl" rotWithShape="0">
                  <a:srgbClr val="000000">
                    <a:alpha val="20000"/>
                  </a:srgbClr>
                </a:outerShdw>
              </a:effectLst>
            </a:endParaRPr>
          </a:p>
          <a:p>
            <a:pPr>
              <a:lnSpc>
                <a:spcPct val="90000"/>
              </a:lnSpc>
              <a:buClr>
                <a:srgbClr val="FFB95D"/>
              </a:buClr>
            </a:pPr>
            <a:r>
              <a:rPr lang="en-GB" sz="130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BERLO , D.K.(1960).THE PROCESS OF COMMUNICATION .NEW YORK ,NY: HOLT RINEHART AND WINSTON</a:t>
            </a:r>
          </a:p>
          <a:p>
            <a:pPr>
              <a:lnSpc>
                <a:spcPct val="90000"/>
              </a:lnSpc>
              <a:buClr>
                <a:srgbClr val="FFB95D"/>
              </a:buClr>
            </a:pPr>
            <a:r>
              <a:rPr lang="en-GB" sz="130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Converse, P.E. (1994). Theodore Mead Newcomb. National Academy of Sciences. Retrieved September 18, 2020 from nasonline.org</a:t>
            </a:r>
            <a:endParaRPr lang="en-GB" sz="1300">
              <a:effectLst>
                <a:glow rad="38100">
                  <a:prstClr val="black">
                    <a:lumMod val="50000"/>
                    <a:lumOff val="50000"/>
                    <a:alpha val="20000"/>
                  </a:prstClr>
                </a:glow>
                <a:outerShdw blurRad="44450" dist="12700" dir="13860000" algn="tl" rotWithShape="0">
                  <a:srgbClr val="000000">
                    <a:alpha val="20000"/>
                  </a:srgbClr>
                </a:outerShdw>
              </a:effectLst>
            </a:endParaRPr>
          </a:p>
          <a:p>
            <a:pPr>
              <a:lnSpc>
                <a:spcPct val="90000"/>
              </a:lnSpc>
              <a:buClr>
                <a:srgbClr val="FFB95D"/>
              </a:buClr>
            </a:pPr>
            <a:r>
              <a:rPr lang="en-GB" sz="130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DANCE ,F.E.X (1967).HUMAN COMMUNICATION THEORY.NEW YORK,NY :HARPER,ROW PUBLISHERS</a:t>
            </a:r>
          </a:p>
          <a:p>
            <a:pPr>
              <a:lnSpc>
                <a:spcPct val="90000"/>
              </a:lnSpc>
              <a:buClr>
                <a:srgbClr val="FFB95D"/>
              </a:buClr>
            </a:pPr>
            <a:r>
              <a:rPr lang="en-GB" sz="1300" err="1">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Lasswell</a:t>
            </a:r>
            <a:r>
              <a:rPr lang="en-GB" sz="130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 Communication Model. (2020). Retrieved September 18, 2020 from toolshero.com</a:t>
            </a:r>
            <a:endParaRPr lang="en-GB" sz="1300">
              <a:effectLst>
                <a:glow rad="38100">
                  <a:prstClr val="black">
                    <a:lumMod val="50000"/>
                    <a:lumOff val="50000"/>
                    <a:alpha val="20000"/>
                  </a:prstClr>
                </a:glow>
                <a:outerShdw blurRad="44450" dist="12700" dir="13860000" algn="tl" rotWithShape="0">
                  <a:srgbClr val="000000">
                    <a:alpha val="20000"/>
                  </a:srgbClr>
                </a:outerShdw>
              </a:effectLst>
            </a:endParaRPr>
          </a:p>
          <a:p>
            <a:pPr>
              <a:lnSpc>
                <a:spcPct val="90000"/>
              </a:lnSpc>
              <a:buClr>
                <a:srgbClr val="FFB95D"/>
              </a:buClr>
            </a:pPr>
            <a:r>
              <a:rPr lang="en-GB" sz="1300">
                <a:effectLst>
                  <a:glow rad="38100">
                    <a:prstClr val="black">
                      <a:lumMod val="50000"/>
                      <a:lumOff val="50000"/>
                      <a:alpha val="20000"/>
                    </a:prstClr>
                  </a:glow>
                  <a:outerShdw blurRad="44450" dist="12700" dir="13860000" algn="tl" rotWithShape="0">
                    <a:srgbClr val="000000">
                      <a:alpha val="20000"/>
                    </a:srgbClr>
                  </a:outerShdw>
                </a:effectLst>
                <a:ea typeface="+mn-lt"/>
                <a:cs typeface="+mn-lt"/>
              </a:rPr>
              <a:t>What is Communication Model? (2020). Retrieved September 17, 2020 from thebusinesscommunication.com</a:t>
            </a:r>
            <a:endParaRPr lang="en-GB" sz="1300">
              <a:effectLst>
                <a:glow rad="38100">
                  <a:prstClr val="black">
                    <a:lumMod val="50000"/>
                    <a:lumOff val="50000"/>
                    <a:alpha val="20000"/>
                  </a:prstClr>
                </a:glow>
                <a:outerShdw blurRad="44450" dist="12700" dir="13860000" algn="tl" rotWithShape="0">
                  <a:srgbClr val="000000">
                    <a:alpha val="20000"/>
                  </a:srgbClr>
                </a:outerShdw>
              </a:effectLst>
            </a:endParaRPr>
          </a:p>
          <a:p>
            <a:pPr>
              <a:lnSpc>
                <a:spcPct val="90000"/>
              </a:lnSpc>
              <a:buClr>
                <a:srgbClr val="FFB95D"/>
              </a:buClr>
            </a:pPr>
            <a:r>
              <a:rPr lang="en-GB" sz="1300" err="1">
                <a:effectLst>
                  <a:glow rad="38100">
                    <a:prstClr val="black">
                      <a:lumMod val="50000"/>
                      <a:lumOff val="50000"/>
                      <a:alpha val="20000"/>
                    </a:prstClr>
                  </a:glow>
                  <a:outerShdw blurRad="44450" dist="12700" dir="13860000" algn="tl" rotWithShape="0">
                    <a:srgbClr val="000000">
                      <a:alpha val="20000"/>
                    </a:srgbClr>
                  </a:outerShdw>
                </a:effectLst>
              </a:rPr>
              <a:t>Tourish</a:t>
            </a:r>
            <a:r>
              <a:rPr lang="en-GB" sz="1300">
                <a:effectLst>
                  <a:glow rad="38100">
                    <a:prstClr val="black">
                      <a:lumMod val="50000"/>
                      <a:lumOff val="50000"/>
                      <a:alpha val="20000"/>
                    </a:prstClr>
                  </a:glow>
                  <a:outerShdw blurRad="44450" dist="12700" dir="13860000" algn="tl" rotWithShape="0">
                    <a:srgbClr val="000000">
                      <a:alpha val="20000"/>
                    </a:srgbClr>
                  </a:outerShdw>
                </a:effectLst>
              </a:rPr>
              <a:t>, D. and </a:t>
            </a:r>
            <a:r>
              <a:rPr lang="en-GB" sz="1300" err="1">
                <a:effectLst>
                  <a:glow rad="38100">
                    <a:prstClr val="black">
                      <a:lumMod val="50000"/>
                      <a:lumOff val="50000"/>
                      <a:alpha val="20000"/>
                    </a:prstClr>
                  </a:glow>
                  <a:outerShdw blurRad="44450" dist="12700" dir="13860000" algn="tl" rotWithShape="0">
                    <a:srgbClr val="000000">
                      <a:alpha val="20000"/>
                    </a:srgbClr>
                  </a:outerShdw>
                </a:effectLst>
              </a:rPr>
              <a:t>Hargie</a:t>
            </a:r>
            <a:r>
              <a:rPr lang="en-GB" sz="1300">
                <a:effectLst>
                  <a:glow rad="38100">
                    <a:prstClr val="black">
                      <a:lumMod val="50000"/>
                      <a:lumOff val="50000"/>
                      <a:alpha val="20000"/>
                    </a:prstClr>
                  </a:glow>
                  <a:outerShdw blurRad="44450" dist="12700" dir="13860000" algn="tl" rotWithShape="0">
                    <a:srgbClr val="000000">
                      <a:alpha val="20000"/>
                    </a:srgbClr>
                  </a:outerShdw>
                </a:effectLst>
              </a:rPr>
              <a:t>, O., (2009). Communication and organizational success. In Auditing Organizational Communication: A Handbook of Research, Theory and Practice (pp. 3-26).</a:t>
            </a:r>
          </a:p>
          <a:p>
            <a:pPr>
              <a:lnSpc>
                <a:spcPct val="90000"/>
              </a:lnSpc>
              <a:buClr>
                <a:srgbClr val="FFB95D"/>
              </a:buClr>
            </a:pPr>
            <a:r>
              <a:rPr lang="en-GB" sz="1300">
                <a:effectLst>
                  <a:glow rad="38100">
                    <a:prstClr val="black">
                      <a:lumMod val="50000"/>
                      <a:lumOff val="50000"/>
                      <a:alpha val="20000"/>
                    </a:prstClr>
                  </a:glow>
                  <a:outerShdw blurRad="44450" dist="12700" dir="13860000" algn="tl" rotWithShape="0">
                    <a:srgbClr val="000000">
                      <a:alpha val="20000"/>
                    </a:srgbClr>
                  </a:outerShdw>
                </a:effectLst>
              </a:rPr>
              <a:t>Jamey Austin march 13 (2020) teamwork</a:t>
            </a:r>
            <a:endParaRPr lang="en-GB" sz="1300" err="1">
              <a:effectLst>
                <a:glow rad="38100">
                  <a:prstClr val="black">
                    <a:lumMod val="50000"/>
                    <a:lumOff val="50000"/>
                    <a:alpha val="20000"/>
                  </a:prstClr>
                </a:glow>
                <a:outerShdw blurRad="44450" dist="12700" dir="13860000" algn="tl" rotWithShape="0">
                  <a:srgbClr val="000000">
                    <a:alpha val="20000"/>
                  </a:srgbClr>
                </a:outerShdw>
              </a:effectLst>
            </a:endParaRPr>
          </a:p>
          <a:p>
            <a:pPr>
              <a:lnSpc>
                <a:spcPct val="90000"/>
              </a:lnSpc>
              <a:buClr>
                <a:srgbClr val="FFB95D"/>
              </a:buClr>
            </a:pPr>
            <a:endParaRPr lang="en-GB" sz="1300">
              <a:effectLst>
                <a:glow rad="38100">
                  <a:prstClr val="black">
                    <a:lumMod val="50000"/>
                    <a:lumOff val="50000"/>
                    <a:alpha val="20000"/>
                  </a:prstClr>
                </a:glow>
                <a:outerShdw blurRad="44450" dist="12700" dir="13860000" algn="tl" rotWithShape="0">
                  <a:srgbClr val="000000">
                    <a:alpha val="20000"/>
                  </a:srgbClr>
                </a:outerShdw>
              </a:effectLst>
            </a:endParaRPr>
          </a:p>
        </p:txBody>
      </p:sp>
      <p:pic>
        <p:nvPicPr>
          <p:cNvPr id="7" name="Picture 9">
            <a:extLst>
              <a:ext uri="{FF2B5EF4-FFF2-40B4-BE49-F238E27FC236}">
                <a16:creationId xmlns:a16="http://schemas.microsoft.com/office/drawing/2014/main" id="{1CF706DA-13E8-4A4F-9260-551FB8127B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5" name="Picture 4" descr="Pen placed on top of a signature line">
            <a:extLst>
              <a:ext uri="{FF2B5EF4-FFF2-40B4-BE49-F238E27FC236}">
                <a16:creationId xmlns:a16="http://schemas.microsoft.com/office/drawing/2014/main" id="{D75A52DA-37BA-D34C-21A8-85C7A8399A8C}"/>
              </a:ext>
            </a:extLst>
          </p:cNvPr>
          <p:cNvPicPr>
            <a:picLocks noChangeAspect="1"/>
          </p:cNvPicPr>
          <p:nvPr/>
        </p:nvPicPr>
        <p:blipFill rotWithShape="1">
          <a:blip r:embed="rId4"/>
          <a:srcRect l="47739" r="1" b="1"/>
          <a:stretch/>
        </p:blipFill>
        <p:spPr>
          <a:xfrm>
            <a:off x="7552945" y="643465"/>
            <a:ext cx="3995592" cy="5103372"/>
          </a:xfrm>
          <a:prstGeom prst="rect">
            <a:avLst/>
          </a:prstGeom>
        </p:spPr>
      </p:pic>
    </p:spTree>
    <p:extLst>
      <p:ext uri="{BB962C8B-B14F-4D97-AF65-F5344CB8AC3E}">
        <p14:creationId xmlns:p14="http://schemas.microsoft.com/office/powerpoint/2010/main" val="33824738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7" ma:contentTypeDescription="Create a new document." ma:contentTypeScope="" ma:versionID="2bb4b1f779bdc5a9dd2f9da2fd34f9e1">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8c4b2392afd07f92a15f55120e67c044"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6BB234F-2F44-4549-951F-BEE88DF7F70A}">
  <ds:schemaRefs>
    <ds:schemaRef ds:uri="http://schemas.microsoft.com/office/2006/metadata/properties"/>
    <ds:schemaRef ds:uri="http://schemas.microsoft.com/office/infopath/2007/PartnerControls"/>
    <ds:schemaRef ds:uri="http://www.w3.org/2000/xmlns/"/>
  </ds:schemaRefs>
</ds:datastoreItem>
</file>

<file path=customXml/itemProps2.xml><?xml version="1.0" encoding="utf-8"?>
<ds:datastoreItem xmlns:ds="http://schemas.openxmlformats.org/officeDocument/2006/customXml" ds:itemID="{BF266230-1A74-4229-900D-B9A4E798850C}">
  <ds:schemaRefs>
    <ds:schemaRef ds:uri="90b58af8-24e5-4252-ab67-b2f2985aee88"/>
    <ds:schemaRef ds:uri="be49ff73-cec0-4379-9da8-63ff3cc411b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06F50F1E-4580-4C60-970A-D60203B4062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TM04033929[[fn=Slate]]</Template>
  <Application>Microsoft Office PowerPoint</Application>
  <PresentationFormat>Widescreen</PresentationFormat>
  <Slides>27</Slides>
  <Notes>1</Notes>
  <HiddenSlides>0</HiddenSlide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Slate</vt:lpstr>
      <vt:lpstr>Strategies for Effective Communication in a Business Setting</vt:lpstr>
      <vt:lpstr>Introduction</vt:lpstr>
      <vt:lpstr>PowerPoint Presentation</vt:lpstr>
      <vt:lpstr>COMUNICATION MODEL</vt:lpstr>
      <vt:lpstr>Shannon and Weaver model</vt:lpstr>
      <vt:lpstr> lASSWELL S MODEL</vt:lpstr>
      <vt:lpstr>PowerPoint Presentation</vt:lpstr>
      <vt:lpstr>BERLO’S MODEL  </vt:lpstr>
      <vt:lpstr> channels of communication </vt:lpstr>
      <vt:lpstr>Importance of channels of communication</vt:lpstr>
      <vt:lpstr>PowerPoint Presentation</vt:lpstr>
      <vt:lpstr>Channels of Communication</vt:lpstr>
      <vt:lpstr>Face-to-Face Communication</vt:lpstr>
      <vt:lpstr>Telephone</vt:lpstr>
      <vt:lpstr>EMAIL</vt:lpstr>
      <vt:lpstr>Improving channels of communication how the company can improve   </vt:lpstr>
      <vt:lpstr>The types of barriers that can prevent effective communication between the organisation and their external stakeholders. </vt:lpstr>
      <vt:lpstr>BARRIERS OF COMUNICATION </vt:lpstr>
      <vt:lpstr>Barries in communication</vt:lpstr>
      <vt:lpstr>Emotion, physical &amp; psychological  </vt:lpstr>
      <vt:lpstr>Language and culture</vt:lpstr>
      <vt:lpstr>How should the organization use the therioes relating to the models of communication?</vt:lpstr>
      <vt:lpstr>Types in an  organisational communication</vt:lpstr>
      <vt:lpstr>Method of communication in organisation </vt:lpstr>
      <vt:lpstr> key point to consider in communication</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Rashida Morton (2112665)</dc:creator>
  <cp:revision>1</cp:revision>
  <dcterms:created xsi:type="dcterms:W3CDTF">2022-07-12T08:39:06Z</dcterms:created>
  <dcterms:modified xsi:type="dcterms:W3CDTF">2022-07-24T10:15:33Z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