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3.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4.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5.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6.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7.xml" ContentType="application/vnd.openxmlformats-officedocument.theme+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theme/theme8.xml" ContentType="application/vnd.openxmlformats-officedocument.theme+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theme/theme9.xml" ContentType="application/vnd.openxmlformats-officedocument.theme+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theme/theme10.xml" ContentType="application/vnd.openxmlformats-officedocument.theme+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theme/theme11.xml" ContentType="application/vnd.openxmlformats-officedocument.theme+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theme/theme12.xml" ContentType="application/vnd.openxmlformats-officedocument.theme+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theme/theme13.xml" ContentType="application/vnd.openxmlformats-officedocument.theme+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theme/theme14.xml" ContentType="application/vnd.openxmlformats-officedocument.theme+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theme/theme15.xml" ContentType="application/vnd.openxmlformats-officedocument.theme+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theme/theme16.xml" ContentType="application/vnd.openxmlformats-officedocument.theme+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27" r:id="rId4"/>
    <p:sldMasterId id="2147484158" r:id="rId5"/>
    <p:sldMasterId id="2147484176" r:id="rId6"/>
    <p:sldMasterId id="2147484212" r:id="rId7"/>
    <p:sldMasterId id="2147484224" r:id="rId8"/>
    <p:sldMasterId id="2147484278" r:id="rId9"/>
    <p:sldMasterId id="2147483855" r:id="rId10"/>
    <p:sldMasterId id="2147484298" r:id="rId11"/>
    <p:sldMasterId id="2147484313" r:id="rId12"/>
    <p:sldMasterId id="2147484376" r:id="rId13"/>
    <p:sldMasterId id="2147484391" r:id="rId14"/>
    <p:sldMasterId id="2147484406" r:id="rId15"/>
    <p:sldMasterId id="2147484421" r:id="rId16"/>
    <p:sldMasterId id="2147484474" r:id="rId17"/>
    <p:sldMasterId id="2147484492" r:id="rId18"/>
    <p:sldMasterId id="2147484510" r:id="rId19"/>
    <p:sldMasterId id="2147484528" r:id="rId20"/>
  </p:sldMasterIdLst>
  <p:notesMasterIdLst>
    <p:notesMasterId r:id="rId51"/>
  </p:notesMasterIdLst>
  <p:sldIdLst>
    <p:sldId id="257" r:id="rId21"/>
    <p:sldId id="273" r:id="rId22"/>
    <p:sldId id="259" r:id="rId23"/>
    <p:sldId id="260" r:id="rId24"/>
    <p:sldId id="261" r:id="rId25"/>
    <p:sldId id="262" r:id="rId26"/>
    <p:sldId id="263" r:id="rId27"/>
    <p:sldId id="288" r:id="rId28"/>
    <p:sldId id="265" r:id="rId29"/>
    <p:sldId id="289" r:id="rId30"/>
    <p:sldId id="269" r:id="rId31"/>
    <p:sldId id="270" r:id="rId32"/>
    <p:sldId id="267" r:id="rId33"/>
    <p:sldId id="268" r:id="rId34"/>
    <p:sldId id="290" r:id="rId35"/>
    <p:sldId id="271" r:id="rId36"/>
    <p:sldId id="282" r:id="rId37"/>
    <p:sldId id="286" r:id="rId38"/>
    <p:sldId id="283" r:id="rId39"/>
    <p:sldId id="284" r:id="rId40"/>
    <p:sldId id="287" r:id="rId41"/>
    <p:sldId id="285" r:id="rId42"/>
    <p:sldId id="274" r:id="rId43"/>
    <p:sldId id="275" r:id="rId44"/>
    <p:sldId id="276" r:id="rId45"/>
    <p:sldId id="277" r:id="rId46"/>
    <p:sldId id="278" r:id="rId47"/>
    <p:sldId id="279" r:id="rId48"/>
    <p:sldId id="280" r:id="rId49"/>
    <p:sldId id="281" r:id="rId50"/>
  </p:sldIdLst>
  <p:sldSz cx="12192000" cy="6858000"/>
  <p:notesSz cx="7105650" cy="102362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7D69C0-334D-4C20-8B26-5AF22BF20A78}" v="11" dt="2025-10-12T14:14:07.9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89150" autoAdjust="0"/>
  </p:normalViewPr>
  <p:slideViewPr>
    <p:cSldViewPr snapToGrid="0">
      <p:cViewPr>
        <p:scale>
          <a:sx n="80" d="100"/>
          <a:sy n="80" d="100"/>
        </p:scale>
        <p:origin x="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openxmlformats.org/officeDocument/2006/relationships/slide" Target="slides/slide19.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slide" Target="slides/slide27.xml"/><Relationship Id="rId50" Type="http://schemas.openxmlformats.org/officeDocument/2006/relationships/slide" Target="slides/slide30.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s>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2.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ata3.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4.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5.png"/><Relationship Id="rId7" Type="http://schemas.openxmlformats.org/officeDocument/2006/relationships/image" Target="../media/image41.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7.svg"/><Relationship Id="rId5" Type="http://schemas.openxmlformats.org/officeDocument/2006/relationships/image" Target="../media/image39.png"/><Relationship Id="rId10" Type="http://schemas.openxmlformats.org/officeDocument/2006/relationships/image" Target="../media/image50.svg"/><Relationship Id="rId4" Type="http://schemas.openxmlformats.org/officeDocument/2006/relationships/image" Target="../media/image46.svg"/><Relationship Id="rId9" Type="http://schemas.openxmlformats.org/officeDocument/2006/relationships/image" Target="../media/image49.png"/></Relationships>
</file>

<file path=ppt/diagrams/_rels/data5.xml.rels><?xml version="1.0" encoding="UTF-8" standalone="yes"?>
<Relationships xmlns="http://schemas.openxmlformats.org/package/2006/relationships"><Relationship Id="rId3" Type="http://schemas.openxmlformats.org/officeDocument/2006/relationships/hyperlink" Target="https://slideuplift.com/blog/advantages-and-disadvantages-of-using-powerpoint-for-presentations/" TargetMode="External"/><Relationship Id="rId2" Type="http://schemas.openxmlformats.org/officeDocument/2006/relationships/hyperlink" Target="https://visualhackers.com/blogwhat-are-the-advantages-and-disadvantages-of-powerpoint/" TargetMode="External"/><Relationship Id="rId1" Type="http://schemas.openxmlformats.org/officeDocument/2006/relationships/hyperlink" Target="https://www.theknowledgeacademy.com/blog/advantages-and-disadvantages-of-presentation/" TargetMode="External"/></Relationships>
</file>

<file path=ppt/diagrams/_rels/data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4" Type="http://schemas.openxmlformats.org/officeDocument/2006/relationships/image" Target="../media/image55.svg"/></Relationships>
</file>

<file path=ppt/diagrams/_rels/data7.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12" Type="http://schemas.openxmlformats.org/officeDocument/2006/relationships/image" Target="../media/image68.sv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11" Type="http://schemas.openxmlformats.org/officeDocument/2006/relationships/image" Target="../media/image67.png"/><Relationship Id="rId5" Type="http://schemas.openxmlformats.org/officeDocument/2006/relationships/image" Target="../media/image61.png"/><Relationship Id="rId10" Type="http://schemas.openxmlformats.org/officeDocument/2006/relationships/image" Target="../media/image66.svg"/><Relationship Id="rId4" Type="http://schemas.openxmlformats.org/officeDocument/2006/relationships/image" Target="../media/image60.svg"/><Relationship Id="rId9" Type="http://schemas.openxmlformats.org/officeDocument/2006/relationships/image" Target="../media/image65.png"/></Relationships>
</file>

<file path=ppt/diagrams/_rels/data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74.svg"/><Relationship Id="rId5" Type="http://schemas.openxmlformats.org/officeDocument/2006/relationships/image" Target="../media/image73.png"/><Relationship Id="rId4" Type="http://schemas.openxmlformats.org/officeDocument/2006/relationships/image" Target="../media/image72.svg"/></Relationships>
</file>

<file path=ppt/diagrams/_rels/data9.xml.rels><?xml version="1.0" encoding="UTF-8" standalone="yes"?>
<Relationships xmlns="http://schemas.openxmlformats.org/package/2006/relationships"><Relationship Id="rId2" Type="http://schemas.openxmlformats.org/officeDocument/2006/relationships/hyperlink" Target="https://blog.virtosoftware.com/microsoft-teams-limitations/" TargetMode="External"/><Relationship Id="rId1" Type="http://schemas.openxmlformats.org/officeDocument/2006/relationships/hyperlink" Target="https://www.knowledgewave.com/what-is-Microsoft-teams" TargetMode="External"/></Relationships>
</file>

<file path=ppt/diagrams/_rels/data10.xml.rels><?xml version="1.0" encoding="UTF-8" standalone="yes"?>
<Relationships xmlns="http://schemas.openxmlformats.org/package/2006/relationships"><Relationship Id="rId8" Type="http://schemas.openxmlformats.org/officeDocument/2006/relationships/image" Target="../media/image85.svg"/><Relationship Id="rId3" Type="http://schemas.openxmlformats.org/officeDocument/2006/relationships/image" Target="../media/image80.png"/><Relationship Id="rId7" Type="http://schemas.openxmlformats.org/officeDocument/2006/relationships/image" Target="../media/image84.png"/><Relationship Id="rId2" Type="http://schemas.openxmlformats.org/officeDocument/2006/relationships/image" Target="../media/image79.svg"/><Relationship Id="rId1" Type="http://schemas.openxmlformats.org/officeDocument/2006/relationships/image" Target="../media/image78.png"/><Relationship Id="rId6" Type="http://schemas.openxmlformats.org/officeDocument/2006/relationships/image" Target="../media/image83.svg"/><Relationship Id="rId5" Type="http://schemas.openxmlformats.org/officeDocument/2006/relationships/image" Target="../media/image82.png"/><Relationship Id="rId4" Type="http://schemas.openxmlformats.org/officeDocument/2006/relationships/image" Target="../media/image81.svg"/></Relationships>
</file>

<file path=ppt/diagrams/_rels/data1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svg"/><Relationship Id="rId1" Type="http://schemas.openxmlformats.org/officeDocument/2006/relationships/image" Target="../media/image86.png"/><Relationship Id="rId6" Type="http://schemas.openxmlformats.org/officeDocument/2006/relationships/image" Target="../media/image91.svg"/><Relationship Id="rId5" Type="http://schemas.openxmlformats.org/officeDocument/2006/relationships/image" Target="../media/image90.png"/><Relationship Id="rId4" Type="http://schemas.openxmlformats.org/officeDocument/2006/relationships/image" Target="../media/image89.svg"/></Relationships>
</file>

<file path=ppt/diagrams/_rels/data12.xml.rels><?xml version="1.0" encoding="UTF-8" standalone="yes"?>
<Relationships xmlns="http://schemas.openxmlformats.org/package/2006/relationships"><Relationship Id="rId8" Type="http://schemas.openxmlformats.org/officeDocument/2006/relationships/image" Target="../media/image102.sv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96.svg"/><Relationship Id="rId1" Type="http://schemas.openxmlformats.org/officeDocument/2006/relationships/image" Target="../media/image95.png"/><Relationship Id="rId6" Type="http://schemas.openxmlformats.org/officeDocument/2006/relationships/image" Target="../media/image100.svg"/><Relationship Id="rId5" Type="http://schemas.openxmlformats.org/officeDocument/2006/relationships/image" Target="../media/image99.png"/><Relationship Id="rId4" Type="http://schemas.openxmlformats.org/officeDocument/2006/relationships/image" Target="../media/image9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3.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5.png"/><Relationship Id="rId7" Type="http://schemas.openxmlformats.org/officeDocument/2006/relationships/image" Target="../media/image41.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7.svg"/><Relationship Id="rId5" Type="http://schemas.openxmlformats.org/officeDocument/2006/relationships/image" Target="../media/image39.png"/><Relationship Id="rId10" Type="http://schemas.openxmlformats.org/officeDocument/2006/relationships/image" Target="../media/image50.svg"/><Relationship Id="rId4" Type="http://schemas.openxmlformats.org/officeDocument/2006/relationships/image" Target="../media/image46.svg"/><Relationship Id="rId9" Type="http://schemas.openxmlformats.org/officeDocument/2006/relationships/image" Target="../media/image49.png"/></Relationships>
</file>

<file path=ppt/diagrams/_rels/drawing5.xml.rels><?xml version="1.0" encoding="UTF-8" standalone="yes"?>
<Relationships xmlns="http://schemas.openxmlformats.org/package/2006/relationships"><Relationship Id="rId3" Type="http://schemas.openxmlformats.org/officeDocument/2006/relationships/hyperlink" Target="https://slideuplift.com/blog/advantages-and-disadvantages-of-using-powerpoint-for-presentations/" TargetMode="External"/><Relationship Id="rId2" Type="http://schemas.openxmlformats.org/officeDocument/2006/relationships/hyperlink" Target="https://visualhackers.com/blogwhat-are-the-advantages-and-disadvantages-of-powerpoint/" TargetMode="External"/><Relationship Id="rId1" Type="http://schemas.openxmlformats.org/officeDocument/2006/relationships/hyperlink" Target="https://www.theknowledgeacademy.com/blog/advantages-and-disadvantages-of-presentation/" TargetMode="External"/></Relationships>
</file>

<file path=ppt/diagrams/_rels/drawing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4" Type="http://schemas.openxmlformats.org/officeDocument/2006/relationships/image" Target="../media/image55.svg"/></Relationships>
</file>

<file path=ppt/diagrams/_rels/drawing7.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12" Type="http://schemas.openxmlformats.org/officeDocument/2006/relationships/image" Target="../media/image68.sv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11" Type="http://schemas.openxmlformats.org/officeDocument/2006/relationships/image" Target="../media/image67.png"/><Relationship Id="rId5" Type="http://schemas.openxmlformats.org/officeDocument/2006/relationships/image" Target="../media/image61.png"/><Relationship Id="rId10" Type="http://schemas.openxmlformats.org/officeDocument/2006/relationships/image" Target="../media/image66.svg"/><Relationship Id="rId4" Type="http://schemas.openxmlformats.org/officeDocument/2006/relationships/image" Target="../media/image60.svg"/><Relationship Id="rId9" Type="http://schemas.openxmlformats.org/officeDocument/2006/relationships/image" Target="../media/image65.png"/></Relationships>
</file>

<file path=ppt/diagrams/_rels/drawing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74.svg"/><Relationship Id="rId5" Type="http://schemas.openxmlformats.org/officeDocument/2006/relationships/image" Target="../media/image73.png"/><Relationship Id="rId4" Type="http://schemas.openxmlformats.org/officeDocument/2006/relationships/image" Target="../media/image72.svg"/></Relationships>
</file>

<file path=ppt/diagrams/_rels/drawing9.xml.rels><?xml version="1.0" encoding="UTF-8" standalone="yes"?>
<Relationships xmlns="http://schemas.openxmlformats.org/package/2006/relationships"><Relationship Id="rId2" Type="http://schemas.openxmlformats.org/officeDocument/2006/relationships/hyperlink" Target="https://blog.virtosoftware.com/microsoft-teams-limitations/" TargetMode="External"/><Relationship Id="rId1" Type="http://schemas.openxmlformats.org/officeDocument/2006/relationships/hyperlink" Target="https://www.knowledgewave.com/what-is-Microsoft-teams" TargetMode="External"/></Relationships>
</file>

<file path=ppt/diagrams/_rels/drawing10.xml.rels><?xml version="1.0" encoding="UTF-8" standalone="yes"?>
<Relationships xmlns="http://schemas.openxmlformats.org/package/2006/relationships"><Relationship Id="rId8" Type="http://schemas.openxmlformats.org/officeDocument/2006/relationships/image" Target="../media/image85.svg"/><Relationship Id="rId3" Type="http://schemas.openxmlformats.org/officeDocument/2006/relationships/image" Target="../media/image80.png"/><Relationship Id="rId7" Type="http://schemas.openxmlformats.org/officeDocument/2006/relationships/image" Target="../media/image84.png"/><Relationship Id="rId2" Type="http://schemas.openxmlformats.org/officeDocument/2006/relationships/image" Target="../media/image79.svg"/><Relationship Id="rId1" Type="http://schemas.openxmlformats.org/officeDocument/2006/relationships/image" Target="../media/image78.png"/><Relationship Id="rId6" Type="http://schemas.openxmlformats.org/officeDocument/2006/relationships/image" Target="../media/image83.svg"/><Relationship Id="rId5" Type="http://schemas.openxmlformats.org/officeDocument/2006/relationships/image" Target="../media/image82.png"/><Relationship Id="rId4" Type="http://schemas.openxmlformats.org/officeDocument/2006/relationships/image" Target="../media/image81.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svg"/><Relationship Id="rId1" Type="http://schemas.openxmlformats.org/officeDocument/2006/relationships/image" Target="../media/image86.png"/><Relationship Id="rId6" Type="http://schemas.openxmlformats.org/officeDocument/2006/relationships/image" Target="../media/image91.svg"/><Relationship Id="rId5" Type="http://schemas.openxmlformats.org/officeDocument/2006/relationships/image" Target="../media/image90.png"/><Relationship Id="rId4" Type="http://schemas.openxmlformats.org/officeDocument/2006/relationships/image" Target="../media/image89.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102.sv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96.svg"/><Relationship Id="rId1" Type="http://schemas.openxmlformats.org/officeDocument/2006/relationships/image" Target="../media/image95.png"/><Relationship Id="rId6" Type="http://schemas.openxmlformats.org/officeDocument/2006/relationships/image" Target="../media/image100.svg"/><Relationship Id="rId5" Type="http://schemas.openxmlformats.org/officeDocument/2006/relationships/image" Target="../media/image99.png"/><Relationship Id="rId4" Type="http://schemas.openxmlformats.org/officeDocument/2006/relationships/image" Target="../media/image9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D6685-41EE-414E-91E2-7CF13570C28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D26A747-27BD-4B2B-9D88-9CD4BD594394}">
      <dgm:prSet/>
      <dgm:spPr/>
      <dgm:t>
        <a:bodyPr/>
        <a:lstStyle/>
        <a:p>
          <a:pPr>
            <a:lnSpc>
              <a:spcPct val="100000"/>
            </a:lnSpc>
          </a:pPr>
          <a:r>
            <a:rPr lang="en-GB" dirty="0"/>
            <a:t>Induction &amp; staff training: With power point new employed workers receive training slides which covers safety, dementia care, control of infection and day to day activities. Displayed slides make difficult medical process easy to understand  and assimilate. </a:t>
          </a:r>
          <a:endParaRPr lang="en-US" dirty="0"/>
        </a:p>
      </dgm:t>
    </dgm:pt>
    <dgm:pt modelId="{8DD7D7BF-5453-4DFF-8E98-C99EE998278C}" type="parTrans" cxnId="{B9DED3DC-5956-49D0-8230-ABB396992AF9}">
      <dgm:prSet/>
      <dgm:spPr/>
      <dgm:t>
        <a:bodyPr/>
        <a:lstStyle/>
        <a:p>
          <a:endParaRPr lang="en-US"/>
        </a:p>
      </dgm:t>
    </dgm:pt>
    <dgm:pt modelId="{447101C7-CCD6-40D7-AB3D-0F5107FFE10F}" type="sibTrans" cxnId="{B9DED3DC-5956-49D0-8230-ABB396992AF9}">
      <dgm:prSet/>
      <dgm:spPr/>
      <dgm:t>
        <a:bodyPr/>
        <a:lstStyle/>
        <a:p>
          <a:endParaRPr lang="en-US"/>
        </a:p>
      </dgm:t>
    </dgm:pt>
    <dgm:pt modelId="{2DD6A565-EA03-473A-8DFA-D3B93D2F2833}">
      <dgm:prSet/>
      <dgm:spPr/>
      <dgm:t>
        <a:bodyPr/>
        <a:lstStyle/>
        <a:p>
          <a:pPr>
            <a:lnSpc>
              <a:spcPct val="100000"/>
            </a:lnSpc>
          </a:pPr>
          <a:r>
            <a:rPr lang="en-GB" dirty="0"/>
            <a:t>Resident activities and interaction: Power point slides with image, link to songs or big text can be used for recollection therapy, puzzle or group tasks. Imagery from power point would assist residents with dementia or memory challenges. </a:t>
          </a:r>
          <a:endParaRPr lang="en-US" dirty="0"/>
        </a:p>
      </dgm:t>
    </dgm:pt>
    <dgm:pt modelId="{01F207E6-3E77-466C-8744-A65F9393DD8B}" type="parTrans" cxnId="{E5DA2D99-93DD-4E51-895B-4C6D01507F5B}">
      <dgm:prSet/>
      <dgm:spPr/>
      <dgm:t>
        <a:bodyPr/>
        <a:lstStyle/>
        <a:p>
          <a:endParaRPr lang="en-US"/>
        </a:p>
      </dgm:t>
    </dgm:pt>
    <dgm:pt modelId="{90D736A3-D34E-4757-9E4D-1C3C9DFA22DB}" type="sibTrans" cxnId="{E5DA2D99-93DD-4E51-895B-4C6D01507F5B}">
      <dgm:prSet/>
      <dgm:spPr/>
      <dgm:t>
        <a:bodyPr/>
        <a:lstStyle/>
        <a:p>
          <a:endParaRPr lang="en-US"/>
        </a:p>
      </dgm:t>
    </dgm:pt>
    <dgm:pt modelId="{C0D3E7B1-BECE-48D1-8BCF-16E0A37D5991}">
      <dgm:prSet/>
      <dgm:spPr/>
      <dgm:t>
        <a:bodyPr/>
        <a:lstStyle/>
        <a:p>
          <a:pPr>
            <a:lnSpc>
              <a:spcPct val="100000"/>
            </a:lnSpc>
          </a:pPr>
          <a:r>
            <a:rPr lang="en-GB" dirty="0"/>
            <a:t>Domestic meetings &amp; reports: At Sunrise care home, the administrative uses slides to distribute care amendment, reports or policy updates with the staff. General view of resident well being or care improvement are clearly presented.</a:t>
          </a:r>
          <a:endParaRPr lang="en-US" dirty="0"/>
        </a:p>
      </dgm:t>
    </dgm:pt>
    <dgm:pt modelId="{F0D32007-611F-4FD6-B11A-9929D09A1AB0}" type="parTrans" cxnId="{8D4F6E1F-752C-4CE5-A32B-E4519D815CC0}">
      <dgm:prSet/>
      <dgm:spPr/>
      <dgm:t>
        <a:bodyPr/>
        <a:lstStyle/>
        <a:p>
          <a:endParaRPr lang="en-US"/>
        </a:p>
      </dgm:t>
    </dgm:pt>
    <dgm:pt modelId="{CCAB3F75-EA30-4329-89D5-C8CA1C339C60}" type="sibTrans" cxnId="{8D4F6E1F-752C-4CE5-A32B-E4519D815CC0}">
      <dgm:prSet/>
      <dgm:spPr/>
      <dgm:t>
        <a:bodyPr/>
        <a:lstStyle/>
        <a:p>
          <a:endParaRPr lang="en-US"/>
        </a:p>
      </dgm:t>
    </dgm:pt>
    <dgm:pt modelId="{2FAF3B02-121D-4DFE-80B1-86DF53F9F84B}">
      <dgm:prSet/>
      <dgm:spPr/>
      <dgm:t>
        <a:bodyPr/>
        <a:lstStyle/>
        <a:p>
          <a:pPr>
            <a:lnSpc>
              <a:spcPct val="100000"/>
            </a:lnSpc>
          </a:pPr>
          <a:r>
            <a:rPr lang="en-GB" dirty="0"/>
            <a:t>Family/visitor report: Power point presentation visible on screens in public areas share news, health advice, and event updates. </a:t>
          </a:r>
          <a:endParaRPr lang="en-US" dirty="0"/>
        </a:p>
      </dgm:t>
    </dgm:pt>
    <dgm:pt modelId="{0AC1368D-7ABC-4F09-B75C-ABB621C0FC58}" type="parTrans" cxnId="{44126482-E2B8-46D1-8E00-FC5A68861B5C}">
      <dgm:prSet/>
      <dgm:spPr/>
      <dgm:t>
        <a:bodyPr/>
        <a:lstStyle/>
        <a:p>
          <a:endParaRPr lang="en-US"/>
        </a:p>
      </dgm:t>
    </dgm:pt>
    <dgm:pt modelId="{95BDFF23-24CC-42F3-A1F4-37F18A7A5485}" type="sibTrans" cxnId="{44126482-E2B8-46D1-8E00-FC5A68861B5C}">
      <dgm:prSet/>
      <dgm:spPr/>
      <dgm:t>
        <a:bodyPr/>
        <a:lstStyle/>
        <a:p>
          <a:endParaRPr lang="en-US"/>
        </a:p>
      </dgm:t>
    </dgm:pt>
    <dgm:pt modelId="{7964CB22-FE33-4599-AB6D-3ED7CB2DB2B2}" type="pres">
      <dgm:prSet presAssocID="{FF6D6685-41EE-414E-91E2-7CF13570C28B}" presName="root" presStyleCnt="0">
        <dgm:presLayoutVars>
          <dgm:dir/>
          <dgm:resizeHandles val="exact"/>
        </dgm:presLayoutVars>
      </dgm:prSet>
      <dgm:spPr/>
    </dgm:pt>
    <dgm:pt modelId="{BDBC1E59-519F-4AF0-B29A-BC0233A07F35}" type="pres">
      <dgm:prSet presAssocID="{0D26A747-27BD-4B2B-9D88-9CD4BD594394}" presName="compNode" presStyleCnt="0"/>
      <dgm:spPr/>
    </dgm:pt>
    <dgm:pt modelId="{28605724-7B42-432E-92C6-1BD3BBA9A613}" type="pres">
      <dgm:prSet presAssocID="{0D26A747-27BD-4B2B-9D88-9CD4BD594394}" presName="bgRect" presStyleLbl="bgShp" presStyleIdx="0" presStyleCnt="4"/>
      <dgm:spPr/>
    </dgm:pt>
    <dgm:pt modelId="{56E0CFE5-DCB1-4416-903C-84113D96D119}" type="pres">
      <dgm:prSet presAssocID="{0D26A747-27BD-4B2B-9D88-9CD4BD59439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9992E5B7-4012-48B4-813E-10C68EC4C5E7}" type="pres">
      <dgm:prSet presAssocID="{0D26A747-27BD-4B2B-9D88-9CD4BD594394}" presName="spaceRect" presStyleCnt="0"/>
      <dgm:spPr/>
    </dgm:pt>
    <dgm:pt modelId="{15BB5E5D-977B-43C3-A9AB-925AA7C2B0AC}" type="pres">
      <dgm:prSet presAssocID="{0D26A747-27BD-4B2B-9D88-9CD4BD594394}" presName="parTx" presStyleLbl="revTx" presStyleIdx="0" presStyleCnt="4">
        <dgm:presLayoutVars>
          <dgm:chMax val="0"/>
          <dgm:chPref val="0"/>
        </dgm:presLayoutVars>
      </dgm:prSet>
      <dgm:spPr/>
    </dgm:pt>
    <dgm:pt modelId="{0785619D-5B48-4056-AC92-324DA0E757ED}" type="pres">
      <dgm:prSet presAssocID="{447101C7-CCD6-40D7-AB3D-0F5107FFE10F}" presName="sibTrans" presStyleCnt="0"/>
      <dgm:spPr/>
    </dgm:pt>
    <dgm:pt modelId="{E4B9AA95-5AA5-4CFB-B1AB-42B6277FDF55}" type="pres">
      <dgm:prSet presAssocID="{2DD6A565-EA03-473A-8DFA-D3B93D2F2833}" presName="compNode" presStyleCnt="0"/>
      <dgm:spPr/>
    </dgm:pt>
    <dgm:pt modelId="{7C004821-65E1-407C-92D7-491C969EE5BF}" type="pres">
      <dgm:prSet presAssocID="{2DD6A565-EA03-473A-8DFA-D3B93D2F2833}" presName="bgRect" presStyleLbl="bgShp" presStyleIdx="1" presStyleCnt="4"/>
      <dgm:spPr/>
    </dgm:pt>
    <dgm:pt modelId="{0025D89C-BE82-42A5-A008-6A230896B8E7}" type="pres">
      <dgm:prSet presAssocID="{2DD6A565-EA03-473A-8DFA-D3B93D2F283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uzzle"/>
        </a:ext>
      </dgm:extLst>
    </dgm:pt>
    <dgm:pt modelId="{28FA8C9B-E0D7-412E-85EE-887A0B4D5DC7}" type="pres">
      <dgm:prSet presAssocID="{2DD6A565-EA03-473A-8DFA-D3B93D2F2833}" presName="spaceRect" presStyleCnt="0"/>
      <dgm:spPr/>
    </dgm:pt>
    <dgm:pt modelId="{F8889904-E0BE-4980-8661-F0FD0C357322}" type="pres">
      <dgm:prSet presAssocID="{2DD6A565-EA03-473A-8DFA-D3B93D2F2833}" presName="parTx" presStyleLbl="revTx" presStyleIdx="1" presStyleCnt="4">
        <dgm:presLayoutVars>
          <dgm:chMax val="0"/>
          <dgm:chPref val="0"/>
        </dgm:presLayoutVars>
      </dgm:prSet>
      <dgm:spPr/>
    </dgm:pt>
    <dgm:pt modelId="{5D9D691A-6F2C-4D4C-A1E5-B184459F6603}" type="pres">
      <dgm:prSet presAssocID="{90D736A3-D34E-4757-9E4D-1C3C9DFA22DB}" presName="sibTrans" presStyleCnt="0"/>
      <dgm:spPr/>
    </dgm:pt>
    <dgm:pt modelId="{52F8E222-3DC4-47D0-A9F7-E3052B7BBAE4}" type="pres">
      <dgm:prSet presAssocID="{C0D3E7B1-BECE-48D1-8BCF-16E0A37D5991}" presName="compNode" presStyleCnt="0"/>
      <dgm:spPr/>
    </dgm:pt>
    <dgm:pt modelId="{30E36F51-62F7-498E-B03C-9B82F3ED9DD0}" type="pres">
      <dgm:prSet presAssocID="{C0D3E7B1-BECE-48D1-8BCF-16E0A37D5991}" presName="bgRect" presStyleLbl="bgShp" presStyleIdx="2" presStyleCnt="4"/>
      <dgm:spPr/>
    </dgm:pt>
    <dgm:pt modelId="{88B0E82B-E3B5-4037-A825-1F81FBE1DA36}" type="pres">
      <dgm:prSet presAssocID="{C0D3E7B1-BECE-48D1-8BCF-16E0A37D599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nset scene"/>
        </a:ext>
      </dgm:extLst>
    </dgm:pt>
    <dgm:pt modelId="{1946053D-0EE0-49A5-95ED-1269B73B507C}" type="pres">
      <dgm:prSet presAssocID="{C0D3E7B1-BECE-48D1-8BCF-16E0A37D5991}" presName="spaceRect" presStyleCnt="0"/>
      <dgm:spPr/>
    </dgm:pt>
    <dgm:pt modelId="{29E871AA-03A2-441F-9A19-80DEC96CDEB3}" type="pres">
      <dgm:prSet presAssocID="{C0D3E7B1-BECE-48D1-8BCF-16E0A37D5991}" presName="parTx" presStyleLbl="revTx" presStyleIdx="2" presStyleCnt="4">
        <dgm:presLayoutVars>
          <dgm:chMax val="0"/>
          <dgm:chPref val="0"/>
        </dgm:presLayoutVars>
      </dgm:prSet>
      <dgm:spPr/>
    </dgm:pt>
    <dgm:pt modelId="{D52CFE95-2169-445A-979B-5C8537746E35}" type="pres">
      <dgm:prSet presAssocID="{CCAB3F75-EA30-4329-89D5-C8CA1C339C60}" presName="sibTrans" presStyleCnt="0"/>
      <dgm:spPr/>
    </dgm:pt>
    <dgm:pt modelId="{487AB574-36B8-44A0-B481-EF9EEF9F741C}" type="pres">
      <dgm:prSet presAssocID="{2FAF3B02-121D-4DFE-80B1-86DF53F9F84B}" presName="compNode" presStyleCnt="0"/>
      <dgm:spPr/>
    </dgm:pt>
    <dgm:pt modelId="{6C54E41C-A7E9-4FC4-8DE2-93B2E9468A4E}" type="pres">
      <dgm:prSet presAssocID="{2FAF3B02-121D-4DFE-80B1-86DF53F9F84B}" presName="bgRect" presStyleLbl="bgShp" presStyleIdx="3" presStyleCnt="4"/>
      <dgm:spPr/>
    </dgm:pt>
    <dgm:pt modelId="{B0152A3F-F726-402A-9D3B-0EAD9E388CCA}" type="pres">
      <dgm:prSet presAssocID="{2FAF3B02-121D-4DFE-80B1-86DF53F9F84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levision"/>
        </a:ext>
      </dgm:extLst>
    </dgm:pt>
    <dgm:pt modelId="{6787AD12-E1A6-469B-888F-CE6E52A8101F}" type="pres">
      <dgm:prSet presAssocID="{2FAF3B02-121D-4DFE-80B1-86DF53F9F84B}" presName="spaceRect" presStyleCnt="0"/>
      <dgm:spPr/>
    </dgm:pt>
    <dgm:pt modelId="{0363AF7D-B617-4EDD-88D0-A2F74ED7BD13}" type="pres">
      <dgm:prSet presAssocID="{2FAF3B02-121D-4DFE-80B1-86DF53F9F84B}" presName="parTx" presStyleLbl="revTx" presStyleIdx="3" presStyleCnt="4">
        <dgm:presLayoutVars>
          <dgm:chMax val="0"/>
          <dgm:chPref val="0"/>
        </dgm:presLayoutVars>
      </dgm:prSet>
      <dgm:spPr/>
    </dgm:pt>
  </dgm:ptLst>
  <dgm:cxnLst>
    <dgm:cxn modelId="{8D4F6E1F-752C-4CE5-A32B-E4519D815CC0}" srcId="{FF6D6685-41EE-414E-91E2-7CF13570C28B}" destId="{C0D3E7B1-BECE-48D1-8BCF-16E0A37D5991}" srcOrd="2" destOrd="0" parTransId="{F0D32007-611F-4FD6-B11A-9929D09A1AB0}" sibTransId="{CCAB3F75-EA30-4329-89D5-C8CA1C339C60}"/>
    <dgm:cxn modelId="{86CE863D-CD5E-459C-BE4A-6F3D6038DFD4}" type="presOf" srcId="{2FAF3B02-121D-4DFE-80B1-86DF53F9F84B}" destId="{0363AF7D-B617-4EDD-88D0-A2F74ED7BD13}" srcOrd="0" destOrd="0" presId="urn:microsoft.com/office/officeart/2018/2/layout/IconVerticalSolidList"/>
    <dgm:cxn modelId="{F5D90D7C-30C6-4ABE-96FC-E84F624FE623}" type="presOf" srcId="{C0D3E7B1-BECE-48D1-8BCF-16E0A37D5991}" destId="{29E871AA-03A2-441F-9A19-80DEC96CDEB3}" srcOrd="0" destOrd="0" presId="urn:microsoft.com/office/officeart/2018/2/layout/IconVerticalSolidList"/>
    <dgm:cxn modelId="{44126482-E2B8-46D1-8E00-FC5A68861B5C}" srcId="{FF6D6685-41EE-414E-91E2-7CF13570C28B}" destId="{2FAF3B02-121D-4DFE-80B1-86DF53F9F84B}" srcOrd="3" destOrd="0" parTransId="{0AC1368D-7ABC-4F09-B75C-ABB621C0FC58}" sibTransId="{95BDFF23-24CC-42F3-A1F4-37F18A7A5485}"/>
    <dgm:cxn modelId="{F94B3185-9B57-448B-9075-680899FC6F5D}" type="presOf" srcId="{2DD6A565-EA03-473A-8DFA-D3B93D2F2833}" destId="{F8889904-E0BE-4980-8661-F0FD0C357322}" srcOrd="0" destOrd="0" presId="urn:microsoft.com/office/officeart/2018/2/layout/IconVerticalSolidList"/>
    <dgm:cxn modelId="{343E4F97-6945-499F-8693-EC2D074FAFDF}" type="presOf" srcId="{0D26A747-27BD-4B2B-9D88-9CD4BD594394}" destId="{15BB5E5D-977B-43C3-A9AB-925AA7C2B0AC}" srcOrd="0" destOrd="0" presId="urn:microsoft.com/office/officeart/2018/2/layout/IconVerticalSolidList"/>
    <dgm:cxn modelId="{E5DA2D99-93DD-4E51-895B-4C6D01507F5B}" srcId="{FF6D6685-41EE-414E-91E2-7CF13570C28B}" destId="{2DD6A565-EA03-473A-8DFA-D3B93D2F2833}" srcOrd="1" destOrd="0" parTransId="{01F207E6-3E77-466C-8744-A65F9393DD8B}" sibTransId="{90D736A3-D34E-4757-9E4D-1C3C9DFA22DB}"/>
    <dgm:cxn modelId="{B9DED3DC-5956-49D0-8230-ABB396992AF9}" srcId="{FF6D6685-41EE-414E-91E2-7CF13570C28B}" destId="{0D26A747-27BD-4B2B-9D88-9CD4BD594394}" srcOrd="0" destOrd="0" parTransId="{8DD7D7BF-5453-4DFF-8E98-C99EE998278C}" sibTransId="{447101C7-CCD6-40D7-AB3D-0F5107FFE10F}"/>
    <dgm:cxn modelId="{BCC88FE1-66E6-4158-8D9C-B2CE4853EA11}" type="presOf" srcId="{FF6D6685-41EE-414E-91E2-7CF13570C28B}" destId="{7964CB22-FE33-4599-AB6D-3ED7CB2DB2B2}" srcOrd="0" destOrd="0" presId="urn:microsoft.com/office/officeart/2018/2/layout/IconVerticalSolidList"/>
    <dgm:cxn modelId="{AEBF2B43-C981-4CE3-A9BC-886C6651B763}" type="presParOf" srcId="{7964CB22-FE33-4599-AB6D-3ED7CB2DB2B2}" destId="{BDBC1E59-519F-4AF0-B29A-BC0233A07F35}" srcOrd="0" destOrd="0" presId="urn:microsoft.com/office/officeart/2018/2/layout/IconVerticalSolidList"/>
    <dgm:cxn modelId="{2D6F72DE-94FF-437B-8B87-EC43089E01CC}" type="presParOf" srcId="{BDBC1E59-519F-4AF0-B29A-BC0233A07F35}" destId="{28605724-7B42-432E-92C6-1BD3BBA9A613}" srcOrd="0" destOrd="0" presId="urn:microsoft.com/office/officeart/2018/2/layout/IconVerticalSolidList"/>
    <dgm:cxn modelId="{16BFA904-689F-4404-89CE-2772AB0C0569}" type="presParOf" srcId="{BDBC1E59-519F-4AF0-B29A-BC0233A07F35}" destId="{56E0CFE5-DCB1-4416-903C-84113D96D119}" srcOrd="1" destOrd="0" presId="urn:microsoft.com/office/officeart/2018/2/layout/IconVerticalSolidList"/>
    <dgm:cxn modelId="{02177616-E898-4D44-BDF5-DEECDA4CE9A8}" type="presParOf" srcId="{BDBC1E59-519F-4AF0-B29A-BC0233A07F35}" destId="{9992E5B7-4012-48B4-813E-10C68EC4C5E7}" srcOrd="2" destOrd="0" presId="urn:microsoft.com/office/officeart/2018/2/layout/IconVerticalSolidList"/>
    <dgm:cxn modelId="{8C014E5B-7C6A-4EA4-9C5A-2F4DF8684348}" type="presParOf" srcId="{BDBC1E59-519F-4AF0-B29A-BC0233A07F35}" destId="{15BB5E5D-977B-43C3-A9AB-925AA7C2B0AC}" srcOrd="3" destOrd="0" presId="urn:microsoft.com/office/officeart/2018/2/layout/IconVerticalSolidList"/>
    <dgm:cxn modelId="{D89A38B6-3C31-4746-BF96-F7F99C1EBB4E}" type="presParOf" srcId="{7964CB22-FE33-4599-AB6D-3ED7CB2DB2B2}" destId="{0785619D-5B48-4056-AC92-324DA0E757ED}" srcOrd="1" destOrd="0" presId="urn:microsoft.com/office/officeart/2018/2/layout/IconVerticalSolidList"/>
    <dgm:cxn modelId="{F9494741-6012-4A07-A055-62E787BD5B7A}" type="presParOf" srcId="{7964CB22-FE33-4599-AB6D-3ED7CB2DB2B2}" destId="{E4B9AA95-5AA5-4CFB-B1AB-42B6277FDF55}" srcOrd="2" destOrd="0" presId="urn:microsoft.com/office/officeart/2018/2/layout/IconVerticalSolidList"/>
    <dgm:cxn modelId="{7AFFB13E-7958-405D-9A3B-BA53A1685F1E}" type="presParOf" srcId="{E4B9AA95-5AA5-4CFB-B1AB-42B6277FDF55}" destId="{7C004821-65E1-407C-92D7-491C969EE5BF}" srcOrd="0" destOrd="0" presId="urn:microsoft.com/office/officeart/2018/2/layout/IconVerticalSolidList"/>
    <dgm:cxn modelId="{FDA5A00D-667C-4034-96FF-146A23B1D268}" type="presParOf" srcId="{E4B9AA95-5AA5-4CFB-B1AB-42B6277FDF55}" destId="{0025D89C-BE82-42A5-A008-6A230896B8E7}" srcOrd="1" destOrd="0" presId="urn:microsoft.com/office/officeart/2018/2/layout/IconVerticalSolidList"/>
    <dgm:cxn modelId="{DC4C0793-EA04-4060-97BF-FE6CD3DE09AC}" type="presParOf" srcId="{E4B9AA95-5AA5-4CFB-B1AB-42B6277FDF55}" destId="{28FA8C9B-E0D7-412E-85EE-887A0B4D5DC7}" srcOrd="2" destOrd="0" presId="urn:microsoft.com/office/officeart/2018/2/layout/IconVerticalSolidList"/>
    <dgm:cxn modelId="{CEB12A4A-5A51-4F9D-AE78-FA0BE9389520}" type="presParOf" srcId="{E4B9AA95-5AA5-4CFB-B1AB-42B6277FDF55}" destId="{F8889904-E0BE-4980-8661-F0FD0C357322}" srcOrd="3" destOrd="0" presId="urn:microsoft.com/office/officeart/2018/2/layout/IconVerticalSolidList"/>
    <dgm:cxn modelId="{F4585A81-069D-41C9-B4B8-AB213BAA132E}" type="presParOf" srcId="{7964CB22-FE33-4599-AB6D-3ED7CB2DB2B2}" destId="{5D9D691A-6F2C-4D4C-A1E5-B184459F6603}" srcOrd="3" destOrd="0" presId="urn:microsoft.com/office/officeart/2018/2/layout/IconVerticalSolidList"/>
    <dgm:cxn modelId="{388D3B1D-C389-4ECA-B959-27A30143AB34}" type="presParOf" srcId="{7964CB22-FE33-4599-AB6D-3ED7CB2DB2B2}" destId="{52F8E222-3DC4-47D0-A9F7-E3052B7BBAE4}" srcOrd="4" destOrd="0" presId="urn:microsoft.com/office/officeart/2018/2/layout/IconVerticalSolidList"/>
    <dgm:cxn modelId="{1ABC4184-F045-41D3-A6D3-B5036C1B7D9F}" type="presParOf" srcId="{52F8E222-3DC4-47D0-A9F7-E3052B7BBAE4}" destId="{30E36F51-62F7-498E-B03C-9B82F3ED9DD0}" srcOrd="0" destOrd="0" presId="urn:microsoft.com/office/officeart/2018/2/layout/IconVerticalSolidList"/>
    <dgm:cxn modelId="{C9F9375C-8B64-48FB-9AD6-F3134F3FB6FF}" type="presParOf" srcId="{52F8E222-3DC4-47D0-A9F7-E3052B7BBAE4}" destId="{88B0E82B-E3B5-4037-A825-1F81FBE1DA36}" srcOrd="1" destOrd="0" presId="urn:microsoft.com/office/officeart/2018/2/layout/IconVerticalSolidList"/>
    <dgm:cxn modelId="{CC9D71DD-ECEF-4F2B-AD79-E08CC002D301}" type="presParOf" srcId="{52F8E222-3DC4-47D0-A9F7-E3052B7BBAE4}" destId="{1946053D-0EE0-49A5-95ED-1269B73B507C}" srcOrd="2" destOrd="0" presId="urn:microsoft.com/office/officeart/2018/2/layout/IconVerticalSolidList"/>
    <dgm:cxn modelId="{04FEDCDC-2437-4334-89C8-0D5AD699CA18}" type="presParOf" srcId="{52F8E222-3DC4-47D0-A9F7-E3052B7BBAE4}" destId="{29E871AA-03A2-441F-9A19-80DEC96CDEB3}" srcOrd="3" destOrd="0" presId="urn:microsoft.com/office/officeart/2018/2/layout/IconVerticalSolidList"/>
    <dgm:cxn modelId="{446867F2-877C-44B4-9B12-0C9B8775BCB8}" type="presParOf" srcId="{7964CB22-FE33-4599-AB6D-3ED7CB2DB2B2}" destId="{D52CFE95-2169-445A-979B-5C8537746E35}" srcOrd="5" destOrd="0" presId="urn:microsoft.com/office/officeart/2018/2/layout/IconVerticalSolidList"/>
    <dgm:cxn modelId="{F8AB1BAF-8F26-4001-AB6F-43136DD1FC3A}" type="presParOf" srcId="{7964CB22-FE33-4599-AB6D-3ED7CB2DB2B2}" destId="{487AB574-36B8-44A0-B481-EF9EEF9F741C}" srcOrd="6" destOrd="0" presId="urn:microsoft.com/office/officeart/2018/2/layout/IconVerticalSolidList"/>
    <dgm:cxn modelId="{4A84A6F5-ADBB-4E70-9D73-E0FAC54D4C1D}" type="presParOf" srcId="{487AB574-36B8-44A0-B481-EF9EEF9F741C}" destId="{6C54E41C-A7E9-4FC4-8DE2-93B2E9468A4E}" srcOrd="0" destOrd="0" presId="urn:microsoft.com/office/officeart/2018/2/layout/IconVerticalSolidList"/>
    <dgm:cxn modelId="{D05B6F0C-DE7A-4799-8071-9F99FD86C614}" type="presParOf" srcId="{487AB574-36B8-44A0-B481-EF9EEF9F741C}" destId="{B0152A3F-F726-402A-9D3B-0EAD9E388CCA}" srcOrd="1" destOrd="0" presId="urn:microsoft.com/office/officeart/2018/2/layout/IconVerticalSolidList"/>
    <dgm:cxn modelId="{7C2EDA37-7699-4644-BB83-2DC6DFBA5B26}" type="presParOf" srcId="{487AB574-36B8-44A0-B481-EF9EEF9F741C}" destId="{6787AD12-E1A6-469B-888F-CE6E52A8101F}" srcOrd="2" destOrd="0" presId="urn:microsoft.com/office/officeart/2018/2/layout/IconVerticalSolidList"/>
    <dgm:cxn modelId="{9252A8C1-E1A1-4C41-84DD-08F285AFA7D9}" type="presParOf" srcId="{487AB574-36B8-44A0-B481-EF9EEF9F741C}" destId="{0363AF7D-B617-4EDD-88D0-A2F74ED7BD1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82FAA0-0976-48D5-ADE4-D02A3D36730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1B1AE03-616E-4397-93B9-5C56CECF7E88}">
      <dgm:prSet/>
      <dgm:spPr/>
      <dgm:t>
        <a:bodyPr/>
        <a:lstStyle/>
        <a:p>
          <a:pPr>
            <a:lnSpc>
              <a:spcPct val="100000"/>
            </a:lnSpc>
          </a:pPr>
          <a:r>
            <a:rPr lang="en-GB" b="1" dirty="0"/>
            <a:t>Visual training: J</a:t>
          </a:r>
          <a:r>
            <a:rPr lang="en-GB" dirty="0"/>
            <a:t>oins text, pictures and videos, assisting both staff at sunrise care home and the residents to understands information better. </a:t>
          </a:r>
        </a:p>
        <a:p>
          <a:pPr>
            <a:lnSpc>
              <a:spcPct val="100000"/>
            </a:lnSpc>
          </a:pPr>
          <a:endParaRPr lang="en-GB" dirty="0"/>
        </a:p>
        <a:p>
          <a:pPr>
            <a:lnSpc>
              <a:spcPct val="100000"/>
            </a:lnSpc>
          </a:pPr>
          <a:endParaRPr lang="en-GB" dirty="0"/>
        </a:p>
        <a:p>
          <a:pPr>
            <a:lnSpc>
              <a:spcPct val="100000"/>
            </a:lnSpc>
          </a:pPr>
          <a:r>
            <a:rPr lang="en-GB" dirty="0"/>
            <a:t>(the knowledge academy, 2025)</a:t>
          </a:r>
        </a:p>
        <a:p>
          <a:endParaRPr lang="en-US" dirty="0"/>
        </a:p>
      </dgm:t>
    </dgm:pt>
    <dgm:pt modelId="{8A9EE755-7D76-439E-9226-1F478217B593}" type="parTrans" cxnId="{F2B13CC6-63BF-4105-8A6B-BE9EC5BBC399}">
      <dgm:prSet/>
      <dgm:spPr/>
      <dgm:t>
        <a:bodyPr/>
        <a:lstStyle/>
        <a:p>
          <a:endParaRPr lang="en-US"/>
        </a:p>
      </dgm:t>
    </dgm:pt>
    <dgm:pt modelId="{694F994A-CCE1-46E9-AFE2-6A0E6C118185}" type="sibTrans" cxnId="{F2B13CC6-63BF-4105-8A6B-BE9EC5BBC399}">
      <dgm:prSet/>
      <dgm:spPr/>
      <dgm:t>
        <a:bodyPr/>
        <a:lstStyle/>
        <a:p>
          <a:endParaRPr lang="en-US"/>
        </a:p>
      </dgm:t>
    </dgm:pt>
    <dgm:pt modelId="{D1AF1DC0-14A6-4A83-9316-57621044A54A}">
      <dgm:prSet/>
      <dgm:spPr/>
      <dgm:t>
        <a:bodyPr/>
        <a:lstStyle/>
        <a:p>
          <a:pPr>
            <a:lnSpc>
              <a:spcPct val="100000"/>
            </a:lnSpc>
          </a:pPr>
          <a:r>
            <a:rPr lang="en-GB" b="1" dirty="0"/>
            <a:t>Efficiency: S</a:t>
          </a:r>
          <a:r>
            <a:rPr lang="en-GB" dirty="0"/>
            <a:t>aves time by repeating or adapting current slides for same training sessions. </a:t>
          </a:r>
          <a:endParaRPr lang="en-US" dirty="0"/>
        </a:p>
      </dgm:t>
    </dgm:pt>
    <dgm:pt modelId="{798F8747-0AB5-4638-B9EF-D7B30362F7A2}" type="parTrans" cxnId="{2ECF7294-D886-4C04-BBA1-E40AF39DBAE9}">
      <dgm:prSet/>
      <dgm:spPr/>
      <dgm:t>
        <a:bodyPr/>
        <a:lstStyle/>
        <a:p>
          <a:endParaRPr lang="en-US"/>
        </a:p>
      </dgm:t>
    </dgm:pt>
    <dgm:pt modelId="{C3AA2F24-896A-4341-913E-7706FE95FAFF}" type="sibTrans" cxnId="{2ECF7294-D886-4C04-BBA1-E40AF39DBAE9}">
      <dgm:prSet/>
      <dgm:spPr/>
      <dgm:t>
        <a:bodyPr/>
        <a:lstStyle/>
        <a:p>
          <a:endParaRPr lang="en-US"/>
        </a:p>
      </dgm:t>
    </dgm:pt>
    <dgm:pt modelId="{4E055EC2-DB3E-45C3-9595-2F211E69E9DC}">
      <dgm:prSet/>
      <dgm:spPr/>
      <dgm:t>
        <a:bodyPr/>
        <a:lstStyle/>
        <a:p>
          <a:pPr>
            <a:lnSpc>
              <a:spcPct val="100000"/>
            </a:lnSpc>
          </a:pPr>
          <a:r>
            <a:rPr lang="en-GB" b="1"/>
            <a:t>Engagement: </a:t>
          </a:r>
          <a:r>
            <a:rPr lang="en-GB"/>
            <a:t>This makes the resident focus in group work by visuals and engaging slides.</a:t>
          </a:r>
          <a:endParaRPr lang="en-US"/>
        </a:p>
      </dgm:t>
    </dgm:pt>
    <dgm:pt modelId="{80ED18F9-4721-428A-A021-8803B5B9145E}" type="parTrans" cxnId="{A1EA4304-CCE8-4528-BE88-77975C2A6FEE}">
      <dgm:prSet/>
      <dgm:spPr/>
      <dgm:t>
        <a:bodyPr/>
        <a:lstStyle/>
        <a:p>
          <a:endParaRPr lang="en-US"/>
        </a:p>
      </dgm:t>
    </dgm:pt>
    <dgm:pt modelId="{8D0B1E55-0ADC-4201-A234-11A07FDF9320}" type="sibTrans" cxnId="{A1EA4304-CCE8-4528-BE88-77975C2A6FEE}">
      <dgm:prSet/>
      <dgm:spPr/>
      <dgm:t>
        <a:bodyPr/>
        <a:lstStyle/>
        <a:p>
          <a:endParaRPr lang="en-US"/>
        </a:p>
      </dgm:t>
    </dgm:pt>
    <dgm:pt modelId="{D2A9FBCA-FA6D-465B-A0AC-1119D85A599C}">
      <dgm:prSet/>
      <dgm:spPr/>
      <dgm:t>
        <a:bodyPr/>
        <a:lstStyle/>
        <a:p>
          <a:pPr>
            <a:lnSpc>
              <a:spcPct val="100000"/>
            </a:lnSpc>
          </a:pPr>
          <a:r>
            <a:rPr lang="en-GB" b="1"/>
            <a:t>Accessibility: </a:t>
          </a:r>
          <a:r>
            <a:rPr lang="en-GB"/>
            <a:t>Pictures, large text, and basic layout can be made to fit for residents with dementia, or bad eyesight. </a:t>
          </a:r>
          <a:endParaRPr lang="en-US"/>
        </a:p>
      </dgm:t>
    </dgm:pt>
    <dgm:pt modelId="{7B56784C-A072-493B-A712-888ABB9F4242}" type="parTrans" cxnId="{4FD73CF1-0B38-48FA-A8E4-AA79DBF085A9}">
      <dgm:prSet/>
      <dgm:spPr/>
      <dgm:t>
        <a:bodyPr/>
        <a:lstStyle/>
        <a:p>
          <a:endParaRPr lang="en-US"/>
        </a:p>
      </dgm:t>
    </dgm:pt>
    <dgm:pt modelId="{6A57161C-1649-47B0-A856-31C08B8DD204}" type="sibTrans" cxnId="{4FD73CF1-0B38-48FA-A8E4-AA79DBF085A9}">
      <dgm:prSet/>
      <dgm:spPr/>
      <dgm:t>
        <a:bodyPr/>
        <a:lstStyle/>
        <a:p>
          <a:endParaRPr lang="en-US"/>
        </a:p>
      </dgm:t>
    </dgm:pt>
    <dgm:pt modelId="{08851CA1-D001-48F4-B6E1-EB4DB4A8534C}">
      <dgm:prSet/>
      <dgm:spPr/>
      <dgm:t>
        <a:bodyPr/>
        <a:lstStyle/>
        <a:p>
          <a:pPr>
            <a:lnSpc>
              <a:spcPct val="100000"/>
            </a:lnSpc>
          </a:pPr>
          <a:r>
            <a:rPr lang="en-GB" b="1" dirty="0"/>
            <a:t>Professional Interaction: C</a:t>
          </a:r>
          <a:r>
            <a:rPr lang="en-GB" dirty="0"/>
            <a:t>lear and structured ways to breakdown complicated information during meetings and gatherings. </a:t>
          </a:r>
          <a:endParaRPr lang="en-US" dirty="0"/>
        </a:p>
      </dgm:t>
    </dgm:pt>
    <dgm:pt modelId="{1796D2B1-4EED-4457-AF1B-2C6A82B6CBC4}" type="parTrans" cxnId="{4677B012-AC50-4F68-BED4-A18466FDA349}">
      <dgm:prSet/>
      <dgm:spPr/>
      <dgm:t>
        <a:bodyPr/>
        <a:lstStyle/>
        <a:p>
          <a:endParaRPr lang="en-US"/>
        </a:p>
      </dgm:t>
    </dgm:pt>
    <dgm:pt modelId="{CEC179C6-C785-440F-AEA1-7E5DD33C8E5C}" type="sibTrans" cxnId="{4677B012-AC50-4F68-BED4-A18466FDA349}">
      <dgm:prSet/>
      <dgm:spPr/>
      <dgm:t>
        <a:bodyPr/>
        <a:lstStyle/>
        <a:p>
          <a:endParaRPr lang="en-US"/>
        </a:p>
      </dgm:t>
    </dgm:pt>
    <dgm:pt modelId="{F3406F86-FFA3-4DEA-BF0C-2E9C306448AB}" type="pres">
      <dgm:prSet presAssocID="{3F82FAA0-0976-48D5-ADE4-D02A3D36730E}" presName="root" presStyleCnt="0">
        <dgm:presLayoutVars>
          <dgm:dir/>
          <dgm:resizeHandles val="exact"/>
        </dgm:presLayoutVars>
      </dgm:prSet>
      <dgm:spPr/>
    </dgm:pt>
    <dgm:pt modelId="{7447AF4B-611D-43DB-823D-69833C0B285E}" type="pres">
      <dgm:prSet presAssocID="{D1B1AE03-616E-4397-93B9-5C56CECF7E88}" presName="compNode" presStyleCnt="0"/>
      <dgm:spPr/>
    </dgm:pt>
    <dgm:pt modelId="{19AD3433-E8FE-4986-80BC-00FF65925F38}" type="pres">
      <dgm:prSet presAssocID="{D1B1AE03-616E-4397-93B9-5C56CECF7E8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set scene"/>
        </a:ext>
      </dgm:extLst>
    </dgm:pt>
    <dgm:pt modelId="{441F4BE4-3E4F-465F-BD51-A6182D9D4029}" type="pres">
      <dgm:prSet presAssocID="{D1B1AE03-616E-4397-93B9-5C56CECF7E88}" presName="spaceRect" presStyleCnt="0"/>
      <dgm:spPr/>
    </dgm:pt>
    <dgm:pt modelId="{30A7ACC8-B749-405F-8A89-E01190AE86CB}" type="pres">
      <dgm:prSet presAssocID="{D1B1AE03-616E-4397-93B9-5C56CECF7E88}" presName="textRect" presStyleLbl="revTx" presStyleIdx="0" presStyleCnt="5">
        <dgm:presLayoutVars>
          <dgm:chMax val="1"/>
          <dgm:chPref val="1"/>
        </dgm:presLayoutVars>
      </dgm:prSet>
      <dgm:spPr/>
    </dgm:pt>
    <dgm:pt modelId="{B25C568A-18FD-4774-B12B-4AD0C19C5496}" type="pres">
      <dgm:prSet presAssocID="{694F994A-CCE1-46E9-AFE2-6A0E6C118185}" presName="sibTrans" presStyleCnt="0"/>
      <dgm:spPr/>
    </dgm:pt>
    <dgm:pt modelId="{2093551B-0CFC-40E8-BF2A-B59ECC15FC2F}" type="pres">
      <dgm:prSet presAssocID="{D1AF1DC0-14A6-4A83-9316-57621044A54A}" presName="compNode" presStyleCnt="0"/>
      <dgm:spPr/>
    </dgm:pt>
    <dgm:pt modelId="{2925202F-26E4-4A2D-92DD-61A674417BEA}" type="pres">
      <dgm:prSet presAssocID="{D1AF1DC0-14A6-4A83-9316-57621044A54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kflow"/>
        </a:ext>
      </dgm:extLst>
    </dgm:pt>
    <dgm:pt modelId="{5A5EB11E-001D-479F-B14F-F15CEA7467CD}" type="pres">
      <dgm:prSet presAssocID="{D1AF1DC0-14A6-4A83-9316-57621044A54A}" presName="spaceRect" presStyleCnt="0"/>
      <dgm:spPr/>
    </dgm:pt>
    <dgm:pt modelId="{50AAE633-BE7F-44D7-A2DD-7BDD7D93918D}" type="pres">
      <dgm:prSet presAssocID="{D1AF1DC0-14A6-4A83-9316-57621044A54A}" presName="textRect" presStyleLbl="revTx" presStyleIdx="1" presStyleCnt="5">
        <dgm:presLayoutVars>
          <dgm:chMax val="1"/>
          <dgm:chPref val="1"/>
        </dgm:presLayoutVars>
      </dgm:prSet>
      <dgm:spPr/>
    </dgm:pt>
    <dgm:pt modelId="{63785B25-CAEC-49E9-8A9D-E59E078BD61F}" type="pres">
      <dgm:prSet presAssocID="{C3AA2F24-896A-4341-913E-7706FE95FAFF}" presName="sibTrans" presStyleCnt="0"/>
      <dgm:spPr/>
    </dgm:pt>
    <dgm:pt modelId="{F18D5DDE-C4E7-4286-827D-32C46DD136C8}" type="pres">
      <dgm:prSet presAssocID="{4E055EC2-DB3E-45C3-9595-2F211E69E9DC}" presName="compNode" presStyleCnt="0"/>
      <dgm:spPr/>
    </dgm:pt>
    <dgm:pt modelId="{15D2274C-0F67-435F-B64F-B3066D2CD46E}" type="pres">
      <dgm:prSet presAssocID="{4E055EC2-DB3E-45C3-9595-2F211E69E9D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CE205DC3-1F88-47E9-93A9-3C37081BAD96}" type="pres">
      <dgm:prSet presAssocID="{4E055EC2-DB3E-45C3-9595-2F211E69E9DC}" presName="spaceRect" presStyleCnt="0"/>
      <dgm:spPr/>
    </dgm:pt>
    <dgm:pt modelId="{92958179-130F-497F-AD0F-EF49D204EF65}" type="pres">
      <dgm:prSet presAssocID="{4E055EC2-DB3E-45C3-9595-2F211E69E9DC}" presName="textRect" presStyleLbl="revTx" presStyleIdx="2" presStyleCnt="5">
        <dgm:presLayoutVars>
          <dgm:chMax val="1"/>
          <dgm:chPref val="1"/>
        </dgm:presLayoutVars>
      </dgm:prSet>
      <dgm:spPr/>
    </dgm:pt>
    <dgm:pt modelId="{5CE6C801-D824-4A4E-B316-162C61994047}" type="pres">
      <dgm:prSet presAssocID="{8D0B1E55-0ADC-4201-A234-11A07FDF9320}" presName="sibTrans" presStyleCnt="0"/>
      <dgm:spPr/>
    </dgm:pt>
    <dgm:pt modelId="{2CF32D3A-8CB9-4226-AE82-24B4D2DE14F6}" type="pres">
      <dgm:prSet presAssocID="{D2A9FBCA-FA6D-465B-A0AC-1119D85A599C}" presName="compNode" presStyleCnt="0"/>
      <dgm:spPr/>
    </dgm:pt>
    <dgm:pt modelId="{FF664DE1-0DB6-4107-89C5-19E3613F4712}" type="pres">
      <dgm:prSet presAssocID="{D2A9FBCA-FA6D-465B-A0AC-1119D85A599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a:ext>
      </dgm:extLst>
    </dgm:pt>
    <dgm:pt modelId="{B18671A9-C772-4B54-B305-4657B06F9224}" type="pres">
      <dgm:prSet presAssocID="{D2A9FBCA-FA6D-465B-A0AC-1119D85A599C}" presName="spaceRect" presStyleCnt="0"/>
      <dgm:spPr/>
    </dgm:pt>
    <dgm:pt modelId="{6CA5FAD1-06A9-418A-9C50-E2BC8592FC6C}" type="pres">
      <dgm:prSet presAssocID="{D2A9FBCA-FA6D-465B-A0AC-1119D85A599C}" presName="textRect" presStyleLbl="revTx" presStyleIdx="3" presStyleCnt="5">
        <dgm:presLayoutVars>
          <dgm:chMax val="1"/>
          <dgm:chPref val="1"/>
        </dgm:presLayoutVars>
      </dgm:prSet>
      <dgm:spPr/>
    </dgm:pt>
    <dgm:pt modelId="{1B2A868B-331B-4DC3-820A-C72D88EF497D}" type="pres">
      <dgm:prSet presAssocID="{6A57161C-1649-47B0-A856-31C08B8DD204}" presName="sibTrans" presStyleCnt="0"/>
      <dgm:spPr/>
    </dgm:pt>
    <dgm:pt modelId="{1D3FF502-39BC-4EFF-891F-D3A33F702D8F}" type="pres">
      <dgm:prSet presAssocID="{08851CA1-D001-48F4-B6E1-EB4DB4A8534C}" presName="compNode" presStyleCnt="0"/>
      <dgm:spPr/>
    </dgm:pt>
    <dgm:pt modelId="{680B94A4-3027-4B7B-87D7-22CD4DA9FF35}" type="pres">
      <dgm:prSet presAssocID="{08851CA1-D001-48F4-B6E1-EB4DB4A8534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ard Room"/>
        </a:ext>
      </dgm:extLst>
    </dgm:pt>
    <dgm:pt modelId="{E26E0C44-DF8F-4FEA-8726-B28C610201A5}" type="pres">
      <dgm:prSet presAssocID="{08851CA1-D001-48F4-B6E1-EB4DB4A8534C}" presName="spaceRect" presStyleCnt="0"/>
      <dgm:spPr/>
    </dgm:pt>
    <dgm:pt modelId="{F6027368-0810-4896-87E4-F40B9585943E}" type="pres">
      <dgm:prSet presAssocID="{08851CA1-D001-48F4-B6E1-EB4DB4A8534C}" presName="textRect" presStyleLbl="revTx" presStyleIdx="4" presStyleCnt="5">
        <dgm:presLayoutVars>
          <dgm:chMax val="1"/>
          <dgm:chPref val="1"/>
        </dgm:presLayoutVars>
      </dgm:prSet>
      <dgm:spPr/>
    </dgm:pt>
  </dgm:ptLst>
  <dgm:cxnLst>
    <dgm:cxn modelId="{8AC5C901-94E4-43F8-BA13-BEDA0AE4D62A}" type="presOf" srcId="{D2A9FBCA-FA6D-465B-A0AC-1119D85A599C}" destId="{6CA5FAD1-06A9-418A-9C50-E2BC8592FC6C}" srcOrd="0" destOrd="0" presId="urn:microsoft.com/office/officeart/2018/2/layout/IconLabelList"/>
    <dgm:cxn modelId="{A1EA4304-CCE8-4528-BE88-77975C2A6FEE}" srcId="{3F82FAA0-0976-48D5-ADE4-D02A3D36730E}" destId="{4E055EC2-DB3E-45C3-9595-2F211E69E9DC}" srcOrd="2" destOrd="0" parTransId="{80ED18F9-4721-428A-A021-8803B5B9145E}" sibTransId="{8D0B1E55-0ADC-4201-A234-11A07FDF9320}"/>
    <dgm:cxn modelId="{4677B012-AC50-4F68-BED4-A18466FDA349}" srcId="{3F82FAA0-0976-48D5-ADE4-D02A3D36730E}" destId="{08851CA1-D001-48F4-B6E1-EB4DB4A8534C}" srcOrd="4" destOrd="0" parTransId="{1796D2B1-4EED-4457-AF1B-2C6A82B6CBC4}" sibTransId="{CEC179C6-C785-440F-AEA1-7E5DD33C8E5C}"/>
    <dgm:cxn modelId="{8EF4F623-D338-4EEF-9A82-CA5E48AF07EA}" type="presOf" srcId="{3F82FAA0-0976-48D5-ADE4-D02A3D36730E}" destId="{F3406F86-FFA3-4DEA-BF0C-2E9C306448AB}" srcOrd="0" destOrd="0" presId="urn:microsoft.com/office/officeart/2018/2/layout/IconLabelList"/>
    <dgm:cxn modelId="{E4A0225D-604D-4050-A0A7-C012EC439805}" type="presOf" srcId="{08851CA1-D001-48F4-B6E1-EB4DB4A8534C}" destId="{F6027368-0810-4896-87E4-F40B9585943E}" srcOrd="0" destOrd="0" presId="urn:microsoft.com/office/officeart/2018/2/layout/IconLabelList"/>
    <dgm:cxn modelId="{690CCB43-1AF5-4EB1-B2A5-3E9DDAA5A24D}" type="presOf" srcId="{D1B1AE03-616E-4397-93B9-5C56CECF7E88}" destId="{30A7ACC8-B749-405F-8A89-E01190AE86CB}" srcOrd="0" destOrd="0" presId="urn:microsoft.com/office/officeart/2018/2/layout/IconLabelList"/>
    <dgm:cxn modelId="{7EB4D367-8991-4247-BC02-D3EF5846E181}" type="presOf" srcId="{D1AF1DC0-14A6-4A83-9316-57621044A54A}" destId="{50AAE633-BE7F-44D7-A2DD-7BDD7D93918D}" srcOrd="0" destOrd="0" presId="urn:microsoft.com/office/officeart/2018/2/layout/IconLabelList"/>
    <dgm:cxn modelId="{2ECF7294-D886-4C04-BBA1-E40AF39DBAE9}" srcId="{3F82FAA0-0976-48D5-ADE4-D02A3D36730E}" destId="{D1AF1DC0-14A6-4A83-9316-57621044A54A}" srcOrd="1" destOrd="0" parTransId="{798F8747-0AB5-4638-B9EF-D7B30362F7A2}" sibTransId="{C3AA2F24-896A-4341-913E-7706FE95FAFF}"/>
    <dgm:cxn modelId="{F2B13CC6-63BF-4105-8A6B-BE9EC5BBC399}" srcId="{3F82FAA0-0976-48D5-ADE4-D02A3D36730E}" destId="{D1B1AE03-616E-4397-93B9-5C56CECF7E88}" srcOrd="0" destOrd="0" parTransId="{8A9EE755-7D76-439E-9226-1F478217B593}" sibTransId="{694F994A-CCE1-46E9-AFE2-6A0E6C118185}"/>
    <dgm:cxn modelId="{29257EEA-186E-4002-90E3-06F399FB4897}" type="presOf" srcId="{4E055EC2-DB3E-45C3-9595-2F211E69E9DC}" destId="{92958179-130F-497F-AD0F-EF49D204EF65}" srcOrd="0" destOrd="0" presId="urn:microsoft.com/office/officeart/2018/2/layout/IconLabelList"/>
    <dgm:cxn modelId="{4FD73CF1-0B38-48FA-A8E4-AA79DBF085A9}" srcId="{3F82FAA0-0976-48D5-ADE4-D02A3D36730E}" destId="{D2A9FBCA-FA6D-465B-A0AC-1119D85A599C}" srcOrd="3" destOrd="0" parTransId="{7B56784C-A072-493B-A712-888ABB9F4242}" sibTransId="{6A57161C-1649-47B0-A856-31C08B8DD204}"/>
    <dgm:cxn modelId="{05A86FB9-2958-48A1-BE67-42D27EC008D2}" type="presParOf" srcId="{F3406F86-FFA3-4DEA-BF0C-2E9C306448AB}" destId="{7447AF4B-611D-43DB-823D-69833C0B285E}" srcOrd="0" destOrd="0" presId="urn:microsoft.com/office/officeart/2018/2/layout/IconLabelList"/>
    <dgm:cxn modelId="{BE23ED15-7246-46C1-925B-5E4B53F821C9}" type="presParOf" srcId="{7447AF4B-611D-43DB-823D-69833C0B285E}" destId="{19AD3433-E8FE-4986-80BC-00FF65925F38}" srcOrd="0" destOrd="0" presId="urn:microsoft.com/office/officeart/2018/2/layout/IconLabelList"/>
    <dgm:cxn modelId="{FD35DF02-527E-4C30-9C89-0BA07729FAD5}" type="presParOf" srcId="{7447AF4B-611D-43DB-823D-69833C0B285E}" destId="{441F4BE4-3E4F-465F-BD51-A6182D9D4029}" srcOrd="1" destOrd="0" presId="urn:microsoft.com/office/officeart/2018/2/layout/IconLabelList"/>
    <dgm:cxn modelId="{F2F8ACAD-D92F-4B30-A525-DDEAB16C8B74}" type="presParOf" srcId="{7447AF4B-611D-43DB-823D-69833C0B285E}" destId="{30A7ACC8-B749-405F-8A89-E01190AE86CB}" srcOrd="2" destOrd="0" presId="urn:microsoft.com/office/officeart/2018/2/layout/IconLabelList"/>
    <dgm:cxn modelId="{2E3FA841-C2AE-45BC-9D24-16C59B947423}" type="presParOf" srcId="{F3406F86-FFA3-4DEA-BF0C-2E9C306448AB}" destId="{B25C568A-18FD-4774-B12B-4AD0C19C5496}" srcOrd="1" destOrd="0" presId="urn:microsoft.com/office/officeart/2018/2/layout/IconLabelList"/>
    <dgm:cxn modelId="{65FA600F-5A64-4C93-9D90-9483BE5AFAB2}" type="presParOf" srcId="{F3406F86-FFA3-4DEA-BF0C-2E9C306448AB}" destId="{2093551B-0CFC-40E8-BF2A-B59ECC15FC2F}" srcOrd="2" destOrd="0" presId="urn:microsoft.com/office/officeart/2018/2/layout/IconLabelList"/>
    <dgm:cxn modelId="{D1569311-1D33-4D84-808E-0E705D6456FD}" type="presParOf" srcId="{2093551B-0CFC-40E8-BF2A-B59ECC15FC2F}" destId="{2925202F-26E4-4A2D-92DD-61A674417BEA}" srcOrd="0" destOrd="0" presId="urn:microsoft.com/office/officeart/2018/2/layout/IconLabelList"/>
    <dgm:cxn modelId="{175A0A60-E131-4E63-91E8-2CA51E5A2955}" type="presParOf" srcId="{2093551B-0CFC-40E8-BF2A-B59ECC15FC2F}" destId="{5A5EB11E-001D-479F-B14F-F15CEA7467CD}" srcOrd="1" destOrd="0" presId="urn:microsoft.com/office/officeart/2018/2/layout/IconLabelList"/>
    <dgm:cxn modelId="{F7293DAB-2676-4E74-8E95-3E24D7CA7769}" type="presParOf" srcId="{2093551B-0CFC-40E8-BF2A-B59ECC15FC2F}" destId="{50AAE633-BE7F-44D7-A2DD-7BDD7D93918D}" srcOrd="2" destOrd="0" presId="urn:microsoft.com/office/officeart/2018/2/layout/IconLabelList"/>
    <dgm:cxn modelId="{F0FD1B46-70B5-4643-B821-9693A0831DCF}" type="presParOf" srcId="{F3406F86-FFA3-4DEA-BF0C-2E9C306448AB}" destId="{63785B25-CAEC-49E9-8A9D-E59E078BD61F}" srcOrd="3" destOrd="0" presId="urn:microsoft.com/office/officeart/2018/2/layout/IconLabelList"/>
    <dgm:cxn modelId="{13968A5B-C8B7-4735-8594-4791384E7D5E}" type="presParOf" srcId="{F3406F86-FFA3-4DEA-BF0C-2E9C306448AB}" destId="{F18D5DDE-C4E7-4286-827D-32C46DD136C8}" srcOrd="4" destOrd="0" presId="urn:microsoft.com/office/officeart/2018/2/layout/IconLabelList"/>
    <dgm:cxn modelId="{5FE0CC46-103A-485F-BF4A-2AFD121827E0}" type="presParOf" srcId="{F18D5DDE-C4E7-4286-827D-32C46DD136C8}" destId="{15D2274C-0F67-435F-B64F-B3066D2CD46E}" srcOrd="0" destOrd="0" presId="urn:microsoft.com/office/officeart/2018/2/layout/IconLabelList"/>
    <dgm:cxn modelId="{E97A3606-2206-45BF-A9A0-8F983BAE54A6}" type="presParOf" srcId="{F18D5DDE-C4E7-4286-827D-32C46DD136C8}" destId="{CE205DC3-1F88-47E9-93A9-3C37081BAD96}" srcOrd="1" destOrd="0" presId="urn:microsoft.com/office/officeart/2018/2/layout/IconLabelList"/>
    <dgm:cxn modelId="{D88D4841-9BCE-4E47-89DB-2097031531D7}" type="presParOf" srcId="{F18D5DDE-C4E7-4286-827D-32C46DD136C8}" destId="{92958179-130F-497F-AD0F-EF49D204EF65}" srcOrd="2" destOrd="0" presId="urn:microsoft.com/office/officeart/2018/2/layout/IconLabelList"/>
    <dgm:cxn modelId="{18AE2E64-9C49-4BB2-9F3F-F0E9B9C2E0C9}" type="presParOf" srcId="{F3406F86-FFA3-4DEA-BF0C-2E9C306448AB}" destId="{5CE6C801-D824-4A4E-B316-162C61994047}" srcOrd="5" destOrd="0" presId="urn:microsoft.com/office/officeart/2018/2/layout/IconLabelList"/>
    <dgm:cxn modelId="{B8C6474E-88BD-4535-A52B-437D1BB1BD87}" type="presParOf" srcId="{F3406F86-FFA3-4DEA-BF0C-2E9C306448AB}" destId="{2CF32D3A-8CB9-4226-AE82-24B4D2DE14F6}" srcOrd="6" destOrd="0" presId="urn:microsoft.com/office/officeart/2018/2/layout/IconLabelList"/>
    <dgm:cxn modelId="{095FD5D1-C9C5-4BA0-B120-EB484FD11AA6}" type="presParOf" srcId="{2CF32D3A-8CB9-4226-AE82-24B4D2DE14F6}" destId="{FF664DE1-0DB6-4107-89C5-19E3613F4712}" srcOrd="0" destOrd="0" presId="urn:microsoft.com/office/officeart/2018/2/layout/IconLabelList"/>
    <dgm:cxn modelId="{12B89B5E-611E-4666-AF3A-F0FC59BBC01B}" type="presParOf" srcId="{2CF32D3A-8CB9-4226-AE82-24B4D2DE14F6}" destId="{B18671A9-C772-4B54-B305-4657B06F9224}" srcOrd="1" destOrd="0" presId="urn:microsoft.com/office/officeart/2018/2/layout/IconLabelList"/>
    <dgm:cxn modelId="{59D8B10F-114C-475F-897A-CEEEF3B17F96}" type="presParOf" srcId="{2CF32D3A-8CB9-4226-AE82-24B4D2DE14F6}" destId="{6CA5FAD1-06A9-418A-9C50-E2BC8592FC6C}" srcOrd="2" destOrd="0" presId="urn:microsoft.com/office/officeart/2018/2/layout/IconLabelList"/>
    <dgm:cxn modelId="{46E600C1-2DDD-47C7-91EF-D176128C44CA}" type="presParOf" srcId="{F3406F86-FFA3-4DEA-BF0C-2E9C306448AB}" destId="{1B2A868B-331B-4DC3-820A-C72D88EF497D}" srcOrd="7" destOrd="0" presId="urn:microsoft.com/office/officeart/2018/2/layout/IconLabelList"/>
    <dgm:cxn modelId="{809F217A-EE95-44AB-849B-C5FD2DA66521}" type="presParOf" srcId="{F3406F86-FFA3-4DEA-BF0C-2E9C306448AB}" destId="{1D3FF502-39BC-4EFF-891F-D3A33F702D8F}" srcOrd="8" destOrd="0" presId="urn:microsoft.com/office/officeart/2018/2/layout/IconLabelList"/>
    <dgm:cxn modelId="{EB28785E-6228-4C0A-97F1-3A9084DCB9C3}" type="presParOf" srcId="{1D3FF502-39BC-4EFF-891F-D3A33F702D8F}" destId="{680B94A4-3027-4B7B-87D7-22CD4DA9FF35}" srcOrd="0" destOrd="0" presId="urn:microsoft.com/office/officeart/2018/2/layout/IconLabelList"/>
    <dgm:cxn modelId="{692A2DC7-3285-4821-B269-6C711C8B5BDC}" type="presParOf" srcId="{1D3FF502-39BC-4EFF-891F-D3A33F702D8F}" destId="{E26E0C44-DF8F-4FEA-8726-B28C610201A5}" srcOrd="1" destOrd="0" presId="urn:microsoft.com/office/officeart/2018/2/layout/IconLabelList"/>
    <dgm:cxn modelId="{C23D7225-92D3-4546-95C8-142A0DAB9886}" type="presParOf" srcId="{1D3FF502-39BC-4EFF-891F-D3A33F702D8F}" destId="{F6027368-0810-4896-87E4-F40B9585943E}"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CC0E91-F8A2-4283-8BB4-10E1C7605607}"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4D8EB92-DEF6-4CCE-94CD-1AF152F7E228}">
      <dgm:prSet/>
      <dgm:spPr/>
      <dgm:t>
        <a:bodyPr/>
        <a:lstStyle/>
        <a:p>
          <a:pPr>
            <a:defRPr cap="all"/>
          </a:pPr>
          <a:r>
            <a:rPr lang="en-GB" b="1"/>
            <a:t>Time Wasting </a:t>
          </a:r>
          <a:r>
            <a:rPr lang="en-GB"/>
            <a:t>: constructing good slides needs enough planning and design skills. </a:t>
          </a:r>
          <a:endParaRPr lang="en-US"/>
        </a:p>
      </dgm:t>
    </dgm:pt>
    <dgm:pt modelId="{F49298A8-C5D5-40DA-8809-E83D1B299918}" type="parTrans" cxnId="{2BBF7B57-4BB3-47E2-8138-14C1A3E49EE4}">
      <dgm:prSet/>
      <dgm:spPr/>
      <dgm:t>
        <a:bodyPr/>
        <a:lstStyle/>
        <a:p>
          <a:endParaRPr lang="en-US"/>
        </a:p>
      </dgm:t>
    </dgm:pt>
    <dgm:pt modelId="{DF13611E-356A-4648-BA1D-BD772D8482A0}" type="sibTrans" cxnId="{2BBF7B57-4BB3-47E2-8138-14C1A3E49EE4}">
      <dgm:prSet/>
      <dgm:spPr/>
      <dgm:t>
        <a:bodyPr/>
        <a:lstStyle/>
        <a:p>
          <a:endParaRPr lang="en-US"/>
        </a:p>
      </dgm:t>
    </dgm:pt>
    <dgm:pt modelId="{833B2BA4-C686-425D-BA08-AAED66406DAF}">
      <dgm:prSet/>
      <dgm:spPr/>
      <dgm:t>
        <a:bodyPr/>
        <a:lstStyle/>
        <a:p>
          <a:pPr>
            <a:defRPr cap="all"/>
          </a:pPr>
          <a:r>
            <a:rPr lang="en-GB" b="1"/>
            <a:t>Digital Skills Gap</a:t>
          </a:r>
          <a:r>
            <a:rPr lang="en-GB"/>
            <a:t>: some staff could have challenges in using power point without any help.</a:t>
          </a:r>
          <a:endParaRPr lang="en-US"/>
        </a:p>
      </dgm:t>
    </dgm:pt>
    <dgm:pt modelId="{1C8C699A-FD75-4F70-83CC-6D9D3A25828A}" type="parTrans" cxnId="{F1A74D4A-C3C8-4AA1-A142-01D0504A7016}">
      <dgm:prSet/>
      <dgm:spPr/>
      <dgm:t>
        <a:bodyPr/>
        <a:lstStyle/>
        <a:p>
          <a:endParaRPr lang="en-US"/>
        </a:p>
      </dgm:t>
    </dgm:pt>
    <dgm:pt modelId="{069D7249-6550-4DB7-B679-429A90CECFA3}" type="sibTrans" cxnId="{F1A74D4A-C3C8-4AA1-A142-01D0504A7016}">
      <dgm:prSet/>
      <dgm:spPr/>
      <dgm:t>
        <a:bodyPr/>
        <a:lstStyle/>
        <a:p>
          <a:endParaRPr lang="en-US"/>
        </a:p>
      </dgm:t>
    </dgm:pt>
    <dgm:pt modelId="{063C4CDB-CA05-4E58-BB79-44D018AACEC8}">
      <dgm:prSet/>
      <dgm:spPr/>
      <dgm:t>
        <a:bodyPr/>
        <a:lstStyle/>
        <a:p>
          <a:pPr>
            <a:defRPr cap="all"/>
          </a:pPr>
          <a:r>
            <a:rPr lang="en-GB" b="1"/>
            <a:t>Over Reliance on slides: </a:t>
          </a:r>
          <a:r>
            <a:rPr lang="en-GB"/>
            <a:t>power point presentations can feel indifference when not backed with real engagement or communication. (Slide uplift 2025)</a:t>
          </a:r>
          <a:endParaRPr lang="en-US"/>
        </a:p>
      </dgm:t>
    </dgm:pt>
    <dgm:pt modelId="{A097589B-F45E-437D-9D25-FC8620439497}" type="parTrans" cxnId="{DAB7B4F9-7E76-475D-A9F5-7C6D1C792300}">
      <dgm:prSet/>
      <dgm:spPr/>
      <dgm:t>
        <a:bodyPr/>
        <a:lstStyle/>
        <a:p>
          <a:endParaRPr lang="en-US"/>
        </a:p>
      </dgm:t>
    </dgm:pt>
    <dgm:pt modelId="{9FDBCFB6-CAA0-4EF8-905A-8E332FBAC7CB}" type="sibTrans" cxnId="{DAB7B4F9-7E76-475D-A9F5-7C6D1C792300}">
      <dgm:prSet/>
      <dgm:spPr/>
      <dgm:t>
        <a:bodyPr/>
        <a:lstStyle/>
        <a:p>
          <a:endParaRPr lang="en-US"/>
        </a:p>
      </dgm:t>
    </dgm:pt>
    <dgm:pt modelId="{60200CE4-9EFE-4B7C-B916-46D397210721}">
      <dgm:prSet/>
      <dgm:spPr/>
      <dgm:t>
        <a:bodyPr/>
        <a:lstStyle/>
        <a:p>
          <a:pPr>
            <a:defRPr cap="all"/>
          </a:pPr>
          <a:r>
            <a:rPr lang="en-GB" b="1" dirty="0"/>
            <a:t>Need of equipment: </a:t>
          </a:r>
          <a:r>
            <a:rPr lang="en-GB" dirty="0"/>
            <a:t>for power point presentation, computer, projector or screen monitor is required which may not be available at Sunrise residential care home. Power point presentation is not interactive on it own because to make the sessions interactive, it requires joint work or discussion </a:t>
          </a:r>
          <a:endParaRPr lang="en-US" dirty="0"/>
        </a:p>
      </dgm:t>
    </dgm:pt>
    <dgm:pt modelId="{8597B1A1-E2CF-4683-A606-4029270308CC}" type="parTrans" cxnId="{5451EB1D-CAE7-41E4-BB92-87E33AB16131}">
      <dgm:prSet/>
      <dgm:spPr/>
      <dgm:t>
        <a:bodyPr/>
        <a:lstStyle/>
        <a:p>
          <a:endParaRPr lang="en-US"/>
        </a:p>
      </dgm:t>
    </dgm:pt>
    <dgm:pt modelId="{ED88F90A-BD72-4117-9FC5-000A8EC29D3E}" type="sibTrans" cxnId="{5451EB1D-CAE7-41E4-BB92-87E33AB16131}">
      <dgm:prSet/>
      <dgm:spPr/>
      <dgm:t>
        <a:bodyPr/>
        <a:lstStyle/>
        <a:p>
          <a:endParaRPr lang="en-US"/>
        </a:p>
      </dgm:t>
    </dgm:pt>
    <dgm:pt modelId="{C6704E90-54C7-4060-888D-77FAE3879584}" type="pres">
      <dgm:prSet presAssocID="{17CC0E91-F8A2-4283-8BB4-10E1C7605607}" presName="root" presStyleCnt="0">
        <dgm:presLayoutVars>
          <dgm:dir/>
          <dgm:resizeHandles val="exact"/>
        </dgm:presLayoutVars>
      </dgm:prSet>
      <dgm:spPr/>
    </dgm:pt>
    <dgm:pt modelId="{95583C21-1A96-4C63-AFA9-20AC9BB0BD79}" type="pres">
      <dgm:prSet presAssocID="{24D8EB92-DEF6-4CCE-94CD-1AF152F7E228}" presName="compNode" presStyleCnt="0"/>
      <dgm:spPr/>
    </dgm:pt>
    <dgm:pt modelId="{83BD2EE2-6E4B-4808-8E95-3505436F006A}" type="pres">
      <dgm:prSet presAssocID="{24D8EB92-DEF6-4CCE-94CD-1AF152F7E228}" presName="iconBgRect" presStyleLbl="bgShp" presStyleIdx="0" presStyleCnt="4"/>
      <dgm:spPr>
        <a:prstGeom prst="round2DiagRect">
          <a:avLst>
            <a:gd name="adj1" fmla="val 29727"/>
            <a:gd name="adj2" fmla="val 0"/>
          </a:avLst>
        </a:prstGeom>
      </dgm:spPr>
    </dgm:pt>
    <dgm:pt modelId="{666ED3F7-0328-44AA-AB82-3F8A7213DF9B}" type="pres">
      <dgm:prSet presAssocID="{24D8EB92-DEF6-4CCE-94CD-1AF152F7E22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sel"/>
        </a:ext>
      </dgm:extLst>
    </dgm:pt>
    <dgm:pt modelId="{B4D33C7A-D925-409E-8EF7-52CE0B9AF212}" type="pres">
      <dgm:prSet presAssocID="{24D8EB92-DEF6-4CCE-94CD-1AF152F7E228}" presName="spaceRect" presStyleCnt="0"/>
      <dgm:spPr/>
    </dgm:pt>
    <dgm:pt modelId="{6E60B2F5-62A8-4146-ADA9-1454B7B93986}" type="pres">
      <dgm:prSet presAssocID="{24D8EB92-DEF6-4CCE-94CD-1AF152F7E228}" presName="textRect" presStyleLbl="revTx" presStyleIdx="0" presStyleCnt="4">
        <dgm:presLayoutVars>
          <dgm:chMax val="1"/>
          <dgm:chPref val="1"/>
        </dgm:presLayoutVars>
      </dgm:prSet>
      <dgm:spPr/>
    </dgm:pt>
    <dgm:pt modelId="{DEE7573A-FD94-497F-BE82-54CDA9D950ED}" type="pres">
      <dgm:prSet presAssocID="{DF13611E-356A-4648-BA1D-BD772D8482A0}" presName="sibTrans" presStyleCnt="0"/>
      <dgm:spPr/>
    </dgm:pt>
    <dgm:pt modelId="{0DB70AD6-D456-4FF6-A22E-D25925F5A34A}" type="pres">
      <dgm:prSet presAssocID="{833B2BA4-C686-425D-BA08-AAED66406DAF}" presName="compNode" presStyleCnt="0"/>
      <dgm:spPr/>
    </dgm:pt>
    <dgm:pt modelId="{4B695E52-829B-4F49-87A9-9F3A5C923204}" type="pres">
      <dgm:prSet presAssocID="{833B2BA4-C686-425D-BA08-AAED66406DAF}" presName="iconBgRect" presStyleLbl="bgShp" presStyleIdx="1" presStyleCnt="4"/>
      <dgm:spPr>
        <a:prstGeom prst="round2DiagRect">
          <a:avLst>
            <a:gd name="adj1" fmla="val 29727"/>
            <a:gd name="adj2" fmla="val 0"/>
          </a:avLst>
        </a:prstGeom>
      </dgm:spPr>
    </dgm:pt>
    <dgm:pt modelId="{7CA3BAEB-DE99-46A7-BF1F-77039FC3E09E}" type="pres">
      <dgm:prSet presAssocID="{833B2BA4-C686-425D-BA08-AAED66406DA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e"/>
        </a:ext>
      </dgm:extLst>
    </dgm:pt>
    <dgm:pt modelId="{BD69D029-6CC7-49ED-968B-F9765C8C5018}" type="pres">
      <dgm:prSet presAssocID="{833B2BA4-C686-425D-BA08-AAED66406DAF}" presName="spaceRect" presStyleCnt="0"/>
      <dgm:spPr/>
    </dgm:pt>
    <dgm:pt modelId="{2665C0F3-EB3F-4D71-BEC0-6EA67C8276A2}" type="pres">
      <dgm:prSet presAssocID="{833B2BA4-C686-425D-BA08-AAED66406DAF}" presName="textRect" presStyleLbl="revTx" presStyleIdx="1" presStyleCnt="4">
        <dgm:presLayoutVars>
          <dgm:chMax val="1"/>
          <dgm:chPref val="1"/>
        </dgm:presLayoutVars>
      </dgm:prSet>
      <dgm:spPr/>
    </dgm:pt>
    <dgm:pt modelId="{D15C6A41-4971-4794-A544-DE8B81FF587C}" type="pres">
      <dgm:prSet presAssocID="{069D7249-6550-4DB7-B679-429A90CECFA3}" presName="sibTrans" presStyleCnt="0"/>
      <dgm:spPr/>
    </dgm:pt>
    <dgm:pt modelId="{AA105ADC-4B79-4299-8552-6D736669850E}" type="pres">
      <dgm:prSet presAssocID="{063C4CDB-CA05-4E58-BB79-44D018AACEC8}" presName="compNode" presStyleCnt="0"/>
      <dgm:spPr/>
    </dgm:pt>
    <dgm:pt modelId="{EBC6AB54-0ED7-472E-9C8B-B9374C2EDDE6}" type="pres">
      <dgm:prSet presAssocID="{063C4CDB-CA05-4E58-BB79-44D018AACEC8}" presName="iconBgRect" presStyleLbl="bgShp" presStyleIdx="2" presStyleCnt="4"/>
      <dgm:spPr>
        <a:prstGeom prst="round2DiagRect">
          <a:avLst>
            <a:gd name="adj1" fmla="val 29727"/>
            <a:gd name="adj2" fmla="val 0"/>
          </a:avLst>
        </a:prstGeom>
      </dgm:spPr>
    </dgm:pt>
    <dgm:pt modelId="{F96212CE-1205-4DDA-A130-29749D08EB74}" type="pres">
      <dgm:prSet presAssocID="{063C4CDB-CA05-4E58-BB79-44D018AACEC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A18141CF-8E92-4B3B-98BA-E25AD2F5B0E2}" type="pres">
      <dgm:prSet presAssocID="{063C4CDB-CA05-4E58-BB79-44D018AACEC8}" presName="spaceRect" presStyleCnt="0"/>
      <dgm:spPr/>
    </dgm:pt>
    <dgm:pt modelId="{0AA2E33A-02F3-4F30-BB5E-A3AE26D1171B}" type="pres">
      <dgm:prSet presAssocID="{063C4CDB-CA05-4E58-BB79-44D018AACEC8}" presName="textRect" presStyleLbl="revTx" presStyleIdx="2" presStyleCnt="4">
        <dgm:presLayoutVars>
          <dgm:chMax val="1"/>
          <dgm:chPref val="1"/>
        </dgm:presLayoutVars>
      </dgm:prSet>
      <dgm:spPr/>
    </dgm:pt>
    <dgm:pt modelId="{8E630042-9942-4167-B7FC-5D0F8004C267}" type="pres">
      <dgm:prSet presAssocID="{9FDBCFB6-CAA0-4EF8-905A-8E332FBAC7CB}" presName="sibTrans" presStyleCnt="0"/>
      <dgm:spPr/>
    </dgm:pt>
    <dgm:pt modelId="{6E81BFFD-E83A-4454-AFCD-E377F54B885E}" type="pres">
      <dgm:prSet presAssocID="{60200CE4-9EFE-4B7C-B916-46D397210721}" presName="compNode" presStyleCnt="0"/>
      <dgm:spPr/>
    </dgm:pt>
    <dgm:pt modelId="{384F014E-C515-47D4-8654-6AFE600E88C7}" type="pres">
      <dgm:prSet presAssocID="{60200CE4-9EFE-4B7C-B916-46D397210721}" presName="iconBgRect" presStyleLbl="bgShp" presStyleIdx="3" presStyleCnt="4"/>
      <dgm:spPr>
        <a:prstGeom prst="round2DiagRect">
          <a:avLst>
            <a:gd name="adj1" fmla="val 29727"/>
            <a:gd name="adj2" fmla="val 0"/>
          </a:avLst>
        </a:prstGeom>
      </dgm:spPr>
    </dgm:pt>
    <dgm:pt modelId="{19F3BC34-548F-497E-AEE7-9B07C0799446}" type="pres">
      <dgm:prSet presAssocID="{60200CE4-9EFE-4B7C-B916-46D39721072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jector"/>
        </a:ext>
      </dgm:extLst>
    </dgm:pt>
    <dgm:pt modelId="{60DBA8B4-6A76-4623-BE32-8294AD33E482}" type="pres">
      <dgm:prSet presAssocID="{60200CE4-9EFE-4B7C-B916-46D397210721}" presName="spaceRect" presStyleCnt="0"/>
      <dgm:spPr/>
    </dgm:pt>
    <dgm:pt modelId="{A732D961-BAEA-4B50-A5AF-2C17BFF98288}" type="pres">
      <dgm:prSet presAssocID="{60200CE4-9EFE-4B7C-B916-46D397210721}" presName="textRect" presStyleLbl="revTx" presStyleIdx="3" presStyleCnt="4">
        <dgm:presLayoutVars>
          <dgm:chMax val="1"/>
          <dgm:chPref val="1"/>
        </dgm:presLayoutVars>
      </dgm:prSet>
      <dgm:spPr/>
    </dgm:pt>
  </dgm:ptLst>
  <dgm:cxnLst>
    <dgm:cxn modelId="{CD3A8F0A-7E1C-4ED4-AB68-3908A2C48341}" type="presOf" srcId="{60200CE4-9EFE-4B7C-B916-46D397210721}" destId="{A732D961-BAEA-4B50-A5AF-2C17BFF98288}" srcOrd="0" destOrd="0" presId="urn:microsoft.com/office/officeart/2018/5/layout/IconLeafLabelList"/>
    <dgm:cxn modelId="{9AD73F0E-79B6-431B-B4C5-7954615A423F}" type="presOf" srcId="{833B2BA4-C686-425D-BA08-AAED66406DAF}" destId="{2665C0F3-EB3F-4D71-BEC0-6EA67C8276A2}" srcOrd="0" destOrd="0" presId="urn:microsoft.com/office/officeart/2018/5/layout/IconLeafLabelList"/>
    <dgm:cxn modelId="{25AB601D-AAF8-4B61-92D8-474A6A41EFA7}" type="presOf" srcId="{24D8EB92-DEF6-4CCE-94CD-1AF152F7E228}" destId="{6E60B2F5-62A8-4146-ADA9-1454B7B93986}" srcOrd="0" destOrd="0" presId="urn:microsoft.com/office/officeart/2018/5/layout/IconLeafLabelList"/>
    <dgm:cxn modelId="{5451EB1D-CAE7-41E4-BB92-87E33AB16131}" srcId="{17CC0E91-F8A2-4283-8BB4-10E1C7605607}" destId="{60200CE4-9EFE-4B7C-B916-46D397210721}" srcOrd="3" destOrd="0" parTransId="{8597B1A1-E2CF-4683-A606-4029270308CC}" sibTransId="{ED88F90A-BD72-4117-9FC5-000A8EC29D3E}"/>
    <dgm:cxn modelId="{DCF71466-51DE-4E04-801C-4B12D44D51EC}" type="presOf" srcId="{063C4CDB-CA05-4E58-BB79-44D018AACEC8}" destId="{0AA2E33A-02F3-4F30-BB5E-A3AE26D1171B}" srcOrd="0" destOrd="0" presId="urn:microsoft.com/office/officeart/2018/5/layout/IconLeafLabelList"/>
    <dgm:cxn modelId="{F1A74D4A-C3C8-4AA1-A142-01D0504A7016}" srcId="{17CC0E91-F8A2-4283-8BB4-10E1C7605607}" destId="{833B2BA4-C686-425D-BA08-AAED66406DAF}" srcOrd="1" destOrd="0" parTransId="{1C8C699A-FD75-4F70-83CC-6D9D3A25828A}" sibTransId="{069D7249-6550-4DB7-B679-429A90CECFA3}"/>
    <dgm:cxn modelId="{2BBF7B57-4BB3-47E2-8138-14C1A3E49EE4}" srcId="{17CC0E91-F8A2-4283-8BB4-10E1C7605607}" destId="{24D8EB92-DEF6-4CCE-94CD-1AF152F7E228}" srcOrd="0" destOrd="0" parTransId="{F49298A8-C5D5-40DA-8809-E83D1B299918}" sibTransId="{DF13611E-356A-4648-BA1D-BD772D8482A0}"/>
    <dgm:cxn modelId="{0A0A4FBC-A344-4FF2-9463-B1B81E5895EC}" type="presOf" srcId="{17CC0E91-F8A2-4283-8BB4-10E1C7605607}" destId="{C6704E90-54C7-4060-888D-77FAE3879584}" srcOrd="0" destOrd="0" presId="urn:microsoft.com/office/officeart/2018/5/layout/IconLeafLabelList"/>
    <dgm:cxn modelId="{DAB7B4F9-7E76-475D-A9F5-7C6D1C792300}" srcId="{17CC0E91-F8A2-4283-8BB4-10E1C7605607}" destId="{063C4CDB-CA05-4E58-BB79-44D018AACEC8}" srcOrd="2" destOrd="0" parTransId="{A097589B-F45E-437D-9D25-FC8620439497}" sibTransId="{9FDBCFB6-CAA0-4EF8-905A-8E332FBAC7CB}"/>
    <dgm:cxn modelId="{B82F66D7-F342-4E7D-A580-33DE79B9E1C9}" type="presParOf" srcId="{C6704E90-54C7-4060-888D-77FAE3879584}" destId="{95583C21-1A96-4C63-AFA9-20AC9BB0BD79}" srcOrd="0" destOrd="0" presId="urn:microsoft.com/office/officeart/2018/5/layout/IconLeafLabelList"/>
    <dgm:cxn modelId="{2103BE82-7E45-48F7-8010-C3A3F2898501}" type="presParOf" srcId="{95583C21-1A96-4C63-AFA9-20AC9BB0BD79}" destId="{83BD2EE2-6E4B-4808-8E95-3505436F006A}" srcOrd="0" destOrd="0" presId="urn:microsoft.com/office/officeart/2018/5/layout/IconLeafLabelList"/>
    <dgm:cxn modelId="{0FF24D6C-984A-4838-A3DB-3665146D2C8C}" type="presParOf" srcId="{95583C21-1A96-4C63-AFA9-20AC9BB0BD79}" destId="{666ED3F7-0328-44AA-AB82-3F8A7213DF9B}" srcOrd="1" destOrd="0" presId="urn:microsoft.com/office/officeart/2018/5/layout/IconLeafLabelList"/>
    <dgm:cxn modelId="{152EA536-7EA8-44FB-B0F3-CADD35F81A30}" type="presParOf" srcId="{95583C21-1A96-4C63-AFA9-20AC9BB0BD79}" destId="{B4D33C7A-D925-409E-8EF7-52CE0B9AF212}" srcOrd="2" destOrd="0" presId="urn:microsoft.com/office/officeart/2018/5/layout/IconLeafLabelList"/>
    <dgm:cxn modelId="{85F8DCAB-8560-4487-8738-E2078376907D}" type="presParOf" srcId="{95583C21-1A96-4C63-AFA9-20AC9BB0BD79}" destId="{6E60B2F5-62A8-4146-ADA9-1454B7B93986}" srcOrd="3" destOrd="0" presId="urn:microsoft.com/office/officeart/2018/5/layout/IconLeafLabelList"/>
    <dgm:cxn modelId="{9569F9A8-8676-4522-8AB6-ACBCE4A37BD7}" type="presParOf" srcId="{C6704E90-54C7-4060-888D-77FAE3879584}" destId="{DEE7573A-FD94-497F-BE82-54CDA9D950ED}" srcOrd="1" destOrd="0" presId="urn:microsoft.com/office/officeart/2018/5/layout/IconLeafLabelList"/>
    <dgm:cxn modelId="{E67D52E7-A705-47D1-9680-F7462704759F}" type="presParOf" srcId="{C6704E90-54C7-4060-888D-77FAE3879584}" destId="{0DB70AD6-D456-4FF6-A22E-D25925F5A34A}" srcOrd="2" destOrd="0" presId="urn:microsoft.com/office/officeart/2018/5/layout/IconLeafLabelList"/>
    <dgm:cxn modelId="{BB968BE9-9021-4785-BFAF-75AEA4BAABE8}" type="presParOf" srcId="{0DB70AD6-D456-4FF6-A22E-D25925F5A34A}" destId="{4B695E52-829B-4F49-87A9-9F3A5C923204}" srcOrd="0" destOrd="0" presId="urn:microsoft.com/office/officeart/2018/5/layout/IconLeafLabelList"/>
    <dgm:cxn modelId="{D950A05D-C38D-4C2B-B019-728184C87563}" type="presParOf" srcId="{0DB70AD6-D456-4FF6-A22E-D25925F5A34A}" destId="{7CA3BAEB-DE99-46A7-BF1F-77039FC3E09E}" srcOrd="1" destOrd="0" presId="urn:microsoft.com/office/officeart/2018/5/layout/IconLeafLabelList"/>
    <dgm:cxn modelId="{695D8B30-98FD-4D11-ABA4-F01D59229FA7}" type="presParOf" srcId="{0DB70AD6-D456-4FF6-A22E-D25925F5A34A}" destId="{BD69D029-6CC7-49ED-968B-F9765C8C5018}" srcOrd="2" destOrd="0" presId="urn:microsoft.com/office/officeart/2018/5/layout/IconLeafLabelList"/>
    <dgm:cxn modelId="{1CFC682A-F2F0-4756-9390-B3A39EC72620}" type="presParOf" srcId="{0DB70AD6-D456-4FF6-A22E-D25925F5A34A}" destId="{2665C0F3-EB3F-4D71-BEC0-6EA67C8276A2}" srcOrd="3" destOrd="0" presId="urn:microsoft.com/office/officeart/2018/5/layout/IconLeafLabelList"/>
    <dgm:cxn modelId="{507BF521-4422-4ED3-83E6-3540E7F15B01}" type="presParOf" srcId="{C6704E90-54C7-4060-888D-77FAE3879584}" destId="{D15C6A41-4971-4794-A544-DE8B81FF587C}" srcOrd="3" destOrd="0" presId="urn:microsoft.com/office/officeart/2018/5/layout/IconLeafLabelList"/>
    <dgm:cxn modelId="{5F40B01E-1533-4059-9138-704FDA96952C}" type="presParOf" srcId="{C6704E90-54C7-4060-888D-77FAE3879584}" destId="{AA105ADC-4B79-4299-8552-6D736669850E}" srcOrd="4" destOrd="0" presId="urn:microsoft.com/office/officeart/2018/5/layout/IconLeafLabelList"/>
    <dgm:cxn modelId="{34234D81-E89F-4F9A-B98E-EF82D4B09912}" type="presParOf" srcId="{AA105ADC-4B79-4299-8552-6D736669850E}" destId="{EBC6AB54-0ED7-472E-9C8B-B9374C2EDDE6}" srcOrd="0" destOrd="0" presId="urn:microsoft.com/office/officeart/2018/5/layout/IconLeafLabelList"/>
    <dgm:cxn modelId="{125F6E71-C7E5-4FD8-94E4-967E85324621}" type="presParOf" srcId="{AA105ADC-4B79-4299-8552-6D736669850E}" destId="{F96212CE-1205-4DDA-A130-29749D08EB74}" srcOrd="1" destOrd="0" presId="urn:microsoft.com/office/officeart/2018/5/layout/IconLeafLabelList"/>
    <dgm:cxn modelId="{C2F949C5-2826-4D81-9F48-AE4585376BBE}" type="presParOf" srcId="{AA105ADC-4B79-4299-8552-6D736669850E}" destId="{A18141CF-8E92-4B3B-98BA-E25AD2F5B0E2}" srcOrd="2" destOrd="0" presId="urn:microsoft.com/office/officeart/2018/5/layout/IconLeafLabelList"/>
    <dgm:cxn modelId="{BA61D930-315E-4C83-913B-AFA96A46E0B2}" type="presParOf" srcId="{AA105ADC-4B79-4299-8552-6D736669850E}" destId="{0AA2E33A-02F3-4F30-BB5E-A3AE26D1171B}" srcOrd="3" destOrd="0" presId="urn:microsoft.com/office/officeart/2018/5/layout/IconLeafLabelList"/>
    <dgm:cxn modelId="{F5EF6207-CA54-4651-965A-F6FF0F8E2350}" type="presParOf" srcId="{C6704E90-54C7-4060-888D-77FAE3879584}" destId="{8E630042-9942-4167-B7FC-5D0F8004C267}" srcOrd="5" destOrd="0" presId="urn:microsoft.com/office/officeart/2018/5/layout/IconLeafLabelList"/>
    <dgm:cxn modelId="{B733A8A3-E2EE-466A-9797-8255AC2557D0}" type="presParOf" srcId="{C6704E90-54C7-4060-888D-77FAE3879584}" destId="{6E81BFFD-E83A-4454-AFCD-E377F54B885E}" srcOrd="6" destOrd="0" presId="urn:microsoft.com/office/officeart/2018/5/layout/IconLeafLabelList"/>
    <dgm:cxn modelId="{4E3BB436-3E63-4B0A-9B84-8B664DB9FB5A}" type="presParOf" srcId="{6E81BFFD-E83A-4454-AFCD-E377F54B885E}" destId="{384F014E-C515-47D4-8654-6AFE600E88C7}" srcOrd="0" destOrd="0" presId="urn:microsoft.com/office/officeart/2018/5/layout/IconLeafLabelList"/>
    <dgm:cxn modelId="{84A4502F-15DC-4D85-84E1-9A35D9B879CC}" type="presParOf" srcId="{6E81BFFD-E83A-4454-AFCD-E377F54B885E}" destId="{19F3BC34-548F-497E-AEE7-9B07C0799446}" srcOrd="1" destOrd="0" presId="urn:microsoft.com/office/officeart/2018/5/layout/IconLeafLabelList"/>
    <dgm:cxn modelId="{860F4504-8620-4C7E-A52B-4393AE37C821}" type="presParOf" srcId="{6E81BFFD-E83A-4454-AFCD-E377F54B885E}" destId="{60DBA8B4-6A76-4623-BE32-8294AD33E482}" srcOrd="2" destOrd="0" presId="urn:microsoft.com/office/officeart/2018/5/layout/IconLeafLabelList"/>
    <dgm:cxn modelId="{FF0EED3C-F365-4625-AB02-3F6E70F59B82}" type="presParOf" srcId="{6E81BFFD-E83A-4454-AFCD-E377F54B885E}" destId="{A732D961-BAEA-4B50-A5AF-2C17BFF98288}" srcOrd="3" destOrd="0" presId="urn:microsoft.com/office/officeart/2018/5/layout/IconLeaf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1D19D0-3CC1-41DE-A41C-9611458A0D34}" type="doc">
      <dgm:prSet loTypeId="urn:microsoft.com/office/officeart/2018/2/layout/IconCircle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E723A0A0-6122-4273-B30D-8CDE14843B92}">
      <dgm:prSet/>
      <dgm:spPr/>
      <dgm:t>
        <a:bodyPr/>
        <a:lstStyle/>
        <a:p>
          <a:pPr>
            <a:lnSpc>
              <a:spcPct val="100000"/>
            </a:lnSpc>
          </a:pPr>
          <a:r>
            <a:rPr lang="en-GB"/>
            <a:t>How to overcome the limitation of power point</a:t>
          </a:r>
          <a:endParaRPr lang="en-US"/>
        </a:p>
      </dgm:t>
    </dgm:pt>
    <dgm:pt modelId="{64F4FEFA-0DDA-4CAC-ACD5-21BB696EE88E}" type="parTrans" cxnId="{E66C0BEF-9194-4CF5-A102-B878676B8524}">
      <dgm:prSet/>
      <dgm:spPr/>
      <dgm:t>
        <a:bodyPr/>
        <a:lstStyle/>
        <a:p>
          <a:endParaRPr lang="en-US"/>
        </a:p>
      </dgm:t>
    </dgm:pt>
    <dgm:pt modelId="{A516D43B-3123-4A3F-9BD5-6184A213BCA0}" type="sibTrans" cxnId="{E66C0BEF-9194-4CF5-A102-B878676B8524}">
      <dgm:prSet/>
      <dgm:spPr/>
      <dgm:t>
        <a:bodyPr/>
        <a:lstStyle/>
        <a:p>
          <a:pPr>
            <a:lnSpc>
              <a:spcPct val="100000"/>
            </a:lnSpc>
          </a:pPr>
          <a:endParaRPr lang="en-US"/>
        </a:p>
      </dgm:t>
    </dgm:pt>
    <dgm:pt modelId="{D8B95811-8CFF-44A6-A228-E572A0D92FAE}">
      <dgm:prSet/>
      <dgm:spPr/>
      <dgm:t>
        <a:bodyPr/>
        <a:lstStyle/>
        <a:p>
          <a:pPr>
            <a:lnSpc>
              <a:spcPct val="100000"/>
            </a:lnSpc>
          </a:pPr>
          <a:r>
            <a:rPr lang="en-GB" dirty="0"/>
            <a:t>Provide staff training: Make a step-by-step guidelines, probably a video clips for basic task like inserting pictures, design and saving the document.</a:t>
          </a:r>
          <a:endParaRPr lang="en-US" dirty="0"/>
        </a:p>
      </dgm:t>
    </dgm:pt>
    <dgm:pt modelId="{161305BA-C4E8-4042-9CB9-AF409B2C9BA4}" type="parTrans" cxnId="{4A7E9ECC-0AB7-422A-88A4-51A1E9A0B2E1}">
      <dgm:prSet/>
      <dgm:spPr/>
      <dgm:t>
        <a:bodyPr/>
        <a:lstStyle/>
        <a:p>
          <a:endParaRPr lang="en-US"/>
        </a:p>
      </dgm:t>
    </dgm:pt>
    <dgm:pt modelId="{CEF07FB6-613C-4698-A593-A651DFF2D32E}" type="sibTrans" cxnId="{4A7E9ECC-0AB7-422A-88A4-51A1E9A0B2E1}">
      <dgm:prSet/>
      <dgm:spPr/>
      <dgm:t>
        <a:bodyPr/>
        <a:lstStyle/>
        <a:p>
          <a:pPr>
            <a:lnSpc>
              <a:spcPct val="100000"/>
            </a:lnSpc>
          </a:pPr>
          <a:endParaRPr lang="en-US"/>
        </a:p>
      </dgm:t>
    </dgm:pt>
    <dgm:pt modelId="{9B9DB595-9FD4-4AA2-A9A8-9F105775C104}">
      <dgm:prSet/>
      <dgm:spPr/>
      <dgm:t>
        <a:bodyPr/>
        <a:lstStyle/>
        <a:p>
          <a:pPr>
            <a:lnSpc>
              <a:spcPct val="100000"/>
            </a:lnSpc>
          </a:pPr>
          <a:r>
            <a:rPr lang="en-GB"/>
            <a:t>Create template: Construct a ready-made power point slides for teaching, meetings and care home activities this saves time and allows the templates look presentable.</a:t>
          </a:r>
          <a:endParaRPr lang="en-US"/>
        </a:p>
      </dgm:t>
    </dgm:pt>
    <dgm:pt modelId="{7A441131-A4E2-4CE7-A1B4-BBD21A152E77}" type="parTrans" cxnId="{D08BB490-2D91-44DA-B06A-4619348CB72B}">
      <dgm:prSet/>
      <dgm:spPr/>
      <dgm:t>
        <a:bodyPr/>
        <a:lstStyle/>
        <a:p>
          <a:endParaRPr lang="en-US"/>
        </a:p>
      </dgm:t>
    </dgm:pt>
    <dgm:pt modelId="{2A5D4E4A-C238-4136-AE36-3C207A3E6516}" type="sibTrans" cxnId="{D08BB490-2D91-44DA-B06A-4619348CB72B}">
      <dgm:prSet/>
      <dgm:spPr/>
      <dgm:t>
        <a:bodyPr/>
        <a:lstStyle/>
        <a:p>
          <a:pPr>
            <a:lnSpc>
              <a:spcPct val="100000"/>
            </a:lnSpc>
          </a:pPr>
          <a:endParaRPr lang="en-US"/>
        </a:p>
      </dgm:t>
    </dgm:pt>
    <dgm:pt modelId="{903A9D88-2022-4CC1-8F43-EFB43734D7ED}">
      <dgm:prSet/>
      <dgm:spPr/>
      <dgm:t>
        <a:bodyPr/>
        <a:lstStyle/>
        <a:p>
          <a:pPr>
            <a:lnSpc>
              <a:spcPct val="100000"/>
            </a:lnSpc>
          </a:pPr>
          <a:r>
            <a:rPr lang="en-GB" dirty="0"/>
            <a:t>Improve access to equipment: Make sure projector, monitors, functions well, also create time for staff to practice these equipment before the actual presentation.</a:t>
          </a:r>
          <a:endParaRPr lang="en-US" dirty="0"/>
        </a:p>
      </dgm:t>
    </dgm:pt>
    <dgm:pt modelId="{C411E727-339A-4ADE-8976-265E9812F7AF}" type="parTrans" cxnId="{EA2C4C6E-4434-4075-84C8-86F483C3D198}">
      <dgm:prSet/>
      <dgm:spPr/>
      <dgm:t>
        <a:bodyPr/>
        <a:lstStyle/>
        <a:p>
          <a:endParaRPr lang="en-US"/>
        </a:p>
      </dgm:t>
    </dgm:pt>
    <dgm:pt modelId="{295C1BAD-A6C8-44B1-A320-7DD613D5425D}" type="sibTrans" cxnId="{EA2C4C6E-4434-4075-84C8-86F483C3D198}">
      <dgm:prSet/>
      <dgm:spPr/>
      <dgm:t>
        <a:bodyPr/>
        <a:lstStyle/>
        <a:p>
          <a:pPr>
            <a:lnSpc>
              <a:spcPct val="100000"/>
            </a:lnSpc>
          </a:pPr>
          <a:endParaRPr lang="en-US"/>
        </a:p>
      </dgm:t>
    </dgm:pt>
    <dgm:pt modelId="{D5F8C179-7E1B-4AC4-9385-EC44149F2845}">
      <dgm:prSet/>
      <dgm:spPr/>
      <dgm:t>
        <a:bodyPr/>
        <a:lstStyle/>
        <a:p>
          <a:pPr>
            <a:lnSpc>
              <a:spcPct val="100000"/>
            </a:lnSpc>
          </a:pPr>
          <a:r>
            <a:rPr lang="en-GB"/>
            <a:t>Keep the presentation simple: keeping the presentation short and simple will make it easy to understand. Reduced text, related images will help residents with dementia or visual difficulties too. </a:t>
          </a:r>
          <a:endParaRPr lang="en-US"/>
        </a:p>
      </dgm:t>
    </dgm:pt>
    <dgm:pt modelId="{2C7AA984-AFF8-471B-9381-65161FD9F695}" type="parTrans" cxnId="{FCCF4F49-DE9F-48D2-A777-803DC4DF630D}">
      <dgm:prSet/>
      <dgm:spPr/>
      <dgm:t>
        <a:bodyPr/>
        <a:lstStyle/>
        <a:p>
          <a:endParaRPr lang="en-US"/>
        </a:p>
      </dgm:t>
    </dgm:pt>
    <dgm:pt modelId="{9836A5B4-76CC-4911-9774-F638EE8459BC}" type="sibTrans" cxnId="{FCCF4F49-DE9F-48D2-A777-803DC4DF630D}">
      <dgm:prSet/>
      <dgm:spPr/>
      <dgm:t>
        <a:bodyPr/>
        <a:lstStyle/>
        <a:p>
          <a:endParaRPr lang="en-US"/>
        </a:p>
      </dgm:t>
    </dgm:pt>
    <dgm:pt modelId="{36EE39A4-0109-4050-A051-E0D2B9AC4EC5}" type="pres">
      <dgm:prSet presAssocID="{911D19D0-3CC1-41DE-A41C-9611458A0D34}" presName="root" presStyleCnt="0">
        <dgm:presLayoutVars>
          <dgm:dir/>
          <dgm:resizeHandles val="exact"/>
        </dgm:presLayoutVars>
      </dgm:prSet>
      <dgm:spPr/>
    </dgm:pt>
    <dgm:pt modelId="{B91CC678-BB21-45F9-9952-D6EDB9E7BAC6}" type="pres">
      <dgm:prSet presAssocID="{911D19D0-3CC1-41DE-A41C-9611458A0D34}" presName="container" presStyleCnt="0">
        <dgm:presLayoutVars>
          <dgm:dir/>
          <dgm:resizeHandles val="exact"/>
        </dgm:presLayoutVars>
      </dgm:prSet>
      <dgm:spPr/>
    </dgm:pt>
    <dgm:pt modelId="{B1C424E7-45FC-46D6-855B-362EED8F78E6}" type="pres">
      <dgm:prSet presAssocID="{E723A0A0-6122-4273-B30D-8CDE14843B92}" presName="compNode" presStyleCnt="0"/>
      <dgm:spPr/>
    </dgm:pt>
    <dgm:pt modelId="{5D67E6E2-16C8-476B-880A-C07764ADF658}" type="pres">
      <dgm:prSet presAssocID="{E723A0A0-6122-4273-B30D-8CDE14843B92}" presName="iconBgRect" presStyleLbl="bgShp" presStyleIdx="0" presStyleCnt="5"/>
      <dgm:spPr/>
    </dgm:pt>
    <dgm:pt modelId="{08CAB52A-F713-4A6B-B39B-E7AC69EA12D0}" type="pres">
      <dgm:prSet presAssocID="{E723A0A0-6122-4273-B30D-8CDE14843B9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381F32E9-8443-4215-B2BE-38D0C6810F20}" type="pres">
      <dgm:prSet presAssocID="{E723A0A0-6122-4273-B30D-8CDE14843B92}" presName="spaceRect" presStyleCnt="0"/>
      <dgm:spPr/>
    </dgm:pt>
    <dgm:pt modelId="{0A30036D-AD8F-4DE6-910B-F7C06E47F1AD}" type="pres">
      <dgm:prSet presAssocID="{E723A0A0-6122-4273-B30D-8CDE14843B92}" presName="textRect" presStyleLbl="revTx" presStyleIdx="0" presStyleCnt="5">
        <dgm:presLayoutVars>
          <dgm:chMax val="1"/>
          <dgm:chPref val="1"/>
        </dgm:presLayoutVars>
      </dgm:prSet>
      <dgm:spPr/>
    </dgm:pt>
    <dgm:pt modelId="{7C1D8938-6B57-4C8E-A49D-97DF2569CF58}" type="pres">
      <dgm:prSet presAssocID="{A516D43B-3123-4A3F-9BD5-6184A213BCA0}" presName="sibTrans" presStyleLbl="sibTrans2D1" presStyleIdx="0" presStyleCnt="0"/>
      <dgm:spPr/>
    </dgm:pt>
    <dgm:pt modelId="{55ADA0BE-B74D-4DC8-9BA3-98F22C6EC1DE}" type="pres">
      <dgm:prSet presAssocID="{D8B95811-8CFF-44A6-A228-E572A0D92FAE}" presName="compNode" presStyleCnt="0"/>
      <dgm:spPr/>
    </dgm:pt>
    <dgm:pt modelId="{76F8C40A-23D7-400B-82AB-AC13E5CE203B}" type="pres">
      <dgm:prSet presAssocID="{D8B95811-8CFF-44A6-A228-E572A0D92FAE}" presName="iconBgRect" presStyleLbl="bgShp" presStyleIdx="1" presStyleCnt="5"/>
      <dgm:spPr/>
    </dgm:pt>
    <dgm:pt modelId="{5F269121-89BB-468F-9F23-C8D1C296AE34}" type="pres">
      <dgm:prSet presAssocID="{D8B95811-8CFF-44A6-A228-E572A0D92FA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deo camera"/>
        </a:ext>
      </dgm:extLst>
    </dgm:pt>
    <dgm:pt modelId="{4916A2CC-85F1-4B93-AC2F-DFBA0457E803}" type="pres">
      <dgm:prSet presAssocID="{D8B95811-8CFF-44A6-A228-E572A0D92FAE}" presName="spaceRect" presStyleCnt="0"/>
      <dgm:spPr/>
    </dgm:pt>
    <dgm:pt modelId="{390ABA02-62C3-4EFB-94D3-9A67C400C302}" type="pres">
      <dgm:prSet presAssocID="{D8B95811-8CFF-44A6-A228-E572A0D92FAE}" presName="textRect" presStyleLbl="revTx" presStyleIdx="1" presStyleCnt="5">
        <dgm:presLayoutVars>
          <dgm:chMax val="1"/>
          <dgm:chPref val="1"/>
        </dgm:presLayoutVars>
      </dgm:prSet>
      <dgm:spPr/>
    </dgm:pt>
    <dgm:pt modelId="{E0EF4D72-474C-4429-9604-189E1B071AB5}" type="pres">
      <dgm:prSet presAssocID="{CEF07FB6-613C-4698-A593-A651DFF2D32E}" presName="sibTrans" presStyleLbl="sibTrans2D1" presStyleIdx="0" presStyleCnt="0"/>
      <dgm:spPr/>
    </dgm:pt>
    <dgm:pt modelId="{4330CC4B-02EC-4F8D-8783-4FE9ED044489}" type="pres">
      <dgm:prSet presAssocID="{9B9DB595-9FD4-4AA2-A9A8-9F105775C104}" presName="compNode" presStyleCnt="0"/>
      <dgm:spPr/>
    </dgm:pt>
    <dgm:pt modelId="{B46B1042-6101-4DD9-98A1-F8B2375970EB}" type="pres">
      <dgm:prSet presAssocID="{9B9DB595-9FD4-4AA2-A9A8-9F105775C104}" presName="iconBgRect" presStyleLbl="bgShp" presStyleIdx="2" presStyleCnt="5"/>
      <dgm:spPr/>
    </dgm:pt>
    <dgm:pt modelId="{1AC43FB5-4E20-461A-9DDF-CF046766E7AA}" type="pres">
      <dgm:prSet presAssocID="{9B9DB595-9FD4-4AA2-A9A8-9F105775C10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0ADDFC74-691C-4B89-97FC-D5677FD7D409}" type="pres">
      <dgm:prSet presAssocID="{9B9DB595-9FD4-4AA2-A9A8-9F105775C104}" presName="spaceRect" presStyleCnt="0"/>
      <dgm:spPr/>
    </dgm:pt>
    <dgm:pt modelId="{EEE998BE-AC45-491B-AA6C-C549D3C6D754}" type="pres">
      <dgm:prSet presAssocID="{9B9DB595-9FD4-4AA2-A9A8-9F105775C104}" presName="textRect" presStyleLbl="revTx" presStyleIdx="2" presStyleCnt="5">
        <dgm:presLayoutVars>
          <dgm:chMax val="1"/>
          <dgm:chPref val="1"/>
        </dgm:presLayoutVars>
      </dgm:prSet>
      <dgm:spPr/>
    </dgm:pt>
    <dgm:pt modelId="{7C431D77-F29C-46FD-99C3-6B085409AE9A}" type="pres">
      <dgm:prSet presAssocID="{2A5D4E4A-C238-4136-AE36-3C207A3E6516}" presName="sibTrans" presStyleLbl="sibTrans2D1" presStyleIdx="0" presStyleCnt="0"/>
      <dgm:spPr/>
    </dgm:pt>
    <dgm:pt modelId="{782FA6A2-C18F-4887-BCC8-DE8EDCCEC837}" type="pres">
      <dgm:prSet presAssocID="{903A9D88-2022-4CC1-8F43-EFB43734D7ED}" presName="compNode" presStyleCnt="0"/>
      <dgm:spPr/>
    </dgm:pt>
    <dgm:pt modelId="{0E6D0A4E-5D1D-4419-9714-6985B554A110}" type="pres">
      <dgm:prSet presAssocID="{903A9D88-2022-4CC1-8F43-EFB43734D7ED}" presName="iconBgRect" presStyleLbl="bgShp" presStyleIdx="3" presStyleCnt="5"/>
      <dgm:spPr/>
    </dgm:pt>
    <dgm:pt modelId="{4DD29BC8-C4CC-45C2-AE51-2987766DC9D9}" type="pres">
      <dgm:prSet presAssocID="{903A9D88-2022-4CC1-8F43-EFB43734D7E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jector"/>
        </a:ext>
      </dgm:extLst>
    </dgm:pt>
    <dgm:pt modelId="{AD7D312D-2F39-4F1D-A156-6630DE5C9FED}" type="pres">
      <dgm:prSet presAssocID="{903A9D88-2022-4CC1-8F43-EFB43734D7ED}" presName="spaceRect" presStyleCnt="0"/>
      <dgm:spPr/>
    </dgm:pt>
    <dgm:pt modelId="{C503C9CA-0753-4EC6-9F34-3341F9D6A4AE}" type="pres">
      <dgm:prSet presAssocID="{903A9D88-2022-4CC1-8F43-EFB43734D7ED}" presName="textRect" presStyleLbl="revTx" presStyleIdx="3" presStyleCnt="5">
        <dgm:presLayoutVars>
          <dgm:chMax val="1"/>
          <dgm:chPref val="1"/>
        </dgm:presLayoutVars>
      </dgm:prSet>
      <dgm:spPr/>
    </dgm:pt>
    <dgm:pt modelId="{E12E04BE-4896-4918-B511-8368092AA868}" type="pres">
      <dgm:prSet presAssocID="{295C1BAD-A6C8-44B1-A320-7DD613D5425D}" presName="sibTrans" presStyleLbl="sibTrans2D1" presStyleIdx="0" presStyleCnt="0"/>
      <dgm:spPr/>
    </dgm:pt>
    <dgm:pt modelId="{E19F5B52-DC06-4379-B487-A66A656E9B59}" type="pres">
      <dgm:prSet presAssocID="{D5F8C179-7E1B-4AC4-9385-EC44149F2845}" presName="compNode" presStyleCnt="0"/>
      <dgm:spPr/>
    </dgm:pt>
    <dgm:pt modelId="{F8A588B4-65AC-4250-BB29-1A7C641E6EFC}" type="pres">
      <dgm:prSet presAssocID="{D5F8C179-7E1B-4AC4-9385-EC44149F2845}" presName="iconBgRect" presStyleLbl="bgShp" presStyleIdx="4" presStyleCnt="5"/>
      <dgm:spPr/>
    </dgm:pt>
    <dgm:pt modelId="{05978B59-5597-495E-948C-304E030DDFD3}" type="pres">
      <dgm:prSet presAssocID="{D5F8C179-7E1B-4AC4-9385-EC44149F284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3884D416-59BE-4986-940D-3E8265DF8FC2}" type="pres">
      <dgm:prSet presAssocID="{D5F8C179-7E1B-4AC4-9385-EC44149F2845}" presName="spaceRect" presStyleCnt="0"/>
      <dgm:spPr/>
    </dgm:pt>
    <dgm:pt modelId="{36AF6014-38BA-4B46-A2C5-70CB05D48242}" type="pres">
      <dgm:prSet presAssocID="{D5F8C179-7E1B-4AC4-9385-EC44149F2845}" presName="textRect" presStyleLbl="revTx" presStyleIdx="4" presStyleCnt="5">
        <dgm:presLayoutVars>
          <dgm:chMax val="1"/>
          <dgm:chPref val="1"/>
        </dgm:presLayoutVars>
      </dgm:prSet>
      <dgm:spPr/>
    </dgm:pt>
  </dgm:ptLst>
  <dgm:cxnLst>
    <dgm:cxn modelId="{57D66C02-2E4B-40EC-9CC2-B68DAC703EBC}" type="presOf" srcId="{D5F8C179-7E1B-4AC4-9385-EC44149F2845}" destId="{36AF6014-38BA-4B46-A2C5-70CB05D48242}" srcOrd="0" destOrd="0" presId="urn:microsoft.com/office/officeart/2018/2/layout/IconCircleList"/>
    <dgm:cxn modelId="{603BF705-2CEF-45E8-A1D1-B04C45AB8243}" type="presOf" srcId="{903A9D88-2022-4CC1-8F43-EFB43734D7ED}" destId="{C503C9CA-0753-4EC6-9F34-3341F9D6A4AE}" srcOrd="0" destOrd="0" presId="urn:microsoft.com/office/officeart/2018/2/layout/IconCircleList"/>
    <dgm:cxn modelId="{980B181A-9CD9-42FB-8E0E-8703020E9C67}" type="presOf" srcId="{E723A0A0-6122-4273-B30D-8CDE14843B92}" destId="{0A30036D-AD8F-4DE6-910B-F7C06E47F1AD}" srcOrd="0" destOrd="0" presId="urn:microsoft.com/office/officeart/2018/2/layout/IconCircleList"/>
    <dgm:cxn modelId="{EC647D3D-9864-4457-9193-D17DE1735467}" type="presOf" srcId="{D8B95811-8CFF-44A6-A228-E572A0D92FAE}" destId="{390ABA02-62C3-4EFB-94D3-9A67C400C302}" srcOrd="0" destOrd="0" presId="urn:microsoft.com/office/officeart/2018/2/layout/IconCircleList"/>
    <dgm:cxn modelId="{FCCF4F49-DE9F-48D2-A777-803DC4DF630D}" srcId="{911D19D0-3CC1-41DE-A41C-9611458A0D34}" destId="{D5F8C179-7E1B-4AC4-9385-EC44149F2845}" srcOrd="4" destOrd="0" parTransId="{2C7AA984-AFF8-471B-9381-65161FD9F695}" sibTransId="{9836A5B4-76CC-4911-9774-F638EE8459BC}"/>
    <dgm:cxn modelId="{EA2C4C6E-4434-4075-84C8-86F483C3D198}" srcId="{911D19D0-3CC1-41DE-A41C-9611458A0D34}" destId="{903A9D88-2022-4CC1-8F43-EFB43734D7ED}" srcOrd="3" destOrd="0" parTransId="{C411E727-339A-4ADE-8976-265E9812F7AF}" sibTransId="{295C1BAD-A6C8-44B1-A320-7DD613D5425D}"/>
    <dgm:cxn modelId="{1044C384-E0AA-4E81-8ECF-FB47119819AE}" type="presOf" srcId="{295C1BAD-A6C8-44B1-A320-7DD613D5425D}" destId="{E12E04BE-4896-4918-B511-8368092AA868}" srcOrd="0" destOrd="0" presId="urn:microsoft.com/office/officeart/2018/2/layout/IconCircleList"/>
    <dgm:cxn modelId="{8D3B658D-511F-4C92-897A-A9706F8B0458}" type="presOf" srcId="{A516D43B-3123-4A3F-9BD5-6184A213BCA0}" destId="{7C1D8938-6B57-4C8E-A49D-97DF2569CF58}" srcOrd="0" destOrd="0" presId="urn:microsoft.com/office/officeart/2018/2/layout/IconCircleList"/>
    <dgm:cxn modelId="{D08BB490-2D91-44DA-B06A-4619348CB72B}" srcId="{911D19D0-3CC1-41DE-A41C-9611458A0D34}" destId="{9B9DB595-9FD4-4AA2-A9A8-9F105775C104}" srcOrd="2" destOrd="0" parTransId="{7A441131-A4E2-4CE7-A1B4-BBD21A152E77}" sibTransId="{2A5D4E4A-C238-4136-AE36-3C207A3E6516}"/>
    <dgm:cxn modelId="{AFFCA996-D0E4-4D2A-9C8C-5A477A41CE83}" type="presOf" srcId="{9B9DB595-9FD4-4AA2-A9A8-9F105775C104}" destId="{EEE998BE-AC45-491B-AA6C-C549D3C6D754}" srcOrd="0" destOrd="0" presId="urn:microsoft.com/office/officeart/2018/2/layout/IconCircleList"/>
    <dgm:cxn modelId="{A07F3F9B-2BD1-4E3A-92B2-F50BC527556D}" type="presOf" srcId="{CEF07FB6-613C-4698-A593-A651DFF2D32E}" destId="{E0EF4D72-474C-4429-9604-189E1B071AB5}" srcOrd="0" destOrd="0" presId="urn:microsoft.com/office/officeart/2018/2/layout/IconCircleList"/>
    <dgm:cxn modelId="{A0D6B4A2-C0D2-4F93-B572-A65E98DB4CCF}" type="presOf" srcId="{911D19D0-3CC1-41DE-A41C-9611458A0D34}" destId="{36EE39A4-0109-4050-A051-E0D2B9AC4EC5}" srcOrd="0" destOrd="0" presId="urn:microsoft.com/office/officeart/2018/2/layout/IconCircleList"/>
    <dgm:cxn modelId="{4B5034AF-7E4D-4248-88B0-0F6187FABE23}" type="presOf" srcId="{2A5D4E4A-C238-4136-AE36-3C207A3E6516}" destId="{7C431D77-F29C-46FD-99C3-6B085409AE9A}" srcOrd="0" destOrd="0" presId="urn:microsoft.com/office/officeart/2018/2/layout/IconCircleList"/>
    <dgm:cxn modelId="{4A7E9ECC-0AB7-422A-88A4-51A1E9A0B2E1}" srcId="{911D19D0-3CC1-41DE-A41C-9611458A0D34}" destId="{D8B95811-8CFF-44A6-A228-E572A0D92FAE}" srcOrd="1" destOrd="0" parTransId="{161305BA-C4E8-4042-9CB9-AF409B2C9BA4}" sibTransId="{CEF07FB6-613C-4698-A593-A651DFF2D32E}"/>
    <dgm:cxn modelId="{E66C0BEF-9194-4CF5-A102-B878676B8524}" srcId="{911D19D0-3CC1-41DE-A41C-9611458A0D34}" destId="{E723A0A0-6122-4273-B30D-8CDE14843B92}" srcOrd="0" destOrd="0" parTransId="{64F4FEFA-0DDA-4CAC-ACD5-21BB696EE88E}" sibTransId="{A516D43B-3123-4A3F-9BD5-6184A213BCA0}"/>
    <dgm:cxn modelId="{614782DC-977A-4CC9-B896-2AD56E559454}" type="presParOf" srcId="{36EE39A4-0109-4050-A051-E0D2B9AC4EC5}" destId="{B91CC678-BB21-45F9-9952-D6EDB9E7BAC6}" srcOrd="0" destOrd="0" presId="urn:microsoft.com/office/officeart/2018/2/layout/IconCircleList"/>
    <dgm:cxn modelId="{FB1EC1FF-A243-4749-9495-51FCB8105E6E}" type="presParOf" srcId="{B91CC678-BB21-45F9-9952-D6EDB9E7BAC6}" destId="{B1C424E7-45FC-46D6-855B-362EED8F78E6}" srcOrd="0" destOrd="0" presId="urn:microsoft.com/office/officeart/2018/2/layout/IconCircleList"/>
    <dgm:cxn modelId="{A26421D2-10E1-4F6A-9433-5F8FA9AB6771}" type="presParOf" srcId="{B1C424E7-45FC-46D6-855B-362EED8F78E6}" destId="{5D67E6E2-16C8-476B-880A-C07764ADF658}" srcOrd="0" destOrd="0" presId="urn:microsoft.com/office/officeart/2018/2/layout/IconCircleList"/>
    <dgm:cxn modelId="{D5E35710-52E7-499D-8632-C33C00DFA3C5}" type="presParOf" srcId="{B1C424E7-45FC-46D6-855B-362EED8F78E6}" destId="{08CAB52A-F713-4A6B-B39B-E7AC69EA12D0}" srcOrd="1" destOrd="0" presId="urn:microsoft.com/office/officeart/2018/2/layout/IconCircleList"/>
    <dgm:cxn modelId="{E4436175-AB9D-40FF-8131-63A5CDBAB6E0}" type="presParOf" srcId="{B1C424E7-45FC-46D6-855B-362EED8F78E6}" destId="{381F32E9-8443-4215-B2BE-38D0C6810F20}" srcOrd="2" destOrd="0" presId="urn:microsoft.com/office/officeart/2018/2/layout/IconCircleList"/>
    <dgm:cxn modelId="{7D756625-F2B0-4251-A926-836F346D755B}" type="presParOf" srcId="{B1C424E7-45FC-46D6-855B-362EED8F78E6}" destId="{0A30036D-AD8F-4DE6-910B-F7C06E47F1AD}" srcOrd="3" destOrd="0" presId="urn:microsoft.com/office/officeart/2018/2/layout/IconCircleList"/>
    <dgm:cxn modelId="{4A69F1A0-F13D-4A89-950E-F6A11CB2931D}" type="presParOf" srcId="{B91CC678-BB21-45F9-9952-D6EDB9E7BAC6}" destId="{7C1D8938-6B57-4C8E-A49D-97DF2569CF58}" srcOrd="1" destOrd="0" presId="urn:microsoft.com/office/officeart/2018/2/layout/IconCircleList"/>
    <dgm:cxn modelId="{CEF4DC43-F0B4-4731-9F9B-BC784C5494FE}" type="presParOf" srcId="{B91CC678-BB21-45F9-9952-D6EDB9E7BAC6}" destId="{55ADA0BE-B74D-4DC8-9BA3-98F22C6EC1DE}" srcOrd="2" destOrd="0" presId="urn:microsoft.com/office/officeart/2018/2/layout/IconCircleList"/>
    <dgm:cxn modelId="{1F2A87EC-32ED-4E0B-9033-F23E2FA4F90A}" type="presParOf" srcId="{55ADA0BE-B74D-4DC8-9BA3-98F22C6EC1DE}" destId="{76F8C40A-23D7-400B-82AB-AC13E5CE203B}" srcOrd="0" destOrd="0" presId="urn:microsoft.com/office/officeart/2018/2/layout/IconCircleList"/>
    <dgm:cxn modelId="{A88FEEED-D172-4BD6-9B24-BAD837F1B19F}" type="presParOf" srcId="{55ADA0BE-B74D-4DC8-9BA3-98F22C6EC1DE}" destId="{5F269121-89BB-468F-9F23-C8D1C296AE34}" srcOrd="1" destOrd="0" presId="urn:microsoft.com/office/officeart/2018/2/layout/IconCircleList"/>
    <dgm:cxn modelId="{17B554A9-DA86-44DF-BD24-1859FA03ABC5}" type="presParOf" srcId="{55ADA0BE-B74D-4DC8-9BA3-98F22C6EC1DE}" destId="{4916A2CC-85F1-4B93-AC2F-DFBA0457E803}" srcOrd="2" destOrd="0" presId="urn:microsoft.com/office/officeart/2018/2/layout/IconCircleList"/>
    <dgm:cxn modelId="{162FA177-506C-4261-89F4-027874315AB5}" type="presParOf" srcId="{55ADA0BE-B74D-4DC8-9BA3-98F22C6EC1DE}" destId="{390ABA02-62C3-4EFB-94D3-9A67C400C302}" srcOrd="3" destOrd="0" presId="urn:microsoft.com/office/officeart/2018/2/layout/IconCircleList"/>
    <dgm:cxn modelId="{9C0BA9E3-621F-42D1-8AA8-95398B436A55}" type="presParOf" srcId="{B91CC678-BB21-45F9-9952-D6EDB9E7BAC6}" destId="{E0EF4D72-474C-4429-9604-189E1B071AB5}" srcOrd="3" destOrd="0" presId="urn:microsoft.com/office/officeart/2018/2/layout/IconCircleList"/>
    <dgm:cxn modelId="{A39EA5FB-0548-43D0-8105-333F95FBE5AD}" type="presParOf" srcId="{B91CC678-BB21-45F9-9952-D6EDB9E7BAC6}" destId="{4330CC4B-02EC-4F8D-8783-4FE9ED044489}" srcOrd="4" destOrd="0" presId="urn:microsoft.com/office/officeart/2018/2/layout/IconCircleList"/>
    <dgm:cxn modelId="{CA16EB97-457B-43EF-9DC6-A196CE9BF033}" type="presParOf" srcId="{4330CC4B-02EC-4F8D-8783-4FE9ED044489}" destId="{B46B1042-6101-4DD9-98A1-F8B2375970EB}" srcOrd="0" destOrd="0" presId="urn:microsoft.com/office/officeart/2018/2/layout/IconCircleList"/>
    <dgm:cxn modelId="{6DA4B9AD-0276-439D-9387-49EF2B35343D}" type="presParOf" srcId="{4330CC4B-02EC-4F8D-8783-4FE9ED044489}" destId="{1AC43FB5-4E20-461A-9DDF-CF046766E7AA}" srcOrd="1" destOrd="0" presId="urn:microsoft.com/office/officeart/2018/2/layout/IconCircleList"/>
    <dgm:cxn modelId="{5142C460-2046-417B-AF48-ABCB91150A75}" type="presParOf" srcId="{4330CC4B-02EC-4F8D-8783-4FE9ED044489}" destId="{0ADDFC74-691C-4B89-97FC-D5677FD7D409}" srcOrd="2" destOrd="0" presId="urn:microsoft.com/office/officeart/2018/2/layout/IconCircleList"/>
    <dgm:cxn modelId="{FD81F5E1-EA3E-488C-B93F-05AB4D40A614}" type="presParOf" srcId="{4330CC4B-02EC-4F8D-8783-4FE9ED044489}" destId="{EEE998BE-AC45-491B-AA6C-C549D3C6D754}" srcOrd="3" destOrd="0" presId="urn:microsoft.com/office/officeart/2018/2/layout/IconCircleList"/>
    <dgm:cxn modelId="{A5FB98A8-D746-4AB2-8132-026B811C09B3}" type="presParOf" srcId="{B91CC678-BB21-45F9-9952-D6EDB9E7BAC6}" destId="{7C431D77-F29C-46FD-99C3-6B085409AE9A}" srcOrd="5" destOrd="0" presId="urn:microsoft.com/office/officeart/2018/2/layout/IconCircleList"/>
    <dgm:cxn modelId="{28E88A28-9B2D-4E4C-A0C4-0DBD7EFD8F4B}" type="presParOf" srcId="{B91CC678-BB21-45F9-9952-D6EDB9E7BAC6}" destId="{782FA6A2-C18F-4887-BCC8-DE8EDCCEC837}" srcOrd="6" destOrd="0" presId="urn:microsoft.com/office/officeart/2018/2/layout/IconCircleList"/>
    <dgm:cxn modelId="{67143040-E399-429C-B64A-776F7DDC88C2}" type="presParOf" srcId="{782FA6A2-C18F-4887-BCC8-DE8EDCCEC837}" destId="{0E6D0A4E-5D1D-4419-9714-6985B554A110}" srcOrd="0" destOrd="0" presId="urn:microsoft.com/office/officeart/2018/2/layout/IconCircleList"/>
    <dgm:cxn modelId="{BD647F88-FA67-4E23-BEE0-784ACC4BE085}" type="presParOf" srcId="{782FA6A2-C18F-4887-BCC8-DE8EDCCEC837}" destId="{4DD29BC8-C4CC-45C2-AE51-2987766DC9D9}" srcOrd="1" destOrd="0" presId="urn:microsoft.com/office/officeart/2018/2/layout/IconCircleList"/>
    <dgm:cxn modelId="{30DC7DA3-8C41-4DA5-BD48-5E503776ABAC}" type="presParOf" srcId="{782FA6A2-C18F-4887-BCC8-DE8EDCCEC837}" destId="{AD7D312D-2F39-4F1D-A156-6630DE5C9FED}" srcOrd="2" destOrd="0" presId="urn:microsoft.com/office/officeart/2018/2/layout/IconCircleList"/>
    <dgm:cxn modelId="{7F39F613-552B-41FD-98B1-FB46E4B88D87}" type="presParOf" srcId="{782FA6A2-C18F-4887-BCC8-DE8EDCCEC837}" destId="{C503C9CA-0753-4EC6-9F34-3341F9D6A4AE}" srcOrd="3" destOrd="0" presId="urn:microsoft.com/office/officeart/2018/2/layout/IconCircleList"/>
    <dgm:cxn modelId="{63220524-ACCA-474C-BF2C-11689289E32F}" type="presParOf" srcId="{B91CC678-BB21-45F9-9952-D6EDB9E7BAC6}" destId="{E12E04BE-4896-4918-B511-8368092AA868}" srcOrd="7" destOrd="0" presId="urn:microsoft.com/office/officeart/2018/2/layout/IconCircleList"/>
    <dgm:cxn modelId="{45A67AF6-5FD9-4F07-ABA1-720BFC5ABB88}" type="presParOf" srcId="{B91CC678-BB21-45F9-9952-D6EDB9E7BAC6}" destId="{E19F5B52-DC06-4379-B487-A66A656E9B59}" srcOrd="8" destOrd="0" presId="urn:microsoft.com/office/officeart/2018/2/layout/IconCircleList"/>
    <dgm:cxn modelId="{7B226154-B2AA-4D20-89F6-CA3FE7925E36}" type="presParOf" srcId="{E19F5B52-DC06-4379-B487-A66A656E9B59}" destId="{F8A588B4-65AC-4250-BB29-1A7C641E6EFC}" srcOrd="0" destOrd="0" presId="urn:microsoft.com/office/officeart/2018/2/layout/IconCircleList"/>
    <dgm:cxn modelId="{2BBE4A64-1CB5-49E3-B530-A80F80694664}" type="presParOf" srcId="{E19F5B52-DC06-4379-B487-A66A656E9B59}" destId="{05978B59-5597-495E-948C-304E030DDFD3}" srcOrd="1" destOrd="0" presId="urn:microsoft.com/office/officeart/2018/2/layout/IconCircleList"/>
    <dgm:cxn modelId="{232353AC-729E-49AC-89E8-A93814A99469}" type="presParOf" srcId="{E19F5B52-DC06-4379-B487-A66A656E9B59}" destId="{3884D416-59BE-4986-940D-3E8265DF8FC2}" srcOrd="2" destOrd="0" presId="urn:microsoft.com/office/officeart/2018/2/layout/IconCircleList"/>
    <dgm:cxn modelId="{F8439CC9-4938-404B-B3B5-17E71FC0768F}" type="presParOf" srcId="{E19F5B52-DC06-4379-B487-A66A656E9B59}" destId="{36AF6014-38BA-4B46-A2C5-70CB05D4824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4E4A97-3523-4BCB-99A6-560AFABB0468}"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86EBAFA1-960C-4516-9E2F-72471D11EA38}">
      <dgm:prSet/>
      <dgm:spPr/>
      <dgm:t>
        <a:bodyPr/>
        <a:lstStyle/>
        <a:p>
          <a:r>
            <a:rPr lang="en-GB"/>
            <a:t>The knowledge academy (2025) </a:t>
          </a:r>
          <a:r>
            <a:rPr lang="en-GB" i="1"/>
            <a:t>Office applications</a:t>
          </a:r>
          <a:r>
            <a:rPr lang="en-GB"/>
            <a:t>. Available at: </a:t>
          </a:r>
          <a:r>
            <a:rPr lang="en-GB">
              <a:hlinkClick xmlns:r="http://schemas.openxmlformats.org/officeDocument/2006/relationships" r:id="rId1"/>
            </a:rPr>
            <a:t>https://www.theknowledgeacademy.com/blog/advantages-and-disadvantages-of-presentation/</a:t>
          </a:r>
          <a:r>
            <a:rPr lang="en-GB"/>
            <a:t>  (Accessed: 5 October 2025).</a:t>
          </a:r>
          <a:endParaRPr lang="en-US"/>
        </a:p>
      </dgm:t>
    </dgm:pt>
    <dgm:pt modelId="{D3D74BBD-CEE6-4195-8E83-8067F308D5F1}" type="parTrans" cxnId="{A6F25DCB-03CA-424F-8EE2-C6FC9599ECE8}">
      <dgm:prSet/>
      <dgm:spPr/>
      <dgm:t>
        <a:bodyPr/>
        <a:lstStyle/>
        <a:p>
          <a:endParaRPr lang="en-US"/>
        </a:p>
      </dgm:t>
    </dgm:pt>
    <dgm:pt modelId="{AF1D7B43-0FDA-4999-8695-A9D229CE96A3}" type="sibTrans" cxnId="{A6F25DCB-03CA-424F-8EE2-C6FC9599ECE8}">
      <dgm:prSet/>
      <dgm:spPr/>
      <dgm:t>
        <a:bodyPr/>
        <a:lstStyle/>
        <a:p>
          <a:endParaRPr lang="en-US"/>
        </a:p>
      </dgm:t>
    </dgm:pt>
    <dgm:pt modelId="{B9B312DC-6C3A-4B20-A53B-F2E4558FDC78}">
      <dgm:prSet/>
      <dgm:spPr/>
      <dgm:t>
        <a:bodyPr/>
        <a:lstStyle/>
        <a:p>
          <a:r>
            <a:rPr lang="en-GB"/>
            <a:t>Visual hackers (2021) </a:t>
          </a:r>
          <a:r>
            <a:rPr lang="en-GB" i="1"/>
            <a:t>Power point tutorial/ presentation design</a:t>
          </a:r>
          <a:r>
            <a:rPr lang="en-GB"/>
            <a:t>. Available at: </a:t>
          </a:r>
          <a:r>
            <a:rPr lang="en-GB">
              <a:hlinkClick xmlns:r="http://schemas.openxmlformats.org/officeDocument/2006/relationships" r:id="rId2"/>
            </a:rPr>
            <a:t>https://visualhackers.com/blogwhat-are-the-advantages-and-disadvantages-of-powerpoint/</a:t>
          </a:r>
          <a:r>
            <a:rPr lang="en-GB"/>
            <a:t>  (Accessed: 5 October 2025).</a:t>
          </a:r>
          <a:endParaRPr lang="en-US"/>
        </a:p>
      </dgm:t>
    </dgm:pt>
    <dgm:pt modelId="{5FB435CD-99A3-4663-ACAE-092AAE4EC3E5}" type="parTrans" cxnId="{2329BCE9-6F3B-4326-AC73-6AAF81E8AAEF}">
      <dgm:prSet/>
      <dgm:spPr/>
      <dgm:t>
        <a:bodyPr/>
        <a:lstStyle/>
        <a:p>
          <a:endParaRPr lang="en-US"/>
        </a:p>
      </dgm:t>
    </dgm:pt>
    <dgm:pt modelId="{401ADA72-CB6E-4DB9-B3DD-39A5775A99D3}" type="sibTrans" cxnId="{2329BCE9-6F3B-4326-AC73-6AAF81E8AAEF}">
      <dgm:prSet/>
      <dgm:spPr/>
      <dgm:t>
        <a:bodyPr/>
        <a:lstStyle/>
        <a:p>
          <a:endParaRPr lang="en-US"/>
        </a:p>
      </dgm:t>
    </dgm:pt>
    <dgm:pt modelId="{34EDB4FE-C5CC-47B5-9240-25AC0BAC6A34}">
      <dgm:prSet/>
      <dgm:spPr/>
      <dgm:t>
        <a:bodyPr/>
        <a:lstStyle/>
        <a:p>
          <a:r>
            <a:rPr lang="en-GB"/>
            <a:t>Slide uplift (2025) advantage of Microsoft power point. Available at: </a:t>
          </a:r>
          <a:r>
            <a:rPr lang="en-GB">
              <a:hlinkClick xmlns:r="http://schemas.openxmlformats.org/officeDocument/2006/relationships" r:id="rId3"/>
            </a:rPr>
            <a:t>https://slideuplift.com/blog/advantages-and-disadvantages-of-using-powerpoint-for-presentations/</a:t>
          </a:r>
          <a:r>
            <a:rPr lang="en-GB"/>
            <a:t> (Accessed: 5 October 2025) </a:t>
          </a:r>
          <a:endParaRPr lang="en-US"/>
        </a:p>
      </dgm:t>
    </dgm:pt>
    <dgm:pt modelId="{96BE987F-9475-4ED3-ADB8-BF67E11081D3}" type="parTrans" cxnId="{799F35AF-B85D-4DB9-89DF-A07F73696A4C}">
      <dgm:prSet/>
      <dgm:spPr/>
      <dgm:t>
        <a:bodyPr/>
        <a:lstStyle/>
        <a:p>
          <a:endParaRPr lang="en-US"/>
        </a:p>
      </dgm:t>
    </dgm:pt>
    <dgm:pt modelId="{62723924-053A-434F-ACAC-3208382D54D5}" type="sibTrans" cxnId="{799F35AF-B85D-4DB9-89DF-A07F73696A4C}">
      <dgm:prSet/>
      <dgm:spPr/>
      <dgm:t>
        <a:bodyPr/>
        <a:lstStyle/>
        <a:p>
          <a:endParaRPr lang="en-US"/>
        </a:p>
      </dgm:t>
    </dgm:pt>
    <dgm:pt modelId="{9292C968-AB4E-4E24-B5BE-EAD00C7F8B3B}" type="pres">
      <dgm:prSet presAssocID="{424E4A97-3523-4BCB-99A6-560AFABB0468}" presName="hierChild1" presStyleCnt="0">
        <dgm:presLayoutVars>
          <dgm:chPref val="1"/>
          <dgm:dir/>
          <dgm:animOne val="branch"/>
          <dgm:animLvl val="lvl"/>
          <dgm:resizeHandles/>
        </dgm:presLayoutVars>
      </dgm:prSet>
      <dgm:spPr/>
    </dgm:pt>
    <dgm:pt modelId="{E2B678D7-ACFE-4086-9E5D-525096E3BA71}" type="pres">
      <dgm:prSet presAssocID="{86EBAFA1-960C-4516-9E2F-72471D11EA38}" presName="hierRoot1" presStyleCnt="0"/>
      <dgm:spPr/>
    </dgm:pt>
    <dgm:pt modelId="{EA117D8C-BA2F-4239-A889-C25580CF9AB7}" type="pres">
      <dgm:prSet presAssocID="{86EBAFA1-960C-4516-9E2F-72471D11EA38}" presName="composite" presStyleCnt="0"/>
      <dgm:spPr/>
    </dgm:pt>
    <dgm:pt modelId="{8BA58D7D-FB5F-4354-BFBF-89805737BAE7}" type="pres">
      <dgm:prSet presAssocID="{86EBAFA1-960C-4516-9E2F-72471D11EA38}" presName="background" presStyleLbl="node0" presStyleIdx="0" presStyleCnt="3"/>
      <dgm:spPr/>
    </dgm:pt>
    <dgm:pt modelId="{64DD9952-F3DC-4F6F-8E88-85FAE2EE89E2}" type="pres">
      <dgm:prSet presAssocID="{86EBAFA1-960C-4516-9E2F-72471D11EA38}" presName="text" presStyleLbl="fgAcc0" presStyleIdx="0" presStyleCnt="3" custLinFactX="16655" custLinFactNeighborX="100000" custLinFactNeighborY="492">
        <dgm:presLayoutVars>
          <dgm:chPref val="3"/>
        </dgm:presLayoutVars>
      </dgm:prSet>
      <dgm:spPr/>
    </dgm:pt>
    <dgm:pt modelId="{7621CAC8-22B3-45B6-9DA5-EAD29E55A6A0}" type="pres">
      <dgm:prSet presAssocID="{86EBAFA1-960C-4516-9E2F-72471D11EA38}" presName="hierChild2" presStyleCnt="0"/>
      <dgm:spPr/>
    </dgm:pt>
    <dgm:pt modelId="{72CA67BF-E9E8-4D4B-98D2-1B93D0749EA4}" type="pres">
      <dgm:prSet presAssocID="{B9B312DC-6C3A-4B20-A53B-F2E4558FDC78}" presName="hierRoot1" presStyleCnt="0"/>
      <dgm:spPr/>
    </dgm:pt>
    <dgm:pt modelId="{4DB2328B-D7BD-4D20-86D9-5C72E01D2DCE}" type="pres">
      <dgm:prSet presAssocID="{B9B312DC-6C3A-4B20-A53B-F2E4558FDC78}" presName="composite" presStyleCnt="0"/>
      <dgm:spPr/>
    </dgm:pt>
    <dgm:pt modelId="{52DE8E56-786E-4F7E-B578-09BEF6C6E438}" type="pres">
      <dgm:prSet presAssocID="{B9B312DC-6C3A-4B20-A53B-F2E4558FDC78}" presName="background" presStyleLbl="node0" presStyleIdx="1" presStyleCnt="3"/>
      <dgm:spPr/>
    </dgm:pt>
    <dgm:pt modelId="{627494A7-69C9-473D-93C8-A1E82E7896BF}" type="pres">
      <dgm:prSet presAssocID="{B9B312DC-6C3A-4B20-A53B-F2E4558FDC78}" presName="text" presStyleLbl="fgAcc0" presStyleIdx="1" presStyleCnt="3" custLinFactX="15488" custLinFactNeighborX="100000" custLinFactNeighborY="5126">
        <dgm:presLayoutVars>
          <dgm:chPref val="3"/>
        </dgm:presLayoutVars>
      </dgm:prSet>
      <dgm:spPr/>
    </dgm:pt>
    <dgm:pt modelId="{0FFA53CF-6DF1-46D9-A523-6415D9816859}" type="pres">
      <dgm:prSet presAssocID="{B9B312DC-6C3A-4B20-A53B-F2E4558FDC78}" presName="hierChild2" presStyleCnt="0"/>
      <dgm:spPr/>
    </dgm:pt>
    <dgm:pt modelId="{95EAA904-E503-4242-B1DA-9BA1F8FAD731}" type="pres">
      <dgm:prSet presAssocID="{34EDB4FE-C5CC-47B5-9240-25AC0BAC6A34}" presName="hierRoot1" presStyleCnt="0"/>
      <dgm:spPr/>
    </dgm:pt>
    <dgm:pt modelId="{73BA8DBC-57F2-403B-B686-E2CB6BD02B62}" type="pres">
      <dgm:prSet presAssocID="{34EDB4FE-C5CC-47B5-9240-25AC0BAC6A34}" presName="composite" presStyleCnt="0"/>
      <dgm:spPr/>
    </dgm:pt>
    <dgm:pt modelId="{24E2B290-C93A-4564-A49A-43DF0B1CFEFB}" type="pres">
      <dgm:prSet presAssocID="{34EDB4FE-C5CC-47B5-9240-25AC0BAC6A34}" presName="background" presStyleLbl="node0" presStyleIdx="2" presStyleCnt="3"/>
      <dgm:spPr/>
    </dgm:pt>
    <dgm:pt modelId="{77E139F0-9307-4793-B0AE-7DBA3ED5AD9E}" type="pres">
      <dgm:prSet presAssocID="{34EDB4FE-C5CC-47B5-9240-25AC0BAC6A34}" presName="text" presStyleLbl="fgAcc0" presStyleIdx="2" presStyleCnt="3" custLinFactX="-100000" custLinFactNeighborX="-148051" custLinFactNeighborY="-7499">
        <dgm:presLayoutVars>
          <dgm:chPref val="3"/>
        </dgm:presLayoutVars>
      </dgm:prSet>
      <dgm:spPr/>
    </dgm:pt>
    <dgm:pt modelId="{D0553ED2-35E4-415C-8D4D-51D8A0789735}" type="pres">
      <dgm:prSet presAssocID="{34EDB4FE-C5CC-47B5-9240-25AC0BAC6A34}" presName="hierChild2" presStyleCnt="0"/>
      <dgm:spPr/>
    </dgm:pt>
  </dgm:ptLst>
  <dgm:cxnLst>
    <dgm:cxn modelId="{E2E6B42A-19BE-4AB7-B44C-E1216F4A3BC5}" type="presOf" srcId="{86EBAFA1-960C-4516-9E2F-72471D11EA38}" destId="{64DD9952-F3DC-4F6F-8E88-85FAE2EE89E2}" srcOrd="0" destOrd="0" presId="urn:microsoft.com/office/officeart/2005/8/layout/hierarchy1"/>
    <dgm:cxn modelId="{034F5E32-0DDC-4AFE-8771-E63F71C7DBFE}" type="presOf" srcId="{B9B312DC-6C3A-4B20-A53B-F2E4558FDC78}" destId="{627494A7-69C9-473D-93C8-A1E82E7896BF}" srcOrd="0" destOrd="0" presId="urn:microsoft.com/office/officeart/2005/8/layout/hierarchy1"/>
    <dgm:cxn modelId="{799F35AF-B85D-4DB9-89DF-A07F73696A4C}" srcId="{424E4A97-3523-4BCB-99A6-560AFABB0468}" destId="{34EDB4FE-C5CC-47B5-9240-25AC0BAC6A34}" srcOrd="2" destOrd="0" parTransId="{96BE987F-9475-4ED3-ADB8-BF67E11081D3}" sibTransId="{62723924-053A-434F-ACAC-3208382D54D5}"/>
    <dgm:cxn modelId="{A6F25DCB-03CA-424F-8EE2-C6FC9599ECE8}" srcId="{424E4A97-3523-4BCB-99A6-560AFABB0468}" destId="{86EBAFA1-960C-4516-9E2F-72471D11EA38}" srcOrd="0" destOrd="0" parTransId="{D3D74BBD-CEE6-4195-8E83-8067F308D5F1}" sibTransId="{AF1D7B43-0FDA-4999-8695-A9D229CE96A3}"/>
    <dgm:cxn modelId="{10A33BCF-1A4A-4C2C-8E9E-92E679ADCF2A}" type="presOf" srcId="{424E4A97-3523-4BCB-99A6-560AFABB0468}" destId="{9292C968-AB4E-4E24-B5BE-EAD00C7F8B3B}" srcOrd="0" destOrd="0" presId="urn:microsoft.com/office/officeart/2005/8/layout/hierarchy1"/>
    <dgm:cxn modelId="{C7C31CE2-0367-4CCA-8C2D-64CB796361CC}" type="presOf" srcId="{34EDB4FE-C5CC-47B5-9240-25AC0BAC6A34}" destId="{77E139F0-9307-4793-B0AE-7DBA3ED5AD9E}" srcOrd="0" destOrd="0" presId="urn:microsoft.com/office/officeart/2005/8/layout/hierarchy1"/>
    <dgm:cxn modelId="{2329BCE9-6F3B-4326-AC73-6AAF81E8AAEF}" srcId="{424E4A97-3523-4BCB-99A6-560AFABB0468}" destId="{B9B312DC-6C3A-4B20-A53B-F2E4558FDC78}" srcOrd="1" destOrd="0" parTransId="{5FB435CD-99A3-4663-ACAE-092AAE4EC3E5}" sibTransId="{401ADA72-CB6E-4DB9-B3DD-39A5775A99D3}"/>
    <dgm:cxn modelId="{1D82C8EC-76A6-4ABF-8C3A-4A32B3DFAA54}" type="presParOf" srcId="{9292C968-AB4E-4E24-B5BE-EAD00C7F8B3B}" destId="{E2B678D7-ACFE-4086-9E5D-525096E3BA71}" srcOrd="0" destOrd="0" presId="urn:microsoft.com/office/officeart/2005/8/layout/hierarchy1"/>
    <dgm:cxn modelId="{06C59068-6864-49CC-8A96-2C80BD4A5D36}" type="presParOf" srcId="{E2B678D7-ACFE-4086-9E5D-525096E3BA71}" destId="{EA117D8C-BA2F-4239-A889-C25580CF9AB7}" srcOrd="0" destOrd="0" presId="urn:microsoft.com/office/officeart/2005/8/layout/hierarchy1"/>
    <dgm:cxn modelId="{D364EFF6-F460-4142-8E6A-12DA8AB0C31B}" type="presParOf" srcId="{EA117D8C-BA2F-4239-A889-C25580CF9AB7}" destId="{8BA58D7D-FB5F-4354-BFBF-89805737BAE7}" srcOrd="0" destOrd="0" presId="urn:microsoft.com/office/officeart/2005/8/layout/hierarchy1"/>
    <dgm:cxn modelId="{7FB60782-E1FB-421C-A56A-03651C310594}" type="presParOf" srcId="{EA117D8C-BA2F-4239-A889-C25580CF9AB7}" destId="{64DD9952-F3DC-4F6F-8E88-85FAE2EE89E2}" srcOrd="1" destOrd="0" presId="urn:microsoft.com/office/officeart/2005/8/layout/hierarchy1"/>
    <dgm:cxn modelId="{EC9F5080-111E-4A5C-B431-2DC6D1BA5F85}" type="presParOf" srcId="{E2B678D7-ACFE-4086-9E5D-525096E3BA71}" destId="{7621CAC8-22B3-45B6-9DA5-EAD29E55A6A0}" srcOrd="1" destOrd="0" presId="urn:microsoft.com/office/officeart/2005/8/layout/hierarchy1"/>
    <dgm:cxn modelId="{C5A3E82A-DFB1-4F3E-A2EA-93E842D9779F}" type="presParOf" srcId="{9292C968-AB4E-4E24-B5BE-EAD00C7F8B3B}" destId="{72CA67BF-E9E8-4D4B-98D2-1B93D0749EA4}" srcOrd="1" destOrd="0" presId="urn:microsoft.com/office/officeart/2005/8/layout/hierarchy1"/>
    <dgm:cxn modelId="{6D3B15EB-E917-4C5E-A368-DAA87924DCC1}" type="presParOf" srcId="{72CA67BF-E9E8-4D4B-98D2-1B93D0749EA4}" destId="{4DB2328B-D7BD-4D20-86D9-5C72E01D2DCE}" srcOrd="0" destOrd="0" presId="urn:microsoft.com/office/officeart/2005/8/layout/hierarchy1"/>
    <dgm:cxn modelId="{77497B45-376E-4696-B2C9-890798956F3E}" type="presParOf" srcId="{4DB2328B-D7BD-4D20-86D9-5C72E01D2DCE}" destId="{52DE8E56-786E-4F7E-B578-09BEF6C6E438}" srcOrd="0" destOrd="0" presId="urn:microsoft.com/office/officeart/2005/8/layout/hierarchy1"/>
    <dgm:cxn modelId="{C258CE9D-7574-4603-8671-EE060DA9C4D6}" type="presParOf" srcId="{4DB2328B-D7BD-4D20-86D9-5C72E01D2DCE}" destId="{627494A7-69C9-473D-93C8-A1E82E7896BF}" srcOrd="1" destOrd="0" presId="urn:microsoft.com/office/officeart/2005/8/layout/hierarchy1"/>
    <dgm:cxn modelId="{39F0817E-D6A7-4F2B-89A7-C843BDF8B78B}" type="presParOf" srcId="{72CA67BF-E9E8-4D4B-98D2-1B93D0749EA4}" destId="{0FFA53CF-6DF1-46D9-A523-6415D9816859}" srcOrd="1" destOrd="0" presId="urn:microsoft.com/office/officeart/2005/8/layout/hierarchy1"/>
    <dgm:cxn modelId="{975FCFE5-AD95-4195-AD39-5CC280BD110A}" type="presParOf" srcId="{9292C968-AB4E-4E24-B5BE-EAD00C7F8B3B}" destId="{95EAA904-E503-4242-B1DA-9BA1F8FAD731}" srcOrd="2" destOrd="0" presId="urn:microsoft.com/office/officeart/2005/8/layout/hierarchy1"/>
    <dgm:cxn modelId="{406F6AA5-A7D3-4B20-9B11-7967A4CD8DA5}" type="presParOf" srcId="{95EAA904-E503-4242-B1DA-9BA1F8FAD731}" destId="{73BA8DBC-57F2-403B-B686-E2CB6BD02B62}" srcOrd="0" destOrd="0" presId="urn:microsoft.com/office/officeart/2005/8/layout/hierarchy1"/>
    <dgm:cxn modelId="{F7DF045D-278A-4C63-A1B7-17FE55081AE0}" type="presParOf" srcId="{73BA8DBC-57F2-403B-B686-E2CB6BD02B62}" destId="{24E2B290-C93A-4564-A49A-43DF0B1CFEFB}" srcOrd="0" destOrd="0" presId="urn:microsoft.com/office/officeart/2005/8/layout/hierarchy1"/>
    <dgm:cxn modelId="{872EF3CB-565C-437B-BB53-1D1B60EC7C97}" type="presParOf" srcId="{73BA8DBC-57F2-403B-B686-E2CB6BD02B62}" destId="{77E139F0-9307-4793-B0AE-7DBA3ED5AD9E}" srcOrd="1" destOrd="0" presId="urn:microsoft.com/office/officeart/2005/8/layout/hierarchy1"/>
    <dgm:cxn modelId="{E14B46DE-5815-401D-B648-1C92DBE08356}" type="presParOf" srcId="{95EAA904-E503-4242-B1DA-9BA1F8FAD731}" destId="{D0553ED2-35E4-415C-8D4D-51D8A078973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8EBBE4D-E89D-44CB-87BD-C8A8BD43DCA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6EDAD5B-BEF3-453A-A967-0340ACAED328}">
      <dgm:prSet/>
      <dgm:spPr/>
      <dgm:t>
        <a:bodyPr/>
        <a:lstStyle/>
        <a:p>
          <a:r>
            <a:rPr lang="en-GB"/>
            <a:t>Hi everyone my name is Sansha Nastasia Gordon, among my group member I’ll be evaluating the usage of MS 365 Teams within the Sunrise residential care home.</a:t>
          </a:r>
          <a:endParaRPr lang="en-US"/>
        </a:p>
      </dgm:t>
    </dgm:pt>
    <dgm:pt modelId="{9D2E95C0-F0A9-4B2A-B541-5F8E46B9F768}" type="parTrans" cxnId="{B2F4DA33-0C29-4C7B-9518-EE68E40302BE}">
      <dgm:prSet/>
      <dgm:spPr/>
      <dgm:t>
        <a:bodyPr/>
        <a:lstStyle/>
        <a:p>
          <a:endParaRPr lang="en-US"/>
        </a:p>
      </dgm:t>
    </dgm:pt>
    <dgm:pt modelId="{61B4DD3C-B1A9-4FAC-81C8-F826DBA1EF81}" type="sibTrans" cxnId="{B2F4DA33-0C29-4C7B-9518-EE68E40302BE}">
      <dgm:prSet/>
      <dgm:spPr/>
      <dgm:t>
        <a:bodyPr/>
        <a:lstStyle/>
        <a:p>
          <a:endParaRPr lang="en-US"/>
        </a:p>
      </dgm:t>
    </dgm:pt>
    <dgm:pt modelId="{25C5F5AE-E8F8-4D30-AF5E-61D347E48852}">
      <dgm:prSet/>
      <dgm:spPr/>
      <dgm:t>
        <a:bodyPr/>
        <a:lstStyle/>
        <a:p>
          <a:r>
            <a:rPr lang="en-GB"/>
            <a:t>I will also discuss the benefits and limitations of Teams application within the Sunrise residential care home. </a:t>
          </a:r>
          <a:endParaRPr lang="en-US"/>
        </a:p>
      </dgm:t>
    </dgm:pt>
    <dgm:pt modelId="{4D9AAE99-4203-491F-A23B-47F64F7DB682}" type="parTrans" cxnId="{E0D3B46B-29CF-432C-9C0D-E886BD5BF063}">
      <dgm:prSet/>
      <dgm:spPr/>
      <dgm:t>
        <a:bodyPr/>
        <a:lstStyle/>
        <a:p>
          <a:endParaRPr lang="en-US"/>
        </a:p>
      </dgm:t>
    </dgm:pt>
    <dgm:pt modelId="{318C3C99-4E22-479D-B201-A06611A2498A}" type="sibTrans" cxnId="{E0D3B46B-29CF-432C-9C0D-E886BD5BF063}">
      <dgm:prSet/>
      <dgm:spPr/>
      <dgm:t>
        <a:bodyPr/>
        <a:lstStyle/>
        <a:p>
          <a:endParaRPr lang="en-US"/>
        </a:p>
      </dgm:t>
    </dgm:pt>
    <dgm:pt modelId="{8B3AF854-0D00-441A-945D-28F873968CFD}" type="pres">
      <dgm:prSet presAssocID="{B8EBBE4D-E89D-44CB-87BD-C8A8BD43DCA4}" presName="root" presStyleCnt="0">
        <dgm:presLayoutVars>
          <dgm:dir/>
          <dgm:resizeHandles val="exact"/>
        </dgm:presLayoutVars>
      </dgm:prSet>
      <dgm:spPr/>
    </dgm:pt>
    <dgm:pt modelId="{B6EB5337-3DBD-40C4-8D5D-B3E9DB4C8784}" type="pres">
      <dgm:prSet presAssocID="{C6EDAD5B-BEF3-453A-A967-0340ACAED328}" presName="compNode" presStyleCnt="0"/>
      <dgm:spPr/>
    </dgm:pt>
    <dgm:pt modelId="{96542D21-BDC6-4832-95A5-4C17986F981F}" type="pres">
      <dgm:prSet presAssocID="{C6EDAD5B-BEF3-453A-A967-0340ACAED328}" presName="bgRect" presStyleLbl="bgShp" presStyleIdx="0" presStyleCnt="2"/>
      <dgm:spPr/>
    </dgm:pt>
    <dgm:pt modelId="{5915390D-32F7-464D-90F7-E1BC9491E507}" type="pres">
      <dgm:prSet presAssocID="{C6EDAD5B-BEF3-453A-A967-0340ACAED32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6168F86B-3245-4874-B28E-C7851834EEE5}" type="pres">
      <dgm:prSet presAssocID="{C6EDAD5B-BEF3-453A-A967-0340ACAED328}" presName="spaceRect" presStyleCnt="0"/>
      <dgm:spPr/>
    </dgm:pt>
    <dgm:pt modelId="{CCA8D84B-236E-47F1-A9CF-7DA2BED2D0AE}" type="pres">
      <dgm:prSet presAssocID="{C6EDAD5B-BEF3-453A-A967-0340ACAED328}" presName="parTx" presStyleLbl="revTx" presStyleIdx="0" presStyleCnt="2">
        <dgm:presLayoutVars>
          <dgm:chMax val="0"/>
          <dgm:chPref val="0"/>
        </dgm:presLayoutVars>
      </dgm:prSet>
      <dgm:spPr/>
    </dgm:pt>
    <dgm:pt modelId="{EFB6294F-3EEE-446A-957C-44C970B8090E}" type="pres">
      <dgm:prSet presAssocID="{61B4DD3C-B1A9-4FAC-81C8-F826DBA1EF81}" presName="sibTrans" presStyleCnt="0"/>
      <dgm:spPr/>
    </dgm:pt>
    <dgm:pt modelId="{D349001F-B988-46EE-AA1C-E30E0184BFEF}" type="pres">
      <dgm:prSet presAssocID="{25C5F5AE-E8F8-4D30-AF5E-61D347E48852}" presName="compNode" presStyleCnt="0"/>
      <dgm:spPr/>
    </dgm:pt>
    <dgm:pt modelId="{BFFB851E-2D52-4ABB-941C-6FBE2740D7C8}" type="pres">
      <dgm:prSet presAssocID="{25C5F5AE-E8F8-4D30-AF5E-61D347E48852}" presName="bgRect" presStyleLbl="bgShp" presStyleIdx="1" presStyleCnt="2"/>
      <dgm:spPr/>
    </dgm:pt>
    <dgm:pt modelId="{45C2F704-B631-4E15-92FB-8B457174C1B6}" type="pres">
      <dgm:prSet presAssocID="{25C5F5AE-E8F8-4D30-AF5E-61D347E4885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nset scene"/>
        </a:ext>
      </dgm:extLst>
    </dgm:pt>
    <dgm:pt modelId="{A835CC82-EF82-44B1-AB8A-0230CCBFC65E}" type="pres">
      <dgm:prSet presAssocID="{25C5F5AE-E8F8-4D30-AF5E-61D347E48852}" presName="spaceRect" presStyleCnt="0"/>
      <dgm:spPr/>
    </dgm:pt>
    <dgm:pt modelId="{0183C9C0-5983-4E4A-A00E-53C681E870E4}" type="pres">
      <dgm:prSet presAssocID="{25C5F5AE-E8F8-4D30-AF5E-61D347E48852}" presName="parTx" presStyleLbl="revTx" presStyleIdx="1" presStyleCnt="2">
        <dgm:presLayoutVars>
          <dgm:chMax val="0"/>
          <dgm:chPref val="0"/>
        </dgm:presLayoutVars>
      </dgm:prSet>
      <dgm:spPr/>
    </dgm:pt>
  </dgm:ptLst>
  <dgm:cxnLst>
    <dgm:cxn modelId="{7DAEFA0E-6152-418F-86E7-7F147220AE9E}" type="presOf" srcId="{25C5F5AE-E8F8-4D30-AF5E-61D347E48852}" destId="{0183C9C0-5983-4E4A-A00E-53C681E870E4}" srcOrd="0" destOrd="0" presId="urn:microsoft.com/office/officeart/2018/2/layout/IconVerticalSolidList"/>
    <dgm:cxn modelId="{B2F4DA33-0C29-4C7B-9518-EE68E40302BE}" srcId="{B8EBBE4D-E89D-44CB-87BD-C8A8BD43DCA4}" destId="{C6EDAD5B-BEF3-453A-A967-0340ACAED328}" srcOrd="0" destOrd="0" parTransId="{9D2E95C0-F0A9-4B2A-B541-5F8E46B9F768}" sibTransId="{61B4DD3C-B1A9-4FAC-81C8-F826DBA1EF81}"/>
    <dgm:cxn modelId="{B9B6415D-7C71-45AF-8AFC-4EE114B7298A}" type="presOf" srcId="{B8EBBE4D-E89D-44CB-87BD-C8A8BD43DCA4}" destId="{8B3AF854-0D00-441A-945D-28F873968CFD}" srcOrd="0" destOrd="0" presId="urn:microsoft.com/office/officeart/2018/2/layout/IconVerticalSolidList"/>
    <dgm:cxn modelId="{43426868-6F46-40D2-AE4A-28C5B9299710}" type="presOf" srcId="{C6EDAD5B-BEF3-453A-A967-0340ACAED328}" destId="{CCA8D84B-236E-47F1-A9CF-7DA2BED2D0AE}" srcOrd="0" destOrd="0" presId="urn:microsoft.com/office/officeart/2018/2/layout/IconVerticalSolidList"/>
    <dgm:cxn modelId="{E0D3B46B-29CF-432C-9C0D-E886BD5BF063}" srcId="{B8EBBE4D-E89D-44CB-87BD-C8A8BD43DCA4}" destId="{25C5F5AE-E8F8-4D30-AF5E-61D347E48852}" srcOrd="1" destOrd="0" parTransId="{4D9AAE99-4203-491F-A23B-47F64F7DB682}" sibTransId="{318C3C99-4E22-479D-B201-A06611A2498A}"/>
    <dgm:cxn modelId="{7D976B27-889D-42D4-AC98-08207663CA74}" type="presParOf" srcId="{8B3AF854-0D00-441A-945D-28F873968CFD}" destId="{B6EB5337-3DBD-40C4-8D5D-B3E9DB4C8784}" srcOrd="0" destOrd="0" presId="urn:microsoft.com/office/officeart/2018/2/layout/IconVerticalSolidList"/>
    <dgm:cxn modelId="{0B8D1E1C-8DF0-4C11-BCDD-5C809EE875BA}" type="presParOf" srcId="{B6EB5337-3DBD-40C4-8D5D-B3E9DB4C8784}" destId="{96542D21-BDC6-4832-95A5-4C17986F981F}" srcOrd="0" destOrd="0" presId="urn:microsoft.com/office/officeart/2018/2/layout/IconVerticalSolidList"/>
    <dgm:cxn modelId="{BE9FF907-F22D-4348-8D55-92C527893078}" type="presParOf" srcId="{B6EB5337-3DBD-40C4-8D5D-B3E9DB4C8784}" destId="{5915390D-32F7-464D-90F7-E1BC9491E507}" srcOrd="1" destOrd="0" presId="urn:microsoft.com/office/officeart/2018/2/layout/IconVerticalSolidList"/>
    <dgm:cxn modelId="{CDA7379B-5FA4-44C3-804D-AA5179FAB6A1}" type="presParOf" srcId="{B6EB5337-3DBD-40C4-8D5D-B3E9DB4C8784}" destId="{6168F86B-3245-4874-B28E-C7851834EEE5}" srcOrd="2" destOrd="0" presId="urn:microsoft.com/office/officeart/2018/2/layout/IconVerticalSolidList"/>
    <dgm:cxn modelId="{712A4203-E506-4084-9DF0-BDB3AE423BC8}" type="presParOf" srcId="{B6EB5337-3DBD-40C4-8D5D-B3E9DB4C8784}" destId="{CCA8D84B-236E-47F1-A9CF-7DA2BED2D0AE}" srcOrd="3" destOrd="0" presId="urn:microsoft.com/office/officeart/2018/2/layout/IconVerticalSolidList"/>
    <dgm:cxn modelId="{0DAA1F0B-17F0-48AF-BB94-FE3FC169EB67}" type="presParOf" srcId="{8B3AF854-0D00-441A-945D-28F873968CFD}" destId="{EFB6294F-3EEE-446A-957C-44C970B8090E}" srcOrd="1" destOrd="0" presId="urn:microsoft.com/office/officeart/2018/2/layout/IconVerticalSolidList"/>
    <dgm:cxn modelId="{24177E6F-480F-475D-A535-3078CFA78FE9}" type="presParOf" srcId="{8B3AF854-0D00-441A-945D-28F873968CFD}" destId="{D349001F-B988-46EE-AA1C-E30E0184BFEF}" srcOrd="2" destOrd="0" presId="urn:microsoft.com/office/officeart/2018/2/layout/IconVerticalSolidList"/>
    <dgm:cxn modelId="{E92F7FA7-16A7-4B7A-BC63-32C43B4708EF}" type="presParOf" srcId="{D349001F-B988-46EE-AA1C-E30E0184BFEF}" destId="{BFFB851E-2D52-4ABB-941C-6FBE2740D7C8}" srcOrd="0" destOrd="0" presId="urn:microsoft.com/office/officeart/2018/2/layout/IconVerticalSolidList"/>
    <dgm:cxn modelId="{792D201B-04B1-4253-AF2E-67AE4EFCD49C}" type="presParOf" srcId="{D349001F-B988-46EE-AA1C-E30E0184BFEF}" destId="{45C2F704-B631-4E15-92FB-8B457174C1B6}" srcOrd="1" destOrd="0" presId="urn:microsoft.com/office/officeart/2018/2/layout/IconVerticalSolidList"/>
    <dgm:cxn modelId="{F5D16075-7425-4111-91E2-6C55F345599D}" type="presParOf" srcId="{D349001F-B988-46EE-AA1C-E30E0184BFEF}" destId="{A835CC82-EF82-44B1-AB8A-0230CCBFC65E}" srcOrd="2" destOrd="0" presId="urn:microsoft.com/office/officeart/2018/2/layout/IconVerticalSolidList"/>
    <dgm:cxn modelId="{EC72683F-39AF-4A39-851D-CA07121E2BA2}" type="presParOf" srcId="{D349001F-B988-46EE-AA1C-E30E0184BFEF}" destId="{0183C9C0-5983-4E4A-A00E-53C681E870E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66E8E55-30F3-48D9-8C21-C37ABA0FF68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9B4E8AC-D175-407F-8F30-629F806B6BD2}">
      <dgm:prSet/>
      <dgm:spPr/>
      <dgm:t>
        <a:bodyPr/>
        <a:lstStyle/>
        <a:p>
          <a:pPr>
            <a:lnSpc>
              <a:spcPct val="100000"/>
            </a:lnSpc>
          </a:pPr>
          <a:r>
            <a:rPr lang="en-GB" b="1" dirty="0"/>
            <a:t>Improve collaboration and communication</a:t>
          </a:r>
          <a:r>
            <a:rPr lang="en-GB" dirty="0"/>
            <a:t>: within a short period of time documents can easily be accessed, shared with associate when needed to compared to the paper system where documents can only be shared physically.</a:t>
          </a:r>
          <a:endParaRPr lang="en-US" dirty="0"/>
        </a:p>
      </dgm:t>
    </dgm:pt>
    <dgm:pt modelId="{C7A26200-9745-4023-9B8C-C5E64572D288}" type="parTrans" cxnId="{8D1DF355-260E-4475-866A-31D0A1F8148C}">
      <dgm:prSet/>
      <dgm:spPr/>
      <dgm:t>
        <a:bodyPr/>
        <a:lstStyle/>
        <a:p>
          <a:endParaRPr lang="en-US"/>
        </a:p>
      </dgm:t>
    </dgm:pt>
    <dgm:pt modelId="{C928DD98-7C47-4E72-98D0-70248933ECD8}" type="sibTrans" cxnId="{8D1DF355-260E-4475-866A-31D0A1F8148C}">
      <dgm:prSet/>
      <dgm:spPr/>
      <dgm:t>
        <a:bodyPr/>
        <a:lstStyle/>
        <a:p>
          <a:pPr>
            <a:lnSpc>
              <a:spcPct val="100000"/>
            </a:lnSpc>
          </a:pPr>
          <a:endParaRPr lang="en-US"/>
        </a:p>
      </dgm:t>
    </dgm:pt>
    <dgm:pt modelId="{116D8DD1-DBA9-44F2-BB59-D87CC3F03089}">
      <dgm:prSet/>
      <dgm:spPr/>
      <dgm:t>
        <a:bodyPr/>
        <a:lstStyle/>
        <a:p>
          <a:pPr>
            <a:lnSpc>
              <a:spcPct val="100000"/>
            </a:lnSpc>
          </a:pPr>
          <a:r>
            <a:rPr lang="en-GB" b="1" dirty="0"/>
            <a:t>Stay connected: </a:t>
          </a:r>
          <a:r>
            <a:rPr lang="en-GB" dirty="0"/>
            <a:t>MS keeps the staff connected and updated always. Staff can join meetings anytime, anywhere as it can be used on smartphones, this makes it easy to used. </a:t>
          </a:r>
          <a:endParaRPr lang="en-US" dirty="0"/>
        </a:p>
      </dgm:t>
    </dgm:pt>
    <dgm:pt modelId="{566F7A57-D07B-4E9B-8A37-D12594153B45}" type="parTrans" cxnId="{14D444B6-685A-427F-AACF-3EF19C3D67BA}">
      <dgm:prSet/>
      <dgm:spPr/>
      <dgm:t>
        <a:bodyPr/>
        <a:lstStyle/>
        <a:p>
          <a:endParaRPr lang="en-US"/>
        </a:p>
      </dgm:t>
    </dgm:pt>
    <dgm:pt modelId="{AC08EFB0-FD8B-4255-B7EB-9BB6B040E9E7}" type="sibTrans" cxnId="{14D444B6-685A-427F-AACF-3EF19C3D67BA}">
      <dgm:prSet/>
      <dgm:spPr/>
      <dgm:t>
        <a:bodyPr/>
        <a:lstStyle/>
        <a:p>
          <a:pPr>
            <a:lnSpc>
              <a:spcPct val="100000"/>
            </a:lnSpc>
          </a:pPr>
          <a:endParaRPr lang="en-US"/>
        </a:p>
      </dgm:t>
    </dgm:pt>
    <dgm:pt modelId="{1D28CBD2-D50A-4385-9DBF-45B1AA14C7F9}">
      <dgm:prSet/>
      <dgm:spPr/>
      <dgm:t>
        <a:bodyPr/>
        <a:lstStyle/>
        <a:p>
          <a:pPr>
            <a:lnSpc>
              <a:spcPct val="100000"/>
            </a:lnSpc>
          </a:pPr>
          <a:r>
            <a:rPr lang="en-GB" b="1"/>
            <a:t>fewer emails: </a:t>
          </a:r>
          <a:r>
            <a:rPr lang="en-GB"/>
            <a:t>reduces emails been sent among staff, with MS teams calls can be made either video or audio. </a:t>
          </a:r>
          <a:endParaRPr lang="en-US"/>
        </a:p>
      </dgm:t>
    </dgm:pt>
    <dgm:pt modelId="{4865EE3F-07F5-413B-928F-50BAF94CFFA6}" type="parTrans" cxnId="{265E0A8B-97C2-4AD0-86C7-D281521FBDC5}">
      <dgm:prSet/>
      <dgm:spPr/>
      <dgm:t>
        <a:bodyPr/>
        <a:lstStyle/>
        <a:p>
          <a:endParaRPr lang="en-US"/>
        </a:p>
      </dgm:t>
    </dgm:pt>
    <dgm:pt modelId="{4374C00A-63FB-4D58-8E4D-F8E376BE640B}" type="sibTrans" cxnId="{265E0A8B-97C2-4AD0-86C7-D281521FBDC5}">
      <dgm:prSet/>
      <dgm:spPr/>
      <dgm:t>
        <a:bodyPr/>
        <a:lstStyle/>
        <a:p>
          <a:pPr>
            <a:lnSpc>
              <a:spcPct val="100000"/>
            </a:lnSpc>
          </a:pPr>
          <a:endParaRPr lang="en-US"/>
        </a:p>
      </dgm:t>
    </dgm:pt>
    <dgm:pt modelId="{93CC8A6D-B0EC-4171-9789-CEA5327F2FD4}">
      <dgm:prSet/>
      <dgm:spPr/>
      <dgm:t>
        <a:bodyPr/>
        <a:lstStyle/>
        <a:p>
          <a:pPr>
            <a:lnSpc>
              <a:spcPct val="100000"/>
            </a:lnSpc>
          </a:pPr>
          <a:r>
            <a:rPr lang="en-GB" b="1"/>
            <a:t>File sharing: </a:t>
          </a:r>
          <a:r>
            <a:rPr lang="en-GB"/>
            <a:t>MS teams can save files at their fingertips for when and as they need it and can be access on any devices using share point and one drive embedded onto teams. </a:t>
          </a:r>
          <a:endParaRPr lang="en-US"/>
        </a:p>
      </dgm:t>
    </dgm:pt>
    <dgm:pt modelId="{EF80D755-99AF-45E6-A002-D8845A8D6B90}" type="parTrans" cxnId="{B15C58FB-AEAD-4CFA-9E6D-55719365C9C9}">
      <dgm:prSet/>
      <dgm:spPr/>
      <dgm:t>
        <a:bodyPr/>
        <a:lstStyle/>
        <a:p>
          <a:endParaRPr lang="en-US"/>
        </a:p>
      </dgm:t>
    </dgm:pt>
    <dgm:pt modelId="{E6AA4959-F75C-4AC2-B8EB-0409B72741EA}" type="sibTrans" cxnId="{B15C58FB-AEAD-4CFA-9E6D-55719365C9C9}">
      <dgm:prSet/>
      <dgm:spPr/>
      <dgm:t>
        <a:bodyPr/>
        <a:lstStyle/>
        <a:p>
          <a:pPr>
            <a:lnSpc>
              <a:spcPct val="100000"/>
            </a:lnSpc>
          </a:pPr>
          <a:endParaRPr lang="en-US"/>
        </a:p>
      </dgm:t>
    </dgm:pt>
    <dgm:pt modelId="{E7A4525F-6666-4B1A-A482-17F5B1ABBE0C}">
      <dgm:prSet/>
      <dgm:spPr/>
      <dgm:t>
        <a:bodyPr/>
        <a:lstStyle/>
        <a:p>
          <a:pPr>
            <a:lnSpc>
              <a:spcPct val="100000"/>
            </a:lnSpc>
          </a:pPr>
          <a:r>
            <a:rPr lang="en-GB" b="1"/>
            <a:t>Improve productivity: </a:t>
          </a:r>
          <a:r>
            <a:rPr lang="en-GB"/>
            <a:t>less time is spent when finding information and everything is found on one app, groups chats can be made for different purposes, images, videos links can also be share on MS teams. </a:t>
          </a:r>
          <a:endParaRPr lang="en-US"/>
        </a:p>
      </dgm:t>
    </dgm:pt>
    <dgm:pt modelId="{FC106F6F-3C66-4AA4-ADB9-18D9C4578D87}" type="parTrans" cxnId="{49D9AE6E-3955-4DAC-9D06-C77312FCAC8C}">
      <dgm:prSet/>
      <dgm:spPr/>
      <dgm:t>
        <a:bodyPr/>
        <a:lstStyle/>
        <a:p>
          <a:endParaRPr lang="en-US"/>
        </a:p>
      </dgm:t>
    </dgm:pt>
    <dgm:pt modelId="{4A664BCC-3D7B-4656-9CC5-A3E3513D9317}" type="sibTrans" cxnId="{49D9AE6E-3955-4DAC-9D06-C77312FCAC8C}">
      <dgm:prSet/>
      <dgm:spPr/>
      <dgm:t>
        <a:bodyPr/>
        <a:lstStyle/>
        <a:p>
          <a:pPr>
            <a:lnSpc>
              <a:spcPct val="100000"/>
            </a:lnSpc>
          </a:pPr>
          <a:endParaRPr lang="en-US"/>
        </a:p>
      </dgm:t>
    </dgm:pt>
    <dgm:pt modelId="{FD0B042A-8566-4E36-86D7-9F955B28F80F}">
      <dgm:prSet/>
      <dgm:spPr/>
      <dgm:t>
        <a:bodyPr/>
        <a:lstStyle/>
        <a:p>
          <a:pPr>
            <a:lnSpc>
              <a:spcPct val="100000"/>
            </a:lnSpc>
          </a:pPr>
          <a:r>
            <a:rPr lang="en-GB" b="1"/>
            <a:t>Streamlined: </a:t>
          </a:r>
          <a:r>
            <a:rPr lang="en-GB"/>
            <a:t>Staffs will be able to focus and the more important and things that matters , this will save time and reduced stress in finding missing documents. </a:t>
          </a:r>
          <a:endParaRPr lang="en-US"/>
        </a:p>
      </dgm:t>
    </dgm:pt>
    <dgm:pt modelId="{47E483BF-9306-4BDB-9714-E1280E2FDB06}" type="parTrans" cxnId="{F1E4FC72-3C44-4E22-B308-FD4FE89D001B}">
      <dgm:prSet/>
      <dgm:spPr/>
      <dgm:t>
        <a:bodyPr/>
        <a:lstStyle/>
        <a:p>
          <a:endParaRPr lang="en-US"/>
        </a:p>
      </dgm:t>
    </dgm:pt>
    <dgm:pt modelId="{5C6F320A-A821-4DAF-8147-917CB548F0CE}" type="sibTrans" cxnId="{F1E4FC72-3C44-4E22-B308-FD4FE89D001B}">
      <dgm:prSet/>
      <dgm:spPr/>
      <dgm:t>
        <a:bodyPr/>
        <a:lstStyle/>
        <a:p>
          <a:endParaRPr lang="en-US"/>
        </a:p>
      </dgm:t>
    </dgm:pt>
    <dgm:pt modelId="{7A3ADC61-CB27-4BCB-B401-8BDE4D59C048}" type="pres">
      <dgm:prSet presAssocID="{B66E8E55-30F3-48D9-8C21-C37ABA0FF685}" presName="root" presStyleCnt="0">
        <dgm:presLayoutVars>
          <dgm:dir/>
          <dgm:resizeHandles val="exact"/>
        </dgm:presLayoutVars>
      </dgm:prSet>
      <dgm:spPr/>
    </dgm:pt>
    <dgm:pt modelId="{2CAA6487-B1D1-4993-8943-63DD61F7F70D}" type="pres">
      <dgm:prSet presAssocID="{B66E8E55-30F3-48D9-8C21-C37ABA0FF685}" presName="container" presStyleCnt="0">
        <dgm:presLayoutVars>
          <dgm:dir/>
          <dgm:resizeHandles val="exact"/>
        </dgm:presLayoutVars>
      </dgm:prSet>
      <dgm:spPr/>
    </dgm:pt>
    <dgm:pt modelId="{93318E76-C903-42AB-8F96-301F3BC67DC9}" type="pres">
      <dgm:prSet presAssocID="{D9B4E8AC-D175-407F-8F30-629F806B6BD2}" presName="compNode" presStyleCnt="0"/>
      <dgm:spPr/>
    </dgm:pt>
    <dgm:pt modelId="{074A1D57-B47E-4E35-A023-649FC3CA57D2}" type="pres">
      <dgm:prSet presAssocID="{D9B4E8AC-D175-407F-8F30-629F806B6BD2}" presName="iconBgRect" presStyleLbl="bgShp" presStyleIdx="0" presStyleCnt="6"/>
      <dgm:spPr/>
    </dgm:pt>
    <dgm:pt modelId="{63DE0304-CC71-405D-A604-2155CB792917}" type="pres">
      <dgm:prSet presAssocID="{D9B4E8AC-D175-407F-8F30-629F806B6BD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725808DA-881C-449B-B373-991CB77A798A}" type="pres">
      <dgm:prSet presAssocID="{D9B4E8AC-D175-407F-8F30-629F806B6BD2}" presName="spaceRect" presStyleCnt="0"/>
      <dgm:spPr/>
    </dgm:pt>
    <dgm:pt modelId="{9F881537-8F47-4529-8327-53026EA9D26C}" type="pres">
      <dgm:prSet presAssocID="{D9B4E8AC-D175-407F-8F30-629F806B6BD2}" presName="textRect" presStyleLbl="revTx" presStyleIdx="0" presStyleCnt="6">
        <dgm:presLayoutVars>
          <dgm:chMax val="1"/>
          <dgm:chPref val="1"/>
        </dgm:presLayoutVars>
      </dgm:prSet>
      <dgm:spPr/>
    </dgm:pt>
    <dgm:pt modelId="{636E76E7-33B8-4F9F-8D1B-226BF50FDB39}" type="pres">
      <dgm:prSet presAssocID="{C928DD98-7C47-4E72-98D0-70248933ECD8}" presName="sibTrans" presStyleLbl="sibTrans2D1" presStyleIdx="0" presStyleCnt="0"/>
      <dgm:spPr/>
    </dgm:pt>
    <dgm:pt modelId="{30BE1F0A-1D51-466F-9A6A-0A5CBFF347AC}" type="pres">
      <dgm:prSet presAssocID="{116D8DD1-DBA9-44F2-BB59-D87CC3F03089}" presName="compNode" presStyleCnt="0"/>
      <dgm:spPr/>
    </dgm:pt>
    <dgm:pt modelId="{9E45B022-E8DF-46CB-BE7E-EE6EAA26DC51}" type="pres">
      <dgm:prSet presAssocID="{116D8DD1-DBA9-44F2-BB59-D87CC3F03089}" presName="iconBgRect" presStyleLbl="bgShp" presStyleIdx="1" presStyleCnt="6"/>
      <dgm:spPr/>
    </dgm:pt>
    <dgm:pt modelId="{F4FBB4E2-A80E-439F-A9AA-B2B3E17D8453}" type="pres">
      <dgm:prSet presAssocID="{116D8DD1-DBA9-44F2-BB59-D87CC3F0308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8EB445F5-1734-4195-9010-C382B111F9AF}" type="pres">
      <dgm:prSet presAssocID="{116D8DD1-DBA9-44F2-BB59-D87CC3F03089}" presName="spaceRect" presStyleCnt="0"/>
      <dgm:spPr/>
    </dgm:pt>
    <dgm:pt modelId="{61762046-E4E7-4A2A-971A-F1AB35D4C6D0}" type="pres">
      <dgm:prSet presAssocID="{116D8DD1-DBA9-44F2-BB59-D87CC3F03089}" presName="textRect" presStyleLbl="revTx" presStyleIdx="1" presStyleCnt="6">
        <dgm:presLayoutVars>
          <dgm:chMax val="1"/>
          <dgm:chPref val="1"/>
        </dgm:presLayoutVars>
      </dgm:prSet>
      <dgm:spPr/>
    </dgm:pt>
    <dgm:pt modelId="{FAA54AFE-557E-4F78-A8BF-D8A8BCA9944D}" type="pres">
      <dgm:prSet presAssocID="{AC08EFB0-FD8B-4255-B7EB-9BB6B040E9E7}" presName="sibTrans" presStyleLbl="sibTrans2D1" presStyleIdx="0" presStyleCnt="0"/>
      <dgm:spPr/>
    </dgm:pt>
    <dgm:pt modelId="{079E170A-A9EA-4784-9443-7745B6FAA8E8}" type="pres">
      <dgm:prSet presAssocID="{1D28CBD2-D50A-4385-9DBF-45B1AA14C7F9}" presName="compNode" presStyleCnt="0"/>
      <dgm:spPr/>
    </dgm:pt>
    <dgm:pt modelId="{D532833F-5276-4CE5-8EEE-3ED2C33BB219}" type="pres">
      <dgm:prSet presAssocID="{1D28CBD2-D50A-4385-9DBF-45B1AA14C7F9}" presName="iconBgRect" presStyleLbl="bgShp" presStyleIdx="2" presStyleCnt="6"/>
      <dgm:spPr/>
    </dgm:pt>
    <dgm:pt modelId="{CEF293FF-2D8D-4F8F-8057-3D1633529FA5}" type="pres">
      <dgm:prSet presAssocID="{1D28CBD2-D50A-4385-9DBF-45B1AA14C7F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peaker Phone"/>
        </a:ext>
      </dgm:extLst>
    </dgm:pt>
    <dgm:pt modelId="{DE81D410-8487-4321-91C1-D4C7AE36724C}" type="pres">
      <dgm:prSet presAssocID="{1D28CBD2-D50A-4385-9DBF-45B1AA14C7F9}" presName="spaceRect" presStyleCnt="0"/>
      <dgm:spPr/>
    </dgm:pt>
    <dgm:pt modelId="{5286EF59-BB98-41AC-B869-7B67CADCE29D}" type="pres">
      <dgm:prSet presAssocID="{1D28CBD2-D50A-4385-9DBF-45B1AA14C7F9}" presName="textRect" presStyleLbl="revTx" presStyleIdx="2" presStyleCnt="6">
        <dgm:presLayoutVars>
          <dgm:chMax val="1"/>
          <dgm:chPref val="1"/>
        </dgm:presLayoutVars>
      </dgm:prSet>
      <dgm:spPr/>
    </dgm:pt>
    <dgm:pt modelId="{0D3A10F6-A539-449C-8C37-7766BC820674}" type="pres">
      <dgm:prSet presAssocID="{4374C00A-63FB-4D58-8E4D-F8E376BE640B}" presName="sibTrans" presStyleLbl="sibTrans2D1" presStyleIdx="0" presStyleCnt="0"/>
      <dgm:spPr/>
    </dgm:pt>
    <dgm:pt modelId="{53C18119-A38C-47A2-B70D-87C941C44312}" type="pres">
      <dgm:prSet presAssocID="{93CC8A6D-B0EC-4171-9789-CEA5327F2FD4}" presName="compNode" presStyleCnt="0"/>
      <dgm:spPr/>
    </dgm:pt>
    <dgm:pt modelId="{B6E15EB2-A339-4DAE-81DA-2A8A750090E9}" type="pres">
      <dgm:prSet presAssocID="{93CC8A6D-B0EC-4171-9789-CEA5327F2FD4}" presName="iconBgRect" presStyleLbl="bgShp" presStyleIdx="3" presStyleCnt="6"/>
      <dgm:spPr/>
    </dgm:pt>
    <dgm:pt modelId="{AD4B550E-D3DE-4516-8DF6-7D2765B16301}" type="pres">
      <dgm:prSet presAssocID="{93CC8A6D-B0EC-4171-9789-CEA5327F2FD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Folder"/>
        </a:ext>
      </dgm:extLst>
    </dgm:pt>
    <dgm:pt modelId="{5DA3E4A7-9219-47F9-9362-69CA9E504FFF}" type="pres">
      <dgm:prSet presAssocID="{93CC8A6D-B0EC-4171-9789-CEA5327F2FD4}" presName="spaceRect" presStyleCnt="0"/>
      <dgm:spPr/>
    </dgm:pt>
    <dgm:pt modelId="{216AD6E1-B8CD-4340-B4CB-19EC02BE21DD}" type="pres">
      <dgm:prSet presAssocID="{93CC8A6D-B0EC-4171-9789-CEA5327F2FD4}" presName="textRect" presStyleLbl="revTx" presStyleIdx="3" presStyleCnt="6">
        <dgm:presLayoutVars>
          <dgm:chMax val="1"/>
          <dgm:chPref val="1"/>
        </dgm:presLayoutVars>
      </dgm:prSet>
      <dgm:spPr/>
    </dgm:pt>
    <dgm:pt modelId="{CF7BAD00-9E5C-48B1-A251-F2ECC5387030}" type="pres">
      <dgm:prSet presAssocID="{E6AA4959-F75C-4AC2-B8EB-0409B72741EA}" presName="sibTrans" presStyleLbl="sibTrans2D1" presStyleIdx="0" presStyleCnt="0"/>
      <dgm:spPr/>
    </dgm:pt>
    <dgm:pt modelId="{7671D299-7504-4055-B1AF-851F9F624367}" type="pres">
      <dgm:prSet presAssocID="{E7A4525F-6666-4B1A-A482-17F5B1ABBE0C}" presName="compNode" presStyleCnt="0"/>
      <dgm:spPr/>
    </dgm:pt>
    <dgm:pt modelId="{C7D7596C-C72E-4C18-9A0D-09ACCF1AB127}" type="pres">
      <dgm:prSet presAssocID="{E7A4525F-6666-4B1A-A482-17F5B1ABBE0C}" presName="iconBgRect" presStyleLbl="bgShp" presStyleIdx="4" presStyleCnt="6"/>
      <dgm:spPr/>
    </dgm:pt>
    <dgm:pt modelId="{E383FCB4-E4BF-4048-B4FD-159A1CE8AA88}" type="pres">
      <dgm:prSet presAssocID="{E7A4525F-6666-4B1A-A482-17F5B1ABBE0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Bubble"/>
        </a:ext>
      </dgm:extLst>
    </dgm:pt>
    <dgm:pt modelId="{1709F7A1-011A-42CB-9E5C-687D7E6F5C70}" type="pres">
      <dgm:prSet presAssocID="{E7A4525F-6666-4B1A-A482-17F5B1ABBE0C}" presName="spaceRect" presStyleCnt="0"/>
      <dgm:spPr/>
    </dgm:pt>
    <dgm:pt modelId="{059CCECB-FB76-47FA-B569-AF7314FD23F0}" type="pres">
      <dgm:prSet presAssocID="{E7A4525F-6666-4B1A-A482-17F5B1ABBE0C}" presName="textRect" presStyleLbl="revTx" presStyleIdx="4" presStyleCnt="6">
        <dgm:presLayoutVars>
          <dgm:chMax val="1"/>
          <dgm:chPref val="1"/>
        </dgm:presLayoutVars>
      </dgm:prSet>
      <dgm:spPr/>
    </dgm:pt>
    <dgm:pt modelId="{37F67A81-746E-423F-B452-641AC8D554D4}" type="pres">
      <dgm:prSet presAssocID="{4A664BCC-3D7B-4656-9CC5-A3E3513D9317}" presName="sibTrans" presStyleLbl="sibTrans2D1" presStyleIdx="0" presStyleCnt="0"/>
      <dgm:spPr/>
    </dgm:pt>
    <dgm:pt modelId="{7FE11908-2F5B-4635-B08D-BB715C377AC1}" type="pres">
      <dgm:prSet presAssocID="{FD0B042A-8566-4E36-86D7-9F955B28F80F}" presName="compNode" presStyleCnt="0"/>
      <dgm:spPr/>
    </dgm:pt>
    <dgm:pt modelId="{C4DA59E7-0C0D-4A0A-983A-B797AC9B8A4D}" type="pres">
      <dgm:prSet presAssocID="{FD0B042A-8566-4E36-86D7-9F955B28F80F}" presName="iconBgRect" presStyleLbl="bgShp" presStyleIdx="5" presStyleCnt="6"/>
      <dgm:spPr/>
    </dgm:pt>
    <dgm:pt modelId="{B96D9917-A5C6-4C87-A42F-AE80E6C89C02}" type="pres">
      <dgm:prSet presAssocID="{FD0B042A-8566-4E36-86D7-9F955B28F80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inimise"/>
        </a:ext>
      </dgm:extLst>
    </dgm:pt>
    <dgm:pt modelId="{5F0BB47F-ED17-4CAC-8908-1F0C8F3464D4}" type="pres">
      <dgm:prSet presAssocID="{FD0B042A-8566-4E36-86D7-9F955B28F80F}" presName="spaceRect" presStyleCnt="0"/>
      <dgm:spPr/>
    </dgm:pt>
    <dgm:pt modelId="{B5518535-F716-4A2E-B09D-6CFC5F982D20}" type="pres">
      <dgm:prSet presAssocID="{FD0B042A-8566-4E36-86D7-9F955B28F80F}" presName="textRect" presStyleLbl="revTx" presStyleIdx="5" presStyleCnt="6">
        <dgm:presLayoutVars>
          <dgm:chMax val="1"/>
          <dgm:chPref val="1"/>
        </dgm:presLayoutVars>
      </dgm:prSet>
      <dgm:spPr/>
    </dgm:pt>
  </dgm:ptLst>
  <dgm:cxnLst>
    <dgm:cxn modelId="{C4EF220C-0DDA-46FC-A598-8234898FDDC8}" type="presOf" srcId="{1D28CBD2-D50A-4385-9DBF-45B1AA14C7F9}" destId="{5286EF59-BB98-41AC-B869-7B67CADCE29D}" srcOrd="0" destOrd="0" presId="urn:microsoft.com/office/officeart/2018/2/layout/IconCircleList"/>
    <dgm:cxn modelId="{E2E25B17-46A2-4E80-9C8D-86A099C49CB2}" type="presOf" srcId="{AC08EFB0-FD8B-4255-B7EB-9BB6B040E9E7}" destId="{FAA54AFE-557E-4F78-A8BF-D8A8BCA9944D}" srcOrd="0" destOrd="0" presId="urn:microsoft.com/office/officeart/2018/2/layout/IconCircleList"/>
    <dgm:cxn modelId="{5481AD18-B722-4751-8F9B-3B3A9FFB852D}" type="presOf" srcId="{116D8DD1-DBA9-44F2-BB59-D87CC3F03089}" destId="{61762046-E4E7-4A2A-971A-F1AB35D4C6D0}" srcOrd="0" destOrd="0" presId="urn:microsoft.com/office/officeart/2018/2/layout/IconCircleList"/>
    <dgm:cxn modelId="{4FB86335-6EC3-49E7-8D55-5F9F5653953E}" type="presOf" srcId="{E6AA4959-F75C-4AC2-B8EB-0409B72741EA}" destId="{CF7BAD00-9E5C-48B1-A251-F2ECC5387030}" srcOrd="0" destOrd="0" presId="urn:microsoft.com/office/officeart/2018/2/layout/IconCircleList"/>
    <dgm:cxn modelId="{E05BAA38-A901-455B-AE5A-8ADF03DC2E43}" type="presOf" srcId="{4374C00A-63FB-4D58-8E4D-F8E376BE640B}" destId="{0D3A10F6-A539-449C-8C37-7766BC820674}" srcOrd="0" destOrd="0" presId="urn:microsoft.com/office/officeart/2018/2/layout/IconCircleList"/>
    <dgm:cxn modelId="{95274540-44AA-4B58-A244-12AAB25C4DDD}" type="presOf" srcId="{C928DD98-7C47-4E72-98D0-70248933ECD8}" destId="{636E76E7-33B8-4F9F-8D1B-226BF50FDB39}" srcOrd="0" destOrd="0" presId="urn:microsoft.com/office/officeart/2018/2/layout/IconCircleList"/>
    <dgm:cxn modelId="{49D9AE6E-3955-4DAC-9D06-C77312FCAC8C}" srcId="{B66E8E55-30F3-48D9-8C21-C37ABA0FF685}" destId="{E7A4525F-6666-4B1A-A482-17F5B1ABBE0C}" srcOrd="4" destOrd="0" parTransId="{FC106F6F-3C66-4AA4-ADB9-18D9C4578D87}" sibTransId="{4A664BCC-3D7B-4656-9CC5-A3E3513D9317}"/>
    <dgm:cxn modelId="{F1E4FC72-3C44-4E22-B308-FD4FE89D001B}" srcId="{B66E8E55-30F3-48D9-8C21-C37ABA0FF685}" destId="{FD0B042A-8566-4E36-86D7-9F955B28F80F}" srcOrd="5" destOrd="0" parTransId="{47E483BF-9306-4BDB-9714-E1280E2FDB06}" sibTransId="{5C6F320A-A821-4DAF-8147-917CB548F0CE}"/>
    <dgm:cxn modelId="{8D1DF355-260E-4475-866A-31D0A1F8148C}" srcId="{B66E8E55-30F3-48D9-8C21-C37ABA0FF685}" destId="{D9B4E8AC-D175-407F-8F30-629F806B6BD2}" srcOrd="0" destOrd="0" parTransId="{C7A26200-9745-4023-9B8C-C5E64572D288}" sibTransId="{C928DD98-7C47-4E72-98D0-70248933ECD8}"/>
    <dgm:cxn modelId="{E2D1D658-716F-41C3-A258-E9D3A5003A4C}" type="presOf" srcId="{B66E8E55-30F3-48D9-8C21-C37ABA0FF685}" destId="{7A3ADC61-CB27-4BCB-B401-8BDE4D59C048}" srcOrd="0" destOrd="0" presId="urn:microsoft.com/office/officeart/2018/2/layout/IconCircleList"/>
    <dgm:cxn modelId="{C6670986-624B-418A-89CF-F43931948477}" type="presOf" srcId="{E7A4525F-6666-4B1A-A482-17F5B1ABBE0C}" destId="{059CCECB-FB76-47FA-B569-AF7314FD23F0}" srcOrd="0" destOrd="0" presId="urn:microsoft.com/office/officeart/2018/2/layout/IconCircleList"/>
    <dgm:cxn modelId="{265E0A8B-97C2-4AD0-86C7-D281521FBDC5}" srcId="{B66E8E55-30F3-48D9-8C21-C37ABA0FF685}" destId="{1D28CBD2-D50A-4385-9DBF-45B1AA14C7F9}" srcOrd="2" destOrd="0" parTransId="{4865EE3F-07F5-413B-928F-50BAF94CFFA6}" sibTransId="{4374C00A-63FB-4D58-8E4D-F8E376BE640B}"/>
    <dgm:cxn modelId="{058644A3-56FC-4508-A395-D719BD5782D5}" type="presOf" srcId="{4A664BCC-3D7B-4656-9CC5-A3E3513D9317}" destId="{37F67A81-746E-423F-B452-641AC8D554D4}" srcOrd="0" destOrd="0" presId="urn:microsoft.com/office/officeart/2018/2/layout/IconCircleList"/>
    <dgm:cxn modelId="{697107B2-9C33-419D-A260-41DB38D9643D}" type="presOf" srcId="{FD0B042A-8566-4E36-86D7-9F955B28F80F}" destId="{B5518535-F716-4A2E-B09D-6CFC5F982D20}" srcOrd="0" destOrd="0" presId="urn:microsoft.com/office/officeart/2018/2/layout/IconCircleList"/>
    <dgm:cxn modelId="{14D444B6-685A-427F-AACF-3EF19C3D67BA}" srcId="{B66E8E55-30F3-48D9-8C21-C37ABA0FF685}" destId="{116D8DD1-DBA9-44F2-BB59-D87CC3F03089}" srcOrd="1" destOrd="0" parTransId="{566F7A57-D07B-4E9B-8A37-D12594153B45}" sibTransId="{AC08EFB0-FD8B-4255-B7EB-9BB6B040E9E7}"/>
    <dgm:cxn modelId="{22EF7CC0-2153-4485-ABF4-0359EB406318}" type="presOf" srcId="{D9B4E8AC-D175-407F-8F30-629F806B6BD2}" destId="{9F881537-8F47-4529-8327-53026EA9D26C}" srcOrd="0" destOrd="0" presId="urn:microsoft.com/office/officeart/2018/2/layout/IconCircleList"/>
    <dgm:cxn modelId="{6F9894E1-220B-43AF-A8F6-46F094A72063}" type="presOf" srcId="{93CC8A6D-B0EC-4171-9789-CEA5327F2FD4}" destId="{216AD6E1-B8CD-4340-B4CB-19EC02BE21DD}" srcOrd="0" destOrd="0" presId="urn:microsoft.com/office/officeart/2018/2/layout/IconCircleList"/>
    <dgm:cxn modelId="{B15C58FB-AEAD-4CFA-9E6D-55719365C9C9}" srcId="{B66E8E55-30F3-48D9-8C21-C37ABA0FF685}" destId="{93CC8A6D-B0EC-4171-9789-CEA5327F2FD4}" srcOrd="3" destOrd="0" parTransId="{EF80D755-99AF-45E6-A002-D8845A8D6B90}" sibTransId="{E6AA4959-F75C-4AC2-B8EB-0409B72741EA}"/>
    <dgm:cxn modelId="{B69A4ECB-8148-4AD9-A303-A584A104025E}" type="presParOf" srcId="{7A3ADC61-CB27-4BCB-B401-8BDE4D59C048}" destId="{2CAA6487-B1D1-4993-8943-63DD61F7F70D}" srcOrd="0" destOrd="0" presId="urn:microsoft.com/office/officeart/2018/2/layout/IconCircleList"/>
    <dgm:cxn modelId="{E14C1244-939E-4361-8AE0-40F2D4D034DB}" type="presParOf" srcId="{2CAA6487-B1D1-4993-8943-63DD61F7F70D}" destId="{93318E76-C903-42AB-8F96-301F3BC67DC9}" srcOrd="0" destOrd="0" presId="urn:microsoft.com/office/officeart/2018/2/layout/IconCircleList"/>
    <dgm:cxn modelId="{2B28AA2A-6EE0-46E5-98E6-883886493183}" type="presParOf" srcId="{93318E76-C903-42AB-8F96-301F3BC67DC9}" destId="{074A1D57-B47E-4E35-A023-649FC3CA57D2}" srcOrd="0" destOrd="0" presId="urn:microsoft.com/office/officeart/2018/2/layout/IconCircleList"/>
    <dgm:cxn modelId="{DBD1BB75-3230-4061-A62B-7F3FACB385F7}" type="presParOf" srcId="{93318E76-C903-42AB-8F96-301F3BC67DC9}" destId="{63DE0304-CC71-405D-A604-2155CB792917}" srcOrd="1" destOrd="0" presId="urn:microsoft.com/office/officeart/2018/2/layout/IconCircleList"/>
    <dgm:cxn modelId="{D2037540-06C4-4982-8190-BAE8FE483AAA}" type="presParOf" srcId="{93318E76-C903-42AB-8F96-301F3BC67DC9}" destId="{725808DA-881C-449B-B373-991CB77A798A}" srcOrd="2" destOrd="0" presId="urn:microsoft.com/office/officeart/2018/2/layout/IconCircleList"/>
    <dgm:cxn modelId="{DA094B6C-1AAD-4B1C-9C28-A772373C115B}" type="presParOf" srcId="{93318E76-C903-42AB-8F96-301F3BC67DC9}" destId="{9F881537-8F47-4529-8327-53026EA9D26C}" srcOrd="3" destOrd="0" presId="urn:microsoft.com/office/officeart/2018/2/layout/IconCircleList"/>
    <dgm:cxn modelId="{397B7DBE-4F6A-4489-96FD-78EF9FE999F7}" type="presParOf" srcId="{2CAA6487-B1D1-4993-8943-63DD61F7F70D}" destId="{636E76E7-33B8-4F9F-8D1B-226BF50FDB39}" srcOrd="1" destOrd="0" presId="urn:microsoft.com/office/officeart/2018/2/layout/IconCircleList"/>
    <dgm:cxn modelId="{DA3E511B-20C1-44EE-A36E-D3E3AD58FFFF}" type="presParOf" srcId="{2CAA6487-B1D1-4993-8943-63DD61F7F70D}" destId="{30BE1F0A-1D51-466F-9A6A-0A5CBFF347AC}" srcOrd="2" destOrd="0" presId="urn:microsoft.com/office/officeart/2018/2/layout/IconCircleList"/>
    <dgm:cxn modelId="{F404354C-4082-4EFD-8723-A18560828C55}" type="presParOf" srcId="{30BE1F0A-1D51-466F-9A6A-0A5CBFF347AC}" destId="{9E45B022-E8DF-46CB-BE7E-EE6EAA26DC51}" srcOrd="0" destOrd="0" presId="urn:microsoft.com/office/officeart/2018/2/layout/IconCircleList"/>
    <dgm:cxn modelId="{3D939010-2632-4CCC-A743-85B570D2176B}" type="presParOf" srcId="{30BE1F0A-1D51-466F-9A6A-0A5CBFF347AC}" destId="{F4FBB4E2-A80E-439F-A9AA-B2B3E17D8453}" srcOrd="1" destOrd="0" presId="urn:microsoft.com/office/officeart/2018/2/layout/IconCircleList"/>
    <dgm:cxn modelId="{216CF053-D59C-4434-A5C7-BB5E3C1C8334}" type="presParOf" srcId="{30BE1F0A-1D51-466F-9A6A-0A5CBFF347AC}" destId="{8EB445F5-1734-4195-9010-C382B111F9AF}" srcOrd="2" destOrd="0" presId="urn:microsoft.com/office/officeart/2018/2/layout/IconCircleList"/>
    <dgm:cxn modelId="{698BBC49-F381-406F-B047-3A669143FECD}" type="presParOf" srcId="{30BE1F0A-1D51-466F-9A6A-0A5CBFF347AC}" destId="{61762046-E4E7-4A2A-971A-F1AB35D4C6D0}" srcOrd="3" destOrd="0" presId="urn:microsoft.com/office/officeart/2018/2/layout/IconCircleList"/>
    <dgm:cxn modelId="{574CC446-1D1C-44F9-B296-6717F138F14E}" type="presParOf" srcId="{2CAA6487-B1D1-4993-8943-63DD61F7F70D}" destId="{FAA54AFE-557E-4F78-A8BF-D8A8BCA9944D}" srcOrd="3" destOrd="0" presId="urn:microsoft.com/office/officeart/2018/2/layout/IconCircleList"/>
    <dgm:cxn modelId="{97CBEBFF-20DC-4898-8FD5-08690AAB7455}" type="presParOf" srcId="{2CAA6487-B1D1-4993-8943-63DD61F7F70D}" destId="{079E170A-A9EA-4784-9443-7745B6FAA8E8}" srcOrd="4" destOrd="0" presId="urn:microsoft.com/office/officeart/2018/2/layout/IconCircleList"/>
    <dgm:cxn modelId="{2511735F-417B-45A0-862C-314C1D30245E}" type="presParOf" srcId="{079E170A-A9EA-4784-9443-7745B6FAA8E8}" destId="{D532833F-5276-4CE5-8EEE-3ED2C33BB219}" srcOrd="0" destOrd="0" presId="urn:microsoft.com/office/officeart/2018/2/layout/IconCircleList"/>
    <dgm:cxn modelId="{51DE89C2-A9CD-4168-B86A-7B4C2DC25891}" type="presParOf" srcId="{079E170A-A9EA-4784-9443-7745B6FAA8E8}" destId="{CEF293FF-2D8D-4F8F-8057-3D1633529FA5}" srcOrd="1" destOrd="0" presId="urn:microsoft.com/office/officeart/2018/2/layout/IconCircleList"/>
    <dgm:cxn modelId="{8E1F8076-29C7-49E4-B865-E18E625DE20E}" type="presParOf" srcId="{079E170A-A9EA-4784-9443-7745B6FAA8E8}" destId="{DE81D410-8487-4321-91C1-D4C7AE36724C}" srcOrd="2" destOrd="0" presId="urn:microsoft.com/office/officeart/2018/2/layout/IconCircleList"/>
    <dgm:cxn modelId="{DCFE2F6A-62BA-4CC1-8F64-8B467D744F2B}" type="presParOf" srcId="{079E170A-A9EA-4784-9443-7745B6FAA8E8}" destId="{5286EF59-BB98-41AC-B869-7B67CADCE29D}" srcOrd="3" destOrd="0" presId="urn:microsoft.com/office/officeart/2018/2/layout/IconCircleList"/>
    <dgm:cxn modelId="{4AD16A93-32D2-41CD-929A-5056E3DF57C4}" type="presParOf" srcId="{2CAA6487-B1D1-4993-8943-63DD61F7F70D}" destId="{0D3A10F6-A539-449C-8C37-7766BC820674}" srcOrd="5" destOrd="0" presId="urn:microsoft.com/office/officeart/2018/2/layout/IconCircleList"/>
    <dgm:cxn modelId="{4B66C050-661F-4550-922E-C17E54D8DFFD}" type="presParOf" srcId="{2CAA6487-B1D1-4993-8943-63DD61F7F70D}" destId="{53C18119-A38C-47A2-B70D-87C941C44312}" srcOrd="6" destOrd="0" presId="urn:microsoft.com/office/officeart/2018/2/layout/IconCircleList"/>
    <dgm:cxn modelId="{1BA1609B-A1B4-4FAE-80CA-0201DC1DC4E3}" type="presParOf" srcId="{53C18119-A38C-47A2-B70D-87C941C44312}" destId="{B6E15EB2-A339-4DAE-81DA-2A8A750090E9}" srcOrd="0" destOrd="0" presId="urn:microsoft.com/office/officeart/2018/2/layout/IconCircleList"/>
    <dgm:cxn modelId="{34DE808A-9BEC-43C0-ABD9-379536A68987}" type="presParOf" srcId="{53C18119-A38C-47A2-B70D-87C941C44312}" destId="{AD4B550E-D3DE-4516-8DF6-7D2765B16301}" srcOrd="1" destOrd="0" presId="urn:microsoft.com/office/officeart/2018/2/layout/IconCircleList"/>
    <dgm:cxn modelId="{84D9BE3A-2024-4E54-9F83-2D1FB01C00D7}" type="presParOf" srcId="{53C18119-A38C-47A2-B70D-87C941C44312}" destId="{5DA3E4A7-9219-47F9-9362-69CA9E504FFF}" srcOrd="2" destOrd="0" presId="urn:microsoft.com/office/officeart/2018/2/layout/IconCircleList"/>
    <dgm:cxn modelId="{CDF6E895-F9A8-47B0-A719-71894BB96F43}" type="presParOf" srcId="{53C18119-A38C-47A2-B70D-87C941C44312}" destId="{216AD6E1-B8CD-4340-B4CB-19EC02BE21DD}" srcOrd="3" destOrd="0" presId="urn:microsoft.com/office/officeart/2018/2/layout/IconCircleList"/>
    <dgm:cxn modelId="{55BFA8DA-3960-4962-B9D7-F2E8F6FDBA28}" type="presParOf" srcId="{2CAA6487-B1D1-4993-8943-63DD61F7F70D}" destId="{CF7BAD00-9E5C-48B1-A251-F2ECC5387030}" srcOrd="7" destOrd="0" presId="urn:microsoft.com/office/officeart/2018/2/layout/IconCircleList"/>
    <dgm:cxn modelId="{5C3C5C44-13C1-4E61-87F9-8EED0F74746C}" type="presParOf" srcId="{2CAA6487-B1D1-4993-8943-63DD61F7F70D}" destId="{7671D299-7504-4055-B1AF-851F9F624367}" srcOrd="8" destOrd="0" presId="urn:microsoft.com/office/officeart/2018/2/layout/IconCircleList"/>
    <dgm:cxn modelId="{6642D626-54FE-4812-BA50-1D292CDFB748}" type="presParOf" srcId="{7671D299-7504-4055-B1AF-851F9F624367}" destId="{C7D7596C-C72E-4C18-9A0D-09ACCF1AB127}" srcOrd="0" destOrd="0" presId="urn:microsoft.com/office/officeart/2018/2/layout/IconCircleList"/>
    <dgm:cxn modelId="{180645FF-17B9-4A49-BCF0-FFFC5C6B4829}" type="presParOf" srcId="{7671D299-7504-4055-B1AF-851F9F624367}" destId="{E383FCB4-E4BF-4048-B4FD-159A1CE8AA88}" srcOrd="1" destOrd="0" presId="urn:microsoft.com/office/officeart/2018/2/layout/IconCircleList"/>
    <dgm:cxn modelId="{0C115032-486B-40E9-BEAE-C5F3934F9439}" type="presParOf" srcId="{7671D299-7504-4055-B1AF-851F9F624367}" destId="{1709F7A1-011A-42CB-9E5C-687D7E6F5C70}" srcOrd="2" destOrd="0" presId="urn:microsoft.com/office/officeart/2018/2/layout/IconCircleList"/>
    <dgm:cxn modelId="{3F56A0B9-39E4-4235-81C1-E2F81F0FDC3A}" type="presParOf" srcId="{7671D299-7504-4055-B1AF-851F9F624367}" destId="{059CCECB-FB76-47FA-B569-AF7314FD23F0}" srcOrd="3" destOrd="0" presId="urn:microsoft.com/office/officeart/2018/2/layout/IconCircleList"/>
    <dgm:cxn modelId="{0BB1F47F-FBEE-4725-8F2F-CF909FD8BD5F}" type="presParOf" srcId="{2CAA6487-B1D1-4993-8943-63DD61F7F70D}" destId="{37F67A81-746E-423F-B452-641AC8D554D4}" srcOrd="9" destOrd="0" presId="urn:microsoft.com/office/officeart/2018/2/layout/IconCircleList"/>
    <dgm:cxn modelId="{2AD5F3E1-A944-4BA0-B8C9-866B6571479C}" type="presParOf" srcId="{2CAA6487-B1D1-4993-8943-63DD61F7F70D}" destId="{7FE11908-2F5B-4635-B08D-BB715C377AC1}" srcOrd="10" destOrd="0" presId="urn:microsoft.com/office/officeart/2018/2/layout/IconCircleList"/>
    <dgm:cxn modelId="{5F53E69A-CDD1-4405-B288-96A4D0741141}" type="presParOf" srcId="{7FE11908-2F5B-4635-B08D-BB715C377AC1}" destId="{C4DA59E7-0C0D-4A0A-983A-B797AC9B8A4D}" srcOrd="0" destOrd="0" presId="urn:microsoft.com/office/officeart/2018/2/layout/IconCircleList"/>
    <dgm:cxn modelId="{8A13B7C2-7F4B-4F1F-86BD-F21B1EFE76C4}" type="presParOf" srcId="{7FE11908-2F5B-4635-B08D-BB715C377AC1}" destId="{B96D9917-A5C6-4C87-A42F-AE80E6C89C02}" srcOrd="1" destOrd="0" presId="urn:microsoft.com/office/officeart/2018/2/layout/IconCircleList"/>
    <dgm:cxn modelId="{B23FAADA-4C2D-4E19-95D0-2F82107714C1}" type="presParOf" srcId="{7FE11908-2F5B-4635-B08D-BB715C377AC1}" destId="{5F0BB47F-ED17-4CAC-8908-1F0C8F3464D4}" srcOrd="2" destOrd="0" presId="urn:microsoft.com/office/officeart/2018/2/layout/IconCircleList"/>
    <dgm:cxn modelId="{3DD3A38C-AE17-4C2F-818A-C7439B24FDF2}" type="presParOf" srcId="{7FE11908-2F5B-4635-B08D-BB715C377AC1}" destId="{B5518535-F716-4A2E-B09D-6CFC5F982D2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FD99CDA-3786-4218-B4B7-331CB000088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A12A9E-CC46-482E-A077-A27CBC7CAD68}">
      <dgm:prSet/>
      <dgm:spPr/>
      <dgm:t>
        <a:bodyPr/>
        <a:lstStyle/>
        <a:p>
          <a:r>
            <a:rPr lang="en-GB" b="1" dirty="0"/>
            <a:t>Message and file size restriction: According to ,  (2025) Ms Teams  file is limited to 250GB per file, so exceeding the limit will prevent staffs of Sunrise residential care home from sharing file </a:t>
          </a:r>
          <a:endParaRPr lang="en-US" dirty="0"/>
        </a:p>
      </dgm:t>
    </dgm:pt>
    <dgm:pt modelId="{1C6ACD8D-ED84-4C73-ABA9-6B0811CA08E9}" type="parTrans" cxnId="{9B36884C-CB42-4358-B32D-9A8A5D02DC4C}">
      <dgm:prSet/>
      <dgm:spPr/>
      <dgm:t>
        <a:bodyPr/>
        <a:lstStyle/>
        <a:p>
          <a:endParaRPr lang="en-US"/>
        </a:p>
      </dgm:t>
    </dgm:pt>
    <dgm:pt modelId="{C49CB712-50CA-4351-B1B8-7CF6007CBCBD}" type="sibTrans" cxnId="{9B36884C-CB42-4358-B32D-9A8A5D02DC4C}">
      <dgm:prSet/>
      <dgm:spPr/>
      <dgm:t>
        <a:bodyPr/>
        <a:lstStyle/>
        <a:p>
          <a:endParaRPr lang="en-US"/>
        </a:p>
      </dgm:t>
    </dgm:pt>
    <dgm:pt modelId="{9FD5B234-817B-4FB5-8CFF-45C3874E14BD}">
      <dgm:prSet/>
      <dgm:spPr/>
      <dgm:t>
        <a:bodyPr/>
        <a:lstStyle/>
        <a:p>
          <a:r>
            <a:rPr lang="en-GB" b="1" dirty="0"/>
            <a:t>Limited security: </a:t>
          </a:r>
          <a:r>
            <a:rPr lang="en-GB" dirty="0"/>
            <a:t>it is easy to share vital documents and files with other staff members automatically to gain access, this could result to issues if certain information been leaked.</a:t>
          </a:r>
          <a:endParaRPr lang="en-US" dirty="0"/>
        </a:p>
      </dgm:t>
    </dgm:pt>
    <dgm:pt modelId="{279F7531-E7E9-415D-BFE8-CB1F9945D429}" type="parTrans" cxnId="{7D3C2991-9352-4EBA-857B-DB1CF1555B51}">
      <dgm:prSet/>
      <dgm:spPr/>
      <dgm:t>
        <a:bodyPr/>
        <a:lstStyle/>
        <a:p>
          <a:endParaRPr lang="en-US"/>
        </a:p>
      </dgm:t>
    </dgm:pt>
    <dgm:pt modelId="{49A289E4-4C90-4320-AC6A-366AFE93FDE0}" type="sibTrans" cxnId="{7D3C2991-9352-4EBA-857B-DB1CF1555B51}">
      <dgm:prSet/>
      <dgm:spPr/>
      <dgm:t>
        <a:bodyPr/>
        <a:lstStyle/>
        <a:p>
          <a:endParaRPr lang="en-US"/>
        </a:p>
      </dgm:t>
    </dgm:pt>
    <dgm:pt modelId="{E7454E41-63EB-4C3A-BB59-EBC30EB50718}">
      <dgm:prSet/>
      <dgm:spPr/>
      <dgm:t>
        <a:bodyPr/>
        <a:lstStyle/>
        <a:p>
          <a:r>
            <a:rPr lang="en-GB" b="1" dirty="0"/>
            <a:t>Technical issues</a:t>
          </a:r>
          <a:r>
            <a:rPr lang="en-GB" dirty="0"/>
            <a:t>: Teams issues can develop range of technical glitches, if left unaddressed can severely impact productivity.</a:t>
          </a:r>
        </a:p>
        <a:p>
          <a:endParaRPr lang="en-US" dirty="0"/>
        </a:p>
        <a:p>
          <a:endParaRPr lang="en-US" dirty="0"/>
        </a:p>
      </dgm:t>
    </dgm:pt>
    <dgm:pt modelId="{4294DBB5-571D-4E68-B1D5-9F44593DCFB7}" type="parTrans" cxnId="{87DDE23B-59A9-4553-B3A2-FC5CFB4337BD}">
      <dgm:prSet/>
      <dgm:spPr/>
      <dgm:t>
        <a:bodyPr/>
        <a:lstStyle/>
        <a:p>
          <a:endParaRPr lang="en-US"/>
        </a:p>
      </dgm:t>
    </dgm:pt>
    <dgm:pt modelId="{1E41E5B0-A55B-4AE1-8664-89B1F7ADEDC9}" type="sibTrans" cxnId="{87DDE23B-59A9-4553-B3A2-FC5CFB4337BD}">
      <dgm:prSet/>
      <dgm:spPr/>
      <dgm:t>
        <a:bodyPr/>
        <a:lstStyle/>
        <a:p>
          <a:endParaRPr lang="en-US"/>
        </a:p>
      </dgm:t>
    </dgm:pt>
    <dgm:pt modelId="{CB1F09E7-1F46-42B6-A571-6197C34DE3AB}" type="pres">
      <dgm:prSet presAssocID="{8FD99CDA-3786-4218-B4B7-331CB0000881}" presName="root" presStyleCnt="0">
        <dgm:presLayoutVars>
          <dgm:dir/>
          <dgm:resizeHandles val="exact"/>
        </dgm:presLayoutVars>
      </dgm:prSet>
      <dgm:spPr/>
    </dgm:pt>
    <dgm:pt modelId="{D8F88716-EFE8-4E3E-B271-0920F819B9BD}" type="pres">
      <dgm:prSet presAssocID="{35A12A9E-CC46-482E-A077-A27CBC7CAD68}" presName="compNode" presStyleCnt="0"/>
      <dgm:spPr/>
    </dgm:pt>
    <dgm:pt modelId="{7F3FAF5B-EE42-4FA2-B131-F729F9C7A6DE}" type="pres">
      <dgm:prSet presAssocID="{35A12A9E-CC46-482E-A077-A27CBC7CAD68}" presName="bgRect" presStyleLbl="bgShp" presStyleIdx="0" presStyleCnt="3"/>
      <dgm:spPr/>
    </dgm:pt>
    <dgm:pt modelId="{9CF2846B-94D3-4A42-9D68-D3EDA8C97DC9}" type="pres">
      <dgm:prSet presAssocID="{35A12A9E-CC46-482E-A077-A27CBC7CAD6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6154918B-1EB1-418E-85DA-CB09797FF470}" type="pres">
      <dgm:prSet presAssocID="{35A12A9E-CC46-482E-A077-A27CBC7CAD68}" presName="spaceRect" presStyleCnt="0"/>
      <dgm:spPr/>
    </dgm:pt>
    <dgm:pt modelId="{DFAD0631-39F4-4A9F-913C-7F4564E33C18}" type="pres">
      <dgm:prSet presAssocID="{35A12A9E-CC46-482E-A077-A27CBC7CAD68}" presName="parTx" presStyleLbl="revTx" presStyleIdx="0" presStyleCnt="3">
        <dgm:presLayoutVars>
          <dgm:chMax val="0"/>
          <dgm:chPref val="0"/>
        </dgm:presLayoutVars>
      </dgm:prSet>
      <dgm:spPr/>
    </dgm:pt>
    <dgm:pt modelId="{112302E1-9E89-490D-AD1B-D4A729539CE9}" type="pres">
      <dgm:prSet presAssocID="{C49CB712-50CA-4351-B1B8-7CF6007CBCBD}" presName="sibTrans" presStyleCnt="0"/>
      <dgm:spPr/>
    </dgm:pt>
    <dgm:pt modelId="{E7B02BED-348E-4839-AEBD-C50F040F56C2}" type="pres">
      <dgm:prSet presAssocID="{9FD5B234-817B-4FB5-8CFF-45C3874E14BD}" presName="compNode" presStyleCnt="0"/>
      <dgm:spPr/>
    </dgm:pt>
    <dgm:pt modelId="{F9F08873-39E5-4F88-AD06-70B6928D49FC}" type="pres">
      <dgm:prSet presAssocID="{9FD5B234-817B-4FB5-8CFF-45C3874E14BD}" presName="bgRect" presStyleLbl="bgShp" presStyleIdx="1" presStyleCnt="3"/>
      <dgm:spPr/>
    </dgm:pt>
    <dgm:pt modelId="{C31F94F6-2F69-4207-9116-E7535FC9D18C}" type="pres">
      <dgm:prSet presAssocID="{9FD5B234-817B-4FB5-8CFF-45C3874E14B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redder"/>
        </a:ext>
      </dgm:extLst>
    </dgm:pt>
    <dgm:pt modelId="{BB26B327-98FD-4D6E-8755-755F22DA2FDF}" type="pres">
      <dgm:prSet presAssocID="{9FD5B234-817B-4FB5-8CFF-45C3874E14BD}" presName="spaceRect" presStyleCnt="0"/>
      <dgm:spPr/>
    </dgm:pt>
    <dgm:pt modelId="{D4B25E8B-FA58-41B5-B56B-3A5D7B79D519}" type="pres">
      <dgm:prSet presAssocID="{9FD5B234-817B-4FB5-8CFF-45C3874E14BD}" presName="parTx" presStyleLbl="revTx" presStyleIdx="1" presStyleCnt="3">
        <dgm:presLayoutVars>
          <dgm:chMax val="0"/>
          <dgm:chPref val="0"/>
        </dgm:presLayoutVars>
      </dgm:prSet>
      <dgm:spPr/>
    </dgm:pt>
    <dgm:pt modelId="{0B4C00F8-FB1E-4580-B3EA-E53CC6C8056A}" type="pres">
      <dgm:prSet presAssocID="{49A289E4-4C90-4320-AC6A-366AFE93FDE0}" presName="sibTrans" presStyleCnt="0"/>
      <dgm:spPr/>
    </dgm:pt>
    <dgm:pt modelId="{E3E5F1D1-5B20-4B24-B08C-0C6957EC03D7}" type="pres">
      <dgm:prSet presAssocID="{E7454E41-63EB-4C3A-BB59-EBC30EB50718}" presName="compNode" presStyleCnt="0"/>
      <dgm:spPr/>
    </dgm:pt>
    <dgm:pt modelId="{4B44FDDA-F263-4ACD-976B-6B899F159AD4}" type="pres">
      <dgm:prSet presAssocID="{E7454E41-63EB-4C3A-BB59-EBC30EB50718}" presName="bgRect" presStyleLbl="bgShp" presStyleIdx="2" presStyleCnt="3"/>
      <dgm:spPr/>
    </dgm:pt>
    <dgm:pt modelId="{7F43EEEC-555C-4B3C-9F3D-21C0F3121D9C}" type="pres">
      <dgm:prSet presAssocID="{E7454E41-63EB-4C3A-BB59-EBC30EB5071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ols"/>
        </a:ext>
      </dgm:extLst>
    </dgm:pt>
    <dgm:pt modelId="{6206C520-15DA-4BC8-9BC0-D5F007807D8B}" type="pres">
      <dgm:prSet presAssocID="{E7454E41-63EB-4C3A-BB59-EBC30EB50718}" presName="spaceRect" presStyleCnt="0"/>
      <dgm:spPr/>
    </dgm:pt>
    <dgm:pt modelId="{850848F5-414B-43B0-A453-3A373BCD4682}" type="pres">
      <dgm:prSet presAssocID="{E7454E41-63EB-4C3A-BB59-EBC30EB50718}" presName="parTx" presStyleLbl="revTx" presStyleIdx="2" presStyleCnt="3">
        <dgm:presLayoutVars>
          <dgm:chMax val="0"/>
          <dgm:chPref val="0"/>
        </dgm:presLayoutVars>
      </dgm:prSet>
      <dgm:spPr/>
    </dgm:pt>
  </dgm:ptLst>
  <dgm:cxnLst>
    <dgm:cxn modelId="{87DDE23B-59A9-4553-B3A2-FC5CFB4337BD}" srcId="{8FD99CDA-3786-4218-B4B7-331CB0000881}" destId="{E7454E41-63EB-4C3A-BB59-EBC30EB50718}" srcOrd="2" destOrd="0" parTransId="{4294DBB5-571D-4E68-B1D5-9F44593DCFB7}" sibTransId="{1E41E5B0-A55B-4AE1-8664-89B1F7ADEDC9}"/>
    <dgm:cxn modelId="{9B36884C-CB42-4358-B32D-9A8A5D02DC4C}" srcId="{8FD99CDA-3786-4218-B4B7-331CB0000881}" destId="{35A12A9E-CC46-482E-A077-A27CBC7CAD68}" srcOrd="0" destOrd="0" parTransId="{1C6ACD8D-ED84-4C73-ABA9-6B0811CA08E9}" sibTransId="{C49CB712-50CA-4351-B1B8-7CF6007CBCBD}"/>
    <dgm:cxn modelId="{AB852E84-2BF3-4722-9A8F-85F0C4E26C80}" type="presOf" srcId="{35A12A9E-CC46-482E-A077-A27CBC7CAD68}" destId="{DFAD0631-39F4-4A9F-913C-7F4564E33C18}" srcOrd="0" destOrd="0" presId="urn:microsoft.com/office/officeart/2018/2/layout/IconVerticalSolidList"/>
    <dgm:cxn modelId="{7D3C2991-9352-4EBA-857B-DB1CF1555B51}" srcId="{8FD99CDA-3786-4218-B4B7-331CB0000881}" destId="{9FD5B234-817B-4FB5-8CFF-45C3874E14BD}" srcOrd="1" destOrd="0" parTransId="{279F7531-E7E9-415D-BFE8-CB1F9945D429}" sibTransId="{49A289E4-4C90-4320-AC6A-366AFE93FDE0}"/>
    <dgm:cxn modelId="{A85A91AC-A224-4536-8C3D-C5C009E0FE0D}" type="presOf" srcId="{E7454E41-63EB-4C3A-BB59-EBC30EB50718}" destId="{850848F5-414B-43B0-A453-3A373BCD4682}" srcOrd="0" destOrd="0" presId="urn:microsoft.com/office/officeart/2018/2/layout/IconVerticalSolidList"/>
    <dgm:cxn modelId="{EB3363AF-3AD1-4859-B7B3-BE56BA427BF6}" type="presOf" srcId="{9FD5B234-817B-4FB5-8CFF-45C3874E14BD}" destId="{D4B25E8B-FA58-41B5-B56B-3A5D7B79D519}" srcOrd="0" destOrd="0" presId="urn:microsoft.com/office/officeart/2018/2/layout/IconVerticalSolidList"/>
    <dgm:cxn modelId="{D8F6BFFF-D9EF-44E2-8ED9-9E87141AD18D}" type="presOf" srcId="{8FD99CDA-3786-4218-B4B7-331CB0000881}" destId="{CB1F09E7-1F46-42B6-A571-6197C34DE3AB}" srcOrd="0" destOrd="0" presId="urn:microsoft.com/office/officeart/2018/2/layout/IconVerticalSolidList"/>
    <dgm:cxn modelId="{6EC9E807-63CA-4A57-8203-3A88BCDA30E5}" type="presParOf" srcId="{CB1F09E7-1F46-42B6-A571-6197C34DE3AB}" destId="{D8F88716-EFE8-4E3E-B271-0920F819B9BD}" srcOrd="0" destOrd="0" presId="urn:microsoft.com/office/officeart/2018/2/layout/IconVerticalSolidList"/>
    <dgm:cxn modelId="{05E85520-D07D-4BF4-94DB-CD995B8B4106}" type="presParOf" srcId="{D8F88716-EFE8-4E3E-B271-0920F819B9BD}" destId="{7F3FAF5B-EE42-4FA2-B131-F729F9C7A6DE}" srcOrd="0" destOrd="0" presId="urn:microsoft.com/office/officeart/2018/2/layout/IconVerticalSolidList"/>
    <dgm:cxn modelId="{0F2370C5-ADC2-4110-960D-9B3D2D01D152}" type="presParOf" srcId="{D8F88716-EFE8-4E3E-B271-0920F819B9BD}" destId="{9CF2846B-94D3-4A42-9D68-D3EDA8C97DC9}" srcOrd="1" destOrd="0" presId="urn:microsoft.com/office/officeart/2018/2/layout/IconVerticalSolidList"/>
    <dgm:cxn modelId="{BDFD28DC-C755-4476-8352-4E1DD669F2B2}" type="presParOf" srcId="{D8F88716-EFE8-4E3E-B271-0920F819B9BD}" destId="{6154918B-1EB1-418E-85DA-CB09797FF470}" srcOrd="2" destOrd="0" presId="urn:microsoft.com/office/officeart/2018/2/layout/IconVerticalSolidList"/>
    <dgm:cxn modelId="{7C056208-CC6A-4386-9266-405EA06CA296}" type="presParOf" srcId="{D8F88716-EFE8-4E3E-B271-0920F819B9BD}" destId="{DFAD0631-39F4-4A9F-913C-7F4564E33C18}" srcOrd="3" destOrd="0" presId="urn:microsoft.com/office/officeart/2018/2/layout/IconVerticalSolidList"/>
    <dgm:cxn modelId="{B6A4F247-024B-4381-BD1F-7DF5E3C634E0}" type="presParOf" srcId="{CB1F09E7-1F46-42B6-A571-6197C34DE3AB}" destId="{112302E1-9E89-490D-AD1B-D4A729539CE9}" srcOrd="1" destOrd="0" presId="urn:microsoft.com/office/officeart/2018/2/layout/IconVerticalSolidList"/>
    <dgm:cxn modelId="{9008405C-8F24-4A9B-9C78-FF3D29DB4C3F}" type="presParOf" srcId="{CB1F09E7-1F46-42B6-A571-6197C34DE3AB}" destId="{E7B02BED-348E-4839-AEBD-C50F040F56C2}" srcOrd="2" destOrd="0" presId="urn:microsoft.com/office/officeart/2018/2/layout/IconVerticalSolidList"/>
    <dgm:cxn modelId="{A4C842E2-93C1-4FA6-BD2E-FD20863B95E0}" type="presParOf" srcId="{E7B02BED-348E-4839-AEBD-C50F040F56C2}" destId="{F9F08873-39E5-4F88-AD06-70B6928D49FC}" srcOrd="0" destOrd="0" presId="urn:microsoft.com/office/officeart/2018/2/layout/IconVerticalSolidList"/>
    <dgm:cxn modelId="{79205C4F-8ECD-4B96-8595-C6CB58A40BA0}" type="presParOf" srcId="{E7B02BED-348E-4839-AEBD-C50F040F56C2}" destId="{C31F94F6-2F69-4207-9116-E7535FC9D18C}" srcOrd="1" destOrd="0" presId="urn:microsoft.com/office/officeart/2018/2/layout/IconVerticalSolidList"/>
    <dgm:cxn modelId="{D6582953-4F75-4A5A-A049-376A7F79ED40}" type="presParOf" srcId="{E7B02BED-348E-4839-AEBD-C50F040F56C2}" destId="{BB26B327-98FD-4D6E-8755-755F22DA2FDF}" srcOrd="2" destOrd="0" presId="urn:microsoft.com/office/officeart/2018/2/layout/IconVerticalSolidList"/>
    <dgm:cxn modelId="{2A37D9DC-CF81-41FB-9991-8E48DC72F0FB}" type="presParOf" srcId="{E7B02BED-348E-4839-AEBD-C50F040F56C2}" destId="{D4B25E8B-FA58-41B5-B56B-3A5D7B79D519}" srcOrd="3" destOrd="0" presId="urn:microsoft.com/office/officeart/2018/2/layout/IconVerticalSolidList"/>
    <dgm:cxn modelId="{180CACDC-0800-43E8-B200-4CDA8EACB0A4}" type="presParOf" srcId="{CB1F09E7-1F46-42B6-A571-6197C34DE3AB}" destId="{0B4C00F8-FB1E-4580-B3EA-E53CC6C8056A}" srcOrd="3" destOrd="0" presId="urn:microsoft.com/office/officeart/2018/2/layout/IconVerticalSolidList"/>
    <dgm:cxn modelId="{43DC6AD7-DD29-4FE1-B51C-1756B31D0701}" type="presParOf" srcId="{CB1F09E7-1F46-42B6-A571-6197C34DE3AB}" destId="{E3E5F1D1-5B20-4B24-B08C-0C6957EC03D7}" srcOrd="4" destOrd="0" presId="urn:microsoft.com/office/officeart/2018/2/layout/IconVerticalSolidList"/>
    <dgm:cxn modelId="{1DB0F01D-E009-4026-8233-4E9E2ADC107B}" type="presParOf" srcId="{E3E5F1D1-5B20-4B24-B08C-0C6957EC03D7}" destId="{4B44FDDA-F263-4ACD-976B-6B899F159AD4}" srcOrd="0" destOrd="0" presId="urn:microsoft.com/office/officeart/2018/2/layout/IconVerticalSolidList"/>
    <dgm:cxn modelId="{A37386B6-D6AC-479B-BE07-6051493A6DD6}" type="presParOf" srcId="{E3E5F1D1-5B20-4B24-B08C-0C6957EC03D7}" destId="{7F43EEEC-555C-4B3C-9F3D-21C0F3121D9C}" srcOrd="1" destOrd="0" presId="urn:microsoft.com/office/officeart/2018/2/layout/IconVerticalSolidList"/>
    <dgm:cxn modelId="{7FB28EEA-8677-475E-8AC1-0ACCEF79D6F0}" type="presParOf" srcId="{E3E5F1D1-5B20-4B24-B08C-0C6957EC03D7}" destId="{6206C520-15DA-4BC8-9BC0-D5F007807D8B}" srcOrd="2" destOrd="0" presId="urn:microsoft.com/office/officeart/2018/2/layout/IconVerticalSolidList"/>
    <dgm:cxn modelId="{69317C87-A728-4666-A114-361379C7E448}" type="presParOf" srcId="{E3E5F1D1-5B20-4B24-B08C-0C6957EC03D7}" destId="{850848F5-414B-43B0-A453-3A373BCD468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81C56E5-4D8A-4FAE-8147-ADB8E4A09724}"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88A2850A-74F0-4621-AED5-C3C08190D0D3}">
      <dgm:prSet/>
      <dgm:spPr/>
      <dgm:t>
        <a:bodyPr/>
        <a:lstStyle/>
        <a:p>
          <a:r>
            <a:rPr lang="en-GB"/>
            <a:t>Knowledge wave (2025) </a:t>
          </a:r>
          <a:r>
            <a:rPr lang="en-GB" i="1"/>
            <a:t>Microsoft teams</a:t>
          </a:r>
          <a:r>
            <a:rPr lang="en-GB"/>
            <a:t>. Available at: </a:t>
          </a:r>
          <a:r>
            <a:rPr lang="en-GB">
              <a:hlinkClick xmlns:r="http://schemas.openxmlformats.org/officeDocument/2006/relationships" r:id="rId1"/>
            </a:rPr>
            <a:t>https://www.knowledgewave.com/what-is-Microsoft-teams</a:t>
          </a:r>
          <a:r>
            <a:rPr lang="en-GB"/>
            <a:t> (Accessed: 6 October 2025).  </a:t>
          </a:r>
          <a:endParaRPr lang="en-US"/>
        </a:p>
      </dgm:t>
    </dgm:pt>
    <dgm:pt modelId="{850CC7E1-729F-483D-986D-3223B1AC137E}" type="parTrans" cxnId="{AE721FE6-0E8F-43F4-B570-B42DA5697071}">
      <dgm:prSet/>
      <dgm:spPr/>
      <dgm:t>
        <a:bodyPr/>
        <a:lstStyle/>
        <a:p>
          <a:endParaRPr lang="en-US"/>
        </a:p>
      </dgm:t>
    </dgm:pt>
    <dgm:pt modelId="{58EC4385-11E4-4938-BEB1-93AF0EA62A4E}" type="sibTrans" cxnId="{AE721FE6-0E8F-43F4-B570-B42DA5697071}">
      <dgm:prSet/>
      <dgm:spPr/>
      <dgm:t>
        <a:bodyPr/>
        <a:lstStyle/>
        <a:p>
          <a:endParaRPr lang="en-US"/>
        </a:p>
      </dgm:t>
    </dgm:pt>
    <dgm:pt modelId="{39743CF6-C1F9-442D-A925-DF773397CB42}">
      <dgm:prSet/>
      <dgm:spPr/>
      <dgm:t>
        <a:bodyPr/>
        <a:lstStyle/>
        <a:p>
          <a:r>
            <a:rPr lang="en-GB"/>
            <a:t>Linnik, Alex. (2025) </a:t>
          </a:r>
          <a:r>
            <a:rPr lang="en-GB" i="1"/>
            <a:t>Understanding Microsoft Teams Limitations: Your Guide for 2025.</a:t>
          </a:r>
          <a:r>
            <a:rPr lang="en-GB"/>
            <a:t> Available at: </a:t>
          </a:r>
          <a:r>
            <a:rPr lang="en-GB">
              <a:hlinkClick xmlns:r="http://schemas.openxmlformats.org/officeDocument/2006/relationships" r:id="rId2"/>
            </a:rPr>
            <a:t>Microsoft Teams Limits: The Complete Specification Guide 2025</a:t>
          </a:r>
          <a:r>
            <a:rPr lang="en-GB"/>
            <a:t>. (Accessed: 8 October 2025).</a:t>
          </a:r>
          <a:endParaRPr lang="en-US"/>
        </a:p>
      </dgm:t>
    </dgm:pt>
    <dgm:pt modelId="{C7A9F62A-D006-45EF-AB1D-F153569818B5}" type="parTrans" cxnId="{745B8F5C-4536-4C06-B6F6-216B82F2CD83}">
      <dgm:prSet/>
      <dgm:spPr/>
      <dgm:t>
        <a:bodyPr/>
        <a:lstStyle/>
        <a:p>
          <a:endParaRPr lang="en-US"/>
        </a:p>
      </dgm:t>
    </dgm:pt>
    <dgm:pt modelId="{993FAC75-D32D-471C-8C47-533313B40516}" type="sibTrans" cxnId="{745B8F5C-4536-4C06-B6F6-216B82F2CD83}">
      <dgm:prSet/>
      <dgm:spPr/>
      <dgm:t>
        <a:bodyPr/>
        <a:lstStyle/>
        <a:p>
          <a:endParaRPr lang="en-US"/>
        </a:p>
      </dgm:t>
    </dgm:pt>
    <dgm:pt modelId="{C862C84B-A01A-4757-B61B-3AAEA9C8F11F}" type="pres">
      <dgm:prSet presAssocID="{D81C56E5-4D8A-4FAE-8147-ADB8E4A09724}" presName="hierChild1" presStyleCnt="0">
        <dgm:presLayoutVars>
          <dgm:chPref val="1"/>
          <dgm:dir/>
          <dgm:animOne val="branch"/>
          <dgm:animLvl val="lvl"/>
          <dgm:resizeHandles/>
        </dgm:presLayoutVars>
      </dgm:prSet>
      <dgm:spPr/>
    </dgm:pt>
    <dgm:pt modelId="{8A7C7647-05FE-4E15-9B9F-1E632A44B1F5}" type="pres">
      <dgm:prSet presAssocID="{88A2850A-74F0-4621-AED5-C3C08190D0D3}" presName="hierRoot1" presStyleCnt="0"/>
      <dgm:spPr/>
    </dgm:pt>
    <dgm:pt modelId="{D73A4AEB-A429-4262-91A5-0E3A4687FD62}" type="pres">
      <dgm:prSet presAssocID="{88A2850A-74F0-4621-AED5-C3C08190D0D3}" presName="composite" presStyleCnt="0"/>
      <dgm:spPr/>
    </dgm:pt>
    <dgm:pt modelId="{45A7A660-0477-4954-8F68-FDB73C26D1D7}" type="pres">
      <dgm:prSet presAssocID="{88A2850A-74F0-4621-AED5-C3C08190D0D3}" presName="background" presStyleLbl="node0" presStyleIdx="0" presStyleCnt="2"/>
      <dgm:spPr/>
    </dgm:pt>
    <dgm:pt modelId="{1C05FE7D-630B-4A50-8640-ACB779E8AF0C}" type="pres">
      <dgm:prSet presAssocID="{88A2850A-74F0-4621-AED5-C3C08190D0D3}" presName="text" presStyleLbl="fgAcc0" presStyleIdx="0" presStyleCnt="2">
        <dgm:presLayoutVars>
          <dgm:chPref val="3"/>
        </dgm:presLayoutVars>
      </dgm:prSet>
      <dgm:spPr/>
    </dgm:pt>
    <dgm:pt modelId="{A0FB9CCE-2FF0-44CC-A4AC-205B6F2443AF}" type="pres">
      <dgm:prSet presAssocID="{88A2850A-74F0-4621-AED5-C3C08190D0D3}" presName="hierChild2" presStyleCnt="0"/>
      <dgm:spPr/>
    </dgm:pt>
    <dgm:pt modelId="{C4ED52EA-B34F-4BE7-8EB9-A0884EC809E0}" type="pres">
      <dgm:prSet presAssocID="{39743CF6-C1F9-442D-A925-DF773397CB42}" presName="hierRoot1" presStyleCnt="0"/>
      <dgm:spPr/>
    </dgm:pt>
    <dgm:pt modelId="{2775820D-20C1-45AD-B4D3-2DBB6380644E}" type="pres">
      <dgm:prSet presAssocID="{39743CF6-C1F9-442D-A925-DF773397CB42}" presName="composite" presStyleCnt="0"/>
      <dgm:spPr/>
    </dgm:pt>
    <dgm:pt modelId="{1910665F-128A-4E60-BCF7-DD9190048CA4}" type="pres">
      <dgm:prSet presAssocID="{39743CF6-C1F9-442D-A925-DF773397CB42}" presName="background" presStyleLbl="node0" presStyleIdx="1" presStyleCnt="2"/>
      <dgm:spPr/>
    </dgm:pt>
    <dgm:pt modelId="{62E7CE1E-C2FE-4A86-87A8-56F58554C023}" type="pres">
      <dgm:prSet presAssocID="{39743CF6-C1F9-442D-A925-DF773397CB42}" presName="text" presStyleLbl="fgAcc0" presStyleIdx="1" presStyleCnt="2">
        <dgm:presLayoutVars>
          <dgm:chPref val="3"/>
        </dgm:presLayoutVars>
      </dgm:prSet>
      <dgm:spPr/>
    </dgm:pt>
    <dgm:pt modelId="{8502BD0F-627F-4F18-86C5-05874135C41D}" type="pres">
      <dgm:prSet presAssocID="{39743CF6-C1F9-442D-A925-DF773397CB42}" presName="hierChild2" presStyleCnt="0"/>
      <dgm:spPr/>
    </dgm:pt>
  </dgm:ptLst>
  <dgm:cxnLst>
    <dgm:cxn modelId="{745B8F5C-4536-4C06-B6F6-216B82F2CD83}" srcId="{D81C56E5-4D8A-4FAE-8147-ADB8E4A09724}" destId="{39743CF6-C1F9-442D-A925-DF773397CB42}" srcOrd="1" destOrd="0" parTransId="{C7A9F62A-D006-45EF-AB1D-F153569818B5}" sibTransId="{993FAC75-D32D-471C-8C47-533313B40516}"/>
    <dgm:cxn modelId="{D9125F55-ADAD-4FEF-91BA-378A6401CB63}" type="presOf" srcId="{39743CF6-C1F9-442D-A925-DF773397CB42}" destId="{62E7CE1E-C2FE-4A86-87A8-56F58554C023}" srcOrd="0" destOrd="0" presId="urn:microsoft.com/office/officeart/2005/8/layout/hierarchy1"/>
    <dgm:cxn modelId="{497FED7A-F2DA-4CFD-89B6-A4873A121B29}" type="presOf" srcId="{88A2850A-74F0-4621-AED5-C3C08190D0D3}" destId="{1C05FE7D-630B-4A50-8640-ACB779E8AF0C}" srcOrd="0" destOrd="0" presId="urn:microsoft.com/office/officeart/2005/8/layout/hierarchy1"/>
    <dgm:cxn modelId="{69E5B8D1-1CF9-4A1A-B132-CE05B566C290}" type="presOf" srcId="{D81C56E5-4D8A-4FAE-8147-ADB8E4A09724}" destId="{C862C84B-A01A-4757-B61B-3AAEA9C8F11F}" srcOrd="0" destOrd="0" presId="urn:microsoft.com/office/officeart/2005/8/layout/hierarchy1"/>
    <dgm:cxn modelId="{AE721FE6-0E8F-43F4-B570-B42DA5697071}" srcId="{D81C56E5-4D8A-4FAE-8147-ADB8E4A09724}" destId="{88A2850A-74F0-4621-AED5-C3C08190D0D3}" srcOrd="0" destOrd="0" parTransId="{850CC7E1-729F-483D-986D-3223B1AC137E}" sibTransId="{58EC4385-11E4-4938-BEB1-93AF0EA62A4E}"/>
    <dgm:cxn modelId="{C54959AE-BF77-4F55-9388-2F20BF4A118C}" type="presParOf" srcId="{C862C84B-A01A-4757-B61B-3AAEA9C8F11F}" destId="{8A7C7647-05FE-4E15-9B9F-1E632A44B1F5}" srcOrd="0" destOrd="0" presId="urn:microsoft.com/office/officeart/2005/8/layout/hierarchy1"/>
    <dgm:cxn modelId="{69F096EE-96B9-4952-9E26-0A98CE93976B}" type="presParOf" srcId="{8A7C7647-05FE-4E15-9B9F-1E632A44B1F5}" destId="{D73A4AEB-A429-4262-91A5-0E3A4687FD62}" srcOrd="0" destOrd="0" presId="urn:microsoft.com/office/officeart/2005/8/layout/hierarchy1"/>
    <dgm:cxn modelId="{361CC6BF-9F67-41EB-B636-1C630001CA9E}" type="presParOf" srcId="{D73A4AEB-A429-4262-91A5-0E3A4687FD62}" destId="{45A7A660-0477-4954-8F68-FDB73C26D1D7}" srcOrd="0" destOrd="0" presId="urn:microsoft.com/office/officeart/2005/8/layout/hierarchy1"/>
    <dgm:cxn modelId="{1EA4BB8A-975E-4527-ADBA-13223AA995AE}" type="presParOf" srcId="{D73A4AEB-A429-4262-91A5-0E3A4687FD62}" destId="{1C05FE7D-630B-4A50-8640-ACB779E8AF0C}" srcOrd="1" destOrd="0" presId="urn:microsoft.com/office/officeart/2005/8/layout/hierarchy1"/>
    <dgm:cxn modelId="{BD2AF80C-6E6C-488A-819A-ADE6A922DF10}" type="presParOf" srcId="{8A7C7647-05FE-4E15-9B9F-1E632A44B1F5}" destId="{A0FB9CCE-2FF0-44CC-A4AC-205B6F2443AF}" srcOrd="1" destOrd="0" presId="urn:microsoft.com/office/officeart/2005/8/layout/hierarchy1"/>
    <dgm:cxn modelId="{689A90F1-1297-48AF-B625-C3CA4F6D09E2}" type="presParOf" srcId="{C862C84B-A01A-4757-B61B-3AAEA9C8F11F}" destId="{C4ED52EA-B34F-4BE7-8EB9-A0884EC809E0}" srcOrd="1" destOrd="0" presId="urn:microsoft.com/office/officeart/2005/8/layout/hierarchy1"/>
    <dgm:cxn modelId="{431FD1D0-8386-4A5C-B252-72B275C15C14}" type="presParOf" srcId="{C4ED52EA-B34F-4BE7-8EB9-A0884EC809E0}" destId="{2775820D-20C1-45AD-B4D3-2DBB6380644E}" srcOrd="0" destOrd="0" presId="urn:microsoft.com/office/officeart/2005/8/layout/hierarchy1"/>
    <dgm:cxn modelId="{4816EE3E-CF9B-4BD8-A99B-875AD78CC450}" type="presParOf" srcId="{2775820D-20C1-45AD-B4D3-2DBB6380644E}" destId="{1910665F-128A-4E60-BCF7-DD9190048CA4}" srcOrd="0" destOrd="0" presId="urn:microsoft.com/office/officeart/2005/8/layout/hierarchy1"/>
    <dgm:cxn modelId="{40B96468-C674-4D44-A71D-6BECD9E9BFD6}" type="presParOf" srcId="{2775820D-20C1-45AD-B4D3-2DBB6380644E}" destId="{62E7CE1E-C2FE-4A86-87A8-56F58554C023}" srcOrd="1" destOrd="0" presId="urn:microsoft.com/office/officeart/2005/8/layout/hierarchy1"/>
    <dgm:cxn modelId="{38EDFDAB-0894-4DA9-AA26-AF649074601F}" type="presParOf" srcId="{C4ED52EA-B34F-4BE7-8EB9-A0884EC809E0}" destId="{8502BD0F-627F-4F18-86C5-05874135C41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8AF58E9-F83D-4408-9BCD-AE67ABEDD33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9F168C2-6EC3-4B49-8F10-A4C27FC66DA0}">
      <dgm:prSet/>
      <dgm:spPr/>
      <dgm:t>
        <a:bodyPr/>
        <a:lstStyle/>
        <a:p>
          <a:pPr>
            <a:lnSpc>
              <a:spcPct val="100000"/>
            </a:lnSpc>
          </a:pPr>
          <a:r>
            <a:rPr lang="en-GB"/>
            <a:t>Communication</a:t>
          </a:r>
          <a:endParaRPr lang="en-US"/>
        </a:p>
      </dgm:t>
    </dgm:pt>
    <dgm:pt modelId="{79827691-2C52-496A-A82F-CFDC2FB33074}" type="parTrans" cxnId="{2AC376D6-3568-4B29-87A9-610090736300}">
      <dgm:prSet/>
      <dgm:spPr/>
      <dgm:t>
        <a:bodyPr/>
        <a:lstStyle/>
        <a:p>
          <a:endParaRPr lang="en-US"/>
        </a:p>
      </dgm:t>
    </dgm:pt>
    <dgm:pt modelId="{F9BEDC90-17B6-435F-8CD8-34DF7A5E52DD}" type="sibTrans" cxnId="{2AC376D6-3568-4B29-87A9-610090736300}">
      <dgm:prSet/>
      <dgm:spPr/>
      <dgm:t>
        <a:bodyPr/>
        <a:lstStyle/>
        <a:p>
          <a:pPr>
            <a:lnSpc>
              <a:spcPct val="100000"/>
            </a:lnSpc>
          </a:pPr>
          <a:endParaRPr lang="en-US"/>
        </a:p>
      </dgm:t>
    </dgm:pt>
    <dgm:pt modelId="{0FD9CE4A-D238-4800-97D7-1FC1F1508D6F}">
      <dgm:prSet/>
      <dgm:spPr/>
      <dgm:t>
        <a:bodyPr/>
        <a:lstStyle/>
        <a:p>
          <a:pPr>
            <a:lnSpc>
              <a:spcPct val="100000"/>
            </a:lnSpc>
          </a:pPr>
          <a:r>
            <a:rPr lang="en-GB"/>
            <a:t>Internal communication setbacks: Communication apps depends on the staff being confidence with digital tools. In situations where they are not, information could be shared wrongly, delayed or even lost, this increase the chance of miscommunication. For instance, tracking apps welcomes more efficient sharing between community nurses and care home, not having digital skills threatens that. </a:t>
          </a:r>
          <a:endParaRPr lang="en-US"/>
        </a:p>
      </dgm:t>
    </dgm:pt>
    <dgm:pt modelId="{F0C1B434-4750-4E9D-BDED-789B82CC12EF}" type="parTrans" cxnId="{A37431F0-6C4E-454D-9979-E988CEA60B40}">
      <dgm:prSet/>
      <dgm:spPr/>
      <dgm:t>
        <a:bodyPr/>
        <a:lstStyle/>
        <a:p>
          <a:endParaRPr lang="en-US"/>
        </a:p>
      </dgm:t>
    </dgm:pt>
    <dgm:pt modelId="{8B8C1C57-66ED-41F5-9D69-196222502823}" type="sibTrans" cxnId="{A37431F0-6C4E-454D-9979-E988CEA60B40}">
      <dgm:prSet/>
      <dgm:spPr/>
      <dgm:t>
        <a:bodyPr/>
        <a:lstStyle/>
        <a:p>
          <a:pPr>
            <a:lnSpc>
              <a:spcPct val="100000"/>
            </a:lnSpc>
          </a:pPr>
          <a:endParaRPr lang="en-US"/>
        </a:p>
      </dgm:t>
    </dgm:pt>
    <dgm:pt modelId="{24A6C029-F20B-48EF-9DBE-98551CD6BB7D}">
      <dgm:prSet/>
      <dgm:spPr/>
      <dgm:t>
        <a:bodyPr/>
        <a:lstStyle/>
        <a:p>
          <a:pPr>
            <a:lnSpc>
              <a:spcPct val="100000"/>
            </a:lnSpc>
          </a:pPr>
          <a:r>
            <a:rPr lang="en-GB" dirty="0"/>
            <a:t>Poor communication with external healthcare organisation: Staff with digital literacy could find it hard in using shared electronic records, telehealth tools or digital referrals, slowing down interactions with general practice (GP), or hospitals. (Digital health,  2023)</a:t>
          </a:r>
          <a:endParaRPr lang="en-US" dirty="0"/>
        </a:p>
      </dgm:t>
    </dgm:pt>
    <dgm:pt modelId="{791DC5F8-8535-4BBD-9C6C-37AA001BFAAD}" type="parTrans" cxnId="{9E27F6BF-6C23-4FDE-9BB9-16830A0A8A24}">
      <dgm:prSet/>
      <dgm:spPr/>
      <dgm:t>
        <a:bodyPr/>
        <a:lstStyle/>
        <a:p>
          <a:endParaRPr lang="en-US"/>
        </a:p>
      </dgm:t>
    </dgm:pt>
    <dgm:pt modelId="{DDA0EBCF-5380-4D05-B05D-C6180953AE03}" type="sibTrans" cxnId="{9E27F6BF-6C23-4FDE-9BB9-16830A0A8A24}">
      <dgm:prSet/>
      <dgm:spPr/>
      <dgm:t>
        <a:bodyPr/>
        <a:lstStyle/>
        <a:p>
          <a:pPr>
            <a:lnSpc>
              <a:spcPct val="100000"/>
            </a:lnSpc>
          </a:pPr>
          <a:endParaRPr lang="en-US"/>
        </a:p>
      </dgm:t>
    </dgm:pt>
    <dgm:pt modelId="{5D8D6896-BCF1-469E-8621-2C89D73B9639}">
      <dgm:prSet/>
      <dgm:spPr/>
      <dgm:t>
        <a:bodyPr/>
        <a:lstStyle/>
        <a:p>
          <a:pPr>
            <a:lnSpc>
              <a:spcPct val="100000"/>
            </a:lnSpc>
          </a:pPr>
          <a:r>
            <a:rPr lang="en-GB" dirty="0"/>
            <a:t>Lack of smooth communication with residents and families: Technologies like video calls, online portals are commonly use to allow the residents stay in touch with family members and keep engagement. These opportunities are lost if the staff can not use these systems.  </a:t>
          </a:r>
          <a:endParaRPr lang="en-US" dirty="0"/>
        </a:p>
      </dgm:t>
    </dgm:pt>
    <dgm:pt modelId="{D31AE7F2-908E-4A51-9F5D-73D2BC2A053E}" type="parTrans" cxnId="{D957BE6A-BC96-4FCF-B914-24290363A407}">
      <dgm:prSet/>
      <dgm:spPr/>
      <dgm:t>
        <a:bodyPr/>
        <a:lstStyle/>
        <a:p>
          <a:endParaRPr lang="en-US"/>
        </a:p>
      </dgm:t>
    </dgm:pt>
    <dgm:pt modelId="{9843B6EA-87D2-4FA2-A461-2968CF61A7A1}" type="sibTrans" cxnId="{D957BE6A-BC96-4FCF-B914-24290363A407}">
      <dgm:prSet/>
      <dgm:spPr/>
      <dgm:t>
        <a:bodyPr/>
        <a:lstStyle/>
        <a:p>
          <a:endParaRPr lang="en-US"/>
        </a:p>
      </dgm:t>
    </dgm:pt>
    <dgm:pt modelId="{B14113BC-D681-4B7A-9709-D4F142E6271F}" type="pres">
      <dgm:prSet presAssocID="{68AF58E9-F83D-4408-9BCD-AE67ABEDD33C}" presName="root" presStyleCnt="0">
        <dgm:presLayoutVars>
          <dgm:dir/>
          <dgm:resizeHandles val="exact"/>
        </dgm:presLayoutVars>
      </dgm:prSet>
      <dgm:spPr/>
    </dgm:pt>
    <dgm:pt modelId="{71D775C2-C695-4B4D-A8D4-BC206BB8FB4D}" type="pres">
      <dgm:prSet presAssocID="{68AF58E9-F83D-4408-9BCD-AE67ABEDD33C}" presName="container" presStyleCnt="0">
        <dgm:presLayoutVars>
          <dgm:dir/>
          <dgm:resizeHandles val="exact"/>
        </dgm:presLayoutVars>
      </dgm:prSet>
      <dgm:spPr/>
    </dgm:pt>
    <dgm:pt modelId="{7B41C4A7-847E-4726-9215-9E38EA4E5982}" type="pres">
      <dgm:prSet presAssocID="{89F168C2-6EC3-4B49-8F10-A4C27FC66DA0}" presName="compNode" presStyleCnt="0"/>
      <dgm:spPr/>
    </dgm:pt>
    <dgm:pt modelId="{71104366-971D-4A3E-89D3-D8110D27C08A}" type="pres">
      <dgm:prSet presAssocID="{89F168C2-6EC3-4B49-8F10-A4C27FC66DA0}" presName="iconBgRect" presStyleLbl="bgShp" presStyleIdx="0" presStyleCnt="4"/>
      <dgm:spPr/>
    </dgm:pt>
    <dgm:pt modelId="{E6D0B82D-A8E0-4731-90DF-742B57C6A9A6}" type="pres">
      <dgm:prSet presAssocID="{89F168C2-6EC3-4B49-8F10-A4C27FC66DA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lephone"/>
        </a:ext>
      </dgm:extLst>
    </dgm:pt>
    <dgm:pt modelId="{808DCBF1-68F8-4AF1-9CF2-6D3473D48185}" type="pres">
      <dgm:prSet presAssocID="{89F168C2-6EC3-4B49-8F10-A4C27FC66DA0}" presName="spaceRect" presStyleCnt="0"/>
      <dgm:spPr/>
    </dgm:pt>
    <dgm:pt modelId="{BAAA9939-8FBE-4DA0-9DFC-555130BE7A41}" type="pres">
      <dgm:prSet presAssocID="{89F168C2-6EC3-4B49-8F10-A4C27FC66DA0}" presName="textRect" presStyleLbl="revTx" presStyleIdx="0" presStyleCnt="4">
        <dgm:presLayoutVars>
          <dgm:chMax val="1"/>
          <dgm:chPref val="1"/>
        </dgm:presLayoutVars>
      </dgm:prSet>
      <dgm:spPr/>
    </dgm:pt>
    <dgm:pt modelId="{A423D985-D545-408A-BF74-035357BAEBFA}" type="pres">
      <dgm:prSet presAssocID="{F9BEDC90-17B6-435F-8CD8-34DF7A5E52DD}" presName="sibTrans" presStyleLbl="sibTrans2D1" presStyleIdx="0" presStyleCnt="0"/>
      <dgm:spPr/>
    </dgm:pt>
    <dgm:pt modelId="{83F8CA4A-6B3A-41D0-B235-30B1445F4656}" type="pres">
      <dgm:prSet presAssocID="{0FD9CE4A-D238-4800-97D7-1FC1F1508D6F}" presName="compNode" presStyleCnt="0"/>
      <dgm:spPr/>
    </dgm:pt>
    <dgm:pt modelId="{F8837B6F-712C-4418-8F56-AA8A42A55C4E}" type="pres">
      <dgm:prSet presAssocID="{0FD9CE4A-D238-4800-97D7-1FC1F1508D6F}" presName="iconBgRect" presStyleLbl="bgShp" presStyleIdx="1" presStyleCnt="4"/>
      <dgm:spPr/>
    </dgm:pt>
    <dgm:pt modelId="{A46DD986-AD81-47B5-A12A-0F1B4DDF6BBB}" type="pres">
      <dgm:prSet presAssocID="{0FD9CE4A-D238-4800-97D7-1FC1F1508D6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D48F8825-4F03-4213-B1FD-04B9329D32EA}" type="pres">
      <dgm:prSet presAssocID="{0FD9CE4A-D238-4800-97D7-1FC1F1508D6F}" presName="spaceRect" presStyleCnt="0"/>
      <dgm:spPr/>
    </dgm:pt>
    <dgm:pt modelId="{C5B368AB-5D80-4722-BF94-7B11CA2E184F}" type="pres">
      <dgm:prSet presAssocID="{0FD9CE4A-D238-4800-97D7-1FC1F1508D6F}" presName="textRect" presStyleLbl="revTx" presStyleIdx="1" presStyleCnt="4">
        <dgm:presLayoutVars>
          <dgm:chMax val="1"/>
          <dgm:chPref val="1"/>
        </dgm:presLayoutVars>
      </dgm:prSet>
      <dgm:spPr/>
    </dgm:pt>
    <dgm:pt modelId="{33F35FBB-2563-4CB6-8196-446C27537C4A}" type="pres">
      <dgm:prSet presAssocID="{8B8C1C57-66ED-41F5-9D69-196222502823}" presName="sibTrans" presStyleLbl="sibTrans2D1" presStyleIdx="0" presStyleCnt="0"/>
      <dgm:spPr/>
    </dgm:pt>
    <dgm:pt modelId="{CB8BA338-3C85-472E-A9A8-DB638BAB86A1}" type="pres">
      <dgm:prSet presAssocID="{24A6C029-F20B-48EF-9DBE-98551CD6BB7D}" presName="compNode" presStyleCnt="0"/>
      <dgm:spPr/>
    </dgm:pt>
    <dgm:pt modelId="{2BC6417F-9B92-4F80-998C-F47E7BFA35EA}" type="pres">
      <dgm:prSet presAssocID="{24A6C029-F20B-48EF-9DBE-98551CD6BB7D}" presName="iconBgRect" presStyleLbl="bgShp" presStyleIdx="2" presStyleCnt="4"/>
      <dgm:spPr/>
    </dgm:pt>
    <dgm:pt modelId="{FEAB36CD-8D66-4421-AEFA-ABD41DDB4573}" type="pres">
      <dgm:prSet presAssocID="{24A6C029-F20B-48EF-9DBE-98551CD6BB7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19FC465C-1443-45F7-9136-55FF66AB86EF}" type="pres">
      <dgm:prSet presAssocID="{24A6C029-F20B-48EF-9DBE-98551CD6BB7D}" presName="spaceRect" presStyleCnt="0"/>
      <dgm:spPr/>
    </dgm:pt>
    <dgm:pt modelId="{D8D2C421-4C2E-43ED-8D7B-0BE09CF5CDBB}" type="pres">
      <dgm:prSet presAssocID="{24A6C029-F20B-48EF-9DBE-98551CD6BB7D}" presName="textRect" presStyleLbl="revTx" presStyleIdx="2" presStyleCnt="4">
        <dgm:presLayoutVars>
          <dgm:chMax val="1"/>
          <dgm:chPref val="1"/>
        </dgm:presLayoutVars>
      </dgm:prSet>
      <dgm:spPr/>
    </dgm:pt>
    <dgm:pt modelId="{8184EB49-B5A5-49BF-9966-1AA7CEFD8B1E}" type="pres">
      <dgm:prSet presAssocID="{DDA0EBCF-5380-4D05-B05D-C6180953AE03}" presName="sibTrans" presStyleLbl="sibTrans2D1" presStyleIdx="0" presStyleCnt="0"/>
      <dgm:spPr/>
    </dgm:pt>
    <dgm:pt modelId="{1546C55E-AB6B-4952-ADE8-C045566123FF}" type="pres">
      <dgm:prSet presAssocID="{5D8D6896-BCF1-469E-8621-2C89D73B9639}" presName="compNode" presStyleCnt="0"/>
      <dgm:spPr/>
    </dgm:pt>
    <dgm:pt modelId="{45240102-D326-45D3-B271-19C74DA0D6DD}" type="pres">
      <dgm:prSet presAssocID="{5D8D6896-BCF1-469E-8621-2C89D73B9639}" presName="iconBgRect" presStyleLbl="bgShp" presStyleIdx="3" presStyleCnt="4"/>
      <dgm:spPr/>
    </dgm:pt>
    <dgm:pt modelId="{6E03BE21-EA0E-4CBE-80A0-C0B4E82F568B}" type="pres">
      <dgm:prSet presAssocID="{5D8D6896-BCF1-469E-8621-2C89D73B963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peaker Phone"/>
        </a:ext>
      </dgm:extLst>
    </dgm:pt>
    <dgm:pt modelId="{E51A30B9-69B6-47B6-89BB-F93869BB7AB1}" type="pres">
      <dgm:prSet presAssocID="{5D8D6896-BCF1-469E-8621-2C89D73B9639}" presName="spaceRect" presStyleCnt="0"/>
      <dgm:spPr/>
    </dgm:pt>
    <dgm:pt modelId="{25D62DED-4D84-48B7-B41D-9990A46F8C2F}" type="pres">
      <dgm:prSet presAssocID="{5D8D6896-BCF1-469E-8621-2C89D73B9639}" presName="textRect" presStyleLbl="revTx" presStyleIdx="3" presStyleCnt="4">
        <dgm:presLayoutVars>
          <dgm:chMax val="1"/>
          <dgm:chPref val="1"/>
        </dgm:presLayoutVars>
      </dgm:prSet>
      <dgm:spPr/>
    </dgm:pt>
  </dgm:ptLst>
  <dgm:cxnLst>
    <dgm:cxn modelId="{B4A45B06-45F2-46FA-A83C-96E6BC46FF40}" type="presOf" srcId="{5D8D6896-BCF1-469E-8621-2C89D73B9639}" destId="{25D62DED-4D84-48B7-B41D-9990A46F8C2F}" srcOrd="0" destOrd="0" presId="urn:microsoft.com/office/officeart/2018/2/layout/IconCircleList"/>
    <dgm:cxn modelId="{B9925309-7673-40EB-A86E-4C1D38668778}" type="presOf" srcId="{24A6C029-F20B-48EF-9DBE-98551CD6BB7D}" destId="{D8D2C421-4C2E-43ED-8D7B-0BE09CF5CDBB}" srcOrd="0" destOrd="0" presId="urn:microsoft.com/office/officeart/2018/2/layout/IconCircleList"/>
    <dgm:cxn modelId="{D8A0DC17-0ED9-4D8D-AF15-946B9DB1ABF5}" type="presOf" srcId="{0FD9CE4A-D238-4800-97D7-1FC1F1508D6F}" destId="{C5B368AB-5D80-4722-BF94-7B11CA2E184F}" srcOrd="0" destOrd="0" presId="urn:microsoft.com/office/officeart/2018/2/layout/IconCircleList"/>
    <dgm:cxn modelId="{6927D029-20A6-4B55-820B-4D1F2A4430C0}" type="presOf" srcId="{8B8C1C57-66ED-41F5-9D69-196222502823}" destId="{33F35FBB-2563-4CB6-8196-446C27537C4A}" srcOrd="0" destOrd="0" presId="urn:microsoft.com/office/officeart/2018/2/layout/IconCircleList"/>
    <dgm:cxn modelId="{D957BE6A-BC96-4FCF-B914-24290363A407}" srcId="{68AF58E9-F83D-4408-9BCD-AE67ABEDD33C}" destId="{5D8D6896-BCF1-469E-8621-2C89D73B9639}" srcOrd="3" destOrd="0" parTransId="{D31AE7F2-908E-4A51-9F5D-73D2BC2A053E}" sibTransId="{9843B6EA-87D2-4FA2-A461-2968CF61A7A1}"/>
    <dgm:cxn modelId="{484A634F-ED9C-41BE-AC6E-246AECAADF59}" type="presOf" srcId="{68AF58E9-F83D-4408-9BCD-AE67ABEDD33C}" destId="{B14113BC-D681-4B7A-9709-D4F142E6271F}" srcOrd="0" destOrd="0" presId="urn:microsoft.com/office/officeart/2018/2/layout/IconCircleList"/>
    <dgm:cxn modelId="{9E27F6BF-6C23-4FDE-9BB9-16830A0A8A24}" srcId="{68AF58E9-F83D-4408-9BCD-AE67ABEDD33C}" destId="{24A6C029-F20B-48EF-9DBE-98551CD6BB7D}" srcOrd="2" destOrd="0" parTransId="{791DC5F8-8535-4BBD-9C6C-37AA001BFAAD}" sibTransId="{DDA0EBCF-5380-4D05-B05D-C6180953AE03}"/>
    <dgm:cxn modelId="{F2DB8DC8-5F11-4159-9142-7D8532B2D5BB}" type="presOf" srcId="{F9BEDC90-17B6-435F-8CD8-34DF7A5E52DD}" destId="{A423D985-D545-408A-BF74-035357BAEBFA}" srcOrd="0" destOrd="0" presId="urn:microsoft.com/office/officeart/2018/2/layout/IconCircleList"/>
    <dgm:cxn modelId="{5522D4CA-0BF4-47E7-98EE-96DE4AA12785}" type="presOf" srcId="{89F168C2-6EC3-4B49-8F10-A4C27FC66DA0}" destId="{BAAA9939-8FBE-4DA0-9DFC-555130BE7A41}" srcOrd="0" destOrd="0" presId="urn:microsoft.com/office/officeart/2018/2/layout/IconCircleList"/>
    <dgm:cxn modelId="{2AC376D6-3568-4B29-87A9-610090736300}" srcId="{68AF58E9-F83D-4408-9BCD-AE67ABEDD33C}" destId="{89F168C2-6EC3-4B49-8F10-A4C27FC66DA0}" srcOrd="0" destOrd="0" parTransId="{79827691-2C52-496A-A82F-CFDC2FB33074}" sibTransId="{F9BEDC90-17B6-435F-8CD8-34DF7A5E52DD}"/>
    <dgm:cxn modelId="{A37431F0-6C4E-454D-9979-E988CEA60B40}" srcId="{68AF58E9-F83D-4408-9BCD-AE67ABEDD33C}" destId="{0FD9CE4A-D238-4800-97D7-1FC1F1508D6F}" srcOrd="1" destOrd="0" parTransId="{F0C1B434-4750-4E9D-BDED-789B82CC12EF}" sibTransId="{8B8C1C57-66ED-41F5-9D69-196222502823}"/>
    <dgm:cxn modelId="{003107F4-5B63-4388-8815-086EDCF11F09}" type="presOf" srcId="{DDA0EBCF-5380-4D05-B05D-C6180953AE03}" destId="{8184EB49-B5A5-49BF-9966-1AA7CEFD8B1E}" srcOrd="0" destOrd="0" presId="urn:microsoft.com/office/officeart/2018/2/layout/IconCircleList"/>
    <dgm:cxn modelId="{74C6E25D-058A-4221-A8B7-38C269240FCB}" type="presParOf" srcId="{B14113BC-D681-4B7A-9709-D4F142E6271F}" destId="{71D775C2-C695-4B4D-A8D4-BC206BB8FB4D}" srcOrd="0" destOrd="0" presId="urn:microsoft.com/office/officeart/2018/2/layout/IconCircleList"/>
    <dgm:cxn modelId="{2AD145B5-4E81-4438-AA52-BCEEE0219A0C}" type="presParOf" srcId="{71D775C2-C695-4B4D-A8D4-BC206BB8FB4D}" destId="{7B41C4A7-847E-4726-9215-9E38EA4E5982}" srcOrd="0" destOrd="0" presId="urn:microsoft.com/office/officeart/2018/2/layout/IconCircleList"/>
    <dgm:cxn modelId="{8ACE8491-6DA8-48CC-A2DE-A2FEA7E1F2CE}" type="presParOf" srcId="{7B41C4A7-847E-4726-9215-9E38EA4E5982}" destId="{71104366-971D-4A3E-89D3-D8110D27C08A}" srcOrd="0" destOrd="0" presId="urn:microsoft.com/office/officeart/2018/2/layout/IconCircleList"/>
    <dgm:cxn modelId="{361BA3A6-551F-440A-8ED1-AE3F1E9D7507}" type="presParOf" srcId="{7B41C4A7-847E-4726-9215-9E38EA4E5982}" destId="{E6D0B82D-A8E0-4731-90DF-742B57C6A9A6}" srcOrd="1" destOrd="0" presId="urn:microsoft.com/office/officeart/2018/2/layout/IconCircleList"/>
    <dgm:cxn modelId="{0E4A66F3-A2C5-44EA-AC05-8DA61A42CC5C}" type="presParOf" srcId="{7B41C4A7-847E-4726-9215-9E38EA4E5982}" destId="{808DCBF1-68F8-4AF1-9CF2-6D3473D48185}" srcOrd="2" destOrd="0" presId="urn:microsoft.com/office/officeart/2018/2/layout/IconCircleList"/>
    <dgm:cxn modelId="{34A7A3C3-6191-4FA7-94EA-AAEBD4C46E11}" type="presParOf" srcId="{7B41C4A7-847E-4726-9215-9E38EA4E5982}" destId="{BAAA9939-8FBE-4DA0-9DFC-555130BE7A41}" srcOrd="3" destOrd="0" presId="urn:microsoft.com/office/officeart/2018/2/layout/IconCircleList"/>
    <dgm:cxn modelId="{1464B2E9-3794-4D0C-A84C-7C00FC110C07}" type="presParOf" srcId="{71D775C2-C695-4B4D-A8D4-BC206BB8FB4D}" destId="{A423D985-D545-408A-BF74-035357BAEBFA}" srcOrd="1" destOrd="0" presId="urn:microsoft.com/office/officeart/2018/2/layout/IconCircleList"/>
    <dgm:cxn modelId="{C63283B7-A30C-486B-8695-6DD59008E016}" type="presParOf" srcId="{71D775C2-C695-4B4D-A8D4-BC206BB8FB4D}" destId="{83F8CA4A-6B3A-41D0-B235-30B1445F4656}" srcOrd="2" destOrd="0" presId="urn:microsoft.com/office/officeart/2018/2/layout/IconCircleList"/>
    <dgm:cxn modelId="{1D6E5E8C-1954-44C2-85DD-2B5E1C86E0FB}" type="presParOf" srcId="{83F8CA4A-6B3A-41D0-B235-30B1445F4656}" destId="{F8837B6F-712C-4418-8F56-AA8A42A55C4E}" srcOrd="0" destOrd="0" presId="urn:microsoft.com/office/officeart/2018/2/layout/IconCircleList"/>
    <dgm:cxn modelId="{FBAC1C54-0F7B-4E51-AA10-CE79E1D2DDFF}" type="presParOf" srcId="{83F8CA4A-6B3A-41D0-B235-30B1445F4656}" destId="{A46DD986-AD81-47B5-A12A-0F1B4DDF6BBB}" srcOrd="1" destOrd="0" presId="urn:microsoft.com/office/officeart/2018/2/layout/IconCircleList"/>
    <dgm:cxn modelId="{EAFA1E56-2611-4126-9A97-C7486ECC4565}" type="presParOf" srcId="{83F8CA4A-6B3A-41D0-B235-30B1445F4656}" destId="{D48F8825-4F03-4213-B1FD-04B9329D32EA}" srcOrd="2" destOrd="0" presId="urn:microsoft.com/office/officeart/2018/2/layout/IconCircleList"/>
    <dgm:cxn modelId="{A09DD7CF-06C0-4847-B1E2-FE3F81B48BEA}" type="presParOf" srcId="{83F8CA4A-6B3A-41D0-B235-30B1445F4656}" destId="{C5B368AB-5D80-4722-BF94-7B11CA2E184F}" srcOrd="3" destOrd="0" presId="urn:microsoft.com/office/officeart/2018/2/layout/IconCircleList"/>
    <dgm:cxn modelId="{166A156F-060B-4FED-A450-606F636A54EE}" type="presParOf" srcId="{71D775C2-C695-4B4D-A8D4-BC206BB8FB4D}" destId="{33F35FBB-2563-4CB6-8196-446C27537C4A}" srcOrd="3" destOrd="0" presId="urn:microsoft.com/office/officeart/2018/2/layout/IconCircleList"/>
    <dgm:cxn modelId="{CB03FA6A-1975-4DBE-ACCA-7DC162EEB0BE}" type="presParOf" srcId="{71D775C2-C695-4B4D-A8D4-BC206BB8FB4D}" destId="{CB8BA338-3C85-472E-A9A8-DB638BAB86A1}" srcOrd="4" destOrd="0" presId="urn:microsoft.com/office/officeart/2018/2/layout/IconCircleList"/>
    <dgm:cxn modelId="{B3CF5107-B93B-48C6-B93F-E51AA74138E0}" type="presParOf" srcId="{CB8BA338-3C85-472E-A9A8-DB638BAB86A1}" destId="{2BC6417F-9B92-4F80-998C-F47E7BFA35EA}" srcOrd="0" destOrd="0" presId="urn:microsoft.com/office/officeart/2018/2/layout/IconCircleList"/>
    <dgm:cxn modelId="{378DBF85-AE27-4980-B099-D3BAC0213BDE}" type="presParOf" srcId="{CB8BA338-3C85-472E-A9A8-DB638BAB86A1}" destId="{FEAB36CD-8D66-4421-AEFA-ABD41DDB4573}" srcOrd="1" destOrd="0" presId="urn:microsoft.com/office/officeart/2018/2/layout/IconCircleList"/>
    <dgm:cxn modelId="{0BD2365D-6225-4B75-A9D8-8BF7859B1040}" type="presParOf" srcId="{CB8BA338-3C85-472E-A9A8-DB638BAB86A1}" destId="{19FC465C-1443-45F7-9136-55FF66AB86EF}" srcOrd="2" destOrd="0" presId="urn:microsoft.com/office/officeart/2018/2/layout/IconCircleList"/>
    <dgm:cxn modelId="{B37A8745-8057-4D5C-853C-FE658F7135C6}" type="presParOf" srcId="{CB8BA338-3C85-472E-A9A8-DB638BAB86A1}" destId="{D8D2C421-4C2E-43ED-8D7B-0BE09CF5CDBB}" srcOrd="3" destOrd="0" presId="urn:microsoft.com/office/officeart/2018/2/layout/IconCircleList"/>
    <dgm:cxn modelId="{7B77B534-4ED9-4A02-AE35-337B6E8E5F76}" type="presParOf" srcId="{71D775C2-C695-4B4D-A8D4-BC206BB8FB4D}" destId="{8184EB49-B5A5-49BF-9966-1AA7CEFD8B1E}" srcOrd="5" destOrd="0" presId="urn:microsoft.com/office/officeart/2018/2/layout/IconCircleList"/>
    <dgm:cxn modelId="{803BE0A3-B550-4EA1-A6FF-A27C77100B63}" type="presParOf" srcId="{71D775C2-C695-4B4D-A8D4-BC206BB8FB4D}" destId="{1546C55E-AB6B-4952-ADE8-C045566123FF}" srcOrd="6" destOrd="0" presId="urn:microsoft.com/office/officeart/2018/2/layout/IconCircleList"/>
    <dgm:cxn modelId="{B5E5839B-7F0A-4138-8D81-BF8E41DD44EF}" type="presParOf" srcId="{1546C55E-AB6B-4952-ADE8-C045566123FF}" destId="{45240102-D326-45D3-B271-19C74DA0D6DD}" srcOrd="0" destOrd="0" presId="urn:microsoft.com/office/officeart/2018/2/layout/IconCircleList"/>
    <dgm:cxn modelId="{CCA24F45-1ADD-4436-AC03-3CDEE748BAC0}" type="presParOf" srcId="{1546C55E-AB6B-4952-ADE8-C045566123FF}" destId="{6E03BE21-EA0E-4CBE-80A0-C0B4E82F568B}" srcOrd="1" destOrd="0" presId="urn:microsoft.com/office/officeart/2018/2/layout/IconCircleList"/>
    <dgm:cxn modelId="{E8EC0492-398F-47D1-BE0C-F49B637A5A2F}" type="presParOf" srcId="{1546C55E-AB6B-4952-ADE8-C045566123FF}" destId="{E51A30B9-69B6-47B6-89BB-F93869BB7AB1}" srcOrd="2" destOrd="0" presId="urn:microsoft.com/office/officeart/2018/2/layout/IconCircleList"/>
    <dgm:cxn modelId="{0F87C2A2-C5DD-4F1F-83B1-F838808DF9FA}" type="presParOf" srcId="{1546C55E-AB6B-4952-ADE8-C045566123FF}" destId="{25D62DED-4D84-48B7-B41D-9990A46F8C2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65B6599-C8A3-4224-B862-84551B1187D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32CF04-010D-4E42-BB86-AF7B9DF8707A}">
      <dgm:prSet/>
      <dgm:spPr/>
      <dgm:t>
        <a:bodyPr/>
        <a:lstStyle/>
        <a:p>
          <a:r>
            <a:rPr lang="en-GB"/>
            <a:t>Lack of coordination: Working as a team depends on the shared tools. If only few staff can use them properly, others may have to depend on oral or paper system, this leads to inconsistent practices.</a:t>
          </a:r>
          <a:endParaRPr lang="en-US"/>
        </a:p>
      </dgm:t>
    </dgm:pt>
    <dgm:pt modelId="{44B70671-48AC-49D3-89D9-35EAB85CE42D}" type="parTrans" cxnId="{03349AA1-D8F3-43D1-9355-4FB1838B6D93}">
      <dgm:prSet/>
      <dgm:spPr/>
      <dgm:t>
        <a:bodyPr/>
        <a:lstStyle/>
        <a:p>
          <a:endParaRPr lang="en-US"/>
        </a:p>
      </dgm:t>
    </dgm:pt>
    <dgm:pt modelId="{076048ED-21FB-4894-BB07-6E54C6C2391C}" type="sibTrans" cxnId="{03349AA1-D8F3-43D1-9355-4FB1838B6D93}">
      <dgm:prSet/>
      <dgm:spPr/>
      <dgm:t>
        <a:bodyPr/>
        <a:lstStyle/>
        <a:p>
          <a:endParaRPr lang="en-US"/>
        </a:p>
      </dgm:t>
    </dgm:pt>
    <dgm:pt modelId="{DF71717F-CB48-43F3-A1C1-20A0C211B7F3}">
      <dgm:prSet/>
      <dgm:spPr/>
      <dgm:t>
        <a:bodyPr/>
        <a:lstStyle/>
        <a:p>
          <a:r>
            <a:rPr lang="en-GB"/>
            <a:t>Unbalanced workload and stress: At Sunrise care home staff who are experienced digitally may end up doing more administrative task while others will be lacking behind. This result to frustration, uneven work, possibly reduced eager of other staff to work.</a:t>
          </a:r>
          <a:endParaRPr lang="en-US"/>
        </a:p>
      </dgm:t>
    </dgm:pt>
    <dgm:pt modelId="{345C317B-9D41-4111-9C5C-F6BA6888856B}" type="parTrans" cxnId="{1BCA050D-2D08-4A5D-930C-BCD98DA3C5C8}">
      <dgm:prSet/>
      <dgm:spPr/>
      <dgm:t>
        <a:bodyPr/>
        <a:lstStyle/>
        <a:p>
          <a:endParaRPr lang="en-US"/>
        </a:p>
      </dgm:t>
    </dgm:pt>
    <dgm:pt modelId="{C137EEF1-E0BB-4852-B9FB-AFB4FC959232}" type="sibTrans" cxnId="{1BCA050D-2D08-4A5D-930C-BCD98DA3C5C8}">
      <dgm:prSet/>
      <dgm:spPr/>
      <dgm:t>
        <a:bodyPr/>
        <a:lstStyle/>
        <a:p>
          <a:endParaRPr lang="en-US"/>
        </a:p>
      </dgm:t>
    </dgm:pt>
    <dgm:pt modelId="{3E747FC0-F4DB-4E7A-A263-9E09379FE03E}">
      <dgm:prSet/>
      <dgm:spPr/>
      <dgm:t>
        <a:bodyPr/>
        <a:lstStyle/>
        <a:p>
          <a:r>
            <a:rPr lang="en-GB" dirty="0"/>
            <a:t>Setbacks to introducing new ideas: New digital tools needs training, and shared skills. Low digital skills hinders adoption of new an idea, this causes resistance to development and improvement. </a:t>
          </a:r>
          <a:endParaRPr lang="en-US" dirty="0"/>
        </a:p>
      </dgm:t>
    </dgm:pt>
    <dgm:pt modelId="{35052CCF-D298-4A6B-A814-4FBD84174AC4}" type="parTrans" cxnId="{B9843859-923F-4D0D-ABD6-2917D845875A}">
      <dgm:prSet/>
      <dgm:spPr/>
      <dgm:t>
        <a:bodyPr/>
        <a:lstStyle/>
        <a:p>
          <a:endParaRPr lang="en-US"/>
        </a:p>
      </dgm:t>
    </dgm:pt>
    <dgm:pt modelId="{1F5B15C3-E3EF-487A-8B32-304EE79CA3C9}" type="sibTrans" cxnId="{B9843859-923F-4D0D-ABD6-2917D845875A}">
      <dgm:prSet/>
      <dgm:spPr/>
      <dgm:t>
        <a:bodyPr/>
        <a:lstStyle/>
        <a:p>
          <a:endParaRPr lang="en-US"/>
        </a:p>
      </dgm:t>
    </dgm:pt>
    <dgm:pt modelId="{2C068ECD-A3A3-4293-BE65-D7A765C97A9A}" type="pres">
      <dgm:prSet presAssocID="{665B6599-C8A3-4224-B862-84551B1187D0}" presName="root" presStyleCnt="0">
        <dgm:presLayoutVars>
          <dgm:dir/>
          <dgm:resizeHandles val="exact"/>
        </dgm:presLayoutVars>
      </dgm:prSet>
      <dgm:spPr/>
    </dgm:pt>
    <dgm:pt modelId="{ABF698D8-852F-410A-A36F-2AEF9A6F5263}" type="pres">
      <dgm:prSet presAssocID="{C032CF04-010D-4E42-BB86-AF7B9DF8707A}" presName="compNode" presStyleCnt="0"/>
      <dgm:spPr/>
    </dgm:pt>
    <dgm:pt modelId="{0C5162E1-1CFA-4FB5-870B-82D7635CA203}" type="pres">
      <dgm:prSet presAssocID="{C032CF04-010D-4E42-BB86-AF7B9DF8707A}" presName="bgRect" presStyleLbl="bgShp" presStyleIdx="0" presStyleCnt="3"/>
      <dgm:spPr/>
    </dgm:pt>
    <dgm:pt modelId="{EB09B099-4D51-4E38-90AA-90B5B754B839}" type="pres">
      <dgm:prSet presAssocID="{C032CF04-010D-4E42-BB86-AF7B9DF870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4BBCCB3E-905B-41D3-8067-CE1443855D26}" type="pres">
      <dgm:prSet presAssocID="{C032CF04-010D-4E42-BB86-AF7B9DF8707A}" presName="spaceRect" presStyleCnt="0"/>
      <dgm:spPr/>
    </dgm:pt>
    <dgm:pt modelId="{4E3D71DC-8D0D-4FF2-AB67-C0262D3A9F78}" type="pres">
      <dgm:prSet presAssocID="{C032CF04-010D-4E42-BB86-AF7B9DF8707A}" presName="parTx" presStyleLbl="revTx" presStyleIdx="0" presStyleCnt="3">
        <dgm:presLayoutVars>
          <dgm:chMax val="0"/>
          <dgm:chPref val="0"/>
        </dgm:presLayoutVars>
      </dgm:prSet>
      <dgm:spPr/>
    </dgm:pt>
    <dgm:pt modelId="{64904EB0-AED4-4B08-9916-DED00BA76B30}" type="pres">
      <dgm:prSet presAssocID="{076048ED-21FB-4894-BB07-6E54C6C2391C}" presName="sibTrans" presStyleCnt="0"/>
      <dgm:spPr/>
    </dgm:pt>
    <dgm:pt modelId="{E9633F4F-26D1-43B8-961A-06D5F407D856}" type="pres">
      <dgm:prSet presAssocID="{DF71717F-CB48-43F3-A1C1-20A0C211B7F3}" presName="compNode" presStyleCnt="0"/>
      <dgm:spPr/>
    </dgm:pt>
    <dgm:pt modelId="{2A47FBF6-5509-43BA-9747-E42B48F8B70F}" type="pres">
      <dgm:prSet presAssocID="{DF71717F-CB48-43F3-A1C1-20A0C211B7F3}" presName="bgRect" presStyleLbl="bgShp" presStyleIdx="1" presStyleCnt="3"/>
      <dgm:spPr/>
    </dgm:pt>
    <dgm:pt modelId="{71001871-9205-468D-934A-520814135F56}" type="pres">
      <dgm:prSet presAssocID="{DF71717F-CB48-43F3-A1C1-20A0C211B7F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leep"/>
        </a:ext>
      </dgm:extLst>
    </dgm:pt>
    <dgm:pt modelId="{62401588-7F49-407D-8D2F-461A28BAAAC4}" type="pres">
      <dgm:prSet presAssocID="{DF71717F-CB48-43F3-A1C1-20A0C211B7F3}" presName="spaceRect" presStyleCnt="0"/>
      <dgm:spPr/>
    </dgm:pt>
    <dgm:pt modelId="{44BA2DCD-333D-4A3C-9709-2E0BAB6A27E5}" type="pres">
      <dgm:prSet presAssocID="{DF71717F-CB48-43F3-A1C1-20A0C211B7F3}" presName="parTx" presStyleLbl="revTx" presStyleIdx="1" presStyleCnt="3">
        <dgm:presLayoutVars>
          <dgm:chMax val="0"/>
          <dgm:chPref val="0"/>
        </dgm:presLayoutVars>
      </dgm:prSet>
      <dgm:spPr/>
    </dgm:pt>
    <dgm:pt modelId="{0A605658-4F03-46C1-BFB9-3DC89AB49AB7}" type="pres">
      <dgm:prSet presAssocID="{C137EEF1-E0BB-4852-B9FB-AFB4FC959232}" presName="sibTrans" presStyleCnt="0"/>
      <dgm:spPr/>
    </dgm:pt>
    <dgm:pt modelId="{B9B19D8C-DB87-4EF0-9F1C-5865F1629072}" type="pres">
      <dgm:prSet presAssocID="{3E747FC0-F4DB-4E7A-A263-9E09379FE03E}" presName="compNode" presStyleCnt="0"/>
      <dgm:spPr/>
    </dgm:pt>
    <dgm:pt modelId="{C3184AAC-8740-4985-86BA-B67F505DA101}" type="pres">
      <dgm:prSet presAssocID="{3E747FC0-F4DB-4E7A-A263-9E09379FE03E}" presName="bgRect" presStyleLbl="bgShp" presStyleIdx="2" presStyleCnt="3"/>
      <dgm:spPr/>
    </dgm:pt>
    <dgm:pt modelId="{23DA6850-EF4C-4534-86D0-5B5BA41952B5}" type="pres">
      <dgm:prSet presAssocID="{3E747FC0-F4DB-4E7A-A263-9E09379FE0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54B99310-DEA5-4DDE-BB09-2CF1F06BA6D3}" type="pres">
      <dgm:prSet presAssocID="{3E747FC0-F4DB-4E7A-A263-9E09379FE03E}" presName="spaceRect" presStyleCnt="0"/>
      <dgm:spPr/>
    </dgm:pt>
    <dgm:pt modelId="{C2C6F6DC-2A4D-4FA2-9B03-01185C14E458}" type="pres">
      <dgm:prSet presAssocID="{3E747FC0-F4DB-4E7A-A263-9E09379FE03E}" presName="parTx" presStyleLbl="revTx" presStyleIdx="2" presStyleCnt="3">
        <dgm:presLayoutVars>
          <dgm:chMax val="0"/>
          <dgm:chPref val="0"/>
        </dgm:presLayoutVars>
      </dgm:prSet>
      <dgm:spPr/>
    </dgm:pt>
  </dgm:ptLst>
  <dgm:cxnLst>
    <dgm:cxn modelId="{1BCA050D-2D08-4A5D-930C-BCD98DA3C5C8}" srcId="{665B6599-C8A3-4224-B862-84551B1187D0}" destId="{DF71717F-CB48-43F3-A1C1-20A0C211B7F3}" srcOrd="1" destOrd="0" parTransId="{345C317B-9D41-4111-9C5C-F6BA6888856B}" sibTransId="{C137EEF1-E0BB-4852-B9FB-AFB4FC959232}"/>
    <dgm:cxn modelId="{3A933825-0181-4A52-819E-9CEE6DD4E3AB}" type="presOf" srcId="{3E747FC0-F4DB-4E7A-A263-9E09379FE03E}" destId="{C2C6F6DC-2A4D-4FA2-9B03-01185C14E458}" srcOrd="0" destOrd="0" presId="urn:microsoft.com/office/officeart/2018/2/layout/IconVerticalSolidList"/>
    <dgm:cxn modelId="{91043554-DCD4-4B81-AEB1-9FC1EDA15C9B}" type="presOf" srcId="{C032CF04-010D-4E42-BB86-AF7B9DF8707A}" destId="{4E3D71DC-8D0D-4FF2-AB67-C0262D3A9F78}" srcOrd="0" destOrd="0" presId="urn:microsoft.com/office/officeart/2018/2/layout/IconVerticalSolidList"/>
    <dgm:cxn modelId="{B9843859-923F-4D0D-ABD6-2917D845875A}" srcId="{665B6599-C8A3-4224-B862-84551B1187D0}" destId="{3E747FC0-F4DB-4E7A-A263-9E09379FE03E}" srcOrd="2" destOrd="0" parTransId="{35052CCF-D298-4A6B-A814-4FBD84174AC4}" sibTransId="{1F5B15C3-E3EF-487A-8B32-304EE79CA3C9}"/>
    <dgm:cxn modelId="{03349AA1-D8F3-43D1-9355-4FB1838B6D93}" srcId="{665B6599-C8A3-4224-B862-84551B1187D0}" destId="{C032CF04-010D-4E42-BB86-AF7B9DF8707A}" srcOrd="0" destOrd="0" parTransId="{44B70671-48AC-49D3-89D9-35EAB85CE42D}" sibTransId="{076048ED-21FB-4894-BB07-6E54C6C2391C}"/>
    <dgm:cxn modelId="{AD40BBBC-304A-4784-AA3B-CA2AE7C06B0E}" type="presOf" srcId="{DF71717F-CB48-43F3-A1C1-20A0C211B7F3}" destId="{44BA2DCD-333D-4A3C-9709-2E0BAB6A27E5}" srcOrd="0" destOrd="0" presId="urn:microsoft.com/office/officeart/2018/2/layout/IconVerticalSolidList"/>
    <dgm:cxn modelId="{9A0EEEDB-9674-4F0D-8CD7-E68313A829C6}" type="presOf" srcId="{665B6599-C8A3-4224-B862-84551B1187D0}" destId="{2C068ECD-A3A3-4293-BE65-D7A765C97A9A}" srcOrd="0" destOrd="0" presId="urn:microsoft.com/office/officeart/2018/2/layout/IconVerticalSolidList"/>
    <dgm:cxn modelId="{9D148B3F-6F3B-4293-AF92-078A0AEE0A27}" type="presParOf" srcId="{2C068ECD-A3A3-4293-BE65-D7A765C97A9A}" destId="{ABF698D8-852F-410A-A36F-2AEF9A6F5263}" srcOrd="0" destOrd="0" presId="urn:microsoft.com/office/officeart/2018/2/layout/IconVerticalSolidList"/>
    <dgm:cxn modelId="{70CBBC77-F8D7-4521-87AF-8DF19D4D2561}" type="presParOf" srcId="{ABF698D8-852F-410A-A36F-2AEF9A6F5263}" destId="{0C5162E1-1CFA-4FB5-870B-82D7635CA203}" srcOrd="0" destOrd="0" presId="urn:microsoft.com/office/officeart/2018/2/layout/IconVerticalSolidList"/>
    <dgm:cxn modelId="{8BC5A259-77E3-4894-8C63-346CE95B4F4C}" type="presParOf" srcId="{ABF698D8-852F-410A-A36F-2AEF9A6F5263}" destId="{EB09B099-4D51-4E38-90AA-90B5B754B839}" srcOrd="1" destOrd="0" presId="urn:microsoft.com/office/officeart/2018/2/layout/IconVerticalSolidList"/>
    <dgm:cxn modelId="{7A3E6E0A-FA55-43B1-A616-1CC426E155F8}" type="presParOf" srcId="{ABF698D8-852F-410A-A36F-2AEF9A6F5263}" destId="{4BBCCB3E-905B-41D3-8067-CE1443855D26}" srcOrd="2" destOrd="0" presId="urn:microsoft.com/office/officeart/2018/2/layout/IconVerticalSolidList"/>
    <dgm:cxn modelId="{A542E112-E527-4D6B-BC4E-554BC2F51D5A}" type="presParOf" srcId="{ABF698D8-852F-410A-A36F-2AEF9A6F5263}" destId="{4E3D71DC-8D0D-4FF2-AB67-C0262D3A9F78}" srcOrd="3" destOrd="0" presId="urn:microsoft.com/office/officeart/2018/2/layout/IconVerticalSolidList"/>
    <dgm:cxn modelId="{F72FDEEA-8ABB-4D27-89C3-77B2E2EC44D5}" type="presParOf" srcId="{2C068ECD-A3A3-4293-BE65-D7A765C97A9A}" destId="{64904EB0-AED4-4B08-9916-DED00BA76B30}" srcOrd="1" destOrd="0" presId="urn:microsoft.com/office/officeart/2018/2/layout/IconVerticalSolidList"/>
    <dgm:cxn modelId="{E07011CF-118B-4376-BEF8-F3EE36EBDE3C}" type="presParOf" srcId="{2C068ECD-A3A3-4293-BE65-D7A765C97A9A}" destId="{E9633F4F-26D1-43B8-961A-06D5F407D856}" srcOrd="2" destOrd="0" presId="urn:microsoft.com/office/officeart/2018/2/layout/IconVerticalSolidList"/>
    <dgm:cxn modelId="{FBA481CE-9110-4361-8116-6F70FF4BEC7F}" type="presParOf" srcId="{E9633F4F-26D1-43B8-961A-06D5F407D856}" destId="{2A47FBF6-5509-43BA-9747-E42B48F8B70F}" srcOrd="0" destOrd="0" presId="urn:microsoft.com/office/officeart/2018/2/layout/IconVerticalSolidList"/>
    <dgm:cxn modelId="{A6EC6C3E-1754-42C9-A540-C1E598612309}" type="presParOf" srcId="{E9633F4F-26D1-43B8-961A-06D5F407D856}" destId="{71001871-9205-468D-934A-520814135F56}" srcOrd="1" destOrd="0" presId="urn:microsoft.com/office/officeart/2018/2/layout/IconVerticalSolidList"/>
    <dgm:cxn modelId="{0BD71F0A-FCBB-436E-9E28-491957D69A7C}" type="presParOf" srcId="{E9633F4F-26D1-43B8-961A-06D5F407D856}" destId="{62401588-7F49-407D-8D2F-461A28BAAAC4}" srcOrd="2" destOrd="0" presId="urn:microsoft.com/office/officeart/2018/2/layout/IconVerticalSolidList"/>
    <dgm:cxn modelId="{12BA195D-97B5-4E52-9E74-B99CAB2E8D80}" type="presParOf" srcId="{E9633F4F-26D1-43B8-961A-06D5F407D856}" destId="{44BA2DCD-333D-4A3C-9709-2E0BAB6A27E5}" srcOrd="3" destOrd="0" presId="urn:microsoft.com/office/officeart/2018/2/layout/IconVerticalSolidList"/>
    <dgm:cxn modelId="{99CFBED7-7E45-4568-9DA0-AF5A856E44B7}" type="presParOf" srcId="{2C068ECD-A3A3-4293-BE65-D7A765C97A9A}" destId="{0A605658-4F03-46C1-BFB9-3DC89AB49AB7}" srcOrd="3" destOrd="0" presId="urn:microsoft.com/office/officeart/2018/2/layout/IconVerticalSolidList"/>
    <dgm:cxn modelId="{78C950AA-6868-40C0-93B1-9F5CA19240B1}" type="presParOf" srcId="{2C068ECD-A3A3-4293-BE65-D7A765C97A9A}" destId="{B9B19D8C-DB87-4EF0-9F1C-5865F1629072}" srcOrd="4" destOrd="0" presId="urn:microsoft.com/office/officeart/2018/2/layout/IconVerticalSolidList"/>
    <dgm:cxn modelId="{13957AA2-CED8-4D47-AB17-870EFA5D0453}" type="presParOf" srcId="{B9B19D8C-DB87-4EF0-9F1C-5865F1629072}" destId="{C3184AAC-8740-4985-86BA-B67F505DA101}" srcOrd="0" destOrd="0" presId="urn:microsoft.com/office/officeart/2018/2/layout/IconVerticalSolidList"/>
    <dgm:cxn modelId="{69273E4D-0884-4B82-8BCD-5559F0205048}" type="presParOf" srcId="{B9B19D8C-DB87-4EF0-9F1C-5865F1629072}" destId="{23DA6850-EF4C-4534-86D0-5B5BA41952B5}" srcOrd="1" destOrd="0" presId="urn:microsoft.com/office/officeart/2018/2/layout/IconVerticalSolidList"/>
    <dgm:cxn modelId="{DC9509DE-FF59-440D-9B59-987E9F6E4EAC}" type="presParOf" srcId="{B9B19D8C-DB87-4EF0-9F1C-5865F1629072}" destId="{54B99310-DEA5-4DDE-BB09-2CF1F06BA6D3}" srcOrd="2" destOrd="0" presId="urn:microsoft.com/office/officeart/2018/2/layout/IconVerticalSolidList"/>
    <dgm:cxn modelId="{FF6DCA68-6240-4455-97CA-7EC2D74E9DAF}" type="presParOf" srcId="{B9B19D8C-DB87-4EF0-9F1C-5865F1629072}" destId="{C2C6F6DC-2A4D-4FA2-9B03-01185C14E45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7EDC9EA-C081-4136-8B81-9018A42F5CAC}"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19E8D442-C982-4AD1-95C9-6E289074582C}">
      <dgm:prSet/>
      <dgm:spPr/>
      <dgm:t>
        <a:bodyPr/>
        <a:lstStyle/>
        <a:p>
          <a:pPr>
            <a:defRPr cap="all"/>
          </a:pPr>
          <a:r>
            <a:rPr lang="en-US"/>
            <a:t>Always use strong unique usernames and passwords</a:t>
          </a:r>
        </a:p>
      </dgm:t>
    </dgm:pt>
    <dgm:pt modelId="{6A06A176-2296-49E3-A021-5DDA069DBCC5}" type="parTrans" cxnId="{66179D1A-5B02-4CD9-BEE3-49BF9AEE5A71}">
      <dgm:prSet/>
      <dgm:spPr/>
      <dgm:t>
        <a:bodyPr/>
        <a:lstStyle/>
        <a:p>
          <a:endParaRPr lang="en-US"/>
        </a:p>
      </dgm:t>
    </dgm:pt>
    <dgm:pt modelId="{42AEE07F-A083-4677-8978-315352A84080}" type="sibTrans" cxnId="{66179D1A-5B02-4CD9-BEE3-49BF9AEE5A71}">
      <dgm:prSet/>
      <dgm:spPr/>
      <dgm:t>
        <a:bodyPr/>
        <a:lstStyle/>
        <a:p>
          <a:endParaRPr lang="en-US"/>
        </a:p>
      </dgm:t>
    </dgm:pt>
    <dgm:pt modelId="{28CA7CF2-AB4A-498B-A729-9FC768AA04A3}">
      <dgm:prSet/>
      <dgm:spPr/>
      <dgm:t>
        <a:bodyPr/>
        <a:lstStyle/>
        <a:p>
          <a:pPr>
            <a:defRPr cap="all"/>
          </a:pPr>
          <a:r>
            <a:rPr lang="en-US"/>
            <a:t>Never share password with anyone else</a:t>
          </a:r>
        </a:p>
      </dgm:t>
    </dgm:pt>
    <dgm:pt modelId="{21C6B251-1C70-49D0-8AAD-D36D2C8EDDEE}" type="parTrans" cxnId="{53384B5F-DB35-47D7-8FE4-E6105291DA0D}">
      <dgm:prSet/>
      <dgm:spPr/>
      <dgm:t>
        <a:bodyPr/>
        <a:lstStyle/>
        <a:p>
          <a:endParaRPr lang="en-US"/>
        </a:p>
      </dgm:t>
    </dgm:pt>
    <dgm:pt modelId="{7619141E-5FAF-4447-BD98-C0E1F5F6186A}" type="sibTrans" cxnId="{53384B5F-DB35-47D7-8FE4-E6105291DA0D}">
      <dgm:prSet/>
      <dgm:spPr/>
      <dgm:t>
        <a:bodyPr/>
        <a:lstStyle/>
        <a:p>
          <a:endParaRPr lang="en-US"/>
        </a:p>
      </dgm:t>
    </dgm:pt>
    <dgm:pt modelId="{DCCDC761-F189-4FD2-9B37-67152955CDE8}">
      <dgm:prSet/>
      <dgm:spPr/>
      <dgm:t>
        <a:bodyPr/>
        <a:lstStyle/>
        <a:p>
          <a:pPr>
            <a:defRPr cap="all"/>
          </a:pPr>
          <a:r>
            <a:rPr lang="en-US"/>
            <a:t>Log out of devices when not in use</a:t>
          </a:r>
        </a:p>
      </dgm:t>
    </dgm:pt>
    <dgm:pt modelId="{146D5213-AB18-4D34-AFC0-7BF22ED32165}" type="parTrans" cxnId="{0DBCD407-96ED-437F-AD5F-1BBAF56DC2F8}">
      <dgm:prSet/>
      <dgm:spPr/>
      <dgm:t>
        <a:bodyPr/>
        <a:lstStyle/>
        <a:p>
          <a:endParaRPr lang="en-US"/>
        </a:p>
      </dgm:t>
    </dgm:pt>
    <dgm:pt modelId="{A000A0EA-BBAC-41DC-9505-899799173127}" type="sibTrans" cxnId="{0DBCD407-96ED-437F-AD5F-1BBAF56DC2F8}">
      <dgm:prSet/>
      <dgm:spPr/>
      <dgm:t>
        <a:bodyPr/>
        <a:lstStyle/>
        <a:p>
          <a:endParaRPr lang="en-US"/>
        </a:p>
      </dgm:t>
    </dgm:pt>
    <dgm:pt modelId="{A82F1F2B-DB6A-4019-935A-5D35F0F24404}">
      <dgm:prSet/>
      <dgm:spPr/>
      <dgm:t>
        <a:bodyPr/>
        <a:lstStyle/>
        <a:p>
          <a:pPr>
            <a:defRPr cap="all"/>
          </a:pPr>
          <a:r>
            <a:rPr lang="en-US"/>
            <a:t>Lock screens when leaving a device unattened</a:t>
          </a:r>
        </a:p>
      </dgm:t>
    </dgm:pt>
    <dgm:pt modelId="{0B39253F-D4A6-4C34-A2F2-96DF334B11E1}" type="parTrans" cxnId="{6DC47D2F-EE78-4F3A-BCEC-090961964E23}">
      <dgm:prSet/>
      <dgm:spPr/>
      <dgm:t>
        <a:bodyPr/>
        <a:lstStyle/>
        <a:p>
          <a:endParaRPr lang="en-US"/>
        </a:p>
      </dgm:t>
    </dgm:pt>
    <dgm:pt modelId="{571DCFBC-94C7-4ADF-AAF2-772F4CEF3607}" type="sibTrans" cxnId="{6DC47D2F-EE78-4F3A-BCEC-090961964E23}">
      <dgm:prSet/>
      <dgm:spPr/>
      <dgm:t>
        <a:bodyPr/>
        <a:lstStyle/>
        <a:p>
          <a:endParaRPr lang="en-US"/>
        </a:p>
      </dgm:t>
    </dgm:pt>
    <dgm:pt modelId="{CFA99BFD-EFCC-456E-96AD-C48B1611ABEB}" type="pres">
      <dgm:prSet presAssocID="{C7EDC9EA-C081-4136-8B81-9018A42F5CAC}" presName="root" presStyleCnt="0">
        <dgm:presLayoutVars>
          <dgm:dir/>
          <dgm:resizeHandles val="exact"/>
        </dgm:presLayoutVars>
      </dgm:prSet>
      <dgm:spPr/>
    </dgm:pt>
    <dgm:pt modelId="{0E4F8E23-4F98-4A83-9B05-216940D49E4A}" type="pres">
      <dgm:prSet presAssocID="{19E8D442-C982-4AD1-95C9-6E289074582C}" presName="compNode" presStyleCnt="0"/>
      <dgm:spPr/>
    </dgm:pt>
    <dgm:pt modelId="{DEF3E0CF-3658-4FCC-B8A7-1A242C19E114}" type="pres">
      <dgm:prSet presAssocID="{19E8D442-C982-4AD1-95C9-6E289074582C}" presName="iconBgRect" presStyleLbl="bgShp" presStyleIdx="0" presStyleCnt="4"/>
      <dgm:spPr/>
    </dgm:pt>
    <dgm:pt modelId="{9017E8F2-0DD1-4DD1-881A-BD31604EB6AB}" type="pres">
      <dgm:prSet presAssocID="{19E8D442-C982-4AD1-95C9-6E289074582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D21C3EBF-7FA5-4FD4-B540-855780597F1F}" type="pres">
      <dgm:prSet presAssocID="{19E8D442-C982-4AD1-95C9-6E289074582C}" presName="spaceRect" presStyleCnt="0"/>
      <dgm:spPr/>
    </dgm:pt>
    <dgm:pt modelId="{CB0BB2CF-9C6D-4B67-81F0-9B0128AA1000}" type="pres">
      <dgm:prSet presAssocID="{19E8D442-C982-4AD1-95C9-6E289074582C}" presName="textRect" presStyleLbl="revTx" presStyleIdx="0" presStyleCnt="4">
        <dgm:presLayoutVars>
          <dgm:chMax val="1"/>
          <dgm:chPref val="1"/>
        </dgm:presLayoutVars>
      </dgm:prSet>
      <dgm:spPr/>
    </dgm:pt>
    <dgm:pt modelId="{D7E1BF81-354F-464A-A414-D914DCAB5582}" type="pres">
      <dgm:prSet presAssocID="{42AEE07F-A083-4677-8978-315352A84080}" presName="sibTrans" presStyleCnt="0"/>
      <dgm:spPr/>
    </dgm:pt>
    <dgm:pt modelId="{A2637A76-48D5-49D5-819A-C421CFE22C67}" type="pres">
      <dgm:prSet presAssocID="{28CA7CF2-AB4A-498B-A729-9FC768AA04A3}" presName="compNode" presStyleCnt="0"/>
      <dgm:spPr/>
    </dgm:pt>
    <dgm:pt modelId="{DC627240-51D1-43C5-849C-DF2F6BB4CEBE}" type="pres">
      <dgm:prSet presAssocID="{28CA7CF2-AB4A-498B-A729-9FC768AA04A3}" presName="iconBgRect" presStyleLbl="bgShp" presStyleIdx="1" presStyleCnt="4"/>
      <dgm:spPr/>
    </dgm:pt>
    <dgm:pt modelId="{4C3FED2F-F1CD-4A26-B20D-3A5CC88EDEB3}" type="pres">
      <dgm:prSet presAssocID="{28CA7CF2-AB4A-498B-A729-9FC768AA04A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nlock"/>
        </a:ext>
      </dgm:extLst>
    </dgm:pt>
    <dgm:pt modelId="{ACF00AED-FE4F-407B-9CF8-619B32E07F1A}" type="pres">
      <dgm:prSet presAssocID="{28CA7CF2-AB4A-498B-A729-9FC768AA04A3}" presName="spaceRect" presStyleCnt="0"/>
      <dgm:spPr/>
    </dgm:pt>
    <dgm:pt modelId="{921F76B0-F3AC-4D32-840D-7F8E50C4E837}" type="pres">
      <dgm:prSet presAssocID="{28CA7CF2-AB4A-498B-A729-9FC768AA04A3}" presName="textRect" presStyleLbl="revTx" presStyleIdx="1" presStyleCnt="4">
        <dgm:presLayoutVars>
          <dgm:chMax val="1"/>
          <dgm:chPref val="1"/>
        </dgm:presLayoutVars>
      </dgm:prSet>
      <dgm:spPr/>
    </dgm:pt>
    <dgm:pt modelId="{00936D23-2DDD-48DE-A24E-BEA307CA3582}" type="pres">
      <dgm:prSet presAssocID="{7619141E-5FAF-4447-BD98-C0E1F5F6186A}" presName="sibTrans" presStyleCnt="0"/>
      <dgm:spPr/>
    </dgm:pt>
    <dgm:pt modelId="{24EC7FF4-93CD-414F-917E-507711A5299B}" type="pres">
      <dgm:prSet presAssocID="{DCCDC761-F189-4FD2-9B37-67152955CDE8}" presName="compNode" presStyleCnt="0"/>
      <dgm:spPr/>
    </dgm:pt>
    <dgm:pt modelId="{A65CE3A5-0420-402F-9BD7-760B20C9F5CB}" type="pres">
      <dgm:prSet presAssocID="{DCCDC761-F189-4FD2-9B37-67152955CDE8}" presName="iconBgRect" presStyleLbl="bgShp" presStyleIdx="2" presStyleCnt="4"/>
      <dgm:spPr/>
    </dgm:pt>
    <dgm:pt modelId="{E410E35B-2BD7-4049-B13A-F5D983C4136E}" type="pres">
      <dgm:prSet presAssocID="{DCCDC761-F189-4FD2-9B37-67152955CDE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art Phone"/>
        </a:ext>
      </dgm:extLst>
    </dgm:pt>
    <dgm:pt modelId="{B29F45FB-A57E-4FBF-9687-E709EC017C86}" type="pres">
      <dgm:prSet presAssocID="{DCCDC761-F189-4FD2-9B37-67152955CDE8}" presName="spaceRect" presStyleCnt="0"/>
      <dgm:spPr/>
    </dgm:pt>
    <dgm:pt modelId="{E67C2EEA-E08E-4725-A1A1-A36EA30EEBD2}" type="pres">
      <dgm:prSet presAssocID="{DCCDC761-F189-4FD2-9B37-67152955CDE8}" presName="textRect" presStyleLbl="revTx" presStyleIdx="2" presStyleCnt="4">
        <dgm:presLayoutVars>
          <dgm:chMax val="1"/>
          <dgm:chPref val="1"/>
        </dgm:presLayoutVars>
      </dgm:prSet>
      <dgm:spPr/>
    </dgm:pt>
    <dgm:pt modelId="{E5574BC2-60AF-45B1-8924-ABCEF56C771E}" type="pres">
      <dgm:prSet presAssocID="{A000A0EA-BBAC-41DC-9505-899799173127}" presName="sibTrans" presStyleCnt="0"/>
      <dgm:spPr/>
    </dgm:pt>
    <dgm:pt modelId="{7EA4247F-4E49-4916-AB36-BD2B0F91D5E2}" type="pres">
      <dgm:prSet presAssocID="{A82F1F2B-DB6A-4019-935A-5D35F0F24404}" presName="compNode" presStyleCnt="0"/>
      <dgm:spPr/>
    </dgm:pt>
    <dgm:pt modelId="{CE6D55CC-AFAC-42B3-9E4A-05E8B55CE83D}" type="pres">
      <dgm:prSet presAssocID="{A82F1F2B-DB6A-4019-935A-5D35F0F24404}" presName="iconBgRect" presStyleLbl="bgShp" presStyleIdx="3" presStyleCnt="4"/>
      <dgm:spPr/>
    </dgm:pt>
    <dgm:pt modelId="{01530C94-4791-45FE-A691-031AE943EAC6}" type="pres">
      <dgm:prSet presAssocID="{A82F1F2B-DB6A-4019-935A-5D35F0F2440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F6EB8AD5-010A-47BF-B59A-12DB626CD28D}" type="pres">
      <dgm:prSet presAssocID="{A82F1F2B-DB6A-4019-935A-5D35F0F24404}" presName="spaceRect" presStyleCnt="0"/>
      <dgm:spPr/>
    </dgm:pt>
    <dgm:pt modelId="{D3D039B4-6CE6-4850-8B96-F8E9E1533A2C}" type="pres">
      <dgm:prSet presAssocID="{A82F1F2B-DB6A-4019-935A-5D35F0F24404}" presName="textRect" presStyleLbl="revTx" presStyleIdx="3" presStyleCnt="4">
        <dgm:presLayoutVars>
          <dgm:chMax val="1"/>
          <dgm:chPref val="1"/>
        </dgm:presLayoutVars>
      </dgm:prSet>
      <dgm:spPr/>
    </dgm:pt>
  </dgm:ptLst>
  <dgm:cxnLst>
    <dgm:cxn modelId="{0DBCD407-96ED-437F-AD5F-1BBAF56DC2F8}" srcId="{C7EDC9EA-C081-4136-8B81-9018A42F5CAC}" destId="{DCCDC761-F189-4FD2-9B37-67152955CDE8}" srcOrd="2" destOrd="0" parTransId="{146D5213-AB18-4D34-AFC0-7BF22ED32165}" sibTransId="{A000A0EA-BBAC-41DC-9505-899799173127}"/>
    <dgm:cxn modelId="{66179D1A-5B02-4CD9-BEE3-49BF9AEE5A71}" srcId="{C7EDC9EA-C081-4136-8B81-9018A42F5CAC}" destId="{19E8D442-C982-4AD1-95C9-6E289074582C}" srcOrd="0" destOrd="0" parTransId="{6A06A176-2296-49E3-A021-5DDA069DBCC5}" sibTransId="{42AEE07F-A083-4677-8978-315352A84080}"/>
    <dgm:cxn modelId="{6DC47D2F-EE78-4F3A-BCEC-090961964E23}" srcId="{C7EDC9EA-C081-4136-8B81-9018A42F5CAC}" destId="{A82F1F2B-DB6A-4019-935A-5D35F0F24404}" srcOrd="3" destOrd="0" parTransId="{0B39253F-D4A6-4C34-A2F2-96DF334B11E1}" sibTransId="{571DCFBC-94C7-4ADF-AAF2-772F4CEF3607}"/>
    <dgm:cxn modelId="{53384B5F-DB35-47D7-8FE4-E6105291DA0D}" srcId="{C7EDC9EA-C081-4136-8B81-9018A42F5CAC}" destId="{28CA7CF2-AB4A-498B-A729-9FC768AA04A3}" srcOrd="1" destOrd="0" parTransId="{21C6B251-1C70-49D0-8AAD-D36D2C8EDDEE}" sibTransId="{7619141E-5FAF-4447-BD98-C0E1F5F6186A}"/>
    <dgm:cxn modelId="{778BF750-7656-4A99-A566-7586C3D9DBF8}" type="presOf" srcId="{28CA7CF2-AB4A-498B-A729-9FC768AA04A3}" destId="{921F76B0-F3AC-4D32-840D-7F8E50C4E837}" srcOrd="0" destOrd="0" presId="urn:microsoft.com/office/officeart/2018/5/layout/IconCircleLabelList"/>
    <dgm:cxn modelId="{5222EB73-E4D3-4368-957A-C9EF0A89DB7A}" type="presOf" srcId="{A82F1F2B-DB6A-4019-935A-5D35F0F24404}" destId="{D3D039B4-6CE6-4850-8B96-F8E9E1533A2C}" srcOrd="0" destOrd="0" presId="urn:microsoft.com/office/officeart/2018/5/layout/IconCircleLabelList"/>
    <dgm:cxn modelId="{DE55A3B8-61CC-43C1-AB82-BAA4D469FF72}" type="presOf" srcId="{DCCDC761-F189-4FD2-9B37-67152955CDE8}" destId="{E67C2EEA-E08E-4725-A1A1-A36EA30EEBD2}" srcOrd="0" destOrd="0" presId="urn:microsoft.com/office/officeart/2018/5/layout/IconCircleLabelList"/>
    <dgm:cxn modelId="{3176E0CD-6D11-4439-83BA-8FD35C966D8E}" type="presOf" srcId="{19E8D442-C982-4AD1-95C9-6E289074582C}" destId="{CB0BB2CF-9C6D-4B67-81F0-9B0128AA1000}" srcOrd="0" destOrd="0" presId="urn:microsoft.com/office/officeart/2018/5/layout/IconCircleLabelList"/>
    <dgm:cxn modelId="{F9C708F9-2D41-462A-9664-FDBCCEFAC39A}" type="presOf" srcId="{C7EDC9EA-C081-4136-8B81-9018A42F5CAC}" destId="{CFA99BFD-EFCC-456E-96AD-C48B1611ABEB}" srcOrd="0" destOrd="0" presId="urn:microsoft.com/office/officeart/2018/5/layout/IconCircleLabelList"/>
    <dgm:cxn modelId="{DA5F01F0-8B0E-4E5F-AED2-5153E7215067}" type="presParOf" srcId="{CFA99BFD-EFCC-456E-96AD-C48B1611ABEB}" destId="{0E4F8E23-4F98-4A83-9B05-216940D49E4A}" srcOrd="0" destOrd="0" presId="urn:microsoft.com/office/officeart/2018/5/layout/IconCircleLabelList"/>
    <dgm:cxn modelId="{69BF1076-E54A-4B19-AF28-B9BFDF2B011F}" type="presParOf" srcId="{0E4F8E23-4F98-4A83-9B05-216940D49E4A}" destId="{DEF3E0CF-3658-4FCC-B8A7-1A242C19E114}" srcOrd="0" destOrd="0" presId="urn:microsoft.com/office/officeart/2018/5/layout/IconCircleLabelList"/>
    <dgm:cxn modelId="{32A5FC56-4458-4C58-9E5C-1AB74ECE18AA}" type="presParOf" srcId="{0E4F8E23-4F98-4A83-9B05-216940D49E4A}" destId="{9017E8F2-0DD1-4DD1-881A-BD31604EB6AB}" srcOrd="1" destOrd="0" presId="urn:microsoft.com/office/officeart/2018/5/layout/IconCircleLabelList"/>
    <dgm:cxn modelId="{A82D97AC-16CE-4745-9658-B6D9095B5974}" type="presParOf" srcId="{0E4F8E23-4F98-4A83-9B05-216940D49E4A}" destId="{D21C3EBF-7FA5-4FD4-B540-855780597F1F}" srcOrd="2" destOrd="0" presId="urn:microsoft.com/office/officeart/2018/5/layout/IconCircleLabelList"/>
    <dgm:cxn modelId="{5829517A-C978-46DA-AC88-83E461922D6F}" type="presParOf" srcId="{0E4F8E23-4F98-4A83-9B05-216940D49E4A}" destId="{CB0BB2CF-9C6D-4B67-81F0-9B0128AA1000}" srcOrd="3" destOrd="0" presId="urn:microsoft.com/office/officeart/2018/5/layout/IconCircleLabelList"/>
    <dgm:cxn modelId="{24292240-77B1-449F-83EB-3A21C346C541}" type="presParOf" srcId="{CFA99BFD-EFCC-456E-96AD-C48B1611ABEB}" destId="{D7E1BF81-354F-464A-A414-D914DCAB5582}" srcOrd="1" destOrd="0" presId="urn:microsoft.com/office/officeart/2018/5/layout/IconCircleLabelList"/>
    <dgm:cxn modelId="{D570D560-B228-46BB-AB54-2575BF565C7F}" type="presParOf" srcId="{CFA99BFD-EFCC-456E-96AD-C48B1611ABEB}" destId="{A2637A76-48D5-49D5-819A-C421CFE22C67}" srcOrd="2" destOrd="0" presId="urn:microsoft.com/office/officeart/2018/5/layout/IconCircleLabelList"/>
    <dgm:cxn modelId="{F8257095-5E09-473C-A59E-9CB378C3DC7B}" type="presParOf" srcId="{A2637A76-48D5-49D5-819A-C421CFE22C67}" destId="{DC627240-51D1-43C5-849C-DF2F6BB4CEBE}" srcOrd="0" destOrd="0" presId="urn:microsoft.com/office/officeart/2018/5/layout/IconCircleLabelList"/>
    <dgm:cxn modelId="{2760DEEA-60B9-413F-BE42-1D101DD478CD}" type="presParOf" srcId="{A2637A76-48D5-49D5-819A-C421CFE22C67}" destId="{4C3FED2F-F1CD-4A26-B20D-3A5CC88EDEB3}" srcOrd="1" destOrd="0" presId="urn:microsoft.com/office/officeart/2018/5/layout/IconCircleLabelList"/>
    <dgm:cxn modelId="{0350E33E-FDA8-4523-83C4-3A00C47FE78F}" type="presParOf" srcId="{A2637A76-48D5-49D5-819A-C421CFE22C67}" destId="{ACF00AED-FE4F-407B-9CF8-619B32E07F1A}" srcOrd="2" destOrd="0" presId="urn:microsoft.com/office/officeart/2018/5/layout/IconCircleLabelList"/>
    <dgm:cxn modelId="{A843C37C-EC67-4A4D-BB7F-CEB31765C8D4}" type="presParOf" srcId="{A2637A76-48D5-49D5-819A-C421CFE22C67}" destId="{921F76B0-F3AC-4D32-840D-7F8E50C4E837}" srcOrd="3" destOrd="0" presId="urn:microsoft.com/office/officeart/2018/5/layout/IconCircleLabelList"/>
    <dgm:cxn modelId="{26E5BF1D-1CEB-4341-A011-6F96111F85DF}" type="presParOf" srcId="{CFA99BFD-EFCC-456E-96AD-C48B1611ABEB}" destId="{00936D23-2DDD-48DE-A24E-BEA307CA3582}" srcOrd="3" destOrd="0" presId="urn:microsoft.com/office/officeart/2018/5/layout/IconCircleLabelList"/>
    <dgm:cxn modelId="{C0E9AD20-7F14-4E2A-B601-F43FF79F5E10}" type="presParOf" srcId="{CFA99BFD-EFCC-456E-96AD-C48B1611ABEB}" destId="{24EC7FF4-93CD-414F-917E-507711A5299B}" srcOrd="4" destOrd="0" presId="urn:microsoft.com/office/officeart/2018/5/layout/IconCircleLabelList"/>
    <dgm:cxn modelId="{6A5FE0B5-F7B4-4B75-BCFF-D1AC6A8B6081}" type="presParOf" srcId="{24EC7FF4-93CD-414F-917E-507711A5299B}" destId="{A65CE3A5-0420-402F-9BD7-760B20C9F5CB}" srcOrd="0" destOrd="0" presId="urn:microsoft.com/office/officeart/2018/5/layout/IconCircleLabelList"/>
    <dgm:cxn modelId="{81F0C1D4-36A6-440D-BF96-228F0B604166}" type="presParOf" srcId="{24EC7FF4-93CD-414F-917E-507711A5299B}" destId="{E410E35B-2BD7-4049-B13A-F5D983C4136E}" srcOrd="1" destOrd="0" presId="urn:microsoft.com/office/officeart/2018/5/layout/IconCircleLabelList"/>
    <dgm:cxn modelId="{DDCC64F6-EDC6-41D2-A293-AC76D4A25441}" type="presParOf" srcId="{24EC7FF4-93CD-414F-917E-507711A5299B}" destId="{B29F45FB-A57E-4FBF-9687-E709EC017C86}" srcOrd="2" destOrd="0" presId="urn:microsoft.com/office/officeart/2018/5/layout/IconCircleLabelList"/>
    <dgm:cxn modelId="{28529FB8-EA80-4EA3-945F-19A38D78688C}" type="presParOf" srcId="{24EC7FF4-93CD-414F-917E-507711A5299B}" destId="{E67C2EEA-E08E-4725-A1A1-A36EA30EEBD2}" srcOrd="3" destOrd="0" presId="urn:microsoft.com/office/officeart/2018/5/layout/IconCircleLabelList"/>
    <dgm:cxn modelId="{E3EA0804-452B-48A2-8B72-FFCFFB4B83E5}" type="presParOf" srcId="{CFA99BFD-EFCC-456E-96AD-C48B1611ABEB}" destId="{E5574BC2-60AF-45B1-8924-ABCEF56C771E}" srcOrd="5" destOrd="0" presId="urn:microsoft.com/office/officeart/2018/5/layout/IconCircleLabelList"/>
    <dgm:cxn modelId="{D77FABB6-D367-4BC0-BFF5-5E01C52E39B9}" type="presParOf" srcId="{CFA99BFD-EFCC-456E-96AD-C48B1611ABEB}" destId="{7EA4247F-4E49-4916-AB36-BD2B0F91D5E2}" srcOrd="6" destOrd="0" presId="urn:microsoft.com/office/officeart/2018/5/layout/IconCircleLabelList"/>
    <dgm:cxn modelId="{9F126AE5-F562-4199-9C13-45CDC8A0FCFE}" type="presParOf" srcId="{7EA4247F-4E49-4916-AB36-BD2B0F91D5E2}" destId="{CE6D55CC-AFAC-42B3-9E4A-05E8B55CE83D}" srcOrd="0" destOrd="0" presId="urn:microsoft.com/office/officeart/2018/5/layout/IconCircleLabelList"/>
    <dgm:cxn modelId="{B28A6794-9961-4A3B-817B-E2878DC0BB04}" type="presParOf" srcId="{7EA4247F-4E49-4916-AB36-BD2B0F91D5E2}" destId="{01530C94-4791-45FE-A691-031AE943EAC6}" srcOrd="1" destOrd="0" presId="urn:microsoft.com/office/officeart/2018/5/layout/IconCircleLabelList"/>
    <dgm:cxn modelId="{447A9BF3-389D-4BE0-8E74-8498EA9379EA}" type="presParOf" srcId="{7EA4247F-4E49-4916-AB36-BD2B0F91D5E2}" destId="{F6EB8AD5-010A-47BF-B59A-12DB626CD28D}" srcOrd="2" destOrd="0" presId="urn:microsoft.com/office/officeart/2018/5/layout/IconCircleLabelList"/>
    <dgm:cxn modelId="{D2DF96B4-9ED8-4441-B687-2378A5D99914}" type="presParOf" srcId="{7EA4247F-4E49-4916-AB36-BD2B0F91D5E2}" destId="{D3D039B4-6CE6-4850-8B96-F8E9E1533A2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C870790-7FF6-4CF4-B357-F0A944A05410}" type="doc">
      <dgm:prSet loTypeId="urn:microsoft.com/office/officeart/2005/8/layout/vProcess5" loCatId="process" qsTypeId="urn:microsoft.com/office/officeart/2005/8/quickstyle/simple4" qsCatId="simple" csTypeId="urn:microsoft.com/office/officeart/2005/8/colors/accent2_2" csCatId="accent2" phldr="1"/>
      <dgm:spPr/>
      <dgm:t>
        <a:bodyPr/>
        <a:lstStyle/>
        <a:p>
          <a:endParaRPr lang="en-US"/>
        </a:p>
      </dgm:t>
    </dgm:pt>
    <dgm:pt modelId="{408D8061-EBED-45E9-BDAD-D7A2A2AB1EFE}">
      <dgm:prSet/>
      <dgm:spPr/>
      <dgm:t>
        <a:bodyPr/>
        <a:lstStyle/>
        <a:p>
          <a:r>
            <a:rPr lang="en-US"/>
            <a:t>In dementia care, the need to plan and document patient information in a safe and secure </a:t>
          </a:r>
          <a:r>
            <a:rPr lang="en-US">
              <a:latin typeface="Neue Haas Grotesk Text Pro"/>
            </a:rPr>
            <a:t>way</a:t>
          </a:r>
          <a:r>
            <a:rPr lang="en-US"/>
            <a:t> is important for patient safety and a person-centered approach and follow-up on patient</a:t>
          </a:r>
          <a:r>
            <a:rPr lang="en-US">
              <a:latin typeface="Neue Haas Grotesk Text Pro"/>
            </a:rPr>
            <a:t>.</a:t>
          </a:r>
        </a:p>
      </dgm:t>
    </dgm:pt>
    <dgm:pt modelId="{55533B82-EE36-442C-93FA-B998B66E5FCA}" type="parTrans" cxnId="{940A3F85-0089-4851-A090-20BA0CEA2726}">
      <dgm:prSet/>
      <dgm:spPr/>
      <dgm:t>
        <a:bodyPr/>
        <a:lstStyle/>
        <a:p>
          <a:endParaRPr lang="en-US"/>
        </a:p>
      </dgm:t>
    </dgm:pt>
    <dgm:pt modelId="{D37B1E21-1623-4381-ADF9-1D532E361BD6}" type="sibTrans" cxnId="{940A3F85-0089-4851-A090-20BA0CEA2726}">
      <dgm:prSet/>
      <dgm:spPr/>
      <dgm:t>
        <a:bodyPr/>
        <a:lstStyle/>
        <a:p>
          <a:endParaRPr lang="en-US"/>
        </a:p>
      </dgm:t>
    </dgm:pt>
    <dgm:pt modelId="{8DA451C1-ED28-4F2D-839A-1A74BD148A24}">
      <dgm:prSet/>
      <dgm:spPr/>
      <dgm:t>
        <a:bodyPr/>
        <a:lstStyle/>
        <a:p>
          <a:r>
            <a:rPr lang="en-US"/>
            <a:t>Use password protection and access control to ensure only authorized staff have access to digital records.</a:t>
          </a:r>
        </a:p>
      </dgm:t>
    </dgm:pt>
    <dgm:pt modelId="{E8000BFA-3998-4F88-B24A-111295EDB907}" type="parTrans" cxnId="{BA4C8CE1-0AD9-4688-9D9A-B4311C70CAFD}">
      <dgm:prSet/>
      <dgm:spPr/>
      <dgm:t>
        <a:bodyPr/>
        <a:lstStyle/>
        <a:p>
          <a:endParaRPr lang="en-US"/>
        </a:p>
      </dgm:t>
    </dgm:pt>
    <dgm:pt modelId="{C4A80F03-8C7E-4B07-8FB4-D1391C89D550}" type="sibTrans" cxnId="{BA4C8CE1-0AD9-4688-9D9A-B4311C70CAFD}">
      <dgm:prSet/>
      <dgm:spPr/>
      <dgm:t>
        <a:bodyPr/>
        <a:lstStyle/>
        <a:p>
          <a:endParaRPr lang="en-US"/>
        </a:p>
      </dgm:t>
    </dgm:pt>
    <dgm:pt modelId="{232EEC98-8179-4762-9948-59E1088951A0}">
      <dgm:prSet phldr="0"/>
      <dgm:spPr/>
      <dgm:t>
        <a:bodyPr/>
        <a:lstStyle/>
        <a:p>
          <a:pPr rtl="0"/>
          <a:r>
            <a:rPr lang="en-US">
              <a:latin typeface="Neue Haas Grotesk Text Pro"/>
            </a:rPr>
            <a:t>Creating backup for safe document storage in a dementia care home is a critical step in computer maintenance to protect the data in the event of system failure or file corruption.</a:t>
          </a:r>
        </a:p>
      </dgm:t>
    </dgm:pt>
    <dgm:pt modelId="{013D5939-F4AA-46DC-AC6F-E60DE342A5BD}" type="parTrans" cxnId="{8B12B9E9-7B88-482E-8846-4A0DC90BC148}">
      <dgm:prSet/>
      <dgm:spPr/>
    </dgm:pt>
    <dgm:pt modelId="{15CFFDF6-7126-4B7E-864C-27BD679ED1A1}" type="sibTrans" cxnId="{8B12B9E9-7B88-482E-8846-4A0DC90BC148}">
      <dgm:prSet/>
      <dgm:spPr/>
      <dgm:t>
        <a:bodyPr/>
        <a:lstStyle/>
        <a:p>
          <a:endParaRPr lang="en-US"/>
        </a:p>
      </dgm:t>
    </dgm:pt>
    <dgm:pt modelId="{05189E80-CEAB-4A95-8225-DA64F7B2E540}" type="pres">
      <dgm:prSet presAssocID="{3C870790-7FF6-4CF4-B357-F0A944A05410}" presName="outerComposite" presStyleCnt="0">
        <dgm:presLayoutVars>
          <dgm:chMax val="5"/>
          <dgm:dir/>
          <dgm:resizeHandles val="exact"/>
        </dgm:presLayoutVars>
      </dgm:prSet>
      <dgm:spPr/>
    </dgm:pt>
    <dgm:pt modelId="{772CD642-0190-483B-92F9-47E942826DFC}" type="pres">
      <dgm:prSet presAssocID="{3C870790-7FF6-4CF4-B357-F0A944A05410}" presName="dummyMaxCanvas" presStyleCnt="0">
        <dgm:presLayoutVars/>
      </dgm:prSet>
      <dgm:spPr/>
    </dgm:pt>
    <dgm:pt modelId="{7EADB641-76C9-4A67-9FF8-D24A6038F61C}" type="pres">
      <dgm:prSet presAssocID="{3C870790-7FF6-4CF4-B357-F0A944A05410}" presName="ThreeNodes_1" presStyleLbl="node1" presStyleIdx="0" presStyleCnt="3">
        <dgm:presLayoutVars>
          <dgm:bulletEnabled val="1"/>
        </dgm:presLayoutVars>
      </dgm:prSet>
      <dgm:spPr/>
    </dgm:pt>
    <dgm:pt modelId="{17E5D751-AB07-41DD-A02D-BA0F24C7D604}" type="pres">
      <dgm:prSet presAssocID="{3C870790-7FF6-4CF4-B357-F0A944A05410}" presName="ThreeNodes_2" presStyleLbl="node1" presStyleIdx="1" presStyleCnt="3">
        <dgm:presLayoutVars>
          <dgm:bulletEnabled val="1"/>
        </dgm:presLayoutVars>
      </dgm:prSet>
      <dgm:spPr/>
    </dgm:pt>
    <dgm:pt modelId="{0BDD56C4-3E2B-4EDC-BCE5-0FF51EBA1738}" type="pres">
      <dgm:prSet presAssocID="{3C870790-7FF6-4CF4-B357-F0A944A05410}" presName="ThreeNodes_3" presStyleLbl="node1" presStyleIdx="2" presStyleCnt="3">
        <dgm:presLayoutVars>
          <dgm:bulletEnabled val="1"/>
        </dgm:presLayoutVars>
      </dgm:prSet>
      <dgm:spPr/>
    </dgm:pt>
    <dgm:pt modelId="{6C5C19FD-BE1A-4BB8-B78A-93CE3C26BC91}" type="pres">
      <dgm:prSet presAssocID="{3C870790-7FF6-4CF4-B357-F0A944A05410}" presName="ThreeConn_1-2" presStyleLbl="fgAccFollowNode1" presStyleIdx="0" presStyleCnt="2">
        <dgm:presLayoutVars>
          <dgm:bulletEnabled val="1"/>
        </dgm:presLayoutVars>
      </dgm:prSet>
      <dgm:spPr/>
    </dgm:pt>
    <dgm:pt modelId="{0666A6D0-6A64-4E25-ABD4-4BF182CF32DC}" type="pres">
      <dgm:prSet presAssocID="{3C870790-7FF6-4CF4-B357-F0A944A05410}" presName="ThreeConn_2-3" presStyleLbl="fgAccFollowNode1" presStyleIdx="1" presStyleCnt="2">
        <dgm:presLayoutVars>
          <dgm:bulletEnabled val="1"/>
        </dgm:presLayoutVars>
      </dgm:prSet>
      <dgm:spPr/>
    </dgm:pt>
    <dgm:pt modelId="{06DB1157-3DD2-46BA-8302-0AEA733BAD77}" type="pres">
      <dgm:prSet presAssocID="{3C870790-7FF6-4CF4-B357-F0A944A05410}" presName="ThreeNodes_1_text" presStyleLbl="node1" presStyleIdx="2" presStyleCnt="3">
        <dgm:presLayoutVars>
          <dgm:bulletEnabled val="1"/>
        </dgm:presLayoutVars>
      </dgm:prSet>
      <dgm:spPr/>
    </dgm:pt>
    <dgm:pt modelId="{E6ADC6D9-621D-4BA1-99B1-2C52FEEF63C8}" type="pres">
      <dgm:prSet presAssocID="{3C870790-7FF6-4CF4-B357-F0A944A05410}" presName="ThreeNodes_2_text" presStyleLbl="node1" presStyleIdx="2" presStyleCnt="3">
        <dgm:presLayoutVars>
          <dgm:bulletEnabled val="1"/>
        </dgm:presLayoutVars>
      </dgm:prSet>
      <dgm:spPr/>
    </dgm:pt>
    <dgm:pt modelId="{AA96EF83-F736-472C-9EE7-627E0DA22F31}" type="pres">
      <dgm:prSet presAssocID="{3C870790-7FF6-4CF4-B357-F0A944A05410}" presName="ThreeNodes_3_text" presStyleLbl="node1" presStyleIdx="2" presStyleCnt="3">
        <dgm:presLayoutVars>
          <dgm:bulletEnabled val="1"/>
        </dgm:presLayoutVars>
      </dgm:prSet>
      <dgm:spPr/>
    </dgm:pt>
  </dgm:ptLst>
  <dgm:cxnLst>
    <dgm:cxn modelId="{0141BC13-4971-40EA-9A8A-88E71F92AF83}" type="presOf" srcId="{15CFFDF6-7126-4B7E-864C-27BD679ED1A1}" destId="{6C5C19FD-BE1A-4BB8-B78A-93CE3C26BC91}" srcOrd="0" destOrd="0" presId="urn:microsoft.com/office/officeart/2005/8/layout/vProcess5"/>
    <dgm:cxn modelId="{978E975B-452C-481F-ACDB-F7E2081FB33C}" type="presOf" srcId="{3C870790-7FF6-4CF4-B357-F0A944A05410}" destId="{05189E80-CEAB-4A95-8225-DA64F7B2E540}" srcOrd="0" destOrd="0" presId="urn:microsoft.com/office/officeart/2005/8/layout/vProcess5"/>
    <dgm:cxn modelId="{CBC44968-6D0C-4365-A67C-2DD180A9A2B5}" type="presOf" srcId="{232EEC98-8179-4762-9948-59E1088951A0}" destId="{7EADB641-76C9-4A67-9FF8-D24A6038F61C}" srcOrd="0" destOrd="0" presId="urn:microsoft.com/office/officeart/2005/8/layout/vProcess5"/>
    <dgm:cxn modelId="{8B026081-47F7-498D-8F4B-F29E07EEE753}" type="presOf" srcId="{408D8061-EBED-45E9-BDAD-D7A2A2AB1EFE}" destId="{E6ADC6D9-621D-4BA1-99B1-2C52FEEF63C8}" srcOrd="1" destOrd="0" presId="urn:microsoft.com/office/officeart/2005/8/layout/vProcess5"/>
    <dgm:cxn modelId="{940A3F85-0089-4851-A090-20BA0CEA2726}" srcId="{3C870790-7FF6-4CF4-B357-F0A944A05410}" destId="{408D8061-EBED-45E9-BDAD-D7A2A2AB1EFE}" srcOrd="1" destOrd="0" parTransId="{55533B82-EE36-442C-93FA-B998B66E5FCA}" sibTransId="{D37B1E21-1623-4381-ADF9-1D532E361BD6}"/>
    <dgm:cxn modelId="{24A366C9-2A98-4D9B-BC63-CE301961A44A}" type="presOf" srcId="{8DA451C1-ED28-4F2D-839A-1A74BD148A24}" destId="{AA96EF83-F736-472C-9EE7-627E0DA22F31}" srcOrd="1" destOrd="0" presId="urn:microsoft.com/office/officeart/2005/8/layout/vProcess5"/>
    <dgm:cxn modelId="{55398CD8-2227-4464-B3F9-9BFF71378FCB}" type="presOf" srcId="{D37B1E21-1623-4381-ADF9-1D532E361BD6}" destId="{0666A6D0-6A64-4E25-ABD4-4BF182CF32DC}" srcOrd="0" destOrd="0" presId="urn:microsoft.com/office/officeart/2005/8/layout/vProcess5"/>
    <dgm:cxn modelId="{BA4C8CE1-0AD9-4688-9D9A-B4311C70CAFD}" srcId="{3C870790-7FF6-4CF4-B357-F0A944A05410}" destId="{8DA451C1-ED28-4F2D-839A-1A74BD148A24}" srcOrd="2" destOrd="0" parTransId="{E8000BFA-3998-4F88-B24A-111295EDB907}" sibTransId="{C4A80F03-8C7E-4B07-8FB4-D1391C89D550}"/>
    <dgm:cxn modelId="{8B12B9E9-7B88-482E-8846-4A0DC90BC148}" srcId="{3C870790-7FF6-4CF4-B357-F0A944A05410}" destId="{232EEC98-8179-4762-9948-59E1088951A0}" srcOrd="0" destOrd="0" parTransId="{013D5939-F4AA-46DC-AC6F-E60DE342A5BD}" sibTransId="{15CFFDF6-7126-4B7E-864C-27BD679ED1A1}"/>
    <dgm:cxn modelId="{83F147EA-64F6-4BDE-9185-0048BDE97AFC}" type="presOf" srcId="{408D8061-EBED-45E9-BDAD-D7A2A2AB1EFE}" destId="{17E5D751-AB07-41DD-A02D-BA0F24C7D604}" srcOrd="0" destOrd="0" presId="urn:microsoft.com/office/officeart/2005/8/layout/vProcess5"/>
    <dgm:cxn modelId="{EC8373F5-2BE0-428D-9AF3-69674B3C9DC5}" type="presOf" srcId="{8DA451C1-ED28-4F2D-839A-1A74BD148A24}" destId="{0BDD56C4-3E2B-4EDC-BCE5-0FF51EBA1738}" srcOrd="0" destOrd="0" presId="urn:microsoft.com/office/officeart/2005/8/layout/vProcess5"/>
    <dgm:cxn modelId="{286833F8-F1AB-4308-825B-E13F52727B23}" type="presOf" srcId="{232EEC98-8179-4762-9948-59E1088951A0}" destId="{06DB1157-3DD2-46BA-8302-0AEA733BAD77}" srcOrd="1" destOrd="0" presId="urn:microsoft.com/office/officeart/2005/8/layout/vProcess5"/>
    <dgm:cxn modelId="{A82F0273-EA53-4283-AD45-C13078E945BB}" type="presParOf" srcId="{05189E80-CEAB-4A95-8225-DA64F7B2E540}" destId="{772CD642-0190-483B-92F9-47E942826DFC}" srcOrd="0" destOrd="0" presId="urn:microsoft.com/office/officeart/2005/8/layout/vProcess5"/>
    <dgm:cxn modelId="{0A029EEB-6D10-4A43-8C14-C81E8636CB9E}" type="presParOf" srcId="{05189E80-CEAB-4A95-8225-DA64F7B2E540}" destId="{7EADB641-76C9-4A67-9FF8-D24A6038F61C}" srcOrd="1" destOrd="0" presId="urn:microsoft.com/office/officeart/2005/8/layout/vProcess5"/>
    <dgm:cxn modelId="{AF7A9D6E-8921-4280-85AD-6D6D7C0666DF}" type="presParOf" srcId="{05189E80-CEAB-4A95-8225-DA64F7B2E540}" destId="{17E5D751-AB07-41DD-A02D-BA0F24C7D604}" srcOrd="2" destOrd="0" presId="urn:microsoft.com/office/officeart/2005/8/layout/vProcess5"/>
    <dgm:cxn modelId="{8C0E9372-2CEF-4CE9-ACAE-673BF5B57858}" type="presParOf" srcId="{05189E80-CEAB-4A95-8225-DA64F7B2E540}" destId="{0BDD56C4-3E2B-4EDC-BCE5-0FF51EBA1738}" srcOrd="3" destOrd="0" presId="urn:microsoft.com/office/officeart/2005/8/layout/vProcess5"/>
    <dgm:cxn modelId="{F7EAC398-FF6F-4865-BB49-12225C4ED491}" type="presParOf" srcId="{05189E80-CEAB-4A95-8225-DA64F7B2E540}" destId="{6C5C19FD-BE1A-4BB8-B78A-93CE3C26BC91}" srcOrd="4" destOrd="0" presId="urn:microsoft.com/office/officeart/2005/8/layout/vProcess5"/>
    <dgm:cxn modelId="{C2884614-9B68-4FD9-B14F-2B402DF25042}" type="presParOf" srcId="{05189E80-CEAB-4A95-8225-DA64F7B2E540}" destId="{0666A6D0-6A64-4E25-ABD4-4BF182CF32DC}" srcOrd="5" destOrd="0" presId="urn:microsoft.com/office/officeart/2005/8/layout/vProcess5"/>
    <dgm:cxn modelId="{9A875191-F3BC-4162-8D93-40B9A937EA58}" type="presParOf" srcId="{05189E80-CEAB-4A95-8225-DA64F7B2E540}" destId="{06DB1157-3DD2-46BA-8302-0AEA733BAD77}" srcOrd="6" destOrd="0" presId="urn:microsoft.com/office/officeart/2005/8/layout/vProcess5"/>
    <dgm:cxn modelId="{46089AD6-9746-464A-B2CE-93B550D13E66}" type="presParOf" srcId="{05189E80-CEAB-4A95-8225-DA64F7B2E540}" destId="{E6ADC6D9-621D-4BA1-99B1-2C52FEEF63C8}" srcOrd="7" destOrd="0" presId="urn:microsoft.com/office/officeart/2005/8/layout/vProcess5"/>
    <dgm:cxn modelId="{79045BE7-1514-40D9-AB2C-7A7047F7D462}" type="presParOf" srcId="{05189E80-CEAB-4A95-8225-DA64F7B2E540}" destId="{AA96EF83-F736-472C-9EE7-627E0DA22F31}"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605724-7B42-432E-92C6-1BD3BBA9A613}">
      <dsp:nvSpPr>
        <dsp:cNvPr id="0" name=""/>
        <dsp:cNvSpPr/>
      </dsp:nvSpPr>
      <dsp:spPr>
        <a:xfrm>
          <a:off x="0" y="3249"/>
          <a:ext cx="10830641" cy="71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E0CFE5-DCB1-4416-903C-84113D96D119}">
      <dsp:nvSpPr>
        <dsp:cNvPr id="0" name=""/>
        <dsp:cNvSpPr/>
      </dsp:nvSpPr>
      <dsp:spPr>
        <a:xfrm>
          <a:off x="215319" y="163404"/>
          <a:ext cx="391872" cy="3914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BB5E5D-977B-43C3-A9AB-925AA7C2B0AC}">
      <dsp:nvSpPr>
        <dsp:cNvPr id="0" name=""/>
        <dsp:cNvSpPr/>
      </dsp:nvSpPr>
      <dsp:spPr>
        <a:xfrm>
          <a:off x="822511" y="3249"/>
          <a:ext cx="9983216" cy="756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40" tIns="80040" rIns="80040" bIns="80040" numCol="1" spcCol="1270" anchor="ctr" anchorCtr="0">
          <a:noAutofit/>
        </a:bodyPr>
        <a:lstStyle/>
        <a:p>
          <a:pPr marL="0" lvl="0" indent="0" algn="l" defTabSz="622300">
            <a:lnSpc>
              <a:spcPct val="100000"/>
            </a:lnSpc>
            <a:spcBef>
              <a:spcPct val="0"/>
            </a:spcBef>
            <a:spcAft>
              <a:spcPct val="35000"/>
            </a:spcAft>
            <a:buNone/>
          </a:pPr>
          <a:r>
            <a:rPr lang="en-GB" sz="1400" kern="1200" dirty="0"/>
            <a:t>Induction &amp; staff training: With power point new employed workers receive training slides which covers safety, dementia care, control of infection and day to day activities. Displayed slides make difficult medical process easy to understand  and assimilate. </a:t>
          </a:r>
          <a:endParaRPr lang="en-US" sz="1400" kern="1200" dirty="0"/>
        </a:p>
      </dsp:txBody>
      <dsp:txXfrm>
        <a:off x="822511" y="3249"/>
        <a:ext cx="9983216" cy="756287"/>
      </dsp:txXfrm>
    </dsp:sp>
    <dsp:sp modelId="{7C004821-65E1-407C-92D7-491C969EE5BF}">
      <dsp:nvSpPr>
        <dsp:cNvPr id="0" name=""/>
        <dsp:cNvSpPr/>
      </dsp:nvSpPr>
      <dsp:spPr>
        <a:xfrm>
          <a:off x="0" y="948608"/>
          <a:ext cx="10830641" cy="71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25D89C-BE82-42A5-A008-6A230896B8E7}">
      <dsp:nvSpPr>
        <dsp:cNvPr id="0" name=""/>
        <dsp:cNvSpPr/>
      </dsp:nvSpPr>
      <dsp:spPr>
        <a:xfrm>
          <a:off x="215319" y="1108763"/>
          <a:ext cx="391872" cy="3914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889904-E0BE-4980-8661-F0FD0C357322}">
      <dsp:nvSpPr>
        <dsp:cNvPr id="0" name=""/>
        <dsp:cNvSpPr/>
      </dsp:nvSpPr>
      <dsp:spPr>
        <a:xfrm>
          <a:off x="822511" y="948608"/>
          <a:ext cx="9983216" cy="756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40" tIns="80040" rIns="80040" bIns="80040" numCol="1" spcCol="1270" anchor="ctr" anchorCtr="0">
          <a:noAutofit/>
        </a:bodyPr>
        <a:lstStyle/>
        <a:p>
          <a:pPr marL="0" lvl="0" indent="0" algn="l" defTabSz="622300">
            <a:lnSpc>
              <a:spcPct val="100000"/>
            </a:lnSpc>
            <a:spcBef>
              <a:spcPct val="0"/>
            </a:spcBef>
            <a:spcAft>
              <a:spcPct val="35000"/>
            </a:spcAft>
            <a:buNone/>
          </a:pPr>
          <a:r>
            <a:rPr lang="en-GB" sz="1400" kern="1200" dirty="0"/>
            <a:t>Resident activities and interaction: Power point slides with image, link to songs or big text can be used for recollection therapy, puzzle or group tasks. Imagery from power point would assist residents with dementia or memory challenges. </a:t>
          </a:r>
          <a:endParaRPr lang="en-US" sz="1400" kern="1200" dirty="0"/>
        </a:p>
      </dsp:txBody>
      <dsp:txXfrm>
        <a:off x="822511" y="948608"/>
        <a:ext cx="9983216" cy="756287"/>
      </dsp:txXfrm>
    </dsp:sp>
    <dsp:sp modelId="{30E36F51-62F7-498E-B03C-9B82F3ED9DD0}">
      <dsp:nvSpPr>
        <dsp:cNvPr id="0" name=""/>
        <dsp:cNvSpPr/>
      </dsp:nvSpPr>
      <dsp:spPr>
        <a:xfrm>
          <a:off x="0" y="1893967"/>
          <a:ext cx="10830641" cy="71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B0E82B-E3B5-4037-A825-1F81FBE1DA36}">
      <dsp:nvSpPr>
        <dsp:cNvPr id="0" name=""/>
        <dsp:cNvSpPr/>
      </dsp:nvSpPr>
      <dsp:spPr>
        <a:xfrm>
          <a:off x="215319" y="2054122"/>
          <a:ext cx="391872" cy="3914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E871AA-03A2-441F-9A19-80DEC96CDEB3}">
      <dsp:nvSpPr>
        <dsp:cNvPr id="0" name=""/>
        <dsp:cNvSpPr/>
      </dsp:nvSpPr>
      <dsp:spPr>
        <a:xfrm>
          <a:off x="822511" y="1893967"/>
          <a:ext cx="9983216" cy="756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40" tIns="80040" rIns="80040" bIns="80040" numCol="1" spcCol="1270" anchor="ctr" anchorCtr="0">
          <a:noAutofit/>
        </a:bodyPr>
        <a:lstStyle/>
        <a:p>
          <a:pPr marL="0" lvl="0" indent="0" algn="l" defTabSz="622300">
            <a:lnSpc>
              <a:spcPct val="100000"/>
            </a:lnSpc>
            <a:spcBef>
              <a:spcPct val="0"/>
            </a:spcBef>
            <a:spcAft>
              <a:spcPct val="35000"/>
            </a:spcAft>
            <a:buNone/>
          </a:pPr>
          <a:r>
            <a:rPr lang="en-GB" sz="1400" kern="1200" dirty="0"/>
            <a:t>Domestic meetings &amp; reports: At Sunrise care home, the administrative uses slides to distribute care amendment, reports or policy updates with the staff. General view of resident well being or care improvement are clearly presented.</a:t>
          </a:r>
          <a:endParaRPr lang="en-US" sz="1400" kern="1200" dirty="0"/>
        </a:p>
      </dsp:txBody>
      <dsp:txXfrm>
        <a:off x="822511" y="1893967"/>
        <a:ext cx="9983216" cy="756287"/>
      </dsp:txXfrm>
    </dsp:sp>
    <dsp:sp modelId="{6C54E41C-A7E9-4FC4-8DE2-93B2E9468A4E}">
      <dsp:nvSpPr>
        <dsp:cNvPr id="0" name=""/>
        <dsp:cNvSpPr/>
      </dsp:nvSpPr>
      <dsp:spPr>
        <a:xfrm>
          <a:off x="0" y="2839326"/>
          <a:ext cx="10830641" cy="71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152A3F-F726-402A-9D3B-0EAD9E388CCA}">
      <dsp:nvSpPr>
        <dsp:cNvPr id="0" name=""/>
        <dsp:cNvSpPr/>
      </dsp:nvSpPr>
      <dsp:spPr>
        <a:xfrm>
          <a:off x="215319" y="2999481"/>
          <a:ext cx="391872" cy="3914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63AF7D-B617-4EDD-88D0-A2F74ED7BD13}">
      <dsp:nvSpPr>
        <dsp:cNvPr id="0" name=""/>
        <dsp:cNvSpPr/>
      </dsp:nvSpPr>
      <dsp:spPr>
        <a:xfrm>
          <a:off x="822511" y="2839326"/>
          <a:ext cx="9983216" cy="756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40" tIns="80040" rIns="80040" bIns="80040" numCol="1" spcCol="1270" anchor="ctr" anchorCtr="0">
          <a:noAutofit/>
        </a:bodyPr>
        <a:lstStyle/>
        <a:p>
          <a:pPr marL="0" lvl="0" indent="0" algn="l" defTabSz="622300">
            <a:lnSpc>
              <a:spcPct val="100000"/>
            </a:lnSpc>
            <a:spcBef>
              <a:spcPct val="0"/>
            </a:spcBef>
            <a:spcAft>
              <a:spcPct val="35000"/>
            </a:spcAft>
            <a:buNone/>
          </a:pPr>
          <a:r>
            <a:rPr lang="en-GB" sz="1400" kern="1200" dirty="0"/>
            <a:t>Family/visitor report: Power point presentation visible on screens in public areas share news, health advice, and event updates. </a:t>
          </a:r>
          <a:endParaRPr lang="en-US" sz="1400" kern="1200" dirty="0"/>
        </a:p>
      </dsp:txBody>
      <dsp:txXfrm>
        <a:off x="822511" y="2839326"/>
        <a:ext cx="9983216" cy="7562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AD3433-E8FE-4986-80BC-00FF65925F38}">
      <dsp:nvSpPr>
        <dsp:cNvPr id="0" name=""/>
        <dsp:cNvSpPr/>
      </dsp:nvSpPr>
      <dsp:spPr>
        <a:xfrm>
          <a:off x="1161187" y="258669"/>
          <a:ext cx="752255" cy="7522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A7ACC8-B749-405F-8A89-E01190AE86CB}">
      <dsp:nvSpPr>
        <dsp:cNvPr id="0" name=""/>
        <dsp:cNvSpPr/>
      </dsp:nvSpPr>
      <dsp:spPr>
        <a:xfrm>
          <a:off x="701475"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t>Visual training: J</a:t>
          </a:r>
          <a:r>
            <a:rPr lang="en-GB" sz="1100" kern="1200" dirty="0"/>
            <a:t>oins text, pictures and videos, assisting both staff at sunrise care home and the residents to understands information better. </a:t>
          </a:r>
        </a:p>
        <a:p>
          <a:pPr marL="0" lvl="0" indent="0" algn="ctr" defTabSz="488950">
            <a:lnSpc>
              <a:spcPct val="100000"/>
            </a:lnSpc>
            <a:spcBef>
              <a:spcPct val="0"/>
            </a:spcBef>
            <a:spcAft>
              <a:spcPct val="35000"/>
            </a:spcAft>
            <a:buNone/>
          </a:pPr>
          <a:endParaRPr lang="en-GB" sz="1100" kern="1200" dirty="0"/>
        </a:p>
        <a:p>
          <a:pPr marL="0" lvl="0" indent="0" algn="ctr" defTabSz="488950">
            <a:lnSpc>
              <a:spcPct val="100000"/>
            </a:lnSpc>
            <a:spcBef>
              <a:spcPct val="0"/>
            </a:spcBef>
            <a:spcAft>
              <a:spcPct val="35000"/>
            </a:spcAft>
            <a:buNone/>
          </a:pPr>
          <a:endParaRPr lang="en-GB" sz="1100" kern="1200" dirty="0"/>
        </a:p>
        <a:p>
          <a:pPr marL="0" lvl="0" indent="0" algn="ctr" defTabSz="488950">
            <a:lnSpc>
              <a:spcPct val="100000"/>
            </a:lnSpc>
            <a:spcBef>
              <a:spcPct val="0"/>
            </a:spcBef>
            <a:spcAft>
              <a:spcPct val="35000"/>
            </a:spcAft>
            <a:buNone/>
          </a:pPr>
          <a:r>
            <a:rPr lang="en-GB" sz="1100" kern="1200" dirty="0"/>
            <a:t>(the knowledge academy, 2025)</a:t>
          </a:r>
        </a:p>
        <a:p>
          <a:pPr marL="0" lvl="0" indent="0" algn="ctr" defTabSz="488950">
            <a:spcBef>
              <a:spcPct val="0"/>
            </a:spcBef>
            <a:spcAft>
              <a:spcPct val="35000"/>
            </a:spcAft>
            <a:buNone/>
          </a:pPr>
          <a:endParaRPr lang="en-US" sz="1100" kern="1200" dirty="0"/>
        </a:p>
      </dsp:txBody>
      <dsp:txXfrm>
        <a:off x="701475" y="1474392"/>
        <a:ext cx="1671679" cy="1872150"/>
      </dsp:txXfrm>
    </dsp:sp>
    <dsp:sp modelId="{2925202F-26E4-4A2D-92DD-61A674417BEA}">
      <dsp:nvSpPr>
        <dsp:cNvPr id="0" name=""/>
        <dsp:cNvSpPr/>
      </dsp:nvSpPr>
      <dsp:spPr>
        <a:xfrm>
          <a:off x="3125410" y="258669"/>
          <a:ext cx="752255" cy="7522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AAE633-BE7F-44D7-A2DD-7BDD7D93918D}">
      <dsp:nvSpPr>
        <dsp:cNvPr id="0" name=""/>
        <dsp:cNvSpPr/>
      </dsp:nvSpPr>
      <dsp:spPr>
        <a:xfrm>
          <a:off x="2665699"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t>Efficiency: S</a:t>
          </a:r>
          <a:r>
            <a:rPr lang="en-GB" sz="1100" kern="1200" dirty="0"/>
            <a:t>aves time by repeating or adapting current slides for same training sessions. </a:t>
          </a:r>
          <a:endParaRPr lang="en-US" sz="1100" kern="1200" dirty="0"/>
        </a:p>
      </dsp:txBody>
      <dsp:txXfrm>
        <a:off x="2665699" y="1474392"/>
        <a:ext cx="1671679" cy="1872150"/>
      </dsp:txXfrm>
    </dsp:sp>
    <dsp:sp modelId="{15D2274C-0F67-435F-B64F-B3066D2CD46E}">
      <dsp:nvSpPr>
        <dsp:cNvPr id="0" name=""/>
        <dsp:cNvSpPr/>
      </dsp:nvSpPr>
      <dsp:spPr>
        <a:xfrm>
          <a:off x="5089634" y="258669"/>
          <a:ext cx="752255" cy="7522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958179-130F-497F-AD0F-EF49D204EF65}">
      <dsp:nvSpPr>
        <dsp:cNvPr id="0" name=""/>
        <dsp:cNvSpPr/>
      </dsp:nvSpPr>
      <dsp:spPr>
        <a:xfrm>
          <a:off x="4629922"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Engagement: </a:t>
          </a:r>
          <a:r>
            <a:rPr lang="en-GB" sz="1100" kern="1200"/>
            <a:t>This makes the resident focus in group work by visuals and engaging slides.</a:t>
          </a:r>
          <a:endParaRPr lang="en-US" sz="1100" kern="1200"/>
        </a:p>
      </dsp:txBody>
      <dsp:txXfrm>
        <a:off x="4629922" y="1474392"/>
        <a:ext cx="1671679" cy="1872150"/>
      </dsp:txXfrm>
    </dsp:sp>
    <dsp:sp modelId="{FF664DE1-0DB6-4107-89C5-19E3613F4712}">
      <dsp:nvSpPr>
        <dsp:cNvPr id="0" name=""/>
        <dsp:cNvSpPr/>
      </dsp:nvSpPr>
      <dsp:spPr>
        <a:xfrm>
          <a:off x="7053858" y="258669"/>
          <a:ext cx="752255" cy="7522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A5FAD1-06A9-418A-9C50-E2BC8592FC6C}">
      <dsp:nvSpPr>
        <dsp:cNvPr id="0" name=""/>
        <dsp:cNvSpPr/>
      </dsp:nvSpPr>
      <dsp:spPr>
        <a:xfrm>
          <a:off x="6594146"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Accessibility: </a:t>
          </a:r>
          <a:r>
            <a:rPr lang="en-GB" sz="1100" kern="1200"/>
            <a:t>Pictures, large text, and basic layout can be made to fit for residents with dementia, or bad eyesight. </a:t>
          </a:r>
          <a:endParaRPr lang="en-US" sz="1100" kern="1200"/>
        </a:p>
      </dsp:txBody>
      <dsp:txXfrm>
        <a:off x="6594146" y="1474392"/>
        <a:ext cx="1671679" cy="1872150"/>
      </dsp:txXfrm>
    </dsp:sp>
    <dsp:sp modelId="{680B94A4-3027-4B7B-87D7-22CD4DA9FF35}">
      <dsp:nvSpPr>
        <dsp:cNvPr id="0" name=""/>
        <dsp:cNvSpPr/>
      </dsp:nvSpPr>
      <dsp:spPr>
        <a:xfrm>
          <a:off x="9018081" y="258669"/>
          <a:ext cx="752255" cy="7522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027368-0810-4896-87E4-F40B9585943E}">
      <dsp:nvSpPr>
        <dsp:cNvPr id="0" name=""/>
        <dsp:cNvSpPr/>
      </dsp:nvSpPr>
      <dsp:spPr>
        <a:xfrm>
          <a:off x="8558369"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t>Professional Interaction: C</a:t>
          </a:r>
          <a:r>
            <a:rPr lang="en-GB" sz="1100" kern="1200" dirty="0"/>
            <a:t>lear and structured ways to breakdown complicated information during meetings and gatherings. </a:t>
          </a:r>
          <a:endParaRPr lang="en-US" sz="1100" kern="1200" dirty="0"/>
        </a:p>
      </dsp:txBody>
      <dsp:txXfrm>
        <a:off x="8558369" y="1474392"/>
        <a:ext cx="1671679" cy="18721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D2EE2-6E4B-4808-8E95-3505436F006A}">
      <dsp:nvSpPr>
        <dsp:cNvPr id="0" name=""/>
        <dsp:cNvSpPr/>
      </dsp:nvSpPr>
      <dsp:spPr>
        <a:xfrm>
          <a:off x="1504025" y="1044"/>
          <a:ext cx="947882" cy="94788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6ED3F7-0328-44AA-AB82-3F8A7213DF9B}">
      <dsp:nvSpPr>
        <dsp:cNvPr id="0" name=""/>
        <dsp:cNvSpPr/>
      </dsp:nvSpPr>
      <dsp:spPr>
        <a:xfrm>
          <a:off x="1706033" y="203052"/>
          <a:ext cx="543867" cy="5438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60B2F5-62A8-4146-ADA9-1454B7B93986}">
      <dsp:nvSpPr>
        <dsp:cNvPr id="0" name=""/>
        <dsp:cNvSpPr/>
      </dsp:nvSpPr>
      <dsp:spPr>
        <a:xfrm>
          <a:off x="1201013" y="1244169"/>
          <a:ext cx="1553906" cy="1915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Time Wasting </a:t>
          </a:r>
          <a:r>
            <a:rPr lang="en-GB" sz="1100" kern="1200"/>
            <a:t>: constructing good slides needs enough planning and design skills. </a:t>
          </a:r>
          <a:endParaRPr lang="en-US" sz="1100" kern="1200"/>
        </a:p>
      </dsp:txBody>
      <dsp:txXfrm>
        <a:off x="1201013" y="1244169"/>
        <a:ext cx="1553906" cy="1915447"/>
      </dsp:txXfrm>
    </dsp:sp>
    <dsp:sp modelId="{4B695E52-829B-4F49-87A9-9F3A5C923204}">
      <dsp:nvSpPr>
        <dsp:cNvPr id="0" name=""/>
        <dsp:cNvSpPr/>
      </dsp:nvSpPr>
      <dsp:spPr>
        <a:xfrm>
          <a:off x="3329865" y="1044"/>
          <a:ext cx="947882" cy="94788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A3BAEB-DE99-46A7-BF1F-77039FC3E09E}">
      <dsp:nvSpPr>
        <dsp:cNvPr id="0" name=""/>
        <dsp:cNvSpPr/>
      </dsp:nvSpPr>
      <dsp:spPr>
        <a:xfrm>
          <a:off x="3531872" y="203052"/>
          <a:ext cx="543867" cy="5438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65C0F3-EB3F-4D71-BEC0-6EA67C8276A2}">
      <dsp:nvSpPr>
        <dsp:cNvPr id="0" name=""/>
        <dsp:cNvSpPr/>
      </dsp:nvSpPr>
      <dsp:spPr>
        <a:xfrm>
          <a:off x="3026853" y="1244169"/>
          <a:ext cx="1553906" cy="1915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Digital Skills Gap</a:t>
          </a:r>
          <a:r>
            <a:rPr lang="en-GB" sz="1100" kern="1200"/>
            <a:t>: some staff could have challenges in using power point without any help.</a:t>
          </a:r>
          <a:endParaRPr lang="en-US" sz="1100" kern="1200"/>
        </a:p>
      </dsp:txBody>
      <dsp:txXfrm>
        <a:off x="3026853" y="1244169"/>
        <a:ext cx="1553906" cy="1915447"/>
      </dsp:txXfrm>
    </dsp:sp>
    <dsp:sp modelId="{EBC6AB54-0ED7-472E-9C8B-B9374C2EDDE6}">
      <dsp:nvSpPr>
        <dsp:cNvPr id="0" name=""/>
        <dsp:cNvSpPr/>
      </dsp:nvSpPr>
      <dsp:spPr>
        <a:xfrm>
          <a:off x="5155705" y="1044"/>
          <a:ext cx="947882" cy="94788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6212CE-1205-4DDA-A130-29749D08EB74}">
      <dsp:nvSpPr>
        <dsp:cNvPr id="0" name=""/>
        <dsp:cNvSpPr/>
      </dsp:nvSpPr>
      <dsp:spPr>
        <a:xfrm>
          <a:off x="5357712" y="203052"/>
          <a:ext cx="543867" cy="5438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A2E33A-02F3-4F30-BB5E-A3AE26D1171B}">
      <dsp:nvSpPr>
        <dsp:cNvPr id="0" name=""/>
        <dsp:cNvSpPr/>
      </dsp:nvSpPr>
      <dsp:spPr>
        <a:xfrm>
          <a:off x="4852693" y="1244169"/>
          <a:ext cx="1553906" cy="1915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Over Reliance on slides: </a:t>
          </a:r>
          <a:r>
            <a:rPr lang="en-GB" sz="1100" kern="1200"/>
            <a:t>power point presentations can feel indifference when not backed with real engagement or communication. (Slide uplift 2025)</a:t>
          </a:r>
          <a:endParaRPr lang="en-US" sz="1100" kern="1200"/>
        </a:p>
      </dsp:txBody>
      <dsp:txXfrm>
        <a:off x="4852693" y="1244169"/>
        <a:ext cx="1553906" cy="1915447"/>
      </dsp:txXfrm>
    </dsp:sp>
    <dsp:sp modelId="{384F014E-C515-47D4-8654-6AFE600E88C7}">
      <dsp:nvSpPr>
        <dsp:cNvPr id="0" name=""/>
        <dsp:cNvSpPr/>
      </dsp:nvSpPr>
      <dsp:spPr>
        <a:xfrm>
          <a:off x="6981544" y="1044"/>
          <a:ext cx="947882" cy="94788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F3BC34-548F-497E-AEE7-9B07C0799446}">
      <dsp:nvSpPr>
        <dsp:cNvPr id="0" name=""/>
        <dsp:cNvSpPr/>
      </dsp:nvSpPr>
      <dsp:spPr>
        <a:xfrm>
          <a:off x="7183552" y="203052"/>
          <a:ext cx="543867" cy="5438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32D961-BAEA-4B50-A5AF-2C17BFF98288}">
      <dsp:nvSpPr>
        <dsp:cNvPr id="0" name=""/>
        <dsp:cNvSpPr/>
      </dsp:nvSpPr>
      <dsp:spPr>
        <a:xfrm>
          <a:off x="6678533" y="1244169"/>
          <a:ext cx="1553906" cy="1915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dirty="0"/>
            <a:t>Need of equipment: </a:t>
          </a:r>
          <a:r>
            <a:rPr lang="en-GB" sz="1100" kern="1200" dirty="0"/>
            <a:t>for power point presentation, computer, projector or screen monitor is required which may not be available at Sunrise residential care home. Power point presentation is not interactive on it own because to make the sessions interactive, it requires joint work or discussion </a:t>
          </a:r>
          <a:endParaRPr lang="en-US" sz="1100" kern="1200" dirty="0"/>
        </a:p>
      </dsp:txBody>
      <dsp:txXfrm>
        <a:off x="6678533" y="1244169"/>
        <a:ext cx="1553906" cy="19154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67E6E2-16C8-476B-880A-C07764ADF658}">
      <dsp:nvSpPr>
        <dsp:cNvPr id="0" name=""/>
        <dsp:cNvSpPr/>
      </dsp:nvSpPr>
      <dsp:spPr>
        <a:xfrm>
          <a:off x="176534" y="585255"/>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CAB52A-F713-4A6B-B39B-E7AC69EA12D0}">
      <dsp:nvSpPr>
        <dsp:cNvPr id="0" name=""/>
        <dsp:cNvSpPr/>
      </dsp:nvSpPr>
      <dsp:spPr>
        <a:xfrm>
          <a:off x="367272" y="775992"/>
          <a:ext cx="526798" cy="5267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30036D-AD8F-4DE6-910B-F7C06E47F1AD}">
      <dsp:nvSpPr>
        <dsp:cNvPr id="0" name=""/>
        <dsp:cNvSpPr/>
      </dsp:nvSpPr>
      <dsp:spPr>
        <a:xfrm>
          <a:off x="1279437" y="585255"/>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How to overcome the limitation of power point</a:t>
          </a:r>
          <a:endParaRPr lang="en-US" sz="1100" kern="1200"/>
        </a:p>
      </dsp:txBody>
      <dsp:txXfrm>
        <a:off x="1279437" y="585255"/>
        <a:ext cx="2140927" cy="908272"/>
      </dsp:txXfrm>
    </dsp:sp>
    <dsp:sp modelId="{76F8C40A-23D7-400B-82AB-AC13E5CE203B}">
      <dsp:nvSpPr>
        <dsp:cNvPr id="0" name=""/>
        <dsp:cNvSpPr/>
      </dsp:nvSpPr>
      <dsp:spPr>
        <a:xfrm>
          <a:off x="3793405" y="585255"/>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269121-89BB-468F-9F23-C8D1C296AE34}">
      <dsp:nvSpPr>
        <dsp:cNvPr id="0" name=""/>
        <dsp:cNvSpPr/>
      </dsp:nvSpPr>
      <dsp:spPr>
        <a:xfrm>
          <a:off x="3984142" y="775992"/>
          <a:ext cx="526798" cy="5267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0ABA02-62C3-4EFB-94D3-9A67C400C302}">
      <dsp:nvSpPr>
        <dsp:cNvPr id="0" name=""/>
        <dsp:cNvSpPr/>
      </dsp:nvSpPr>
      <dsp:spPr>
        <a:xfrm>
          <a:off x="4896307" y="585255"/>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Provide staff training: Make a step-by-step guidelines, probably a video clips for basic task like inserting pictures, design and saving the document.</a:t>
          </a:r>
          <a:endParaRPr lang="en-US" sz="1100" kern="1200" dirty="0"/>
        </a:p>
      </dsp:txBody>
      <dsp:txXfrm>
        <a:off x="4896307" y="585255"/>
        <a:ext cx="2140927" cy="908272"/>
      </dsp:txXfrm>
    </dsp:sp>
    <dsp:sp modelId="{B46B1042-6101-4DD9-98A1-F8B2375970EB}">
      <dsp:nvSpPr>
        <dsp:cNvPr id="0" name=""/>
        <dsp:cNvSpPr/>
      </dsp:nvSpPr>
      <dsp:spPr>
        <a:xfrm>
          <a:off x="7410276" y="585255"/>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C43FB5-4E20-461A-9DDF-CF046766E7AA}">
      <dsp:nvSpPr>
        <dsp:cNvPr id="0" name=""/>
        <dsp:cNvSpPr/>
      </dsp:nvSpPr>
      <dsp:spPr>
        <a:xfrm>
          <a:off x="7601013" y="775992"/>
          <a:ext cx="526798" cy="5267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E998BE-AC45-491B-AA6C-C549D3C6D754}">
      <dsp:nvSpPr>
        <dsp:cNvPr id="0" name=""/>
        <dsp:cNvSpPr/>
      </dsp:nvSpPr>
      <dsp:spPr>
        <a:xfrm>
          <a:off x="8513178" y="585255"/>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Create template: Construct a ready-made power point slides for teaching, meetings and care home activities this saves time and allows the templates look presentable.</a:t>
          </a:r>
          <a:endParaRPr lang="en-US" sz="1100" kern="1200"/>
        </a:p>
      </dsp:txBody>
      <dsp:txXfrm>
        <a:off x="8513178" y="585255"/>
        <a:ext cx="2140927" cy="908272"/>
      </dsp:txXfrm>
    </dsp:sp>
    <dsp:sp modelId="{0E6D0A4E-5D1D-4419-9714-6985B554A110}">
      <dsp:nvSpPr>
        <dsp:cNvPr id="0" name=""/>
        <dsp:cNvSpPr/>
      </dsp:nvSpPr>
      <dsp:spPr>
        <a:xfrm>
          <a:off x="176534" y="2105334"/>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D29BC8-C4CC-45C2-AE51-2987766DC9D9}">
      <dsp:nvSpPr>
        <dsp:cNvPr id="0" name=""/>
        <dsp:cNvSpPr/>
      </dsp:nvSpPr>
      <dsp:spPr>
        <a:xfrm>
          <a:off x="367272" y="2296072"/>
          <a:ext cx="526798" cy="5267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03C9CA-0753-4EC6-9F34-3341F9D6A4AE}">
      <dsp:nvSpPr>
        <dsp:cNvPr id="0" name=""/>
        <dsp:cNvSpPr/>
      </dsp:nvSpPr>
      <dsp:spPr>
        <a:xfrm>
          <a:off x="1279437" y="2105334"/>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Improve access to equipment: Make sure projector, monitors, functions well, also create time for staff to practice these equipment before the actual presentation.</a:t>
          </a:r>
          <a:endParaRPr lang="en-US" sz="1100" kern="1200" dirty="0"/>
        </a:p>
      </dsp:txBody>
      <dsp:txXfrm>
        <a:off x="1279437" y="2105334"/>
        <a:ext cx="2140927" cy="908272"/>
      </dsp:txXfrm>
    </dsp:sp>
    <dsp:sp modelId="{F8A588B4-65AC-4250-BB29-1A7C641E6EFC}">
      <dsp:nvSpPr>
        <dsp:cNvPr id="0" name=""/>
        <dsp:cNvSpPr/>
      </dsp:nvSpPr>
      <dsp:spPr>
        <a:xfrm>
          <a:off x="3793405" y="2105334"/>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978B59-5597-495E-948C-304E030DDFD3}">
      <dsp:nvSpPr>
        <dsp:cNvPr id="0" name=""/>
        <dsp:cNvSpPr/>
      </dsp:nvSpPr>
      <dsp:spPr>
        <a:xfrm>
          <a:off x="3984142" y="2296072"/>
          <a:ext cx="526798" cy="52679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AF6014-38BA-4B46-A2C5-70CB05D48242}">
      <dsp:nvSpPr>
        <dsp:cNvPr id="0" name=""/>
        <dsp:cNvSpPr/>
      </dsp:nvSpPr>
      <dsp:spPr>
        <a:xfrm>
          <a:off x="4896307" y="2105334"/>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Keep the presentation simple: keeping the presentation short and simple will make it easy to understand. Reduced text, related images will help residents with dementia or visual difficulties too. </a:t>
          </a:r>
          <a:endParaRPr lang="en-US" sz="1100" kern="1200"/>
        </a:p>
      </dsp:txBody>
      <dsp:txXfrm>
        <a:off x="4896307" y="2105334"/>
        <a:ext cx="2140927" cy="9082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58D7D-FB5F-4354-BFBF-89805737BAE7}">
      <dsp:nvSpPr>
        <dsp:cNvPr id="0" name=""/>
        <dsp:cNvSpPr/>
      </dsp:nvSpPr>
      <dsp:spPr>
        <a:xfrm>
          <a:off x="3553448" y="681038"/>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DD9952-F3DC-4F6F-8E88-85FAE2EE89E2}">
      <dsp:nvSpPr>
        <dsp:cNvPr id="0" name=""/>
        <dsp:cNvSpPr/>
      </dsp:nvSpPr>
      <dsp:spPr>
        <a:xfrm>
          <a:off x="3891906" y="1002573"/>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The knowledge academy (2025) </a:t>
          </a:r>
          <a:r>
            <a:rPr lang="en-GB" sz="800" i="1" kern="1200"/>
            <a:t>Office applications</a:t>
          </a:r>
          <a:r>
            <a:rPr lang="en-GB" sz="800" kern="1200"/>
            <a:t>. Available at: </a:t>
          </a:r>
          <a:r>
            <a:rPr lang="en-GB" sz="800" kern="1200">
              <a:hlinkClick xmlns:r="http://schemas.openxmlformats.org/officeDocument/2006/relationships" r:id="rId1"/>
            </a:rPr>
            <a:t>https://www.theknowledgeacademy.com/blog/advantages-and-disadvantages-of-presentation/</a:t>
          </a:r>
          <a:r>
            <a:rPr lang="en-GB" sz="800" kern="1200"/>
            <a:t>  (Accessed: 5 October 2025).</a:t>
          </a:r>
          <a:endParaRPr lang="en-US" sz="800" kern="1200"/>
        </a:p>
      </dsp:txBody>
      <dsp:txXfrm>
        <a:off x="3948559" y="1059226"/>
        <a:ext cx="2932811" cy="1820978"/>
      </dsp:txXfrm>
    </dsp:sp>
    <dsp:sp modelId="{52DE8E56-786E-4F7E-B578-09BEF6C6E438}">
      <dsp:nvSpPr>
        <dsp:cNvPr id="0" name=""/>
        <dsp:cNvSpPr/>
      </dsp:nvSpPr>
      <dsp:spPr>
        <a:xfrm>
          <a:off x="7240933" y="770673"/>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7494A7-69C9-473D-93C8-A1E82E7896BF}">
      <dsp:nvSpPr>
        <dsp:cNvPr id="0" name=""/>
        <dsp:cNvSpPr/>
      </dsp:nvSpPr>
      <dsp:spPr>
        <a:xfrm>
          <a:off x="7579390" y="1092207"/>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Visual hackers (2021) </a:t>
          </a:r>
          <a:r>
            <a:rPr lang="en-GB" sz="800" i="1" kern="1200"/>
            <a:t>Power point tutorial/ presentation design</a:t>
          </a:r>
          <a:r>
            <a:rPr lang="en-GB" sz="800" kern="1200"/>
            <a:t>. Available at: </a:t>
          </a:r>
          <a:r>
            <a:rPr lang="en-GB" sz="800" kern="1200">
              <a:hlinkClick xmlns:r="http://schemas.openxmlformats.org/officeDocument/2006/relationships" r:id="rId2"/>
            </a:rPr>
            <a:t>https://visualhackers.com/blogwhat-are-the-advantages-and-disadvantages-of-powerpoint/</a:t>
          </a:r>
          <a:r>
            <a:rPr lang="en-GB" sz="800" kern="1200"/>
            <a:t>  (Accessed: 5 October 2025).</a:t>
          </a:r>
          <a:endParaRPr lang="en-US" sz="800" kern="1200"/>
        </a:p>
      </dsp:txBody>
      <dsp:txXfrm>
        <a:off x="7636043" y="1148860"/>
        <a:ext cx="2932811" cy="1820978"/>
      </dsp:txXfrm>
    </dsp:sp>
    <dsp:sp modelId="{24E2B290-C93A-4564-A49A-43DF0B1CFEFB}">
      <dsp:nvSpPr>
        <dsp:cNvPr id="0" name=""/>
        <dsp:cNvSpPr/>
      </dsp:nvSpPr>
      <dsp:spPr>
        <a:xfrm>
          <a:off x="-109859" y="526469"/>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E139F0-9307-4793-B0AE-7DBA3ED5AD9E}">
      <dsp:nvSpPr>
        <dsp:cNvPr id="0" name=""/>
        <dsp:cNvSpPr/>
      </dsp:nvSpPr>
      <dsp:spPr>
        <a:xfrm>
          <a:off x="228597" y="848004"/>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Slide uplift (2025) advantage of Microsoft power point. Available at: </a:t>
          </a:r>
          <a:r>
            <a:rPr lang="en-GB" sz="800" kern="1200">
              <a:hlinkClick xmlns:r="http://schemas.openxmlformats.org/officeDocument/2006/relationships" r:id="rId3"/>
            </a:rPr>
            <a:t>https://slideuplift.com/blog/advantages-and-disadvantages-of-using-powerpoint-for-presentations/</a:t>
          </a:r>
          <a:r>
            <a:rPr lang="en-GB" sz="800" kern="1200"/>
            <a:t> (Accessed: 5 October 2025) </a:t>
          </a:r>
          <a:endParaRPr lang="en-US" sz="800" kern="1200"/>
        </a:p>
      </dsp:txBody>
      <dsp:txXfrm>
        <a:off x="285250" y="904657"/>
        <a:ext cx="2932811" cy="18209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42D21-BDC6-4832-95A5-4C17986F981F}">
      <dsp:nvSpPr>
        <dsp:cNvPr id="0" name=""/>
        <dsp:cNvSpPr/>
      </dsp:nvSpPr>
      <dsp:spPr>
        <a:xfrm>
          <a:off x="0" y="582538"/>
          <a:ext cx="9905999" cy="107545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15390D-32F7-464D-90F7-E1BC9491E507}">
      <dsp:nvSpPr>
        <dsp:cNvPr id="0" name=""/>
        <dsp:cNvSpPr/>
      </dsp:nvSpPr>
      <dsp:spPr>
        <a:xfrm>
          <a:off x="325325" y="824515"/>
          <a:ext cx="591500" cy="591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A8D84B-236E-47F1-A9CF-7DA2BED2D0AE}">
      <dsp:nvSpPr>
        <dsp:cNvPr id="0" name=""/>
        <dsp:cNvSpPr/>
      </dsp:nvSpPr>
      <dsp:spPr>
        <a:xfrm>
          <a:off x="1242150" y="582538"/>
          <a:ext cx="8663848" cy="107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19" tIns="113819" rIns="113819" bIns="113819" numCol="1" spcCol="1270" anchor="ctr" anchorCtr="0">
          <a:noAutofit/>
        </a:bodyPr>
        <a:lstStyle/>
        <a:p>
          <a:pPr marL="0" lvl="0" indent="0" algn="l" defTabSz="977900">
            <a:lnSpc>
              <a:spcPct val="90000"/>
            </a:lnSpc>
            <a:spcBef>
              <a:spcPct val="0"/>
            </a:spcBef>
            <a:spcAft>
              <a:spcPct val="35000"/>
            </a:spcAft>
            <a:buNone/>
          </a:pPr>
          <a:r>
            <a:rPr lang="en-GB" sz="2200" kern="1200"/>
            <a:t>Hi everyone my name is Sansha Nastasia Gordon, among my group member I’ll be evaluating the usage of MS 365 Teams within the Sunrise residential care home.</a:t>
          </a:r>
          <a:endParaRPr lang="en-US" sz="2200" kern="1200"/>
        </a:p>
      </dsp:txBody>
      <dsp:txXfrm>
        <a:off x="1242150" y="582538"/>
        <a:ext cx="8663848" cy="1075455"/>
      </dsp:txXfrm>
    </dsp:sp>
    <dsp:sp modelId="{BFFB851E-2D52-4ABB-941C-6FBE2740D7C8}">
      <dsp:nvSpPr>
        <dsp:cNvPr id="0" name=""/>
        <dsp:cNvSpPr/>
      </dsp:nvSpPr>
      <dsp:spPr>
        <a:xfrm>
          <a:off x="0" y="1926856"/>
          <a:ext cx="9905999" cy="107545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C2F704-B631-4E15-92FB-8B457174C1B6}">
      <dsp:nvSpPr>
        <dsp:cNvPr id="0" name=""/>
        <dsp:cNvSpPr/>
      </dsp:nvSpPr>
      <dsp:spPr>
        <a:xfrm>
          <a:off x="325325" y="2168834"/>
          <a:ext cx="591500" cy="591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83C9C0-5983-4E4A-A00E-53C681E870E4}">
      <dsp:nvSpPr>
        <dsp:cNvPr id="0" name=""/>
        <dsp:cNvSpPr/>
      </dsp:nvSpPr>
      <dsp:spPr>
        <a:xfrm>
          <a:off x="1242150" y="1926856"/>
          <a:ext cx="8663848" cy="107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19" tIns="113819" rIns="113819" bIns="113819" numCol="1" spcCol="1270" anchor="ctr" anchorCtr="0">
          <a:noAutofit/>
        </a:bodyPr>
        <a:lstStyle/>
        <a:p>
          <a:pPr marL="0" lvl="0" indent="0" algn="l" defTabSz="977900">
            <a:lnSpc>
              <a:spcPct val="90000"/>
            </a:lnSpc>
            <a:spcBef>
              <a:spcPct val="0"/>
            </a:spcBef>
            <a:spcAft>
              <a:spcPct val="35000"/>
            </a:spcAft>
            <a:buNone/>
          </a:pPr>
          <a:r>
            <a:rPr lang="en-GB" sz="2200" kern="1200"/>
            <a:t>I will also discuss the benefits and limitations of Teams application within the Sunrise residential care home. </a:t>
          </a:r>
          <a:endParaRPr lang="en-US" sz="2200" kern="1200"/>
        </a:p>
      </dsp:txBody>
      <dsp:txXfrm>
        <a:off x="1242150" y="1926856"/>
        <a:ext cx="8663848" cy="10754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4A1D57-B47E-4E35-A023-649FC3CA57D2}">
      <dsp:nvSpPr>
        <dsp:cNvPr id="0" name=""/>
        <dsp:cNvSpPr/>
      </dsp:nvSpPr>
      <dsp:spPr>
        <a:xfrm>
          <a:off x="4996" y="524429"/>
          <a:ext cx="888133" cy="888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DE0304-CC71-405D-A604-2155CB792917}">
      <dsp:nvSpPr>
        <dsp:cNvPr id="0" name=""/>
        <dsp:cNvSpPr/>
      </dsp:nvSpPr>
      <dsp:spPr>
        <a:xfrm>
          <a:off x="191504" y="710938"/>
          <a:ext cx="515117" cy="5151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881537-8F47-4529-8327-53026EA9D26C}">
      <dsp:nvSpPr>
        <dsp:cNvPr id="0" name=""/>
        <dsp:cNvSpPr/>
      </dsp:nvSpPr>
      <dsp:spPr>
        <a:xfrm>
          <a:off x="1083444" y="524429"/>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dirty="0"/>
            <a:t>Improve collaboration and communication</a:t>
          </a:r>
          <a:r>
            <a:rPr lang="en-GB" sz="1100" kern="1200" dirty="0"/>
            <a:t>: within a short period of time documents can easily be accessed, shared with associate when needed to compared to the paper system where documents can only be shared physically.</a:t>
          </a:r>
          <a:endParaRPr lang="en-US" sz="1100" kern="1200" dirty="0"/>
        </a:p>
      </dsp:txBody>
      <dsp:txXfrm>
        <a:off x="1083444" y="524429"/>
        <a:ext cx="2093458" cy="888133"/>
      </dsp:txXfrm>
    </dsp:sp>
    <dsp:sp modelId="{9E45B022-E8DF-46CB-BE7E-EE6EAA26DC51}">
      <dsp:nvSpPr>
        <dsp:cNvPr id="0" name=""/>
        <dsp:cNvSpPr/>
      </dsp:nvSpPr>
      <dsp:spPr>
        <a:xfrm>
          <a:off x="3541671" y="524429"/>
          <a:ext cx="888133" cy="888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FBB4E2-A80E-439F-A9AA-B2B3E17D8453}">
      <dsp:nvSpPr>
        <dsp:cNvPr id="0" name=""/>
        <dsp:cNvSpPr/>
      </dsp:nvSpPr>
      <dsp:spPr>
        <a:xfrm>
          <a:off x="3728179" y="710938"/>
          <a:ext cx="515117" cy="5151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762046-E4E7-4A2A-971A-F1AB35D4C6D0}">
      <dsp:nvSpPr>
        <dsp:cNvPr id="0" name=""/>
        <dsp:cNvSpPr/>
      </dsp:nvSpPr>
      <dsp:spPr>
        <a:xfrm>
          <a:off x="4620119" y="524429"/>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dirty="0"/>
            <a:t>Stay connected: </a:t>
          </a:r>
          <a:r>
            <a:rPr lang="en-GB" sz="1100" kern="1200" dirty="0"/>
            <a:t>MS keeps the staff connected and updated always. Staff can join meetings anytime, anywhere as it can be used on smartphones, this makes it easy to used. </a:t>
          </a:r>
          <a:endParaRPr lang="en-US" sz="1100" kern="1200" dirty="0"/>
        </a:p>
      </dsp:txBody>
      <dsp:txXfrm>
        <a:off x="4620119" y="524429"/>
        <a:ext cx="2093458" cy="888133"/>
      </dsp:txXfrm>
    </dsp:sp>
    <dsp:sp modelId="{D532833F-5276-4CE5-8EEE-3ED2C33BB219}">
      <dsp:nvSpPr>
        <dsp:cNvPr id="0" name=""/>
        <dsp:cNvSpPr/>
      </dsp:nvSpPr>
      <dsp:spPr>
        <a:xfrm>
          <a:off x="7078347" y="524429"/>
          <a:ext cx="888133" cy="888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293FF-2D8D-4F8F-8057-3D1633529FA5}">
      <dsp:nvSpPr>
        <dsp:cNvPr id="0" name=""/>
        <dsp:cNvSpPr/>
      </dsp:nvSpPr>
      <dsp:spPr>
        <a:xfrm>
          <a:off x="7264855" y="710938"/>
          <a:ext cx="515117" cy="5151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86EF59-BB98-41AC-B869-7B67CADCE29D}">
      <dsp:nvSpPr>
        <dsp:cNvPr id="0" name=""/>
        <dsp:cNvSpPr/>
      </dsp:nvSpPr>
      <dsp:spPr>
        <a:xfrm>
          <a:off x="8156795" y="524429"/>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fewer emails: </a:t>
          </a:r>
          <a:r>
            <a:rPr lang="en-GB" sz="1100" kern="1200"/>
            <a:t>reduces emails been sent among staff, with MS teams calls can be made either video or audio. </a:t>
          </a:r>
          <a:endParaRPr lang="en-US" sz="1100" kern="1200"/>
        </a:p>
      </dsp:txBody>
      <dsp:txXfrm>
        <a:off x="8156795" y="524429"/>
        <a:ext cx="2093458" cy="888133"/>
      </dsp:txXfrm>
    </dsp:sp>
    <dsp:sp modelId="{B6E15EB2-A339-4DAE-81DA-2A8A750090E9}">
      <dsp:nvSpPr>
        <dsp:cNvPr id="0" name=""/>
        <dsp:cNvSpPr/>
      </dsp:nvSpPr>
      <dsp:spPr>
        <a:xfrm>
          <a:off x="4996" y="1991204"/>
          <a:ext cx="888133" cy="88813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4B550E-D3DE-4516-8DF6-7D2765B16301}">
      <dsp:nvSpPr>
        <dsp:cNvPr id="0" name=""/>
        <dsp:cNvSpPr/>
      </dsp:nvSpPr>
      <dsp:spPr>
        <a:xfrm>
          <a:off x="191504" y="2177712"/>
          <a:ext cx="515117" cy="5151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16AD6E1-B8CD-4340-B4CB-19EC02BE21DD}">
      <dsp:nvSpPr>
        <dsp:cNvPr id="0" name=""/>
        <dsp:cNvSpPr/>
      </dsp:nvSpPr>
      <dsp:spPr>
        <a:xfrm>
          <a:off x="1083444" y="1991204"/>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File sharing: </a:t>
          </a:r>
          <a:r>
            <a:rPr lang="en-GB" sz="1100" kern="1200"/>
            <a:t>MS teams can save files at their fingertips for when and as they need it and can be access on any devices using share point and one drive embedded onto teams. </a:t>
          </a:r>
          <a:endParaRPr lang="en-US" sz="1100" kern="1200"/>
        </a:p>
      </dsp:txBody>
      <dsp:txXfrm>
        <a:off x="1083444" y="1991204"/>
        <a:ext cx="2093458" cy="888133"/>
      </dsp:txXfrm>
    </dsp:sp>
    <dsp:sp modelId="{C7D7596C-C72E-4C18-9A0D-09ACCF1AB127}">
      <dsp:nvSpPr>
        <dsp:cNvPr id="0" name=""/>
        <dsp:cNvSpPr/>
      </dsp:nvSpPr>
      <dsp:spPr>
        <a:xfrm>
          <a:off x="3541671" y="1991204"/>
          <a:ext cx="888133" cy="88813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83FCB4-E4BF-4048-B4FD-159A1CE8AA88}">
      <dsp:nvSpPr>
        <dsp:cNvPr id="0" name=""/>
        <dsp:cNvSpPr/>
      </dsp:nvSpPr>
      <dsp:spPr>
        <a:xfrm>
          <a:off x="3728179" y="2177712"/>
          <a:ext cx="515117" cy="5151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9CCECB-FB76-47FA-B569-AF7314FD23F0}">
      <dsp:nvSpPr>
        <dsp:cNvPr id="0" name=""/>
        <dsp:cNvSpPr/>
      </dsp:nvSpPr>
      <dsp:spPr>
        <a:xfrm>
          <a:off x="4620119" y="1991204"/>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Improve productivity: </a:t>
          </a:r>
          <a:r>
            <a:rPr lang="en-GB" sz="1100" kern="1200"/>
            <a:t>less time is spent when finding information and everything is found on one app, groups chats can be made for different purposes, images, videos links can also be share on MS teams. </a:t>
          </a:r>
          <a:endParaRPr lang="en-US" sz="1100" kern="1200"/>
        </a:p>
      </dsp:txBody>
      <dsp:txXfrm>
        <a:off x="4620119" y="1991204"/>
        <a:ext cx="2093458" cy="888133"/>
      </dsp:txXfrm>
    </dsp:sp>
    <dsp:sp modelId="{C4DA59E7-0C0D-4A0A-983A-B797AC9B8A4D}">
      <dsp:nvSpPr>
        <dsp:cNvPr id="0" name=""/>
        <dsp:cNvSpPr/>
      </dsp:nvSpPr>
      <dsp:spPr>
        <a:xfrm>
          <a:off x="7078347" y="1991204"/>
          <a:ext cx="888133" cy="888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D9917-A5C6-4C87-A42F-AE80E6C89C02}">
      <dsp:nvSpPr>
        <dsp:cNvPr id="0" name=""/>
        <dsp:cNvSpPr/>
      </dsp:nvSpPr>
      <dsp:spPr>
        <a:xfrm>
          <a:off x="7264855" y="2177712"/>
          <a:ext cx="515117" cy="51511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518535-F716-4A2E-B09D-6CFC5F982D20}">
      <dsp:nvSpPr>
        <dsp:cNvPr id="0" name=""/>
        <dsp:cNvSpPr/>
      </dsp:nvSpPr>
      <dsp:spPr>
        <a:xfrm>
          <a:off x="8156795" y="1991204"/>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Streamlined: </a:t>
          </a:r>
          <a:r>
            <a:rPr lang="en-GB" sz="1100" kern="1200"/>
            <a:t>Staffs will be able to focus and the more important and things that matters , this will save time and reduced stress in finding missing documents. </a:t>
          </a:r>
          <a:endParaRPr lang="en-US" sz="1100" kern="1200"/>
        </a:p>
      </dsp:txBody>
      <dsp:txXfrm>
        <a:off x="8156795" y="1991204"/>
        <a:ext cx="2093458" cy="88813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3FAF5B-EE42-4FA2-B131-F729F9C7A6DE}">
      <dsp:nvSpPr>
        <dsp:cNvPr id="0" name=""/>
        <dsp:cNvSpPr/>
      </dsp:nvSpPr>
      <dsp:spPr>
        <a:xfrm>
          <a:off x="0" y="3830"/>
          <a:ext cx="6237359" cy="13122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F2846B-94D3-4A42-9D68-D3EDA8C97DC9}">
      <dsp:nvSpPr>
        <dsp:cNvPr id="0" name=""/>
        <dsp:cNvSpPr/>
      </dsp:nvSpPr>
      <dsp:spPr>
        <a:xfrm>
          <a:off x="396946" y="299080"/>
          <a:ext cx="722426" cy="7217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FAD0631-39F4-4A9F-913C-7F4564E33C18}">
      <dsp:nvSpPr>
        <dsp:cNvPr id="0" name=""/>
        <dsp:cNvSpPr/>
      </dsp:nvSpPr>
      <dsp:spPr>
        <a:xfrm>
          <a:off x="1516320" y="3830"/>
          <a:ext cx="4641384" cy="1313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012" tIns="139012" rIns="139012" bIns="139012" numCol="1" spcCol="1270" anchor="ctr" anchorCtr="0">
          <a:noAutofit/>
        </a:bodyPr>
        <a:lstStyle/>
        <a:p>
          <a:pPr marL="0" lvl="0" indent="0" algn="l" defTabSz="622300">
            <a:lnSpc>
              <a:spcPct val="90000"/>
            </a:lnSpc>
            <a:spcBef>
              <a:spcPct val="0"/>
            </a:spcBef>
            <a:spcAft>
              <a:spcPct val="35000"/>
            </a:spcAft>
            <a:buNone/>
          </a:pPr>
          <a:r>
            <a:rPr lang="en-GB" sz="1400" b="1" kern="1200" dirty="0"/>
            <a:t>Message and file size restriction: According to ,  (2025) Ms Teams  file is limited to 250GB per file, so exceeding the limit will prevent staffs of Sunrise residential care home from sharing file </a:t>
          </a:r>
          <a:endParaRPr lang="en-US" sz="1400" kern="1200" dirty="0"/>
        </a:p>
      </dsp:txBody>
      <dsp:txXfrm>
        <a:off x="1516320" y="3830"/>
        <a:ext cx="4641384" cy="1313503"/>
      </dsp:txXfrm>
    </dsp:sp>
    <dsp:sp modelId="{F9F08873-39E5-4F88-AD06-70B6928D49FC}">
      <dsp:nvSpPr>
        <dsp:cNvPr id="0" name=""/>
        <dsp:cNvSpPr/>
      </dsp:nvSpPr>
      <dsp:spPr>
        <a:xfrm>
          <a:off x="0" y="1626393"/>
          <a:ext cx="6237359" cy="13122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1F94F6-2F69-4207-9116-E7535FC9D18C}">
      <dsp:nvSpPr>
        <dsp:cNvPr id="0" name=""/>
        <dsp:cNvSpPr/>
      </dsp:nvSpPr>
      <dsp:spPr>
        <a:xfrm>
          <a:off x="396946" y="1921643"/>
          <a:ext cx="722426" cy="7217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B25E8B-FA58-41B5-B56B-3A5D7B79D519}">
      <dsp:nvSpPr>
        <dsp:cNvPr id="0" name=""/>
        <dsp:cNvSpPr/>
      </dsp:nvSpPr>
      <dsp:spPr>
        <a:xfrm>
          <a:off x="1516320" y="1626393"/>
          <a:ext cx="4641384" cy="1313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012" tIns="139012" rIns="139012" bIns="139012" numCol="1" spcCol="1270" anchor="ctr" anchorCtr="0">
          <a:noAutofit/>
        </a:bodyPr>
        <a:lstStyle/>
        <a:p>
          <a:pPr marL="0" lvl="0" indent="0" algn="l" defTabSz="622300">
            <a:lnSpc>
              <a:spcPct val="90000"/>
            </a:lnSpc>
            <a:spcBef>
              <a:spcPct val="0"/>
            </a:spcBef>
            <a:spcAft>
              <a:spcPct val="35000"/>
            </a:spcAft>
            <a:buNone/>
          </a:pPr>
          <a:r>
            <a:rPr lang="en-GB" sz="1400" b="1" kern="1200" dirty="0"/>
            <a:t>Limited security: </a:t>
          </a:r>
          <a:r>
            <a:rPr lang="en-GB" sz="1400" kern="1200" dirty="0"/>
            <a:t>it is easy to share vital documents and files with other staff members automatically to gain access, this could result to issues if certain information been leaked.</a:t>
          </a:r>
          <a:endParaRPr lang="en-US" sz="1400" kern="1200" dirty="0"/>
        </a:p>
      </dsp:txBody>
      <dsp:txXfrm>
        <a:off x="1516320" y="1626393"/>
        <a:ext cx="4641384" cy="1313503"/>
      </dsp:txXfrm>
    </dsp:sp>
    <dsp:sp modelId="{4B44FDDA-F263-4ACD-976B-6B899F159AD4}">
      <dsp:nvSpPr>
        <dsp:cNvPr id="0" name=""/>
        <dsp:cNvSpPr/>
      </dsp:nvSpPr>
      <dsp:spPr>
        <a:xfrm>
          <a:off x="0" y="3248956"/>
          <a:ext cx="6237359" cy="13122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43EEEC-555C-4B3C-9F3D-21C0F3121D9C}">
      <dsp:nvSpPr>
        <dsp:cNvPr id="0" name=""/>
        <dsp:cNvSpPr/>
      </dsp:nvSpPr>
      <dsp:spPr>
        <a:xfrm>
          <a:off x="397334" y="3544206"/>
          <a:ext cx="722426" cy="7217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0848F5-414B-43B0-A453-3A373BCD4682}">
      <dsp:nvSpPr>
        <dsp:cNvPr id="0" name=""/>
        <dsp:cNvSpPr/>
      </dsp:nvSpPr>
      <dsp:spPr>
        <a:xfrm>
          <a:off x="1517096" y="3248956"/>
          <a:ext cx="4641384" cy="1313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012" tIns="139012" rIns="139012" bIns="139012" numCol="1" spcCol="1270" anchor="ctr" anchorCtr="0">
          <a:noAutofit/>
        </a:bodyPr>
        <a:lstStyle/>
        <a:p>
          <a:pPr marL="0" lvl="0" indent="0" algn="l" defTabSz="622300">
            <a:lnSpc>
              <a:spcPct val="90000"/>
            </a:lnSpc>
            <a:spcBef>
              <a:spcPct val="0"/>
            </a:spcBef>
            <a:spcAft>
              <a:spcPct val="35000"/>
            </a:spcAft>
            <a:buNone/>
          </a:pPr>
          <a:r>
            <a:rPr lang="en-GB" sz="1400" b="1" kern="1200" dirty="0"/>
            <a:t>Technical issues</a:t>
          </a:r>
          <a:r>
            <a:rPr lang="en-GB" sz="1400" kern="1200" dirty="0"/>
            <a:t>: Teams issues can develop range of technical glitches, if left unaddressed can severely impact productivity.</a:t>
          </a:r>
        </a:p>
        <a:p>
          <a:pPr marL="0" lvl="0" indent="0" algn="l" defTabSz="622300">
            <a:lnSpc>
              <a:spcPct val="90000"/>
            </a:lnSpc>
            <a:spcBef>
              <a:spcPct val="0"/>
            </a:spcBef>
            <a:spcAft>
              <a:spcPct val="35000"/>
            </a:spcAft>
            <a:buNone/>
          </a:pPr>
          <a:endParaRPr lang="en-US" sz="1400" kern="1200" dirty="0"/>
        </a:p>
        <a:p>
          <a:pPr marL="0" lvl="0" indent="0" algn="l" defTabSz="622300">
            <a:lnSpc>
              <a:spcPct val="90000"/>
            </a:lnSpc>
            <a:spcBef>
              <a:spcPct val="0"/>
            </a:spcBef>
            <a:spcAft>
              <a:spcPct val="35000"/>
            </a:spcAft>
            <a:buNone/>
          </a:pPr>
          <a:endParaRPr lang="en-US" sz="1400" kern="1200" dirty="0"/>
        </a:p>
      </dsp:txBody>
      <dsp:txXfrm>
        <a:off x="1517096" y="3248956"/>
        <a:ext cx="4641384" cy="131350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A7A660-0477-4954-8F68-FDB73C26D1D7}">
      <dsp:nvSpPr>
        <dsp:cNvPr id="0" name=""/>
        <dsp:cNvSpPr/>
      </dsp:nvSpPr>
      <dsp:spPr>
        <a:xfrm>
          <a:off x="1189" y="2683"/>
          <a:ext cx="4174260" cy="2650655"/>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05FE7D-630B-4A50-8640-ACB779E8AF0C}">
      <dsp:nvSpPr>
        <dsp:cNvPr id="0" name=""/>
        <dsp:cNvSpPr/>
      </dsp:nvSpPr>
      <dsp:spPr>
        <a:xfrm>
          <a:off x="464995" y="443299"/>
          <a:ext cx="4174260" cy="2650655"/>
        </a:xfrm>
        <a:prstGeom prst="roundRect">
          <a:avLst>
            <a:gd name="adj" fmla="val 10000"/>
          </a:avLst>
        </a:prstGeom>
        <a:solidFill>
          <a:schemeClr val="lt2">
            <a:alpha val="90000"/>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Knowledge wave (2025) </a:t>
          </a:r>
          <a:r>
            <a:rPr lang="en-GB" sz="1800" i="1" kern="1200"/>
            <a:t>Microsoft teams</a:t>
          </a:r>
          <a:r>
            <a:rPr lang="en-GB" sz="1800" kern="1200"/>
            <a:t>. Available at: </a:t>
          </a:r>
          <a:r>
            <a:rPr lang="en-GB" sz="1800" kern="1200">
              <a:hlinkClick xmlns:r="http://schemas.openxmlformats.org/officeDocument/2006/relationships" r:id="rId1"/>
            </a:rPr>
            <a:t>https://www.knowledgewave.com/what-is-Microsoft-teams</a:t>
          </a:r>
          <a:r>
            <a:rPr lang="en-GB" sz="1800" kern="1200"/>
            <a:t> (Accessed: 6 October 2025).  </a:t>
          </a:r>
          <a:endParaRPr lang="en-US" sz="1800" kern="1200"/>
        </a:p>
      </dsp:txBody>
      <dsp:txXfrm>
        <a:off x="542630" y="520934"/>
        <a:ext cx="4018990" cy="2495385"/>
      </dsp:txXfrm>
    </dsp:sp>
    <dsp:sp modelId="{1910665F-128A-4E60-BCF7-DD9190048CA4}">
      <dsp:nvSpPr>
        <dsp:cNvPr id="0" name=""/>
        <dsp:cNvSpPr/>
      </dsp:nvSpPr>
      <dsp:spPr>
        <a:xfrm>
          <a:off x="5103062" y="2683"/>
          <a:ext cx="4174260" cy="2650655"/>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E7CE1E-C2FE-4A86-87A8-56F58554C023}">
      <dsp:nvSpPr>
        <dsp:cNvPr id="0" name=""/>
        <dsp:cNvSpPr/>
      </dsp:nvSpPr>
      <dsp:spPr>
        <a:xfrm>
          <a:off x="5566869" y="443299"/>
          <a:ext cx="4174260" cy="2650655"/>
        </a:xfrm>
        <a:prstGeom prst="roundRect">
          <a:avLst>
            <a:gd name="adj" fmla="val 10000"/>
          </a:avLst>
        </a:prstGeom>
        <a:solidFill>
          <a:schemeClr val="lt2">
            <a:alpha val="90000"/>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Linnik, Alex. (2025) </a:t>
          </a:r>
          <a:r>
            <a:rPr lang="en-GB" sz="1800" i="1" kern="1200"/>
            <a:t>Understanding Microsoft Teams Limitations: Your Guide for 2025.</a:t>
          </a:r>
          <a:r>
            <a:rPr lang="en-GB" sz="1800" kern="1200"/>
            <a:t> Available at: </a:t>
          </a:r>
          <a:r>
            <a:rPr lang="en-GB" sz="1800" kern="1200">
              <a:hlinkClick xmlns:r="http://schemas.openxmlformats.org/officeDocument/2006/relationships" r:id="rId2"/>
            </a:rPr>
            <a:t>Microsoft Teams Limits: The Complete Specification Guide 2025</a:t>
          </a:r>
          <a:r>
            <a:rPr lang="en-GB" sz="1800" kern="1200"/>
            <a:t>. (Accessed: 8 October 2025).</a:t>
          </a:r>
          <a:endParaRPr lang="en-US" sz="1800" kern="1200"/>
        </a:p>
      </dsp:txBody>
      <dsp:txXfrm>
        <a:off x="5644504" y="520934"/>
        <a:ext cx="4018990" cy="249538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04366-971D-4A3E-89D3-D8110D27C08A}">
      <dsp:nvSpPr>
        <dsp:cNvPr id="0" name=""/>
        <dsp:cNvSpPr/>
      </dsp:nvSpPr>
      <dsp:spPr>
        <a:xfrm>
          <a:off x="218794" y="34739"/>
          <a:ext cx="1339248" cy="133924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D0B82D-A8E0-4731-90DF-742B57C6A9A6}">
      <dsp:nvSpPr>
        <dsp:cNvPr id="0" name=""/>
        <dsp:cNvSpPr/>
      </dsp:nvSpPr>
      <dsp:spPr>
        <a:xfrm>
          <a:off x="500036" y="315982"/>
          <a:ext cx="776764" cy="7767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AA9939-8FBE-4DA0-9DFC-555130BE7A41}">
      <dsp:nvSpPr>
        <dsp:cNvPr id="0" name=""/>
        <dsp:cNvSpPr/>
      </dsp:nvSpPr>
      <dsp:spPr>
        <a:xfrm>
          <a:off x="1845025" y="34739"/>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Communication</a:t>
          </a:r>
          <a:endParaRPr lang="en-US" sz="1100" kern="1200"/>
        </a:p>
      </dsp:txBody>
      <dsp:txXfrm>
        <a:off x="1845025" y="34739"/>
        <a:ext cx="3156800" cy="1339248"/>
      </dsp:txXfrm>
    </dsp:sp>
    <dsp:sp modelId="{F8837B6F-712C-4418-8F56-AA8A42A55C4E}">
      <dsp:nvSpPr>
        <dsp:cNvPr id="0" name=""/>
        <dsp:cNvSpPr/>
      </dsp:nvSpPr>
      <dsp:spPr>
        <a:xfrm>
          <a:off x="5551874" y="34739"/>
          <a:ext cx="1339248" cy="133924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6DD986-AD81-47B5-A12A-0F1B4DDF6BBB}">
      <dsp:nvSpPr>
        <dsp:cNvPr id="0" name=""/>
        <dsp:cNvSpPr/>
      </dsp:nvSpPr>
      <dsp:spPr>
        <a:xfrm>
          <a:off x="5833116" y="315982"/>
          <a:ext cx="776764" cy="7767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B368AB-5D80-4722-BF94-7B11CA2E184F}">
      <dsp:nvSpPr>
        <dsp:cNvPr id="0" name=""/>
        <dsp:cNvSpPr/>
      </dsp:nvSpPr>
      <dsp:spPr>
        <a:xfrm>
          <a:off x="7178104" y="34739"/>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Internal communication setbacks: Communication apps depends on the staff being confidence with digital tools. In situations where they are not, information could be shared wrongly, delayed or even lost, this increase the chance of miscommunication. For instance, tracking apps welcomes more efficient sharing between community nurses and care home, not having digital skills threatens that. </a:t>
          </a:r>
          <a:endParaRPr lang="en-US" sz="1100" kern="1200"/>
        </a:p>
      </dsp:txBody>
      <dsp:txXfrm>
        <a:off x="7178104" y="34739"/>
        <a:ext cx="3156800" cy="1339248"/>
      </dsp:txXfrm>
    </dsp:sp>
    <dsp:sp modelId="{2BC6417F-9B92-4F80-998C-F47E7BFA35EA}">
      <dsp:nvSpPr>
        <dsp:cNvPr id="0" name=""/>
        <dsp:cNvSpPr/>
      </dsp:nvSpPr>
      <dsp:spPr>
        <a:xfrm>
          <a:off x="218794" y="1936827"/>
          <a:ext cx="1339248" cy="133924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AB36CD-8D66-4421-AEFA-ABD41DDB4573}">
      <dsp:nvSpPr>
        <dsp:cNvPr id="0" name=""/>
        <dsp:cNvSpPr/>
      </dsp:nvSpPr>
      <dsp:spPr>
        <a:xfrm>
          <a:off x="500036" y="2218069"/>
          <a:ext cx="776764" cy="7767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8D2C421-4C2E-43ED-8D7B-0BE09CF5CDBB}">
      <dsp:nvSpPr>
        <dsp:cNvPr id="0" name=""/>
        <dsp:cNvSpPr/>
      </dsp:nvSpPr>
      <dsp:spPr>
        <a:xfrm>
          <a:off x="1845025" y="1936827"/>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Poor communication with external healthcare organisation: Staff with digital literacy could find it hard in using shared electronic records, telehealth tools or digital referrals, slowing down interactions with general practice (GP), or hospitals. (Digital health,  2023)</a:t>
          </a:r>
          <a:endParaRPr lang="en-US" sz="1100" kern="1200" dirty="0"/>
        </a:p>
      </dsp:txBody>
      <dsp:txXfrm>
        <a:off x="1845025" y="1936827"/>
        <a:ext cx="3156800" cy="1339248"/>
      </dsp:txXfrm>
    </dsp:sp>
    <dsp:sp modelId="{45240102-D326-45D3-B271-19C74DA0D6DD}">
      <dsp:nvSpPr>
        <dsp:cNvPr id="0" name=""/>
        <dsp:cNvSpPr/>
      </dsp:nvSpPr>
      <dsp:spPr>
        <a:xfrm>
          <a:off x="5551874" y="1936827"/>
          <a:ext cx="1339248" cy="133924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03BE21-EA0E-4CBE-80A0-C0B4E82F568B}">
      <dsp:nvSpPr>
        <dsp:cNvPr id="0" name=""/>
        <dsp:cNvSpPr/>
      </dsp:nvSpPr>
      <dsp:spPr>
        <a:xfrm>
          <a:off x="5833116" y="2218069"/>
          <a:ext cx="776764" cy="7767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D62DED-4D84-48B7-B41D-9990A46F8C2F}">
      <dsp:nvSpPr>
        <dsp:cNvPr id="0" name=""/>
        <dsp:cNvSpPr/>
      </dsp:nvSpPr>
      <dsp:spPr>
        <a:xfrm>
          <a:off x="7178104" y="1936827"/>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Lack of smooth communication with residents and families: Technologies like video calls, online portals are commonly use to allow the residents stay in touch with family members and keep engagement. These opportunities are lost if the staff can not use these systems.  </a:t>
          </a:r>
          <a:endParaRPr lang="en-US" sz="1100" kern="1200" dirty="0"/>
        </a:p>
      </dsp:txBody>
      <dsp:txXfrm>
        <a:off x="7178104" y="1936827"/>
        <a:ext cx="3156800" cy="133924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162E1-1CFA-4FB5-870B-82D7635CA203}">
      <dsp:nvSpPr>
        <dsp:cNvPr id="0" name=""/>
        <dsp:cNvSpPr/>
      </dsp:nvSpPr>
      <dsp:spPr>
        <a:xfrm>
          <a:off x="0" y="2991"/>
          <a:ext cx="5728344" cy="14300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09B099-4D51-4E38-90AA-90B5B754B839}">
      <dsp:nvSpPr>
        <dsp:cNvPr id="0" name=""/>
        <dsp:cNvSpPr/>
      </dsp:nvSpPr>
      <dsp:spPr>
        <a:xfrm>
          <a:off x="432585" y="324749"/>
          <a:ext cx="787287" cy="7865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3D71DC-8D0D-4FF2-AB67-C0262D3A9F78}">
      <dsp:nvSpPr>
        <dsp:cNvPr id="0" name=""/>
        <dsp:cNvSpPr/>
      </dsp:nvSpPr>
      <dsp:spPr>
        <a:xfrm>
          <a:off x="1652458" y="2991"/>
          <a:ext cx="3900801" cy="1431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493" tIns="151493" rIns="151493" bIns="151493" numCol="1" spcCol="1270" anchor="ctr" anchorCtr="0">
          <a:noAutofit/>
        </a:bodyPr>
        <a:lstStyle/>
        <a:p>
          <a:pPr marL="0" lvl="0" indent="0" algn="l" defTabSz="622300">
            <a:lnSpc>
              <a:spcPct val="90000"/>
            </a:lnSpc>
            <a:spcBef>
              <a:spcPct val="0"/>
            </a:spcBef>
            <a:spcAft>
              <a:spcPct val="35000"/>
            </a:spcAft>
            <a:buNone/>
          </a:pPr>
          <a:r>
            <a:rPr lang="en-GB" sz="1400" kern="1200"/>
            <a:t>Lack of coordination: Working as a team depends on the shared tools. If only few staff can use them properly, others may have to depend on oral or paper system, this leads to inconsistent practices.</a:t>
          </a:r>
          <a:endParaRPr lang="en-US" sz="1400" kern="1200"/>
        </a:p>
      </dsp:txBody>
      <dsp:txXfrm>
        <a:off x="1652458" y="2991"/>
        <a:ext cx="3900801" cy="1431432"/>
      </dsp:txXfrm>
    </dsp:sp>
    <dsp:sp modelId="{2A47FBF6-5509-43BA-9747-E42B48F8B70F}">
      <dsp:nvSpPr>
        <dsp:cNvPr id="0" name=""/>
        <dsp:cNvSpPr/>
      </dsp:nvSpPr>
      <dsp:spPr>
        <a:xfrm>
          <a:off x="0" y="1735778"/>
          <a:ext cx="5728344" cy="14300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001871-9205-468D-934A-520814135F56}">
      <dsp:nvSpPr>
        <dsp:cNvPr id="0" name=""/>
        <dsp:cNvSpPr/>
      </dsp:nvSpPr>
      <dsp:spPr>
        <a:xfrm>
          <a:off x="432585" y="2057536"/>
          <a:ext cx="787287" cy="7865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4BA2DCD-333D-4A3C-9709-2E0BAB6A27E5}">
      <dsp:nvSpPr>
        <dsp:cNvPr id="0" name=""/>
        <dsp:cNvSpPr/>
      </dsp:nvSpPr>
      <dsp:spPr>
        <a:xfrm>
          <a:off x="1652458" y="1735778"/>
          <a:ext cx="3900801" cy="1431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493" tIns="151493" rIns="151493" bIns="151493" numCol="1" spcCol="1270" anchor="ctr" anchorCtr="0">
          <a:noAutofit/>
        </a:bodyPr>
        <a:lstStyle/>
        <a:p>
          <a:pPr marL="0" lvl="0" indent="0" algn="l" defTabSz="622300">
            <a:lnSpc>
              <a:spcPct val="90000"/>
            </a:lnSpc>
            <a:spcBef>
              <a:spcPct val="0"/>
            </a:spcBef>
            <a:spcAft>
              <a:spcPct val="35000"/>
            </a:spcAft>
            <a:buNone/>
          </a:pPr>
          <a:r>
            <a:rPr lang="en-GB" sz="1400" kern="1200"/>
            <a:t>Unbalanced workload and stress: At Sunrise care home staff who are experienced digitally may end up doing more administrative task while others will be lacking behind. This result to frustration, uneven work, possibly reduced eager of other staff to work.</a:t>
          </a:r>
          <a:endParaRPr lang="en-US" sz="1400" kern="1200"/>
        </a:p>
      </dsp:txBody>
      <dsp:txXfrm>
        <a:off x="1652458" y="1735778"/>
        <a:ext cx="3900801" cy="1431432"/>
      </dsp:txXfrm>
    </dsp:sp>
    <dsp:sp modelId="{C3184AAC-8740-4985-86BA-B67F505DA101}">
      <dsp:nvSpPr>
        <dsp:cNvPr id="0" name=""/>
        <dsp:cNvSpPr/>
      </dsp:nvSpPr>
      <dsp:spPr>
        <a:xfrm>
          <a:off x="0" y="3468565"/>
          <a:ext cx="5728344" cy="14300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DA6850-EF4C-4534-86D0-5B5BA41952B5}">
      <dsp:nvSpPr>
        <dsp:cNvPr id="0" name=""/>
        <dsp:cNvSpPr/>
      </dsp:nvSpPr>
      <dsp:spPr>
        <a:xfrm>
          <a:off x="432585" y="3790323"/>
          <a:ext cx="787287" cy="7865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2C6F6DC-2A4D-4FA2-9B03-01185C14E458}">
      <dsp:nvSpPr>
        <dsp:cNvPr id="0" name=""/>
        <dsp:cNvSpPr/>
      </dsp:nvSpPr>
      <dsp:spPr>
        <a:xfrm>
          <a:off x="1652458" y="3468565"/>
          <a:ext cx="3900801" cy="1431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493" tIns="151493" rIns="151493" bIns="151493" numCol="1" spcCol="1270" anchor="ctr" anchorCtr="0">
          <a:noAutofit/>
        </a:bodyPr>
        <a:lstStyle/>
        <a:p>
          <a:pPr marL="0" lvl="0" indent="0" algn="l" defTabSz="622300">
            <a:lnSpc>
              <a:spcPct val="90000"/>
            </a:lnSpc>
            <a:spcBef>
              <a:spcPct val="0"/>
            </a:spcBef>
            <a:spcAft>
              <a:spcPct val="35000"/>
            </a:spcAft>
            <a:buNone/>
          </a:pPr>
          <a:r>
            <a:rPr lang="en-GB" sz="1400" kern="1200" dirty="0"/>
            <a:t>Setbacks to introducing new ideas: New digital tools needs training, and shared skills. Low digital skills hinders adoption of new an idea, this causes resistance to development and improvement. </a:t>
          </a:r>
          <a:endParaRPr lang="en-US" sz="1400" kern="1200" dirty="0"/>
        </a:p>
      </dsp:txBody>
      <dsp:txXfrm>
        <a:off x="1652458" y="3468565"/>
        <a:ext cx="3900801" cy="143143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F3E0CF-3658-4FCC-B8A7-1A242C19E114}">
      <dsp:nvSpPr>
        <dsp:cNvPr id="0" name=""/>
        <dsp:cNvSpPr/>
      </dsp:nvSpPr>
      <dsp:spPr>
        <a:xfrm>
          <a:off x="767939" y="963179"/>
          <a:ext cx="1467078" cy="1467078"/>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17E8F2-0DD1-4DD1-881A-BD31604EB6AB}">
      <dsp:nvSpPr>
        <dsp:cNvPr id="0" name=""/>
        <dsp:cNvSpPr/>
      </dsp:nvSpPr>
      <dsp:spPr>
        <a:xfrm>
          <a:off x="1080595" y="1275835"/>
          <a:ext cx="841766" cy="8417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0BB2CF-9C6D-4B67-81F0-9B0128AA1000}">
      <dsp:nvSpPr>
        <dsp:cNvPr id="0" name=""/>
        <dsp:cNvSpPr/>
      </dsp:nvSpPr>
      <dsp:spPr>
        <a:xfrm>
          <a:off x="298955" y="2887216"/>
          <a:ext cx="24050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Always use strong unique usernames and passwords</a:t>
          </a:r>
        </a:p>
      </dsp:txBody>
      <dsp:txXfrm>
        <a:off x="298955" y="2887216"/>
        <a:ext cx="2405046" cy="720000"/>
      </dsp:txXfrm>
    </dsp:sp>
    <dsp:sp modelId="{DC627240-51D1-43C5-849C-DF2F6BB4CEBE}">
      <dsp:nvSpPr>
        <dsp:cNvPr id="0" name=""/>
        <dsp:cNvSpPr/>
      </dsp:nvSpPr>
      <dsp:spPr>
        <a:xfrm>
          <a:off x="3593868" y="963179"/>
          <a:ext cx="1467078" cy="1467078"/>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3FED2F-F1CD-4A26-B20D-3A5CC88EDEB3}">
      <dsp:nvSpPr>
        <dsp:cNvPr id="0" name=""/>
        <dsp:cNvSpPr/>
      </dsp:nvSpPr>
      <dsp:spPr>
        <a:xfrm>
          <a:off x="3906524" y="1275835"/>
          <a:ext cx="841766" cy="8417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1F76B0-F3AC-4D32-840D-7F8E50C4E837}">
      <dsp:nvSpPr>
        <dsp:cNvPr id="0" name=""/>
        <dsp:cNvSpPr/>
      </dsp:nvSpPr>
      <dsp:spPr>
        <a:xfrm>
          <a:off x="3124884" y="2887216"/>
          <a:ext cx="24050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Never share password with anyone else</a:t>
          </a:r>
        </a:p>
      </dsp:txBody>
      <dsp:txXfrm>
        <a:off x="3124884" y="2887216"/>
        <a:ext cx="2405046" cy="720000"/>
      </dsp:txXfrm>
    </dsp:sp>
    <dsp:sp modelId="{A65CE3A5-0420-402F-9BD7-760B20C9F5CB}">
      <dsp:nvSpPr>
        <dsp:cNvPr id="0" name=""/>
        <dsp:cNvSpPr/>
      </dsp:nvSpPr>
      <dsp:spPr>
        <a:xfrm>
          <a:off x="6419798" y="963179"/>
          <a:ext cx="1467078" cy="1467078"/>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10E35B-2BD7-4049-B13A-F5D983C4136E}">
      <dsp:nvSpPr>
        <dsp:cNvPr id="0" name=""/>
        <dsp:cNvSpPr/>
      </dsp:nvSpPr>
      <dsp:spPr>
        <a:xfrm>
          <a:off x="6732454" y="1275835"/>
          <a:ext cx="841766" cy="8417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7C2EEA-E08E-4725-A1A1-A36EA30EEBD2}">
      <dsp:nvSpPr>
        <dsp:cNvPr id="0" name=""/>
        <dsp:cNvSpPr/>
      </dsp:nvSpPr>
      <dsp:spPr>
        <a:xfrm>
          <a:off x="5950814" y="2887216"/>
          <a:ext cx="24050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Log out of devices when not in use</a:t>
          </a:r>
        </a:p>
      </dsp:txBody>
      <dsp:txXfrm>
        <a:off x="5950814" y="2887216"/>
        <a:ext cx="2405046" cy="720000"/>
      </dsp:txXfrm>
    </dsp:sp>
    <dsp:sp modelId="{CE6D55CC-AFAC-42B3-9E4A-05E8B55CE83D}">
      <dsp:nvSpPr>
        <dsp:cNvPr id="0" name=""/>
        <dsp:cNvSpPr/>
      </dsp:nvSpPr>
      <dsp:spPr>
        <a:xfrm>
          <a:off x="9245728" y="963179"/>
          <a:ext cx="1467078" cy="1467078"/>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530C94-4791-45FE-A691-031AE943EAC6}">
      <dsp:nvSpPr>
        <dsp:cNvPr id="0" name=""/>
        <dsp:cNvSpPr/>
      </dsp:nvSpPr>
      <dsp:spPr>
        <a:xfrm>
          <a:off x="9558384" y="1275835"/>
          <a:ext cx="841766" cy="8417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D039B4-6CE6-4850-8B96-F8E9E1533A2C}">
      <dsp:nvSpPr>
        <dsp:cNvPr id="0" name=""/>
        <dsp:cNvSpPr/>
      </dsp:nvSpPr>
      <dsp:spPr>
        <a:xfrm>
          <a:off x="8776744" y="2887216"/>
          <a:ext cx="24050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Lock screens when leaving a device unattened</a:t>
          </a:r>
        </a:p>
      </dsp:txBody>
      <dsp:txXfrm>
        <a:off x="8776744" y="2887216"/>
        <a:ext cx="2405046"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DB641-76C9-4A67-9FF8-D24A6038F61C}">
      <dsp:nvSpPr>
        <dsp:cNvPr id="0" name=""/>
        <dsp:cNvSpPr/>
      </dsp:nvSpPr>
      <dsp:spPr>
        <a:xfrm>
          <a:off x="0" y="0"/>
          <a:ext cx="8463234" cy="134022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latin typeface="Neue Haas Grotesk Text Pro"/>
            </a:rPr>
            <a:t>Creating backup for safe document storage in a dementia care home is a critical step in computer maintenance to protect the data in the event of system failure or file corruption.</a:t>
          </a:r>
        </a:p>
      </dsp:txBody>
      <dsp:txXfrm>
        <a:off x="39254" y="39254"/>
        <a:ext cx="7017025" cy="1261719"/>
      </dsp:txXfrm>
    </dsp:sp>
    <dsp:sp modelId="{17E5D751-AB07-41DD-A02D-BA0F24C7D604}">
      <dsp:nvSpPr>
        <dsp:cNvPr id="0" name=""/>
        <dsp:cNvSpPr/>
      </dsp:nvSpPr>
      <dsp:spPr>
        <a:xfrm>
          <a:off x="746756" y="1563598"/>
          <a:ext cx="8463234" cy="134022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In dementia care, the need to plan and document patient information in a safe and secure </a:t>
          </a:r>
          <a:r>
            <a:rPr lang="en-US" sz="1900" kern="1200">
              <a:latin typeface="Neue Haas Grotesk Text Pro"/>
            </a:rPr>
            <a:t>way</a:t>
          </a:r>
          <a:r>
            <a:rPr lang="en-US" sz="1900" kern="1200"/>
            <a:t> is important for patient safety and a person-centered approach and follow-up on patient</a:t>
          </a:r>
          <a:r>
            <a:rPr lang="en-US" sz="1900" kern="1200">
              <a:latin typeface="Neue Haas Grotesk Text Pro"/>
            </a:rPr>
            <a:t>.</a:t>
          </a:r>
        </a:p>
      </dsp:txBody>
      <dsp:txXfrm>
        <a:off x="786010" y="1602852"/>
        <a:ext cx="6766823" cy="1261719"/>
      </dsp:txXfrm>
    </dsp:sp>
    <dsp:sp modelId="{0BDD56C4-3E2B-4EDC-BCE5-0FF51EBA1738}">
      <dsp:nvSpPr>
        <dsp:cNvPr id="0" name=""/>
        <dsp:cNvSpPr/>
      </dsp:nvSpPr>
      <dsp:spPr>
        <a:xfrm>
          <a:off x="1493512" y="3127196"/>
          <a:ext cx="8463234" cy="134022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Use password protection and access control to ensure only authorized staff have access to digital records.</a:t>
          </a:r>
        </a:p>
      </dsp:txBody>
      <dsp:txXfrm>
        <a:off x="1532766" y="3166450"/>
        <a:ext cx="6766823" cy="1261719"/>
      </dsp:txXfrm>
    </dsp:sp>
    <dsp:sp modelId="{6C5C19FD-BE1A-4BB8-B78A-93CE3C26BC91}">
      <dsp:nvSpPr>
        <dsp:cNvPr id="0" name=""/>
        <dsp:cNvSpPr/>
      </dsp:nvSpPr>
      <dsp:spPr>
        <a:xfrm>
          <a:off x="7592087" y="1016338"/>
          <a:ext cx="871147" cy="871147"/>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788095" y="1016338"/>
        <a:ext cx="479131" cy="655538"/>
      </dsp:txXfrm>
    </dsp:sp>
    <dsp:sp modelId="{0666A6D0-6A64-4E25-ABD4-4BF182CF32DC}">
      <dsp:nvSpPr>
        <dsp:cNvPr id="0" name=""/>
        <dsp:cNvSpPr/>
      </dsp:nvSpPr>
      <dsp:spPr>
        <a:xfrm>
          <a:off x="8338843" y="2571002"/>
          <a:ext cx="871147" cy="871147"/>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534851" y="2571002"/>
        <a:ext cx="479131" cy="65553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9750" cy="5127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24313" y="0"/>
            <a:ext cx="3079750" cy="512763"/>
          </a:xfrm>
          <a:prstGeom prst="rect">
            <a:avLst/>
          </a:prstGeom>
        </p:spPr>
        <p:txBody>
          <a:bodyPr vert="horz" lIns="91440" tIns="45720" rIns="91440" bIns="45720" rtlCol="0"/>
          <a:lstStyle>
            <a:lvl1pPr algn="r">
              <a:defRPr sz="1200"/>
            </a:lvl1pPr>
          </a:lstStyle>
          <a:p>
            <a:fld id="{F08711FB-A1EC-4F29-B727-DD8140B0FD61}" type="datetimeFigureOut">
              <a:rPr lang="en-GB" smtClean="0"/>
              <a:t>11/10/2025</a:t>
            </a:fld>
            <a:endParaRPr lang="en-GB"/>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11200" y="4926013"/>
            <a:ext cx="5683250" cy="4030662"/>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723438"/>
            <a:ext cx="3079750" cy="51276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24313" y="9723438"/>
            <a:ext cx="3079750" cy="512762"/>
          </a:xfrm>
          <a:prstGeom prst="rect">
            <a:avLst/>
          </a:prstGeom>
        </p:spPr>
        <p:txBody>
          <a:bodyPr vert="horz" lIns="91440" tIns="45720" rIns="91440" bIns="45720" rtlCol="0" anchor="b"/>
          <a:lstStyle>
            <a:lvl1pPr algn="r">
              <a:defRPr sz="1200"/>
            </a:lvl1pPr>
          </a:lstStyle>
          <a:p>
            <a:fld id="{7DC92BE3-A420-4952-A3F9-97A8EC37E286}" type="slidenum">
              <a:rPr lang="en-GB" smtClean="0"/>
              <a:t>‹#›</a:t>
            </a:fld>
            <a:endParaRPr lang="en-GB"/>
          </a:p>
        </p:txBody>
      </p:sp>
    </p:spTree>
    <p:extLst>
      <p:ext uri="{BB962C8B-B14F-4D97-AF65-F5344CB8AC3E}">
        <p14:creationId xmlns:p14="http://schemas.microsoft.com/office/powerpoint/2010/main" val="1834379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C92BE3-A420-4952-A3F9-97A8EC37E286}" type="slidenum">
              <a:rPr lang="en-GB" smtClean="0"/>
              <a:t>4</a:t>
            </a:fld>
            <a:endParaRPr lang="en-GB"/>
          </a:p>
        </p:txBody>
      </p:sp>
    </p:spTree>
    <p:extLst>
      <p:ext uri="{BB962C8B-B14F-4D97-AF65-F5344CB8AC3E}">
        <p14:creationId xmlns:p14="http://schemas.microsoft.com/office/powerpoint/2010/main" val="19492160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C92BE3-A420-4952-A3F9-97A8EC37E286}" type="slidenum">
              <a:rPr lang="en-GB" smtClean="0"/>
              <a:t>5</a:t>
            </a:fld>
            <a:endParaRPr lang="en-GB"/>
          </a:p>
        </p:txBody>
      </p:sp>
    </p:spTree>
    <p:extLst>
      <p:ext uri="{BB962C8B-B14F-4D97-AF65-F5344CB8AC3E}">
        <p14:creationId xmlns:p14="http://schemas.microsoft.com/office/powerpoint/2010/main" val="2207805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C92BE3-A420-4952-A3F9-97A8EC37E286}" type="slidenum">
              <a:rPr lang="en-GB" smtClean="0"/>
              <a:t>15</a:t>
            </a:fld>
            <a:endParaRPr lang="en-GB"/>
          </a:p>
        </p:txBody>
      </p:sp>
    </p:spTree>
    <p:extLst>
      <p:ext uri="{BB962C8B-B14F-4D97-AF65-F5344CB8AC3E}">
        <p14:creationId xmlns:p14="http://schemas.microsoft.com/office/powerpoint/2010/main" val="39139711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C92BE3-A420-4952-A3F9-97A8EC37E286}" type="slidenum">
              <a:rPr lang="en-GB" smtClean="0"/>
              <a:t>18</a:t>
            </a:fld>
            <a:endParaRPr lang="en-GB"/>
          </a:p>
        </p:txBody>
      </p:sp>
    </p:spTree>
    <p:extLst>
      <p:ext uri="{BB962C8B-B14F-4D97-AF65-F5344CB8AC3E}">
        <p14:creationId xmlns:p14="http://schemas.microsoft.com/office/powerpoint/2010/main" val="11483327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C92BE3-A420-4952-A3F9-97A8EC37E286}" type="slidenum">
              <a:rPr lang="en-GB" smtClean="0"/>
              <a:t>19</a:t>
            </a:fld>
            <a:endParaRPr lang="en-GB"/>
          </a:p>
        </p:txBody>
      </p:sp>
    </p:spTree>
    <p:extLst>
      <p:ext uri="{BB962C8B-B14F-4D97-AF65-F5344CB8AC3E}">
        <p14:creationId xmlns:p14="http://schemas.microsoft.com/office/powerpoint/2010/main" val="26413529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C92BE3-A420-4952-A3F9-97A8EC37E286}" type="slidenum">
              <a:rPr lang="en-GB" smtClean="0"/>
              <a:t>20</a:t>
            </a:fld>
            <a:endParaRPr lang="en-GB"/>
          </a:p>
        </p:txBody>
      </p:sp>
    </p:spTree>
    <p:extLst>
      <p:ext uri="{BB962C8B-B14F-4D97-AF65-F5344CB8AC3E}">
        <p14:creationId xmlns:p14="http://schemas.microsoft.com/office/powerpoint/2010/main" val="18308783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19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19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19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19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4.xml"/></Relationships>
</file>

<file path=ppt/slideLayouts/_rels/slideLayout20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5.xml"/></Relationships>
</file>

<file path=ppt/slideLayouts/_rels/slideLayout2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6.xml"/></Relationships>
</file>

<file path=ppt/slideLayouts/_rels/slideLayout2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4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4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4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5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6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6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6444479B-705B-4489-957E-7E8A228BDFA0}" type="datetime1">
              <a:rPr lang="en-US" smtClean="0"/>
              <a:t>10/8/2025</a:t>
            </a:fld>
            <a:endParaRPr lang="en-US"/>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70C12960-6E85-460F-B6E3-5B82CB31AF3D}" type="slidenum">
              <a:rPr lang="en-US" smtClean="0"/>
              <a:t>‹#›</a:t>
            </a:fld>
            <a:endParaRPr lang="en-US"/>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43710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8161264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215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7303617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DA38F49-B3E2-4BF0-BEC7-C30D34ABBB8D}" type="datetime1">
              <a:rPr lang="en-US" smtClean="0"/>
              <a:t>10/8/2025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1538960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20312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10/8/2025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70480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6562140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72647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9484622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3401092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1852432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0416373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7301811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8898972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7299719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13424252"/>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65BF2-6D49-1C1F-C1A8-C4B93D256A6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DDC790C-1EBC-5252-86A1-AF7F02BDB3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8F12797-7275-72FD-F79A-F8622A45F781}"/>
              </a:ext>
            </a:extLst>
          </p:cNvPr>
          <p:cNvSpPr>
            <a:spLocks noGrp="1"/>
          </p:cNvSpPr>
          <p:nvPr>
            <p:ph type="dt" sz="half" idx="10"/>
          </p:nvPr>
        </p:nvSpPr>
        <p:spPr/>
        <p:txBody>
          <a:bodyPr/>
          <a:lstStyle/>
          <a:p>
            <a:fld id="{9F89F774-3FA6-43B8-9241-99959C8FD463}" type="datetime1">
              <a:rPr lang="en-US" smtClean="0"/>
              <a:t>10/8/2025</a:t>
            </a:fld>
            <a:endParaRPr lang="en-US"/>
          </a:p>
        </p:txBody>
      </p:sp>
      <p:sp>
        <p:nvSpPr>
          <p:cNvPr id="5" name="Footer Placeholder 4">
            <a:extLst>
              <a:ext uri="{FF2B5EF4-FFF2-40B4-BE49-F238E27FC236}">
                <a16:creationId xmlns:a16="http://schemas.microsoft.com/office/drawing/2014/main" id="{62010F34-0A65-7D6D-03FD-FE8BC6FAD1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CB0DEF6-0405-AC21-C658-996F1AC98B2D}"/>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928520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65504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901171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66289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642166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10/8/2025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128535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371932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10/8/2025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592402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849113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319846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4170331"/>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77896770"/>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643835632"/>
      </p:ext>
    </p:extLst>
  </p:cSld>
  <p:clrMapOvr>
    <a:masterClrMapping/>
  </p:clrMapOvr>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67821812"/>
      </p:ext>
    </p:extLst>
  </p:cSld>
  <p:clrMapOvr>
    <a:masterClrMapping/>
  </p:clrMapOvr>
  <p:hf sldNum="0"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261729548"/>
      </p:ext>
    </p:extLst>
  </p:cSld>
  <p:clrMapOvr>
    <a:masterClrMapping/>
  </p:clrMapOvr>
  <p:hf sldNum="0"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9010634"/>
      </p:ext>
    </p:extLst>
  </p:cSld>
  <p:clrMapOvr>
    <a:masterClrMapping/>
  </p:clrMapOvr>
  <p:hf sldNum="0"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5822978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B95027-4255-49E7-9841-CD21BCC99996}"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372197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077511" y="5410201"/>
            <a:ext cx="2743200" cy="365125"/>
          </a:xfrm>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0501953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688412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609205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5242337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10/8/2025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7769660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5513517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10/8/2025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9966144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4605944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3355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94628934"/>
      </p:ext>
    </p:extLst>
  </p:cSld>
  <p:clrMapOvr>
    <a:masterClrMapping/>
  </p:clrMapOvr>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01290901"/>
      </p:ext>
    </p:extLst>
  </p:cSld>
  <p:clrMapOvr>
    <a:masterClrMapping/>
  </p:clrMapOvr>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67040958"/>
      </p:ext>
    </p:extLst>
  </p:cSld>
  <p:clrMapOvr>
    <a:masterClrMapping/>
  </p:clrMapOvr>
  <p:hf sldNum="0" hdr="0" ftr="0" dt="0"/>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63703341"/>
      </p:ext>
    </p:extLst>
  </p:cSld>
  <p:clrMapOvr>
    <a:masterClrMapping/>
  </p:clrMapOvr>
  <p:hf sldNum="0" hdr="0" ftr="0" dt="0"/>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17021598"/>
      </p:ext>
    </p:extLst>
  </p:cSld>
  <p:clrMapOvr>
    <a:masterClrMapping/>
  </p:clrMapOvr>
  <p:hf sldNum="0" hdr="0" ftr="0" dt="0"/>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39760603"/>
      </p:ext>
    </p:extLst>
  </p:cSld>
  <p:clrMapOvr>
    <a:masterClrMapping/>
  </p:clrMapOvr>
  <p:hf sldNum="0" hdr="0" ftr="0" dt="0"/>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067448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B95027-4255-49E7-9841-CD21BCC99996}"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3193591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GB"/>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0993235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361328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GB"/>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F9504452-5DCC-4FE2-A5C9-8A5EF6714D65}" type="datetime1">
              <a:rPr lang="en-US" smtClean="0"/>
              <a:t>10/8/2025</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663428267"/>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8753937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10/8/2025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3188808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7730848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10/8/2025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8044072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8268694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8956457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6831465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05B95027-4255-49E7-9841-CD21BCC99996}" type="datetime1">
              <a:rPr lang="en-US" smtClean="0"/>
              <a:t>10/8/2025</a:t>
            </a:fld>
            <a:endParaRPr lang="en-US"/>
          </a:p>
        </p:txBody>
      </p:sp>
      <p:sp>
        <p:nvSpPr>
          <p:cNvPr id="5" name="Footer Placeholder 4"/>
          <p:cNvSpPr>
            <a:spLocks noGrp="1"/>
          </p:cNvSpPr>
          <p:nvPr>
            <p:ph type="ftr" sz="quarter" idx="11"/>
          </p:nvPr>
        </p:nvSpPr>
        <p:spPr>
          <a:xfrm>
            <a:off x="3776135" y="6422854"/>
            <a:ext cx="4279669" cy="365125"/>
          </a:xfrm>
        </p:spPr>
        <p:txBody>
          <a:bodyPr/>
          <a:lstStyle/>
          <a:p>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6317528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10/8/2025</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3246995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4586381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0249042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7077881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10/8/2025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4890166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1500844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10/8/2025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5443405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1594493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1917378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19841248"/>
      </p:ext>
    </p:extLst>
  </p:cSld>
  <p:clrMapOvr>
    <a:masterClrMapping/>
  </p:clrMapOvr>
  <p:hf sldNum="0" hdr="0" ftr="0" dt="0"/>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05298360"/>
      </p:ext>
    </p:extLst>
  </p:cSld>
  <p:clrMapOvr>
    <a:masterClrMapping/>
  </p:clrMapOvr>
  <p:hf sldNum="0" hdr="0" ftr="0" dt="0"/>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33285930"/>
      </p:ext>
    </p:extLst>
  </p:cSld>
  <p:clrMapOvr>
    <a:masterClrMapping/>
  </p:clrMapOvr>
  <p:hf sldNum="0" hdr="0" ftr="0" dt="0"/>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96629042"/>
      </p:ext>
    </p:extLst>
  </p:cSld>
  <p:clrMapOvr>
    <a:masterClrMapping/>
  </p:clrMapOvr>
  <p:hf sldNum="0" hdr="0" ftr="0" dt="0"/>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31809368"/>
      </p:ext>
    </p:extLst>
  </p:cSld>
  <p:clrMapOvr>
    <a:masterClrMapping/>
  </p:clrMapOvr>
  <p:hf sldNum="0" hdr="0" ftr="0" dt="0"/>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72756725"/>
      </p:ext>
    </p:extLst>
  </p:cSld>
  <p:clrMapOvr>
    <a:masterClrMapping/>
  </p:clrMapOvr>
  <p:hf sldNum="0" hdr="0" ftr="0" dt="0"/>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8888337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B95027-4255-49E7-9841-CD21BCC99996}"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5259608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6444479B-705B-4489-957E-7E8A228BDFA0}" type="datetime1">
              <a:rPr lang="en-US" smtClean="0"/>
              <a:t>10/8/2025</a:t>
            </a:fld>
            <a:endParaRPr lang="en-US"/>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70C12960-6E85-460F-B6E3-5B82CB31AF3D}" type="slidenum">
              <a:rPr lang="en-US" smtClean="0"/>
              <a:t>‹#›</a:t>
            </a:fld>
            <a:endParaRPr lang="en-US"/>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799155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00360061"/>
      </p:ext>
    </p:extLst>
  </p:cSld>
  <p:clrMapOvr>
    <a:masterClrMapping/>
  </p:clrMapOvr>
  <p:hf sldNum="0" hdr="0" ftr="0" dt="0"/>
</p:sldLayout>
</file>

<file path=ppt/slideLayouts/slideLayout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0435958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98686720"/>
      </p:ext>
    </p:extLst>
  </p:cSld>
  <p:clrMapOvr>
    <a:masterClrMapping/>
  </p:clrMapOvr>
  <p:hf sldNum="0" hdr="0" ftr="0" dt="0"/>
</p:sldLayout>
</file>

<file path=ppt/slideLayouts/slideLayout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DA38F49-B3E2-4BF0-BEC7-C30D34ABBB8D}" type="datetime1">
              <a:rPr lang="en-US" smtClean="0"/>
              <a:t>10/8/2025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31598595"/>
      </p:ext>
    </p:extLst>
  </p:cSld>
  <p:clrMapOvr>
    <a:masterClrMapping/>
  </p:clrMapOvr>
  <p:hf sldNum="0" hdr="0" ftr="0" dt="0"/>
</p:sldLayout>
</file>

<file path=ppt/slideLayouts/slideLayout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06405684"/>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10/8/2025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9686898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86463945"/>
      </p:ext>
    </p:extLst>
  </p:cSld>
  <p:clrMapOvr>
    <a:masterClrMapping/>
  </p:clrMapOvr>
  <p:hf sldNum="0" hdr="0" ftr="0" dt="0"/>
</p:sldLayout>
</file>

<file path=ppt/slideLayouts/slideLayout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99203200"/>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54505899"/>
      </p:ext>
    </p:extLst>
  </p:cSld>
  <p:clrMapOvr>
    <a:masterClrMapping/>
  </p:clrMapOvr>
  <p:hf sldNum="0" hdr="0" ftr="0" dt="0"/>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72439696"/>
      </p:ext>
    </p:extLst>
  </p:cSld>
  <p:clrMapOvr>
    <a:masterClrMapping/>
  </p:clrMapOvr>
  <p:hf sldNum="0" hdr="0" ftr="0" dt="0"/>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129343691"/>
      </p:ext>
    </p:extLst>
  </p:cSld>
  <p:clrMapOvr>
    <a:masterClrMapping/>
  </p:clrMapOvr>
  <p:hf sldNum="0" hdr="0" ftr="0" dt="0"/>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97440579"/>
      </p:ext>
    </p:extLst>
  </p:cSld>
  <p:clrMapOvr>
    <a:masterClrMapping/>
  </p:clrMapOvr>
  <p:hf sldNum="0" hdr="0" ftr="0" dt="0"/>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08280364"/>
      </p:ext>
    </p:extLst>
  </p:cSld>
  <p:clrMapOvr>
    <a:masterClrMapping/>
  </p:clrMapOvr>
  <p:hf sldNum="0" hdr="0" ftr="0" dt="0"/>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89290470"/>
      </p:ext>
    </p:extLst>
  </p:cSld>
  <p:clrMapOvr>
    <a:masterClrMapping/>
  </p:clrMapOvr>
  <p:hf sldNum="0" hdr="0" ftr="0" dt="0"/>
</p:sldLayout>
</file>

<file path=ppt/slideLayouts/slideLayout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35227311"/>
      </p:ext>
    </p:extLst>
  </p:cSld>
  <p:clrMapOvr>
    <a:masterClrMapping/>
  </p:clrMapOvr>
  <p:hf sldNum="0" hdr="0" ftr="0" dt="0"/>
</p:sldLayout>
</file>

<file path=ppt/slideLayouts/slideLayout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95243141"/>
      </p:ext>
    </p:extLst>
  </p:cSld>
  <p:clrMapOvr>
    <a:masterClrMapping/>
  </p:clrMapOvr>
  <p:hf sldNum="0" hdr="0" ftr="0" dt="0"/>
</p:sldLayout>
</file>

<file path=ppt/slideLayouts/slideLayout98.xml><?xml version="1.0" encoding="utf-8"?>
<p:sldLayout xmlns:a="http://schemas.openxmlformats.org/drawingml/2006/main" xmlns:r="http://schemas.openxmlformats.org/officeDocument/2006/relationships" xmlns:p="http://schemas.openxmlformats.org/presentationml/2006/main" type="objTx">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86647753"/>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5594278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FigureOut">
              <a:rPr lang="en-US" dirty="0"/>
              <a:t>10/10/2025</a:t>
            </a:fld>
            <a:endParaRPr lang="en-US"/>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40682218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FigureOut">
              <a:rPr lang="en-US" dirty="0"/>
              <a:t>10/10/2025</a:t>
            </a:fld>
            <a:endParaRPr lang="en-US"/>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89192683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FigureOut">
              <a:rPr lang="en-US" dirty="0"/>
              <a:t>10/10/2025</a:t>
            </a:fld>
            <a:endParaRPr lang="en-US"/>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336267642"/>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FigureOut">
              <a:rPr lang="en-US" dirty="0"/>
              <a:t>10/10/2025</a:t>
            </a:fld>
            <a:endParaRPr lang="en-US"/>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26956843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FigureOut">
              <a:rPr lang="en-US" dirty="0"/>
              <a:t>10/10/2025</a:t>
            </a:fld>
            <a:endParaRPr lang="en-US"/>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4084484528"/>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FigureOut">
              <a:rPr lang="en-US" dirty="0"/>
              <a:t>10/10/2025</a:t>
            </a:fld>
            <a:endParaRPr lang="en-US"/>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125769527"/>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FigureOut">
              <a:rPr lang="en-US" dirty="0"/>
              <a:t>10/10/2025</a:t>
            </a:fld>
            <a:endParaRPr lang="en-US"/>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36501870"/>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FigureOut">
              <a:rPr lang="en-US" dirty="0"/>
              <a:t>10/10/2025</a:t>
            </a:fld>
            <a:endParaRPr lang="en-US"/>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561780246"/>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378CDE2-0C1B-D3BE-F399-98D983EF4534}"/>
              </a:ext>
            </a:extLst>
          </p:cNvPr>
          <p:cNvSpPr>
            <a:spLocks noGrp="1" noChangeAspect="1"/>
          </p:cNvSpPr>
          <p:nvPr>
            <p:ph type="pic" idx="1"/>
          </p:nvPr>
        </p:nvSpPr>
        <p:spPr>
          <a:xfrm>
            <a:off x="5105400" y="838200"/>
            <a:ext cx="6249988" cy="51815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FigureOut">
              <a:rPr lang="en-US" dirty="0"/>
              <a:t>10/10/2025</a:t>
            </a:fld>
            <a:endParaRPr lang="en-US"/>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708578623"/>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a:t>Click to edit Master title style</a:t>
            </a:r>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FigureOut">
              <a:rPr lang="en-US" dirty="0"/>
              <a:t>10/10/2025</a:t>
            </a:fld>
            <a:endParaRPr lang="en-US"/>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698711843"/>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FigureOut">
              <a:rPr lang="en-US" dirty="0"/>
              <a:t>10/10/2025</a:t>
            </a:fld>
            <a:endParaRPr lang="en-US"/>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333604694"/>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715291075"/>
      </p:ext>
    </p:extLst>
  </p:cSld>
  <p:clrMapOvr>
    <a:masterClrMapping/>
  </p:clrMapOvr>
  <p:extLst>
    <p:ext uri="{DCECCB84-F9BA-43D5-87BE-67443E8EF086}">
      <p15:sldGuideLst xmlns:p15="http://schemas.microsoft.com/office/powerpoint/2012/main"/>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37793833"/>
      </p:ext>
    </p:extLst>
  </p:cSld>
  <p:clrMapOvr>
    <a:masterClrMapping/>
  </p:clrMapOvr>
  <p:extLst>
    <p:ext uri="{DCECCB84-F9BA-43D5-87BE-67443E8EF086}">
      <p15:sldGuideLst xmlns:p15="http://schemas.microsoft.com/office/powerpoint/2012/main"/>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10/10/2025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436494923"/>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637240511"/>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962288455"/>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238297541"/>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10/10/2025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187637068"/>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52632732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67E9B64-DC09-41C8-9DE3-DA74AF8D2F97}" type="datetimeFigureOut">
              <a:rPr lang="en-US" smtClean="0"/>
              <a:t>10/10/2025</a:t>
            </a:fld>
            <a:endParaRPr lang="en-US"/>
          </a:p>
        </p:txBody>
      </p:sp>
      <p:sp>
        <p:nvSpPr>
          <p:cNvPr id="6" name="Footer Placeholder 5"/>
          <p:cNvSpPr>
            <a:spLocks noGrp="1"/>
          </p:cNvSpPr>
          <p:nvPr>
            <p:ph type="ftr" sz="quarter" idx="11"/>
          </p:nvPr>
        </p:nvSpPr>
        <p:spPr>
          <a:xfrm>
            <a:off x="590396" y="6041362"/>
            <a:ext cx="3295413" cy="365125"/>
          </a:xfrm>
        </p:spPr>
        <p:txBody>
          <a:bodyPr/>
          <a:lstStyle/>
          <a:p>
            <a:r>
              <a:rPr lang="en-US"/>
              <a:t>
              </a:t>
            </a:r>
          </a:p>
        </p:txBody>
      </p:sp>
      <p:sp>
        <p:nvSpPr>
          <p:cNvPr id="7" name="Slide Number Placeholder 6"/>
          <p:cNvSpPr>
            <a:spLocks noGrp="1"/>
          </p:cNvSpPr>
          <p:nvPr>
            <p:ph type="sldNum" sz="quarter" idx="12"/>
          </p:nvPr>
        </p:nvSpPr>
        <p:spPr>
          <a:xfrm>
            <a:off x="4862689" y="5915888"/>
            <a:ext cx="1062155" cy="49059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546010487"/>
      </p:ext>
    </p:extLst>
  </p:cSld>
  <p:clrMapOvr>
    <a:masterClrMapping/>
  </p:clrMapOvr>
  <p:hf hdr="0"/>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10/10/2025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891811984"/>
      </p:ext>
    </p:extLst>
  </p:cSld>
  <p:clrMapOvr>
    <a:masterClrMapping/>
  </p:clrMapOvr>
  <p:hf hdr="0"/>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FigureOut">
              <a:rPr lang="en-US" smtClean="0"/>
              <a:t>10/10/2025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019950967"/>
      </p:ext>
    </p:extLst>
  </p:cSld>
  <p:clrMapOvr>
    <a:masterClrMapping/>
  </p:clrMapOvr>
  <p:hf hdr="0"/>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567E9B64-DC09-41C8-9DE3-DA74AF8D2F97}" type="datetimeFigureOut">
              <a:rPr lang="en-US" smtClean="0"/>
              <a:t>10/10/2025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86597375"/>
      </p:ext>
    </p:extLst>
  </p:cSld>
  <p:clrMapOvr>
    <a:masterClrMapping/>
  </p:clrMapOvr>
  <p:hf hdr="0"/>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912877134"/>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7774055"/>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56259544"/>
      </p:ext>
    </p:extLst>
  </p:cSld>
  <p:clrMapOvr>
    <a:masterClrMapping/>
  </p:clrMapOvr>
  <p:extLst>
    <p:ext uri="{DCECCB84-F9BA-43D5-87BE-67443E8EF086}">
      <p15:sldGuideLst xmlns:p15="http://schemas.microsoft.com/office/powerpoint/2012/main"/>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290214251"/>
      </p:ext>
    </p:extLst>
  </p:cSld>
  <p:clrMapOvr>
    <a:masterClrMapping/>
  </p:clrMapOvr>
  <p:extLst>
    <p:ext uri="{DCECCB84-F9BA-43D5-87BE-67443E8EF086}">
      <p15:sldGuideLst xmlns:p15="http://schemas.microsoft.com/office/powerpoint/2012/main"/>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10/10/2025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072364260"/>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886647090"/>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072390703"/>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740498791"/>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10/10/2025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198811677"/>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087766941"/>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67E9B64-DC09-41C8-9DE3-DA74AF8D2F97}" type="datetimeFigureOut">
              <a:rPr lang="en-US" smtClean="0"/>
              <a:t>10/10/2025</a:t>
            </a:fld>
            <a:endParaRPr lang="en-US"/>
          </a:p>
        </p:txBody>
      </p:sp>
      <p:sp>
        <p:nvSpPr>
          <p:cNvPr id="6" name="Footer Placeholder 5"/>
          <p:cNvSpPr>
            <a:spLocks noGrp="1"/>
          </p:cNvSpPr>
          <p:nvPr>
            <p:ph type="ftr" sz="quarter" idx="11"/>
          </p:nvPr>
        </p:nvSpPr>
        <p:spPr>
          <a:xfrm>
            <a:off x="590396" y="6041362"/>
            <a:ext cx="3295413" cy="365125"/>
          </a:xfrm>
        </p:spPr>
        <p:txBody>
          <a:bodyPr/>
          <a:lstStyle/>
          <a:p>
            <a:r>
              <a:rPr lang="en-US"/>
              <a:t>
              </a:t>
            </a:r>
          </a:p>
        </p:txBody>
      </p:sp>
      <p:sp>
        <p:nvSpPr>
          <p:cNvPr id="7" name="Slide Number Placeholder 6"/>
          <p:cNvSpPr>
            <a:spLocks noGrp="1"/>
          </p:cNvSpPr>
          <p:nvPr>
            <p:ph type="sldNum" sz="quarter" idx="12"/>
          </p:nvPr>
        </p:nvSpPr>
        <p:spPr>
          <a:xfrm>
            <a:off x="4862689" y="5915888"/>
            <a:ext cx="1062155" cy="49059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818781321"/>
      </p:ext>
    </p:extLst>
  </p:cSld>
  <p:clrMapOvr>
    <a:masterClrMapping/>
  </p:clrMapOvr>
  <p:hf hdr="0"/>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10/10/2025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795476455"/>
      </p:ext>
    </p:extLst>
  </p:cSld>
  <p:clrMapOvr>
    <a:masterClrMapping/>
  </p:clrMapOvr>
  <p:hf hdr="0"/>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FigureOut">
              <a:rPr lang="en-US" smtClean="0"/>
              <a:t>10/10/2025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820347390"/>
      </p:ext>
    </p:extLst>
  </p:cSld>
  <p:clrMapOvr>
    <a:masterClrMapping/>
  </p:clrMapOvr>
  <p:hf hdr="0"/>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567E9B64-DC09-41C8-9DE3-DA74AF8D2F97}" type="datetimeFigureOut">
              <a:rPr lang="en-US" smtClean="0"/>
              <a:t>10/10/2025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489940593"/>
      </p:ext>
    </p:extLst>
  </p:cSld>
  <p:clrMapOvr>
    <a:masterClrMapping/>
  </p:clrMapOvr>
  <p:hf hdr="0"/>
</p:sldLayout>
</file>

<file path=ppt/slideLayouts/slideLayout1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697167577"/>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962764890"/>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001101331"/>
      </p:ext>
    </p:extLst>
  </p:cSld>
  <p:clrMapOvr>
    <a:masterClrMapping/>
  </p:clrMapOvr>
  <p:extLst>
    <p:ext uri="{DCECCB84-F9BA-43D5-87BE-67443E8EF086}">
      <p15:sldGuideLst xmlns:p15="http://schemas.microsoft.com/office/powerpoint/2012/main"/>
    </p:ext>
  </p:extLst>
</p:sldLayout>
</file>

<file path=ppt/slideLayouts/slideLayout1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04294431"/>
      </p:ext>
    </p:extLst>
  </p:cSld>
  <p:clrMapOvr>
    <a:masterClrMapping/>
  </p:clrMapOvr>
  <p:extLst>
    <p:ext uri="{DCECCB84-F9BA-43D5-87BE-67443E8EF086}">
      <p15:sldGuideLst xmlns:p15="http://schemas.microsoft.com/office/powerpoint/2012/main"/>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10/10/2025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527594505"/>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524000354"/>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6256453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956456351"/>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10/10/2025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145586628"/>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115332613"/>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22237989"/>
      </p:ext>
    </p:extLst>
  </p:cSld>
  <p:clrMapOvr>
    <a:masterClrMapping/>
  </p:clrMapOvr>
  <p:hf sldNum="0" hdr="0" ftr="0" dt="0"/>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88522181"/>
      </p:ext>
    </p:extLst>
  </p:cSld>
  <p:clrMapOvr>
    <a:masterClrMapping/>
  </p:clrMapOvr>
  <p:hf sldNum="0" hdr="0" ftr="0" dt="0"/>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04749447"/>
      </p:ext>
    </p:extLst>
  </p:cSld>
  <p:clrMapOvr>
    <a:masterClrMapping/>
  </p:clrMapOvr>
  <p:hf sldNum="0" hdr="0" ftr="0" dt="0"/>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7DA38F49-B3E2-4BF0-BEC7-C30D34ABBB8D}" type="datetime1">
              <a:rPr lang="en-US" smtClean="0"/>
              <a:t>10/8/2025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31240141"/>
      </p:ext>
    </p:extLst>
  </p:cSld>
  <p:clrMapOvr>
    <a:masterClrMapping/>
  </p:clrMapOvr>
  <p:hf sldNum="0" hdr="0" ftr="0" dt="0"/>
</p:sldLayout>
</file>

<file path=ppt/slideLayouts/slideLayout1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100932386"/>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307122004"/>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30120360"/>
      </p:ext>
    </p:extLst>
  </p:cSld>
  <p:clrMapOvr>
    <a:masterClrMapping/>
  </p:clrMapOvr>
  <p:extLst>
    <p:ext uri="{DCECCB84-F9BA-43D5-87BE-67443E8EF086}">
      <p15:sldGuideLst xmlns:p15="http://schemas.microsoft.com/office/powerpoint/2012/main"/>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7131116"/>
      </p:ext>
    </p:extLst>
  </p:cSld>
  <p:clrMapOvr>
    <a:masterClrMapping/>
  </p:clrMapOvr>
  <p:extLst>
    <p:ext uri="{DCECCB84-F9BA-43D5-87BE-67443E8EF086}">
      <p15:sldGuideLst xmlns:p15="http://schemas.microsoft.com/office/powerpoint/2012/main"/>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10/10/2025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78637228"/>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789000093"/>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751836292"/>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682247555"/>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10/10/2025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72850732"/>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59865336"/>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57897700"/>
      </p:ext>
    </p:extLst>
  </p:cSld>
  <p:clrMapOvr>
    <a:masterClrMapping/>
  </p:clrMapOvr>
  <p:hf sldNum="0" hdr="0" ftr="0" dt="0"/>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2584108"/>
      </p:ext>
    </p:extLst>
  </p:cSld>
  <p:clrMapOvr>
    <a:masterClrMapping/>
  </p:clrMapOvr>
  <p:hf sldNum="0" hdr="0" ftr="0" dt="0"/>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15700476"/>
      </p:ext>
    </p:extLst>
  </p:cSld>
  <p:clrMapOvr>
    <a:masterClrMapping/>
  </p:clrMapOvr>
  <p:hf sldNum="0" hdr="0" ftr="0" dt="0"/>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7DA38F49-B3E2-4BF0-BEC7-C30D34ABBB8D}" type="datetime1">
              <a:rPr lang="en-US" smtClean="0"/>
              <a:t>10/8/2025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79951714"/>
      </p:ext>
    </p:extLst>
  </p:cSld>
  <p:clrMapOvr>
    <a:masterClrMapping/>
  </p:clrMapOvr>
  <p:hf sldNum="0" hdr="0" ftr="0" dt="0"/>
</p:sldLayout>
</file>

<file path=ppt/slideLayouts/slideLayout1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756590208"/>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205339660"/>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997372381"/>
      </p:ext>
    </p:extLst>
  </p:cSld>
  <p:clrMapOvr>
    <a:masterClrMapping/>
  </p:clrMapOvr>
  <p:extLst>
    <p:ext uri="{DCECCB84-F9BA-43D5-87BE-67443E8EF086}">
      <p15:sldGuideLst xmlns:p15="http://schemas.microsoft.com/office/powerpoint/2012/main"/>
    </p:ext>
  </p:extLst>
</p:sldLayout>
</file>

<file path=ppt/slideLayouts/slideLayout1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917641460"/>
      </p:ext>
    </p:extLst>
  </p:cSld>
  <p:clrMapOvr>
    <a:masterClrMapping/>
  </p:clrMapOvr>
  <p:extLst>
    <p:ext uri="{DCECCB84-F9BA-43D5-87BE-67443E8EF086}">
      <p15:sldGuideLst xmlns:p15="http://schemas.microsoft.com/office/powerpoint/2012/main"/>
    </p:ext>
  </p:extLst>
</p:sldLayout>
</file>

<file path=ppt/slideLayouts/slideLayout1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10/10/2025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398935738"/>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753136108"/>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50161231"/>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096269385"/>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10/10/2025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006762482"/>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356807950"/>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67E9B64-DC09-41C8-9DE3-DA74AF8D2F97}" type="datetimeFigureOut">
              <a:rPr lang="en-US" smtClean="0"/>
              <a:t>10/10/2025</a:t>
            </a:fld>
            <a:endParaRPr lang="en-US"/>
          </a:p>
        </p:txBody>
      </p:sp>
      <p:sp>
        <p:nvSpPr>
          <p:cNvPr id="6" name="Footer Placeholder 5"/>
          <p:cNvSpPr>
            <a:spLocks noGrp="1"/>
          </p:cNvSpPr>
          <p:nvPr>
            <p:ph type="ftr" sz="quarter" idx="11"/>
          </p:nvPr>
        </p:nvSpPr>
        <p:spPr>
          <a:xfrm>
            <a:off x="590396" y="6041362"/>
            <a:ext cx="3295413" cy="365125"/>
          </a:xfrm>
        </p:spPr>
        <p:txBody>
          <a:bodyPr/>
          <a:lstStyle/>
          <a:p>
            <a:r>
              <a:rPr lang="en-US"/>
              <a:t>
              </a:t>
            </a:r>
          </a:p>
        </p:txBody>
      </p:sp>
      <p:sp>
        <p:nvSpPr>
          <p:cNvPr id="7" name="Slide Number Placeholder 6"/>
          <p:cNvSpPr>
            <a:spLocks noGrp="1"/>
          </p:cNvSpPr>
          <p:nvPr>
            <p:ph type="sldNum" sz="quarter" idx="12"/>
          </p:nvPr>
        </p:nvSpPr>
        <p:spPr>
          <a:xfrm>
            <a:off x="4862689" y="5915888"/>
            <a:ext cx="1062155" cy="49059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58852713"/>
      </p:ext>
    </p:extLst>
  </p:cSld>
  <p:clrMapOvr>
    <a:masterClrMapping/>
  </p:clrMapOvr>
  <p:hf hdr="0"/>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10/10/2025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139170678"/>
      </p:ext>
    </p:extLst>
  </p:cSld>
  <p:clrMapOvr>
    <a:masterClrMapping/>
  </p:clrMapOvr>
  <p:hf hdr="0"/>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FigureOut">
              <a:rPr lang="en-US" smtClean="0"/>
              <a:t>10/10/2025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863757794"/>
      </p:ext>
    </p:extLst>
  </p:cSld>
  <p:clrMapOvr>
    <a:masterClrMapping/>
  </p:clrMapOvr>
  <p:hf hdr="0"/>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567E9B64-DC09-41C8-9DE3-DA74AF8D2F97}" type="datetimeFigureOut">
              <a:rPr lang="en-US" smtClean="0"/>
              <a:t>10/10/2025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20027231"/>
      </p:ext>
    </p:extLst>
  </p:cSld>
  <p:clrMapOvr>
    <a:masterClrMapping/>
  </p:clrMapOvr>
  <p:hf hdr="0"/>
</p:sldLayout>
</file>

<file path=ppt/slideLayouts/slideLayout1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720256428"/>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203700930"/>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074991362"/>
      </p:ext>
    </p:extLst>
  </p:cSld>
  <p:clrMapOvr>
    <a:masterClrMapping/>
  </p:clrMapOvr>
  <p:extLst>
    <p:ext uri="{DCECCB84-F9BA-43D5-87BE-67443E8EF086}">
      <p15:sldGuideLst xmlns:p15="http://schemas.microsoft.com/office/powerpoint/2012/main"/>
    </p:ext>
  </p:extLst>
</p:sldLayout>
</file>

<file path=ppt/slideLayouts/slideLayout1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580670596"/>
      </p:ext>
    </p:extLst>
  </p:cSld>
  <p:clrMapOvr>
    <a:masterClrMapping/>
  </p:clrMapOvr>
  <p:extLst>
    <p:ext uri="{DCECCB84-F9BA-43D5-87BE-67443E8EF086}">
      <p15:sldGuideLst xmlns:p15="http://schemas.microsoft.com/office/powerpoint/2012/main"/>
    </p:ext>
  </p:extLst>
</p:sldLayout>
</file>

<file path=ppt/slideLayouts/slideLayout1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10/10/2025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394026619"/>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624927069"/>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228421159"/>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040603304"/>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10/10/2025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11465624"/>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996314347"/>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67E9B64-DC09-41C8-9DE3-DA74AF8D2F97}" type="datetimeFigureOut">
              <a:rPr lang="en-US" smtClean="0"/>
              <a:t>10/10/2025</a:t>
            </a:fld>
            <a:endParaRPr lang="en-US"/>
          </a:p>
        </p:txBody>
      </p:sp>
      <p:sp>
        <p:nvSpPr>
          <p:cNvPr id="6" name="Footer Placeholder 5"/>
          <p:cNvSpPr>
            <a:spLocks noGrp="1"/>
          </p:cNvSpPr>
          <p:nvPr>
            <p:ph type="ftr" sz="quarter" idx="11"/>
          </p:nvPr>
        </p:nvSpPr>
        <p:spPr>
          <a:xfrm>
            <a:off x="590396" y="6041362"/>
            <a:ext cx="3295413" cy="365125"/>
          </a:xfrm>
        </p:spPr>
        <p:txBody>
          <a:bodyPr/>
          <a:lstStyle/>
          <a:p>
            <a:r>
              <a:rPr lang="en-US"/>
              <a:t>
              </a:t>
            </a:r>
          </a:p>
        </p:txBody>
      </p:sp>
      <p:sp>
        <p:nvSpPr>
          <p:cNvPr id="7" name="Slide Number Placeholder 6"/>
          <p:cNvSpPr>
            <a:spLocks noGrp="1"/>
          </p:cNvSpPr>
          <p:nvPr>
            <p:ph type="sldNum" sz="quarter" idx="12"/>
          </p:nvPr>
        </p:nvSpPr>
        <p:spPr>
          <a:xfrm>
            <a:off x="4862689" y="5915888"/>
            <a:ext cx="1062155" cy="49059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509225680"/>
      </p:ext>
    </p:extLst>
  </p:cSld>
  <p:clrMapOvr>
    <a:masterClrMapping/>
  </p:clrMapOvr>
  <p:hf hdr="0"/>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10/10/2025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061532927"/>
      </p:ext>
    </p:extLst>
  </p:cSld>
  <p:clrMapOvr>
    <a:masterClrMapping/>
  </p:clrMapOvr>
  <p:hf hdr="0"/>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FigureOut">
              <a:rPr lang="en-US" smtClean="0"/>
              <a:t>10/10/2025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455649832"/>
      </p:ext>
    </p:extLst>
  </p:cSld>
  <p:clrMapOvr>
    <a:masterClrMapping/>
  </p:clrMapOvr>
  <p:hf hdr="0"/>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567E9B64-DC09-41C8-9DE3-DA74AF8D2F97}" type="datetimeFigureOut">
              <a:rPr lang="en-US" smtClean="0"/>
              <a:t>10/10/2025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893255951"/>
      </p:ext>
    </p:extLst>
  </p:cSld>
  <p:clrMapOvr>
    <a:masterClrMapping/>
  </p:clrMapOvr>
  <p:hf hdr="0"/>
</p:sldLayout>
</file>

<file path=ppt/slideLayouts/slideLayout1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363489089"/>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916145701"/>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2EE3B7B-C7B5-42CF-90CF-67B3D21B2314}" type="datetimeFigureOut">
              <a:rPr lang="en-US" smtClean="0"/>
              <a:t>10/10/2025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a:xfrm>
            <a:off x="9255346" y="2750337"/>
            <a:ext cx="1171888" cy="1356442"/>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896428340"/>
      </p:ext>
    </p:extLst>
  </p:cSld>
  <p:clrMapOvr>
    <a:masterClrMapping/>
  </p:clrMapOvr>
  <p:extLst>
    <p:ext uri="{DCECCB84-F9BA-43D5-87BE-67443E8EF086}">
      <p15:sldGuideLst xmlns:p15="http://schemas.microsoft.com/office/powerpoint/2012/main"/>
    </p:ext>
  </p:extLst>
</p:sldLayout>
</file>

<file path=ppt/slideLayouts/slideLayout19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02207362"/>
      </p:ext>
    </p:extLst>
  </p:cSld>
  <p:clrMapOvr>
    <a:masterClrMapping/>
  </p:clrMapOvr>
  <p:hf sldNum="0" hdr="0" ftr="0" dt="0"/>
</p:sldLayout>
</file>

<file path=ppt/slideLayouts/slideLayout19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10/10/2025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a:xfrm>
            <a:off x="10729455" y="2869895"/>
            <a:ext cx="1154151" cy="109078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261876155"/>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19115244"/>
      </p:ext>
    </p:extLst>
  </p:cSld>
  <p:clrMapOvr>
    <a:masterClrMapping/>
  </p:clrMapOvr>
  <p:hf sldNum="0" hdr="0" ftr="0" dt="0"/>
</p:sldLayout>
</file>

<file path=ppt/slideLayouts/slideLayout19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DA38F49-B3E2-4BF0-BEC7-C30D34ABBB8D}" type="datetime1">
              <a:rPr lang="en-US" smtClean="0"/>
              <a:t>10/8/2025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45958066"/>
      </p:ext>
    </p:extLst>
  </p:cSld>
  <p:clrMapOvr>
    <a:masterClrMapping/>
  </p:clrMapOvr>
  <p:hf sldNum="0" hdr="0" ftr="0" dt="0"/>
</p:sldLayout>
</file>

<file path=ppt/slideLayouts/slideLayout20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F59146A-335D-4B7F-86AE-5D483B1F631C}" type="datetimeFigureOut">
              <a:rPr lang="en-US" smtClean="0"/>
              <a:t>10/10/2025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762271921"/>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DD71D8EC-8E17-4CE6-99C2-C22488572868}" type="datetimeFigureOut">
              <a:rPr lang="en-US" smtClean="0"/>
              <a:t>10/10/2025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363152965"/>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27244456"/>
      </p:ext>
    </p:extLst>
  </p:cSld>
  <p:clrMapOvr>
    <a:masterClrMapping/>
  </p:clrMapOvr>
  <p:hf sldNum="0" hdr="0" ftr="0" dt="0"/>
</p:sldLayout>
</file>

<file path=ppt/slideLayouts/slideLayout20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20A08F-2B1D-4498-A043-7C299B1C2561}" type="datetimeFigureOut">
              <a:rPr lang="en-US" smtClean="0"/>
              <a:t>10/10/2025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536064638"/>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10/10/2025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10729455" y="4711309"/>
            <a:ext cx="1154151" cy="109078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41151554"/>
      </p:ext>
    </p:extLst>
  </p:cSld>
  <p:clrMapOvr>
    <a:masterClrMapping/>
  </p:clrMapOvr>
  <p:hf hdr="0"/>
</p:sldLayout>
</file>

<file path=ppt/slideLayouts/slideLayout20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10/10/2025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10729455" y="4711615"/>
            <a:ext cx="1154151" cy="109078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454141833"/>
      </p:ext>
    </p:extLst>
  </p:cSld>
  <p:clrMapOvr>
    <a:masterClrMapping/>
  </p:clrMapOvr>
  <p:hf hdr="0"/>
</p:sldLayout>
</file>

<file path=ppt/slideLayouts/slideLayout20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10/10/2025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10729455" y="4709925"/>
            <a:ext cx="1154151" cy="1090789"/>
          </a:xfrm>
        </p:spPr>
        <p:txBody>
          <a:bodyPr/>
          <a:lstStyle/>
          <a:p>
            <a:fld id="{6E91CC32-6A6B-4E2E-BBA1-6864F305DA26}"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411443210"/>
      </p:ext>
    </p:extLst>
  </p:cSld>
  <p:clrMapOvr>
    <a:masterClrMapping/>
  </p:clrMapOvr>
  <p:hf hdr="0"/>
</p:sldLayout>
</file>

<file path=ppt/slideLayouts/slideLayout20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10/10/2025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10729455" y="4709925"/>
            <a:ext cx="1154151" cy="109078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523269359"/>
      </p:ext>
    </p:extLst>
  </p:cSld>
  <p:clrMapOvr>
    <a:masterClrMapping/>
  </p:clrMapOvr>
  <p:hf hdr="0"/>
</p:sldLayout>
</file>

<file path=ppt/slideLayouts/slideLayout208.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67E9B64-DC09-41C8-9DE3-DA74AF8D2F97}" type="datetimeFigureOut">
              <a:rPr lang="en-US" smtClean="0"/>
              <a:t>10/10/2025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231717612"/>
      </p:ext>
    </p:extLst>
  </p:cSld>
  <p:clrMapOvr>
    <a:masterClrMapping/>
  </p:clrMapOvr>
  <p:hf hdr="0"/>
</p:sldLayout>
</file>

<file path=ppt/slideLayouts/slideLayout209.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67E9B64-DC09-41C8-9DE3-DA74AF8D2F97}" type="datetimeFigureOut">
              <a:rPr lang="en-US" smtClean="0"/>
              <a:t>10/10/2025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600769792"/>
      </p:ext>
    </p:extLst>
  </p:cSld>
  <p:clrMapOvr>
    <a:masterClrMapping/>
  </p:clrMapOvr>
  <p:hf hdr="0"/>
</p:sldLayout>
</file>

<file path=ppt/slideLayouts/slideLayout2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76169588"/>
      </p:ext>
    </p:extLst>
  </p:cSld>
  <p:clrMapOvr>
    <a:masterClrMapping/>
  </p:clrMapOvr>
  <p:hf sldNum="0" hdr="0" ftr="0" dt="0"/>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7DA38F49-B3E2-4BF0-BEC7-C30D34ABBB8D}" type="datetime1">
              <a:rPr lang="en-US" smtClean="0"/>
              <a:t>10/8/2025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484967956"/>
      </p:ext>
    </p:extLst>
  </p:cSld>
  <p:clrMapOvr>
    <a:masterClrMapping/>
  </p:clrMapOvr>
  <p:hf sldNum="0" hdr="0" ftr="0" dt="0"/>
</p:sldLayout>
</file>

<file path=ppt/slideLayouts/slideLayout2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39623079"/>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04771188"/>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65372983"/>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17678657"/>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10/8/2025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68229032"/>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3561904"/>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9BE9870-3748-43AD-B547-02A075CB4A1D}" type="datetime1">
              <a:rPr lang="en-US" smtClean="0"/>
              <a:t>10/8/2025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22349528"/>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09557595"/>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60875540"/>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40868586"/>
      </p:ext>
    </p:extLst>
  </p:cSld>
  <p:clrMapOvr>
    <a:masterClrMapping/>
  </p:clrMapOvr>
  <p:hf sldNum="0" hdr="0" ftr="0" dt="0"/>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78687085"/>
      </p:ext>
    </p:extLst>
  </p:cSld>
  <p:clrMapOvr>
    <a:masterClrMapping/>
  </p:clrMapOvr>
  <p:hf sldNum="0" hdr="0" ftr="0" dt="0"/>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388267332"/>
      </p:ext>
    </p:extLst>
  </p:cSld>
  <p:clrMapOvr>
    <a:masterClrMapping/>
  </p:clrMapOvr>
  <p:hf sldNum="0" hdr="0" ftr="0" dt="0"/>
</p:sldLayout>
</file>

<file path=ppt/slideLayouts/slideLayout2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82656608"/>
      </p:ext>
    </p:extLst>
  </p:cSld>
  <p:clrMapOvr>
    <a:masterClrMapping/>
  </p:clrMapOvr>
  <p:hf sldNum="0" hdr="0" ftr="0" dt="0"/>
</p:sldLayout>
</file>

<file path=ppt/slideLayouts/slideLayout2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36564087"/>
      </p:ext>
    </p:extLst>
  </p:cSld>
  <p:clrMapOvr>
    <a:masterClrMapping/>
  </p:clrMapOvr>
  <p:hf sldNum="0" hdr="0" ftr="0" dt="0"/>
</p:sldLayout>
</file>

<file path=ppt/slideLayouts/slideLayout2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42140342"/>
      </p:ext>
    </p:extLst>
  </p:cSld>
  <p:clrMapOvr>
    <a:masterClrMapping/>
  </p:clrMapOvr>
  <p:hf sldNum="0" hdr="0" ftr="0" dt="0"/>
</p:sldLayout>
</file>

<file path=ppt/slideLayouts/slideLayout2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32495242"/>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05B95027-4255-49E7-9841-CD21BCC99996}" type="datetime1">
              <a:rPr lang="en-US" smtClean="0"/>
              <a:t>10/8/2025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038919031"/>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04358692"/>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25991550"/>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41834962"/>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70068672"/>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10/8/2025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95623523"/>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72116023"/>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9BE9870-3748-43AD-B547-02A075CB4A1D}" type="datetime1">
              <a:rPr lang="en-US" smtClean="0"/>
              <a:t>10/8/2025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29366761"/>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71791240"/>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02093630"/>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13524091"/>
      </p:ext>
    </p:extLst>
  </p:cSld>
  <p:clrMapOvr>
    <a:masterClrMapping/>
  </p:clrMapOvr>
  <p:hf sldNum="0" hdr="0" ftr="0" dt="0"/>
</p:sldLayout>
</file>

<file path=ppt/slideLayouts/slideLayout23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17881851"/>
      </p:ext>
    </p:extLst>
  </p:cSld>
  <p:clrMapOvr>
    <a:masterClrMapping/>
  </p:clrMapOvr>
  <p:hf sldNum="0" hdr="0" ftr="0" dt="0"/>
</p:sldLayout>
</file>

<file path=ppt/slideLayouts/slideLayout24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171702063"/>
      </p:ext>
    </p:extLst>
  </p:cSld>
  <p:clrMapOvr>
    <a:masterClrMapping/>
  </p:clrMapOvr>
  <p:hf sldNum="0" hdr="0" ftr="0" dt="0"/>
</p:sldLayout>
</file>

<file path=ppt/slideLayouts/slideLayout24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80494755"/>
      </p:ext>
    </p:extLst>
  </p:cSld>
  <p:clrMapOvr>
    <a:masterClrMapping/>
  </p:clrMapOvr>
  <p:hf sldNum="0" hdr="0" ftr="0" dt="0"/>
</p:sldLayout>
</file>

<file path=ppt/slideLayouts/slideLayout24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52639956"/>
      </p:ext>
    </p:extLst>
  </p:cSld>
  <p:clrMapOvr>
    <a:masterClrMapping/>
  </p:clrMapOvr>
  <p:hf sldNum="0" hdr="0" ftr="0" dt="0"/>
</p:sldLayout>
</file>

<file path=ppt/slideLayouts/slideLayout24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11070742"/>
      </p:ext>
    </p:extLst>
  </p:cSld>
  <p:clrMapOvr>
    <a:masterClrMapping/>
  </p:clrMapOvr>
  <p:hf sldNum="0" hdr="0" ftr="0" dt="0"/>
</p:sldLayout>
</file>

<file path=ppt/slideLayouts/slideLayout2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904613"/>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05B95027-4255-49E7-9841-CD21BCC99996}" type="datetime1">
              <a:rPr lang="en-US" smtClean="0"/>
              <a:t>10/8/2025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761509439"/>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90623832"/>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58955748"/>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26267064"/>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50362796"/>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10/8/2025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56304185"/>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22974262"/>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9BE9870-3748-43AD-B547-02A075CB4A1D}" type="datetime1">
              <a:rPr lang="en-US" smtClean="0"/>
              <a:t>10/8/2025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8298149"/>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03494289"/>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16469419"/>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52447083"/>
      </p:ext>
    </p:extLst>
  </p:cSld>
  <p:clrMapOvr>
    <a:masterClrMapping/>
  </p:clrMapOvr>
  <p:hf sldNum="0" hdr="0" ftr="0" dt="0"/>
</p:sldLayout>
</file>

<file path=ppt/slideLayouts/slideLayout25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18312650"/>
      </p:ext>
    </p:extLst>
  </p:cSld>
  <p:clrMapOvr>
    <a:masterClrMapping/>
  </p:clrMapOvr>
  <p:hf sldNum="0" hdr="0" ftr="0" dt="0"/>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4139129888"/>
      </p:ext>
    </p:extLst>
  </p:cSld>
  <p:clrMapOvr>
    <a:masterClrMapping/>
  </p:clrMapOvr>
  <p:hf sldNum="0" hdr="0" ftr="0" dt="0"/>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77772494"/>
      </p:ext>
    </p:extLst>
  </p:cSld>
  <p:clrMapOvr>
    <a:masterClrMapping/>
  </p:clrMapOvr>
  <p:hf sldNum="0" hdr="0" ftr="0" dt="0"/>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52767774"/>
      </p:ext>
    </p:extLst>
  </p:cSld>
  <p:clrMapOvr>
    <a:masterClrMapping/>
  </p:clrMapOvr>
  <p:hf sldNum="0" hdr="0" ftr="0" dt="0"/>
</p:sldLayout>
</file>

<file path=ppt/slideLayouts/slideLayout260.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86443577"/>
      </p:ext>
    </p:extLst>
  </p:cSld>
  <p:clrMapOvr>
    <a:masterClrMapping/>
  </p:clrMapOvr>
  <p:hf sldNum="0" hdr="0" ftr="0" dt="0"/>
</p:sldLayout>
</file>

<file path=ppt/slideLayouts/slideLayout2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10/8/2025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04055809"/>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05B95027-4255-49E7-9841-CD21BCC99996}" type="datetime1">
              <a:rPr lang="en-US" smtClean="0"/>
              <a:t>10/8/2025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559655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theme" Target="../theme/theme2.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slideLayout" Target="../slideLayouts/slideLayout48.xml"/><Relationship Id="rId18" Type="http://schemas.openxmlformats.org/officeDocument/2006/relationships/theme" Target="../theme/theme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17" Type="http://schemas.openxmlformats.org/officeDocument/2006/relationships/slideLayout" Target="../slideLayouts/slideLayout52.xml"/><Relationship Id="rId2" Type="http://schemas.openxmlformats.org/officeDocument/2006/relationships/slideLayout" Target="../slideLayouts/slideLayout37.xml"/><Relationship Id="rId16" Type="http://schemas.openxmlformats.org/officeDocument/2006/relationships/slideLayout" Target="../slideLayouts/slideLayout51.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5" Type="http://schemas.openxmlformats.org/officeDocument/2006/relationships/slideLayout" Target="../slideLayouts/slideLayout50.xml"/><Relationship Id="rId10" Type="http://schemas.openxmlformats.org/officeDocument/2006/relationships/slideLayout" Target="../slideLayouts/slideLayout45.xml"/><Relationship Id="rId19" Type="http://schemas.openxmlformats.org/officeDocument/2006/relationships/image" Target="../media/image5.png"/><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slideLayout" Target="../slideLayouts/slideLayout49.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71.xml"/><Relationship Id="rId13" Type="http://schemas.openxmlformats.org/officeDocument/2006/relationships/slideLayout" Target="../slideLayouts/slideLayout76.xml"/><Relationship Id="rId18" Type="http://schemas.openxmlformats.org/officeDocument/2006/relationships/theme" Target="../theme/theme5.xml"/><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slideLayout" Target="../slideLayouts/slideLayout75.xml"/><Relationship Id="rId17" Type="http://schemas.openxmlformats.org/officeDocument/2006/relationships/slideLayout" Target="../slideLayouts/slideLayout80.xml"/><Relationship Id="rId2" Type="http://schemas.openxmlformats.org/officeDocument/2006/relationships/slideLayout" Target="../slideLayouts/slideLayout65.xml"/><Relationship Id="rId16" Type="http://schemas.openxmlformats.org/officeDocument/2006/relationships/slideLayout" Target="../slideLayouts/slideLayout79.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5" Type="http://schemas.openxmlformats.org/officeDocument/2006/relationships/slideLayout" Target="../slideLayouts/slideLayout78.xml"/><Relationship Id="rId10" Type="http://schemas.openxmlformats.org/officeDocument/2006/relationships/slideLayout" Target="../slideLayouts/slideLayout73.xml"/><Relationship Id="rId4" Type="http://schemas.openxmlformats.org/officeDocument/2006/relationships/slideLayout" Target="../slideLayouts/slideLayout67.xml"/><Relationship Id="rId9" Type="http://schemas.openxmlformats.org/officeDocument/2006/relationships/slideLayout" Target="../slideLayouts/slideLayout72.xml"/><Relationship Id="rId14" Type="http://schemas.openxmlformats.org/officeDocument/2006/relationships/slideLayout" Target="../slideLayouts/slideLayout7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88.xml"/><Relationship Id="rId13" Type="http://schemas.openxmlformats.org/officeDocument/2006/relationships/slideLayout" Target="../slideLayouts/slideLayout93.xml"/><Relationship Id="rId18" Type="http://schemas.openxmlformats.org/officeDocument/2006/relationships/slideLayout" Target="../slideLayouts/slideLayout98.xml"/><Relationship Id="rId3" Type="http://schemas.openxmlformats.org/officeDocument/2006/relationships/slideLayout" Target="../slideLayouts/slideLayout83.xml"/><Relationship Id="rId21" Type="http://schemas.openxmlformats.org/officeDocument/2006/relationships/image" Target="../media/image3.jpg"/><Relationship Id="rId7" Type="http://schemas.openxmlformats.org/officeDocument/2006/relationships/slideLayout" Target="../slideLayouts/slideLayout87.xml"/><Relationship Id="rId12" Type="http://schemas.openxmlformats.org/officeDocument/2006/relationships/slideLayout" Target="../slideLayouts/slideLayout92.xml"/><Relationship Id="rId17" Type="http://schemas.openxmlformats.org/officeDocument/2006/relationships/slideLayout" Target="../slideLayouts/slideLayout97.xml"/><Relationship Id="rId2" Type="http://schemas.openxmlformats.org/officeDocument/2006/relationships/slideLayout" Target="../slideLayouts/slideLayout82.xml"/><Relationship Id="rId16" Type="http://schemas.openxmlformats.org/officeDocument/2006/relationships/slideLayout" Target="../slideLayouts/slideLayout96.xml"/><Relationship Id="rId20" Type="http://schemas.openxmlformats.org/officeDocument/2006/relationships/theme" Target="../theme/theme6.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5" Type="http://schemas.openxmlformats.org/officeDocument/2006/relationships/slideLayout" Target="../slideLayouts/slideLayout85.xml"/><Relationship Id="rId15" Type="http://schemas.openxmlformats.org/officeDocument/2006/relationships/slideLayout" Target="../slideLayouts/slideLayout95.xml"/><Relationship Id="rId10" Type="http://schemas.openxmlformats.org/officeDocument/2006/relationships/slideLayout" Target="../slideLayouts/slideLayout90.xml"/><Relationship Id="rId19" Type="http://schemas.openxmlformats.org/officeDocument/2006/relationships/slideLayout" Target="../slideLayouts/slideLayout99.xml"/><Relationship Id="rId4" Type="http://schemas.openxmlformats.org/officeDocument/2006/relationships/slideLayout" Target="../slideLayouts/slideLayout84.xml"/><Relationship Id="rId9" Type="http://schemas.openxmlformats.org/officeDocument/2006/relationships/slideLayout" Target="../slideLayouts/slideLayout89.xml"/><Relationship Id="rId14" Type="http://schemas.openxmlformats.org/officeDocument/2006/relationships/slideLayout" Target="../slideLayouts/slideLayout9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07.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7.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18.xml"/><Relationship Id="rId13" Type="http://schemas.openxmlformats.org/officeDocument/2006/relationships/slideLayout" Target="../slideLayouts/slideLayout123.xml"/><Relationship Id="rId3" Type="http://schemas.openxmlformats.org/officeDocument/2006/relationships/slideLayout" Target="../slideLayouts/slideLayout113.xml"/><Relationship Id="rId7" Type="http://schemas.openxmlformats.org/officeDocument/2006/relationships/slideLayout" Target="../slideLayouts/slideLayout117.xml"/><Relationship Id="rId12" Type="http://schemas.openxmlformats.org/officeDocument/2006/relationships/slideLayout" Target="../slideLayouts/slideLayout122.xml"/><Relationship Id="rId2" Type="http://schemas.openxmlformats.org/officeDocument/2006/relationships/slideLayout" Target="../slideLayouts/slideLayout112.xml"/><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21.xml"/><Relationship Id="rId5" Type="http://schemas.openxmlformats.org/officeDocument/2006/relationships/slideLayout" Target="../slideLayouts/slideLayout115.xml"/><Relationship Id="rId15" Type="http://schemas.openxmlformats.org/officeDocument/2006/relationships/theme" Target="../theme/theme8.xml"/><Relationship Id="rId10" Type="http://schemas.openxmlformats.org/officeDocument/2006/relationships/slideLayout" Target="../slideLayouts/slideLayout120.xml"/><Relationship Id="rId4" Type="http://schemas.openxmlformats.org/officeDocument/2006/relationships/slideLayout" Target="../slideLayouts/slideLayout114.xml"/><Relationship Id="rId9" Type="http://schemas.openxmlformats.org/officeDocument/2006/relationships/slideLayout" Target="../slideLayouts/slideLayout119.xml"/><Relationship Id="rId14" Type="http://schemas.openxmlformats.org/officeDocument/2006/relationships/slideLayout" Target="../slideLayouts/slideLayout124.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32.xml"/><Relationship Id="rId13" Type="http://schemas.openxmlformats.org/officeDocument/2006/relationships/slideLayout" Target="../slideLayouts/slideLayout137.xml"/><Relationship Id="rId3" Type="http://schemas.openxmlformats.org/officeDocument/2006/relationships/slideLayout" Target="../slideLayouts/slideLayout127.xml"/><Relationship Id="rId7" Type="http://schemas.openxmlformats.org/officeDocument/2006/relationships/slideLayout" Target="../slideLayouts/slideLayout131.xml"/><Relationship Id="rId12" Type="http://schemas.openxmlformats.org/officeDocument/2006/relationships/slideLayout" Target="../slideLayouts/slideLayout136.xml"/><Relationship Id="rId2" Type="http://schemas.openxmlformats.org/officeDocument/2006/relationships/slideLayout" Target="../slideLayouts/slideLayout126.xml"/><Relationship Id="rId1" Type="http://schemas.openxmlformats.org/officeDocument/2006/relationships/slideLayout" Target="../slideLayouts/slideLayout125.xml"/><Relationship Id="rId6" Type="http://schemas.openxmlformats.org/officeDocument/2006/relationships/slideLayout" Target="../slideLayouts/slideLayout130.xml"/><Relationship Id="rId11" Type="http://schemas.openxmlformats.org/officeDocument/2006/relationships/slideLayout" Target="../slideLayouts/slideLayout135.xml"/><Relationship Id="rId5" Type="http://schemas.openxmlformats.org/officeDocument/2006/relationships/slideLayout" Target="../slideLayouts/slideLayout129.xml"/><Relationship Id="rId15" Type="http://schemas.openxmlformats.org/officeDocument/2006/relationships/theme" Target="../theme/theme9.xml"/><Relationship Id="rId10" Type="http://schemas.openxmlformats.org/officeDocument/2006/relationships/slideLayout" Target="../slideLayouts/slideLayout134.xml"/><Relationship Id="rId4" Type="http://schemas.openxmlformats.org/officeDocument/2006/relationships/slideLayout" Target="../slideLayouts/slideLayout128.xml"/><Relationship Id="rId9" Type="http://schemas.openxmlformats.org/officeDocument/2006/relationships/slideLayout" Target="../slideLayouts/slideLayout133.xml"/><Relationship Id="rId14" Type="http://schemas.openxmlformats.org/officeDocument/2006/relationships/slideLayout" Target="../slideLayouts/slideLayout13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46.xml"/><Relationship Id="rId13" Type="http://schemas.openxmlformats.org/officeDocument/2006/relationships/slideLayout" Target="../slideLayouts/slideLayout151.xml"/><Relationship Id="rId3" Type="http://schemas.openxmlformats.org/officeDocument/2006/relationships/slideLayout" Target="../slideLayouts/slideLayout141.xml"/><Relationship Id="rId7" Type="http://schemas.openxmlformats.org/officeDocument/2006/relationships/slideLayout" Target="../slideLayouts/slideLayout145.xml"/><Relationship Id="rId12" Type="http://schemas.openxmlformats.org/officeDocument/2006/relationships/slideLayout" Target="../slideLayouts/slideLayout150.xml"/><Relationship Id="rId2" Type="http://schemas.openxmlformats.org/officeDocument/2006/relationships/slideLayout" Target="../slideLayouts/slideLayout140.xml"/><Relationship Id="rId1" Type="http://schemas.openxmlformats.org/officeDocument/2006/relationships/slideLayout" Target="../slideLayouts/slideLayout139.xml"/><Relationship Id="rId6" Type="http://schemas.openxmlformats.org/officeDocument/2006/relationships/slideLayout" Target="../slideLayouts/slideLayout144.xml"/><Relationship Id="rId11" Type="http://schemas.openxmlformats.org/officeDocument/2006/relationships/slideLayout" Target="../slideLayouts/slideLayout149.xml"/><Relationship Id="rId5" Type="http://schemas.openxmlformats.org/officeDocument/2006/relationships/slideLayout" Target="../slideLayouts/slideLayout143.xml"/><Relationship Id="rId15" Type="http://schemas.openxmlformats.org/officeDocument/2006/relationships/theme" Target="../theme/theme10.xml"/><Relationship Id="rId10" Type="http://schemas.openxmlformats.org/officeDocument/2006/relationships/slideLayout" Target="../slideLayouts/slideLayout148.xml"/><Relationship Id="rId4" Type="http://schemas.openxmlformats.org/officeDocument/2006/relationships/slideLayout" Target="../slideLayouts/slideLayout142.xml"/><Relationship Id="rId9" Type="http://schemas.openxmlformats.org/officeDocument/2006/relationships/slideLayout" Target="../slideLayouts/slideLayout147.xml"/><Relationship Id="rId14" Type="http://schemas.openxmlformats.org/officeDocument/2006/relationships/slideLayout" Target="../slideLayouts/slideLayout152.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60.xml"/><Relationship Id="rId13" Type="http://schemas.openxmlformats.org/officeDocument/2006/relationships/slideLayout" Target="../slideLayouts/slideLayout165.xml"/><Relationship Id="rId3" Type="http://schemas.openxmlformats.org/officeDocument/2006/relationships/slideLayout" Target="../slideLayouts/slideLayout155.xml"/><Relationship Id="rId7" Type="http://schemas.openxmlformats.org/officeDocument/2006/relationships/slideLayout" Target="../slideLayouts/slideLayout159.xml"/><Relationship Id="rId12" Type="http://schemas.openxmlformats.org/officeDocument/2006/relationships/slideLayout" Target="../slideLayouts/slideLayout164.xml"/><Relationship Id="rId2" Type="http://schemas.openxmlformats.org/officeDocument/2006/relationships/slideLayout" Target="../slideLayouts/slideLayout154.xml"/><Relationship Id="rId1" Type="http://schemas.openxmlformats.org/officeDocument/2006/relationships/slideLayout" Target="../slideLayouts/slideLayout153.xml"/><Relationship Id="rId6" Type="http://schemas.openxmlformats.org/officeDocument/2006/relationships/slideLayout" Target="../slideLayouts/slideLayout158.xml"/><Relationship Id="rId11" Type="http://schemas.openxmlformats.org/officeDocument/2006/relationships/slideLayout" Target="../slideLayouts/slideLayout163.xml"/><Relationship Id="rId5" Type="http://schemas.openxmlformats.org/officeDocument/2006/relationships/slideLayout" Target="../slideLayouts/slideLayout157.xml"/><Relationship Id="rId15" Type="http://schemas.openxmlformats.org/officeDocument/2006/relationships/theme" Target="../theme/theme11.xml"/><Relationship Id="rId10" Type="http://schemas.openxmlformats.org/officeDocument/2006/relationships/slideLayout" Target="../slideLayouts/slideLayout162.xml"/><Relationship Id="rId4" Type="http://schemas.openxmlformats.org/officeDocument/2006/relationships/slideLayout" Target="../slideLayouts/slideLayout156.xml"/><Relationship Id="rId9" Type="http://schemas.openxmlformats.org/officeDocument/2006/relationships/slideLayout" Target="../slideLayouts/slideLayout161.xml"/><Relationship Id="rId14" Type="http://schemas.openxmlformats.org/officeDocument/2006/relationships/slideLayout" Target="../slideLayouts/slideLayout166.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74.xml"/><Relationship Id="rId13" Type="http://schemas.openxmlformats.org/officeDocument/2006/relationships/slideLayout" Target="../slideLayouts/slideLayout179.xml"/><Relationship Id="rId3" Type="http://schemas.openxmlformats.org/officeDocument/2006/relationships/slideLayout" Target="../slideLayouts/slideLayout169.xml"/><Relationship Id="rId7" Type="http://schemas.openxmlformats.org/officeDocument/2006/relationships/slideLayout" Target="../slideLayouts/slideLayout173.xml"/><Relationship Id="rId12" Type="http://schemas.openxmlformats.org/officeDocument/2006/relationships/slideLayout" Target="../slideLayouts/slideLayout178.xml"/><Relationship Id="rId2" Type="http://schemas.openxmlformats.org/officeDocument/2006/relationships/slideLayout" Target="../slideLayouts/slideLayout168.xml"/><Relationship Id="rId1" Type="http://schemas.openxmlformats.org/officeDocument/2006/relationships/slideLayout" Target="../slideLayouts/slideLayout167.xml"/><Relationship Id="rId6" Type="http://schemas.openxmlformats.org/officeDocument/2006/relationships/slideLayout" Target="../slideLayouts/slideLayout172.xml"/><Relationship Id="rId11" Type="http://schemas.openxmlformats.org/officeDocument/2006/relationships/slideLayout" Target="../slideLayouts/slideLayout177.xml"/><Relationship Id="rId5" Type="http://schemas.openxmlformats.org/officeDocument/2006/relationships/slideLayout" Target="../slideLayouts/slideLayout171.xml"/><Relationship Id="rId15" Type="http://schemas.openxmlformats.org/officeDocument/2006/relationships/theme" Target="../theme/theme12.xml"/><Relationship Id="rId10" Type="http://schemas.openxmlformats.org/officeDocument/2006/relationships/slideLayout" Target="../slideLayouts/slideLayout176.xml"/><Relationship Id="rId4" Type="http://schemas.openxmlformats.org/officeDocument/2006/relationships/slideLayout" Target="../slideLayouts/slideLayout170.xml"/><Relationship Id="rId9" Type="http://schemas.openxmlformats.org/officeDocument/2006/relationships/slideLayout" Target="../slideLayouts/slideLayout175.xml"/><Relationship Id="rId14" Type="http://schemas.openxmlformats.org/officeDocument/2006/relationships/slideLayout" Target="../slideLayouts/slideLayout180.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88.xml"/><Relationship Id="rId13" Type="http://schemas.openxmlformats.org/officeDocument/2006/relationships/slideLayout" Target="../slideLayouts/slideLayout193.xml"/><Relationship Id="rId3" Type="http://schemas.openxmlformats.org/officeDocument/2006/relationships/slideLayout" Target="../slideLayouts/slideLayout183.xml"/><Relationship Id="rId7" Type="http://schemas.openxmlformats.org/officeDocument/2006/relationships/slideLayout" Target="../slideLayouts/slideLayout187.xml"/><Relationship Id="rId12" Type="http://schemas.openxmlformats.org/officeDocument/2006/relationships/slideLayout" Target="../slideLayouts/slideLayout192.xml"/><Relationship Id="rId2" Type="http://schemas.openxmlformats.org/officeDocument/2006/relationships/slideLayout" Target="../slideLayouts/slideLayout182.xml"/><Relationship Id="rId1" Type="http://schemas.openxmlformats.org/officeDocument/2006/relationships/slideLayout" Target="../slideLayouts/slideLayout181.xml"/><Relationship Id="rId6" Type="http://schemas.openxmlformats.org/officeDocument/2006/relationships/slideLayout" Target="../slideLayouts/slideLayout186.xml"/><Relationship Id="rId11" Type="http://schemas.openxmlformats.org/officeDocument/2006/relationships/slideLayout" Target="../slideLayouts/slideLayout191.xml"/><Relationship Id="rId5" Type="http://schemas.openxmlformats.org/officeDocument/2006/relationships/slideLayout" Target="../slideLayouts/slideLayout185.xml"/><Relationship Id="rId15" Type="http://schemas.openxmlformats.org/officeDocument/2006/relationships/theme" Target="../theme/theme13.xml"/><Relationship Id="rId10" Type="http://schemas.openxmlformats.org/officeDocument/2006/relationships/slideLayout" Target="../slideLayouts/slideLayout190.xml"/><Relationship Id="rId4" Type="http://schemas.openxmlformats.org/officeDocument/2006/relationships/slideLayout" Target="../slideLayouts/slideLayout184.xml"/><Relationship Id="rId9" Type="http://schemas.openxmlformats.org/officeDocument/2006/relationships/slideLayout" Target="../slideLayouts/slideLayout189.xml"/><Relationship Id="rId14" Type="http://schemas.openxmlformats.org/officeDocument/2006/relationships/slideLayout" Target="../slideLayouts/slideLayout194.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202.xml"/><Relationship Id="rId13" Type="http://schemas.openxmlformats.org/officeDocument/2006/relationships/slideLayout" Target="../slideLayouts/slideLayout207.xml"/><Relationship Id="rId18" Type="http://schemas.openxmlformats.org/officeDocument/2006/relationships/theme" Target="../theme/theme14.xml"/><Relationship Id="rId3" Type="http://schemas.openxmlformats.org/officeDocument/2006/relationships/slideLayout" Target="../slideLayouts/slideLayout197.xml"/><Relationship Id="rId7" Type="http://schemas.openxmlformats.org/officeDocument/2006/relationships/slideLayout" Target="../slideLayouts/slideLayout201.xml"/><Relationship Id="rId12" Type="http://schemas.openxmlformats.org/officeDocument/2006/relationships/slideLayout" Target="../slideLayouts/slideLayout206.xml"/><Relationship Id="rId17" Type="http://schemas.openxmlformats.org/officeDocument/2006/relationships/slideLayout" Target="../slideLayouts/slideLayout211.xml"/><Relationship Id="rId2" Type="http://schemas.openxmlformats.org/officeDocument/2006/relationships/slideLayout" Target="../slideLayouts/slideLayout196.xml"/><Relationship Id="rId16" Type="http://schemas.openxmlformats.org/officeDocument/2006/relationships/slideLayout" Target="../slideLayouts/slideLayout210.xml"/><Relationship Id="rId1" Type="http://schemas.openxmlformats.org/officeDocument/2006/relationships/slideLayout" Target="../slideLayouts/slideLayout195.xml"/><Relationship Id="rId6" Type="http://schemas.openxmlformats.org/officeDocument/2006/relationships/slideLayout" Target="../slideLayouts/slideLayout200.xml"/><Relationship Id="rId11" Type="http://schemas.openxmlformats.org/officeDocument/2006/relationships/slideLayout" Target="../slideLayouts/slideLayout205.xml"/><Relationship Id="rId5" Type="http://schemas.openxmlformats.org/officeDocument/2006/relationships/slideLayout" Target="../slideLayouts/slideLayout199.xml"/><Relationship Id="rId15" Type="http://schemas.openxmlformats.org/officeDocument/2006/relationships/slideLayout" Target="../slideLayouts/slideLayout209.xml"/><Relationship Id="rId10" Type="http://schemas.openxmlformats.org/officeDocument/2006/relationships/slideLayout" Target="../slideLayouts/slideLayout204.xml"/><Relationship Id="rId19" Type="http://schemas.openxmlformats.org/officeDocument/2006/relationships/image" Target="../media/image9.png"/><Relationship Id="rId4" Type="http://schemas.openxmlformats.org/officeDocument/2006/relationships/slideLayout" Target="../slideLayouts/slideLayout198.xml"/><Relationship Id="rId9" Type="http://schemas.openxmlformats.org/officeDocument/2006/relationships/slideLayout" Target="../slideLayouts/slideLayout203.xml"/><Relationship Id="rId14" Type="http://schemas.openxmlformats.org/officeDocument/2006/relationships/slideLayout" Target="../slideLayouts/slideLayout208.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219.xml"/><Relationship Id="rId13" Type="http://schemas.openxmlformats.org/officeDocument/2006/relationships/slideLayout" Target="../slideLayouts/slideLayout224.xml"/><Relationship Id="rId18" Type="http://schemas.openxmlformats.org/officeDocument/2006/relationships/theme" Target="../theme/theme15.xml"/><Relationship Id="rId3" Type="http://schemas.openxmlformats.org/officeDocument/2006/relationships/slideLayout" Target="../slideLayouts/slideLayout214.xml"/><Relationship Id="rId7" Type="http://schemas.openxmlformats.org/officeDocument/2006/relationships/slideLayout" Target="../slideLayouts/slideLayout218.xml"/><Relationship Id="rId12" Type="http://schemas.openxmlformats.org/officeDocument/2006/relationships/slideLayout" Target="../slideLayouts/slideLayout223.xml"/><Relationship Id="rId17" Type="http://schemas.openxmlformats.org/officeDocument/2006/relationships/slideLayout" Target="../slideLayouts/slideLayout228.xml"/><Relationship Id="rId2" Type="http://schemas.openxmlformats.org/officeDocument/2006/relationships/slideLayout" Target="../slideLayouts/slideLayout213.xml"/><Relationship Id="rId16" Type="http://schemas.openxmlformats.org/officeDocument/2006/relationships/slideLayout" Target="../slideLayouts/slideLayout227.xml"/><Relationship Id="rId1" Type="http://schemas.openxmlformats.org/officeDocument/2006/relationships/slideLayout" Target="../slideLayouts/slideLayout212.xml"/><Relationship Id="rId6" Type="http://schemas.openxmlformats.org/officeDocument/2006/relationships/slideLayout" Target="../slideLayouts/slideLayout217.xml"/><Relationship Id="rId11" Type="http://schemas.openxmlformats.org/officeDocument/2006/relationships/slideLayout" Target="../slideLayouts/slideLayout222.xml"/><Relationship Id="rId5" Type="http://schemas.openxmlformats.org/officeDocument/2006/relationships/slideLayout" Target="../slideLayouts/slideLayout216.xml"/><Relationship Id="rId15" Type="http://schemas.openxmlformats.org/officeDocument/2006/relationships/slideLayout" Target="../slideLayouts/slideLayout226.xml"/><Relationship Id="rId10" Type="http://schemas.openxmlformats.org/officeDocument/2006/relationships/slideLayout" Target="../slideLayouts/slideLayout221.xml"/><Relationship Id="rId19" Type="http://schemas.openxmlformats.org/officeDocument/2006/relationships/image" Target="../media/image9.png"/><Relationship Id="rId4" Type="http://schemas.openxmlformats.org/officeDocument/2006/relationships/slideLayout" Target="../slideLayouts/slideLayout215.xml"/><Relationship Id="rId9" Type="http://schemas.openxmlformats.org/officeDocument/2006/relationships/slideLayout" Target="../slideLayouts/slideLayout220.xml"/><Relationship Id="rId14" Type="http://schemas.openxmlformats.org/officeDocument/2006/relationships/slideLayout" Target="../slideLayouts/slideLayout22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36.xml"/><Relationship Id="rId13" Type="http://schemas.openxmlformats.org/officeDocument/2006/relationships/slideLayout" Target="../slideLayouts/slideLayout241.xml"/><Relationship Id="rId18" Type="http://schemas.openxmlformats.org/officeDocument/2006/relationships/theme" Target="../theme/theme16.xml"/><Relationship Id="rId3" Type="http://schemas.openxmlformats.org/officeDocument/2006/relationships/slideLayout" Target="../slideLayouts/slideLayout231.xml"/><Relationship Id="rId7" Type="http://schemas.openxmlformats.org/officeDocument/2006/relationships/slideLayout" Target="../slideLayouts/slideLayout235.xml"/><Relationship Id="rId12" Type="http://schemas.openxmlformats.org/officeDocument/2006/relationships/slideLayout" Target="../slideLayouts/slideLayout240.xml"/><Relationship Id="rId17" Type="http://schemas.openxmlformats.org/officeDocument/2006/relationships/slideLayout" Target="../slideLayouts/slideLayout245.xml"/><Relationship Id="rId2" Type="http://schemas.openxmlformats.org/officeDocument/2006/relationships/slideLayout" Target="../slideLayouts/slideLayout230.xml"/><Relationship Id="rId16" Type="http://schemas.openxmlformats.org/officeDocument/2006/relationships/slideLayout" Target="../slideLayouts/slideLayout244.xml"/><Relationship Id="rId1" Type="http://schemas.openxmlformats.org/officeDocument/2006/relationships/slideLayout" Target="../slideLayouts/slideLayout229.xml"/><Relationship Id="rId6" Type="http://schemas.openxmlformats.org/officeDocument/2006/relationships/slideLayout" Target="../slideLayouts/slideLayout234.xml"/><Relationship Id="rId11" Type="http://schemas.openxmlformats.org/officeDocument/2006/relationships/slideLayout" Target="../slideLayouts/slideLayout239.xml"/><Relationship Id="rId5" Type="http://schemas.openxmlformats.org/officeDocument/2006/relationships/slideLayout" Target="../slideLayouts/slideLayout233.xml"/><Relationship Id="rId15" Type="http://schemas.openxmlformats.org/officeDocument/2006/relationships/slideLayout" Target="../slideLayouts/slideLayout243.xml"/><Relationship Id="rId10" Type="http://schemas.openxmlformats.org/officeDocument/2006/relationships/slideLayout" Target="../slideLayouts/slideLayout238.xml"/><Relationship Id="rId19" Type="http://schemas.openxmlformats.org/officeDocument/2006/relationships/image" Target="../media/image9.png"/><Relationship Id="rId4" Type="http://schemas.openxmlformats.org/officeDocument/2006/relationships/slideLayout" Target="../slideLayouts/slideLayout232.xml"/><Relationship Id="rId9" Type="http://schemas.openxmlformats.org/officeDocument/2006/relationships/slideLayout" Target="../slideLayouts/slideLayout237.xml"/><Relationship Id="rId14" Type="http://schemas.openxmlformats.org/officeDocument/2006/relationships/slideLayout" Target="../slideLayouts/slideLayout24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3.xml"/><Relationship Id="rId13" Type="http://schemas.openxmlformats.org/officeDocument/2006/relationships/slideLayout" Target="../slideLayouts/slideLayout258.xml"/><Relationship Id="rId18" Type="http://schemas.openxmlformats.org/officeDocument/2006/relationships/theme" Target="../theme/theme17.xml"/><Relationship Id="rId3" Type="http://schemas.openxmlformats.org/officeDocument/2006/relationships/slideLayout" Target="../slideLayouts/slideLayout248.xml"/><Relationship Id="rId7" Type="http://schemas.openxmlformats.org/officeDocument/2006/relationships/slideLayout" Target="../slideLayouts/slideLayout252.xml"/><Relationship Id="rId12" Type="http://schemas.openxmlformats.org/officeDocument/2006/relationships/slideLayout" Target="../slideLayouts/slideLayout257.xml"/><Relationship Id="rId17" Type="http://schemas.openxmlformats.org/officeDocument/2006/relationships/slideLayout" Target="../slideLayouts/slideLayout262.xml"/><Relationship Id="rId2" Type="http://schemas.openxmlformats.org/officeDocument/2006/relationships/slideLayout" Target="../slideLayouts/slideLayout247.xml"/><Relationship Id="rId16" Type="http://schemas.openxmlformats.org/officeDocument/2006/relationships/slideLayout" Target="../slideLayouts/slideLayout261.xml"/><Relationship Id="rId1" Type="http://schemas.openxmlformats.org/officeDocument/2006/relationships/slideLayout" Target="../slideLayouts/slideLayout246.xml"/><Relationship Id="rId6" Type="http://schemas.openxmlformats.org/officeDocument/2006/relationships/slideLayout" Target="../slideLayouts/slideLayout251.xml"/><Relationship Id="rId11" Type="http://schemas.openxmlformats.org/officeDocument/2006/relationships/slideLayout" Target="../slideLayouts/slideLayout256.xml"/><Relationship Id="rId5" Type="http://schemas.openxmlformats.org/officeDocument/2006/relationships/slideLayout" Target="../slideLayouts/slideLayout250.xml"/><Relationship Id="rId15" Type="http://schemas.openxmlformats.org/officeDocument/2006/relationships/slideLayout" Target="../slideLayouts/slideLayout260.xml"/><Relationship Id="rId10" Type="http://schemas.openxmlformats.org/officeDocument/2006/relationships/slideLayout" Target="../slideLayouts/slideLayout255.xml"/><Relationship Id="rId19" Type="http://schemas.openxmlformats.org/officeDocument/2006/relationships/image" Target="../media/image9.png"/><Relationship Id="rId4" Type="http://schemas.openxmlformats.org/officeDocument/2006/relationships/slideLayout" Target="../slideLayouts/slideLayout249.xml"/><Relationship Id="rId9" Type="http://schemas.openxmlformats.org/officeDocument/2006/relationships/slideLayout" Target="../slideLayouts/slideLayout254.xml"/><Relationship Id="rId14" Type="http://schemas.openxmlformats.org/officeDocument/2006/relationships/slideLayout" Target="../slideLayouts/slideLayout25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7DA38F49-B3E2-4BF0-BEC7-C30D34ABBB8D}" type="datetime1">
              <a:rPr lang="en-US" smtClean="0"/>
              <a:t>10/8/2025</a:t>
            </a:fld>
            <a:endParaRPr lang="en-US"/>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256915669"/>
      </p:ext>
    </p:extLst>
  </p:cSld>
  <p:clrMap bg1="lt1" tx1="dk1" bg2="lt2" tx2="dk2" accent1="accent1" accent2="accent2" accent3="accent3" accent4="accent4" accent5="accent5" accent6="accent6" hlink="hlink" folHlink="folHlink"/>
  <p:sldLayoutIdLst>
    <p:sldLayoutId id="2147484128" r:id="rId1"/>
    <p:sldLayoutId id="2147484129" r:id="rId2"/>
    <p:sldLayoutId id="2147484130" r:id="rId3"/>
    <p:sldLayoutId id="2147484131" r:id="rId4"/>
    <p:sldLayoutId id="2147484132" r:id="rId5"/>
    <p:sldLayoutId id="2147484133" r:id="rId6"/>
    <p:sldLayoutId id="2147484134" r:id="rId7"/>
    <p:sldLayoutId id="2147484135" r:id="rId8"/>
    <p:sldLayoutId id="2147484136" r:id="rId9"/>
    <p:sldLayoutId id="2147484137" r:id="rId10"/>
    <p:sldLayoutId id="2147484138" r:id="rId11"/>
    <p:sldLayoutId id="2147484139" r:id="rId12"/>
    <p:sldLayoutId id="2147484140" r:id="rId13"/>
    <p:sldLayoutId id="2147484141" r:id="rId14"/>
    <p:sldLayoutId id="2147484142" r:id="rId15"/>
    <p:sldLayoutId id="2147484143" r:id="rId16"/>
    <p:sldLayoutId id="2147484144" r:id="rId17"/>
    <p:sldLayoutId id="2147484145" r:id="rId18"/>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DA38F49-B3E2-4BF0-BEC7-C30D34ABBB8D}" type="datetime1">
              <a:rPr lang="en-US" smtClean="0"/>
              <a:t>10/8/2025</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429565534"/>
      </p:ext>
    </p:extLst>
  </p:cSld>
  <p:clrMap bg1="dk1" tx1="lt1" bg2="dk2" tx2="lt2" accent1="accent1" accent2="accent2" accent3="accent3" accent4="accent4" accent5="accent5" accent6="accent6" hlink="hlink" folHlink="folHlink"/>
  <p:sldLayoutIdLst>
    <p:sldLayoutId id="2147484159" r:id="rId1"/>
    <p:sldLayoutId id="2147484160" r:id="rId2"/>
    <p:sldLayoutId id="2147484161" r:id="rId3"/>
    <p:sldLayoutId id="2147484162" r:id="rId4"/>
    <p:sldLayoutId id="2147484163" r:id="rId5"/>
    <p:sldLayoutId id="2147484164" r:id="rId6"/>
    <p:sldLayoutId id="2147484165" r:id="rId7"/>
    <p:sldLayoutId id="2147484166" r:id="rId8"/>
    <p:sldLayoutId id="2147484167" r:id="rId9"/>
    <p:sldLayoutId id="2147484168" r:id="rId10"/>
    <p:sldLayoutId id="2147484169" r:id="rId11"/>
    <p:sldLayoutId id="2147484170" r:id="rId12"/>
    <p:sldLayoutId id="2147484171" r:id="rId13"/>
    <p:sldLayoutId id="2147484172" r:id="rId14"/>
    <p:sldLayoutId id="2147484173" r:id="rId15"/>
    <p:sldLayoutId id="2147484174" r:id="rId16"/>
    <p:sldLayoutId id="2147484175"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75263238"/>
      </p:ext>
    </p:extLst>
  </p:cSld>
  <p:clrMap bg1="dk1" tx1="lt1" bg2="dk2" tx2="lt2" accent1="accent1" accent2="accent2" accent3="accent3" accent4="accent4" accent5="accent5" accent6="accent6" hlink="hlink" folHlink="folHlink"/>
  <p:sldLayoutIdLst>
    <p:sldLayoutId id="2147484177" r:id="rId1"/>
    <p:sldLayoutId id="2147484178" r:id="rId2"/>
    <p:sldLayoutId id="2147484179" r:id="rId3"/>
    <p:sldLayoutId id="2147484180" r:id="rId4"/>
    <p:sldLayoutId id="2147484181" r:id="rId5"/>
    <p:sldLayoutId id="2147484182" r:id="rId6"/>
    <p:sldLayoutId id="2147484183" r:id="rId7"/>
    <p:sldLayoutId id="2147484184" r:id="rId8"/>
    <p:sldLayoutId id="2147484185" r:id="rId9"/>
    <p:sldLayoutId id="2147484186" r:id="rId10"/>
    <p:sldLayoutId id="2147484187" r:id="rId11"/>
    <p:sldLayoutId id="2147484188" r:id="rId12"/>
    <p:sldLayoutId id="2147484189" r:id="rId13"/>
    <p:sldLayoutId id="2147484190" r:id="rId14"/>
    <p:sldLayoutId id="2147484191" r:id="rId15"/>
    <p:sldLayoutId id="2147484192" r:id="rId16"/>
    <p:sldLayoutId id="2147484193"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7DA38F49-B3E2-4BF0-BEC7-C30D34ABBB8D}" type="datetime1">
              <a:rPr lang="en-US" smtClean="0"/>
              <a:t>10/8/2025</a:t>
            </a:fld>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565794926"/>
      </p:ext>
    </p:extLst>
  </p:cSld>
  <p:clrMap bg1="dk1" tx1="lt1" bg2="dk2" tx2="lt2" accent1="accent1" accent2="accent2" accent3="accent3" accent4="accent4" accent5="accent5" accent6="accent6" hlink="hlink" folHlink="folHlink"/>
  <p:sldLayoutIdLst>
    <p:sldLayoutId id="2147484213" r:id="rId1"/>
    <p:sldLayoutId id="2147484214" r:id="rId2"/>
    <p:sldLayoutId id="2147484215" r:id="rId3"/>
    <p:sldLayoutId id="2147484216" r:id="rId4"/>
    <p:sldLayoutId id="2147484217" r:id="rId5"/>
    <p:sldLayoutId id="2147484218" r:id="rId6"/>
    <p:sldLayoutId id="2147484219" r:id="rId7"/>
    <p:sldLayoutId id="2147484220" r:id="rId8"/>
    <p:sldLayoutId id="2147484221" r:id="rId9"/>
    <p:sldLayoutId id="2147484222" r:id="rId10"/>
    <p:sldLayoutId id="2147484223" r:id="rId11"/>
  </p:sldLayoutIdLst>
  <p:hf sldNum="0" hdr="0" ftr="0" dt="0"/>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DA38F49-B3E2-4BF0-BEC7-C30D34ABBB8D}" type="datetime1">
              <a:rPr lang="en-US" smtClean="0"/>
              <a:t>10/8/2025</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4115672774"/>
      </p:ext>
    </p:extLst>
  </p:cSld>
  <p:clrMap bg1="lt1" tx1="dk1" bg2="lt2" tx2="dk2" accent1="accent1" accent2="accent2" accent3="accent3" accent4="accent4" accent5="accent5" accent6="accent6" hlink="hlink" folHlink="folHlink"/>
  <p:sldLayoutIdLst>
    <p:sldLayoutId id="2147484225" r:id="rId1"/>
    <p:sldLayoutId id="2147484226" r:id="rId2"/>
    <p:sldLayoutId id="2147484227" r:id="rId3"/>
    <p:sldLayoutId id="2147484228" r:id="rId4"/>
    <p:sldLayoutId id="2147484229" r:id="rId5"/>
    <p:sldLayoutId id="2147484230" r:id="rId6"/>
    <p:sldLayoutId id="2147484231" r:id="rId7"/>
    <p:sldLayoutId id="2147484232" r:id="rId8"/>
    <p:sldLayoutId id="2147484233" r:id="rId9"/>
    <p:sldLayoutId id="2147484234" r:id="rId10"/>
    <p:sldLayoutId id="2147484235" r:id="rId11"/>
    <p:sldLayoutId id="2147484236" r:id="rId12"/>
    <p:sldLayoutId id="2147484237" r:id="rId13"/>
    <p:sldLayoutId id="2147484238" r:id="rId14"/>
    <p:sldLayoutId id="2147484239" r:id="rId15"/>
    <p:sldLayoutId id="2147484240" r:id="rId16"/>
    <p:sldLayoutId id="2147484241"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7DA38F49-B3E2-4BF0-BEC7-C30D34ABBB8D}" type="datetime1">
              <a:rPr lang="en-US" smtClean="0"/>
              <a:t>10/8/2025</a:t>
            </a:fld>
            <a:endParaRPr lang="en-US"/>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332492558"/>
      </p:ext>
    </p:extLst>
  </p:cSld>
  <p:clrMap bg1="lt1" tx1="dk1" bg2="lt2" tx2="dk2" accent1="accent1" accent2="accent2" accent3="accent3" accent4="accent4" accent5="accent5" accent6="accent6" hlink="hlink" folHlink="folHlink"/>
  <p:sldLayoutIdLst>
    <p:sldLayoutId id="2147484279" r:id="rId1"/>
    <p:sldLayoutId id="2147484280" r:id="rId2"/>
    <p:sldLayoutId id="2147484281" r:id="rId3"/>
    <p:sldLayoutId id="2147484282" r:id="rId4"/>
    <p:sldLayoutId id="2147484283" r:id="rId5"/>
    <p:sldLayoutId id="2147484284" r:id="rId6"/>
    <p:sldLayoutId id="2147484285" r:id="rId7"/>
    <p:sldLayoutId id="2147484286" r:id="rId8"/>
    <p:sldLayoutId id="2147484287" r:id="rId9"/>
    <p:sldLayoutId id="2147484288" r:id="rId10"/>
    <p:sldLayoutId id="2147484289" r:id="rId11"/>
    <p:sldLayoutId id="2147484290" r:id="rId12"/>
    <p:sldLayoutId id="2147484291" r:id="rId13"/>
    <p:sldLayoutId id="2147484292" r:id="rId14"/>
    <p:sldLayoutId id="2147484293" r:id="rId15"/>
    <p:sldLayoutId id="2147484294" r:id="rId16"/>
    <p:sldLayoutId id="2147484295" r:id="rId17"/>
    <p:sldLayoutId id="2147484296" r:id="rId18"/>
    <p:sldLayoutId id="2147484297" r:id="rId19"/>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FigureOut">
              <a:rPr lang="en-US" dirty="0"/>
              <a:t>10/10/2025</a:t>
            </a:fld>
            <a:endParaRPr lang="en-US"/>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dirty="0"/>
              <a:t>‹#›</a:t>
            </a:fld>
            <a:endParaRPr lang="en-US"/>
          </a:p>
        </p:txBody>
      </p:sp>
    </p:spTree>
    <p:extLst>
      <p:ext uri="{BB962C8B-B14F-4D97-AF65-F5344CB8AC3E}">
        <p14:creationId xmlns:p14="http://schemas.microsoft.com/office/powerpoint/2010/main" val="871577222"/>
      </p:ext>
    </p:extLst>
  </p:cSld>
  <p:clrMap bg1="dk1" tx1="lt1" bg2="dk2" tx2="lt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528">
          <p15:clr>
            <a:srgbClr val="F26B43"/>
          </p15:clr>
        </p15:guide>
        <p15:guide id="19" orient="horz" pos="2160">
          <p15:clr>
            <a:srgbClr val="F26B43"/>
          </p15:clr>
        </p15:guide>
        <p15:guide id="20" pos="3840">
          <p15:clr>
            <a:srgbClr val="F26B43"/>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10/8/2025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426485391"/>
      </p:ext>
    </p:extLst>
  </p:cSld>
  <p:clrMap bg1="dk1" tx1="lt1" bg2="dk2" tx2="lt2" accent1="accent1" accent2="accent2" accent3="accent3" accent4="accent4" accent5="accent5" accent6="accent6" hlink="hlink" folHlink="folHlink"/>
  <p:sldLayoutIdLst>
    <p:sldLayoutId id="2147484299" r:id="rId1"/>
    <p:sldLayoutId id="2147484300" r:id="rId2"/>
    <p:sldLayoutId id="2147484301" r:id="rId3"/>
    <p:sldLayoutId id="2147484302" r:id="rId4"/>
    <p:sldLayoutId id="2147484303" r:id="rId5"/>
    <p:sldLayoutId id="2147484304" r:id="rId6"/>
    <p:sldLayoutId id="2147484305" r:id="rId7"/>
    <p:sldLayoutId id="2147484306" r:id="rId8"/>
    <p:sldLayoutId id="2147484307" r:id="rId9"/>
    <p:sldLayoutId id="2147484308" r:id="rId10"/>
    <p:sldLayoutId id="2147484309" r:id="rId11"/>
    <p:sldLayoutId id="2147484310" r:id="rId12"/>
    <p:sldLayoutId id="2147484311" r:id="rId13"/>
    <p:sldLayoutId id="2147484312"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10/8/2025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760758082"/>
      </p:ext>
    </p:extLst>
  </p:cSld>
  <p:clrMap bg1="dk1" tx1="lt1" bg2="dk2" tx2="lt2" accent1="accent1" accent2="accent2" accent3="accent3" accent4="accent4" accent5="accent5" accent6="accent6" hlink="hlink" folHlink="folHlink"/>
  <p:sldLayoutIdLst>
    <p:sldLayoutId id="2147484314" r:id="rId1"/>
    <p:sldLayoutId id="2147484315" r:id="rId2"/>
    <p:sldLayoutId id="2147484316" r:id="rId3"/>
    <p:sldLayoutId id="2147484317" r:id="rId4"/>
    <p:sldLayoutId id="2147484318" r:id="rId5"/>
    <p:sldLayoutId id="2147484319" r:id="rId6"/>
    <p:sldLayoutId id="2147484320" r:id="rId7"/>
    <p:sldLayoutId id="2147484321" r:id="rId8"/>
    <p:sldLayoutId id="2147484322" r:id="rId9"/>
    <p:sldLayoutId id="2147484323" r:id="rId10"/>
    <p:sldLayoutId id="2147484324" r:id="rId11"/>
    <p:sldLayoutId id="2147484325" r:id="rId12"/>
    <p:sldLayoutId id="2147484326" r:id="rId13"/>
    <p:sldLayoutId id="2147484327"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10/8/2025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89680552"/>
      </p:ext>
    </p:extLst>
  </p:cSld>
  <p:clrMap bg1="dk1" tx1="lt1" bg2="dk2" tx2="lt2" accent1="accent1" accent2="accent2" accent3="accent3" accent4="accent4" accent5="accent5" accent6="accent6" hlink="hlink" folHlink="folHlink"/>
  <p:sldLayoutIdLst>
    <p:sldLayoutId id="2147484377" r:id="rId1"/>
    <p:sldLayoutId id="2147484378" r:id="rId2"/>
    <p:sldLayoutId id="2147484379" r:id="rId3"/>
    <p:sldLayoutId id="2147484380" r:id="rId4"/>
    <p:sldLayoutId id="2147484381" r:id="rId5"/>
    <p:sldLayoutId id="2147484382" r:id="rId6"/>
    <p:sldLayoutId id="2147484383" r:id="rId7"/>
    <p:sldLayoutId id="2147484384" r:id="rId8"/>
    <p:sldLayoutId id="2147484385" r:id="rId9"/>
    <p:sldLayoutId id="2147484386" r:id="rId10"/>
    <p:sldLayoutId id="2147484387" r:id="rId11"/>
    <p:sldLayoutId id="2147484388" r:id="rId12"/>
    <p:sldLayoutId id="2147484389" r:id="rId13"/>
    <p:sldLayoutId id="2147484390"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10/8/2025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466566367"/>
      </p:ext>
    </p:extLst>
  </p:cSld>
  <p:clrMap bg1="dk1" tx1="lt1" bg2="dk2" tx2="lt2" accent1="accent1" accent2="accent2" accent3="accent3" accent4="accent4" accent5="accent5" accent6="accent6" hlink="hlink" folHlink="folHlink"/>
  <p:sldLayoutIdLst>
    <p:sldLayoutId id="2147484392" r:id="rId1"/>
    <p:sldLayoutId id="2147484393" r:id="rId2"/>
    <p:sldLayoutId id="2147484394" r:id="rId3"/>
    <p:sldLayoutId id="2147484395" r:id="rId4"/>
    <p:sldLayoutId id="2147484396" r:id="rId5"/>
    <p:sldLayoutId id="2147484397" r:id="rId6"/>
    <p:sldLayoutId id="2147484398" r:id="rId7"/>
    <p:sldLayoutId id="2147484399" r:id="rId8"/>
    <p:sldLayoutId id="2147484400" r:id="rId9"/>
    <p:sldLayoutId id="2147484401" r:id="rId10"/>
    <p:sldLayoutId id="2147484402" r:id="rId11"/>
    <p:sldLayoutId id="2147484403" r:id="rId12"/>
    <p:sldLayoutId id="2147484404" r:id="rId13"/>
    <p:sldLayoutId id="2147484405"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10/8/2025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287248595"/>
      </p:ext>
    </p:extLst>
  </p:cSld>
  <p:clrMap bg1="dk1" tx1="lt1" bg2="dk2" tx2="lt2" accent1="accent1" accent2="accent2" accent3="accent3" accent4="accent4" accent5="accent5" accent6="accent6" hlink="hlink" folHlink="folHlink"/>
  <p:sldLayoutIdLst>
    <p:sldLayoutId id="2147484407" r:id="rId1"/>
    <p:sldLayoutId id="2147484408" r:id="rId2"/>
    <p:sldLayoutId id="2147484409" r:id="rId3"/>
    <p:sldLayoutId id="2147484410" r:id="rId4"/>
    <p:sldLayoutId id="2147484411" r:id="rId5"/>
    <p:sldLayoutId id="2147484412" r:id="rId6"/>
    <p:sldLayoutId id="2147484413" r:id="rId7"/>
    <p:sldLayoutId id="2147484414" r:id="rId8"/>
    <p:sldLayoutId id="2147484415" r:id="rId9"/>
    <p:sldLayoutId id="2147484416" r:id="rId10"/>
    <p:sldLayoutId id="2147484417" r:id="rId11"/>
    <p:sldLayoutId id="2147484418" r:id="rId12"/>
    <p:sldLayoutId id="2147484419" r:id="rId13"/>
    <p:sldLayoutId id="2147484420"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10/8/2025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275651734"/>
      </p:ext>
    </p:extLst>
  </p:cSld>
  <p:clrMap bg1="dk1" tx1="lt1" bg2="dk2" tx2="lt2" accent1="accent1" accent2="accent2" accent3="accent3" accent4="accent4" accent5="accent5" accent6="accent6" hlink="hlink" folHlink="folHlink"/>
  <p:sldLayoutIdLst>
    <p:sldLayoutId id="2147484422" r:id="rId1"/>
    <p:sldLayoutId id="2147484423" r:id="rId2"/>
    <p:sldLayoutId id="2147484424" r:id="rId3"/>
    <p:sldLayoutId id="2147484425" r:id="rId4"/>
    <p:sldLayoutId id="2147484426" r:id="rId5"/>
    <p:sldLayoutId id="2147484427" r:id="rId6"/>
    <p:sldLayoutId id="2147484428" r:id="rId7"/>
    <p:sldLayoutId id="2147484429" r:id="rId8"/>
    <p:sldLayoutId id="2147484430" r:id="rId9"/>
    <p:sldLayoutId id="2147484431" r:id="rId10"/>
    <p:sldLayoutId id="2147484432" r:id="rId11"/>
    <p:sldLayoutId id="2147484433" r:id="rId12"/>
    <p:sldLayoutId id="2147484434" r:id="rId13"/>
    <p:sldLayoutId id="2147484435"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10/8/2025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304786758"/>
      </p:ext>
    </p:extLst>
  </p:cSld>
  <p:clrMap bg1="dk1" tx1="lt1" bg2="dk2" tx2="lt2" accent1="accent1" accent2="accent2" accent3="accent3" accent4="accent4" accent5="accent5" accent6="accent6" hlink="hlink" folHlink="folHlink"/>
  <p:sldLayoutIdLst>
    <p:sldLayoutId id="2147484475" r:id="rId1"/>
    <p:sldLayoutId id="2147484476" r:id="rId2"/>
    <p:sldLayoutId id="2147484477" r:id="rId3"/>
    <p:sldLayoutId id="2147484478" r:id="rId4"/>
    <p:sldLayoutId id="2147484479" r:id="rId5"/>
    <p:sldLayoutId id="2147484480" r:id="rId6"/>
    <p:sldLayoutId id="2147484481" r:id="rId7"/>
    <p:sldLayoutId id="2147484482" r:id="rId8"/>
    <p:sldLayoutId id="2147484483" r:id="rId9"/>
    <p:sldLayoutId id="2147484484" r:id="rId10"/>
    <p:sldLayoutId id="2147484485" r:id="rId11"/>
    <p:sldLayoutId id="2147484486" r:id="rId12"/>
    <p:sldLayoutId id="2147484487" r:id="rId13"/>
    <p:sldLayoutId id="2147484488" r:id="rId14"/>
    <p:sldLayoutId id="2147484489" r:id="rId15"/>
    <p:sldLayoutId id="2147484490" r:id="rId16"/>
    <p:sldLayoutId id="2147484491"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10/8/2025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381041281"/>
      </p:ext>
    </p:extLst>
  </p:cSld>
  <p:clrMap bg1="dk1" tx1="lt1" bg2="dk2" tx2="lt2" accent1="accent1" accent2="accent2" accent3="accent3" accent4="accent4" accent5="accent5" accent6="accent6" hlink="hlink" folHlink="folHlink"/>
  <p:sldLayoutIdLst>
    <p:sldLayoutId id="2147484493" r:id="rId1"/>
    <p:sldLayoutId id="2147484494" r:id="rId2"/>
    <p:sldLayoutId id="2147484495" r:id="rId3"/>
    <p:sldLayoutId id="2147484496" r:id="rId4"/>
    <p:sldLayoutId id="2147484497" r:id="rId5"/>
    <p:sldLayoutId id="2147484498" r:id="rId6"/>
    <p:sldLayoutId id="2147484499" r:id="rId7"/>
    <p:sldLayoutId id="2147484500" r:id="rId8"/>
    <p:sldLayoutId id="2147484501" r:id="rId9"/>
    <p:sldLayoutId id="2147484502" r:id="rId10"/>
    <p:sldLayoutId id="2147484503" r:id="rId11"/>
    <p:sldLayoutId id="2147484504" r:id="rId12"/>
    <p:sldLayoutId id="2147484505" r:id="rId13"/>
    <p:sldLayoutId id="2147484506" r:id="rId14"/>
    <p:sldLayoutId id="2147484507" r:id="rId15"/>
    <p:sldLayoutId id="2147484508" r:id="rId16"/>
    <p:sldLayoutId id="214748450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10/8/2025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872461080"/>
      </p:ext>
    </p:extLst>
  </p:cSld>
  <p:clrMap bg1="dk1" tx1="lt1" bg2="dk2" tx2="lt2" accent1="accent1" accent2="accent2" accent3="accent3" accent4="accent4" accent5="accent5" accent6="accent6" hlink="hlink" folHlink="folHlink"/>
  <p:sldLayoutIdLst>
    <p:sldLayoutId id="2147484511" r:id="rId1"/>
    <p:sldLayoutId id="2147484512" r:id="rId2"/>
    <p:sldLayoutId id="2147484513" r:id="rId3"/>
    <p:sldLayoutId id="2147484514" r:id="rId4"/>
    <p:sldLayoutId id="2147484515" r:id="rId5"/>
    <p:sldLayoutId id="2147484516" r:id="rId6"/>
    <p:sldLayoutId id="2147484517" r:id="rId7"/>
    <p:sldLayoutId id="2147484518" r:id="rId8"/>
    <p:sldLayoutId id="2147484519" r:id="rId9"/>
    <p:sldLayoutId id="2147484520" r:id="rId10"/>
    <p:sldLayoutId id="2147484521" r:id="rId11"/>
    <p:sldLayoutId id="2147484522" r:id="rId12"/>
    <p:sldLayoutId id="2147484523" r:id="rId13"/>
    <p:sldLayoutId id="2147484524" r:id="rId14"/>
    <p:sldLayoutId id="2147484525" r:id="rId15"/>
    <p:sldLayoutId id="2147484526" r:id="rId16"/>
    <p:sldLayoutId id="2147484527"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10/8/2025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883851002"/>
      </p:ext>
    </p:extLst>
  </p:cSld>
  <p:clrMap bg1="dk1" tx1="lt1" bg2="dk2" tx2="lt2" accent1="accent1" accent2="accent2" accent3="accent3" accent4="accent4" accent5="accent5" accent6="accent6" hlink="hlink" folHlink="folHlink"/>
  <p:sldLayoutIdLst>
    <p:sldLayoutId id="2147484529" r:id="rId1"/>
    <p:sldLayoutId id="2147484530" r:id="rId2"/>
    <p:sldLayoutId id="2147484531" r:id="rId3"/>
    <p:sldLayoutId id="2147484532" r:id="rId4"/>
    <p:sldLayoutId id="2147484533" r:id="rId5"/>
    <p:sldLayoutId id="2147484534" r:id="rId6"/>
    <p:sldLayoutId id="2147484535" r:id="rId7"/>
    <p:sldLayoutId id="2147484536" r:id="rId8"/>
    <p:sldLayoutId id="2147484537" r:id="rId9"/>
    <p:sldLayoutId id="2147484538" r:id="rId10"/>
    <p:sldLayoutId id="2147484539" r:id="rId11"/>
    <p:sldLayoutId id="2147484540" r:id="rId12"/>
    <p:sldLayoutId id="2147484541" r:id="rId13"/>
    <p:sldLayoutId id="2147484542" r:id="rId14"/>
    <p:sldLayoutId id="2147484543" r:id="rId15"/>
    <p:sldLayoutId id="2147484544" r:id="rId16"/>
    <p:sldLayoutId id="2147484545"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98.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hyperlink" Target="https://creativecommons.org/licenses/by-nc-sa/3.0/" TargetMode="External"/><Relationship Id="rId2" Type="http://schemas.openxmlformats.org/officeDocument/2006/relationships/image" Target="../media/image9.png"/><Relationship Id="rId1" Type="http://schemas.openxmlformats.org/officeDocument/2006/relationships/slideLayout" Target="../slideLayouts/slideLayout232.xml"/><Relationship Id="rId6" Type="http://schemas.openxmlformats.org/officeDocument/2006/relationships/hyperlink" Target="https://www.navigaweb.net/2014/02/microsoft-office-online-sito-gratuito.html" TargetMode="External"/><Relationship Id="rId5" Type="http://schemas.openxmlformats.org/officeDocument/2006/relationships/image" Target="../media/image13.jp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hyperlink" Target="https://tr.pinterest.com/pin/584271751695524649/"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4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3.png"/><Relationship Id="rId7" Type="http://schemas.openxmlformats.org/officeDocument/2006/relationships/diagramQuickStyle" Target="../diagrams/quickStyle2.xml"/><Relationship Id="rId2" Type="http://schemas.openxmlformats.org/officeDocument/2006/relationships/image" Target="../media/image9.png"/><Relationship Id="rId1" Type="http://schemas.openxmlformats.org/officeDocument/2006/relationships/slideLayout" Target="../slideLayouts/slideLayout213.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4.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0.png"/><Relationship Id="rId7" Type="http://schemas.openxmlformats.org/officeDocument/2006/relationships/diagramQuickStyle" Target="../diagrams/quickStyle3.xml"/><Relationship Id="rId2" Type="http://schemas.openxmlformats.org/officeDocument/2006/relationships/image" Target="../media/image9.png"/><Relationship Id="rId1" Type="http://schemas.openxmlformats.org/officeDocument/2006/relationships/slideLayout" Target="../slideLayouts/slideLayout196.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1.png"/><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9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99.xml"/><Relationship Id="rId4" Type="http://schemas.openxmlformats.org/officeDocument/2006/relationships/image" Target="../media/image51.jp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9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3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5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0.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6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65.xml"/><Relationship Id="rId5" Type="http://schemas.openxmlformats.org/officeDocument/2006/relationships/image" Target="../media/image76.svg"/><Relationship Id="rId4" Type="http://schemas.openxmlformats.org/officeDocument/2006/relationships/image" Target="../media/image75.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6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2.xml"/></Relationships>
</file>

<file path=ppt/slides/_rels/slide18.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4.xml"/><Relationship Id="rId1" Type="http://schemas.openxmlformats.org/officeDocument/2006/relationships/slideLayout" Target="../slideLayouts/slideLayout12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5.xml"/><Relationship Id="rId1" Type="http://schemas.openxmlformats.org/officeDocument/2006/relationships/slideLayout" Target="../slideLayouts/slideLayout15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8.jpeg"/><Relationship Id="rId7" Type="http://schemas.openxmlformats.org/officeDocument/2006/relationships/diagramColors" Target="../diagrams/colors11.xml"/><Relationship Id="rId2" Type="http://schemas.openxmlformats.org/officeDocument/2006/relationships/notesSlide" Target="../notesSlides/notesSlide6.xml"/><Relationship Id="rId1" Type="http://schemas.openxmlformats.org/officeDocument/2006/relationships/slideLayout" Target="../slideLayouts/slideLayout140.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8.xml"/></Relationships>
</file>

<file path=ppt/slides/_rels/slide22.xml.rels><?xml version="1.0" encoding="UTF-8" standalone="yes"?>
<Relationships xmlns="http://schemas.openxmlformats.org/package/2006/relationships"><Relationship Id="rId3" Type="http://schemas.openxmlformats.org/officeDocument/2006/relationships/hyperlink" Target="https://www.housinglin.org.uk/News/The-Impact-of-Technology-in-Adult-Social-Care-Provider-Services/" TargetMode="External"/><Relationship Id="rId2" Type="http://schemas.openxmlformats.org/officeDocument/2006/relationships/hyperlink" Target="https://www.digitalhealth.net/2023/04/government-failing-to-meet-its-digital-commitments-to-social-care/" TargetMode="External"/><Relationship Id="rId1" Type="http://schemas.openxmlformats.org/officeDocument/2006/relationships/slideLayout" Target="../slideLayouts/slideLayout182.xml"/></Relationships>
</file>

<file path=ppt/slides/_rels/slide23.xml.rels><?xml version="1.0" encoding="UTF-8" standalone="yes"?>
<Relationships xmlns="http://schemas.openxmlformats.org/package/2006/relationships"><Relationship Id="rId3" Type="http://schemas.openxmlformats.org/officeDocument/2006/relationships/image" Target="../media/image93.jpg"/><Relationship Id="rId2" Type="http://schemas.openxmlformats.org/officeDocument/2006/relationships/image" Target="../media/image92.jpeg"/><Relationship Id="rId1" Type="http://schemas.openxmlformats.org/officeDocument/2006/relationships/slideLayout" Target="../slideLayouts/slideLayout108.xml"/></Relationships>
</file>

<file path=ppt/slides/_rels/slide24.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10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01.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6.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10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104.jpeg"/><Relationship Id="rId2" Type="http://schemas.openxmlformats.org/officeDocument/2006/relationships/diagramData" Target="../diagrams/data13.xml"/><Relationship Id="rId1" Type="http://schemas.openxmlformats.org/officeDocument/2006/relationships/slideLayout" Target="../slideLayouts/slideLayout101.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1.xml"/></Relationships>
</file>

<file path=ppt/slides/_rels/slide29.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101.xml"/></Relationships>
</file>

<file path=ppt/slides/_rels/slide30.xml.rels><?xml version="1.0" encoding="UTF-8" standalone="yes"?>
<Relationships xmlns="http://schemas.openxmlformats.org/package/2006/relationships"><Relationship Id="rId2" Type="http://schemas.openxmlformats.org/officeDocument/2006/relationships/hyperlink" Target="https://ecerttraining.co.uk/resources/10-best-practices-for-care-home-record-compliance/" TargetMode="External"/><Relationship Id="rId1" Type="http://schemas.openxmlformats.org/officeDocument/2006/relationships/slideLayout" Target="../slideLayouts/slideLayout10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731F4-9F7E-92F5-DFDA-1F1476755703}"/>
              </a:ext>
            </a:extLst>
          </p:cNvPr>
          <p:cNvSpPr>
            <a:spLocks noGrp="1"/>
          </p:cNvSpPr>
          <p:nvPr>
            <p:ph type="title"/>
          </p:nvPr>
        </p:nvSpPr>
        <p:spPr>
          <a:xfrm>
            <a:off x="556754" y="474055"/>
            <a:ext cx="5980538" cy="1507584"/>
          </a:xfrm>
        </p:spPr>
        <p:txBody>
          <a:bodyPr vert="horz" lIns="91440" tIns="45720" rIns="91440" bIns="45720" rtlCol="0" anchor="ctr">
            <a:normAutofit fontScale="90000"/>
          </a:bodyPr>
          <a:lstStyle/>
          <a:p>
            <a:pPr marL="171450" indent="-171450"/>
            <a:r>
              <a:rPr lang="en-US" sz="1600" b="1">
                <a:latin typeface="Bookman Old Style"/>
              </a:rPr>
              <a:t>University of Wales Trinity Saint David (Birmingham)</a:t>
            </a:r>
            <a:br>
              <a:rPr lang="en-US" sz="1600" b="1">
                <a:latin typeface="Bookman Old Style"/>
              </a:rPr>
            </a:br>
            <a:br>
              <a:rPr lang="en-US" sz="1600">
                <a:latin typeface="Bookman Old Style"/>
              </a:rPr>
            </a:br>
            <a:br>
              <a:rPr lang="en-US" sz="1300"/>
            </a:br>
            <a:r>
              <a:rPr lang="en-US" sz="1300" b="1">
                <a:latin typeface="Bierstadt Display"/>
              </a:rPr>
              <a:t>Program: Certificate of Higher Education Skills for Workplace (Health and Social Care) </a:t>
            </a:r>
            <a:br>
              <a:rPr lang="en-US" sz="1300" b="1">
                <a:latin typeface="Bierstadt Display"/>
              </a:rPr>
            </a:br>
            <a:r>
              <a:rPr lang="en-US" sz="1300" b="1">
                <a:latin typeface="Bierstadt Display"/>
              </a:rPr>
              <a:t>Module: Digital Skills And Research Methods</a:t>
            </a:r>
            <a:br>
              <a:rPr lang="en-US" sz="1300" b="1">
                <a:latin typeface="Bierstadt Display"/>
              </a:rPr>
            </a:br>
            <a:r>
              <a:rPr lang="en-US" sz="1300" b="1">
                <a:latin typeface="Bierstadt Display"/>
              </a:rPr>
              <a:t>Module Code: LCHS4007</a:t>
            </a:r>
            <a:br>
              <a:rPr lang="en-US" sz="1300" b="1">
                <a:latin typeface="Bierstadt Display"/>
              </a:rPr>
            </a:br>
            <a:r>
              <a:rPr lang="en-US" sz="1300" b="1">
                <a:latin typeface="Bierstadt Display"/>
              </a:rPr>
              <a:t>Sunrise Residential Care Home Digital Tools </a:t>
            </a:r>
            <a:br>
              <a:rPr lang="en-US" sz="900" b="1"/>
            </a:br>
            <a:endParaRPr lang="en-US" sz="900" b="1" dirty="0"/>
          </a:p>
        </p:txBody>
      </p:sp>
      <p:sp>
        <p:nvSpPr>
          <p:cNvPr id="10" name="Text Placeholder 3">
            <a:extLst>
              <a:ext uri="{FF2B5EF4-FFF2-40B4-BE49-F238E27FC236}">
                <a16:creationId xmlns:a16="http://schemas.microsoft.com/office/drawing/2014/main" id="{BC808433-41FD-0B38-052B-7FC42E154EE3}"/>
              </a:ext>
            </a:extLst>
          </p:cNvPr>
          <p:cNvSpPr>
            <a:spLocks noGrp="1"/>
          </p:cNvSpPr>
          <p:nvPr>
            <p:ph type="body" sz="half" idx="2"/>
          </p:nvPr>
        </p:nvSpPr>
        <p:spPr>
          <a:xfrm>
            <a:off x="680321" y="2336873"/>
            <a:ext cx="6423211" cy="3599316"/>
          </a:xfrm>
        </p:spPr>
        <p:txBody>
          <a:bodyPr vert="horz" lIns="91440" tIns="45720" rIns="91440" bIns="45720" rtlCol="0">
            <a:normAutofit/>
          </a:bodyPr>
          <a:lstStyle/>
          <a:p>
            <a:pPr indent="-228600">
              <a:buFont typeface="Arial" panose="020B0604020202020204" pitchFamily="34" charset="0"/>
              <a:buChar char="•"/>
            </a:pPr>
            <a:r>
              <a:rPr lang="en-US" sz="2000"/>
              <a:t>Group Members: SEP 25 UWTSD LCHS4007</a:t>
            </a:r>
          </a:p>
          <a:p>
            <a:pPr indent="-228600">
              <a:buFont typeface="Arial" panose="020B0604020202020204" pitchFamily="34" charset="0"/>
              <a:buChar char="•"/>
            </a:pPr>
            <a:r>
              <a:rPr lang="en-US" sz="2000"/>
              <a:t>OLUWATOYIN RUTH SALU: 2508698</a:t>
            </a:r>
          </a:p>
          <a:p>
            <a:pPr indent="-228600">
              <a:buFont typeface="Arial" panose="020B0604020202020204" pitchFamily="34" charset="0"/>
              <a:buChar char="•"/>
            </a:pPr>
            <a:r>
              <a:rPr lang="en-US" sz="2000"/>
              <a:t>SANSHA NASTASIA: 2508270</a:t>
            </a:r>
          </a:p>
          <a:p>
            <a:pPr indent="-228600">
              <a:buFont typeface="Arial" panose="020B0604020202020204" pitchFamily="34" charset="0"/>
              <a:buChar char="•"/>
            </a:pPr>
            <a:r>
              <a:rPr lang="en-US" sz="2000"/>
              <a:t>JONI ROBAROBALEVU: 2512324</a:t>
            </a:r>
          </a:p>
          <a:p>
            <a:pPr indent="-228600">
              <a:buFont typeface="Arial" panose="020B0604020202020204" pitchFamily="34" charset="0"/>
              <a:buChar char="•"/>
            </a:pPr>
            <a:r>
              <a:rPr lang="en-US" sz="2000"/>
              <a:t>SHANETTE ANTANETTE: 2509177 </a:t>
            </a:r>
          </a:p>
          <a:p>
            <a:pPr indent="-228600">
              <a:buFont typeface="Arial" panose="020B0604020202020204" pitchFamily="34" charset="0"/>
              <a:buChar char="•"/>
            </a:pPr>
            <a:endParaRPr lang="en-US" sz="2000"/>
          </a:p>
          <a:p>
            <a:pPr indent="-228600">
              <a:buFont typeface="Arial" panose="020B0604020202020204" pitchFamily="34" charset="0"/>
              <a:buChar char="•"/>
            </a:pPr>
            <a:r>
              <a:rPr lang="en-US" sz="2000"/>
              <a:t>LECTURER NAME: MASUD SIDDIQUI</a:t>
            </a:r>
          </a:p>
        </p:txBody>
      </p:sp>
      <p:pic>
        <p:nvPicPr>
          <p:cNvPr id="6" name="Picture 5" descr="A group of people posing for a photo&#10;&#10;AI-generated content may be incorrect.">
            <a:extLst>
              <a:ext uri="{FF2B5EF4-FFF2-40B4-BE49-F238E27FC236}">
                <a16:creationId xmlns:a16="http://schemas.microsoft.com/office/drawing/2014/main" id="{B6A52BE4-D827-8CEC-E7C3-5134BEA399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1560" y="2508797"/>
            <a:ext cx="5184396" cy="3888297"/>
          </a:xfrm>
          <a:prstGeom prst="rect">
            <a:avLst/>
          </a:prstGeom>
        </p:spPr>
      </p:pic>
    </p:spTree>
    <p:extLst>
      <p:ext uri="{BB962C8B-B14F-4D97-AF65-F5344CB8AC3E}">
        <p14:creationId xmlns:p14="http://schemas.microsoft.com/office/powerpoint/2010/main" val="1827902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9" name="Freeform: Shape 7">
            <a:extLst>
              <a:ext uri="{FF2B5EF4-FFF2-40B4-BE49-F238E27FC236}">
                <a16:creationId xmlns:a16="http://schemas.microsoft.com/office/drawing/2014/main" id="{454915C5-707B-4B29-9E6B-116367F84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0191" cy="6858000"/>
          </a:xfrm>
          <a:custGeom>
            <a:avLst/>
            <a:gdLst>
              <a:gd name="connsiteX0" fmla="*/ 1 w 4061802"/>
              <a:gd name="connsiteY0" fmla="*/ 0 h 6858000"/>
              <a:gd name="connsiteX1" fmla="*/ 4059081 w 4061802"/>
              <a:gd name="connsiteY1" fmla="*/ 0 h 6858000"/>
              <a:gd name="connsiteX2" fmla="*/ 4059081 w 4061802"/>
              <a:gd name="connsiteY2" fmla="*/ 2339825 h 6858000"/>
              <a:gd name="connsiteX3" fmla="*/ 4061802 w 4061802"/>
              <a:gd name="connsiteY3" fmla="*/ 2339683 h 6858000"/>
              <a:gd name="connsiteX4" fmla="*/ 4061802 w 4061802"/>
              <a:gd name="connsiteY4" fmla="*/ 3776054 h 6858000"/>
              <a:gd name="connsiteX5" fmla="*/ 4059081 w 4061802"/>
              <a:gd name="connsiteY5" fmla="*/ 3776199 h 6858000"/>
              <a:gd name="connsiteX6" fmla="*/ 4059081 w 4061802"/>
              <a:gd name="connsiteY6" fmla="*/ 6858000 h 6858000"/>
              <a:gd name="connsiteX7" fmla="*/ 1 w 4061802"/>
              <a:gd name="connsiteY7" fmla="*/ 6858000 h 6858000"/>
              <a:gd name="connsiteX8" fmla="*/ 1 w 4061802"/>
              <a:gd name="connsiteY8" fmla="*/ 3992604 h 6858000"/>
              <a:gd name="connsiteX9" fmla="*/ 0 w 4061802"/>
              <a:gd name="connsiteY9" fmla="*/ 3992604 h 6858000"/>
              <a:gd name="connsiteX10" fmla="*/ 0 w 4061802"/>
              <a:gd name="connsiteY10" fmla="*/ 2552279 h 6858000"/>
              <a:gd name="connsiteX11" fmla="*/ 1 w 4061802"/>
              <a:gd name="connsiteY11" fmla="*/ 255227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61802" h="6858000">
                <a:moveTo>
                  <a:pt x="1" y="0"/>
                </a:moveTo>
                <a:lnTo>
                  <a:pt x="4059081" y="0"/>
                </a:lnTo>
                <a:lnTo>
                  <a:pt x="4059081" y="2339825"/>
                </a:lnTo>
                <a:lnTo>
                  <a:pt x="4061802" y="2339683"/>
                </a:lnTo>
                <a:lnTo>
                  <a:pt x="4061802" y="3776054"/>
                </a:lnTo>
                <a:lnTo>
                  <a:pt x="4059081" y="3776199"/>
                </a:lnTo>
                <a:lnTo>
                  <a:pt x="4059081" y="6858000"/>
                </a:lnTo>
                <a:lnTo>
                  <a:pt x="1" y="6858000"/>
                </a:lnTo>
                <a:lnTo>
                  <a:pt x="1" y="3992604"/>
                </a:lnTo>
                <a:lnTo>
                  <a:pt x="0" y="3992604"/>
                </a:lnTo>
                <a:lnTo>
                  <a:pt x="0" y="2552279"/>
                </a:lnTo>
                <a:lnTo>
                  <a:pt x="1" y="2552279"/>
                </a:lnTo>
                <a:close/>
              </a:path>
            </a:pathLst>
          </a:custGeom>
          <a:gradFill flip="none" rotWithShape="1">
            <a:gsLst>
              <a:gs pos="34000">
                <a:schemeClr val="accent1"/>
              </a:gs>
              <a:gs pos="100000">
                <a:schemeClr val="accent1">
                  <a:lumMod val="50000"/>
                </a:schemeClr>
              </a:gs>
            </a:gsLst>
            <a:lin ang="3600000" scaled="0"/>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26B8E032-9914-4C00-B51A-C2DA16271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1733" cy="6858000"/>
          </a:xfrm>
          <a:prstGeom prst="rect">
            <a:avLst/>
          </a:prstGeom>
          <a:solidFill>
            <a:schemeClr val="accent1">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Freeform: Shape 11">
            <a:extLst>
              <a:ext uri="{FF2B5EF4-FFF2-40B4-BE49-F238E27FC236}">
                <a16:creationId xmlns:a16="http://schemas.microsoft.com/office/drawing/2014/main" id="{43B4841E-E6B6-48C3-BA02-F73659C6D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1802" y="1"/>
            <a:ext cx="8130198" cy="6857999"/>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18C1F76-4EB3-D14C-543E-6CBA700A916B}"/>
              </a:ext>
            </a:extLst>
          </p:cNvPr>
          <p:cNvSpPr>
            <a:spLocks noGrp="1"/>
          </p:cNvSpPr>
          <p:nvPr>
            <p:ph type="ctrTitle"/>
          </p:nvPr>
        </p:nvSpPr>
        <p:spPr>
          <a:xfrm>
            <a:off x="4552792" y="1213758"/>
            <a:ext cx="6093596" cy="4430485"/>
          </a:xfrm>
        </p:spPr>
        <p:txBody>
          <a:bodyPr anchor="ctr">
            <a:normAutofit/>
          </a:bodyPr>
          <a:lstStyle/>
          <a:p>
            <a:pPr algn="l"/>
            <a:r>
              <a:rPr lang="en-GB" sz="6600"/>
              <a:t>INTRODUCTION </a:t>
            </a:r>
          </a:p>
        </p:txBody>
      </p:sp>
      <p:sp>
        <p:nvSpPr>
          <p:cNvPr id="3" name="Subtitle 2">
            <a:extLst>
              <a:ext uri="{FF2B5EF4-FFF2-40B4-BE49-F238E27FC236}">
                <a16:creationId xmlns:a16="http://schemas.microsoft.com/office/drawing/2014/main" id="{FC508C43-D190-65A7-0131-7E3E9EE3BCF2}"/>
              </a:ext>
            </a:extLst>
          </p:cNvPr>
          <p:cNvSpPr>
            <a:spLocks noGrp="1"/>
          </p:cNvSpPr>
          <p:nvPr>
            <p:ph type="subTitle" idx="1"/>
          </p:nvPr>
        </p:nvSpPr>
        <p:spPr>
          <a:xfrm>
            <a:off x="661328" y="1213758"/>
            <a:ext cx="3078739" cy="4430485"/>
          </a:xfrm>
        </p:spPr>
        <p:txBody>
          <a:bodyPr anchor="ctr">
            <a:normAutofit fontScale="85000" lnSpcReduction="10000"/>
          </a:bodyPr>
          <a:lstStyle/>
          <a:p>
            <a:pPr algn="l">
              <a:lnSpc>
                <a:spcPct val="110000"/>
              </a:lnSpc>
            </a:pPr>
            <a:r>
              <a:rPr lang="en-GB" sz="2000" dirty="0">
                <a:solidFill>
                  <a:srgbClr val="FFFFFF"/>
                </a:solidFill>
              </a:rPr>
              <a:t>My name is Oluwatoyin Ruth Salu, with student number 2508698. I am in group B of lchs4007. I’ll be explaining on how Power point is used efficiently to complete task within the Sunrise Residential Care home.</a:t>
            </a:r>
          </a:p>
          <a:p>
            <a:pPr algn="l">
              <a:lnSpc>
                <a:spcPct val="110000"/>
              </a:lnSpc>
            </a:pPr>
            <a:r>
              <a:rPr lang="en-GB" sz="2000" dirty="0">
                <a:solidFill>
                  <a:srgbClr val="FFFFFF"/>
                </a:solidFill>
              </a:rPr>
              <a:t>I will discuss briefly on the benefits and limitations of using Power point as a tool in sunrise residential care home.  </a:t>
            </a:r>
          </a:p>
          <a:p>
            <a:pPr algn="l">
              <a:lnSpc>
                <a:spcPct val="110000"/>
              </a:lnSpc>
            </a:pPr>
            <a:r>
              <a:rPr lang="en-GB" sz="2000" dirty="0">
                <a:solidFill>
                  <a:srgbClr val="FFFFFF"/>
                </a:solidFill>
              </a:rPr>
              <a:t>Also, on how to overcome the limitations. </a:t>
            </a:r>
          </a:p>
        </p:txBody>
      </p:sp>
    </p:spTree>
    <p:extLst>
      <p:ext uri="{BB962C8B-B14F-4D97-AF65-F5344CB8AC3E}">
        <p14:creationId xmlns:p14="http://schemas.microsoft.com/office/powerpoint/2010/main" val="1440563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1" name="Picture 50">
            <a:extLst>
              <a:ext uri="{FF2B5EF4-FFF2-40B4-BE49-F238E27FC236}">
                <a16:creationId xmlns:a16="http://schemas.microsoft.com/office/drawing/2014/main" id="{224C28B3-E902-49D1-98A0-582D277A0E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46" name="Picture 45">
            <a:extLst>
              <a:ext uri="{FF2B5EF4-FFF2-40B4-BE49-F238E27FC236}">
                <a16:creationId xmlns:a16="http://schemas.microsoft.com/office/drawing/2014/main" id="{F3A6C14C-E755-4A02-821B-6EA2D4C9F2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55" name="Rectangle 54">
            <a:extLst>
              <a:ext uri="{FF2B5EF4-FFF2-40B4-BE49-F238E27FC236}">
                <a16:creationId xmlns:a16="http://schemas.microsoft.com/office/drawing/2014/main" id="{6478287C-E119-4E9C-95B0-518478BD9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7" name="Rectangle 56">
            <a:extLst>
              <a:ext uri="{FF2B5EF4-FFF2-40B4-BE49-F238E27FC236}">
                <a16:creationId xmlns:a16="http://schemas.microsoft.com/office/drawing/2014/main" id="{EA4A294F-6D36-425B-8632-27FD6A284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59" name="Rectangle 58">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 name="Picture 60">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3" name="Rectangle 62">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3664539-FB6E-937A-08A1-A07F0C1AA5C8}"/>
              </a:ext>
            </a:extLst>
          </p:cNvPr>
          <p:cNvSpPr>
            <a:spLocks noGrp="1"/>
          </p:cNvSpPr>
          <p:nvPr>
            <p:ph type="title"/>
          </p:nvPr>
        </p:nvSpPr>
        <p:spPr>
          <a:xfrm>
            <a:off x="680321" y="753228"/>
            <a:ext cx="7087552" cy="1080938"/>
          </a:xfrm>
        </p:spPr>
        <p:txBody>
          <a:bodyPr vert="horz" lIns="91440" tIns="45720" rIns="91440" bIns="45720" rtlCol="0" anchor="ctr">
            <a:normAutofit/>
          </a:bodyPr>
          <a:lstStyle/>
          <a:p>
            <a:r>
              <a:rPr lang="en-US"/>
              <a:t>Introduction to care home digital tools/software </a:t>
            </a:r>
          </a:p>
        </p:txBody>
      </p:sp>
      <p:pic>
        <p:nvPicPr>
          <p:cNvPr id="67" name="Picture 66">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737C7FF0-F70D-EEEB-C5F9-4681B54E82C1}"/>
              </a:ext>
            </a:extLst>
          </p:cNvPr>
          <p:cNvSpPr>
            <a:spLocks noGrp="1"/>
          </p:cNvSpPr>
          <p:nvPr>
            <p:ph sz="half" idx="1"/>
          </p:nvPr>
        </p:nvSpPr>
        <p:spPr>
          <a:xfrm>
            <a:off x="680321" y="2336873"/>
            <a:ext cx="6423211" cy="3599316"/>
          </a:xfrm>
        </p:spPr>
        <p:txBody>
          <a:bodyPr vert="horz" lIns="91440" tIns="45720" rIns="91440" bIns="45720" rtlCol="0">
            <a:normAutofit/>
          </a:bodyPr>
          <a:lstStyle/>
          <a:p>
            <a:endParaRPr lang="en-US" sz="1400"/>
          </a:p>
          <a:p>
            <a:r>
              <a:rPr lang="en-US" sz="1400"/>
              <a:t>Good day everyone, today I’ll be discussing about MS365 apps (power point) the benefits, limitations and how it been used at Sunrise care home.</a:t>
            </a:r>
          </a:p>
          <a:p>
            <a:endParaRPr lang="en-US" sz="1400"/>
          </a:p>
          <a:p>
            <a:r>
              <a:rPr lang="en-US" sz="1400"/>
              <a:t>Digital tools controls all the aspects of a care home to change from paper system, which enhance the effectiveness of managing daily task.</a:t>
            </a:r>
          </a:p>
          <a:p>
            <a:r>
              <a:rPr lang="en-US" sz="1400"/>
              <a:t>MS 365 application for care home gives the abilities to control health data at range and make it easy for care home organisation like “SUNRISE” to develop the staff knowledge, also to support the security of healthcare data. </a:t>
            </a:r>
          </a:p>
          <a:p>
            <a:r>
              <a:rPr lang="en-US" sz="1400"/>
              <a:t>This slides covers the ms365 apps, collaboration tools, digital literacy and digital safety practices.</a:t>
            </a:r>
          </a:p>
          <a:p>
            <a:endParaRPr lang="en-US" sz="1400"/>
          </a:p>
          <a:p>
            <a:pPr marL="0"/>
            <a:endParaRPr lang="en-US" sz="1400"/>
          </a:p>
        </p:txBody>
      </p:sp>
      <p:pic>
        <p:nvPicPr>
          <p:cNvPr id="43" name="Picture 42" descr="A screenshot of a computer&#10;&#10;AI-generated content may be incorrect.">
            <a:extLst>
              <a:ext uri="{FF2B5EF4-FFF2-40B4-BE49-F238E27FC236}">
                <a16:creationId xmlns:a16="http://schemas.microsoft.com/office/drawing/2014/main" id="{9F094844-C615-308A-1F42-D74F81EECD9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187091" y="1940075"/>
            <a:ext cx="3358478" cy="2977850"/>
          </a:xfrm>
          <a:prstGeom prst="rect">
            <a:avLst/>
          </a:prstGeom>
          <a:noFill/>
          <a:ln>
            <a:noFill/>
          </a:ln>
          <a:effectLst>
            <a:outerShdw blurRad="76200" dist="63500" dir="5040000" algn="tl" rotWithShape="0">
              <a:srgbClr val="000000">
                <a:alpha val="41000"/>
              </a:srgbClr>
            </a:outerShdw>
          </a:effectLst>
        </p:spPr>
      </p:pic>
      <p:sp>
        <p:nvSpPr>
          <p:cNvPr id="44" name="TextBox 43">
            <a:extLst>
              <a:ext uri="{FF2B5EF4-FFF2-40B4-BE49-F238E27FC236}">
                <a16:creationId xmlns:a16="http://schemas.microsoft.com/office/drawing/2014/main" id="{6DD690FC-11D8-615F-C2F6-30EF998F317E}"/>
              </a:ext>
            </a:extLst>
          </p:cNvPr>
          <p:cNvSpPr txBox="1"/>
          <p:nvPr/>
        </p:nvSpPr>
        <p:spPr>
          <a:xfrm>
            <a:off x="8874646" y="4717870"/>
            <a:ext cx="2670923"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6" tooltip="https://www.navigaweb.net/2014/02/microsoft-office-online-sito-gratuito.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Tree>
    <p:extLst>
      <p:ext uri="{BB962C8B-B14F-4D97-AF65-F5344CB8AC3E}">
        <p14:creationId xmlns:p14="http://schemas.microsoft.com/office/powerpoint/2010/main" val="4132492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C5345-3F5D-3F98-6B95-4EDA134635FB}"/>
              </a:ext>
            </a:extLst>
          </p:cNvPr>
          <p:cNvSpPr>
            <a:spLocks noGrp="1"/>
          </p:cNvSpPr>
          <p:nvPr>
            <p:ph type="title"/>
          </p:nvPr>
        </p:nvSpPr>
        <p:spPr>
          <a:xfrm>
            <a:off x="640080" y="325369"/>
            <a:ext cx="4368602" cy="1956841"/>
          </a:xfrm>
        </p:spPr>
        <p:txBody>
          <a:bodyPr anchor="b">
            <a:normAutofit/>
          </a:bodyPr>
          <a:lstStyle/>
          <a:p>
            <a:r>
              <a:rPr lang="en-GB" sz="3000" dirty="0"/>
              <a:t>Using power point as a MS 365 application at Sunrise residential care home </a:t>
            </a:r>
          </a:p>
        </p:txBody>
      </p:sp>
      <p:sp>
        <p:nvSpPr>
          <p:cNvPr id="3" name="Content Placeholder 2">
            <a:extLst>
              <a:ext uri="{FF2B5EF4-FFF2-40B4-BE49-F238E27FC236}">
                <a16:creationId xmlns:a16="http://schemas.microsoft.com/office/drawing/2014/main" id="{707CB1B8-6699-3DF3-4ED5-BAA6CBDA1940}"/>
              </a:ext>
            </a:extLst>
          </p:cNvPr>
          <p:cNvSpPr>
            <a:spLocks noGrp="1"/>
          </p:cNvSpPr>
          <p:nvPr>
            <p:ph idx="1"/>
          </p:nvPr>
        </p:nvSpPr>
        <p:spPr>
          <a:xfrm>
            <a:off x="640080" y="2872899"/>
            <a:ext cx="4243589" cy="3320668"/>
          </a:xfrm>
        </p:spPr>
        <p:txBody>
          <a:bodyPr>
            <a:normAutofit fontScale="92500" lnSpcReduction="20000"/>
          </a:bodyPr>
          <a:lstStyle/>
          <a:p>
            <a:pPr marL="0" indent="0">
              <a:buNone/>
            </a:pPr>
            <a:endParaRPr lang="en-GB" sz="2200" dirty="0"/>
          </a:p>
          <a:p>
            <a:pPr marL="0" indent="0">
              <a:buNone/>
            </a:pPr>
            <a:r>
              <a:rPr lang="en-GB" sz="2200" dirty="0"/>
              <a:t>According to visual hackers, (2021),</a:t>
            </a:r>
          </a:p>
          <a:p>
            <a:pPr marL="0" indent="0">
              <a:buNone/>
            </a:pPr>
            <a:r>
              <a:rPr lang="en-GB" sz="2200" dirty="0"/>
              <a:t>Power point is a presentation software built to create slideshows which joins text, pictures, links etc. </a:t>
            </a:r>
          </a:p>
          <a:p>
            <a:pPr marL="0" indent="0">
              <a:buNone/>
            </a:pPr>
            <a:r>
              <a:rPr lang="en-GB" sz="2200" dirty="0"/>
              <a:t>it helps staff in Sunrise care to deliver content in an arranged and interesting manner. </a:t>
            </a:r>
          </a:p>
          <a:p>
            <a:pPr marL="0" indent="0">
              <a:buNone/>
            </a:pPr>
            <a:endParaRPr lang="en-GB" sz="2200" dirty="0"/>
          </a:p>
          <a:p>
            <a:pPr marL="0" indent="0">
              <a:buNone/>
            </a:pPr>
            <a:endParaRPr lang="en-GB" sz="2200" dirty="0"/>
          </a:p>
        </p:txBody>
      </p:sp>
      <p:pic>
        <p:nvPicPr>
          <p:cNvPr id="7" name="Picture 6" descr="A logo of a company&#10;&#10;AI-generated content may be incorrect.">
            <a:extLst>
              <a:ext uri="{FF2B5EF4-FFF2-40B4-BE49-F238E27FC236}">
                <a16:creationId xmlns:a16="http://schemas.microsoft.com/office/drawing/2014/main" id="{74F60F09-E644-F3E3-A1A1-D87B0773395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0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21565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37215-5610-AC02-AC8F-8F79D32576F4}"/>
              </a:ext>
            </a:extLst>
          </p:cNvPr>
          <p:cNvSpPr>
            <a:spLocks noGrp="1"/>
          </p:cNvSpPr>
          <p:nvPr>
            <p:ph type="title"/>
          </p:nvPr>
        </p:nvSpPr>
        <p:spPr>
          <a:xfrm>
            <a:off x="680321" y="753228"/>
            <a:ext cx="9613861" cy="1080938"/>
          </a:xfrm>
        </p:spPr>
        <p:txBody>
          <a:bodyPr>
            <a:normAutofit/>
          </a:bodyPr>
          <a:lstStyle/>
          <a:p>
            <a:r>
              <a:rPr lang="en-GB"/>
              <a:t>How power point is used at sunrise Care      </a:t>
            </a:r>
            <a:br>
              <a:rPr lang="en-GB"/>
            </a:br>
            <a:r>
              <a:rPr lang="en-GB"/>
              <a:t>                                     Home </a:t>
            </a:r>
          </a:p>
        </p:txBody>
      </p:sp>
      <p:graphicFrame>
        <p:nvGraphicFramePr>
          <p:cNvPr id="5" name="Content Placeholder 2">
            <a:extLst>
              <a:ext uri="{FF2B5EF4-FFF2-40B4-BE49-F238E27FC236}">
                <a16:creationId xmlns:a16="http://schemas.microsoft.com/office/drawing/2014/main" id="{836E4FBF-1C08-42A2-C444-DEA9AE3EA964}"/>
              </a:ext>
            </a:extLst>
          </p:cNvPr>
          <p:cNvGraphicFramePr>
            <a:graphicFrameLocks noGrp="1"/>
          </p:cNvGraphicFramePr>
          <p:nvPr>
            <p:ph idx="1"/>
            <p:extLst>
              <p:ext uri="{D42A27DB-BD31-4B8C-83A1-F6EECF244321}">
                <p14:modId xmlns:p14="http://schemas.microsoft.com/office/powerpoint/2010/main" val="3010628204"/>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664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CD6EC5AD-977D-4411-AC6F-5677D6D5CD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Picture 50">
            <a:extLst>
              <a:ext uri="{FF2B5EF4-FFF2-40B4-BE49-F238E27FC236}">
                <a16:creationId xmlns:a16="http://schemas.microsoft.com/office/drawing/2014/main" id="{83DC4F7D-6CBC-4B88-80C9-3E5BBFA8D7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2" name="Rectangle 51">
            <a:extLst>
              <a:ext uri="{FF2B5EF4-FFF2-40B4-BE49-F238E27FC236}">
                <a16:creationId xmlns:a16="http://schemas.microsoft.com/office/drawing/2014/main" id="{1F5CD2AA-865E-46EF-BE02-B7F59735C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557357"/>
            <a:ext cx="8978671"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CF635C6-650E-494C-2B5C-91E22B2CD4F3}"/>
              </a:ext>
            </a:extLst>
          </p:cNvPr>
          <p:cNvSpPr>
            <a:spLocks noGrp="1"/>
          </p:cNvSpPr>
          <p:nvPr>
            <p:ph type="title"/>
          </p:nvPr>
        </p:nvSpPr>
        <p:spPr>
          <a:xfrm>
            <a:off x="680321" y="4714194"/>
            <a:ext cx="8129353" cy="1311176"/>
          </a:xfrm>
        </p:spPr>
        <p:txBody>
          <a:bodyPr anchor="b">
            <a:normAutofit/>
          </a:bodyPr>
          <a:lstStyle/>
          <a:p>
            <a:pPr algn="r"/>
            <a:r>
              <a:rPr lang="en-GB" sz="4800"/>
              <a:t>Benefits of Power Point</a:t>
            </a:r>
          </a:p>
        </p:txBody>
      </p:sp>
      <p:sp>
        <p:nvSpPr>
          <p:cNvPr id="53" name="Rectangle 52">
            <a:extLst>
              <a:ext uri="{FF2B5EF4-FFF2-40B4-BE49-F238E27FC236}">
                <a16:creationId xmlns:a16="http://schemas.microsoft.com/office/drawing/2014/main" id="{9836E79C-DAF3-497B-8829-B578C6330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6" y="621013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96CBA651-59F0-4056-852B-7BA312B84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4557357"/>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5" name="Rectangle 54">
            <a:extLst>
              <a:ext uri="{FF2B5EF4-FFF2-40B4-BE49-F238E27FC236}">
                <a16:creationId xmlns:a16="http://schemas.microsoft.com/office/drawing/2014/main" id="{86549CAF-504A-44ED-AD20-0880DCFE7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1894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B318056C-6EA6-4474-B02E-6C914AE04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6210130"/>
            <a:ext cx="30802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1" name="Content Placeholder 2">
            <a:extLst>
              <a:ext uri="{FF2B5EF4-FFF2-40B4-BE49-F238E27FC236}">
                <a16:creationId xmlns:a16="http://schemas.microsoft.com/office/drawing/2014/main" id="{9E572D6D-7D4C-3AEC-7622-EF9759CB4758}"/>
              </a:ext>
            </a:extLst>
          </p:cNvPr>
          <p:cNvGraphicFramePr>
            <a:graphicFrameLocks noGrp="1"/>
          </p:cNvGraphicFramePr>
          <p:nvPr>
            <p:ph idx="1"/>
            <p:extLst>
              <p:ext uri="{D42A27DB-BD31-4B8C-83A1-F6EECF244321}">
                <p14:modId xmlns:p14="http://schemas.microsoft.com/office/powerpoint/2010/main" val="1566091626"/>
              </p:ext>
            </p:extLst>
          </p:nvPr>
        </p:nvGraphicFramePr>
        <p:xfrm>
          <a:off x="620713" y="644525"/>
          <a:ext cx="10931525" cy="36052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94267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2" name="Rectangle 21">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F4E0358-30FB-D483-EE8E-9B863C2D0ECB}"/>
              </a:ext>
            </a:extLst>
          </p:cNvPr>
          <p:cNvSpPr>
            <a:spLocks noGrp="1"/>
          </p:cNvSpPr>
          <p:nvPr>
            <p:ph type="title"/>
          </p:nvPr>
        </p:nvSpPr>
        <p:spPr>
          <a:xfrm>
            <a:off x="680321" y="753228"/>
            <a:ext cx="9613861" cy="1080938"/>
          </a:xfrm>
        </p:spPr>
        <p:txBody>
          <a:bodyPr>
            <a:normAutofit/>
          </a:bodyPr>
          <a:lstStyle/>
          <a:p>
            <a:r>
              <a:rPr lang="en-GB" b="1"/>
              <a:t>Limitations of power point </a:t>
            </a:r>
          </a:p>
        </p:txBody>
      </p:sp>
      <p:sp>
        <p:nvSpPr>
          <p:cNvPr id="24" name="Rectangle 23">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9" name="Picture 18">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6" name="Picture 25">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27" name="Content Placeholder 2">
            <a:extLst>
              <a:ext uri="{FF2B5EF4-FFF2-40B4-BE49-F238E27FC236}">
                <a16:creationId xmlns:a16="http://schemas.microsoft.com/office/drawing/2014/main" id="{8E6E260E-989A-C254-9923-79BF72D37154}"/>
              </a:ext>
            </a:extLst>
          </p:cNvPr>
          <p:cNvGraphicFramePr>
            <a:graphicFrameLocks noGrp="1"/>
          </p:cNvGraphicFramePr>
          <p:nvPr>
            <p:ph idx="1"/>
            <p:extLst>
              <p:ext uri="{D42A27DB-BD31-4B8C-83A1-F6EECF244321}">
                <p14:modId xmlns:p14="http://schemas.microsoft.com/office/powerpoint/2010/main" val="2247445768"/>
              </p:ext>
            </p:extLst>
          </p:nvPr>
        </p:nvGraphicFramePr>
        <p:xfrm>
          <a:off x="681038" y="2427478"/>
          <a:ext cx="9433453" cy="31606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295344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E89DF-06B6-35FC-8EA3-6F3F76063BD1}"/>
              </a:ext>
            </a:extLst>
          </p:cNvPr>
          <p:cNvSpPr>
            <a:spLocks noGrp="1"/>
          </p:cNvSpPr>
          <p:nvPr>
            <p:ph type="title"/>
          </p:nvPr>
        </p:nvSpPr>
        <p:spPr>
          <a:xfrm>
            <a:off x="680321" y="753228"/>
            <a:ext cx="9613861" cy="1080938"/>
          </a:xfrm>
        </p:spPr>
        <p:txBody>
          <a:bodyPr>
            <a:normAutofit/>
          </a:bodyPr>
          <a:lstStyle/>
          <a:p>
            <a:r>
              <a:rPr lang="en-GB" dirty="0"/>
              <a:t>How to overcome the limitations</a:t>
            </a:r>
          </a:p>
        </p:txBody>
      </p:sp>
      <p:graphicFrame>
        <p:nvGraphicFramePr>
          <p:cNvPr id="20" name="Content Placeholder 2">
            <a:extLst>
              <a:ext uri="{FF2B5EF4-FFF2-40B4-BE49-F238E27FC236}">
                <a16:creationId xmlns:a16="http://schemas.microsoft.com/office/drawing/2014/main" id="{04F3C821-0D41-613B-F595-3821437A41B8}"/>
              </a:ext>
            </a:extLst>
          </p:cNvPr>
          <p:cNvGraphicFramePr>
            <a:graphicFrameLocks noGrp="1"/>
          </p:cNvGraphicFramePr>
          <p:nvPr>
            <p:ph idx="1"/>
            <p:extLst>
              <p:ext uri="{D42A27DB-BD31-4B8C-83A1-F6EECF244321}">
                <p14:modId xmlns:p14="http://schemas.microsoft.com/office/powerpoint/2010/main" val="1982256795"/>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0895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82679E24-B442-48DA-91F5-D20C35276B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20" name="Group 19">
            <a:extLst>
              <a:ext uri="{FF2B5EF4-FFF2-40B4-BE49-F238E27FC236}">
                <a16:creationId xmlns:a16="http://schemas.microsoft.com/office/drawing/2014/main" id="{47FFD68E-AD03-4180-8BBB-B3E7DE0D1C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21" name="Rectangle 20">
              <a:extLst>
                <a:ext uri="{FF2B5EF4-FFF2-40B4-BE49-F238E27FC236}">
                  <a16:creationId xmlns:a16="http://schemas.microsoft.com/office/drawing/2014/main" id="{B36C81B8-0929-4B46-BCB0-00954C0E7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11">
              <a:extLst>
                <a:ext uri="{FF2B5EF4-FFF2-40B4-BE49-F238E27FC236}">
                  <a16:creationId xmlns:a16="http://schemas.microsoft.com/office/drawing/2014/main" id="{A771D040-DA75-4CDB-859B-07D4C8094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23" name="Rectangle 22">
              <a:extLst>
                <a:ext uri="{FF2B5EF4-FFF2-40B4-BE49-F238E27FC236}">
                  <a16:creationId xmlns:a16="http://schemas.microsoft.com/office/drawing/2014/main" id="{4C97C64C-CFCE-45F6-B8D4-4B46AB898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6913277-1225-18E3-216A-5040F992F374}"/>
              </a:ext>
            </a:extLst>
          </p:cNvPr>
          <p:cNvSpPr>
            <a:spLocks noGrp="1"/>
          </p:cNvSpPr>
          <p:nvPr>
            <p:ph type="title"/>
          </p:nvPr>
        </p:nvSpPr>
        <p:spPr>
          <a:xfrm>
            <a:off x="8009812" y="685800"/>
            <a:ext cx="3072869" cy="1151965"/>
          </a:xfrm>
        </p:spPr>
        <p:txBody>
          <a:bodyPr vert="horz" lIns="91440" tIns="45720" rIns="91440" bIns="45720" rtlCol="0" anchor="ctr">
            <a:normAutofit/>
          </a:bodyPr>
          <a:lstStyle/>
          <a:p>
            <a:r>
              <a:rPr lang="en-US" sz="4400"/>
              <a:t>Conclusion</a:t>
            </a:r>
          </a:p>
        </p:txBody>
      </p:sp>
      <p:sp>
        <p:nvSpPr>
          <p:cNvPr id="24" name="Rectangle 23">
            <a:extLst>
              <a:ext uri="{FF2B5EF4-FFF2-40B4-BE49-F238E27FC236}">
                <a16:creationId xmlns:a16="http://schemas.microsoft.com/office/drawing/2014/main" id="{40EBDF3C-61A6-450C-8532-9276D9A1E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7045932"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A car parked in front of a building&#10;&#10;AI-generated content may be incorrect.">
            <a:extLst>
              <a:ext uri="{FF2B5EF4-FFF2-40B4-BE49-F238E27FC236}">
                <a16:creationId xmlns:a16="http://schemas.microsoft.com/office/drawing/2014/main" id="{7CE9C4D7-5E2F-79B6-8CF3-3636FEFB1DE1}"/>
              </a:ext>
            </a:extLst>
          </p:cNvPr>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750707" y="1512188"/>
            <a:ext cx="6557897" cy="2573974"/>
          </a:xfrm>
          <a:prstGeom prst="rect">
            <a:avLst/>
          </a:prstGeom>
          <a:noFill/>
        </p:spPr>
      </p:pic>
      <p:sp>
        <p:nvSpPr>
          <p:cNvPr id="3" name="Content Placeholder 2">
            <a:extLst>
              <a:ext uri="{FF2B5EF4-FFF2-40B4-BE49-F238E27FC236}">
                <a16:creationId xmlns:a16="http://schemas.microsoft.com/office/drawing/2014/main" id="{A3C9523A-B55B-25B7-2B24-F397E711DF49}"/>
              </a:ext>
            </a:extLst>
          </p:cNvPr>
          <p:cNvSpPr>
            <a:spLocks noGrp="1"/>
          </p:cNvSpPr>
          <p:nvPr>
            <p:ph sz="half" idx="2"/>
          </p:nvPr>
        </p:nvSpPr>
        <p:spPr>
          <a:xfrm>
            <a:off x="8006592" y="2071048"/>
            <a:ext cx="3076090" cy="3072290"/>
          </a:xfrm>
        </p:spPr>
        <p:txBody>
          <a:bodyPr vert="horz" lIns="91440" tIns="45720" rIns="91440" bIns="45720" rtlCol="0" anchor="t">
            <a:normAutofit/>
          </a:bodyPr>
          <a:lstStyle/>
          <a:p>
            <a:pPr>
              <a:lnSpc>
                <a:spcPct val="110000"/>
              </a:lnSpc>
            </a:pPr>
            <a:r>
              <a:rPr lang="en-US" sz="1500"/>
              <a:t>Using power point at sunrise care helps staffs, delivers training, transfer data, engage with the residents effectively. Communication becomes clearer, also learning more visual, but achieving this depends on the staff abilities, good design, and using the appropriate tool. </a:t>
            </a:r>
          </a:p>
        </p:txBody>
      </p:sp>
    </p:spTree>
    <p:extLst>
      <p:ext uri="{BB962C8B-B14F-4D97-AF65-F5344CB8AC3E}">
        <p14:creationId xmlns:p14="http://schemas.microsoft.com/office/powerpoint/2010/main" val="3244139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917F1-3442-E645-E2BB-3363BF80DF7E}"/>
              </a:ext>
            </a:extLst>
          </p:cNvPr>
          <p:cNvSpPr>
            <a:spLocks noGrp="1"/>
          </p:cNvSpPr>
          <p:nvPr>
            <p:ph type="title"/>
          </p:nvPr>
        </p:nvSpPr>
        <p:spPr>
          <a:xfrm>
            <a:off x="680321" y="753228"/>
            <a:ext cx="9613861" cy="1080938"/>
          </a:xfrm>
        </p:spPr>
        <p:txBody>
          <a:bodyPr>
            <a:normAutofit/>
          </a:bodyPr>
          <a:lstStyle/>
          <a:p>
            <a:r>
              <a:rPr lang="en-GB"/>
              <a:t>References</a:t>
            </a:r>
          </a:p>
        </p:txBody>
      </p:sp>
      <p:sp>
        <p:nvSpPr>
          <p:cNvPr id="6" name="Slide Number Placeholder 5">
            <a:extLst>
              <a:ext uri="{FF2B5EF4-FFF2-40B4-BE49-F238E27FC236}">
                <a16:creationId xmlns:a16="http://schemas.microsoft.com/office/drawing/2014/main" id="{35917258-4B36-DCF6-7246-2E1AE709B5BB}"/>
              </a:ext>
            </a:extLst>
          </p:cNvPr>
          <p:cNvSpPr>
            <a:spLocks noGrp="1"/>
          </p:cNvSpPr>
          <p:nvPr>
            <p:ph type="sldNum" sz="quarter" idx="12"/>
          </p:nvPr>
        </p:nvSpPr>
        <p:spPr>
          <a:xfrm>
            <a:off x="10729455" y="753227"/>
            <a:ext cx="1154151" cy="1090789"/>
          </a:xfrm>
        </p:spPr>
        <p:txBody>
          <a:bodyPr>
            <a:normAutofit/>
          </a:bodyPr>
          <a:lstStyle/>
          <a:p>
            <a:pPr>
              <a:spcAft>
                <a:spcPts val="600"/>
              </a:spcAft>
            </a:pPr>
            <a:fld id="{6E91CC32-6A6B-4E2E-BBA1-6864F305DA26}" type="slidenum">
              <a:rPr lang="en-US" smtClean="0"/>
              <a:pPr>
                <a:spcAft>
                  <a:spcPts val="600"/>
                </a:spcAft>
              </a:pPr>
              <a:t>10</a:t>
            </a:fld>
            <a:endParaRPr lang="en-US" dirty="0"/>
          </a:p>
        </p:txBody>
      </p:sp>
      <p:sp>
        <p:nvSpPr>
          <p:cNvPr id="5" name="Footer Placeholder 4">
            <a:extLst>
              <a:ext uri="{FF2B5EF4-FFF2-40B4-BE49-F238E27FC236}">
                <a16:creationId xmlns:a16="http://schemas.microsoft.com/office/drawing/2014/main" id="{6489CFCB-7B74-18B3-4148-7CBDAE306825}"/>
              </a:ext>
            </a:extLst>
          </p:cNvPr>
          <p:cNvSpPr>
            <a:spLocks noGrp="1"/>
          </p:cNvSpPr>
          <p:nvPr>
            <p:ph type="ftr" sz="quarter" idx="11"/>
          </p:nvPr>
        </p:nvSpPr>
        <p:spPr>
          <a:xfrm>
            <a:off x="680321" y="6255735"/>
            <a:ext cx="6870660"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CB55F954-6604-BEBE-3F01-DF4F14AE3E3E}"/>
              </a:ext>
            </a:extLst>
          </p:cNvPr>
          <p:cNvSpPr>
            <a:spLocks noGrp="1"/>
          </p:cNvSpPr>
          <p:nvPr>
            <p:ph type="dt" sz="half" idx="10"/>
          </p:nvPr>
        </p:nvSpPr>
        <p:spPr>
          <a:xfrm>
            <a:off x="8768478" y="6255734"/>
            <a:ext cx="2743200" cy="365125"/>
          </a:xfrm>
        </p:spPr>
        <p:txBody>
          <a:bodyPr>
            <a:normAutofit/>
          </a:bodyPr>
          <a:lstStyle/>
          <a:p>
            <a:pPr>
              <a:spcAft>
                <a:spcPts val="600"/>
              </a:spcAft>
            </a:pPr>
            <a:fld id="{10D6BDE1-ECFD-4521-9803-E0193DDECD0C}" type="datetime1">
              <a:rPr lang="en-US" smtClean="0"/>
              <a:pPr>
                <a:spcAft>
                  <a:spcPts val="600"/>
                </a:spcAft>
              </a:pPr>
              <a:t>10/11/2025</a:t>
            </a:fld>
            <a:endParaRPr lang="en-US"/>
          </a:p>
        </p:txBody>
      </p:sp>
      <p:graphicFrame>
        <p:nvGraphicFramePr>
          <p:cNvPr id="8" name="Content Placeholder 2">
            <a:extLst>
              <a:ext uri="{FF2B5EF4-FFF2-40B4-BE49-F238E27FC236}">
                <a16:creationId xmlns:a16="http://schemas.microsoft.com/office/drawing/2014/main" id="{FF0DB63C-C031-0018-E7F2-4B578A1B3AE8}"/>
              </a:ext>
            </a:extLst>
          </p:cNvPr>
          <p:cNvGraphicFramePr>
            <a:graphicFrameLocks noGrp="1"/>
          </p:cNvGraphicFramePr>
          <p:nvPr>
            <p:ph idx="1"/>
            <p:extLst>
              <p:ext uri="{D42A27DB-BD31-4B8C-83A1-F6EECF244321}">
                <p14:modId xmlns:p14="http://schemas.microsoft.com/office/powerpoint/2010/main" val="3233121569"/>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7149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111" name="Rectangle 110">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3CB288-1F00-2088-7A12-828D06B81ECA}"/>
              </a:ext>
            </a:extLst>
          </p:cNvPr>
          <p:cNvSpPr>
            <a:spLocks noGrp="1"/>
          </p:cNvSpPr>
          <p:nvPr>
            <p:ph type="title"/>
          </p:nvPr>
        </p:nvSpPr>
        <p:spPr>
          <a:xfrm>
            <a:off x="1141413" y="618518"/>
            <a:ext cx="9905998" cy="1478570"/>
          </a:xfrm>
        </p:spPr>
        <p:txBody>
          <a:bodyPr>
            <a:normAutofit/>
          </a:bodyPr>
          <a:lstStyle/>
          <a:p>
            <a:r>
              <a:rPr lang="en-GB"/>
              <a:t>Introduction </a:t>
            </a:r>
          </a:p>
        </p:txBody>
      </p:sp>
      <p:graphicFrame>
        <p:nvGraphicFramePr>
          <p:cNvPr id="112" name="Content Placeholder 2">
            <a:extLst>
              <a:ext uri="{FF2B5EF4-FFF2-40B4-BE49-F238E27FC236}">
                <a16:creationId xmlns:a16="http://schemas.microsoft.com/office/drawing/2014/main" id="{1E7AC21F-4E00-E9BA-C743-59C410F99DE0}"/>
              </a:ext>
            </a:extLst>
          </p:cNvPr>
          <p:cNvGraphicFramePr>
            <a:graphicFrameLocks noGrp="1"/>
          </p:cNvGraphicFramePr>
          <p:nvPr>
            <p:ph idx="1"/>
            <p:extLst>
              <p:ext uri="{D42A27DB-BD31-4B8C-83A1-F6EECF244321}">
                <p14:modId xmlns:p14="http://schemas.microsoft.com/office/powerpoint/2010/main" val="3699401969"/>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38840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18D53E2-5279-4AF5-A32F-3615A67D2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solidFill>
          <a:ln>
            <a:noFill/>
          </a:ln>
        </p:spPr>
        <p:style>
          <a:lnRef idx="0">
            <a:scrgbClr r="0" g="0" b="0"/>
          </a:lnRef>
          <a:fillRef idx="1001">
            <a:schemeClr val="dk2"/>
          </a:fillRef>
          <a:effectRef idx="0">
            <a:scrgbClr r="0" g="0" b="0"/>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2432818-1B2C-408D-93F1-667C5008A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39097"/>
            <a:ext cx="3410810" cy="5578823"/>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1FBE50-A472-6EB3-1AB8-678D99393A0C}"/>
              </a:ext>
            </a:extLst>
          </p:cNvPr>
          <p:cNvSpPr>
            <a:spLocks noGrp="1"/>
          </p:cNvSpPr>
          <p:nvPr>
            <p:ph type="title"/>
          </p:nvPr>
        </p:nvSpPr>
        <p:spPr>
          <a:xfrm>
            <a:off x="973393" y="1042219"/>
            <a:ext cx="2713703" cy="4827638"/>
          </a:xfrm>
        </p:spPr>
        <p:txBody>
          <a:bodyPr>
            <a:normAutofit/>
          </a:bodyPr>
          <a:lstStyle/>
          <a:p>
            <a:r>
              <a:rPr lang="en-GB" sz="3700">
                <a:solidFill>
                  <a:srgbClr val="099BDD"/>
                </a:solidFill>
              </a:rPr>
              <a:t>Usage of Microsoft Teams at sunrise care home</a:t>
            </a:r>
          </a:p>
        </p:txBody>
      </p:sp>
      <p:sp>
        <p:nvSpPr>
          <p:cNvPr id="3" name="Content Placeholder 2">
            <a:extLst>
              <a:ext uri="{FF2B5EF4-FFF2-40B4-BE49-F238E27FC236}">
                <a16:creationId xmlns:a16="http://schemas.microsoft.com/office/drawing/2014/main" id="{7418C10C-EE3D-52B5-DC61-A5BF4F2D91B8}"/>
              </a:ext>
            </a:extLst>
          </p:cNvPr>
          <p:cNvSpPr>
            <a:spLocks noGrp="1"/>
          </p:cNvSpPr>
          <p:nvPr>
            <p:ph idx="1"/>
          </p:nvPr>
        </p:nvSpPr>
        <p:spPr>
          <a:xfrm>
            <a:off x="4729315" y="639098"/>
            <a:ext cx="6822605" cy="3593946"/>
          </a:xfrm>
        </p:spPr>
        <p:txBody>
          <a:bodyPr>
            <a:normAutofit lnSpcReduction="10000"/>
          </a:bodyPr>
          <a:lstStyle/>
          <a:p>
            <a:pPr marL="0" indent="0">
              <a:buNone/>
            </a:pPr>
            <a:r>
              <a:rPr lang="en-GB" dirty="0"/>
              <a:t>Knowledge wave (2025) </a:t>
            </a:r>
          </a:p>
          <a:p>
            <a:r>
              <a:rPr lang="en-GB" dirty="0"/>
              <a:t> Microsoft  teams is a joint platform built by Microsoft as part of the MS365 apps. It has features like office chat, video meetings, file storage and collaboration with Microsoft, third party apps and other services. MS teams is one of the most vital and easily accessed project management, communication tools available to healthcare sectors and other business department. </a:t>
            </a:r>
          </a:p>
          <a:p>
            <a:r>
              <a:rPr lang="en-GB" dirty="0"/>
              <a:t>At Sunrise residential care home MS teams is used to connect staffs</a:t>
            </a:r>
            <a:r>
              <a:rPr lang="en-GB"/>
              <a:t>, distribute </a:t>
            </a:r>
            <a:r>
              <a:rPr lang="en-GB" dirty="0"/>
              <a:t>information, hold meetings and coordinate </a:t>
            </a:r>
            <a:r>
              <a:rPr lang="en-GB"/>
              <a:t>tasks effectively. </a:t>
            </a:r>
            <a:endParaRPr lang="en-GB" dirty="0"/>
          </a:p>
          <a:p>
            <a:endParaRPr lang="en-GB" dirty="0"/>
          </a:p>
          <a:p>
            <a:endParaRPr lang="en-GB" dirty="0"/>
          </a:p>
        </p:txBody>
      </p:sp>
      <p:pic>
        <p:nvPicPr>
          <p:cNvPr id="4" name="Picture 3">
            <a:extLst>
              <a:ext uri="{FF2B5EF4-FFF2-40B4-BE49-F238E27FC236}">
                <a16:creationId xmlns:a16="http://schemas.microsoft.com/office/drawing/2014/main" id="{B7FF849C-12C2-DC21-D256-4777E06E70A0}"/>
              </a:ext>
            </a:extLst>
          </p:cNvPr>
          <p:cNvPicPr>
            <a:picLocks noChangeAspect="1"/>
          </p:cNvPicPr>
          <p:nvPr/>
        </p:nvPicPr>
        <p:blipFill>
          <a:blip r:embed="rId2"/>
          <a:stretch>
            <a:fillRect/>
          </a:stretch>
        </p:blipFill>
        <p:spPr>
          <a:xfrm>
            <a:off x="4707827" y="4553084"/>
            <a:ext cx="5148022" cy="1685977"/>
          </a:xfrm>
          <a:prstGeom prst="rect">
            <a:avLst/>
          </a:prstGeom>
        </p:spPr>
      </p:pic>
    </p:spTree>
    <p:extLst>
      <p:ext uri="{BB962C8B-B14F-4D97-AF65-F5344CB8AC3E}">
        <p14:creationId xmlns:p14="http://schemas.microsoft.com/office/powerpoint/2010/main" val="2640605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D2600CBB-0CF8-4237-8491-B7864363D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1077C5-00DA-E166-FBA4-EB604A8B0FB2}"/>
              </a:ext>
            </a:extLst>
          </p:cNvPr>
          <p:cNvSpPr>
            <a:spLocks noGrp="1"/>
          </p:cNvSpPr>
          <p:nvPr>
            <p:ph type="title"/>
          </p:nvPr>
        </p:nvSpPr>
        <p:spPr>
          <a:xfrm>
            <a:off x="684212" y="4799010"/>
            <a:ext cx="9269412" cy="1155267"/>
          </a:xfrm>
        </p:spPr>
        <p:txBody>
          <a:bodyPr anchor="ctr">
            <a:normAutofit/>
          </a:bodyPr>
          <a:lstStyle/>
          <a:p>
            <a:r>
              <a:rPr lang="en-GB">
                <a:solidFill>
                  <a:srgbClr val="FFFFFF"/>
                </a:solidFill>
              </a:rPr>
              <a:t>Benefits of MS Teams </a:t>
            </a:r>
          </a:p>
        </p:txBody>
      </p:sp>
      <p:sp>
        <p:nvSpPr>
          <p:cNvPr id="53" name="Snip Diagonal Corner Rectangle 21">
            <a:extLst>
              <a:ext uri="{FF2B5EF4-FFF2-40B4-BE49-F238E27FC236}">
                <a16:creationId xmlns:a16="http://schemas.microsoft.com/office/drawing/2014/main" id="{E4CBBC1E-991D-4CF9-BCA5-AB1496871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824" cy="4572000"/>
          </a:xfrm>
          <a:prstGeom prst="snip2DiagRect">
            <a:avLst>
              <a:gd name="adj1" fmla="val 0"/>
              <a:gd name="adj2" fmla="val 0"/>
            </a:avLst>
          </a:prstGeom>
          <a:solidFill>
            <a:schemeClr val="bg1">
              <a:alpha val="1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7" name="Content Placeholder 2">
            <a:extLst>
              <a:ext uri="{FF2B5EF4-FFF2-40B4-BE49-F238E27FC236}">
                <a16:creationId xmlns:a16="http://schemas.microsoft.com/office/drawing/2014/main" id="{533588EF-9BEA-2FD2-432A-D4970D479181}"/>
              </a:ext>
            </a:extLst>
          </p:cNvPr>
          <p:cNvGraphicFramePr>
            <a:graphicFrameLocks noGrp="1"/>
          </p:cNvGraphicFramePr>
          <p:nvPr>
            <p:ph idx="1"/>
            <p:extLst>
              <p:ext uri="{D42A27DB-BD31-4B8C-83A1-F6EECF244321}">
                <p14:modId xmlns:p14="http://schemas.microsoft.com/office/powerpoint/2010/main" val="100301064"/>
              </p:ext>
            </p:extLst>
          </p:nvPr>
        </p:nvGraphicFramePr>
        <p:xfrm>
          <a:off x="965200" y="642939"/>
          <a:ext cx="10255250" cy="34037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5295905"/>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BED1B64B-251E-446A-A285-6626C4E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CD02B5D1-60D4-4D5B-AFD9-C986E22743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54E16489-5A93-4D86-AAAD-52DB55A8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99456E-7EAD-49F1-B2FE-C2C561C0B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922702DF-10E7-4320-B99B-75D2EE97F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1EFA49A8-FE55-4D51-B1C9-11F13FFB7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4C63B37C-8CEE-4A72-AFD8-3C2DBD372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31245F86-6106-4758-A825-71AC9D6F9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CA5E618C-5EB4-FF58-900B-A917F8E4AFCF}"/>
              </a:ext>
            </a:extLst>
          </p:cNvPr>
          <p:cNvSpPr>
            <a:spLocks noGrp="1"/>
          </p:cNvSpPr>
          <p:nvPr>
            <p:ph type="title"/>
          </p:nvPr>
        </p:nvSpPr>
        <p:spPr>
          <a:xfrm>
            <a:off x="1484312" y="1284051"/>
            <a:ext cx="2812385" cy="3723836"/>
          </a:xfrm>
        </p:spPr>
        <p:txBody>
          <a:bodyPr>
            <a:normAutofit/>
          </a:bodyPr>
          <a:lstStyle/>
          <a:p>
            <a:r>
              <a:rPr lang="en-GB" sz="3600">
                <a:solidFill>
                  <a:srgbClr val="000000"/>
                </a:solidFill>
              </a:rPr>
              <a:t>limitations</a:t>
            </a:r>
          </a:p>
        </p:txBody>
      </p:sp>
      <p:sp useBgFill="1">
        <p:nvSpPr>
          <p:cNvPr id="33" name="Rounded Rectangle 16">
            <a:extLst>
              <a:ext uri="{FF2B5EF4-FFF2-40B4-BE49-F238E27FC236}">
                <a16:creationId xmlns:a16="http://schemas.microsoft.com/office/drawing/2014/main" id="{A27AE693-58E8-48BC-8ED0-568ABFEAB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4" name="Content Placeholder 2">
            <a:extLst>
              <a:ext uri="{FF2B5EF4-FFF2-40B4-BE49-F238E27FC236}">
                <a16:creationId xmlns:a16="http://schemas.microsoft.com/office/drawing/2014/main" id="{69A2267D-5FB1-CEB7-08C9-5C28190198A2}"/>
              </a:ext>
            </a:extLst>
          </p:cNvPr>
          <p:cNvGraphicFramePr>
            <a:graphicFrameLocks noGrp="1"/>
          </p:cNvGraphicFramePr>
          <p:nvPr>
            <p:ph idx="1"/>
            <p:extLst>
              <p:ext uri="{D42A27DB-BD31-4B8C-83A1-F6EECF244321}">
                <p14:modId xmlns:p14="http://schemas.microsoft.com/office/powerpoint/2010/main" val="201408190"/>
              </p:ext>
            </p:extLst>
          </p:nvPr>
        </p:nvGraphicFramePr>
        <p:xfrm>
          <a:off x="4941201" y="992181"/>
          <a:ext cx="6237359" cy="4566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4077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E8223-BC17-0E3F-BE4B-734AE644B491}"/>
              </a:ext>
            </a:extLst>
          </p:cNvPr>
          <p:cNvSpPr>
            <a:spLocks noGrp="1"/>
          </p:cNvSpPr>
          <p:nvPr>
            <p:ph type="title"/>
          </p:nvPr>
        </p:nvSpPr>
        <p:spPr>
          <a:xfrm>
            <a:off x="4842934" y="905933"/>
            <a:ext cx="6660090" cy="965200"/>
          </a:xfrm>
        </p:spPr>
        <p:txBody>
          <a:bodyPr>
            <a:normAutofit/>
          </a:bodyPr>
          <a:lstStyle/>
          <a:p>
            <a:r>
              <a:rPr lang="en-GB" dirty="0"/>
              <a:t>Conclusion</a:t>
            </a:r>
          </a:p>
        </p:txBody>
      </p:sp>
      <p:pic>
        <p:nvPicPr>
          <p:cNvPr id="7" name="Graphic 6" descr="Users">
            <a:extLst>
              <a:ext uri="{FF2B5EF4-FFF2-40B4-BE49-F238E27FC236}">
                <a16:creationId xmlns:a16="http://schemas.microsoft.com/office/drawing/2014/main" id="{8AE862F1-67DA-FB5C-F813-7914F928E6A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62000" y="1616063"/>
            <a:ext cx="3632789" cy="363278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21" name="Content Placeholder 2">
            <a:extLst>
              <a:ext uri="{FF2B5EF4-FFF2-40B4-BE49-F238E27FC236}">
                <a16:creationId xmlns:a16="http://schemas.microsoft.com/office/drawing/2014/main" id="{4E752C75-8465-6F8D-B893-7E9FC20F332F}"/>
              </a:ext>
            </a:extLst>
          </p:cNvPr>
          <p:cNvSpPr>
            <a:spLocks noGrp="1"/>
          </p:cNvSpPr>
          <p:nvPr>
            <p:ph idx="1"/>
          </p:nvPr>
        </p:nvSpPr>
        <p:spPr>
          <a:xfrm>
            <a:off x="4842933" y="1998133"/>
            <a:ext cx="6660090" cy="3793067"/>
          </a:xfrm>
        </p:spPr>
        <p:txBody>
          <a:bodyPr>
            <a:normAutofit lnSpcReduction="10000"/>
          </a:bodyPr>
          <a:lstStyle/>
          <a:p>
            <a:r>
              <a:rPr lang="en-GB" sz="2200" dirty="0"/>
              <a:t>In conclusion, Microsoft Teams is an essential tools with a lot of beneficials features, like helping the staff stay in touch and be updated with information. </a:t>
            </a:r>
          </a:p>
          <a:p>
            <a:r>
              <a:rPr lang="en-GB" sz="2200" dirty="0"/>
              <a:t>Document is easily shared, residents at Sunrise care home can communicate with their family members using video, audio call on the Microsoft Teams software.</a:t>
            </a:r>
          </a:p>
          <a:p>
            <a:r>
              <a:rPr lang="en-GB" sz="2200" dirty="0"/>
              <a:t>Daily activities are neatly carried out with accurate record keeping of files and data.</a:t>
            </a:r>
          </a:p>
          <a:p>
            <a:pPr marL="0" indent="0">
              <a:buNone/>
            </a:pPr>
            <a:r>
              <a:rPr lang="en-GB" sz="2200" dirty="0"/>
              <a:t> </a:t>
            </a:r>
          </a:p>
        </p:txBody>
      </p:sp>
    </p:spTree>
    <p:extLst>
      <p:ext uri="{BB962C8B-B14F-4D97-AF65-F5344CB8AC3E}">
        <p14:creationId xmlns:p14="http://schemas.microsoft.com/office/powerpoint/2010/main" val="3288106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96135-7575-810C-1751-520545BA80E5}"/>
              </a:ext>
            </a:extLst>
          </p:cNvPr>
          <p:cNvSpPr>
            <a:spLocks noGrp="1"/>
          </p:cNvSpPr>
          <p:nvPr>
            <p:ph type="title"/>
          </p:nvPr>
        </p:nvSpPr>
        <p:spPr>
          <a:xfrm>
            <a:off x="1760706" y="685800"/>
            <a:ext cx="9742318" cy="1752599"/>
          </a:xfrm>
        </p:spPr>
        <p:txBody>
          <a:bodyPr>
            <a:normAutofit/>
          </a:bodyPr>
          <a:lstStyle/>
          <a:p>
            <a:r>
              <a:rPr lang="en-GB"/>
              <a:t>References</a:t>
            </a:r>
          </a:p>
        </p:txBody>
      </p:sp>
      <p:graphicFrame>
        <p:nvGraphicFramePr>
          <p:cNvPr id="36" name="Content Placeholder 2">
            <a:extLst>
              <a:ext uri="{FF2B5EF4-FFF2-40B4-BE49-F238E27FC236}">
                <a16:creationId xmlns:a16="http://schemas.microsoft.com/office/drawing/2014/main" id="{216B92CA-FEDF-87B4-5A36-81FA7A374F2A}"/>
              </a:ext>
            </a:extLst>
          </p:cNvPr>
          <p:cNvGraphicFramePr>
            <a:graphicFrameLocks noGrp="1"/>
          </p:cNvGraphicFramePr>
          <p:nvPr>
            <p:ph idx="1"/>
            <p:extLst>
              <p:ext uri="{D42A27DB-BD31-4B8C-83A1-F6EECF244321}">
                <p14:modId xmlns:p14="http://schemas.microsoft.com/office/powerpoint/2010/main" val="735964286"/>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5389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4">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Title 7">
            <a:extLst>
              <a:ext uri="{FF2B5EF4-FFF2-40B4-BE49-F238E27FC236}">
                <a16:creationId xmlns:a16="http://schemas.microsoft.com/office/drawing/2014/main" id="{6DF5DC31-85E7-1ABD-007B-26FF07C8C4B9}"/>
              </a:ext>
            </a:extLst>
          </p:cNvPr>
          <p:cNvSpPr>
            <a:spLocks noGrp="1"/>
          </p:cNvSpPr>
          <p:nvPr>
            <p:ph type="title"/>
          </p:nvPr>
        </p:nvSpPr>
        <p:spPr>
          <a:xfrm>
            <a:off x="451515" y="1734857"/>
            <a:ext cx="3765483" cy="3388287"/>
          </a:xfrm>
        </p:spPr>
        <p:txBody>
          <a:bodyPr anchor="ctr">
            <a:normAutofit/>
          </a:bodyPr>
          <a:lstStyle/>
          <a:p>
            <a:r>
              <a:rPr lang="en-GB"/>
              <a:t>Introduction to Digital literacy At Sunrise Residential care home</a:t>
            </a:r>
          </a:p>
        </p:txBody>
      </p:sp>
      <p:sp>
        <p:nvSpPr>
          <p:cNvPr id="3" name="Content Placeholder 2">
            <a:extLst>
              <a:ext uri="{FF2B5EF4-FFF2-40B4-BE49-F238E27FC236}">
                <a16:creationId xmlns:a16="http://schemas.microsoft.com/office/drawing/2014/main" id="{43FE790B-5614-D632-A833-FEE780AFA6A1}"/>
              </a:ext>
            </a:extLst>
          </p:cNvPr>
          <p:cNvSpPr>
            <a:spLocks noGrp="1"/>
          </p:cNvSpPr>
          <p:nvPr>
            <p:ph idx="1"/>
          </p:nvPr>
        </p:nvSpPr>
        <p:spPr>
          <a:xfrm>
            <a:off x="6008068" y="978993"/>
            <a:ext cx="5365218" cy="4900014"/>
          </a:xfrm>
          <a:effectLst/>
        </p:spPr>
        <p:txBody>
          <a:bodyPr>
            <a:normAutofit/>
          </a:bodyPr>
          <a:lstStyle/>
          <a:p>
            <a:pPr>
              <a:lnSpc>
                <a:spcPct val="90000"/>
              </a:lnSpc>
            </a:pPr>
            <a:r>
              <a:rPr lang="en-GB" sz="1900" dirty="0"/>
              <a:t>My name is Joni </a:t>
            </a:r>
            <a:r>
              <a:rPr lang="en-GB" sz="1900" dirty="0" err="1"/>
              <a:t>Bativia</a:t>
            </a:r>
            <a:r>
              <a:rPr lang="en-GB" sz="1900" dirty="0"/>
              <a:t> </a:t>
            </a:r>
            <a:r>
              <a:rPr lang="en-GB" sz="1900" dirty="0" err="1"/>
              <a:t>Robarobalevu</a:t>
            </a:r>
            <a:r>
              <a:rPr lang="en-GB" sz="1900" dirty="0"/>
              <a:t> and I’m here for a presentation on “</a:t>
            </a:r>
            <a:r>
              <a:rPr lang="en-GB" sz="1900" b="1" dirty="0"/>
              <a:t>DIGITAL LITERACY AMONG STAFF AT SUNRISE CARE HOME”. </a:t>
            </a:r>
            <a:r>
              <a:rPr lang="en-GB" sz="1900" dirty="0"/>
              <a:t>This presentation covers how digital literacy could affect care delivery, working together as a team and communication.</a:t>
            </a:r>
          </a:p>
          <a:p>
            <a:pPr>
              <a:lnSpc>
                <a:spcPct val="90000"/>
              </a:lnSpc>
            </a:pPr>
            <a:r>
              <a:rPr lang="en-GB" sz="1900" dirty="0"/>
              <a:t>Digital literacy in care home can result to slow down of work process, increased staff stress, poor care services, degrades the ability to use advanced technology which will improve the standards and reduce management stress. They are also risk been behind in policy and regulation requirements because social care sector progressively expects digital qualification or skills.</a:t>
            </a:r>
          </a:p>
          <a:p>
            <a:pPr>
              <a:lnSpc>
                <a:spcPct val="90000"/>
              </a:lnSpc>
            </a:pPr>
            <a:endParaRPr lang="en-GB" sz="1900" dirty="0"/>
          </a:p>
        </p:txBody>
      </p:sp>
      <p:sp>
        <p:nvSpPr>
          <p:cNvPr id="5" name="Footer Placeholder 4">
            <a:extLst>
              <a:ext uri="{FF2B5EF4-FFF2-40B4-BE49-F238E27FC236}">
                <a16:creationId xmlns:a16="http://schemas.microsoft.com/office/drawing/2014/main" id="{265C00C0-DB4D-F8AB-F4B9-CFF1D5D86B7E}"/>
              </a:ext>
            </a:extLst>
          </p:cNvPr>
          <p:cNvSpPr>
            <a:spLocks noGrp="1"/>
          </p:cNvSpPr>
          <p:nvPr>
            <p:ph type="ftr" sz="quarter" idx="11"/>
          </p:nvPr>
        </p:nvSpPr>
        <p:spPr>
          <a:xfrm>
            <a:off x="451515" y="6041362"/>
            <a:ext cx="3297525" cy="365125"/>
          </a:xfrm>
        </p:spPr>
        <p:txBody>
          <a:bodyPr>
            <a:normAutofit/>
          </a:bodyPr>
          <a:lstStyle/>
          <a:p>
            <a:pPr>
              <a:lnSpc>
                <a:spcPct val="90000"/>
              </a:lnSpc>
              <a:spcAft>
                <a:spcPts val="600"/>
              </a:spcAft>
            </a:pPr>
            <a:r>
              <a:rPr lang="en-US" sz="700">
                <a:solidFill>
                  <a:srgbClr val="FFFFFF"/>
                </a:solidFill>
              </a:rPr>
              <a:t>
              </a:t>
            </a:r>
          </a:p>
        </p:txBody>
      </p:sp>
      <p:sp>
        <p:nvSpPr>
          <p:cNvPr id="4" name="Date Placeholder 3">
            <a:extLst>
              <a:ext uri="{FF2B5EF4-FFF2-40B4-BE49-F238E27FC236}">
                <a16:creationId xmlns:a16="http://schemas.microsoft.com/office/drawing/2014/main" id="{22E50A0E-2F84-702D-CA28-6CC4D7B73F85}"/>
              </a:ext>
            </a:extLst>
          </p:cNvPr>
          <p:cNvSpPr>
            <a:spLocks noGrp="1"/>
          </p:cNvSpPr>
          <p:nvPr>
            <p:ph type="dt" sz="half" idx="10"/>
          </p:nvPr>
        </p:nvSpPr>
        <p:spPr>
          <a:xfrm>
            <a:off x="9334626" y="6041362"/>
            <a:ext cx="1343706" cy="365125"/>
          </a:xfrm>
        </p:spPr>
        <p:txBody>
          <a:bodyPr>
            <a:normAutofit/>
          </a:bodyPr>
          <a:lstStyle/>
          <a:p>
            <a:pPr>
              <a:spcAft>
                <a:spcPts val="600"/>
              </a:spcAft>
            </a:pPr>
            <a:fld id="{D0B6D07A-9E0A-4F0F-B27D-D19363916608}" type="datetime1">
              <a:rPr lang="en-US" smtClean="0"/>
              <a:pPr>
                <a:spcAft>
                  <a:spcPts val="600"/>
                </a:spcAft>
              </a:pPr>
              <a:t>10/11/2025</a:t>
            </a:fld>
            <a:endParaRPr lang="en-US"/>
          </a:p>
        </p:txBody>
      </p:sp>
      <p:sp>
        <p:nvSpPr>
          <p:cNvPr id="6" name="Slide Number Placeholder 5">
            <a:extLst>
              <a:ext uri="{FF2B5EF4-FFF2-40B4-BE49-F238E27FC236}">
                <a16:creationId xmlns:a16="http://schemas.microsoft.com/office/drawing/2014/main" id="{C197CACD-8C63-D609-454B-746B1D5A7BC3}"/>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smtClean="0"/>
              <a:pPr>
                <a:spcAft>
                  <a:spcPts val="600"/>
                </a:spcAft>
              </a:pPr>
              <a:t>17</a:t>
            </a:fld>
            <a:endParaRPr lang="en-US"/>
          </a:p>
        </p:txBody>
      </p:sp>
    </p:spTree>
    <p:extLst>
      <p:ext uri="{BB962C8B-B14F-4D97-AF65-F5344CB8AC3E}">
        <p14:creationId xmlns:p14="http://schemas.microsoft.com/office/powerpoint/2010/main" val="2458379003"/>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9" name="Picture 8" descr="Books stacked on a table">
            <a:extLst>
              <a:ext uri="{FF2B5EF4-FFF2-40B4-BE49-F238E27FC236}">
                <a16:creationId xmlns:a16="http://schemas.microsoft.com/office/drawing/2014/main" id="{96C27D8E-1BBB-5200-4E75-A26095E7E0CB}"/>
              </a:ext>
            </a:extLst>
          </p:cNvPr>
          <p:cNvPicPr>
            <a:picLocks noChangeAspect="1"/>
          </p:cNvPicPr>
          <p:nvPr/>
        </p:nvPicPr>
        <p:blipFill>
          <a:blip r:embed="rId3"/>
          <a:srcRect t="23391" r="9091"/>
          <a:stretch>
            <a:fillRect/>
          </a:stretch>
        </p:blipFill>
        <p:spPr>
          <a:xfrm>
            <a:off x="20" y="10"/>
            <a:ext cx="12191980" cy="6857990"/>
          </a:xfrm>
          <a:prstGeom prst="rect">
            <a:avLst/>
          </a:prstGeom>
        </p:spPr>
      </p:pic>
      <p:sp>
        <p:nvSpPr>
          <p:cNvPr id="21"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F128ED-C7BC-1699-0263-A3AE815CBC29}"/>
              </a:ext>
            </a:extLst>
          </p:cNvPr>
          <p:cNvSpPr>
            <a:spLocks noGrp="1"/>
          </p:cNvSpPr>
          <p:nvPr>
            <p:ph type="title"/>
          </p:nvPr>
        </p:nvSpPr>
        <p:spPr>
          <a:xfrm>
            <a:off x="810000" y="447188"/>
            <a:ext cx="4930400" cy="1559412"/>
          </a:xfrm>
        </p:spPr>
        <p:txBody>
          <a:bodyPr>
            <a:normAutofit/>
          </a:bodyPr>
          <a:lstStyle/>
          <a:p>
            <a:r>
              <a:rPr lang="en-GB" dirty="0"/>
              <a:t>Impacts of Digital literacy </a:t>
            </a:r>
          </a:p>
        </p:txBody>
      </p:sp>
      <p:sp>
        <p:nvSpPr>
          <p:cNvPr id="3" name="Content Placeholder 2">
            <a:extLst>
              <a:ext uri="{FF2B5EF4-FFF2-40B4-BE49-F238E27FC236}">
                <a16:creationId xmlns:a16="http://schemas.microsoft.com/office/drawing/2014/main" id="{56ADEDEB-E36E-C1D0-5ED3-5353D346E1CF}"/>
              </a:ext>
            </a:extLst>
          </p:cNvPr>
          <p:cNvSpPr>
            <a:spLocks noGrp="1"/>
          </p:cNvSpPr>
          <p:nvPr>
            <p:ph idx="1"/>
          </p:nvPr>
        </p:nvSpPr>
        <p:spPr>
          <a:xfrm>
            <a:off x="451513" y="1914525"/>
            <a:ext cx="5815937" cy="4130675"/>
          </a:xfrm>
        </p:spPr>
        <p:txBody>
          <a:bodyPr>
            <a:normAutofit/>
          </a:bodyPr>
          <a:lstStyle/>
          <a:p>
            <a:pPr>
              <a:lnSpc>
                <a:spcPct val="90000"/>
              </a:lnSpc>
            </a:pPr>
            <a:r>
              <a:rPr lang="en-GB" sz="1100" dirty="0"/>
              <a:t>Here is how digital literacy can affect staff;</a:t>
            </a:r>
          </a:p>
          <a:p>
            <a:pPr marL="0" indent="0">
              <a:lnSpc>
                <a:spcPct val="90000"/>
              </a:lnSpc>
              <a:buNone/>
            </a:pPr>
            <a:r>
              <a:rPr lang="en-GB" sz="1100" b="1" dirty="0"/>
              <a:t>Care Delivery </a:t>
            </a:r>
          </a:p>
          <a:p>
            <a:pPr marL="0" indent="0">
              <a:lnSpc>
                <a:spcPct val="90000"/>
              </a:lnSpc>
              <a:buNone/>
            </a:pPr>
            <a:r>
              <a:rPr lang="en-GB" sz="1100" b="1" dirty="0"/>
              <a:t>Inaccurate record-keeping</a:t>
            </a:r>
            <a:r>
              <a:rPr lang="en-GB" sz="1100" dirty="0"/>
              <a:t>: Without digital knowledge, staff may struggle to operate electronic care records (E C Rs). Information or data in paper form could result to less accurate, errors and setback. This can negatively impact monitoring changes in health. For instance, setback in observing deterioration cuts down hospital admission. In which staff can not use gadget or systems of even supplied tools like tablet, not having digital literacy reduces retention and benefit. (housingling.org.uk, 2020)</a:t>
            </a:r>
          </a:p>
          <a:p>
            <a:pPr marL="0" indent="0">
              <a:lnSpc>
                <a:spcPct val="90000"/>
              </a:lnSpc>
              <a:buNone/>
            </a:pPr>
            <a:r>
              <a:rPr lang="en-GB" sz="1100" b="1" dirty="0"/>
              <a:t>Reduces the ability to use digital equipment for care: T</a:t>
            </a:r>
            <a:r>
              <a:rPr lang="en-GB" sz="1100" dirty="0"/>
              <a:t>echnologies like sensors, remote monitoring apps are of low help if staff does not have confidence or knowledge. </a:t>
            </a:r>
          </a:p>
          <a:p>
            <a:pPr marL="0" indent="0">
              <a:lnSpc>
                <a:spcPct val="90000"/>
              </a:lnSpc>
              <a:buNone/>
            </a:pPr>
            <a:r>
              <a:rPr lang="en-GB" sz="1100" b="1" dirty="0"/>
              <a:t>Lack of efficiency and repetition of work: L</a:t>
            </a:r>
            <a:r>
              <a:rPr lang="en-GB" sz="1100" dirty="0"/>
              <a:t>ow digital skills cause staff to change to paper, repeated entries, and find It hard to use rostering software or not able to use communication apps like teams, outlook etc. This result to time wasting that could spent directly with the resident care. </a:t>
            </a:r>
          </a:p>
          <a:p>
            <a:pPr marL="0" indent="0">
              <a:lnSpc>
                <a:spcPct val="90000"/>
              </a:lnSpc>
              <a:buNone/>
            </a:pPr>
            <a:endParaRPr lang="en-GB" sz="1100" b="1" dirty="0"/>
          </a:p>
        </p:txBody>
      </p:sp>
      <p:sp>
        <p:nvSpPr>
          <p:cNvPr id="5" name="Footer Placeholder 4">
            <a:extLst>
              <a:ext uri="{FF2B5EF4-FFF2-40B4-BE49-F238E27FC236}">
                <a16:creationId xmlns:a16="http://schemas.microsoft.com/office/drawing/2014/main" id="{B2D00B8C-E38B-ACF0-3EB9-B7A53467E922}"/>
              </a:ext>
            </a:extLst>
          </p:cNvPr>
          <p:cNvSpPr>
            <a:spLocks noGrp="1"/>
          </p:cNvSpPr>
          <p:nvPr>
            <p:ph type="ftr" sz="quarter" idx="11"/>
          </p:nvPr>
        </p:nvSpPr>
        <p:spPr>
          <a:xfrm>
            <a:off x="451514" y="6041362"/>
            <a:ext cx="5657186"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963BEE7B-FC05-F9AD-F576-FBFFB2CFB9C8}"/>
              </a:ext>
            </a:extLst>
          </p:cNvPr>
          <p:cNvSpPr>
            <a:spLocks noGrp="1"/>
          </p:cNvSpPr>
          <p:nvPr>
            <p:ph type="dt" sz="half" idx="10"/>
          </p:nvPr>
        </p:nvSpPr>
        <p:spPr>
          <a:xfrm>
            <a:off x="9334626" y="6041362"/>
            <a:ext cx="1343706" cy="365125"/>
          </a:xfrm>
        </p:spPr>
        <p:txBody>
          <a:bodyPr>
            <a:normAutofit/>
          </a:bodyPr>
          <a:lstStyle/>
          <a:p>
            <a:pPr>
              <a:spcAft>
                <a:spcPts val="600"/>
              </a:spcAft>
            </a:pPr>
            <a:fld id="{A76E5115-719E-4E56-83EE-D3E9BB8C19C2}" type="datetime1">
              <a:rPr lang="en-US" smtClean="0"/>
              <a:pPr>
                <a:spcAft>
                  <a:spcPts val="600"/>
                </a:spcAft>
              </a:pPr>
              <a:t>10/11/2025</a:t>
            </a:fld>
            <a:endParaRPr lang="en-US"/>
          </a:p>
        </p:txBody>
      </p:sp>
      <p:sp>
        <p:nvSpPr>
          <p:cNvPr id="6" name="Slide Number Placeholder 5">
            <a:extLst>
              <a:ext uri="{FF2B5EF4-FFF2-40B4-BE49-F238E27FC236}">
                <a16:creationId xmlns:a16="http://schemas.microsoft.com/office/drawing/2014/main" id="{A0314930-7E49-7807-26F0-906FA3111350}"/>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a:pPr>
                <a:spcAft>
                  <a:spcPts val="600"/>
                </a:spcAft>
              </a:pPr>
              <a:t>18</a:t>
            </a:fld>
            <a:endParaRPr lang="en-US"/>
          </a:p>
        </p:txBody>
      </p:sp>
    </p:spTree>
    <p:extLst>
      <p:ext uri="{BB962C8B-B14F-4D97-AF65-F5344CB8AC3E}">
        <p14:creationId xmlns:p14="http://schemas.microsoft.com/office/powerpoint/2010/main" val="2987685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51566-5C2C-1CAA-75FF-27E26E91EE51}"/>
              </a:ext>
            </a:extLst>
          </p:cNvPr>
          <p:cNvSpPr>
            <a:spLocks noGrp="1"/>
          </p:cNvSpPr>
          <p:nvPr>
            <p:ph type="title"/>
          </p:nvPr>
        </p:nvSpPr>
        <p:spPr>
          <a:xfrm>
            <a:off x="810000" y="447188"/>
            <a:ext cx="10571998" cy="970450"/>
          </a:xfrm>
        </p:spPr>
        <p:txBody>
          <a:bodyPr>
            <a:normAutofit/>
          </a:bodyPr>
          <a:lstStyle/>
          <a:p>
            <a:pPr>
              <a:lnSpc>
                <a:spcPct val="90000"/>
              </a:lnSpc>
            </a:pPr>
            <a:r>
              <a:rPr lang="en-GB" sz="3400"/>
              <a:t>How limited Digital Skills Affects communication </a:t>
            </a:r>
          </a:p>
        </p:txBody>
      </p:sp>
      <p:sp>
        <p:nvSpPr>
          <p:cNvPr id="5" name="Footer Placeholder 4">
            <a:extLst>
              <a:ext uri="{FF2B5EF4-FFF2-40B4-BE49-F238E27FC236}">
                <a16:creationId xmlns:a16="http://schemas.microsoft.com/office/drawing/2014/main" id="{D7674C9E-7998-6CFD-78EE-642E0BF0E46B}"/>
              </a:ext>
            </a:extLst>
          </p:cNvPr>
          <p:cNvSpPr>
            <a:spLocks noGrp="1"/>
          </p:cNvSpPr>
          <p:nvPr>
            <p:ph type="ftr" sz="quarter" idx="11"/>
          </p:nvPr>
        </p:nvSpPr>
        <p:spPr>
          <a:xfrm>
            <a:off x="451514" y="6041362"/>
            <a:ext cx="8644320"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30DF2C61-8BCB-D7B3-493B-4F7D1A3BE496}"/>
              </a:ext>
            </a:extLst>
          </p:cNvPr>
          <p:cNvSpPr>
            <a:spLocks noGrp="1"/>
          </p:cNvSpPr>
          <p:nvPr>
            <p:ph type="dt" sz="half" idx="10"/>
          </p:nvPr>
        </p:nvSpPr>
        <p:spPr>
          <a:xfrm>
            <a:off x="9334626" y="6041362"/>
            <a:ext cx="1343706" cy="365125"/>
          </a:xfrm>
        </p:spPr>
        <p:txBody>
          <a:bodyPr>
            <a:normAutofit/>
          </a:bodyPr>
          <a:lstStyle/>
          <a:p>
            <a:pPr>
              <a:spcAft>
                <a:spcPts val="600"/>
              </a:spcAft>
            </a:pPr>
            <a:fld id="{FF955906-D858-40AC-A0A4-DC239C566F04}" type="datetime1">
              <a:rPr lang="en-US"/>
              <a:pPr>
                <a:spcAft>
                  <a:spcPts val="600"/>
                </a:spcAft>
              </a:pPr>
              <a:t>10/11/2025</a:t>
            </a:fld>
            <a:endParaRPr lang="en-US"/>
          </a:p>
        </p:txBody>
      </p:sp>
      <p:sp>
        <p:nvSpPr>
          <p:cNvPr id="6" name="Slide Number Placeholder 5">
            <a:extLst>
              <a:ext uri="{FF2B5EF4-FFF2-40B4-BE49-F238E27FC236}">
                <a16:creationId xmlns:a16="http://schemas.microsoft.com/office/drawing/2014/main" id="{C111D79F-AE31-650C-9F79-1CEB8A3B99F1}"/>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a:pPr>
                <a:spcAft>
                  <a:spcPts val="600"/>
                </a:spcAft>
              </a:pPr>
              <a:t>19</a:t>
            </a:fld>
            <a:endParaRPr lang="en-US"/>
          </a:p>
        </p:txBody>
      </p:sp>
      <p:graphicFrame>
        <p:nvGraphicFramePr>
          <p:cNvPr id="235" name="Content Placeholder 2">
            <a:extLst>
              <a:ext uri="{FF2B5EF4-FFF2-40B4-BE49-F238E27FC236}">
                <a16:creationId xmlns:a16="http://schemas.microsoft.com/office/drawing/2014/main" id="{A23D14FC-55A6-7E22-3F22-478F88E263DB}"/>
              </a:ext>
            </a:extLst>
          </p:cNvPr>
          <p:cNvGraphicFramePr>
            <a:graphicFrameLocks noGrp="1"/>
          </p:cNvGraphicFramePr>
          <p:nvPr>
            <p:ph idx="1"/>
            <p:extLst>
              <p:ext uri="{D42A27DB-BD31-4B8C-83A1-F6EECF244321}">
                <p14:modId xmlns:p14="http://schemas.microsoft.com/office/powerpoint/2010/main" val="2753176614"/>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2619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B9B796B-E7C9-F48E-39C3-D1552C8B40AE}"/>
              </a:ext>
            </a:extLst>
          </p:cNvPr>
          <p:cNvSpPr>
            <a:spLocks noGrp="1"/>
          </p:cNvSpPr>
          <p:nvPr>
            <p:ph type="title"/>
          </p:nvPr>
        </p:nvSpPr>
        <p:spPr>
          <a:xfrm>
            <a:off x="641754" y="1687286"/>
            <a:ext cx="3269463" cy="3978017"/>
          </a:xfrm>
        </p:spPr>
        <p:txBody>
          <a:bodyPr anchor="t">
            <a:normAutofit/>
          </a:bodyPr>
          <a:lstStyle/>
          <a:p>
            <a:pPr>
              <a:lnSpc>
                <a:spcPct val="90000"/>
              </a:lnSpc>
            </a:pPr>
            <a:r>
              <a:rPr lang="en-GB" sz="3700"/>
              <a:t>How digital literacy affects teamworking At Sunrise Residential care home </a:t>
            </a:r>
          </a:p>
        </p:txBody>
      </p:sp>
      <p:sp>
        <p:nvSpPr>
          <p:cNvPr id="4" name="Date Placeholder 3">
            <a:extLst>
              <a:ext uri="{FF2B5EF4-FFF2-40B4-BE49-F238E27FC236}">
                <a16:creationId xmlns:a16="http://schemas.microsoft.com/office/drawing/2014/main" id="{622B0CDE-4E23-74A8-FED7-49AD1AD079C2}"/>
              </a:ext>
            </a:extLst>
          </p:cNvPr>
          <p:cNvSpPr>
            <a:spLocks noGrp="1"/>
          </p:cNvSpPr>
          <p:nvPr>
            <p:ph type="dt" sz="half" idx="10"/>
          </p:nvPr>
        </p:nvSpPr>
        <p:spPr>
          <a:xfrm>
            <a:off x="451514" y="6041362"/>
            <a:ext cx="1343706" cy="365125"/>
          </a:xfrm>
        </p:spPr>
        <p:txBody>
          <a:bodyPr>
            <a:normAutofit/>
          </a:bodyPr>
          <a:lstStyle/>
          <a:p>
            <a:pPr>
              <a:spcAft>
                <a:spcPts val="600"/>
              </a:spcAft>
            </a:pPr>
            <a:fld id="{249841F5-B575-4827-9010-8F8B701B0365}" type="datetime1">
              <a:rPr lang="en-US"/>
              <a:pPr>
                <a:spcAft>
                  <a:spcPts val="600"/>
                </a:spcAft>
              </a:pPr>
              <a:t>10/11/2025</a:t>
            </a:fld>
            <a:endParaRPr lang="en-US" dirty="0"/>
          </a:p>
        </p:txBody>
      </p:sp>
      <p:sp>
        <p:nvSpPr>
          <p:cNvPr id="5" name="Footer Placeholder 4">
            <a:extLst>
              <a:ext uri="{FF2B5EF4-FFF2-40B4-BE49-F238E27FC236}">
                <a16:creationId xmlns:a16="http://schemas.microsoft.com/office/drawing/2014/main" id="{1CAAE76B-5D81-40D8-04BB-1CC876CA9B4B}"/>
              </a:ext>
            </a:extLst>
          </p:cNvPr>
          <p:cNvSpPr>
            <a:spLocks noGrp="1"/>
          </p:cNvSpPr>
          <p:nvPr>
            <p:ph type="ftr" sz="quarter" idx="11"/>
          </p:nvPr>
        </p:nvSpPr>
        <p:spPr>
          <a:xfrm>
            <a:off x="5338618" y="6041362"/>
            <a:ext cx="5477164" cy="365125"/>
          </a:xfrm>
        </p:spPr>
        <p:txBody>
          <a:bodyP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1DC8AF51-3F6B-4A5E-6949-C3615D9D7EF8}"/>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a:pPr>
                <a:spcAft>
                  <a:spcPts val="600"/>
                </a:spcAft>
              </a:pPr>
              <a:t>20</a:t>
            </a:fld>
            <a:endParaRPr lang="en-US"/>
          </a:p>
        </p:txBody>
      </p:sp>
      <p:graphicFrame>
        <p:nvGraphicFramePr>
          <p:cNvPr id="28" name="Content Placeholder 2">
            <a:extLst>
              <a:ext uri="{FF2B5EF4-FFF2-40B4-BE49-F238E27FC236}">
                <a16:creationId xmlns:a16="http://schemas.microsoft.com/office/drawing/2014/main" id="{46774BE2-06EE-E7D2-003D-85B701754C6C}"/>
              </a:ext>
            </a:extLst>
          </p:cNvPr>
          <p:cNvGraphicFramePr>
            <a:graphicFrameLocks noGrp="1"/>
          </p:cNvGraphicFramePr>
          <p:nvPr>
            <p:ph idx="1"/>
            <p:extLst>
              <p:ext uri="{D42A27DB-BD31-4B8C-83A1-F6EECF244321}">
                <p14:modId xmlns:p14="http://schemas.microsoft.com/office/powerpoint/2010/main" val="181518451"/>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5837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2">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658BE0E-E750-4B6A-3945-2E80EF5B098A}"/>
              </a:ext>
            </a:extLst>
          </p:cNvPr>
          <p:cNvSpPr>
            <a:spLocks noGrp="1"/>
          </p:cNvSpPr>
          <p:nvPr>
            <p:ph type="title"/>
          </p:nvPr>
        </p:nvSpPr>
        <p:spPr>
          <a:xfrm>
            <a:off x="451515" y="1734857"/>
            <a:ext cx="3765483" cy="3388287"/>
          </a:xfrm>
        </p:spPr>
        <p:txBody>
          <a:bodyPr anchor="ctr">
            <a:normAutofit/>
          </a:bodyPr>
          <a:lstStyle/>
          <a:p>
            <a:r>
              <a:rPr lang="en-GB"/>
              <a:t>Conclusion</a:t>
            </a:r>
          </a:p>
        </p:txBody>
      </p:sp>
      <p:sp>
        <p:nvSpPr>
          <p:cNvPr id="3" name="Content Placeholder 2">
            <a:extLst>
              <a:ext uri="{FF2B5EF4-FFF2-40B4-BE49-F238E27FC236}">
                <a16:creationId xmlns:a16="http://schemas.microsoft.com/office/drawing/2014/main" id="{0DB41CC2-3935-D070-BCFE-0287F1A1F47B}"/>
              </a:ext>
            </a:extLst>
          </p:cNvPr>
          <p:cNvSpPr>
            <a:spLocks noGrp="1"/>
          </p:cNvSpPr>
          <p:nvPr>
            <p:ph idx="1"/>
          </p:nvPr>
        </p:nvSpPr>
        <p:spPr>
          <a:xfrm>
            <a:off x="6008068" y="978993"/>
            <a:ext cx="5365218" cy="4900014"/>
          </a:xfrm>
          <a:effectLst/>
        </p:spPr>
        <p:txBody>
          <a:bodyPr>
            <a:normAutofit/>
          </a:bodyPr>
          <a:lstStyle/>
          <a:p>
            <a:pPr marL="0" indent="0">
              <a:buNone/>
            </a:pPr>
            <a:r>
              <a:rPr lang="en-GB" sz="2000"/>
              <a:t>Generally, digital literacy among care staff in residential home like Sunrise can lead to lack of efficiency, high risk in making errors, impair care quality, stress or overload, lack of communication within the care home and outside. The chances of falling behind in policy or regulatory standards is high because the social care sectors requires digital skills for smooth working environment and management. </a:t>
            </a:r>
          </a:p>
        </p:txBody>
      </p:sp>
      <p:sp>
        <p:nvSpPr>
          <p:cNvPr id="5" name="Footer Placeholder 4">
            <a:extLst>
              <a:ext uri="{FF2B5EF4-FFF2-40B4-BE49-F238E27FC236}">
                <a16:creationId xmlns:a16="http://schemas.microsoft.com/office/drawing/2014/main" id="{1E97FC73-7842-ED43-FC65-ED3DC2CDAF2B}"/>
              </a:ext>
            </a:extLst>
          </p:cNvPr>
          <p:cNvSpPr>
            <a:spLocks noGrp="1"/>
          </p:cNvSpPr>
          <p:nvPr>
            <p:ph type="ftr" sz="quarter" idx="11"/>
          </p:nvPr>
        </p:nvSpPr>
        <p:spPr>
          <a:xfrm>
            <a:off x="451515" y="6041362"/>
            <a:ext cx="3297525" cy="365125"/>
          </a:xfrm>
        </p:spPr>
        <p:txBody>
          <a:bodyPr>
            <a:normAutofit/>
          </a:bodyPr>
          <a:lstStyle/>
          <a:p>
            <a:pPr>
              <a:lnSpc>
                <a:spcPct val="90000"/>
              </a:lnSpc>
              <a:spcAft>
                <a:spcPts val="600"/>
              </a:spcAft>
            </a:pPr>
            <a:r>
              <a:rPr lang="en-US" sz="700">
                <a:solidFill>
                  <a:srgbClr val="FFFFFF"/>
                </a:solidFill>
              </a:rPr>
              <a:t>
              </a:t>
            </a:r>
          </a:p>
        </p:txBody>
      </p:sp>
      <p:sp>
        <p:nvSpPr>
          <p:cNvPr id="4" name="Date Placeholder 3">
            <a:extLst>
              <a:ext uri="{FF2B5EF4-FFF2-40B4-BE49-F238E27FC236}">
                <a16:creationId xmlns:a16="http://schemas.microsoft.com/office/drawing/2014/main" id="{46F40E5A-973F-172E-0CC1-B0DF8F39498B}"/>
              </a:ext>
            </a:extLst>
          </p:cNvPr>
          <p:cNvSpPr>
            <a:spLocks noGrp="1"/>
          </p:cNvSpPr>
          <p:nvPr>
            <p:ph type="dt" sz="half" idx="10"/>
          </p:nvPr>
        </p:nvSpPr>
        <p:spPr>
          <a:xfrm>
            <a:off x="9334626" y="6041362"/>
            <a:ext cx="1343706" cy="365125"/>
          </a:xfrm>
        </p:spPr>
        <p:txBody>
          <a:bodyPr>
            <a:normAutofit/>
          </a:bodyPr>
          <a:lstStyle/>
          <a:p>
            <a:pPr>
              <a:spcAft>
                <a:spcPts val="600"/>
              </a:spcAft>
            </a:pPr>
            <a:fld id="{E2765B0C-0C7B-4B68-8E25-E649888E0835}" type="datetime1">
              <a:rPr lang="en-US" smtClean="0"/>
              <a:pPr>
                <a:spcAft>
                  <a:spcPts val="600"/>
                </a:spcAft>
              </a:pPr>
              <a:t>10/11/2025</a:t>
            </a:fld>
            <a:endParaRPr lang="en-US"/>
          </a:p>
        </p:txBody>
      </p:sp>
      <p:sp>
        <p:nvSpPr>
          <p:cNvPr id="6" name="Slide Number Placeholder 5">
            <a:extLst>
              <a:ext uri="{FF2B5EF4-FFF2-40B4-BE49-F238E27FC236}">
                <a16:creationId xmlns:a16="http://schemas.microsoft.com/office/drawing/2014/main" id="{43F1BA21-54A5-0C96-0CE0-95708A1DD975}"/>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smtClean="0"/>
              <a:pPr>
                <a:spcAft>
                  <a:spcPts val="600"/>
                </a:spcAft>
              </a:pPr>
              <a:t>21</a:t>
            </a:fld>
            <a:endParaRPr lang="en-US"/>
          </a:p>
        </p:txBody>
      </p:sp>
    </p:spTree>
    <p:extLst>
      <p:ext uri="{BB962C8B-B14F-4D97-AF65-F5344CB8AC3E}">
        <p14:creationId xmlns:p14="http://schemas.microsoft.com/office/powerpoint/2010/main" val="1050991513"/>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Freeform: Shape 10">
            <a:extLst>
              <a:ext uri="{FF2B5EF4-FFF2-40B4-BE49-F238E27FC236}">
                <a16:creationId xmlns:a16="http://schemas.microsoft.com/office/drawing/2014/main" id="{5C4E86D9-FC25-4C5B-B73F-77B0D9D11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2662237" y="-2662237"/>
            <a:ext cx="6867526" cy="12192000"/>
          </a:xfrm>
          <a:custGeom>
            <a:avLst/>
            <a:gdLst>
              <a:gd name="connsiteX0" fmla="*/ 0 w 6867526"/>
              <a:gd name="connsiteY0" fmla="*/ 11723012 h 12192000"/>
              <a:gd name="connsiteX1" fmla="*/ 0 w 6867526"/>
              <a:gd name="connsiteY1" fmla="*/ 4448765 h 12192000"/>
              <a:gd name="connsiteX2" fmla="*/ 0 w 6867526"/>
              <a:gd name="connsiteY2" fmla="*/ 0 h 12192000"/>
              <a:gd name="connsiteX3" fmla="*/ 6867524 w 6867526"/>
              <a:gd name="connsiteY3" fmla="*/ 0 h 12192000"/>
              <a:gd name="connsiteX4" fmla="*/ 6867524 w 6867526"/>
              <a:gd name="connsiteY4" fmla="*/ 4089952 h 12192000"/>
              <a:gd name="connsiteX5" fmla="*/ 6867524 w 6867526"/>
              <a:gd name="connsiteY5" fmla="*/ 10933355 h 12192000"/>
              <a:gd name="connsiteX6" fmla="*/ 6867526 w 6867526"/>
              <a:gd name="connsiteY6" fmla="*/ 10933355 h 12192000"/>
              <a:gd name="connsiteX7" fmla="*/ 6867526 w 6867526"/>
              <a:gd name="connsiteY7" fmla="*/ 12192000 h 12192000"/>
              <a:gd name="connsiteX8" fmla="*/ 9525 w 6867526"/>
              <a:gd name="connsiteY8" fmla="*/ 12192000 h 12192000"/>
              <a:gd name="connsiteX9" fmla="*/ 9525 w 6867526"/>
              <a:gd name="connsiteY9" fmla="*/ 11726716 h 12192000"/>
              <a:gd name="connsiteX10" fmla="*/ 4761 w 6867526"/>
              <a:gd name="connsiteY10" fmla="*/ 11726716 h 12192000"/>
              <a:gd name="connsiteX11" fmla="*/ 4761 w 6867526"/>
              <a:gd name="connsiteY11" fmla="*/ 11723012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7526" h="12192000">
                <a:moveTo>
                  <a:pt x="0" y="11723012"/>
                </a:moveTo>
                <a:lnTo>
                  <a:pt x="0" y="4448765"/>
                </a:lnTo>
                <a:lnTo>
                  <a:pt x="0" y="0"/>
                </a:lnTo>
                <a:lnTo>
                  <a:pt x="6867524" y="0"/>
                </a:lnTo>
                <a:lnTo>
                  <a:pt x="6867524" y="4089952"/>
                </a:lnTo>
                <a:lnTo>
                  <a:pt x="6867524" y="10933355"/>
                </a:lnTo>
                <a:lnTo>
                  <a:pt x="6867526" y="10933355"/>
                </a:lnTo>
                <a:lnTo>
                  <a:pt x="6867526" y="12192000"/>
                </a:lnTo>
                <a:lnTo>
                  <a:pt x="9525" y="12192000"/>
                </a:lnTo>
                <a:lnTo>
                  <a:pt x="9525" y="11726716"/>
                </a:lnTo>
                <a:lnTo>
                  <a:pt x="4761" y="11726716"/>
                </a:lnTo>
                <a:lnTo>
                  <a:pt x="4761" y="11723012"/>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70FEBE3-2BBB-62FB-2BE7-5A4F15D7792C}"/>
              </a:ext>
            </a:extLst>
          </p:cNvPr>
          <p:cNvSpPr>
            <a:spLocks noGrp="1"/>
          </p:cNvSpPr>
          <p:nvPr>
            <p:ph type="title"/>
          </p:nvPr>
        </p:nvSpPr>
        <p:spPr>
          <a:xfrm>
            <a:off x="5148955" y="870740"/>
            <a:ext cx="6399577" cy="5116520"/>
          </a:xfrm>
        </p:spPr>
        <p:txBody>
          <a:bodyPr anchor="ctr">
            <a:normAutofit/>
          </a:bodyPr>
          <a:lstStyle/>
          <a:p>
            <a:r>
              <a:rPr lang="en-GB" sz="6000"/>
              <a:t>References</a:t>
            </a:r>
          </a:p>
        </p:txBody>
      </p:sp>
      <p:sp useBgFill="1">
        <p:nvSpPr>
          <p:cNvPr id="16" name="Freeform: Shape 12">
            <a:extLst>
              <a:ext uri="{FF2B5EF4-FFF2-40B4-BE49-F238E27FC236}">
                <a16:creationId xmlns:a16="http://schemas.microsoft.com/office/drawing/2014/main" id="{44AF92AB-F4DD-4C5A-BC11-E1D33AFC0C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34751" y="1034752"/>
            <a:ext cx="6858000" cy="4788497"/>
          </a:xfrm>
          <a:custGeom>
            <a:avLst/>
            <a:gdLst>
              <a:gd name="connsiteX0" fmla="*/ 6858000 w 6858000"/>
              <a:gd name="connsiteY0" fmla="*/ 468988 h 4788497"/>
              <a:gd name="connsiteX1" fmla="*/ 6858000 w 6858000"/>
              <a:gd name="connsiteY1" fmla="*/ 4490047 h 4788497"/>
              <a:gd name="connsiteX2" fmla="*/ 3859631 w 6858000"/>
              <a:gd name="connsiteY2" fmla="*/ 4490047 h 4788497"/>
              <a:gd name="connsiteX3" fmla="*/ 3478631 w 6858000"/>
              <a:gd name="connsiteY3" fmla="*/ 4775798 h 4788497"/>
              <a:gd name="connsiteX4" fmla="*/ 3470164 w 6858000"/>
              <a:gd name="connsiteY4" fmla="*/ 4778972 h 4788497"/>
              <a:gd name="connsiteX5" fmla="*/ 3457464 w 6858000"/>
              <a:gd name="connsiteY5" fmla="*/ 4783735 h 4788497"/>
              <a:gd name="connsiteX6" fmla="*/ 3446881 w 6858000"/>
              <a:gd name="connsiteY6" fmla="*/ 4788497 h 4788497"/>
              <a:gd name="connsiteX7" fmla="*/ 3434181 w 6858000"/>
              <a:gd name="connsiteY7" fmla="*/ 4788497 h 4788497"/>
              <a:gd name="connsiteX8" fmla="*/ 3423598 w 6858000"/>
              <a:gd name="connsiteY8" fmla="*/ 4788497 h 4788497"/>
              <a:gd name="connsiteX9" fmla="*/ 3410897 w 6858000"/>
              <a:gd name="connsiteY9" fmla="*/ 4783735 h 4788497"/>
              <a:gd name="connsiteX10" fmla="*/ 3398198 w 6858000"/>
              <a:gd name="connsiteY10" fmla="*/ 4778972 h 4788497"/>
              <a:gd name="connsiteX11" fmla="*/ 3389731 w 6858000"/>
              <a:gd name="connsiteY11" fmla="*/ 4775798 h 4788497"/>
              <a:gd name="connsiteX12" fmla="*/ 3008731 w 6858000"/>
              <a:gd name="connsiteY12" fmla="*/ 4490047 h 4788497"/>
              <a:gd name="connsiteX13" fmla="*/ 1012714 w 6858000"/>
              <a:gd name="connsiteY13" fmla="*/ 4490047 h 4788497"/>
              <a:gd name="connsiteX14" fmla="*/ 1012714 w 6858000"/>
              <a:gd name="connsiteY14" fmla="*/ 4489653 h 4788497"/>
              <a:gd name="connsiteX15" fmla="*/ 4761 w 6858000"/>
              <a:gd name="connsiteY15" fmla="*/ 4489653 h 4788497"/>
              <a:gd name="connsiteX16" fmla="*/ 4761 w 6858000"/>
              <a:gd name="connsiteY16" fmla="*/ 4487273 h 4788497"/>
              <a:gd name="connsiteX17" fmla="*/ 0 w 6858000"/>
              <a:gd name="connsiteY17" fmla="*/ 4487273 h 4788497"/>
              <a:gd name="connsiteX18" fmla="*/ 0 w 6858000"/>
              <a:gd name="connsiteY18" fmla="*/ 0 h 4788497"/>
              <a:gd name="connsiteX19" fmla="*/ 6848476 w 6858000"/>
              <a:gd name="connsiteY19" fmla="*/ 0 h 4788497"/>
              <a:gd name="connsiteX20" fmla="*/ 6848476 w 6858000"/>
              <a:gd name="connsiteY20" fmla="*/ 465284 h 4788497"/>
              <a:gd name="connsiteX21" fmla="*/ 6853240 w 6858000"/>
              <a:gd name="connsiteY21" fmla="*/ 465284 h 4788497"/>
              <a:gd name="connsiteX22" fmla="*/ 6853240 w 6858000"/>
              <a:gd name="connsiteY22" fmla="*/ 468988 h 4788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8000" h="4788497">
                <a:moveTo>
                  <a:pt x="6858000" y="468988"/>
                </a:moveTo>
                <a:lnTo>
                  <a:pt x="6858000" y="4490047"/>
                </a:lnTo>
                <a:lnTo>
                  <a:pt x="3859631" y="4490047"/>
                </a:lnTo>
                <a:lnTo>
                  <a:pt x="3478631" y="4775798"/>
                </a:lnTo>
                <a:lnTo>
                  <a:pt x="3470164" y="4778972"/>
                </a:lnTo>
                <a:lnTo>
                  <a:pt x="3457464" y="4783735"/>
                </a:lnTo>
                <a:lnTo>
                  <a:pt x="3446881" y="4788497"/>
                </a:lnTo>
                <a:lnTo>
                  <a:pt x="3434181" y="4788497"/>
                </a:lnTo>
                <a:lnTo>
                  <a:pt x="3423598" y="4788497"/>
                </a:lnTo>
                <a:lnTo>
                  <a:pt x="3410897" y="4783735"/>
                </a:lnTo>
                <a:lnTo>
                  <a:pt x="3398198" y="4778972"/>
                </a:lnTo>
                <a:lnTo>
                  <a:pt x="3389731" y="4775798"/>
                </a:lnTo>
                <a:lnTo>
                  <a:pt x="3008731" y="4490047"/>
                </a:lnTo>
                <a:lnTo>
                  <a:pt x="1012714" y="4490047"/>
                </a:lnTo>
                <a:lnTo>
                  <a:pt x="1012714" y="4489653"/>
                </a:lnTo>
                <a:lnTo>
                  <a:pt x="4761" y="4489653"/>
                </a:lnTo>
                <a:lnTo>
                  <a:pt x="4761" y="4487273"/>
                </a:lnTo>
                <a:lnTo>
                  <a:pt x="0" y="4487273"/>
                </a:lnTo>
                <a:lnTo>
                  <a:pt x="0" y="0"/>
                </a:lnTo>
                <a:lnTo>
                  <a:pt x="6848476" y="0"/>
                </a:lnTo>
                <a:lnTo>
                  <a:pt x="6848476" y="465284"/>
                </a:lnTo>
                <a:lnTo>
                  <a:pt x="6853240" y="465284"/>
                </a:lnTo>
                <a:lnTo>
                  <a:pt x="6853240" y="468988"/>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3B44938-7525-5A33-0DFF-D3556349EFD6}"/>
              </a:ext>
            </a:extLst>
          </p:cNvPr>
          <p:cNvSpPr>
            <a:spLocks noGrp="1"/>
          </p:cNvSpPr>
          <p:nvPr>
            <p:ph idx="1"/>
          </p:nvPr>
        </p:nvSpPr>
        <p:spPr>
          <a:xfrm>
            <a:off x="451514" y="870740"/>
            <a:ext cx="3390391" cy="5116520"/>
          </a:xfrm>
          <a:effectLst/>
        </p:spPr>
        <p:txBody>
          <a:bodyPr>
            <a:normAutofit/>
          </a:bodyPr>
          <a:lstStyle/>
          <a:p>
            <a:pPr marL="0" indent="0">
              <a:buNone/>
            </a:pPr>
            <a:r>
              <a:rPr lang="en-GB" sz="1600"/>
              <a:t>Digital Health (2023) </a:t>
            </a:r>
            <a:r>
              <a:rPr lang="en-GB" sz="1600" i="1"/>
              <a:t>Government failing to meet its digital commitments to social care. </a:t>
            </a:r>
            <a:r>
              <a:rPr lang="en-GB" sz="1600"/>
              <a:t>Available at: </a:t>
            </a:r>
            <a:r>
              <a:rPr lang="en-GB" sz="1600">
                <a:hlinkClick r:id="rId2"/>
              </a:rPr>
              <a:t>https://www.digitalhealth.net/2023/04/government-failing-to-meet-its-digital-commitments-to-social-care/</a:t>
            </a:r>
            <a:r>
              <a:rPr lang="en-GB" sz="1600"/>
              <a:t> Accessed: (10 October 2025) </a:t>
            </a:r>
          </a:p>
          <a:p>
            <a:pPr marL="0" indent="0">
              <a:buNone/>
            </a:pPr>
            <a:r>
              <a:rPr lang="en-GB" sz="1600"/>
              <a:t>House lin.org (2020) </a:t>
            </a:r>
            <a:r>
              <a:rPr lang="en-GB" sz="1600" i="1"/>
              <a:t>the impact of technology in adult social care</a:t>
            </a:r>
            <a:r>
              <a:rPr lang="en-GB" sz="1600"/>
              <a:t>. Available at </a:t>
            </a:r>
            <a:r>
              <a:rPr lang="en-GB" sz="1600">
                <a:hlinkClick r:id="rId3"/>
              </a:rPr>
              <a:t>https://www.housinglin.org.uk/News/The-Impact-of-Technology-in-Adult-Social-Care-Provider-Services/</a:t>
            </a:r>
            <a:r>
              <a:rPr lang="en-GB" sz="1600"/>
              <a:t> Accessed: (10 0ctober 2025)  </a:t>
            </a:r>
          </a:p>
        </p:txBody>
      </p:sp>
      <p:sp>
        <p:nvSpPr>
          <p:cNvPr id="4" name="Date Placeholder 3">
            <a:extLst>
              <a:ext uri="{FF2B5EF4-FFF2-40B4-BE49-F238E27FC236}">
                <a16:creationId xmlns:a16="http://schemas.microsoft.com/office/drawing/2014/main" id="{F59975DF-7994-B580-7E42-21FFA84B79C8}"/>
              </a:ext>
            </a:extLst>
          </p:cNvPr>
          <p:cNvSpPr>
            <a:spLocks noGrp="1"/>
          </p:cNvSpPr>
          <p:nvPr>
            <p:ph type="dt" sz="half" idx="10"/>
          </p:nvPr>
        </p:nvSpPr>
        <p:spPr>
          <a:xfrm>
            <a:off x="7282927" y="6041362"/>
            <a:ext cx="3395405" cy="365125"/>
          </a:xfrm>
        </p:spPr>
        <p:txBody>
          <a:bodyPr>
            <a:normAutofit/>
          </a:bodyPr>
          <a:lstStyle/>
          <a:p>
            <a:pPr>
              <a:spcAft>
                <a:spcPts val="600"/>
              </a:spcAft>
            </a:pPr>
            <a:fld id="{4CC5CFC6-0B8E-4F13-83E4-EADCCA15C07E}" type="datetime1">
              <a:rPr lang="en-US">
                <a:solidFill>
                  <a:srgbClr val="FFFFFF"/>
                </a:solidFill>
              </a:rPr>
              <a:pPr>
                <a:spcAft>
                  <a:spcPts val="600"/>
                </a:spcAft>
              </a:pPr>
              <a:t>10/11/2025</a:t>
            </a:fld>
            <a:endParaRPr lang="en-US">
              <a:solidFill>
                <a:srgbClr val="FFFFFF"/>
              </a:solidFill>
            </a:endParaRPr>
          </a:p>
        </p:txBody>
      </p:sp>
      <p:sp>
        <p:nvSpPr>
          <p:cNvPr id="5" name="Footer Placeholder 4">
            <a:extLst>
              <a:ext uri="{FF2B5EF4-FFF2-40B4-BE49-F238E27FC236}">
                <a16:creationId xmlns:a16="http://schemas.microsoft.com/office/drawing/2014/main" id="{2F5B096C-A664-CE26-D0E6-D87155209226}"/>
              </a:ext>
            </a:extLst>
          </p:cNvPr>
          <p:cNvSpPr>
            <a:spLocks noGrp="1"/>
          </p:cNvSpPr>
          <p:nvPr>
            <p:ph type="ftr" sz="quarter" idx="11"/>
          </p:nvPr>
        </p:nvSpPr>
        <p:spPr>
          <a:xfrm>
            <a:off x="451514" y="6041362"/>
            <a:ext cx="8644320" cy="365125"/>
          </a:xfrm>
        </p:spPr>
        <p:txBody>
          <a:bodyP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3376166D-C889-EC08-C7D6-36D95FF49B61}"/>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a:solidFill>
                  <a:srgbClr val="FFFFFF"/>
                </a:solidFill>
              </a:rPr>
              <a:pPr>
                <a:spcAft>
                  <a:spcPts val="600"/>
                </a:spcAft>
              </a:pPr>
              <a:t>22</a:t>
            </a:fld>
            <a:endParaRPr lang="en-US">
              <a:solidFill>
                <a:srgbClr val="FFFFFF"/>
              </a:solidFill>
            </a:endParaRPr>
          </a:p>
        </p:txBody>
      </p:sp>
    </p:spTree>
    <p:extLst>
      <p:ext uri="{BB962C8B-B14F-4D97-AF65-F5344CB8AC3E}">
        <p14:creationId xmlns:p14="http://schemas.microsoft.com/office/powerpoint/2010/main" val="15318313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39566" y="1229229"/>
            <a:ext cx="5746233" cy="2093993"/>
          </a:xfrm>
        </p:spPr>
        <p:txBody>
          <a:bodyPr vert="horz" lIns="91440" tIns="45720" rIns="91440" bIns="45720" rtlCol="0" anchor="t">
            <a:normAutofit fontScale="90000"/>
          </a:bodyPr>
          <a:lstStyle/>
          <a:p>
            <a:r>
              <a:rPr lang="en-US" sz="2200" err="1">
                <a:latin typeface="Arial"/>
                <a:cs typeface="Arial"/>
              </a:rPr>
              <a:t>Programme</a:t>
            </a:r>
            <a:r>
              <a:rPr lang="en-US" sz="2200">
                <a:latin typeface="Arial"/>
                <a:cs typeface="Arial"/>
              </a:rPr>
              <a:t>: Certificate of Higher Education Skills for the Workplace (Health &amp; Social Care)</a:t>
            </a:r>
            <a:br>
              <a:rPr lang="en-US" sz="2200">
                <a:latin typeface="Arial"/>
              </a:rPr>
            </a:br>
            <a:br>
              <a:rPr lang="en-US" sz="2200">
                <a:latin typeface="Arial"/>
              </a:rPr>
            </a:br>
            <a:r>
              <a:rPr lang="en-US" sz="2200">
                <a:latin typeface="Arial"/>
                <a:cs typeface="Arial"/>
              </a:rPr>
              <a:t>Digital</a:t>
            </a:r>
            <a:r>
              <a:rPr lang="en-US" sz="2200" kern="1200">
                <a:latin typeface="Arial"/>
                <a:cs typeface="Arial"/>
              </a:rPr>
              <a:t> Skills &amp; Research Methods</a:t>
            </a:r>
            <a:br>
              <a:rPr lang="en-US" sz="2200">
                <a:latin typeface="Arial"/>
              </a:rPr>
            </a:br>
            <a:r>
              <a:rPr lang="en-US" sz="2200">
                <a:latin typeface="Arial"/>
                <a:cs typeface="Arial"/>
              </a:rPr>
              <a:t>LCHS4007</a:t>
            </a:r>
            <a:br>
              <a:rPr lang="en-US" sz="2200">
                <a:latin typeface="Arial"/>
              </a:rPr>
            </a:br>
            <a:endParaRPr lang="en-US" sz="2200" b="0" kern="1200">
              <a:latin typeface="Arial"/>
              <a:cs typeface="Arial"/>
            </a:endParaRPr>
          </a:p>
        </p:txBody>
      </p:sp>
      <p:sp>
        <p:nvSpPr>
          <p:cNvPr id="3" name="Subtitle 2"/>
          <p:cNvSpPr>
            <a:spLocks noGrp="1"/>
          </p:cNvSpPr>
          <p:nvPr>
            <p:ph type="body" sz="half" idx="2"/>
          </p:nvPr>
        </p:nvSpPr>
        <p:spPr>
          <a:xfrm>
            <a:off x="340137" y="3180834"/>
            <a:ext cx="5744535" cy="2746288"/>
          </a:xfrm>
        </p:spPr>
        <p:txBody>
          <a:bodyPr vert="horz" lIns="91440" tIns="45720" rIns="91440" bIns="45720" rtlCol="0" anchor="b">
            <a:normAutofit lnSpcReduction="10000"/>
          </a:bodyPr>
          <a:lstStyle/>
          <a:p>
            <a:r>
              <a:rPr lang="en-US">
                <a:latin typeface="Arial"/>
                <a:cs typeface="Arial"/>
              </a:rPr>
              <a:t>Group Members: Sept 25 UWTSD LCHS4007 </a:t>
            </a:r>
          </a:p>
          <a:p>
            <a:r>
              <a:rPr lang="en-US">
                <a:latin typeface="Arial"/>
                <a:cs typeface="Arial"/>
              </a:rPr>
              <a:t>Oluwatoyin Ruth Salu - 2508698</a:t>
            </a:r>
          </a:p>
          <a:p>
            <a:r>
              <a:rPr lang="en-US">
                <a:latin typeface="Arial"/>
                <a:cs typeface="Arial"/>
              </a:rPr>
              <a:t>Sansha Nastasia Gardon - 2508270</a:t>
            </a:r>
          </a:p>
          <a:p>
            <a:r>
              <a:rPr lang="en-US">
                <a:latin typeface="Arial"/>
                <a:cs typeface="Arial"/>
              </a:rPr>
              <a:t>Joni </a:t>
            </a:r>
            <a:r>
              <a:rPr lang="en-US" err="1">
                <a:latin typeface="Arial"/>
                <a:cs typeface="Arial"/>
              </a:rPr>
              <a:t>Robarobalevu</a:t>
            </a:r>
            <a:r>
              <a:rPr lang="en-US">
                <a:latin typeface="Arial"/>
                <a:cs typeface="Arial"/>
              </a:rPr>
              <a:t> – 2512324</a:t>
            </a:r>
          </a:p>
          <a:p>
            <a:r>
              <a:rPr lang="en-US">
                <a:latin typeface="Arial"/>
                <a:cs typeface="Arial"/>
              </a:rPr>
              <a:t>Shanette Antonette Blake McBeam – 2509177</a:t>
            </a:r>
          </a:p>
          <a:p>
            <a:endParaRPr lang="en-US">
              <a:latin typeface="Arial"/>
              <a:cs typeface="Arial"/>
            </a:endParaRPr>
          </a:p>
          <a:p>
            <a:r>
              <a:rPr lang="en-US">
                <a:latin typeface="Arial"/>
                <a:cs typeface="Arial"/>
              </a:rPr>
              <a:t>Lecturer Name: </a:t>
            </a:r>
            <a:r>
              <a:rPr lang="en-US" err="1">
                <a:latin typeface="Arial"/>
                <a:cs typeface="Arial"/>
              </a:rPr>
              <a:t>Masude</a:t>
            </a:r>
            <a:r>
              <a:rPr lang="en-US">
                <a:latin typeface="Arial"/>
                <a:cs typeface="Arial"/>
              </a:rPr>
              <a:t> Siddiqui</a:t>
            </a:r>
          </a:p>
        </p:txBody>
      </p:sp>
      <p:sp>
        <p:nvSpPr>
          <p:cNvPr id="116" name="Date Placeholder 4">
            <a:extLst>
              <a:ext uri="{FF2B5EF4-FFF2-40B4-BE49-F238E27FC236}">
                <a16:creationId xmlns:a16="http://schemas.microsoft.com/office/drawing/2014/main" id="{D41191C8-0655-C161-1B1A-6BF8A7B42085}"/>
              </a:ext>
            </a:extLst>
          </p:cNvPr>
          <p:cNvSpPr>
            <a:spLocks noGrp="1"/>
          </p:cNvSpPr>
          <p:nvPr>
            <p:ph type="dt" sz="half" idx="10"/>
          </p:nvPr>
        </p:nvSpPr>
        <p:spPr/>
        <p:txBody>
          <a:bodyPr anchor="ctr">
            <a:normAutofit/>
          </a:bodyPr>
          <a:lstStyle/>
          <a:p>
            <a:pPr>
              <a:spcAft>
                <a:spcPts val="600"/>
              </a:spcAft>
            </a:pPr>
            <a:fld id="{F85ADE90-9F4D-4E4C-A74E-EDB53CFBAC9B}" type="datetime1">
              <a:rPr/>
              <a:pPr>
                <a:spcAft>
                  <a:spcPts val="600"/>
                </a:spcAft>
              </a:pPr>
              <a:t>10/10/2025</a:t>
            </a:fld>
            <a:endParaRPr lang="en-US"/>
          </a:p>
        </p:txBody>
      </p:sp>
      <p:sp>
        <p:nvSpPr>
          <p:cNvPr id="117" name="Footer Placeholder 5">
            <a:extLst>
              <a:ext uri="{FF2B5EF4-FFF2-40B4-BE49-F238E27FC236}">
                <a16:creationId xmlns:a16="http://schemas.microsoft.com/office/drawing/2014/main" id="{5EF76BE8-A363-0E98-6566-DD0DB646A57E}"/>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18" name="Slide Number Placeholder 6">
            <a:extLst>
              <a:ext uri="{FF2B5EF4-FFF2-40B4-BE49-F238E27FC236}">
                <a16:creationId xmlns:a16="http://schemas.microsoft.com/office/drawing/2014/main" id="{321AB7E2-91A6-40C3-F880-BB6BD7594805}"/>
              </a:ext>
            </a:extLst>
          </p:cNvPr>
          <p:cNvSpPr>
            <a:spLocks noGrp="1"/>
          </p:cNvSpPr>
          <p:nvPr>
            <p:ph type="sldNum" sz="quarter" idx="12"/>
          </p:nvPr>
        </p:nvSpPr>
        <p:spPr/>
        <p:txBody>
          <a:bodyPr anchor="ctr">
            <a:normAutofit/>
          </a:bodyPr>
          <a:lstStyle/>
          <a:p>
            <a:pPr>
              <a:spcAft>
                <a:spcPts val="600"/>
              </a:spcAft>
            </a:pPr>
            <a:fld id="{196A61CA-0502-4EE4-9724-96EA822543E5}" type="slidenum">
              <a:rPr lang="en-US" dirty="0"/>
              <a:pPr>
                <a:spcAft>
                  <a:spcPts val="600"/>
                </a:spcAft>
              </a:pPr>
              <a:t>23</a:t>
            </a:fld>
            <a:endParaRPr lang="en-US"/>
          </a:p>
        </p:txBody>
      </p:sp>
      <p:pic>
        <p:nvPicPr>
          <p:cNvPr id="105" name="Picture 104">
            <a:extLst>
              <a:ext uri="{FF2B5EF4-FFF2-40B4-BE49-F238E27FC236}">
                <a16:creationId xmlns:a16="http://schemas.microsoft.com/office/drawing/2014/main" id="{A2E7EEEA-708C-3868-45F0-112C62C8D680}"/>
              </a:ext>
            </a:extLst>
          </p:cNvPr>
          <p:cNvPicPr>
            <a:picLocks noChangeAspect="1"/>
          </p:cNvPicPr>
          <p:nvPr/>
        </p:nvPicPr>
        <p:blipFill>
          <a:blip r:embed="rId2"/>
          <a:srcRect r="19553" b="-6"/>
          <a:stretch>
            <a:fillRect/>
          </a:stretch>
        </p:blipFill>
        <p:spPr>
          <a:xfrm>
            <a:off x="6477280" y="4709"/>
            <a:ext cx="5709850" cy="6860058"/>
          </a:xfrm>
          <a:prstGeom prst="rect">
            <a:avLst/>
          </a:prstGeom>
          <a:noFill/>
        </p:spPr>
      </p:pic>
      <p:sp>
        <p:nvSpPr>
          <p:cNvPr id="6" name="TextBox 5">
            <a:extLst>
              <a:ext uri="{FF2B5EF4-FFF2-40B4-BE49-F238E27FC236}">
                <a16:creationId xmlns:a16="http://schemas.microsoft.com/office/drawing/2014/main" id="{F1184B50-226A-C628-572D-96FD778ABB30}"/>
              </a:ext>
            </a:extLst>
          </p:cNvPr>
          <p:cNvSpPr txBox="1"/>
          <p:nvPr/>
        </p:nvSpPr>
        <p:spPr>
          <a:xfrm>
            <a:off x="336449" y="607254"/>
            <a:ext cx="539027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cs typeface="Arial"/>
              </a:rPr>
              <a:t>University of Wales Trinity Saints David</a:t>
            </a:r>
          </a:p>
        </p:txBody>
      </p:sp>
      <p:pic>
        <p:nvPicPr>
          <p:cNvPr id="5" name="Picture 4" descr="A pink logo with white text">
            <a:extLst>
              <a:ext uri="{FF2B5EF4-FFF2-40B4-BE49-F238E27FC236}">
                <a16:creationId xmlns:a16="http://schemas.microsoft.com/office/drawing/2014/main" id="{A035F4BA-97E8-8C12-D6F2-6F0A91B8AF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5280" y="0"/>
            <a:ext cx="5923365" cy="686476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a:extLst>
            <a:ext uri="{FF2B5EF4-FFF2-40B4-BE49-F238E27FC236}">
              <a16:creationId xmlns:a16="http://schemas.microsoft.com/office/drawing/2014/main" id="{8E48F8F1-ADD7-D270-EFBC-95D62E40FA56}"/>
            </a:ext>
          </a:extLst>
        </p:cNvPr>
        <p:cNvGrpSpPr/>
        <p:nvPr/>
      </p:nvGrpSpPr>
      <p:grpSpPr>
        <a:xfrm>
          <a:off x="0" y="0"/>
          <a:ext cx="0" cy="0"/>
          <a:chOff x="0" y="0"/>
          <a:chExt cx="0" cy="0"/>
        </a:xfrm>
      </p:grpSpPr>
      <p:pic>
        <p:nvPicPr>
          <p:cNvPr id="4" name="Content Placeholder 3" descr="A doctor and an old person&#10;&#10;AI-generated content may be incorrect.">
            <a:extLst>
              <a:ext uri="{FF2B5EF4-FFF2-40B4-BE49-F238E27FC236}">
                <a16:creationId xmlns:a16="http://schemas.microsoft.com/office/drawing/2014/main" id="{6D967360-80C0-C632-3FA6-75AE6E6B6653}"/>
              </a:ext>
            </a:extLst>
          </p:cNvPr>
          <p:cNvPicPr>
            <a:picLocks noGrp="1" noChangeAspect="1"/>
          </p:cNvPicPr>
          <p:nvPr>
            <p:ph idx="1"/>
          </p:nvPr>
        </p:nvPicPr>
        <p:blipFill>
          <a:blip r:embed="rId2"/>
          <a:stretch>
            <a:fillRect/>
          </a:stretch>
        </p:blipFill>
        <p:spPr>
          <a:xfrm>
            <a:off x="6948615" y="371246"/>
            <a:ext cx="4901043" cy="5299361"/>
          </a:xfrm>
          <a:prstGeom prst="rect">
            <a:avLst/>
          </a:prstGeom>
          <a:noFill/>
        </p:spPr>
      </p:pic>
      <p:sp>
        <p:nvSpPr>
          <p:cNvPr id="6" name="Text Placeholder 3">
            <a:extLst>
              <a:ext uri="{FF2B5EF4-FFF2-40B4-BE49-F238E27FC236}">
                <a16:creationId xmlns:a16="http://schemas.microsoft.com/office/drawing/2014/main" id="{00D796C6-092E-4492-7599-0E95EEBB5DB0}"/>
              </a:ext>
            </a:extLst>
          </p:cNvPr>
          <p:cNvSpPr>
            <a:spLocks noGrp="1"/>
          </p:cNvSpPr>
          <p:nvPr>
            <p:ph type="body" sz="half" idx="2"/>
          </p:nvPr>
        </p:nvSpPr>
        <p:spPr>
          <a:xfrm>
            <a:off x="344546" y="496133"/>
            <a:ext cx="6089486" cy="4658692"/>
          </a:xfrm>
        </p:spPr>
        <p:txBody>
          <a:bodyPr vert="horz" lIns="91440" tIns="45720" rIns="91440" bIns="45720" rtlCol="0" anchor="t">
            <a:normAutofit/>
          </a:bodyPr>
          <a:lstStyle/>
          <a:p>
            <a:r>
              <a:rPr lang="en-US" sz="4400" b="1">
                <a:latin typeface="Arial"/>
                <a:cs typeface="Arial"/>
              </a:rPr>
              <a:t>Introduction</a:t>
            </a:r>
          </a:p>
          <a:p>
            <a:r>
              <a:rPr lang="en-US" sz="2800">
                <a:latin typeface="Arial"/>
                <a:cs typeface="Arial"/>
              </a:rPr>
              <a:t>Good afternoon, everyone my name is Shanette McBeam. In my presentation today I will be speaking about sunrise residential care home – long term digital safety checklist</a:t>
            </a:r>
          </a:p>
        </p:txBody>
      </p:sp>
      <p:sp>
        <p:nvSpPr>
          <p:cNvPr id="7" name="Date Placeholder 4">
            <a:extLst>
              <a:ext uri="{FF2B5EF4-FFF2-40B4-BE49-F238E27FC236}">
                <a16:creationId xmlns:a16="http://schemas.microsoft.com/office/drawing/2014/main" id="{6EB5E13F-8174-7F46-CCDD-3BD01C583D72}"/>
              </a:ext>
            </a:extLst>
          </p:cNvPr>
          <p:cNvSpPr>
            <a:spLocks noGrp="1"/>
          </p:cNvSpPr>
          <p:nvPr>
            <p:ph type="dt" sz="half" idx="10"/>
          </p:nvPr>
        </p:nvSpPr>
        <p:spPr/>
        <p:txBody>
          <a:bodyPr/>
          <a:lstStyle/>
          <a:p>
            <a:pPr>
              <a:spcAft>
                <a:spcPts val="600"/>
              </a:spcAft>
            </a:pPr>
            <a:fld id="{8A107CA4-9F6E-4EF6-ADF8-E3DFB57C7FE6}" type="datetime1">
              <a:rPr/>
              <a:pPr>
                <a:spcAft>
                  <a:spcPts val="600"/>
                </a:spcAft>
              </a:pPr>
              <a:t>10/10/2025</a:t>
            </a:fld>
            <a:endParaRPr lang="en-US"/>
          </a:p>
        </p:txBody>
      </p:sp>
      <p:sp>
        <p:nvSpPr>
          <p:cNvPr id="8" name="Footer Placeholder 5">
            <a:extLst>
              <a:ext uri="{FF2B5EF4-FFF2-40B4-BE49-F238E27FC236}">
                <a16:creationId xmlns:a16="http://schemas.microsoft.com/office/drawing/2014/main" id="{D90AD63E-D0E3-1974-9DC3-041B4371D1D4}"/>
              </a:ext>
            </a:extLst>
          </p:cNvPr>
          <p:cNvSpPr>
            <a:spLocks noGrp="1"/>
          </p:cNvSpPr>
          <p:nvPr>
            <p:ph type="ftr" sz="quarter" idx="11"/>
          </p:nvPr>
        </p:nvSpPr>
        <p:spPr/>
        <p:txBody>
          <a:bodyPr/>
          <a:lstStyle/>
          <a:p>
            <a:pPr>
              <a:spcAft>
                <a:spcPts val="600"/>
              </a:spcAft>
            </a:pPr>
            <a:r>
              <a:rPr lang="en-US"/>
              <a:t>
              </a:t>
            </a:r>
          </a:p>
        </p:txBody>
      </p:sp>
      <p:sp>
        <p:nvSpPr>
          <p:cNvPr id="10" name="Slide Number Placeholder 6">
            <a:extLst>
              <a:ext uri="{FF2B5EF4-FFF2-40B4-BE49-F238E27FC236}">
                <a16:creationId xmlns:a16="http://schemas.microsoft.com/office/drawing/2014/main" id="{3EC7A729-3971-D537-4918-B4A84458A839}"/>
              </a:ext>
            </a:extLst>
          </p:cNvPr>
          <p:cNvSpPr>
            <a:spLocks noGrp="1"/>
          </p:cNvSpPr>
          <p:nvPr>
            <p:ph type="sldNum" sz="quarter" idx="12"/>
          </p:nvPr>
        </p:nvSpPr>
        <p:spPr/>
        <p:txBody>
          <a:bodyPr/>
          <a:lstStyle/>
          <a:p>
            <a:pPr>
              <a:spcAft>
                <a:spcPts val="600"/>
              </a:spcAft>
            </a:pPr>
            <a:fld id="{196A61CA-0502-4EE4-9724-96EA822543E5}" type="slidenum">
              <a:rPr lang="en-US" dirty="0"/>
              <a:pPr>
                <a:spcAft>
                  <a:spcPts val="600"/>
                </a:spcAft>
              </a:pPr>
              <a:t>24</a:t>
            </a:fld>
            <a:endParaRPr lang="en-US"/>
          </a:p>
        </p:txBody>
      </p:sp>
    </p:spTree>
    <p:extLst>
      <p:ext uri="{BB962C8B-B14F-4D97-AF65-F5344CB8AC3E}">
        <p14:creationId xmlns:p14="http://schemas.microsoft.com/office/powerpoint/2010/main" val="29275043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05C47-18B1-B4DD-CC0A-CD969B2DA8ED}"/>
              </a:ext>
            </a:extLst>
          </p:cNvPr>
          <p:cNvSpPr>
            <a:spLocks noGrp="1"/>
          </p:cNvSpPr>
          <p:nvPr>
            <p:ph type="title"/>
          </p:nvPr>
        </p:nvSpPr>
        <p:spPr>
          <a:xfrm>
            <a:off x="395241" y="421420"/>
            <a:ext cx="9956747" cy="783336"/>
          </a:xfrm>
        </p:spPr>
        <p:txBody>
          <a:bodyPr anchor="b">
            <a:normAutofit/>
          </a:bodyPr>
          <a:lstStyle/>
          <a:p>
            <a:r>
              <a:rPr lang="en-US">
                <a:latin typeface="Arial"/>
                <a:cs typeface="Arial"/>
              </a:rPr>
              <a:t>Digital Safety Practices</a:t>
            </a:r>
            <a:endParaRPr lang="en-US"/>
          </a:p>
        </p:txBody>
      </p:sp>
      <p:sp>
        <p:nvSpPr>
          <p:cNvPr id="4" name="Date Placeholder 3">
            <a:extLst>
              <a:ext uri="{FF2B5EF4-FFF2-40B4-BE49-F238E27FC236}">
                <a16:creationId xmlns:a16="http://schemas.microsoft.com/office/drawing/2014/main" id="{8E897FD4-EFF8-0839-CB76-F13D87201472}"/>
              </a:ext>
            </a:extLst>
          </p:cNvPr>
          <p:cNvSpPr>
            <a:spLocks noGrp="1"/>
          </p:cNvSpPr>
          <p:nvPr>
            <p:ph type="dt" sz="half" idx="10"/>
          </p:nvPr>
        </p:nvSpPr>
        <p:spPr>
          <a:xfrm>
            <a:off x="340137" y="63202"/>
            <a:ext cx="2743200" cy="318221"/>
          </a:xfrm>
        </p:spPr>
        <p:txBody>
          <a:bodyPr anchor="ctr">
            <a:normAutofit/>
          </a:bodyPr>
          <a:lstStyle/>
          <a:p>
            <a:pPr>
              <a:spcAft>
                <a:spcPts val="600"/>
              </a:spcAft>
            </a:pPr>
            <a:fld id="{24D7D6C3-672D-4B66-8296-B75812E6AEEA}" type="datetime1">
              <a:rPr lang="en-US"/>
              <a:pPr>
                <a:spcAft>
                  <a:spcPts val="600"/>
                </a:spcAft>
              </a:pPr>
              <a:t>10/10/2025</a:t>
            </a:fld>
            <a:endParaRPr lang="en-US"/>
          </a:p>
        </p:txBody>
      </p:sp>
      <p:sp>
        <p:nvSpPr>
          <p:cNvPr id="5" name="Footer Placeholder 4">
            <a:extLst>
              <a:ext uri="{FF2B5EF4-FFF2-40B4-BE49-F238E27FC236}">
                <a16:creationId xmlns:a16="http://schemas.microsoft.com/office/drawing/2014/main" id="{263469FC-6042-6B8E-7DD5-BCFE44DC3A26}"/>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01495425-34A8-CB45-C559-438BF839C9F0}"/>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6E91CC32-6A6B-4E2E-BBA1-6864F305DA26}" type="slidenum">
              <a:rPr lang="en-US" dirty="0"/>
              <a:pPr>
                <a:spcAft>
                  <a:spcPts val="600"/>
                </a:spcAft>
              </a:pPr>
              <a:t>25</a:t>
            </a:fld>
            <a:endParaRPr lang="en-US"/>
          </a:p>
        </p:txBody>
      </p:sp>
      <p:graphicFrame>
        <p:nvGraphicFramePr>
          <p:cNvPr id="14" name="Content Placeholder 6">
            <a:extLst>
              <a:ext uri="{FF2B5EF4-FFF2-40B4-BE49-F238E27FC236}">
                <a16:creationId xmlns:a16="http://schemas.microsoft.com/office/drawing/2014/main" id="{675A0A8B-BE4C-0D18-6BEA-D79D67F14A58}"/>
              </a:ext>
            </a:extLst>
          </p:cNvPr>
          <p:cNvGraphicFramePr>
            <a:graphicFrameLocks noGrp="1"/>
          </p:cNvGraphicFramePr>
          <p:nvPr>
            <p:ph idx="1"/>
          </p:nvPr>
        </p:nvGraphicFramePr>
        <p:xfrm>
          <a:off x="711950" y="2220483"/>
          <a:ext cx="11480746" cy="45703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9" name="TextBox 58">
            <a:extLst>
              <a:ext uri="{FF2B5EF4-FFF2-40B4-BE49-F238E27FC236}">
                <a16:creationId xmlns:a16="http://schemas.microsoft.com/office/drawing/2014/main" id="{F2283F35-3914-49DE-9F1C-AA9667A42284}"/>
              </a:ext>
            </a:extLst>
          </p:cNvPr>
          <p:cNvSpPr txBox="1"/>
          <p:nvPr/>
        </p:nvSpPr>
        <p:spPr>
          <a:xfrm>
            <a:off x="869477" y="1485029"/>
            <a:ext cx="542388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a:latin typeface="Arial"/>
                <a:cs typeface="Arial"/>
              </a:rPr>
              <a:t>How to cover Secure Logins</a:t>
            </a:r>
          </a:p>
        </p:txBody>
      </p:sp>
    </p:spTree>
    <p:extLst>
      <p:ext uri="{BB962C8B-B14F-4D97-AF65-F5344CB8AC3E}">
        <p14:creationId xmlns:p14="http://schemas.microsoft.com/office/powerpoint/2010/main" val="33258776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AF3E8-CC2E-A588-25D0-F8B9BACF4CC6}"/>
              </a:ext>
            </a:extLst>
          </p:cNvPr>
          <p:cNvSpPr>
            <a:spLocks noGrp="1"/>
          </p:cNvSpPr>
          <p:nvPr>
            <p:ph type="title"/>
          </p:nvPr>
        </p:nvSpPr>
        <p:spPr>
          <a:xfrm>
            <a:off x="303197" y="750627"/>
            <a:ext cx="10846556" cy="1304150"/>
          </a:xfrm>
        </p:spPr>
        <p:txBody>
          <a:bodyPr anchor="t">
            <a:normAutofit/>
          </a:bodyPr>
          <a:lstStyle/>
          <a:p>
            <a:r>
              <a:rPr lang="en-US">
                <a:latin typeface="Arial"/>
                <a:cs typeface="Arial"/>
              </a:rPr>
              <a:t>EMAIL SAFETY</a:t>
            </a:r>
          </a:p>
        </p:txBody>
      </p:sp>
      <p:pic>
        <p:nvPicPr>
          <p:cNvPr id="7" name="Picture 6" descr="Solutions – Safe Solutions">
            <a:extLst>
              <a:ext uri="{FF2B5EF4-FFF2-40B4-BE49-F238E27FC236}">
                <a16:creationId xmlns:a16="http://schemas.microsoft.com/office/drawing/2014/main" id="{0842F52C-378D-A3C0-BAAD-0618AA0E7DE0}"/>
              </a:ext>
            </a:extLst>
          </p:cNvPr>
          <p:cNvPicPr>
            <a:picLocks noChangeAspect="1"/>
          </p:cNvPicPr>
          <p:nvPr/>
        </p:nvPicPr>
        <p:blipFill>
          <a:blip r:embed="rId2"/>
          <a:srcRect t="7854" r="-2" b="-2"/>
          <a:stretch>
            <a:fillRect/>
          </a:stretch>
        </p:blipFill>
        <p:spPr>
          <a:xfrm>
            <a:off x="1056961" y="2372640"/>
            <a:ext cx="4571288" cy="3506711"/>
          </a:xfrm>
          <a:prstGeom prst="rect">
            <a:avLst/>
          </a:prstGeom>
          <a:noFill/>
        </p:spPr>
      </p:pic>
      <p:sp>
        <p:nvSpPr>
          <p:cNvPr id="3" name="Content Placeholder 2">
            <a:extLst>
              <a:ext uri="{FF2B5EF4-FFF2-40B4-BE49-F238E27FC236}">
                <a16:creationId xmlns:a16="http://schemas.microsoft.com/office/drawing/2014/main" id="{A5EB4890-9FDD-E052-1D1A-246549081467}"/>
              </a:ext>
            </a:extLst>
          </p:cNvPr>
          <p:cNvSpPr>
            <a:spLocks noGrp="1"/>
          </p:cNvSpPr>
          <p:nvPr>
            <p:ph sz="half" idx="2"/>
          </p:nvPr>
        </p:nvSpPr>
        <p:spPr>
          <a:xfrm>
            <a:off x="6379560" y="613034"/>
            <a:ext cx="4780488" cy="5563708"/>
          </a:xfrm>
        </p:spPr>
        <p:txBody>
          <a:bodyPr vert="horz" lIns="91440" tIns="45720" rIns="91440" bIns="45720" rtlCol="0" anchor="t">
            <a:noAutofit/>
          </a:bodyPr>
          <a:lstStyle/>
          <a:p>
            <a:pPr marL="0" indent="0">
              <a:lnSpc>
                <a:spcPct val="110000"/>
              </a:lnSpc>
              <a:buNone/>
            </a:pPr>
            <a:r>
              <a:rPr lang="en-US">
                <a:latin typeface="Arial"/>
                <a:cs typeface="Arial"/>
              </a:rPr>
              <a:t>According to (Stine, K, </a:t>
            </a:r>
            <a:r>
              <a:rPr lang="en-US" err="1">
                <a:latin typeface="Arial"/>
                <a:cs typeface="Arial"/>
              </a:rPr>
              <a:t>Scholl,M</a:t>
            </a:r>
            <a:r>
              <a:rPr lang="en-US">
                <a:latin typeface="Arial"/>
                <a:cs typeface="Arial"/>
              </a:rPr>
              <a:t> 2024) </a:t>
            </a:r>
          </a:p>
          <a:p>
            <a:pPr marL="0" indent="0">
              <a:lnSpc>
                <a:spcPct val="110000"/>
              </a:lnSpc>
              <a:buNone/>
            </a:pPr>
            <a:endParaRPr lang="en-US">
              <a:latin typeface="Arial"/>
              <a:cs typeface="Arial"/>
            </a:endParaRPr>
          </a:p>
          <a:p>
            <a:pPr marL="285750" indent="-285750">
              <a:lnSpc>
                <a:spcPct val="110000"/>
              </a:lnSpc>
              <a:buChar char="•"/>
            </a:pPr>
            <a:r>
              <a:rPr lang="en-US">
                <a:latin typeface="Arial"/>
                <a:cs typeface="Arial"/>
              </a:rPr>
              <a:t>Only open email from trusted source</a:t>
            </a:r>
          </a:p>
          <a:p>
            <a:pPr marL="285750" indent="-285750">
              <a:lnSpc>
                <a:spcPct val="110000"/>
              </a:lnSpc>
              <a:buChar char="•"/>
            </a:pPr>
            <a:r>
              <a:rPr lang="en-US">
                <a:latin typeface="Arial"/>
                <a:cs typeface="Arial"/>
              </a:rPr>
              <a:t>Immediately notify IT about any phishing email you're not sure about. </a:t>
            </a:r>
          </a:p>
          <a:p>
            <a:pPr marL="285750" indent="-285750">
              <a:lnSpc>
                <a:spcPct val="110000"/>
              </a:lnSpc>
              <a:buChar char="•"/>
            </a:pPr>
            <a:r>
              <a:rPr lang="en-US">
                <a:latin typeface="Arial"/>
                <a:cs typeface="Arial"/>
              </a:rPr>
              <a:t>Stay alert and </a:t>
            </a:r>
            <a:r>
              <a:rPr lang="en-US" err="1">
                <a:latin typeface="Arial"/>
                <a:cs typeface="Arial"/>
              </a:rPr>
              <a:t>sceptical</a:t>
            </a:r>
            <a:r>
              <a:rPr lang="en-US">
                <a:latin typeface="Arial"/>
                <a:cs typeface="Arial"/>
              </a:rPr>
              <a:t> </a:t>
            </a:r>
          </a:p>
          <a:p>
            <a:pPr marL="285750" indent="-285750">
              <a:lnSpc>
                <a:spcPct val="110000"/>
              </a:lnSpc>
              <a:buChar char="•"/>
            </a:pPr>
            <a:r>
              <a:rPr lang="en-US">
                <a:latin typeface="Arial"/>
                <a:cs typeface="Arial"/>
              </a:rPr>
              <a:t>Keep web browser and email software updated frequently</a:t>
            </a:r>
          </a:p>
          <a:p>
            <a:pPr marL="285750" indent="-285750">
              <a:lnSpc>
                <a:spcPct val="110000"/>
              </a:lnSpc>
              <a:buChar char="•"/>
            </a:pPr>
            <a:r>
              <a:rPr lang="en-US">
                <a:latin typeface="Arial"/>
                <a:cs typeface="Arial"/>
              </a:rPr>
              <a:t>Be cautious with </a:t>
            </a:r>
            <a:r>
              <a:rPr lang="en-US" err="1">
                <a:latin typeface="Arial"/>
                <a:cs typeface="Arial"/>
              </a:rPr>
              <a:t>attachmeants</a:t>
            </a:r>
            <a:r>
              <a:rPr lang="en-US">
                <a:latin typeface="Arial"/>
                <a:cs typeface="Arial"/>
              </a:rPr>
              <a:t> or links – verify sender if unsure</a:t>
            </a:r>
          </a:p>
          <a:p>
            <a:pPr marL="285750" indent="-285750">
              <a:lnSpc>
                <a:spcPct val="110000"/>
              </a:lnSpc>
              <a:buChar char="•"/>
            </a:pPr>
            <a:r>
              <a:rPr lang="en-US">
                <a:latin typeface="Arial"/>
                <a:cs typeface="Arial"/>
              </a:rPr>
              <a:t>Never send patients information via email unless it's encrypted</a:t>
            </a:r>
          </a:p>
          <a:p>
            <a:pPr marL="285750" indent="-285750">
              <a:lnSpc>
                <a:spcPct val="110000"/>
              </a:lnSpc>
              <a:buChar char="•"/>
            </a:pPr>
            <a:endParaRPr lang="en-US" sz="1300"/>
          </a:p>
          <a:p>
            <a:pPr marL="285750" indent="-285750">
              <a:lnSpc>
                <a:spcPct val="110000"/>
              </a:lnSpc>
              <a:buChar char="•"/>
            </a:pPr>
            <a:endParaRPr lang="en-US" sz="1300"/>
          </a:p>
        </p:txBody>
      </p:sp>
      <p:sp>
        <p:nvSpPr>
          <p:cNvPr id="4" name="Date Placeholder 3">
            <a:extLst>
              <a:ext uri="{FF2B5EF4-FFF2-40B4-BE49-F238E27FC236}">
                <a16:creationId xmlns:a16="http://schemas.microsoft.com/office/drawing/2014/main" id="{6EFF2E66-9AE8-8569-18EC-A384BAEE7027}"/>
              </a:ext>
            </a:extLst>
          </p:cNvPr>
          <p:cNvSpPr>
            <a:spLocks noGrp="1"/>
          </p:cNvSpPr>
          <p:nvPr>
            <p:ph type="dt" sz="half" idx="10"/>
          </p:nvPr>
        </p:nvSpPr>
        <p:spPr>
          <a:xfrm>
            <a:off x="340137" y="63202"/>
            <a:ext cx="2743200" cy="318221"/>
          </a:xfrm>
        </p:spPr>
        <p:txBody>
          <a:bodyPr anchor="ctr">
            <a:normAutofit/>
          </a:bodyPr>
          <a:lstStyle/>
          <a:p>
            <a:pPr>
              <a:spcAft>
                <a:spcPts val="600"/>
              </a:spcAft>
            </a:pPr>
            <a:fld id="{1EBED991-3627-4C48-B98B-976C90C0F1BB}" type="datetime1">
              <a:rPr lang="en-US"/>
              <a:pPr>
                <a:spcAft>
                  <a:spcPts val="600"/>
                </a:spcAft>
              </a:pPr>
              <a:t>10/10/2025</a:t>
            </a:fld>
            <a:endParaRPr lang="en-US"/>
          </a:p>
        </p:txBody>
      </p:sp>
      <p:sp>
        <p:nvSpPr>
          <p:cNvPr id="5" name="Footer Placeholder 4">
            <a:extLst>
              <a:ext uri="{FF2B5EF4-FFF2-40B4-BE49-F238E27FC236}">
                <a16:creationId xmlns:a16="http://schemas.microsoft.com/office/drawing/2014/main" id="{96EB6C93-147D-E066-FD39-8EB16BCDE8DB}"/>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34DA3C5E-40D1-5FA7-6A54-B79905957289}"/>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196A61CA-0502-4EE4-9724-96EA822543E5}" type="slidenum">
              <a:rPr lang="en-US" dirty="0"/>
              <a:pPr>
                <a:spcAft>
                  <a:spcPts val="600"/>
                </a:spcAft>
              </a:pPr>
              <a:t>26</a:t>
            </a:fld>
            <a:endParaRPr lang="en-US"/>
          </a:p>
        </p:txBody>
      </p:sp>
    </p:spTree>
    <p:extLst>
      <p:ext uri="{BB962C8B-B14F-4D97-AF65-F5344CB8AC3E}">
        <p14:creationId xmlns:p14="http://schemas.microsoft.com/office/powerpoint/2010/main" val="19102121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00B8A-A145-3039-01E8-95FA13C8F362}"/>
              </a:ext>
            </a:extLst>
          </p:cNvPr>
          <p:cNvSpPr>
            <a:spLocks noGrp="1"/>
          </p:cNvSpPr>
          <p:nvPr>
            <p:ph type="title"/>
          </p:nvPr>
        </p:nvSpPr>
        <p:spPr>
          <a:xfrm>
            <a:off x="328981" y="620202"/>
            <a:ext cx="9956747" cy="790051"/>
          </a:xfrm>
        </p:spPr>
        <p:txBody>
          <a:bodyPr anchor="b">
            <a:normAutofit/>
          </a:bodyPr>
          <a:lstStyle/>
          <a:p>
            <a:r>
              <a:rPr lang="en-US">
                <a:latin typeface="Arial"/>
                <a:cs typeface="Arial"/>
              </a:rPr>
              <a:t>Safe document storage</a:t>
            </a:r>
          </a:p>
        </p:txBody>
      </p:sp>
      <p:sp>
        <p:nvSpPr>
          <p:cNvPr id="4" name="Date Placeholder 3">
            <a:extLst>
              <a:ext uri="{FF2B5EF4-FFF2-40B4-BE49-F238E27FC236}">
                <a16:creationId xmlns:a16="http://schemas.microsoft.com/office/drawing/2014/main" id="{E1EAE579-144D-DE5B-B6F3-7491BCB387F4}"/>
              </a:ext>
            </a:extLst>
          </p:cNvPr>
          <p:cNvSpPr>
            <a:spLocks noGrp="1"/>
          </p:cNvSpPr>
          <p:nvPr>
            <p:ph type="dt" sz="half" idx="10"/>
          </p:nvPr>
        </p:nvSpPr>
        <p:spPr>
          <a:xfrm>
            <a:off x="340137" y="63202"/>
            <a:ext cx="2743200" cy="318221"/>
          </a:xfrm>
        </p:spPr>
        <p:txBody>
          <a:bodyPr anchor="ctr">
            <a:normAutofit/>
          </a:bodyPr>
          <a:lstStyle/>
          <a:p>
            <a:pPr>
              <a:spcAft>
                <a:spcPts val="600"/>
              </a:spcAft>
            </a:pPr>
            <a:fld id="{DD090C4F-F586-4432-B5EA-17247662F4DA}" type="datetime1">
              <a:rPr lang="en-US"/>
              <a:pPr>
                <a:spcAft>
                  <a:spcPts val="600"/>
                </a:spcAft>
              </a:pPr>
              <a:t>10/10/2025</a:t>
            </a:fld>
            <a:endParaRPr lang="en-US"/>
          </a:p>
        </p:txBody>
      </p:sp>
      <p:sp>
        <p:nvSpPr>
          <p:cNvPr id="5" name="Footer Placeholder 4">
            <a:extLst>
              <a:ext uri="{FF2B5EF4-FFF2-40B4-BE49-F238E27FC236}">
                <a16:creationId xmlns:a16="http://schemas.microsoft.com/office/drawing/2014/main" id="{0ADFBFCA-F47B-CB3F-E7D1-221B10FCB779}"/>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6437BC14-3797-D290-9522-7F776EE95B03}"/>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196A61CA-0502-4EE4-9724-96EA822543E5}" type="slidenum">
              <a:rPr lang="en-US" dirty="0"/>
              <a:pPr>
                <a:spcAft>
                  <a:spcPts val="600"/>
                </a:spcAft>
              </a:pPr>
              <a:t>27</a:t>
            </a:fld>
            <a:endParaRPr lang="en-US"/>
          </a:p>
        </p:txBody>
      </p:sp>
      <p:graphicFrame>
        <p:nvGraphicFramePr>
          <p:cNvPr id="8" name="Content Placeholder 2">
            <a:extLst>
              <a:ext uri="{FF2B5EF4-FFF2-40B4-BE49-F238E27FC236}">
                <a16:creationId xmlns:a16="http://schemas.microsoft.com/office/drawing/2014/main" id="{3B135A30-7E98-A17F-5C2D-DC764DDF1220}"/>
              </a:ext>
            </a:extLst>
          </p:cNvPr>
          <p:cNvGraphicFramePr>
            <a:graphicFrameLocks noGrp="1"/>
          </p:cNvGraphicFramePr>
          <p:nvPr>
            <p:ph idx="1"/>
          </p:nvPr>
        </p:nvGraphicFramePr>
        <p:xfrm>
          <a:off x="335467" y="1709538"/>
          <a:ext cx="9956747" cy="4467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118" name="Picture 2117" descr="Copyrights Symbols Free Stock Photo - Public Domain Pictures">
            <a:extLst>
              <a:ext uri="{FF2B5EF4-FFF2-40B4-BE49-F238E27FC236}">
                <a16:creationId xmlns:a16="http://schemas.microsoft.com/office/drawing/2014/main" id="{FC8D48F8-06AD-032C-810A-5138035F328D}"/>
              </a:ext>
            </a:extLst>
          </p:cNvPr>
          <p:cNvPicPr>
            <a:picLocks noChangeAspect="1"/>
          </p:cNvPicPr>
          <p:nvPr/>
        </p:nvPicPr>
        <p:blipFill>
          <a:blip r:embed="rId7"/>
          <a:stretch>
            <a:fillRect/>
          </a:stretch>
        </p:blipFill>
        <p:spPr>
          <a:xfrm>
            <a:off x="8886025" y="509590"/>
            <a:ext cx="2956560" cy="2592035"/>
          </a:xfrm>
          <a:prstGeom prst="rect">
            <a:avLst/>
          </a:prstGeom>
        </p:spPr>
      </p:pic>
    </p:spTree>
    <p:extLst>
      <p:ext uri="{BB962C8B-B14F-4D97-AF65-F5344CB8AC3E}">
        <p14:creationId xmlns:p14="http://schemas.microsoft.com/office/powerpoint/2010/main" val="9764194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A173F-427A-4CEA-8DDB-DBADDED3CBF3}"/>
              </a:ext>
            </a:extLst>
          </p:cNvPr>
          <p:cNvSpPr>
            <a:spLocks noGrp="1"/>
          </p:cNvSpPr>
          <p:nvPr>
            <p:ph type="title"/>
          </p:nvPr>
        </p:nvSpPr>
        <p:spPr>
          <a:xfrm>
            <a:off x="330473" y="620202"/>
            <a:ext cx="9956747" cy="599475"/>
          </a:xfrm>
        </p:spPr>
        <p:txBody>
          <a:bodyPr>
            <a:noAutofit/>
          </a:bodyPr>
          <a:lstStyle/>
          <a:p>
            <a:r>
              <a:rPr lang="en-US">
                <a:latin typeface="Arial"/>
                <a:cs typeface="Arial"/>
              </a:rPr>
              <a:t>Maintaining patient confidentiality</a:t>
            </a:r>
          </a:p>
        </p:txBody>
      </p:sp>
      <p:sp>
        <p:nvSpPr>
          <p:cNvPr id="3" name="Content Placeholder 2">
            <a:extLst>
              <a:ext uri="{FF2B5EF4-FFF2-40B4-BE49-F238E27FC236}">
                <a16:creationId xmlns:a16="http://schemas.microsoft.com/office/drawing/2014/main" id="{A82D92E4-B7FC-3423-46FF-F718B1A0B7BA}"/>
              </a:ext>
            </a:extLst>
          </p:cNvPr>
          <p:cNvSpPr>
            <a:spLocks noGrp="1"/>
          </p:cNvSpPr>
          <p:nvPr>
            <p:ph idx="1"/>
          </p:nvPr>
        </p:nvSpPr>
        <p:spPr/>
        <p:txBody>
          <a:bodyPr vert="horz" lIns="91440" tIns="45720" rIns="91440" bIns="45720" rtlCol="0" anchor="t">
            <a:normAutofit/>
          </a:bodyPr>
          <a:lstStyle/>
          <a:p>
            <a:endParaRPr lang="en-US"/>
          </a:p>
          <a:p>
            <a:endParaRPr lang="en-US"/>
          </a:p>
        </p:txBody>
      </p:sp>
      <p:sp>
        <p:nvSpPr>
          <p:cNvPr id="4" name="Date Placeholder 3">
            <a:extLst>
              <a:ext uri="{FF2B5EF4-FFF2-40B4-BE49-F238E27FC236}">
                <a16:creationId xmlns:a16="http://schemas.microsoft.com/office/drawing/2014/main" id="{A1C5E2BB-34F8-06E7-2C98-A468BF06C5B6}"/>
              </a:ext>
            </a:extLst>
          </p:cNvPr>
          <p:cNvSpPr>
            <a:spLocks noGrp="1"/>
          </p:cNvSpPr>
          <p:nvPr>
            <p:ph type="dt" sz="half" idx="10"/>
          </p:nvPr>
        </p:nvSpPr>
        <p:spPr/>
        <p:txBody>
          <a:bodyPr/>
          <a:lstStyle/>
          <a:p>
            <a:fld id="{A4B1D9E2-AADE-4976-BBCB-10D7FD06B22D}" type="datetime1">
              <a:rPr/>
              <a:t>10/10/2025</a:t>
            </a:fld>
            <a:endParaRPr lang="en-US"/>
          </a:p>
        </p:txBody>
      </p:sp>
      <p:sp>
        <p:nvSpPr>
          <p:cNvPr id="5" name="Footer Placeholder 4">
            <a:extLst>
              <a:ext uri="{FF2B5EF4-FFF2-40B4-BE49-F238E27FC236}">
                <a16:creationId xmlns:a16="http://schemas.microsoft.com/office/drawing/2014/main" id="{72144928-0265-1171-F218-00400BDD2AA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B98204E-3B4D-5F57-97B1-832F596FFDDF}"/>
              </a:ext>
            </a:extLst>
          </p:cNvPr>
          <p:cNvSpPr>
            <a:spLocks noGrp="1"/>
          </p:cNvSpPr>
          <p:nvPr>
            <p:ph type="sldNum" sz="quarter" idx="12"/>
          </p:nvPr>
        </p:nvSpPr>
        <p:spPr/>
        <p:txBody>
          <a:bodyPr/>
          <a:lstStyle/>
          <a:p>
            <a:fld id="{196A61CA-0502-4EE4-9724-96EA822543E5}" type="slidenum">
              <a:rPr lang="en-US" dirty="0"/>
              <a:t>28</a:t>
            </a:fld>
            <a:endParaRPr lang="en-US"/>
          </a:p>
        </p:txBody>
      </p:sp>
      <p:sp>
        <p:nvSpPr>
          <p:cNvPr id="7" name="TextBox 6">
            <a:extLst>
              <a:ext uri="{FF2B5EF4-FFF2-40B4-BE49-F238E27FC236}">
                <a16:creationId xmlns:a16="http://schemas.microsoft.com/office/drawing/2014/main" id="{32400216-A3D1-EEF0-C301-1E52937BFEE0}"/>
              </a:ext>
            </a:extLst>
          </p:cNvPr>
          <p:cNvSpPr txBox="1"/>
          <p:nvPr/>
        </p:nvSpPr>
        <p:spPr>
          <a:xfrm>
            <a:off x="338666" y="1717858"/>
            <a:ext cx="10465194"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"Confidentiality is crucial in care home settings. Ensure that all records are stored securely and access is restricted to </a:t>
            </a:r>
            <a:r>
              <a:rPr lang="en-US" sz="2000" err="1">
                <a:latin typeface="Arial"/>
                <a:cs typeface="Arial"/>
              </a:rPr>
              <a:t>authorised</a:t>
            </a:r>
            <a:r>
              <a:rPr lang="en-US" sz="2000">
                <a:latin typeface="Arial"/>
                <a:cs typeface="Arial"/>
              </a:rPr>
              <a:t> personnel only. Implement robust data protection measures to safeguard residents' personal information" (Jilani, 2024).</a:t>
            </a:r>
          </a:p>
          <a:p>
            <a:pPr marL="285750" indent="-285750">
              <a:buFont typeface="Arial"/>
              <a:buChar char="•"/>
            </a:pPr>
            <a:endParaRPr lang="en-US" sz="2000">
              <a:latin typeface="Arial"/>
              <a:cs typeface="Arial"/>
            </a:endParaRPr>
          </a:p>
          <a:p>
            <a:pPr marL="285750" indent="-285750">
              <a:buFont typeface="Arial"/>
              <a:buChar char="•"/>
            </a:pPr>
            <a:endParaRPr lang="en-US" sz="2000">
              <a:latin typeface="Arial"/>
              <a:cs typeface="Arial"/>
            </a:endParaRPr>
          </a:p>
          <a:p>
            <a:pPr marL="285750" indent="-285750">
              <a:buFont typeface="Arial"/>
              <a:buChar char="•"/>
            </a:pPr>
            <a:r>
              <a:rPr lang="en-US" sz="2000">
                <a:latin typeface="Arial"/>
                <a:cs typeface="Arial"/>
              </a:rPr>
              <a:t>Always double-check recipient information before sending documents</a:t>
            </a:r>
          </a:p>
          <a:p>
            <a:pPr marL="285750" indent="-285750">
              <a:buFont typeface="Arial"/>
              <a:buChar char="•"/>
            </a:pPr>
            <a:r>
              <a:rPr lang="en-US" sz="2000">
                <a:latin typeface="Arial"/>
                <a:cs typeface="Arial"/>
              </a:rPr>
              <a:t>Establish a strict policy that care records are only accessed by staff who have a "need to know".</a:t>
            </a:r>
          </a:p>
          <a:p>
            <a:pPr marL="285750" indent="-285750">
              <a:buFont typeface="Arial"/>
              <a:buChar char="•"/>
            </a:pPr>
            <a:r>
              <a:rPr lang="en-US" sz="2000">
                <a:latin typeface="Arial"/>
                <a:cs typeface="Arial"/>
              </a:rPr>
              <a:t>Obtain permission from residents or next of kin before sharing their records with others, ensuring compliance with the Mental Capacity Acts.</a:t>
            </a:r>
          </a:p>
          <a:p>
            <a:pPr marL="285750" indent="-285750">
              <a:buFont typeface="Arial"/>
              <a:buChar char="•"/>
            </a:pPr>
            <a:endParaRPr lang="en-US" sz="2000">
              <a:latin typeface="Arial"/>
              <a:cs typeface="Arial"/>
            </a:endParaRPr>
          </a:p>
          <a:p>
            <a:pPr marL="285750" indent="-285750">
              <a:buFont typeface="Arial"/>
              <a:buChar char="•"/>
            </a:pPr>
            <a:endParaRPr lang="en-US" sz="2000">
              <a:latin typeface="Arial"/>
              <a:cs typeface="Arial"/>
            </a:endParaRPr>
          </a:p>
        </p:txBody>
      </p:sp>
      <p:sp>
        <p:nvSpPr>
          <p:cNvPr id="13" name="TextBox 12">
            <a:extLst>
              <a:ext uri="{FF2B5EF4-FFF2-40B4-BE49-F238E27FC236}">
                <a16:creationId xmlns:a16="http://schemas.microsoft.com/office/drawing/2014/main" id="{84980422-6FB1-A69B-004E-D5C4A3184F20}"/>
              </a:ext>
            </a:extLst>
          </p:cNvPr>
          <p:cNvSpPr txBox="1"/>
          <p:nvPr/>
        </p:nvSpPr>
        <p:spPr>
          <a:xfrm>
            <a:off x="7741478" y="7136088"/>
            <a:ext cx="7862957" cy="162892"/>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1215431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3623C-C167-1863-D56E-7FC2E2C2E7B8}"/>
              </a:ext>
            </a:extLst>
          </p:cNvPr>
          <p:cNvSpPr>
            <a:spLocks noGrp="1"/>
          </p:cNvSpPr>
          <p:nvPr>
            <p:ph type="title"/>
          </p:nvPr>
        </p:nvSpPr>
        <p:spPr>
          <a:xfrm>
            <a:off x="330473" y="300986"/>
            <a:ext cx="9956747" cy="698867"/>
          </a:xfrm>
        </p:spPr>
        <p:txBody>
          <a:bodyPr>
            <a:normAutofit/>
          </a:bodyPr>
          <a:lstStyle/>
          <a:p>
            <a:pPr algn="ctr"/>
            <a:r>
              <a:rPr lang="en-US">
                <a:latin typeface="Arial"/>
                <a:cs typeface="Arial"/>
              </a:rPr>
              <a:t>Conclusion</a:t>
            </a:r>
            <a:endParaRPr lang="en-US"/>
          </a:p>
        </p:txBody>
      </p:sp>
      <p:sp>
        <p:nvSpPr>
          <p:cNvPr id="3" name="Content Placeholder 2">
            <a:extLst>
              <a:ext uri="{FF2B5EF4-FFF2-40B4-BE49-F238E27FC236}">
                <a16:creationId xmlns:a16="http://schemas.microsoft.com/office/drawing/2014/main" id="{5522148B-840B-43C9-EC8C-3A3933E164F4}"/>
              </a:ext>
            </a:extLst>
          </p:cNvPr>
          <p:cNvSpPr>
            <a:spLocks noGrp="1"/>
          </p:cNvSpPr>
          <p:nvPr>
            <p:ph idx="1"/>
          </p:nvPr>
        </p:nvSpPr>
        <p:spPr>
          <a:xfrm>
            <a:off x="335467" y="1349133"/>
            <a:ext cx="9956747" cy="3870181"/>
          </a:xfrm>
        </p:spPr>
        <p:txBody>
          <a:bodyPr vert="horz" lIns="91440" tIns="45720" rIns="91440" bIns="45720" rtlCol="0" anchor="t">
            <a:normAutofit/>
          </a:bodyPr>
          <a:lstStyle/>
          <a:p>
            <a:pPr marL="0" indent="0">
              <a:buNone/>
            </a:pPr>
            <a:r>
              <a:rPr lang="en-US" sz="2400">
                <a:latin typeface="Arial"/>
                <a:cs typeface="Arial"/>
              </a:rPr>
              <a:t>So, we have talked about the MS 365 PowerPoint, MS Teams also explaining the impact of limited digital skills and the checklist for digital safety practices which includes secure login, email safety, safe document storage and maintaining patient confidentiality in the Sunrise residential care home.</a:t>
            </a:r>
          </a:p>
          <a:p>
            <a:pPr marL="0" indent="0">
              <a:buNone/>
            </a:pPr>
            <a:endParaRPr lang="en-US" sz="2400">
              <a:latin typeface="Arial"/>
              <a:cs typeface="Arial"/>
            </a:endParaRPr>
          </a:p>
          <a:p>
            <a:pPr marL="0" indent="0">
              <a:buNone/>
            </a:pPr>
            <a:r>
              <a:rPr lang="en-US" sz="2400">
                <a:latin typeface="Arial"/>
                <a:cs typeface="Arial"/>
              </a:rPr>
              <a:t>Thank you for listening to our presentation </a:t>
            </a:r>
          </a:p>
        </p:txBody>
      </p:sp>
      <p:sp>
        <p:nvSpPr>
          <p:cNvPr id="4" name="Date Placeholder 3">
            <a:extLst>
              <a:ext uri="{FF2B5EF4-FFF2-40B4-BE49-F238E27FC236}">
                <a16:creationId xmlns:a16="http://schemas.microsoft.com/office/drawing/2014/main" id="{A9F21D31-121F-7828-D0A7-D6041B1B4791}"/>
              </a:ext>
            </a:extLst>
          </p:cNvPr>
          <p:cNvSpPr>
            <a:spLocks noGrp="1"/>
          </p:cNvSpPr>
          <p:nvPr>
            <p:ph type="dt" sz="half" idx="10"/>
          </p:nvPr>
        </p:nvSpPr>
        <p:spPr/>
        <p:txBody>
          <a:bodyPr/>
          <a:lstStyle/>
          <a:p>
            <a:fld id="{18046629-FDDA-4E8F-9AEB-AA21F7B28947}" type="datetime1">
              <a:t>10/10/2025</a:t>
            </a:fld>
            <a:endParaRPr lang="en-US"/>
          </a:p>
        </p:txBody>
      </p:sp>
      <p:sp>
        <p:nvSpPr>
          <p:cNvPr id="5" name="Footer Placeholder 4">
            <a:extLst>
              <a:ext uri="{FF2B5EF4-FFF2-40B4-BE49-F238E27FC236}">
                <a16:creationId xmlns:a16="http://schemas.microsoft.com/office/drawing/2014/main" id="{50B6402B-0078-0E42-682D-5D6CF3A49F9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8BC0F6-EC54-8376-0F9E-499C95AF0477}"/>
              </a:ext>
            </a:extLst>
          </p:cNvPr>
          <p:cNvSpPr>
            <a:spLocks noGrp="1"/>
          </p:cNvSpPr>
          <p:nvPr>
            <p:ph type="sldNum" sz="quarter" idx="12"/>
          </p:nvPr>
        </p:nvSpPr>
        <p:spPr/>
        <p:txBody>
          <a:bodyPr/>
          <a:lstStyle/>
          <a:p>
            <a:fld id="{196A61CA-0502-4EE4-9724-96EA822543E5}" type="slidenum">
              <a:rPr lang="en-US" dirty="0"/>
              <a:t>29</a:t>
            </a:fld>
            <a:endParaRPr lang="en-US"/>
          </a:p>
        </p:txBody>
      </p:sp>
      <p:pic>
        <p:nvPicPr>
          <p:cNvPr id="7" name="Picture 6" descr="Meeting Relationship Business - Free image on Pixabay">
            <a:extLst>
              <a:ext uri="{FF2B5EF4-FFF2-40B4-BE49-F238E27FC236}">
                <a16:creationId xmlns:a16="http://schemas.microsoft.com/office/drawing/2014/main" id="{2125902C-60EB-7E48-4F10-6C7E5CA6402E}"/>
              </a:ext>
            </a:extLst>
          </p:cNvPr>
          <p:cNvPicPr>
            <a:picLocks noChangeAspect="1"/>
          </p:cNvPicPr>
          <p:nvPr/>
        </p:nvPicPr>
        <p:blipFill>
          <a:blip r:embed="rId2"/>
          <a:stretch>
            <a:fillRect/>
          </a:stretch>
        </p:blipFill>
        <p:spPr>
          <a:xfrm>
            <a:off x="6819887" y="3220927"/>
            <a:ext cx="5014153" cy="3569804"/>
          </a:xfrm>
          <a:prstGeom prst="rect">
            <a:avLst/>
          </a:prstGeom>
        </p:spPr>
      </p:pic>
    </p:spTree>
    <p:extLst>
      <p:ext uri="{BB962C8B-B14F-4D97-AF65-F5344CB8AC3E}">
        <p14:creationId xmlns:p14="http://schemas.microsoft.com/office/powerpoint/2010/main" val="31545284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a:extLst>
            <a:ext uri="{FF2B5EF4-FFF2-40B4-BE49-F238E27FC236}">
              <a16:creationId xmlns:a16="http://schemas.microsoft.com/office/drawing/2014/main" id="{A49D860A-ECDF-FAE7-AE6E-3887BFDDB1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9702C9-44CA-577F-2210-41AEB93D9F9E}"/>
              </a:ext>
            </a:extLst>
          </p:cNvPr>
          <p:cNvSpPr>
            <a:spLocks noGrp="1"/>
          </p:cNvSpPr>
          <p:nvPr>
            <p:ph type="title"/>
          </p:nvPr>
        </p:nvSpPr>
        <p:spPr>
          <a:xfrm>
            <a:off x="385690" y="521856"/>
            <a:ext cx="9956747" cy="698867"/>
          </a:xfrm>
        </p:spPr>
        <p:txBody>
          <a:bodyPr>
            <a:normAutofit/>
          </a:bodyPr>
          <a:lstStyle/>
          <a:p>
            <a:pPr algn="ctr"/>
            <a:r>
              <a:rPr lang="en-US">
                <a:latin typeface="Arial"/>
                <a:cs typeface="Arial"/>
              </a:rPr>
              <a:t>References</a:t>
            </a:r>
            <a:endParaRPr lang="en-US"/>
          </a:p>
        </p:txBody>
      </p:sp>
      <p:sp>
        <p:nvSpPr>
          <p:cNvPr id="3" name="Content Placeholder 2">
            <a:extLst>
              <a:ext uri="{FF2B5EF4-FFF2-40B4-BE49-F238E27FC236}">
                <a16:creationId xmlns:a16="http://schemas.microsoft.com/office/drawing/2014/main" id="{5CEE7EA8-4890-E519-F6DA-571D06C222E2}"/>
              </a:ext>
            </a:extLst>
          </p:cNvPr>
          <p:cNvSpPr>
            <a:spLocks noGrp="1"/>
          </p:cNvSpPr>
          <p:nvPr>
            <p:ph idx="1"/>
          </p:nvPr>
        </p:nvSpPr>
        <p:spPr>
          <a:xfrm>
            <a:off x="523206" y="2011742"/>
            <a:ext cx="9956747" cy="3616180"/>
          </a:xfrm>
        </p:spPr>
        <p:txBody>
          <a:bodyPr vert="horz" lIns="91440" tIns="45720" rIns="91440" bIns="45720" rtlCol="0" anchor="t">
            <a:normAutofit/>
          </a:bodyPr>
          <a:lstStyle/>
          <a:p>
            <a:pPr marL="0" indent="0">
              <a:buNone/>
            </a:pPr>
            <a:r>
              <a:rPr lang="en-US" sz="2400">
                <a:latin typeface="Arial"/>
                <a:cs typeface="Arial"/>
              </a:rPr>
              <a:t>Jilani, S. (2024) </a:t>
            </a:r>
            <a:r>
              <a:rPr lang="en-US" sz="2400" i="1">
                <a:latin typeface="Arial"/>
                <a:cs typeface="Arial"/>
              </a:rPr>
              <a:t>10 Best Practices for Care Home Record Compliance. </a:t>
            </a:r>
            <a:r>
              <a:rPr lang="en-US" sz="2400">
                <a:latin typeface="Arial"/>
                <a:cs typeface="Arial"/>
              </a:rPr>
              <a:t>Available at </a:t>
            </a:r>
            <a:r>
              <a:rPr lang="en-US" sz="2400">
                <a:ea typeface="+mn-lt"/>
                <a:cs typeface="+mn-lt"/>
                <a:hlinkClick r:id="rId2"/>
              </a:rPr>
              <a:t>10 Best Practices for Care Home Record Keeping - Ecert Blogs</a:t>
            </a:r>
            <a:r>
              <a:rPr lang="en-US" sz="2400">
                <a:latin typeface="Arial"/>
                <a:ea typeface="+mn-lt"/>
                <a:cs typeface="Arial"/>
              </a:rPr>
              <a:t> (Accessed: 7 October 2025)</a:t>
            </a:r>
            <a:endParaRPr lang="en-US" sz="2400">
              <a:latin typeface="Arial"/>
              <a:cs typeface="Arial"/>
            </a:endParaRPr>
          </a:p>
          <a:p>
            <a:pPr marL="0" indent="0">
              <a:buNone/>
            </a:pPr>
            <a:endParaRPr lang="en-US" sz="2400">
              <a:latin typeface="Arial"/>
              <a:cs typeface="Arial"/>
            </a:endParaRPr>
          </a:p>
          <a:p>
            <a:pPr marL="0" indent="0">
              <a:buNone/>
            </a:pPr>
            <a:r>
              <a:rPr lang="en-US" sz="2400">
                <a:latin typeface="Arial"/>
                <a:cs typeface="Arial"/>
              </a:rPr>
              <a:t>Stine, K. and Scholl, M. (2010) </a:t>
            </a:r>
            <a:r>
              <a:rPr lang="en-US" sz="2400">
                <a:ea typeface="+mn-lt"/>
                <a:cs typeface="+mn-lt"/>
              </a:rPr>
              <a:t>"E-mail Security: An Overview of Threats and Safeguards" </a:t>
            </a:r>
            <a:r>
              <a:rPr lang="en-US" sz="2400" i="1">
                <a:ea typeface="+mn-lt"/>
                <a:cs typeface="+mn-lt"/>
              </a:rPr>
              <a:t>Journal of AHIMA</a:t>
            </a:r>
            <a:r>
              <a:rPr lang="en-US" sz="2400">
                <a:ea typeface="+mn-lt"/>
                <a:cs typeface="+mn-lt"/>
              </a:rPr>
              <a:t> 81 (4), pp. 28-30.</a:t>
            </a:r>
            <a:endParaRPr lang="en-US"/>
          </a:p>
          <a:p>
            <a:pPr marL="0" indent="0">
              <a:buNone/>
            </a:pPr>
            <a:endParaRPr lang="en-US" sz="2400">
              <a:latin typeface="Arial"/>
              <a:cs typeface="Arial"/>
            </a:endParaRPr>
          </a:p>
          <a:p>
            <a:pPr marL="0" indent="0">
              <a:buNone/>
            </a:pPr>
            <a:endParaRPr lang="en-US" sz="2400">
              <a:latin typeface="Arial"/>
              <a:cs typeface="Arial"/>
            </a:endParaRPr>
          </a:p>
        </p:txBody>
      </p:sp>
      <p:sp>
        <p:nvSpPr>
          <p:cNvPr id="4" name="Date Placeholder 3">
            <a:extLst>
              <a:ext uri="{FF2B5EF4-FFF2-40B4-BE49-F238E27FC236}">
                <a16:creationId xmlns:a16="http://schemas.microsoft.com/office/drawing/2014/main" id="{08271EB7-CCEB-F306-8C0F-42F029651419}"/>
              </a:ext>
            </a:extLst>
          </p:cNvPr>
          <p:cNvSpPr>
            <a:spLocks noGrp="1"/>
          </p:cNvSpPr>
          <p:nvPr>
            <p:ph type="dt" sz="half" idx="10"/>
          </p:nvPr>
        </p:nvSpPr>
        <p:spPr/>
        <p:txBody>
          <a:bodyPr/>
          <a:lstStyle/>
          <a:p>
            <a:fld id="{18046629-FDDA-4E8F-9AEB-AA21F7B28947}" type="datetime1">
              <a:rPr/>
              <a:t>10/10/2025</a:t>
            </a:fld>
            <a:endParaRPr lang="en-US"/>
          </a:p>
        </p:txBody>
      </p:sp>
      <p:sp>
        <p:nvSpPr>
          <p:cNvPr id="5" name="Footer Placeholder 4">
            <a:extLst>
              <a:ext uri="{FF2B5EF4-FFF2-40B4-BE49-F238E27FC236}">
                <a16:creationId xmlns:a16="http://schemas.microsoft.com/office/drawing/2014/main" id="{07F0C456-B973-EE67-DED6-C6CC3E97D9F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5AA27B4-97C1-272D-A035-2D5D3FEA5ACF}"/>
              </a:ext>
            </a:extLst>
          </p:cNvPr>
          <p:cNvSpPr>
            <a:spLocks noGrp="1"/>
          </p:cNvSpPr>
          <p:nvPr>
            <p:ph type="sldNum" sz="quarter" idx="12"/>
          </p:nvPr>
        </p:nvSpPr>
        <p:spPr/>
        <p:txBody>
          <a:bodyPr/>
          <a:lstStyle/>
          <a:p>
            <a:fld id="{196A61CA-0502-4EE4-9724-96EA822543E5}" type="slidenum">
              <a:rPr lang="en-US" dirty="0"/>
              <a:t>30</a:t>
            </a:fld>
            <a:endParaRPr lang="en-US"/>
          </a:p>
        </p:txBody>
      </p:sp>
    </p:spTree>
    <p:extLst>
      <p:ext uri="{BB962C8B-B14F-4D97-AF65-F5344CB8AC3E}">
        <p14:creationId xmlns:p14="http://schemas.microsoft.com/office/powerpoint/2010/main" val="314378356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4.jpeg"/></Relationships>
</file>

<file path=ppt/theme/_rels/theme4.xml.rels><?xml version="1.0" encoding="UTF-8" standalone="yes"?>
<Relationships xmlns="http://schemas.openxmlformats.org/package/2006/relationships"><Relationship Id="rId1" Type="http://schemas.openxmlformats.org/officeDocument/2006/relationships/image" Target="../media/image6.jpeg"/></Relationships>
</file>

<file path=ppt/theme/_rels/theme5.xml.rels><?xml version="1.0" encoding="UTF-8" standalone="yes"?>
<Relationships xmlns="http://schemas.openxmlformats.org/package/2006/relationships"><Relationship Id="rId1" Type="http://schemas.openxmlformats.org/officeDocument/2006/relationships/image" Target="../media/image7.jpeg"/></Relationships>
</file>

<file path=ppt/theme/_rels/them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8.xml.rels><?xml version="1.0" encoding="UTF-8" standalone="yes"?>
<Relationships xmlns="http://schemas.openxmlformats.org/package/2006/relationships"><Relationship Id="rId1" Type="http://schemas.openxmlformats.org/officeDocument/2006/relationships/image" Target="../media/image8.jpeg"/></Relationships>
</file>

<file path=ppt/theme/_rels/theme9.xml.rels><?xml version="1.0" encoding="UTF-8" standalone="yes"?>
<Relationships xmlns="http://schemas.openxmlformats.org/package/2006/relationships"><Relationship Id="rId1" Type="http://schemas.openxmlformats.org/officeDocument/2006/relationships/image" Target="../media/image8.jpeg"/></Relationships>
</file>

<file path=ppt/theme/_rels/theme10.xml.rels><?xml version="1.0" encoding="UTF-8" standalone="yes"?>
<Relationships xmlns="http://schemas.openxmlformats.org/package/2006/relationships"><Relationship Id="rId1" Type="http://schemas.openxmlformats.org/officeDocument/2006/relationships/image" Target="../media/image8.jpeg"/></Relationships>
</file>

<file path=ppt/theme/_rels/theme11.xml.rels><?xml version="1.0" encoding="UTF-8" standalone="yes"?>
<Relationships xmlns="http://schemas.openxmlformats.org/package/2006/relationships"><Relationship Id="rId1" Type="http://schemas.openxmlformats.org/officeDocument/2006/relationships/image" Target="../media/image8.jpeg"/></Relationships>
</file>

<file path=ppt/theme/_rels/theme12.xml.rels><?xml version="1.0" encoding="UTF-8" standalone="yes"?>
<Relationships xmlns="http://schemas.openxmlformats.org/package/2006/relationships"><Relationship Id="rId1" Type="http://schemas.openxmlformats.org/officeDocument/2006/relationships/image" Target="../media/image8.jpeg"/></Relationships>
</file>

<file path=ppt/theme/_rels/theme13.xml.rels><?xml version="1.0" encoding="UTF-8" standalone="yes"?>
<Relationships xmlns="http://schemas.openxmlformats.org/package/2006/relationships"><Relationship Id="rId1" Type="http://schemas.openxmlformats.org/officeDocument/2006/relationships/image" Target="../media/image8.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Sunrise  care power point presentation" id="{525722CC-8520-454F-BAA7-31487B6061F2}" vid="{112C04C8-16F2-4C9F-8FE8-ED85C96DE460}"/>
    </a:ext>
  </a:extLst>
</a:theme>
</file>

<file path=ppt/theme/theme2.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3.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4.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5.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6.xml><?xml version="1.0" encoding="utf-8"?>
<a:theme xmlns:a="http://schemas.openxmlformats.org/drawingml/2006/main" name="1_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7.xml><?xml version="1.0" encoding="utf-8"?>
<a:theme xmlns:a="http://schemas.openxmlformats.org/drawingml/2006/main" name="DylanVTI">
  <a:themeElements>
    <a:clrScheme name="DylanVTI">
      <a:dk1>
        <a:sysClr val="windowText" lastClr="000000"/>
      </a:dk1>
      <a:lt1>
        <a:sysClr val="window" lastClr="FFFFFF"/>
      </a:lt1>
      <a:dk2>
        <a:srgbClr val="1A1A33"/>
      </a:dk2>
      <a:lt2>
        <a:srgbClr val="EEFFE3"/>
      </a:lt2>
      <a:accent1>
        <a:srgbClr val="5C40EF"/>
      </a:accent1>
      <a:accent2>
        <a:srgbClr val="B8A0F8"/>
      </a:accent2>
      <a:accent3>
        <a:srgbClr val="00C777"/>
      </a:accent3>
      <a:accent4>
        <a:srgbClr val="005A66"/>
      </a:accent4>
      <a:accent5>
        <a:srgbClr val="9956EA"/>
      </a:accent5>
      <a:accent6>
        <a:srgbClr val="9BBB25"/>
      </a:accent6>
      <a:hlink>
        <a:srgbClr val="674CF0"/>
      </a:hlink>
      <a:folHlink>
        <a:srgbClr val="B53699"/>
      </a:folHlink>
    </a:clrScheme>
    <a:fontScheme name="DylanVTI">
      <a:majorFont>
        <a:latin typeface="Neue Haas Grotesk Text Pro"/>
        <a:ea typeface=""/>
        <a:cs typeface=""/>
      </a:majorFont>
      <a:minorFont>
        <a:latin typeface="Neue Haas Grotesk Text Pro"/>
        <a:ea typeface=""/>
        <a:cs typeface=""/>
      </a:minorFont>
    </a:fontScheme>
    <a:fmtScheme name="Dyl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CD0E21EA-FD0B-4FCD-9D95-B274E3CB7535}" vid="{F2F2D961-94DA-46D9-ABD7-77D6D5FB2C2D}"/>
    </a:ext>
  </a:extLst>
</a:theme>
</file>

<file path=ppt/theme/theme8.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9.xml><?xml version="1.0" encoding="utf-8"?>
<a:theme xmlns:a="http://schemas.openxmlformats.org/drawingml/2006/main" name="1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0.xml><?xml version="1.0" encoding="utf-8"?>
<a:theme xmlns:a="http://schemas.openxmlformats.org/drawingml/2006/main" name="2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1.xml><?xml version="1.0" encoding="utf-8"?>
<a:theme xmlns:a="http://schemas.openxmlformats.org/drawingml/2006/main" name="3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2.xml><?xml version="1.0" encoding="utf-8"?>
<a:theme xmlns:a="http://schemas.openxmlformats.org/drawingml/2006/main" name="4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3.xml><?xml version="1.0" encoding="utf-8"?>
<a:theme xmlns:a="http://schemas.openxmlformats.org/drawingml/2006/main" name="5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4.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15.xml><?xml version="1.0" encoding="utf-8"?>
<a:theme xmlns:a="http://schemas.openxmlformats.org/drawingml/2006/main" name="1_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16.xml><?xml version="1.0" encoding="utf-8"?>
<a:theme xmlns:a="http://schemas.openxmlformats.org/drawingml/2006/main" name="2_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17.xml><?xml version="1.0" encoding="utf-8"?>
<a:theme xmlns:a="http://schemas.openxmlformats.org/drawingml/2006/main" name="3_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ccb4f1026d108608eed9399062985354">
  <xsd:schema xmlns:xsd="http://www.w3.org/2001/XMLSchema" xmlns:xs="http://www.w3.org/2001/XMLSchema" xmlns:p="http://schemas.microsoft.com/office/2006/metadata/properties" xmlns:ns3="3ef5847a-e696-4fee-a2c0-6c3f87568321" targetNamespace="http://schemas.microsoft.com/office/2006/metadata/properties" ma:root="true" ma:fieldsID="12eba69abddd6fbb71ddc2e053f94204"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4247F9B-68CF-415F-97CC-5204334F5457}">
  <ds:schemaRefs>
    <ds:schemaRef ds:uri="http://schemas.microsoft.com/office/infopath/2007/PartnerControls"/>
    <ds:schemaRef ds:uri="http://purl.org/dc/elements/1.1/"/>
    <ds:schemaRef ds:uri="3ef5847a-e696-4fee-a2c0-6c3f87568321"/>
    <ds:schemaRef ds:uri="http://purl.org/dc/terms/"/>
    <ds:schemaRef ds:uri="http://schemas.openxmlformats.org/package/2006/metadata/core-properties"/>
    <ds:schemaRef ds:uri="http://schemas.microsoft.com/office/2006/documentManagement/types"/>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9464A2E9-F868-4CB9-86C5-B8DED51BED9B}">
  <ds:schemaRefs>
    <ds:schemaRef ds:uri="http://schemas.microsoft.com/sharepoint/v3/contenttype/forms"/>
  </ds:schemaRefs>
</ds:datastoreItem>
</file>

<file path=customXml/itemProps3.xml><?xml version="1.0" encoding="utf-8"?>
<ds:datastoreItem xmlns:ds="http://schemas.openxmlformats.org/officeDocument/2006/customXml" ds:itemID="{9ECB8944-B573-49D2-9E35-B6AB824FD0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TM03090430[[fn=Banded]]</Template>
  <TotalTime>0</TotalTime>
  <Words>2877</Words>
  <Application>Microsoft Office PowerPoint</Application>
  <PresentationFormat>Widescreen</PresentationFormat>
  <Paragraphs>202</Paragraphs>
  <Slides>30</Slides>
  <Notes>6</Notes>
  <HiddenSlides>0</HiddenSlides>
  <MMClips>0</MMClips>
  <ScaleCrop>false</ScaleCrop>
  <HeadingPairs>
    <vt:vector size="6" baseType="variant">
      <vt:variant>
        <vt:lpstr>Fonts Used</vt:lpstr>
      </vt:variant>
      <vt:variant>
        <vt:i4>13</vt:i4>
      </vt:variant>
      <vt:variant>
        <vt:lpstr>Theme</vt:lpstr>
      </vt:variant>
      <vt:variant>
        <vt:i4>17</vt:i4>
      </vt:variant>
      <vt:variant>
        <vt:lpstr>Slide Titles</vt:lpstr>
      </vt:variant>
      <vt:variant>
        <vt:i4>30</vt:i4>
      </vt:variant>
    </vt:vector>
  </HeadingPairs>
  <TitlesOfParts>
    <vt:vector size="60" baseType="lpstr">
      <vt:lpstr>Aptos</vt:lpstr>
      <vt:lpstr>Arial</vt:lpstr>
      <vt:lpstr>Bierstadt Display</vt:lpstr>
      <vt:lpstr>Bookman Old Style</vt:lpstr>
      <vt:lpstr>Century Gothic</vt:lpstr>
      <vt:lpstr>Corbel</vt:lpstr>
      <vt:lpstr>Impact</vt:lpstr>
      <vt:lpstr>Neue Haas Grotesk Text Pro</vt:lpstr>
      <vt:lpstr>Trebuchet MS</vt:lpstr>
      <vt:lpstr>Tw Cen MT</vt:lpstr>
      <vt:lpstr>Wingdings</vt:lpstr>
      <vt:lpstr>Wingdings 2</vt:lpstr>
      <vt:lpstr>Wingdings 3</vt:lpstr>
      <vt:lpstr>Main Event</vt:lpstr>
      <vt:lpstr>Slice</vt:lpstr>
      <vt:lpstr>Circuit</vt:lpstr>
      <vt:lpstr>Banded</vt:lpstr>
      <vt:lpstr>Parallax</vt:lpstr>
      <vt:lpstr>1_Main Event</vt:lpstr>
      <vt:lpstr>DylanVTI</vt:lpstr>
      <vt:lpstr>Quotable</vt:lpstr>
      <vt:lpstr>1_Quotable</vt:lpstr>
      <vt:lpstr>2_Quotable</vt:lpstr>
      <vt:lpstr>3_Quotable</vt:lpstr>
      <vt:lpstr>4_Quotable</vt:lpstr>
      <vt:lpstr>5_Quotable</vt:lpstr>
      <vt:lpstr>Berlin</vt:lpstr>
      <vt:lpstr>1_Berlin</vt:lpstr>
      <vt:lpstr>2_Berlin</vt:lpstr>
      <vt:lpstr>3_Berlin</vt:lpstr>
      <vt:lpstr>University of Wales Trinity Saint David (Birmingham)   Program: Certificate of Higher Education Skills for Workplace (Health and Social Care)  Module: Digital Skills And Research Methods Module Code: LCHS4007 Sunrise Residential Care Home Digital Tools  </vt:lpstr>
      <vt:lpstr>INTRODUCTION </vt:lpstr>
      <vt:lpstr>Introduction to care home digital tools/software </vt:lpstr>
      <vt:lpstr>Using power point as a MS 365 application at Sunrise residential care home </vt:lpstr>
      <vt:lpstr>How power point is used at sunrise Care                                            Home </vt:lpstr>
      <vt:lpstr>Benefits of Power Point</vt:lpstr>
      <vt:lpstr>Limitations of power point </vt:lpstr>
      <vt:lpstr>How to overcome the limitations</vt:lpstr>
      <vt:lpstr>Conclusion</vt:lpstr>
      <vt:lpstr>References</vt:lpstr>
      <vt:lpstr>Introduction </vt:lpstr>
      <vt:lpstr>Usage of Microsoft Teams at sunrise care home</vt:lpstr>
      <vt:lpstr>Benefits of MS Teams </vt:lpstr>
      <vt:lpstr>limitations</vt:lpstr>
      <vt:lpstr>Conclusion</vt:lpstr>
      <vt:lpstr>References</vt:lpstr>
      <vt:lpstr>Introduction to Digital literacy At Sunrise Residential care home</vt:lpstr>
      <vt:lpstr>Impacts of Digital literacy </vt:lpstr>
      <vt:lpstr>How limited Digital Skills Affects communication </vt:lpstr>
      <vt:lpstr>How digital literacy affects teamworking At Sunrise Residential care home </vt:lpstr>
      <vt:lpstr>Conclusion</vt:lpstr>
      <vt:lpstr>References</vt:lpstr>
      <vt:lpstr>Programme: Certificate of Higher Education Skills for the Workplace (Health &amp; Social Care)  Digital Skills &amp; Research Methods LCHS4007 </vt:lpstr>
      <vt:lpstr>PowerPoint Presentation</vt:lpstr>
      <vt:lpstr>Digital Safety Practices</vt:lpstr>
      <vt:lpstr>EMAIL SAFETY</vt:lpstr>
      <vt:lpstr>Safe document storage</vt:lpstr>
      <vt:lpstr>Maintaining patient confidentiality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Oluwatoyin Ruth Salu (2508698)</dc:creator>
  <cp:lastModifiedBy>Oluwatoyin Ruth Salu (2508698)</cp:lastModifiedBy>
  <cp:revision>7</cp:revision>
  <dcterms:created xsi:type="dcterms:W3CDTF">2025-09-30T18:38:19Z</dcterms:created>
  <dcterms:modified xsi:type="dcterms:W3CDTF">2025-10-12T14:14:08Z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