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3F786-0363-7379-FAED-D2608A6A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0428FB-E0AB-033B-B372-E2FF7EEE5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866A8-AB57-40E4-9752-23E1B10006A1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9CAB17-BF4B-B425-7D2A-AC258E9B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C8933-3998-EBE8-317B-37FCAA0C0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62DE2-FC7A-4AC2-ACD6-CCD2369B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7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606D55-21F9-695E-D328-BEEF6B14E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14332-7AC4-B670-D95F-D085D748E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825FA-86AA-D381-BE42-7C2F3891E6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866A8-AB57-40E4-9752-23E1B10006A1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D0A13-F1BD-EA14-B7DB-53D49EC51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377FB-ABA3-25BA-B742-B8BB356E4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62DE2-FC7A-4AC2-ACD6-CCD2369B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32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116C0-831B-8C7C-096C-227483892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Psychology for Health and Social Care (BMHP4003_BIRM)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F0885-17BF-5267-C217-7971D451B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62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CE933-C52C-072F-0082-D7669699C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BE9A8-5510-A0BF-2B62-82467D9F3A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4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8A961-B38C-6117-EBCE-E4956B8E8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276D4-467E-A162-2D97-9CF6AFBE8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1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F671E-2A57-B2BE-745B-70D6AE913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1705F-DAD1-1247-1CF1-0515323AB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63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1BEDA-075B-341D-6C8E-8AB9ECE5F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2CA59-EDEF-5E83-C29B-BA443859F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815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BAFF9-2C8B-5AAF-0A7E-008294F5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E9E77-2E44-8A74-27DD-9AC987FC3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85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8378A-3463-E234-29CD-974B95D99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E8796-F0B9-EFAF-F2A4-65546A4E5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48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69F35A-F88C-3016-1BA5-E0691BE84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00AA4-09AD-AC63-938E-F1800EC10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60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E69AE4-8B05-F095-7398-4F382FDCB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AE303-EE40-DF37-B982-ED0E9F13A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7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80C200-104F-ED52-3B59-648E89BEA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2D84F-25E8-BDCA-0812-D852E8C0F3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824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35158-A98D-5EAD-9C06-222E0FE36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59DBB-D2BD-A819-7779-B580C086B4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80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714978-5EB6-3E63-9D8D-D18624B67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84B62-BB23-C25E-5A20-3410F1B60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40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CC0331-DE03-0F03-9D4A-3B102623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3F483-B156-956C-93C4-624CEAB63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20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82C3B-759E-167A-32C4-300BCB26A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F164E-DAC3-8F59-5FD5-2B53FDD0F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19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Psychology for Health and Social Care (BMHP4003_BIRM)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Psychology for Health and Social Care (BMHP4003_BIRM)</dc:title>
  <dc:creator>Nabilla Nambiar</dc:creator>
  <cp:lastModifiedBy>Nabilla Nambiar</cp:lastModifiedBy>
  <cp:revision>1</cp:revision>
  <dcterms:created xsi:type="dcterms:W3CDTF">2022-10-09T21:45:36Z</dcterms:created>
  <dcterms:modified xsi:type="dcterms:W3CDTF">2022-10-09T22:00:20Z</dcterms:modified>
</cp:coreProperties>
</file>