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8288000" cy="10287000"/>
  <p:notesSz cx="6858000" cy="9144000"/>
  <p:embeddedFontLst>
    <p:embeddedFont>
      <p:font typeface="Paytone One" panose="020B0604020202020204" charset="0"/>
      <p:regular r:id="rId12"/>
    </p:embeddedFont>
    <p:embeddedFont>
      <p:font typeface="เอฟซี เรนโบว์" panose="020B0604020202020204" charset="-34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8" d="100"/>
          <a:sy n="58" d="100"/>
        </p:scale>
        <p:origin x="21" y="2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7835B69-9C04-413F-91EB-2E506D7681F5}"/>
    <pc:docChg chg="custSel delSld modSld">
      <pc:chgData name="Zita Draper" userId="b063123c-f51f-481b-b99c-f574606c9ace" providerId="ADAL" clId="{E7835B69-9C04-413F-91EB-2E506D7681F5}" dt="2025-02-27T11:17:06.262" v="95" actId="33524"/>
      <pc:docMkLst>
        <pc:docMk/>
      </pc:docMkLst>
      <pc:sldChg chg="del">
        <pc:chgData name="Zita Draper" userId="b063123c-f51f-481b-b99c-f574606c9ace" providerId="ADAL" clId="{E7835B69-9C04-413F-91EB-2E506D7681F5}" dt="2025-02-27T11:16:02.908" v="0" actId="2696"/>
        <pc:sldMkLst>
          <pc:docMk/>
          <pc:sldMk cId="0" sldId="258"/>
        </pc:sldMkLst>
      </pc:sldChg>
      <pc:sldChg chg="modSp mod">
        <pc:chgData name="Zita Draper" userId="b063123c-f51f-481b-b99c-f574606c9ace" providerId="ADAL" clId="{E7835B69-9C04-413F-91EB-2E506D7681F5}" dt="2025-02-27T11:17:06.262" v="95" actId="33524"/>
        <pc:sldMkLst>
          <pc:docMk/>
          <pc:sldMk cId="0" sldId="264"/>
        </pc:sldMkLst>
        <pc:spChg chg="mod">
          <ac:chgData name="Zita Draper" userId="b063123c-f51f-481b-b99c-f574606c9ace" providerId="ADAL" clId="{E7835B69-9C04-413F-91EB-2E506D7681F5}" dt="2025-02-27T11:17:06.262" v="95" actId="33524"/>
          <ac:spMkLst>
            <pc:docMk/>
            <pc:sldMk cId="0" sldId="264"/>
            <ac:spMk id="41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Relationship Id="rId9" Type="http://schemas.openxmlformats.org/officeDocument/2006/relationships/image" Target="../media/image17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0.png"/><Relationship Id="rId3" Type="http://schemas.openxmlformats.org/officeDocument/2006/relationships/image" Target="../media/image4.svg"/><Relationship Id="rId7" Type="http://schemas.openxmlformats.org/officeDocument/2006/relationships/image" Target="../media/image18.png"/><Relationship Id="rId12" Type="http://schemas.openxmlformats.org/officeDocument/2006/relationships/image" Target="../media/image1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10.png"/><Relationship Id="rId5" Type="http://schemas.openxmlformats.org/officeDocument/2006/relationships/image" Target="../media/image1.png"/><Relationship Id="rId10" Type="http://schemas.openxmlformats.org/officeDocument/2006/relationships/image" Target="../media/image9.svg"/><Relationship Id="rId4" Type="http://schemas.openxmlformats.org/officeDocument/2006/relationships/image" Target="../media/image7.png"/><Relationship Id="rId9" Type="http://schemas.openxmlformats.org/officeDocument/2006/relationships/image" Target="../media/image8.png"/><Relationship Id="rId14" Type="http://schemas.openxmlformats.org/officeDocument/2006/relationships/image" Target="../media/image2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9.svg"/><Relationship Id="rId7" Type="http://schemas.openxmlformats.org/officeDocument/2006/relationships/image" Target="../media/image2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21.svg"/><Relationship Id="rId4" Type="http://schemas.openxmlformats.org/officeDocument/2006/relationships/image" Target="../media/image7.png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11.svg"/><Relationship Id="rId7" Type="http://schemas.openxmlformats.org/officeDocument/2006/relationships/image" Target="../media/image2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1.svg"/><Relationship Id="rId5" Type="http://schemas.openxmlformats.org/officeDocument/2006/relationships/image" Target="../media/image13.svg"/><Relationship Id="rId10" Type="http://schemas.openxmlformats.org/officeDocument/2006/relationships/image" Target="../media/image20.png"/><Relationship Id="rId4" Type="http://schemas.openxmlformats.org/officeDocument/2006/relationships/image" Target="../media/image12.png"/><Relationship Id="rId9" Type="http://schemas.openxmlformats.org/officeDocument/2006/relationships/image" Target="../media/image27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9.svg"/><Relationship Id="rId7" Type="http://schemas.openxmlformats.org/officeDocument/2006/relationships/image" Target="../media/image2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21.svg"/><Relationship Id="rId4" Type="http://schemas.openxmlformats.org/officeDocument/2006/relationships/image" Target="../media/image7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9.svg"/><Relationship Id="rId7" Type="http://schemas.openxmlformats.org/officeDocument/2006/relationships/image" Target="../media/image2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21.svg"/><Relationship Id="rId4" Type="http://schemas.openxmlformats.org/officeDocument/2006/relationships/image" Target="../media/image7.png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9.svg"/><Relationship Id="rId7" Type="http://schemas.openxmlformats.org/officeDocument/2006/relationships/image" Target="../media/image2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21.svg"/><Relationship Id="rId4" Type="http://schemas.openxmlformats.org/officeDocument/2006/relationships/image" Target="../media/image7.png"/><Relationship Id="rId9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0.png"/><Relationship Id="rId3" Type="http://schemas.openxmlformats.org/officeDocument/2006/relationships/image" Target="../media/image4.svg"/><Relationship Id="rId7" Type="http://schemas.openxmlformats.org/officeDocument/2006/relationships/image" Target="../media/image18.png"/><Relationship Id="rId12" Type="http://schemas.openxmlformats.org/officeDocument/2006/relationships/image" Target="../media/image1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10.png"/><Relationship Id="rId5" Type="http://schemas.openxmlformats.org/officeDocument/2006/relationships/image" Target="../media/image1.png"/><Relationship Id="rId10" Type="http://schemas.openxmlformats.org/officeDocument/2006/relationships/image" Target="../media/image9.svg"/><Relationship Id="rId4" Type="http://schemas.openxmlformats.org/officeDocument/2006/relationships/image" Target="../media/image7.png"/><Relationship Id="rId9" Type="http://schemas.openxmlformats.org/officeDocument/2006/relationships/image" Target="../media/image8.png"/><Relationship Id="rId14" Type="http://schemas.openxmlformats.org/officeDocument/2006/relationships/image" Target="../media/image21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13" Type="http://schemas.openxmlformats.org/officeDocument/2006/relationships/image" Target="../media/image20.png"/><Relationship Id="rId3" Type="http://schemas.openxmlformats.org/officeDocument/2006/relationships/image" Target="../media/image4.svg"/><Relationship Id="rId7" Type="http://schemas.openxmlformats.org/officeDocument/2006/relationships/image" Target="../media/image18.png"/><Relationship Id="rId12" Type="http://schemas.openxmlformats.org/officeDocument/2006/relationships/image" Target="../media/image11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11" Type="http://schemas.openxmlformats.org/officeDocument/2006/relationships/image" Target="../media/image10.png"/><Relationship Id="rId5" Type="http://schemas.openxmlformats.org/officeDocument/2006/relationships/image" Target="../media/image1.png"/><Relationship Id="rId10" Type="http://schemas.openxmlformats.org/officeDocument/2006/relationships/image" Target="../media/image9.svg"/><Relationship Id="rId4" Type="http://schemas.openxmlformats.org/officeDocument/2006/relationships/image" Target="../media/image7.png"/><Relationship Id="rId9" Type="http://schemas.openxmlformats.org/officeDocument/2006/relationships/image" Target="../media/image8.png"/><Relationship Id="rId14" Type="http://schemas.openxmlformats.org/officeDocument/2006/relationships/image" Target="../media/image2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56353">
            <a:off x="222256" y="920486"/>
            <a:ext cx="6644041" cy="3800034"/>
          </a:xfrm>
          <a:custGeom>
            <a:avLst/>
            <a:gdLst/>
            <a:ahLst/>
            <a:cxnLst/>
            <a:rect l="l" t="t" r="r" b="b"/>
            <a:pathLst>
              <a:path w="6644041" h="3800034">
                <a:moveTo>
                  <a:pt x="0" y="0"/>
                </a:moveTo>
                <a:lnTo>
                  <a:pt x="6644041" y="0"/>
                </a:lnTo>
                <a:lnTo>
                  <a:pt x="6644041" y="3800034"/>
                </a:lnTo>
                <a:lnTo>
                  <a:pt x="0" y="38000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870333">
            <a:off x="3446239" y="431395"/>
            <a:ext cx="4200452" cy="5938942"/>
          </a:xfrm>
          <a:custGeom>
            <a:avLst/>
            <a:gdLst/>
            <a:ahLst/>
            <a:cxnLst/>
            <a:rect l="l" t="t" r="r" b="b"/>
            <a:pathLst>
              <a:path w="4200452" h="5938942">
                <a:moveTo>
                  <a:pt x="0" y="0"/>
                </a:moveTo>
                <a:lnTo>
                  <a:pt x="4200451" y="0"/>
                </a:lnTo>
                <a:lnTo>
                  <a:pt x="4200451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264429">
            <a:off x="2650560" y="217881"/>
            <a:ext cx="1173273" cy="2162716"/>
          </a:xfrm>
          <a:custGeom>
            <a:avLst/>
            <a:gdLst/>
            <a:ahLst/>
            <a:cxnLst/>
            <a:rect l="l" t="t" r="r" b="b"/>
            <a:pathLst>
              <a:path w="1173273" h="2162716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 rot="64315">
            <a:off x="222388" y="221331"/>
            <a:ext cx="16986986" cy="16191875"/>
            <a:chOff x="0" y="0"/>
            <a:chExt cx="22649315" cy="21589167"/>
          </a:xfrm>
        </p:grpSpPr>
        <p:grpSp>
          <p:nvGrpSpPr>
            <p:cNvPr id="6" name="Group 6"/>
            <p:cNvGrpSpPr/>
            <p:nvPr/>
          </p:nvGrpSpPr>
          <p:grpSpPr>
            <a:xfrm rot="-463612">
              <a:off x="19841100" y="973726"/>
              <a:ext cx="1405813" cy="2808667"/>
              <a:chOff x="0" y="0"/>
              <a:chExt cx="277692" cy="55479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 rot="-463612">
              <a:off x="20245944" y="3957474"/>
              <a:ext cx="1405813" cy="2808667"/>
              <a:chOff x="0" y="0"/>
              <a:chExt cx="277692" cy="554798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 rot="-463612">
              <a:off x="20650788" y="6941222"/>
              <a:ext cx="1405813" cy="2808667"/>
              <a:chOff x="0" y="0"/>
              <a:chExt cx="277692" cy="554798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 rot="-463612">
              <a:off x="21055632" y="9924970"/>
              <a:ext cx="1405813" cy="2808667"/>
              <a:chOff x="0" y="0"/>
              <a:chExt cx="277692" cy="554798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8" name="Freeform 18"/>
            <p:cNvSpPr/>
            <p:nvPr/>
          </p:nvSpPr>
          <p:spPr>
            <a:xfrm rot="-5863994">
              <a:off x="13724839" y="5841257"/>
              <a:ext cx="12797941" cy="3359460"/>
            </a:xfrm>
            <a:custGeom>
              <a:avLst/>
              <a:gdLst/>
              <a:ahLst/>
              <a:cxnLst/>
              <a:rect l="l" t="t" r="r" b="b"/>
              <a:pathLst>
                <a:path w="12797941" h="3359460">
                  <a:moveTo>
                    <a:pt x="0" y="0"/>
                  </a:moveTo>
                  <a:lnTo>
                    <a:pt x="12797941" y="0"/>
                  </a:lnTo>
                  <a:lnTo>
                    <a:pt x="12797941" y="3359460"/>
                  </a:lnTo>
                  <a:lnTo>
                    <a:pt x="0" y="33594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9" name="Group 19"/>
            <p:cNvGrpSpPr/>
            <p:nvPr/>
          </p:nvGrpSpPr>
          <p:grpSpPr>
            <a:xfrm rot="-482388">
              <a:off x="2112715" y="1253558"/>
              <a:ext cx="19217676" cy="18383336"/>
              <a:chOff x="0" y="0"/>
              <a:chExt cx="3796084" cy="363127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2" name="Freeform 22"/>
            <p:cNvSpPr/>
            <p:nvPr/>
          </p:nvSpPr>
          <p:spPr>
            <a:xfrm rot="-486137">
              <a:off x="2170980" y="1257817"/>
              <a:ext cx="19114333" cy="19079580"/>
            </a:xfrm>
            <a:custGeom>
              <a:avLst/>
              <a:gdLst/>
              <a:ahLst/>
              <a:cxnLst/>
              <a:rect l="l" t="t" r="r" b="b"/>
              <a:pathLst>
                <a:path w="19114333" h="19079580">
                  <a:moveTo>
                    <a:pt x="0" y="0"/>
                  </a:moveTo>
                  <a:lnTo>
                    <a:pt x="19114333" y="0"/>
                  </a:lnTo>
                  <a:lnTo>
                    <a:pt x="19114333" y="19079580"/>
                  </a:lnTo>
                  <a:lnTo>
                    <a:pt x="0" y="190795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 rot="-587391">
              <a:off x="1184056" y="3160471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6" y="0"/>
                  </a:lnTo>
                  <a:lnTo>
                    <a:pt x="1766206" y="14078455"/>
                  </a:lnTo>
                  <a:lnTo>
                    <a:pt x="0" y="140784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 rot="-418072">
            <a:off x="2625452" y="3377657"/>
            <a:ext cx="13272947" cy="4788655"/>
            <a:chOff x="0" y="0"/>
            <a:chExt cx="3495756" cy="126120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495756" cy="1261209"/>
            </a:xfrm>
            <a:custGeom>
              <a:avLst/>
              <a:gdLst/>
              <a:ahLst/>
              <a:cxnLst/>
              <a:rect l="l" t="t" r="r" b="b"/>
              <a:pathLst>
                <a:path w="3495756" h="1261209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47625"/>
              <a:ext cx="3495756" cy="1308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AutoShape 27"/>
          <p:cNvSpPr/>
          <p:nvPr/>
        </p:nvSpPr>
        <p:spPr>
          <a:xfrm flipV="1">
            <a:off x="4985915" y="5379243"/>
            <a:ext cx="10252602" cy="121343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 rot="-416449">
            <a:off x="3335885" y="4233846"/>
            <a:ext cx="11828062" cy="1352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1043"/>
              </a:lnSpc>
            </a:pPr>
            <a:r>
              <a:rPr lang="en-US" sz="7888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GROUP PRESENTATION</a:t>
            </a:r>
          </a:p>
        </p:txBody>
      </p:sp>
      <p:sp>
        <p:nvSpPr>
          <p:cNvPr id="29" name="TextBox 29"/>
          <p:cNvSpPr txBox="1"/>
          <p:nvPr/>
        </p:nvSpPr>
        <p:spPr>
          <a:xfrm rot="-416449">
            <a:off x="6659163" y="6133022"/>
            <a:ext cx="8563554" cy="817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969"/>
              </a:lnSpc>
            </a:pPr>
            <a:r>
              <a:rPr lang="en-US" sz="426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9548" y="190801"/>
            <a:ext cx="17598452" cy="9798823"/>
            <a:chOff x="0" y="0"/>
            <a:chExt cx="4634983" cy="25807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634983" cy="2580760"/>
            </a:xfrm>
            <a:custGeom>
              <a:avLst/>
              <a:gdLst/>
              <a:ahLst/>
              <a:cxnLst/>
              <a:rect l="l" t="t" r="r" b="b"/>
              <a:pathLst>
                <a:path w="4634983" h="2580760">
                  <a:moveTo>
                    <a:pt x="0" y="0"/>
                  </a:moveTo>
                  <a:lnTo>
                    <a:pt x="4634983" y="0"/>
                  </a:lnTo>
                  <a:lnTo>
                    <a:pt x="4634983" y="2580760"/>
                  </a:lnTo>
                  <a:lnTo>
                    <a:pt x="0" y="2580760"/>
                  </a:lnTo>
                  <a:close/>
                </a:path>
              </a:pathLst>
            </a:custGeom>
            <a:solidFill>
              <a:srgbClr val="FDC9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634983" cy="26283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06157" y="526717"/>
            <a:ext cx="17675685" cy="9233566"/>
            <a:chOff x="0" y="0"/>
            <a:chExt cx="23567581" cy="12311421"/>
          </a:xfrm>
        </p:grpSpPr>
        <p:grpSp>
          <p:nvGrpSpPr>
            <p:cNvPr id="6" name="Group 6"/>
            <p:cNvGrpSpPr/>
            <p:nvPr/>
          </p:nvGrpSpPr>
          <p:grpSpPr>
            <a:xfrm>
              <a:off x="22161767" y="153722"/>
              <a:ext cx="1405813" cy="2808667"/>
              <a:chOff x="0" y="0"/>
              <a:chExt cx="277692" cy="55479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22161767" y="3164810"/>
              <a:ext cx="1405813" cy="2808667"/>
              <a:chOff x="0" y="0"/>
              <a:chExt cx="277692" cy="554798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2" name="Group 12"/>
            <p:cNvGrpSpPr/>
            <p:nvPr/>
          </p:nvGrpSpPr>
          <p:grpSpPr>
            <a:xfrm>
              <a:off x="22161767" y="6175898"/>
              <a:ext cx="1405813" cy="2808667"/>
              <a:chOff x="0" y="0"/>
              <a:chExt cx="277692" cy="554798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22161767" y="9186986"/>
              <a:ext cx="1405813" cy="2808667"/>
              <a:chOff x="0" y="0"/>
              <a:chExt cx="277692" cy="554798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742874" y="0"/>
              <a:ext cx="21885452" cy="12311421"/>
              <a:chOff x="0" y="0"/>
              <a:chExt cx="4323052" cy="2431886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4323052" cy="2431886"/>
              </a:xfrm>
              <a:custGeom>
                <a:avLst/>
                <a:gdLst/>
                <a:ahLst/>
                <a:cxnLst/>
                <a:rect l="l" t="t" r="r" b="b"/>
                <a:pathLst>
                  <a:path w="4323052" h="2431886">
                    <a:moveTo>
                      <a:pt x="0" y="0"/>
                    </a:moveTo>
                    <a:lnTo>
                      <a:pt x="4323052" y="0"/>
                    </a:lnTo>
                    <a:lnTo>
                      <a:pt x="4323052" y="2431886"/>
                    </a:lnTo>
                    <a:lnTo>
                      <a:pt x="0" y="243188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4323052" cy="24795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1" name="Freeform 21"/>
            <p:cNvSpPr/>
            <p:nvPr/>
          </p:nvSpPr>
          <p:spPr>
            <a:xfrm>
              <a:off x="0" y="153722"/>
              <a:ext cx="1485749" cy="11842925"/>
            </a:xfrm>
            <a:custGeom>
              <a:avLst/>
              <a:gdLst/>
              <a:ahLst/>
              <a:cxnLst/>
              <a:rect l="l" t="t" r="r" b="b"/>
              <a:pathLst>
                <a:path w="1485749" h="11842925">
                  <a:moveTo>
                    <a:pt x="0" y="0"/>
                  </a:moveTo>
                  <a:lnTo>
                    <a:pt x="1485749" y="0"/>
                  </a:lnTo>
                  <a:lnTo>
                    <a:pt x="1485749" y="11842924"/>
                  </a:lnTo>
                  <a:lnTo>
                    <a:pt x="0" y="118429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2869936" y="2802288"/>
            <a:ext cx="13237676" cy="6148654"/>
            <a:chOff x="0" y="0"/>
            <a:chExt cx="3486466" cy="161939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3486466" cy="1619398"/>
            </a:xfrm>
            <a:custGeom>
              <a:avLst/>
              <a:gdLst/>
              <a:ahLst/>
              <a:cxnLst/>
              <a:rect l="l" t="t" r="r" b="b"/>
              <a:pathLst>
                <a:path w="3486466" h="1619398">
                  <a:moveTo>
                    <a:pt x="38015" y="0"/>
                  </a:moveTo>
                  <a:lnTo>
                    <a:pt x="3448451" y="0"/>
                  </a:lnTo>
                  <a:cubicBezTo>
                    <a:pt x="3458533" y="0"/>
                    <a:pt x="3468203" y="4005"/>
                    <a:pt x="3475332" y="11134"/>
                  </a:cubicBezTo>
                  <a:cubicBezTo>
                    <a:pt x="3482461" y="18263"/>
                    <a:pt x="3486466" y="27932"/>
                    <a:pt x="3486466" y="38015"/>
                  </a:cubicBezTo>
                  <a:lnTo>
                    <a:pt x="3486466" y="1581384"/>
                  </a:lnTo>
                  <a:cubicBezTo>
                    <a:pt x="3486466" y="1602379"/>
                    <a:pt x="3469446" y="1619398"/>
                    <a:pt x="3448451" y="1619398"/>
                  </a:cubicBezTo>
                  <a:lnTo>
                    <a:pt x="38015" y="1619398"/>
                  </a:lnTo>
                  <a:cubicBezTo>
                    <a:pt x="27932" y="1619398"/>
                    <a:pt x="18263" y="1615393"/>
                    <a:pt x="11134" y="1608264"/>
                  </a:cubicBezTo>
                  <a:cubicBezTo>
                    <a:pt x="4005" y="1601135"/>
                    <a:pt x="0" y="1591466"/>
                    <a:pt x="0" y="1581384"/>
                  </a:cubicBezTo>
                  <a:lnTo>
                    <a:pt x="0" y="38015"/>
                  </a:lnTo>
                  <a:cubicBezTo>
                    <a:pt x="0" y="17020"/>
                    <a:pt x="17020" y="0"/>
                    <a:pt x="3801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47625"/>
              <a:ext cx="3486466" cy="16670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3766676" y="1321245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7" y="0"/>
                </a:lnTo>
                <a:lnTo>
                  <a:pt x="1082327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4307839" y="1178370"/>
            <a:ext cx="9672321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INTRODUCTION</a:t>
            </a:r>
          </a:p>
        </p:txBody>
      </p:sp>
      <p:sp>
        <p:nvSpPr>
          <p:cNvPr id="27" name="Freeform 27"/>
          <p:cNvSpPr/>
          <p:nvPr/>
        </p:nvSpPr>
        <p:spPr>
          <a:xfrm flipH="1">
            <a:off x="13438997" y="1321245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1"/>
                </a:lnTo>
                <a:lnTo>
                  <a:pt x="1082327" y="1359281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1464785" y="7247886"/>
            <a:ext cx="2301891" cy="2245556"/>
          </a:xfrm>
          <a:custGeom>
            <a:avLst/>
            <a:gdLst/>
            <a:ahLst/>
            <a:cxnLst/>
            <a:rect l="l" t="t" r="r" b="b"/>
            <a:pathLst>
              <a:path w="2301891" h="2245556">
                <a:moveTo>
                  <a:pt x="0" y="0"/>
                </a:moveTo>
                <a:lnTo>
                  <a:pt x="2301891" y="0"/>
                </a:lnTo>
                <a:lnTo>
                  <a:pt x="2301891" y="2245556"/>
                </a:lnTo>
                <a:lnTo>
                  <a:pt x="0" y="22455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2752498" y="3150111"/>
            <a:ext cx="12783004" cy="5803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69"/>
              </a:lnSpc>
            </a:pPr>
            <a:r>
              <a:rPr lang="en-US" sz="36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What is a group Presentation? </a:t>
            </a:r>
          </a:p>
          <a:p>
            <a:pPr algn="ctr">
              <a:lnSpc>
                <a:spcPts val="5069"/>
              </a:lnSpc>
            </a:pPr>
            <a:endParaRPr lang="en-US" sz="36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069"/>
              </a:lnSpc>
            </a:pPr>
            <a:r>
              <a:rPr lang="en-US" sz="36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Why are they important? </a:t>
            </a:r>
          </a:p>
          <a:p>
            <a:pPr algn="ctr">
              <a:lnSpc>
                <a:spcPts val="5069"/>
              </a:lnSpc>
            </a:pPr>
            <a:endParaRPr lang="en-US" sz="36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069"/>
              </a:lnSpc>
            </a:pPr>
            <a:r>
              <a:rPr lang="en-US" sz="36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Some key issues you may face? </a:t>
            </a:r>
          </a:p>
          <a:p>
            <a:pPr algn="ctr">
              <a:lnSpc>
                <a:spcPts val="5069"/>
              </a:lnSpc>
            </a:pPr>
            <a:endParaRPr lang="en-US" sz="36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069"/>
              </a:lnSpc>
            </a:pPr>
            <a:r>
              <a:rPr lang="en-US" sz="36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Responsibilities and accountability</a:t>
            </a:r>
          </a:p>
          <a:p>
            <a:pPr algn="ctr">
              <a:lnSpc>
                <a:spcPts val="5069"/>
              </a:lnSpc>
            </a:pPr>
            <a:endParaRPr lang="en-US" sz="36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069"/>
              </a:lnSpc>
            </a:pPr>
            <a:r>
              <a:rPr lang="en-US" sz="36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How does the marking work?</a:t>
            </a:r>
          </a:p>
        </p:txBody>
      </p:sp>
      <p:sp>
        <p:nvSpPr>
          <p:cNvPr id="30" name="Freeform 30"/>
          <p:cNvSpPr/>
          <p:nvPr/>
        </p:nvSpPr>
        <p:spPr>
          <a:xfrm rot="1348902">
            <a:off x="14531492" y="7309651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670091">
            <a:off x="16727613" y="3998605"/>
            <a:ext cx="4200452" cy="5938942"/>
          </a:xfrm>
          <a:custGeom>
            <a:avLst/>
            <a:gdLst/>
            <a:ahLst/>
            <a:cxnLst/>
            <a:rect l="l" t="t" r="r" b="b"/>
            <a:pathLst>
              <a:path w="4200452" h="5938942">
                <a:moveTo>
                  <a:pt x="0" y="0"/>
                </a:moveTo>
                <a:lnTo>
                  <a:pt x="4200452" y="0"/>
                </a:lnTo>
                <a:lnTo>
                  <a:pt x="4200452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64315">
            <a:off x="15020393" y="1028700"/>
            <a:ext cx="2238907" cy="8942567"/>
            <a:chOff x="0" y="0"/>
            <a:chExt cx="2985209" cy="11923422"/>
          </a:xfrm>
        </p:grpSpPr>
        <p:grpSp>
          <p:nvGrpSpPr>
            <p:cNvPr id="4" name="Group 4"/>
            <p:cNvGrpSpPr/>
            <p:nvPr/>
          </p:nvGrpSpPr>
          <p:grpSpPr>
            <a:xfrm rot="-463612">
              <a:off x="182432" y="81756"/>
              <a:ext cx="1405813" cy="2808667"/>
              <a:chOff x="0" y="0"/>
              <a:chExt cx="277692" cy="554798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 rot="-463612">
              <a:off x="587276" y="3065504"/>
              <a:ext cx="1405813" cy="2808667"/>
              <a:chOff x="0" y="0"/>
              <a:chExt cx="277692" cy="554798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 rot="-463612">
              <a:off x="992120" y="6049252"/>
              <a:ext cx="1405813" cy="2808667"/>
              <a:chOff x="0" y="0"/>
              <a:chExt cx="277692" cy="554798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 rot="-463612">
              <a:off x="1396963" y="9033000"/>
              <a:ext cx="1405813" cy="2808667"/>
              <a:chOff x="0" y="0"/>
              <a:chExt cx="277692" cy="554798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6" name="Freeform 16"/>
          <p:cNvSpPr/>
          <p:nvPr/>
        </p:nvSpPr>
        <p:spPr>
          <a:xfrm rot="-5884988">
            <a:off x="10784868" y="4528987"/>
            <a:ext cx="9598456" cy="2519595"/>
          </a:xfrm>
          <a:custGeom>
            <a:avLst/>
            <a:gdLst/>
            <a:ahLst/>
            <a:cxnLst/>
            <a:rect l="l" t="t" r="r" b="b"/>
            <a:pathLst>
              <a:path w="9598456" h="2519595">
                <a:moveTo>
                  <a:pt x="0" y="0"/>
                </a:moveTo>
                <a:lnTo>
                  <a:pt x="9598456" y="0"/>
                </a:lnTo>
                <a:lnTo>
                  <a:pt x="9598456" y="2519594"/>
                </a:lnTo>
                <a:lnTo>
                  <a:pt x="0" y="25195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456353">
            <a:off x="549697" y="598980"/>
            <a:ext cx="6644041" cy="3800034"/>
          </a:xfrm>
          <a:custGeom>
            <a:avLst/>
            <a:gdLst/>
            <a:ahLst/>
            <a:cxnLst/>
            <a:rect l="l" t="t" r="r" b="b"/>
            <a:pathLst>
              <a:path w="6644041" h="3800034">
                <a:moveTo>
                  <a:pt x="0" y="0"/>
                </a:moveTo>
                <a:lnTo>
                  <a:pt x="6644041" y="0"/>
                </a:lnTo>
                <a:lnTo>
                  <a:pt x="6644041" y="3800034"/>
                </a:lnTo>
                <a:lnTo>
                  <a:pt x="0" y="380003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264429">
            <a:off x="16919560" y="2464361"/>
            <a:ext cx="1173273" cy="2162716"/>
          </a:xfrm>
          <a:custGeom>
            <a:avLst/>
            <a:gdLst/>
            <a:ahLst/>
            <a:cxnLst/>
            <a:rect l="l" t="t" r="r" b="b"/>
            <a:pathLst>
              <a:path w="1173273" h="2162716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9" name="Group 19"/>
          <p:cNvGrpSpPr/>
          <p:nvPr/>
        </p:nvGrpSpPr>
        <p:grpSpPr>
          <a:xfrm rot="-418072">
            <a:off x="1811774" y="1167114"/>
            <a:ext cx="14413257" cy="13787502"/>
            <a:chOff x="0" y="0"/>
            <a:chExt cx="3796084" cy="363127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796084" cy="3631276"/>
            </a:xfrm>
            <a:custGeom>
              <a:avLst/>
              <a:gdLst/>
              <a:ahLst/>
              <a:cxnLst/>
              <a:rect l="l" t="t" r="r" b="b"/>
              <a:pathLst>
                <a:path w="3796084" h="3631276">
                  <a:moveTo>
                    <a:pt x="0" y="0"/>
                  </a:moveTo>
                  <a:lnTo>
                    <a:pt x="3796084" y="0"/>
                  </a:lnTo>
                  <a:lnTo>
                    <a:pt x="3796084" y="3631276"/>
                  </a:lnTo>
                  <a:lnTo>
                    <a:pt x="0" y="3631276"/>
                  </a:lnTo>
                  <a:close/>
                </a:path>
              </a:pathLst>
            </a:custGeom>
            <a:solidFill>
              <a:srgbClr val="FFD8D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3796084" cy="36789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 rot="-421822">
            <a:off x="1850528" y="1170355"/>
            <a:ext cx="14335750" cy="14309685"/>
          </a:xfrm>
          <a:custGeom>
            <a:avLst/>
            <a:gdLst/>
            <a:ahLst/>
            <a:cxnLst/>
            <a:rect l="l" t="t" r="r" b="b"/>
            <a:pathLst>
              <a:path w="14335750" h="14309685">
                <a:moveTo>
                  <a:pt x="0" y="0"/>
                </a:moveTo>
                <a:lnTo>
                  <a:pt x="14335749" y="0"/>
                </a:lnTo>
                <a:lnTo>
                  <a:pt x="14335749" y="14309684"/>
                </a:lnTo>
                <a:lnTo>
                  <a:pt x="0" y="1430968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-523075">
            <a:off x="1119992" y="2461872"/>
            <a:ext cx="1324655" cy="10558842"/>
          </a:xfrm>
          <a:custGeom>
            <a:avLst/>
            <a:gdLst/>
            <a:ahLst/>
            <a:cxnLst/>
            <a:rect l="l" t="t" r="r" b="b"/>
            <a:pathLst>
              <a:path w="1324655" h="10558842">
                <a:moveTo>
                  <a:pt x="0" y="0"/>
                </a:moveTo>
                <a:lnTo>
                  <a:pt x="1324655" y="0"/>
                </a:lnTo>
                <a:lnTo>
                  <a:pt x="1324655" y="10558842"/>
                </a:lnTo>
                <a:lnTo>
                  <a:pt x="0" y="1055884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 rot="-418072">
            <a:off x="2625452" y="3377657"/>
            <a:ext cx="13272947" cy="4788655"/>
            <a:chOff x="0" y="0"/>
            <a:chExt cx="3495756" cy="126120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495756" cy="1261209"/>
            </a:xfrm>
            <a:custGeom>
              <a:avLst/>
              <a:gdLst/>
              <a:ahLst/>
              <a:cxnLst/>
              <a:rect l="l" t="t" r="r" b="b"/>
              <a:pathLst>
                <a:path w="3495756" h="1261209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47625"/>
              <a:ext cx="3495756" cy="1308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 rot="1361156">
            <a:off x="14158376" y="1182294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AutoShape 28"/>
          <p:cNvSpPr/>
          <p:nvPr/>
        </p:nvSpPr>
        <p:spPr>
          <a:xfrm flipV="1">
            <a:off x="4969493" y="5735727"/>
            <a:ext cx="10252602" cy="121343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 rot="-416449">
            <a:off x="3444006" y="4554202"/>
            <a:ext cx="11828062" cy="34705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3983"/>
              </a:lnSpc>
            </a:pPr>
            <a:r>
              <a:rPr lang="en-US" sz="9987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WHAT IS A GROUP PRESENTATION?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300429" y="76254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309" y="0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id="5" name="Group 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4311933" cy="2439800"/>
              </a:xfrm>
              <a:custGeom>
                <a:avLst/>
                <a:gdLst/>
                <a:ahLst/>
                <a:cxnLst/>
                <a:rect l="l" t="t" r="r" b="b"/>
                <a:pathLst>
                  <a:path w="4311933" h="2439800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0" name="Freeform 20"/>
            <p:cNvSpPr/>
            <p:nvPr/>
          </p:nvSpPr>
          <p:spPr>
            <a:xfrm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l="l" t="t" r="r" b="b"/>
              <a:pathLst>
                <a:path w="12797941" h="3359460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3796084" cy="2380845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2380845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0" y="1035743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 25"/>
          <p:cNvSpPr/>
          <p:nvPr/>
        </p:nvSpPr>
        <p:spPr>
          <a:xfrm>
            <a:off x="3425685" y="3338511"/>
            <a:ext cx="2481752" cy="1439416"/>
          </a:xfrm>
          <a:custGeom>
            <a:avLst/>
            <a:gdLst/>
            <a:ahLst/>
            <a:cxnLst/>
            <a:rect l="l" t="t" r="r" b="b"/>
            <a:pathLst>
              <a:path w="2481752" h="1439416">
                <a:moveTo>
                  <a:pt x="0" y="0"/>
                </a:moveTo>
                <a:lnTo>
                  <a:pt x="2481752" y="0"/>
                </a:lnTo>
                <a:lnTo>
                  <a:pt x="2481752" y="1439416"/>
                </a:lnTo>
                <a:lnTo>
                  <a:pt x="0" y="14394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8071271" y="3338511"/>
            <a:ext cx="2481752" cy="1439416"/>
          </a:xfrm>
          <a:custGeom>
            <a:avLst/>
            <a:gdLst/>
            <a:ahLst/>
            <a:cxnLst/>
            <a:rect l="l" t="t" r="r" b="b"/>
            <a:pathLst>
              <a:path w="2481752" h="1439416">
                <a:moveTo>
                  <a:pt x="0" y="0"/>
                </a:moveTo>
                <a:lnTo>
                  <a:pt x="2481752" y="0"/>
                </a:lnTo>
                <a:lnTo>
                  <a:pt x="2481752" y="1439416"/>
                </a:lnTo>
                <a:lnTo>
                  <a:pt x="0" y="14394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12380563" y="3198165"/>
            <a:ext cx="2481752" cy="1439416"/>
          </a:xfrm>
          <a:custGeom>
            <a:avLst/>
            <a:gdLst/>
            <a:ahLst/>
            <a:cxnLst/>
            <a:rect l="l" t="t" r="r" b="b"/>
            <a:pathLst>
              <a:path w="2481752" h="1439416">
                <a:moveTo>
                  <a:pt x="0" y="0"/>
                </a:moveTo>
                <a:lnTo>
                  <a:pt x="2481752" y="0"/>
                </a:lnTo>
                <a:lnTo>
                  <a:pt x="2481752" y="1439416"/>
                </a:lnTo>
                <a:lnTo>
                  <a:pt x="0" y="14394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8" name="Group 28"/>
          <p:cNvGrpSpPr/>
          <p:nvPr/>
        </p:nvGrpSpPr>
        <p:grpSpPr>
          <a:xfrm>
            <a:off x="2968991" y="5002290"/>
            <a:ext cx="3395139" cy="4785812"/>
            <a:chOff x="0" y="0"/>
            <a:chExt cx="894193" cy="1260461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94193" cy="1260461"/>
            </a:xfrm>
            <a:custGeom>
              <a:avLst/>
              <a:gdLst/>
              <a:ahLst/>
              <a:cxnLst/>
              <a:rect l="l" t="t" r="r" b="b"/>
              <a:pathLst>
                <a:path w="894193" h="1260461">
                  <a:moveTo>
                    <a:pt x="148219" y="0"/>
                  </a:moveTo>
                  <a:lnTo>
                    <a:pt x="745974" y="0"/>
                  </a:lnTo>
                  <a:cubicBezTo>
                    <a:pt x="785284" y="0"/>
                    <a:pt x="822984" y="15616"/>
                    <a:pt x="850781" y="43412"/>
                  </a:cubicBezTo>
                  <a:cubicBezTo>
                    <a:pt x="878577" y="71209"/>
                    <a:pt x="894193" y="108909"/>
                    <a:pt x="894193" y="148219"/>
                  </a:cubicBezTo>
                  <a:lnTo>
                    <a:pt x="894193" y="1112242"/>
                  </a:lnTo>
                  <a:cubicBezTo>
                    <a:pt x="894193" y="1151552"/>
                    <a:pt x="878577" y="1189252"/>
                    <a:pt x="850781" y="1217048"/>
                  </a:cubicBezTo>
                  <a:cubicBezTo>
                    <a:pt x="822984" y="1244845"/>
                    <a:pt x="785284" y="1260461"/>
                    <a:pt x="745974" y="1260461"/>
                  </a:cubicBezTo>
                  <a:lnTo>
                    <a:pt x="148219" y="1260461"/>
                  </a:lnTo>
                  <a:cubicBezTo>
                    <a:pt x="108909" y="1260461"/>
                    <a:pt x="71209" y="1244845"/>
                    <a:pt x="43412" y="1217048"/>
                  </a:cubicBezTo>
                  <a:cubicBezTo>
                    <a:pt x="15616" y="1189252"/>
                    <a:pt x="0" y="1151552"/>
                    <a:pt x="0" y="1112242"/>
                  </a:cubicBezTo>
                  <a:lnTo>
                    <a:pt x="0" y="148219"/>
                  </a:lnTo>
                  <a:cubicBezTo>
                    <a:pt x="0" y="108909"/>
                    <a:pt x="15616" y="71209"/>
                    <a:pt x="43412" y="43412"/>
                  </a:cubicBezTo>
                  <a:cubicBezTo>
                    <a:pt x="71209" y="15616"/>
                    <a:pt x="108909" y="0"/>
                    <a:pt x="14821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47625"/>
              <a:ext cx="894193" cy="13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7446431" y="5002290"/>
            <a:ext cx="3395139" cy="4785812"/>
            <a:chOff x="0" y="0"/>
            <a:chExt cx="894193" cy="1260461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894193" cy="1260461"/>
            </a:xfrm>
            <a:custGeom>
              <a:avLst/>
              <a:gdLst/>
              <a:ahLst/>
              <a:cxnLst/>
              <a:rect l="l" t="t" r="r" b="b"/>
              <a:pathLst>
                <a:path w="894193" h="1260461">
                  <a:moveTo>
                    <a:pt x="148219" y="0"/>
                  </a:moveTo>
                  <a:lnTo>
                    <a:pt x="745974" y="0"/>
                  </a:lnTo>
                  <a:cubicBezTo>
                    <a:pt x="785284" y="0"/>
                    <a:pt x="822984" y="15616"/>
                    <a:pt x="850781" y="43412"/>
                  </a:cubicBezTo>
                  <a:cubicBezTo>
                    <a:pt x="878577" y="71209"/>
                    <a:pt x="894193" y="108909"/>
                    <a:pt x="894193" y="148219"/>
                  </a:cubicBezTo>
                  <a:lnTo>
                    <a:pt x="894193" y="1112242"/>
                  </a:lnTo>
                  <a:cubicBezTo>
                    <a:pt x="894193" y="1151552"/>
                    <a:pt x="878577" y="1189252"/>
                    <a:pt x="850781" y="1217048"/>
                  </a:cubicBezTo>
                  <a:cubicBezTo>
                    <a:pt x="822984" y="1244845"/>
                    <a:pt x="785284" y="1260461"/>
                    <a:pt x="745974" y="1260461"/>
                  </a:cubicBezTo>
                  <a:lnTo>
                    <a:pt x="148219" y="1260461"/>
                  </a:lnTo>
                  <a:cubicBezTo>
                    <a:pt x="108909" y="1260461"/>
                    <a:pt x="71209" y="1244845"/>
                    <a:pt x="43412" y="1217048"/>
                  </a:cubicBezTo>
                  <a:cubicBezTo>
                    <a:pt x="15616" y="1189252"/>
                    <a:pt x="0" y="1151552"/>
                    <a:pt x="0" y="1112242"/>
                  </a:cubicBezTo>
                  <a:lnTo>
                    <a:pt x="0" y="148219"/>
                  </a:lnTo>
                  <a:cubicBezTo>
                    <a:pt x="0" y="108909"/>
                    <a:pt x="15616" y="71209"/>
                    <a:pt x="43412" y="43412"/>
                  </a:cubicBezTo>
                  <a:cubicBezTo>
                    <a:pt x="71209" y="15616"/>
                    <a:pt x="108909" y="0"/>
                    <a:pt x="14821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47625"/>
              <a:ext cx="894193" cy="13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1923870" y="5002290"/>
            <a:ext cx="3395139" cy="4785812"/>
            <a:chOff x="0" y="0"/>
            <a:chExt cx="894193" cy="1260461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894193" cy="1260461"/>
            </a:xfrm>
            <a:custGeom>
              <a:avLst/>
              <a:gdLst/>
              <a:ahLst/>
              <a:cxnLst/>
              <a:rect l="l" t="t" r="r" b="b"/>
              <a:pathLst>
                <a:path w="894193" h="1260461">
                  <a:moveTo>
                    <a:pt x="148219" y="0"/>
                  </a:moveTo>
                  <a:lnTo>
                    <a:pt x="745974" y="0"/>
                  </a:lnTo>
                  <a:cubicBezTo>
                    <a:pt x="785284" y="0"/>
                    <a:pt x="822984" y="15616"/>
                    <a:pt x="850781" y="43412"/>
                  </a:cubicBezTo>
                  <a:cubicBezTo>
                    <a:pt x="878577" y="71209"/>
                    <a:pt x="894193" y="108909"/>
                    <a:pt x="894193" y="148219"/>
                  </a:cubicBezTo>
                  <a:lnTo>
                    <a:pt x="894193" y="1112242"/>
                  </a:lnTo>
                  <a:cubicBezTo>
                    <a:pt x="894193" y="1151552"/>
                    <a:pt x="878577" y="1189252"/>
                    <a:pt x="850781" y="1217048"/>
                  </a:cubicBezTo>
                  <a:cubicBezTo>
                    <a:pt x="822984" y="1244845"/>
                    <a:pt x="785284" y="1260461"/>
                    <a:pt x="745974" y="1260461"/>
                  </a:cubicBezTo>
                  <a:lnTo>
                    <a:pt x="148219" y="1260461"/>
                  </a:lnTo>
                  <a:cubicBezTo>
                    <a:pt x="108909" y="1260461"/>
                    <a:pt x="71209" y="1244845"/>
                    <a:pt x="43412" y="1217048"/>
                  </a:cubicBezTo>
                  <a:cubicBezTo>
                    <a:pt x="15616" y="1189252"/>
                    <a:pt x="0" y="1151552"/>
                    <a:pt x="0" y="1112242"/>
                  </a:cubicBezTo>
                  <a:lnTo>
                    <a:pt x="0" y="148219"/>
                  </a:lnTo>
                  <a:cubicBezTo>
                    <a:pt x="0" y="108909"/>
                    <a:pt x="15616" y="71209"/>
                    <a:pt x="43412" y="43412"/>
                  </a:cubicBezTo>
                  <a:cubicBezTo>
                    <a:pt x="71209" y="15616"/>
                    <a:pt x="108909" y="0"/>
                    <a:pt x="14821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47625"/>
              <a:ext cx="894193" cy="13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3761979" y="3183582"/>
            <a:ext cx="1809164" cy="1453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83"/>
              </a:lnSpc>
            </a:pPr>
            <a:r>
              <a:rPr lang="en-US" sz="763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407565" y="3183582"/>
            <a:ext cx="1809164" cy="1453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83"/>
              </a:lnSpc>
            </a:pPr>
            <a:r>
              <a:rPr lang="en-US" sz="763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2716857" y="3043236"/>
            <a:ext cx="1809164" cy="1453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83"/>
              </a:lnSpc>
            </a:pPr>
            <a:r>
              <a:rPr lang="en-US" sz="763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11995" y="5114979"/>
            <a:ext cx="3109132" cy="2981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Where you will work with another member of the class to create a presentation.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589434" y="5114979"/>
            <a:ext cx="3109132" cy="44556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You should all play an equal part in the presentation.</a:t>
            </a:r>
          </a:p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For this presentation students have 5 minutes each to speak.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2066873" y="5114979"/>
            <a:ext cx="3109132" cy="15079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It is a collaborative piece of work.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5783170" y="1574400"/>
            <a:ext cx="6721660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WHAT?</a:t>
            </a:r>
          </a:p>
        </p:txBody>
      </p:sp>
      <p:sp>
        <p:nvSpPr>
          <p:cNvPr id="44" name="Freeform 44"/>
          <p:cNvSpPr/>
          <p:nvPr/>
        </p:nvSpPr>
        <p:spPr>
          <a:xfrm rot="1361156">
            <a:off x="13099745" y="338039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22303" y="0"/>
            <a:ext cx="14938563" cy="13787502"/>
            <a:chOff x="0" y="0"/>
            <a:chExt cx="19918083" cy="18383336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9217676" cy="18383336"/>
              <a:chOff x="0" y="0"/>
              <a:chExt cx="3796084" cy="36312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3796084" cy="3631276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3631276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3631276"/>
                    </a:lnTo>
                    <a:lnTo>
                      <a:pt x="0" y="3631276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3796084" cy="367890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 flipH="1">
              <a:off x="18151877" y="0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1766206" y="0"/>
                  </a:moveTo>
                  <a:lnTo>
                    <a:pt x="0" y="0"/>
                  </a:lnTo>
                  <a:lnTo>
                    <a:pt x="0" y="14078456"/>
                  </a:lnTo>
                  <a:lnTo>
                    <a:pt x="1766206" y="14078456"/>
                  </a:lnTo>
                  <a:lnTo>
                    <a:pt x="1766206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7379" y="2483464"/>
            <a:ext cx="10849881" cy="7256468"/>
            <a:chOff x="0" y="0"/>
            <a:chExt cx="2857582" cy="191116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857582" cy="1911169"/>
            </a:xfrm>
            <a:custGeom>
              <a:avLst/>
              <a:gdLst/>
              <a:ahLst/>
              <a:cxnLst/>
              <a:rect l="l" t="t" r="r" b="b"/>
              <a:pathLst>
                <a:path w="2857582" h="1911169">
                  <a:moveTo>
                    <a:pt x="46381" y="0"/>
                  </a:moveTo>
                  <a:lnTo>
                    <a:pt x="2811201" y="0"/>
                  </a:lnTo>
                  <a:cubicBezTo>
                    <a:pt x="2823502" y="0"/>
                    <a:pt x="2835299" y="4887"/>
                    <a:pt x="2843997" y="13585"/>
                  </a:cubicBezTo>
                  <a:cubicBezTo>
                    <a:pt x="2852695" y="22283"/>
                    <a:pt x="2857582" y="34080"/>
                    <a:pt x="2857582" y="46381"/>
                  </a:cubicBezTo>
                  <a:lnTo>
                    <a:pt x="2857582" y="1864788"/>
                  </a:lnTo>
                  <a:cubicBezTo>
                    <a:pt x="2857582" y="1890403"/>
                    <a:pt x="2836816" y="1911169"/>
                    <a:pt x="2811201" y="1911169"/>
                  </a:cubicBezTo>
                  <a:lnTo>
                    <a:pt x="46381" y="1911169"/>
                  </a:lnTo>
                  <a:cubicBezTo>
                    <a:pt x="34080" y="1911169"/>
                    <a:pt x="22283" y="1906282"/>
                    <a:pt x="13585" y="1897584"/>
                  </a:cubicBezTo>
                  <a:cubicBezTo>
                    <a:pt x="4887" y="1888886"/>
                    <a:pt x="0" y="1877089"/>
                    <a:pt x="0" y="1864788"/>
                  </a:cubicBezTo>
                  <a:lnTo>
                    <a:pt x="0" y="46381"/>
                  </a:lnTo>
                  <a:cubicBezTo>
                    <a:pt x="0" y="34080"/>
                    <a:pt x="4887" y="22283"/>
                    <a:pt x="13585" y="13585"/>
                  </a:cubicBezTo>
                  <a:cubicBezTo>
                    <a:pt x="22283" y="4887"/>
                    <a:pt x="34080" y="0"/>
                    <a:pt x="4638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2857582" cy="19587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483675" y="757110"/>
            <a:ext cx="10726606" cy="1244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50"/>
              </a:lnSpc>
            </a:pPr>
            <a:r>
              <a:rPr lang="en-US" sz="7250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IMPORTANCE?</a:t>
            </a:r>
          </a:p>
        </p:txBody>
      </p:sp>
      <p:sp>
        <p:nvSpPr>
          <p:cNvPr id="11" name="Freeform 11"/>
          <p:cNvSpPr/>
          <p:nvPr/>
        </p:nvSpPr>
        <p:spPr>
          <a:xfrm flipH="1">
            <a:off x="9636570" y="642554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1082327" y="0"/>
                </a:moveTo>
                <a:lnTo>
                  <a:pt x="0" y="0"/>
                </a:lnTo>
                <a:lnTo>
                  <a:pt x="0" y="1359280"/>
                </a:lnTo>
                <a:lnTo>
                  <a:pt x="1082327" y="1359280"/>
                </a:lnTo>
                <a:lnTo>
                  <a:pt x="1082327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247777" y="771269"/>
            <a:ext cx="1082327" cy="1359281"/>
          </a:xfrm>
          <a:custGeom>
            <a:avLst/>
            <a:gdLst/>
            <a:ahLst/>
            <a:cxnLst/>
            <a:rect l="l" t="t" r="r" b="b"/>
            <a:pathLst>
              <a:path w="1082327" h="1359281">
                <a:moveTo>
                  <a:pt x="0" y="0"/>
                </a:moveTo>
                <a:lnTo>
                  <a:pt x="1082328" y="0"/>
                </a:lnTo>
                <a:lnTo>
                  <a:pt x="1082328" y="1359281"/>
                </a:lnTo>
                <a:lnTo>
                  <a:pt x="0" y="135928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828762" y="2812035"/>
            <a:ext cx="10199966" cy="5736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They are important because they allow you to express key ideas, brainstorm and develop key skills for the work place.</a:t>
            </a:r>
          </a:p>
          <a:p>
            <a:pPr algn="ctr">
              <a:lnSpc>
                <a:spcPts val="5629"/>
              </a:lnSpc>
            </a:pPr>
            <a:endParaRPr lang="en-US" sz="4021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629"/>
              </a:lnSpc>
            </a:pPr>
            <a:r>
              <a:rPr lang="en-US" sz="4021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They allow you to build you confidence and develop key presentation and team working skills. </a:t>
            </a:r>
          </a:p>
        </p:txBody>
      </p:sp>
      <p:sp>
        <p:nvSpPr>
          <p:cNvPr id="14" name="Freeform 14"/>
          <p:cNvSpPr/>
          <p:nvPr/>
        </p:nvSpPr>
        <p:spPr>
          <a:xfrm rot="-1049429">
            <a:off x="14296765" y="5574676"/>
            <a:ext cx="5925070" cy="6817549"/>
          </a:xfrm>
          <a:custGeom>
            <a:avLst/>
            <a:gdLst/>
            <a:ahLst/>
            <a:cxnLst/>
            <a:rect l="l" t="t" r="r" b="b"/>
            <a:pathLst>
              <a:path w="5925070" h="6817549">
                <a:moveTo>
                  <a:pt x="0" y="0"/>
                </a:moveTo>
                <a:lnTo>
                  <a:pt x="5925070" y="0"/>
                </a:lnTo>
                <a:lnTo>
                  <a:pt x="5925070" y="6817549"/>
                </a:lnTo>
                <a:lnTo>
                  <a:pt x="0" y="681754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1074498">
            <a:off x="14322564" y="-1633889"/>
            <a:ext cx="6338431" cy="6939172"/>
          </a:xfrm>
          <a:custGeom>
            <a:avLst/>
            <a:gdLst/>
            <a:ahLst/>
            <a:cxnLst/>
            <a:rect l="l" t="t" r="r" b="b"/>
            <a:pathLst>
              <a:path w="6338431" h="6939172">
                <a:moveTo>
                  <a:pt x="0" y="0"/>
                </a:moveTo>
                <a:lnTo>
                  <a:pt x="6338430" y="0"/>
                </a:lnTo>
                <a:lnTo>
                  <a:pt x="6338430" y="6939172"/>
                </a:lnTo>
                <a:lnTo>
                  <a:pt x="0" y="69391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rot="-1165491">
            <a:off x="13751474" y="3903315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300429" y="76254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309" y="0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id="5" name="Group 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4311933" cy="2439800"/>
              </a:xfrm>
              <a:custGeom>
                <a:avLst/>
                <a:gdLst/>
                <a:ahLst/>
                <a:cxnLst/>
                <a:rect l="l" t="t" r="r" b="b"/>
                <a:pathLst>
                  <a:path w="4311933" h="2439800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0" name="Freeform 20"/>
            <p:cNvSpPr/>
            <p:nvPr/>
          </p:nvSpPr>
          <p:spPr>
            <a:xfrm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l="l" t="t" r="r" b="b"/>
              <a:pathLst>
                <a:path w="12797941" h="3359460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3796084" cy="2380845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2380845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0" y="1035743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 25"/>
          <p:cNvSpPr/>
          <p:nvPr/>
        </p:nvSpPr>
        <p:spPr>
          <a:xfrm>
            <a:off x="2808036" y="2724117"/>
            <a:ext cx="6510137" cy="7127152"/>
          </a:xfrm>
          <a:custGeom>
            <a:avLst/>
            <a:gdLst/>
            <a:ahLst/>
            <a:cxnLst/>
            <a:rect l="l" t="t" r="r" b="b"/>
            <a:pathLst>
              <a:path w="6510137" h="7127152">
                <a:moveTo>
                  <a:pt x="0" y="0"/>
                </a:moveTo>
                <a:lnTo>
                  <a:pt x="6510137" y="0"/>
                </a:lnTo>
                <a:lnTo>
                  <a:pt x="6510137" y="7127152"/>
                </a:lnTo>
                <a:lnTo>
                  <a:pt x="0" y="71271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5783170" y="1574400"/>
            <a:ext cx="6721660" cy="1623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8"/>
              </a:lnSpc>
            </a:pPr>
            <a:r>
              <a:rPr lang="en-US" sz="95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ISSUES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826764" y="4491512"/>
            <a:ext cx="5195694" cy="41910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2"/>
              </a:lnSpc>
            </a:pPr>
            <a:r>
              <a:rPr lang="en-US" sz="33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Lack of communication in the group. </a:t>
            </a:r>
          </a:p>
          <a:p>
            <a:pPr algn="ctr">
              <a:lnSpc>
                <a:spcPts val="4722"/>
              </a:lnSpc>
            </a:pPr>
            <a:endParaRPr lang="en-US" sz="3373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4722"/>
              </a:lnSpc>
            </a:pPr>
            <a:r>
              <a:rPr lang="en-US" sz="33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Communication is key and it is your responsibility to ensure you are communicating </a:t>
            </a:r>
          </a:p>
        </p:txBody>
      </p:sp>
      <p:sp>
        <p:nvSpPr>
          <p:cNvPr id="28" name="Freeform 28"/>
          <p:cNvSpPr/>
          <p:nvPr/>
        </p:nvSpPr>
        <p:spPr>
          <a:xfrm>
            <a:off x="9521682" y="2724117"/>
            <a:ext cx="6510137" cy="7127152"/>
          </a:xfrm>
          <a:custGeom>
            <a:avLst/>
            <a:gdLst/>
            <a:ahLst/>
            <a:cxnLst/>
            <a:rect l="l" t="t" r="r" b="b"/>
            <a:pathLst>
              <a:path w="6510137" h="7127152">
                <a:moveTo>
                  <a:pt x="0" y="0"/>
                </a:moveTo>
                <a:lnTo>
                  <a:pt x="6510137" y="0"/>
                </a:lnTo>
                <a:lnTo>
                  <a:pt x="6510137" y="7127152"/>
                </a:lnTo>
                <a:lnTo>
                  <a:pt x="0" y="71271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10496841" y="4782878"/>
            <a:ext cx="5195694" cy="44754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Unfair workload - Ensure that all of the work is not left to one person.</a:t>
            </a:r>
          </a:p>
          <a:p>
            <a:pPr algn="ctr">
              <a:lnSpc>
                <a:spcPts val="5002"/>
              </a:lnSpc>
            </a:pPr>
            <a:endParaRPr lang="en-US" sz="3573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This is unfair and will reflect in your marks.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611842" y="3508198"/>
            <a:ext cx="1443488" cy="974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300429" y="3659959"/>
            <a:ext cx="1443488" cy="974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02</a:t>
            </a:r>
          </a:p>
        </p:txBody>
      </p:sp>
      <p:sp>
        <p:nvSpPr>
          <p:cNvPr id="32" name="Freeform 32"/>
          <p:cNvSpPr/>
          <p:nvPr/>
        </p:nvSpPr>
        <p:spPr>
          <a:xfrm rot="1361156">
            <a:off x="14044883" y="346959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0" y="0"/>
                </a:lnTo>
                <a:lnTo>
                  <a:pt x="2466840" y="2480371"/>
                </a:lnTo>
                <a:lnTo>
                  <a:pt x="0" y="248037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300429" y="76254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309" y="0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id="5" name="Group 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4311933" cy="2439800"/>
              </a:xfrm>
              <a:custGeom>
                <a:avLst/>
                <a:gdLst/>
                <a:ahLst/>
                <a:cxnLst/>
                <a:rect l="l" t="t" r="r" b="b"/>
                <a:pathLst>
                  <a:path w="4311933" h="2439800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0" name="Freeform 20"/>
            <p:cNvSpPr/>
            <p:nvPr/>
          </p:nvSpPr>
          <p:spPr>
            <a:xfrm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l="l" t="t" r="r" b="b"/>
              <a:pathLst>
                <a:path w="12797941" h="3359460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3796084" cy="2380845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2380845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0" y="1035743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 25"/>
          <p:cNvSpPr/>
          <p:nvPr/>
        </p:nvSpPr>
        <p:spPr>
          <a:xfrm>
            <a:off x="2808036" y="2724117"/>
            <a:ext cx="6510137" cy="7127152"/>
          </a:xfrm>
          <a:custGeom>
            <a:avLst/>
            <a:gdLst/>
            <a:ahLst/>
            <a:cxnLst/>
            <a:rect l="l" t="t" r="r" b="b"/>
            <a:pathLst>
              <a:path w="6510137" h="7127152">
                <a:moveTo>
                  <a:pt x="0" y="0"/>
                </a:moveTo>
                <a:lnTo>
                  <a:pt x="6510137" y="0"/>
                </a:lnTo>
                <a:lnTo>
                  <a:pt x="6510137" y="7127152"/>
                </a:lnTo>
                <a:lnTo>
                  <a:pt x="0" y="71271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TextBox 26"/>
          <p:cNvSpPr txBox="1"/>
          <p:nvPr/>
        </p:nvSpPr>
        <p:spPr>
          <a:xfrm>
            <a:off x="3826764" y="4491512"/>
            <a:ext cx="5195694" cy="3009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2"/>
              </a:lnSpc>
            </a:pPr>
            <a:r>
              <a:rPr lang="en-US" sz="33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If you do face any of these issues please ensure that you contact me and we can discuss. </a:t>
            </a:r>
          </a:p>
        </p:txBody>
      </p:sp>
      <p:sp>
        <p:nvSpPr>
          <p:cNvPr id="27" name="Freeform 27"/>
          <p:cNvSpPr/>
          <p:nvPr/>
        </p:nvSpPr>
        <p:spPr>
          <a:xfrm>
            <a:off x="9521682" y="2724117"/>
            <a:ext cx="6510137" cy="7127152"/>
          </a:xfrm>
          <a:custGeom>
            <a:avLst/>
            <a:gdLst/>
            <a:ahLst/>
            <a:cxnLst/>
            <a:rect l="l" t="t" r="r" b="b"/>
            <a:pathLst>
              <a:path w="6510137" h="7127152">
                <a:moveTo>
                  <a:pt x="0" y="0"/>
                </a:moveTo>
                <a:lnTo>
                  <a:pt x="6510137" y="0"/>
                </a:lnTo>
                <a:lnTo>
                  <a:pt x="6510137" y="7127152"/>
                </a:lnTo>
                <a:lnTo>
                  <a:pt x="0" y="71271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>
            <a:off x="10496841" y="4782878"/>
            <a:ext cx="5195694" cy="32143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02"/>
              </a:lnSpc>
            </a:pPr>
            <a:r>
              <a:rPr lang="en-US" sz="3573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However, it is your responsibility to set up times to meet to discuss your group presentation.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611842" y="3508198"/>
            <a:ext cx="1443488" cy="974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300429" y="3659959"/>
            <a:ext cx="1443488" cy="974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23"/>
              </a:lnSpc>
            </a:pPr>
            <a:r>
              <a:rPr lang="en-US" sz="5659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04</a:t>
            </a:r>
          </a:p>
        </p:txBody>
      </p:sp>
      <p:sp>
        <p:nvSpPr>
          <p:cNvPr id="31" name="Freeform 31"/>
          <p:cNvSpPr/>
          <p:nvPr/>
        </p:nvSpPr>
        <p:spPr>
          <a:xfrm rot="1361156">
            <a:off x="14044883" y="346959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0" y="0"/>
                </a:lnTo>
                <a:lnTo>
                  <a:pt x="2466840" y="2480371"/>
                </a:lnTo>
                <a:lnTo>
                  <a:pt x="0" y="248037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300429" y="76254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7" y="0"/>
                </a:lnTo>
                <a:lnTo>
                  <a:pt x="10305737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309" y="0"/>
            <a:ext cx="10305738" cy="10287000"/>
          </a:xfrm>
          <a:custGeom>
            <a:avLst/>
            <a:gdLst/>
            <a:ahLst/>
            <a:cxnLst/>
            <a:rect l="l" t="t" r="r" b="b"/>
            <a:pathLst>
              <a:path w="10305738" h="10287000">
                <a:moveTo>
                  <a:pt x="0" y="0"/>
                </a:moveTo>
                <a:lnTo>
                  <a:pt x="10305738" y="0"/>
                </a:lnTo>
                <a:lnTo>
                  <a:pt x="1030573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169170" y="1223545"/>
            <a:ext cx="16705024" cy="11335649"/>
            <a:chOff x="0" y="0"/>
            <a:chExt cx="22273365" cy="15114199"/>
          </a:xfrm>
        </p:grpSpPr>
        <p:grpSp>
          <p:nvGrpSpPr>
            <p:cNvPr id="5" name="Group 5"/>
            <p:cNvGrpSpPr/>
            <p:nvPr/>
          </p:nvGrpSpPr>
          <p:grpSpPr>
            <a:xfrm rot="5150">
              <a:off x="434967" y="16345"/>
              <a:ext cx="21829158" cy="12351487"/>
              <a:chOff x="0" y="0"/>
              <a:chExt cx="4311932" cy="2439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4311933" cy="2439800"/>
              </a:xfrm>
              <a:custGeom>
                <a:avLst/>
                <a:gdLst/>
                <a:ahLst/>
                <a:cxnLst/>
                <a:rect l="l" t="t" r="r" b="b"/>
                <a:pathLst>
                  <a:path w="4311933" h="2439800">
                    <a:moveTo>
                      <a:pt x="0" y="0"/>
                    </a:moveTo>
                    <a:lnTo>
                      <a:pt x="4311933" y="0"/>
                    </a:lnTo>
                    <a:lnTo>
                      <a:pt x="4311933" y="2439800"/>
                    </a:lnTo>
                    <a:lnTo>
                      <a:pt x="0" y="2439800"/>
                    </a:ln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4311932" cy="2487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8" name="Group 8"/>
            <p:cNvGrpSpPr/>
            <p:nvPr/>
          </p:nvGrpSpPr>
          <p:grpSpPr>
            <a:xfrm rot="38085">
              <a:off x="19598061" y="1619054"/>
              <a:ext cx="1405813" cy="2808667"/>
              <a:chOff x="0" y="0"/>
              <a:chExt cx="277692" cy="554798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TextBox 10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 rot="38085">
              <a:off x="19564703" y="4629958"/>
              <a:ext cx="1405813" cy="2808667"/>
              <a:chOff x="0" y="0"/>
              <a:chExt cx="277692" cy="554798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" name="Group 14"/>
            <p:cNvGrpSpPr/>
            <p:nvPr/>
          </p:nvGrpSpPr>
          <p:grpSpPr>
            <a:xfrm rot="38085">
              <a:off x="19531346" y="7640861"/>
              <a:ext cx="1405813" cy="2808667"/>
              <a:chOff x="0" y="0"/>
              <a:chExt cx="277692" cy="554798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D8D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 rot="38085">
              <a:off x="19497988" y="10651764"/>
              <a:ext cx="1405813" cy="2808667"/>
              <a:chOff x="0" y="0"/>
              <a:chExt cx="277692" cy="55479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0" name="Freeform 20"/>
            <p:cNvSpPr/>
            <p:nvPr/>
          </p:nvSpPr>
          <p:spPr>
            <a:xfrm rot="-5338741">
              <a:off x="12741554" y="6106175"/>
              <a:ext cx="12797941" cy="3359460"/>
            </a:xfrm>
            <a:custGeom>
              <a:avLst/>
              <a:gdLst/>
              <a:ahLst/>
              <a:cxnLst/>
              <a:rect l="l" t="t" r="r" b="b"/>
              <a:pathLst>
                <a:path w="12797941" h="3359460">
                  <a:moveTo>
                    <a:pt x="0" y="0"/>
                  </a:moveTo>
                  <a:lnTo>
                    <a:pt x="12797941" y="0"/>
                  </a:lnTo>
                  <a:lnTo>
                    <a:pt x="12797941" y="3359459"/>
                  </a:lnTo>
                  <a:lnTo>
                    <a:pt x="0" y="335945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21"/>
            <p:cNvGrpSpPr/>
            <p:nvPr/>
          </p:nvGrpSpPr>
          <p:grpSpPr>
            <a:xfrm rot="19309">
              <a:off x="808106" y="530217"/>
              <a:ext cx="19217676" cy="12053027"/>
              <a:chOff x="0" y="0"/>
              <a:chExt cx="3796084" cy="2380845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3796084" cy="2380845"/>
              </a:xfrm>
              <a:custGeom>
                <a:avLst/>
                <a:gdLst/>
                <a:ahLst/>
                <a:cxnLst/>
                <a:rect l="l" t="t" r="r" b="b"/>
                <a:pathLst>
                  <a:path w="3796084" h="2380845">
                    <a:moveTo>
                      <a:pt x="0" y="0"/>
                    </a:moveTo>
                    <a:lnTo>
                      <a:pt x="3796084" y="0"/>
                    </a:lnTo>
                    <a:lnTo>
                      <a:pt x="3796084" y="2380845"/>
                    </a:lnTo>
                    <a:lnTo>
                      <a:pt x="0" y="2380845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3796084" cy="242847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0" y="1035743"/>
              <a:ext cx="1766206" cy="14078456"/>
            </a:xfrm>
            <a:custGeom>
              <a:avLst/>
              <a:gdLst/>
              <a:ahLst/>
              <a:cxnLst/>
              <a:rect l="l" t="t" r="r" b="b"/>
              <a:pathLst>
                <a:path w="1766206" h="14078456">
                  <a:moveTo>
                    <a:pt x="0" y="0"/>
                  </a:moveTo>
                  <a:lnTo>
                    <a:pt x="1766206" y="0"/>
                  </a:lnTo>
                  <a:lnTo>
                    <a:pt x="1766206" y="14078456"/>
                  </a:lnTo>
                  <a:lnTo>
                    <a:pt x="0" y="1407845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 25"/>
          <p:cNvSpPr/>
          <p:nvPr/>
        </p:nvSpPr>
        <p:spPr>
          <a:xfrm>
            <a:off x="3425685" y="3338511"/>
            <a:ext cx="2481752" cy="1439416"/>
          </a:xfrm>
          <a:custGeom>
            <a:avLst/>
            <a:gdLst/>
            <a:ahLst/>
            <a:cxnLst/>
            <a:rect l="l" t="t" r="r" b="b"/>
            <a:pathLst>
              <a:path w="2481752" h="1439416">
                <a:moveTo>
                  <a:pt x="0" y="0"/>
                </a:moveTo>
                <a:lnTo>
                  <a:pt x="2481752" y="0"/>
                </a:lnTo>
                <a:lnTo>
                  <a:pt x="2481752" y="1439416"/>
                </a:lnTo>
                <a:lnTo>
                  <a:pt x="0" y="14394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8071271" y="3338511"/>
            <a:ext cx="2481752" cy="1439416"/>
          </a:xfrm>
          <a:custGeom>
            <a:avLst/>
            <a:gdLst/>
            <a:ahLst/>
            <a:cxnLst/>
            <a:rect l="l" t="t" r="r" b="b"/>
            <a:pathLst>
              <a:path w="2481752" h="1439416">
                <a:moveTo>
                  <a:pt x="0" y="0"/>
                </a:moveTo>
                <a:lnTo>
                  <a:pt x="2481752" y="0"/>
                </a:lnTo>
                <a:lnTo>
                  <a:pt x="2481752" y="1439416"/>
                </a:lnTo>
                <a:lnTo>
                  <a:pt x="0" y="14394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12380563" y="3198165"/>
            <a:ext cx="2481752" cy="1439416"/>
          </a:xfrm>
          <a:custGeom>
            <a:avLst/>
            <a:gdLst/>
            <a:ahLst/>
            <a:cxnLst/>
            <a:rect l="l" t="t" r="r" b="b"/>
            <a:pathLst>
              <a:path w="2481752" h="1439416">
                <a:moveTo>
                  <a:pt x="0" y="0"/>
                </a:moveTo>
                <a:lnTo>
                  <a:pt x="2481752" y="0"/>
                </a:lnTo>
                <a:lnTo>
                  <a:pt x="2481752" y="1439416"/>
                </a:lnTo>
                <a:lnTo>
                  <a:pt x="0" y="14394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8" name="Group 28"/>
          <p:cNvGrpSpPr/>
          <p:nvPr/>
        </p:nvGrpSpPr>
        <p:grpSpPr>
          <a:xfrm>
            <a:off x="2968991" y="5002290"/>
            <a:ext cx="3395139" cy="4785812"/>
            <a:chOff x="0" y="0"/>
            <a:chExt cx="894193" cy="1260461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94193" cy="1260461"/>
            </a:xfrm>
            <a:custGeom>
              <a:avLst/>
              <a:gdLst/>
              <a:ahLst/>
              <a:cxnLst/>
              <a:rect l="l" t="t" r="r" b="b"/>
              <a:pathLst>
                <a:path w="894193" h="1260461">
                  <a:moveTo>
                    <a:pt x="148219" y="0"/>
                  </a:moveTo>
                  <a:lnTo>
                    <a:pt x="745974" y="0"/>
                  </a:lnTo>
                  <a:cubicBezTo>
                    <a:pt x="785284" y="0"/>
                    <a:pt x="822984" y="15616"/>
                    <a:pt x="850781" y="43412"/>
                  </a:cubicBezTo>
                  <a:cubicBezTo>
                    <a:pt x="878577" y="71209"/>
                    <a:pt x="894193" y="108909"/>
                    <a:pt x="894193" y="148219"/>
                  </a:cubicBezTo>
                  <a:lnTo>
                    <a:pt x="894193" y="1112242"/>
                  </a:lnTo>
                  <a:cubicBezTo>
                    <a:pt x="894193" y="1151552"/>
                    <a:pt x="878577" y="1189252"/>
                    <a:pt x="850781" y="1217048"/>
                  </a:cubicBezTo>
                  <a:cubicBezTo>
                    <a:pt x="822984" y="1244845"/>
                    <a:pt x="785284" y="1260461"/>
                    <a:pt x="745974" y="1260461"/>
                  </a:cubicBezTo>
                  <a:lnTo>
                    <a:pt x="148219" y="1260461"/>
                  </a:lnTo>
                  <a:cubicBezTo>
                    <a:pt x="108909" y="1260461"/>
                    <a:pt x="71209" y="1244845"/>
                    <a:pt x="43412" y="1217048"/>
                  </a:cubicBezTo>
                  <a:cubicBezTo>
                    <a:pt x="15616" y="1189252"/>
                    <a:pt x="0" y="1151552"/>
                    <a:pt x="0" y="1112242"/>
                  </a:cubicBezTo>
                  <a:lnTo>
                    <a:pt x="0" y="148219"/>
                  </a:lnTo>
                  <a:cubicBezTo>
                    <a:pt x="0" y="108909"/>
                    <a:pt x="15616" y="71209"/>
                    <a:pt x="43412" y="43412"/>
                  </a:cubicBezTo>
                  <a:cubicBezTo>
                    <a:pt x="71209" y="15616"/>
                    <a:pt x="108909" y="0"/>
                    <a:pt x="14821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47625"/>
              <a:ext cx="894193" cy="13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7446431" y="5002290"/>
            <a:ext cx="3395139" cy="4785812"/>
            <a:chOff x="0" y="0"/>
            <a:chExt cx="894193" cy="1260461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894193" cy="1260461"/>
            </a:xfrm>
            <a:custGeom>
              <a:avLst/>
              <a:gdLst/>
              <a:ahLst/>
              <a:cxnLst/>
              <a:rect l="l" t="t" r="r" b="b"/>
              <a:pathLst>
                <a:path w="894193" h="1260461">
                  <a:moveTo>
                    <a:pt x="148219" y="0"/>
                  </a:moveTo>
                  <a:lnTo>
                    <a:pt x="745974" y="0"/>
                  </a:lnTo>
                  <a:cubicBezTo>
                    <a:pt x="785284" y="0"/>
                    <a:pt x="822984" y="15616"/>
                    <a:pt x="850781" y="43412"/>
                  </a:cubicBezTo>
                  <a:cubicBezTo>
                    <a:pt x="878577" y="71209"/>
                    <a:pt x="894193" y="108909"/>
                    <a:pt x="894193" y="148219"/>
                  </a:cubicBezTo>
                  <a:lnTo>
                    <a:pt x="894193" y="1112242"/>
                  </a:lnTo>
                  <a:cubicBezTo>
                    <a:pt x="894193" y="1151552"/>
                    <a:pt x="878577" y="1189252"/>
                    <a:pt x="850781" y="1217048"/>
                  </a:cubicBezTo>
                  <a:cubicBezTo>
                    <a:pt x="822984" y="1244845"/>
                    <a:pt x="785284" y="1260461"/>
                    <a:pt x="745974" y="1260461"/>
                  </a:cubicBezTo>
                  <a:lnTo>
                    <a:pt x="148219" y="1260461"/>
                  </a:lnTo>
                  <a:cubicBezTo>
                    <a:pt x="108909" y="1260461"/>
                    <a:pt x="71209" y="1244845"/>
                    <a:pt x="43412" y="1217048"/>
                  </a:cubicBezTo>
                  <a:cubicBezTo>
                    <a:pt x="15616" y="1189252"/>
                    <a:pt x="0" y="1151552"/>
                    <a:pt x="0" y="1112242"/>
                  </a:cubicBezTo>
                  <a:lnTo>
                    <a:pt x="0" y="148219"/>
                  </a:lnTo>
                  <a:cubicBezTo>
                    <a:pt x="0" y="108909"/>
                    <a:pt x="15616" y="71209"/>
                    <a:pt x="43412" y="43412"/>
                  </a:cubicBezTo>
                  <a:cubicBezTo>
                    <a:pt x="71209" y="15616"/>
                    <a:pt x="108909" y="0"/>
                    <a:pt x="14821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47625"/>
              <a:ext cx="894193" cy="13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1923870" y="5002290"/>
            <a:ext cx="3395139" cy="4785812"/>
            <a:chOff x="0" y="0"/>
            <a:chExt cx="894193" cy="1260461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894193" cy="1260461"/>
            </a:xfrm>
            <a:custGeom>
              <a:avLst/>
              <a:gdLst/>
              <a:ahLst/>
              <a:cxnLst/>
              <a:rect l="l" t="t" r="r" b="b"/>
              <a:pathLst>
                <a:path w="894193" h="1260461">
                  <a:moveTo>
                    <a:pt x="148219" y="0"/>
                  </a:moveTo>
                  <a:lnTo>
                    <a:pt x="745974" y="0"/>
                  </a:lnTo>
                  <a:cubicBezTo>
                    <a:pt x="785284" y="0"/>
                    <a:pt x="822984" y="15616"/>
                    <a:pt x="850781" y="43412"/>
                  </a:cubicBezTo>
                  <a:cubicBezTo>
                    <a:pt x="878577" y="71209"/>
                    <a:pt x="894193" y="108909"/>
                    <a:pt x="894193" y="148219"/>
                  </a:cubicBezTo>
                  <a:lnTo>
                    <a:pt x="894193" y="1112242"/>
                  </a:lnTo>
                  <a:cubicBezTo>
                    <a:pt x="894193" y="1151552"/>
                    <a:pt x="878577" y="1189252"/>
                    <a:pt x="850781" y="1217048"/>
                  </a:cubicBezTo>
                  <a:cubicBezTo>
                    <a:pt x="822984" y="1244845"/>
                    <a:pt x="785284" y="1260461"/>
                    <a:pt x="745974" y="1260461"/>
                  </a:cubicBezTo>
                  <a:lnTo>
                    <a:pt x="148219" y="1260461"/>
                  </a:lnTo>
                  <a:cubicBezTo>
                    <a:pt x="108909" y="1260461"/>
                    <a:pt x="71209" y="1244845"/>
                    <a:pt x="43412" y="1217048"/>
                  </a:cubicBezTo>
                  <a:cubicBezTo>
                    <a:pt x="15616" y="1189252"/>
                    <a:pt x="0" y="1151552"/>
                    <a:pt x="0" y="1112242"/>
                  </a:cubicBezTo>
                  <a:lnTo>
                    <a:pt x="0" y="148219"/>
                  </a:lnTo>
                  <a:cubicBezTo>
                    <a:pt x="0" y="108909"/>
                    <a:pt x="15616" y="71209"/>
                    <a:pt x="43412" y="43412"/>
                  </a:cubicBezTo>
                  <a:cubicBezTo>
                    <a:pt x="71209" y="15616"/>
                    <a:pt x="108909" y="0"/>
                    <a:pt x="14821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47625"/>
              <a:ext cx="894193" cy="13080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3761979" y="3183582"/>
            <a:ext cx="1809164" cy="1453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83"/>
              </a:lnSpc>
            </a:pPr>
            <a:r>
              <a:rPr lang="en-US" sz="763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407565" y="3183582"/>
            <a:ext cx="1809164" cy="1453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83"/>
              </a:lnSpc>
            </a:pPr>
            <a:r>
              <a:rPr lang="en-US" sz="763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2716857" y="3043236"/>
            <a:ext cx="1809164" cy="1453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83"/>
              </a:lnSpc>
            </a:pPr>
            <a:r>
              <a:rPr lang="en-US" sz="763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11995" y="5114979"/>
            <a:ext cx="3109132" cy="15079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You will be marked individually.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589434" y="5114979"/>
            <a:ext cx="3109132" cy="4471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7"/>
              </a:lnSpc>
            </a:pPr>
            <a:r>
              <a:rPr lang="en-US" sz="2784" dirty="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This will reflect </a:t>
            </a: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each person's </a:t>
            </a:r>
            <a:r>
              <a:rPr lang="en-US" sz="2784" dirty="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role within the </a:t>
            </a: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team.</a:t>
            </a:r>
            <a:endParaRPr lang="en-US" sz="2784" dirty="0">
              <a:solidFill>
                <a:srgbClr val="373737"/>
              </a:solidFill>
              <a:latin typeface="เอฟซี เรนโบว์"/>
              <a:ea typeface="เอฟซี เรนโบว์"/>
              <a:cs typeface="เอฟซี เรนโบว์"/>
              <a:sym typeface="เอฟซี เรนโบว์"/>
            </a:endParaRPr>
          </a:p>
          <a:p>
            <a:pPr algn="ctr">
              <a:lnSpc>
                <a:spcPts val="3897"/>
              </a:lnSpc>
            </a:pPr>
            <a:r>
              <a:rPr lang="en-US" sz="2784" dirty="0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Each of you must speak for 5 minutes during the presentation.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2066873" y="5114979"/>
            <a:ext cx="3109132" cy="15079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7"/>
              </a:lnSpc>
            </a:pPr>
            <a:r>
              <a:rPr lang="en-US" sz="2784">
                <a:solidFill>
                  <a:srgbClr val="373737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It is a collaborative piece of work.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5783170" y="1574400"/>
            <a:ext cx="6721660" cy="1574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58"/>
              </a:lnSpc>
            </a:pPr>
            <a:r>
              <a:rPr lang="en-US" sz="9256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MARKING ?</a:t>
            </a:r>
          </a:p>
        </p:txBody>
      </p:sp>
      <p:sp>
        <p:nvSpPr>
          <p:cNvPr id="44" name="Freeform 44"/>
          <p:cNvSpPr/>
          <p:nvPr/>
        </p:nvSpPr>
        <p:spPr>
          <a:xfrm rot="1361156">
            <a:off x="13099745" y="338039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351381">
            <a:off x="14972160" y="-3368866"/>
            <a:ext cx="4200452" cy="5938942"/>
          </a:xfrm>
          <a:custGeom>
            <a:avLst/>
            <a:gdLst/>
            <a:ahLst/>
            <a:cxnLst/>
            <a:rect l="l" t="t" r="r" b="b"/>
            <a:pathLst>
              <a:path w="4200452" h="5938942">
                <a:moveTo>
                  <a:pt x="0" y="0"/>
                </a:moveTo>
                <a:lnTo>
                  <a:pt x="4200452" y="0"/>
                </a:lnTo>
                <a:lnTo>
                  <a:pt x="4200452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1193691">
            <a:off x="15375789" y="3947180"/>
            <a:ext cx="2238907" cy="8942567"/>
            <a:chOff x="0" y="0"/>
            <a:chExt cx="2985209" cy="11923422"/>
          </a:xfrm>
        </p:grpSpPr>
        <p:grpSp>
          <p:nvGrpSpPr>
            <p:cNvPr id="4" name="Group 4"/>
            <p:cNvGrpSpPr/>
            <p:nvPr/>
          </p:nvGrpSpPr>
          <p:grpSpPr>
            <a:xfrm rot="-463612">
              <a:off x="182432" y="81756"/>
              <a:ext cx="1405813" cy="2808667"/>
              <a:chOff x="0" y="0"/>
              <a:chExt cx="277692" cy="554798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 rot="-463612">
              <a:off x="587276" y="3065504"/>
              <a:ext cx="1405813" cy="2808667"/>
              <a:chOff x="0" y="0"/>
              <a:chExt cx="277692" cy="554798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 rot="-463612">
              <a:off x="992120" y="6049252"/>
              <a:ext cx="1405813" cy="2808667"/>
              <a:chOff x="0" y="0"/>
              <a:chExt cx="277692" cy="554798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 rot="-463612">
              <a:off x="1396963" y="9033000"/>
              <a:ext cx="1405813" cy="2808667"/>
              <a:chOff x="0" y="0"/>
              <a:chExt cx="277692" cy="554798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6" name="Freeform 16"/>
          <p:cNvSpPr/>
          <p:nvPr/>
        </p:nvSpPr>
        <p:spPr>
          <a:xfrm rot="-4755613">
            <a:off x="11076805" y="7252712"/>
            <a:ext cx="9598456" cy="2519595"/>
          </a:xfrm>
          <a:custGeom>
            <a:avLst/>
            <a:gdLst/>
            <a:ahLst/>
            <a:cxnLst/>
            <a:rect l="l" t="t" r="r" b="b"/>
            <a:pathLst>
              <a:path w="9598456" h="2519595">
                <a:moveTo>
                  <a:pt x="0" y="0"/>
                </a:moveTo>
                <a:lnTo>
                  <a:pt x="9598456" y="0"/>
                </a:lnTo>
                <a:lnTo>
                  <a:pt x="9598456" y="2519595"/>
                </a:lnTo>
                <a:lnTo>
                  <a:pt x="0" y="251959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-8991638">
            <a:off x="10032972" y="1537386"/>
            <a:ext cx="5743684" cy="3285078"/>
          </a:xfrm>
          <a:custGeom>
            <a:avLst/>
            <a:gdLst/>
            <a:ahLst/>
            <a:cxnLst/>
            <a:rect l="l" t="t" r="r" b="b"/>
            <a:pathLst>
              <a:path w="5743684" h="3285078">
                <a:moveTo>
                  <a:pt x="0" y="0"/>
                </a:moveTo>
                <a:lnTo>
                  <a:pt x="5743684" y="0"/>
                </a:lnTo>
                <a:lnTo>
                  <a:pt x="5743684" y="3285078"/>
                </a:lnTo>
                <a:lnTo>
                  <a:pt x="0" y="32850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711319">
            <a:off x="13649081" y="-52658"/>
            <a:ext cx="1173273" cy="2162716"/>
          </a:xfrm>
          <a:custGeom>
            <a:avLst/>
            <a:gdLst/>
            <a:ahLst/>
            <a:cxnLst/>
            <a:rect l="l" t="t" r="r" b="b"/>
            <a:pathLst>
              <a:path w="1173273" h="2162716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9" name="Group 19"/>
          <p:cNvGrpSpPr/>
          <p:nvPr/>
        </p:nvGrpSpPr>
        <p:grpSpPr>
          <a:xfrm rot="711303">
            <a:off x="1721769" y="1650944"/>
            <a:ext cx="14413257" cy="13787502"/>
            <a:chOff x="0" y="0"/>
            <a:chExt cx="3796084" cy="363127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796084" cy="3631276"/>
            </a:xfrm>
            <a:custGeom>
              <a:avLst/>
              <a:gdLst/>
              <a:ahLst/>
              <a:cxnLst/>
              <a:rect l="l" t="t" r="r" b="b"/>
              <a:pathLst>
                <a:path w="3796084" h="3631276">
                  <a:moveTo>
                    <a:pt x="0" y="0"/>
                  </a:moveTo>
                  <a:lnTo>
                    <a:pt x="3796084" y="0"/>
                  </a:lnTo>
                  <a:lnTo>
                    <a:pt x="3796084" y="3631276"/>
                  </a:lnTo>
                  <a:lnTo>
                    <a:pt x="0" y="3631276"/>
                  </a:lnTo>
                  <a:close/>
                </a:path>
              </a:pathLst>
            </a:custGeom>
            <a:solidFill>
              <a:srgbClr val="FFD8D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3796084" cy="36789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 rot="723674">
            <a:off x="1664265" y="1657314"/>
            <a:ext cx="14335750" cy="14309685"/>
          </a:xfrm>
          <a:custGeom>
            <a:avLst/>
            <a:gdLst/>
            <a:ahLst/>
            <a:cxnLst/>
            <a:rect l="l" t="t" r="r" b="b"/>
            <a:pathLst>
              <a:path w="14335750" h="14309685">
                <a:moveTo>
                  <a:pt x="0" y="0"/>
                </a:moveTo>
                <a:lnTo>
                  <a:pt x="14335750" y="0"/>
                </a:lnTo>
                <a:lnTo>
                  <a:pt x="14335750" y="14309685"/>
                </a:lnTo>
                <a:lnTo>
                  <a:pt x="0" y="1430968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606299">
            <a:off x="1520078" y="628111"/>
            <a:ext cx="1324655" cy="10558842"/>
          </a:xfrm>
          <a:custGeom>
            <a:avLst/>
            <a:gdLst/>
            <a:ahLst/>
            <a:cxnLst/>
            <a:rect l="l" t="t" r="r" b="b"/>
            <a:pathLst>
              <a:path w="1324655" h="10558842">
                <a:moveTo>
                  <a:pt x="0" y="0"/>
                </a:moveTo>
                <a:lnTo>
                  <a:pt x="1324655" y="0"/>
                </a:lnTo>
                <a:lnTo>
                  <a:pt x="1324655" y="10558842"/>
                </a:lnTo>
                <a:lnTo>
                  <a:pt x="0" y="1055884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 rot="711303">
            <a:off x="3260917" y="4062468"/>
            <a:ext cx="13272947" cy="4788655"/>
            <a:chOff x="0" y="0"/>
            <a:chExt cx="3495756" cy="126120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495756" cy="1261209"/>
            </a:xfrm>
            <a:custGeom>
              <a:avLst/>
              <a:gdLst/>
              <a:ahLst/>
              <a:cxnLst/>
              <a:rect l="l" t="t" r="r" b="b"/>
              <a:pathLst>
                <a:path w="3495756" h="1261209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47625"/>
              <a:ext cx="3495756" cy="1308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 rot="712925">
            <a:off x="3416429" y="5361806"/>
            <a:ext cx="12775020" cy="196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063"/>
              </a:lnSpc>
            </a:pPr>
            <a:r>
              <a:rPr lang="en-US" sz="11474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ANY QUESTIONS?</a:t>
            </a:r>
          </a:p>
        </p:txBody>
      </p:sp>
      <p:sp>
        <p:nvSpPr>
          <p:cNvPr id="28" name="Freeform 28"/>
          <p:cNvSpPr/>
          <p:nvPr/>
        </p:nvSpPr>
        <p:spPr>
          <a:xfrm rot="642909">
            <a:off x="7598719" y="207701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7A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351381">
            <a:off x="14972160" y="-3368866"/>
            <a:ext cx="4200452" cy="5938942"/>
          </a:xfrm>
          <a:custGeom>
            <a:avLst/>
            <a:gdLst/>
            <a:ahLst/>
            <a:cxnLst/>
            <a:rect l="l" t="t" r="r" b="b"/>
            <a:pathLst>
              <a:path w="4200452" h="5938942">
                <a:moveTo>
                  <a:pt x="0" y="0"/>
                </a:moveTo>
                <a:lnTo>
                  <a:pt x="4200452" y="0"/>
                </a:lnTo>
                <a:lnTo>
                  <a:pt x="4200452" y="5938942"/>
                </a:lnTo>
                <a:lnTo>
                  <a:pt x="0" y="59389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1193691">
            <a:off x="15375789" y="3947180"/>
            <a:ext cx="2238907" cy="8942567"/>
            <a:chOff x="0" y="0"/>
            <a:chExt cx="2985209" cy="11923422"/>
          </a:xfrm>
        </p:grpSpPr>
        <p:grpSp>
          <p:nvGrpSpPr>
            <p:cNvPr id="4" name="Group 4"/>
            <p:cNvGrpSpPr/>
            <p:nvPr/>
          </p:nvGrpSpPr>
          <p:grpSpPr>
            <a:xfrm rot="-463612">
              <a:off x="182432" y="81756"/>
              <a:ext cx="1405813" cy="2808667"/>
              <a:chOff x="0" y="0"/>
              <a:chExt cx="277692" cy="554798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B6B4D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 rot="-463612">
              <a:off x="587276" y="3065504"/>
              <a:ext cx="1405813" cy="2808667"/>
              <a:chOff x="0" y="0"/>
              <a:chExt cx="277692" cy="554798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FE692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 rot="-463612">
              <a:off x="992120" y="6049252"/>
              <a:ext cx="1405813" cy="2808667"/>
              <a:chOff x="0" y="0"/>
              <a:chExt cx="277692" cy="554798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FDC9C3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 rot="-463612">
              <a:off x="1396963" y="9033000"/>
              <a:ext cx="1405813" cy="2808667"/>
              <a:chOff x="0" y="0"/>
              <a:chExt cx="277692" cy="554798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277692" cy="554798"/>
              </a:xfrm>
              <a:custGeom>
                <a:avLst/>
                <a:gdLst/>
                <a:ahLst/>
                <a:cxnLst/>
                <a:rect l="l" t="t" r="r" b="b"/>
                <a:pathLst>
                  <a:path w="277692" h="554798">
                    <a:moveTo>
                      <a:pt x="138846" y="0"/>
                    </a:moveTo>
                    <a:lnTo>
                      <a:pt x="138846" y="0"/>
                    </a:lnTo>
                    <a:cubicBezTo>
                      <a:pt x="215528" y="0"/>
                      <a:pt x="277692" y="62163"/>
                      <a:pt x="277692" y="138846"/>
                    </a:cubicBezTo>
                    <a:lnTo>
                      <a:pt x="277692" y="415953"/>
                    </a:lnTo>
                    <a:cubicBezTo>
                      <a:pt x="277692" y="452777"/>
                      <a:pt x="263063" y="488093"/>
                      <a:pt x="237025" y="514131"/>
                    </a:cubicBezTo>
                    <a:cubicBezTo>
                      <a:pt x="210986" y="540170"/>
                      <a:pt x="175670" y="554798"/>
                      <a:pt x="138846" y="554798"/>
                    </a:cubicBezTo>
                    <a:lnTo>
                      <a:pt x="138846" y="554798"/>
                    </a:lnTo>
                    <a:cubicBezTo>
                      <a:pt x="102022" y="554798"/>
                      <a:pt x="66706" y="540170"/>
                      <a:pt x="40667" y="514131"/>
                    </a:cubicBezTo>
                    <a:cubicBezTo>
                      <a:pt x="14628" y="488093"/>
                      <a:pt x="0" y="452777"/>
                      <a:pt x="0" y="415953"/>
                    </a:cubicBezTo>
                    <a:lnTo>
                      <a:pt x="0" y="138846"/>
                    </a:lnTo>
                    <a:cubicBezTo>
                      <a:pt x="0" y="102022"/>
                      <a:pt x="14628" y="66706"/>
                      <a:pt x="40667" y="40667"/>
                    </a:cubicBezTo>
                    <a:cubicBezTo>
                      <a:pt x="66706" y="14628"/>
                      <a:pt x="102022" y="0"/>
                      <a:pt x="138846" y="0"/>
                    </a:cubicBezTo>
                    <a:close/>
                  </a:path>
                </a:pathLst>
              </a:custGeom>
              <a:solidFill>
                <a:srgbClr val="D8EE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47625"/>
                <a:ext cx="277692" cy="60242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6" name="Freeform 16"/>
          <p:cNvSpPr/>
          <p:nvPr/>
        </p:nvSpPr>
        <p:spPr>
          <a:xfrm rot="-4755613">
            <a:off x="11076805" y="7252712"/>
            <a:ext cx="9598456" cy="2519595"/>
          </a:xfrm>
          <a:custGeom>
            <a:avLst/>
            <a:gdLst/>
            <a:ahLst/>
            <a:cxnLst/>
            <a:rect l="l" t="t" r="r" b="b"/>
            <a:pathLst>
              <a:path w="9598456" h="2519595">
                <a:moveTo>
                  <a:pt x="0" y="0"/>
                </a:moveTo>
                <a:lnTo>
                  <a:pt x="9598456" y="0"/>
                </a:lnTo>
                <a:lnTo>
                  <a:pt x="9598456" y="2519595"/>
                </a:lnTo>
                <a:lnTo>
                  <a:pt x="0" y="251959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-8991638">
            <a:off x="10032972" y="1537386"/>
            <a:ext cx="5743684" cy="3285078"/>
          </a:xfrm>
          <a:custGeom>
            <a:avLst/>
            <a:gdLst/>
            <a:ahLst/>
            <a:cxnLst/>
            <a:rect l="l" t="t" r="r" b="b"/>
            <a:pathLst>
              <a:path w="5743684" h="3285078">
                <a:moveTo>
                  <a:pt x="0" y="0"/>
                </a:moveTo>
                <a:lnTo>
                  <a:pt x="5743684" y="0"/>
                </a:lnTo>
                <a:lnTo>
                  <a:pt x="5743684" y="3285078"/>
                </a:lnTo>
                <a:lnTo>
                  <a:pt x="0" y="32850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711319">
            <a:off x="13649081" y="-52658"/>
            <a:ext cx="1173273" cy="2162716"/>
          </a:xfrm>
          <a:custGeom>
            <a:avLst/>
            <a:gdLst/>
            <a:ahLst/>
            <a:cxnLst/>
            <a:rect l="l" t="t" r="r" b="b"/>
            <a:pathLst>
              <a:path w="1173273" h="2162716">
                <a:moveTo>
                  <a:pt x="0" y="0"/>
                </a:moveTo>
                <a:lnTo>
                  <a:pt x="1173273" y="0"/>
                </a:lnTo>
                <a:lnTo>
                  <a:pt x="1173273" y="2162716"/>
                </a:lnTo>
                <a:lnTo>
                  <a:pt x="0" y="216271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9" name="Group 19"/>
          <p:cNvGrpSpPr/>
          <p:nvPr/>
        </p:nvGrpSpPr>
        <p:grpSpPr>
          <a:xfrm rot="711303">
            <a:off x="1721769" y="1650944"/>
            <a:ext cx="14413257" cy="13787502"/>
            <a:chOff x="0" y="0"/>
            <a:chExt cx="3796084" cy="363127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3796084" cy="3631276"/>
            </a:xfrm>
            <a:custGeom>
              <a:avLst/>
              <a:gdLst/>
              <a:ahLst/>
              <a:cxnLst/>
              <a:rect l="l" t="t" r="r" b="b"/>
              <a:pathLst>
                <a:path w="3796084" h="3631276">
                  <a:moveTo>
                    <a:pt x="0" y="0"/>
                  </a:moveTo>
                  <a:lnTo>
                    <a:pt x="3796084" y="0"/>
                  </a:lnTo>
                  <a:lnTo>
                    <a:pt x="3796084" y="3631276"/>
                  </a:lnTo>
                  <a:lnTo>
                    <a:pt x="0" y="3631276"/>
                  </a:lnTo>
                  <a:close/>
                </a:path>
              </a:pathLst>
            </a:custGeom>
            <a:solidFill>
              <a:srgbClr val="FFD8D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3796084" cy="36789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 rot="723674">
            <a:off x="1664265" y="1657314"/>
            <a:ext cx="14335750" cy="14309685"/>
          </a:xfrm>
          <a:custGeom>
            <a:avLst/>
            <a:gdLst/>
            <a:ahLst/>
            <a:cxnLst/>
            <a:rect l="l" t="t" r="r" b="b"/>
            <a:pathLst>
              <a:path w="14335750" h="14309685">
                <a:moveTo>
                  <a:pt x="0" y="0"/>
                </a:moveTo>
                <a:lnTo>
                  <a:pt x="14335750" y="0"/>
                </a:lnTo>
                <a:lnTo>
                  <a:pt x="14335750" y="14309685"/>
                </a:lnTo>
                <a:lnTo>
                  <a:pt x="0" y="1430968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606299">
            <a:off x="1520078" y="628111"/>
            <a:ext cx="1324655" cy="10558842"/>
          </a:xfrm>
          <a:custGeom>
            <a:avLst/>
            <a:gdLst/>
            <a:ahLst/>
            <a:cxnLst/>
            <a:rect l="l" t="t" r="r" b="b"/>
            <a:pathLst>
              <a:path w="1324655" h="10558842">
                <a:moveTo>
                  <a:pt x="0" y="0"/>
                </a:moveTo>
                <a:lnTo>
                  <a:pt x="1324655" y="0"/>
                </a:lnTo>
                <a:lnTo>
                  <a:pt x="1324655" y="10558842"/>
                </a:lnTo>
                <a:lnTo>
                  <a:pt x="0" y="1055884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4" name="Group 24"/>
          <p:cNvGrpSpPr/>
          <p:nvPr/>
        </p:nvGrpSpPr>
        <p:grpSpPr>
          <a:xfrm rot="711303">
            <a:off x="3260917" y="4062468"/>
            <a:ext cx="13272947" cy="4788655"/>
            <a:chOff x="0" y="0"/>
            <a:chExt cx="3495756" cy="1261209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3495756" cy="1261209"/>
            </a:xfrm>
            <a:custGeom>
              <a:avLst/>
              <a:gdLst/>
              <a:ahLst/>
              <a:cxnLst/>
              <a:rect l="l" t="t" r="r" b="b"/>
              <a:pathLst>
                <a:path w="3495756" h="1261209">
                  <a:moveTo>
                    <a:pt x="0" y="0"/>
                  </a:moveTo>
                  <a:lnTo>
                    <a:pt x="3495756" y="0"/>
                  </a:lnTo>
                  <a:lnTo>
                    <a:pt x="3495756" y="1261209"/>
                  </a:lnTo>
                  <a:lnTo>
                    <a:pt x="0" y="126120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47625"/>
              <a:ext cx="3495756" cy="1308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 rot="712925">
            <a:off x="3893887" y="5348249"/>
            <a:ext cx="12258523" cy="2417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9728"/>
              </a:lnSpc>
            </a:pPr>
            <a:r>
              <a:rPr lang="en-US" sz="14092">
                <a:solidFill>
                  <a:srgbClr val="373737"/>
                </a:solidFill>
                <a:latin typeface="Paytone One"/>
                <a:ea typeface="Paytone One"/>
                <a:cs typeface="Paytone One"/>
                <a:sym typeface="Paytone One"/>
              </a:rPr>
              <a:t>THANK YOU</a:t>
            </a:r>
          </a:p>
        </p:txBody>
      </p:sp>
      <p:sp>
        <p:nvSpPr>
          <p:cNvPr id="28" name="Freeform 28"/>
          <p:cNvSpPr/>
          <p:nvPr/>
        </p:nvSpPr>
        <p:spPr>
          <a:xfrm rot="642909">
            <a:off x="7598719" y="207701"/>
            <a:ext cx="2466841" cy="2480370"/>
          </a:xfrm>
          <a:custGeom>
            <a:avLst/>
            <a:gdLst/>
            <a:ahLst/>
            <a:cxnLst/>
            <a:rect l="l" t="t" r="r" b="b"/>
            <a:pathLst>
              <a:path w="2466841" h="2480370">
                <a:moveTo>
                  <a:pt x="0" y="0"/>
                </a:moveTo>
                <a:lnTo>
                  <a:pt x="2466841" y="0"/>
                </a:lnTo>
                <a:lnTo>
                  <a:pt x="2466841" y="2480370"/>
                </a:lnTo>
                <a:lnTo>
                  <a:pt x="0" y="248037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263</Words>
  <Application>Microsoft Office PowerPoint</Application>
  <PresentationFormat>Custom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เอฟซี เรนโบว์</vt:lpstr>
      <vt:lpstr>Paytone One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cp:lastModifiedBy>Zita Draper</cp:lastModifiedBy>
  <cp:revision>2</cp:revision>
  <dcterms:created xsi:type="dcterms:W3CDTF">2006-08-16T00:00:00Z</dcterms:created>
  <dcterms:modified xsi:type="dcterms:W3CDTF">2025-02-27T11:17:08Z</dcterms:modified>
  <dc:identifier>DAGbhzGFmYU</dc:identifier>
</cp:coreProperties>
</file>