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5000" w:type="pct"/>
        <w:jc w:val="center"/>
        <w:tblLayout w:type="fixed"/>
        <w:tblCellMar>
          <w:left w:w="115" w:type="dxa"/>
          <w:right w:w="115" w:type="dxa"/>
        </w:tblCellMar>
        <w:tblLook w:val="0600" w:firstRow="0" w:lastRow="0" w:firstColumn="0" w:lastColumn="0" w:noHBand="1" w:noVBand="1"/>
        <w:tblDescription w:val="Layout table"/>
      </w:tblPr>
      <w:tblGrid>
        <w:gridCol w:w="4534"/>
        <w:gridCol w:w="416"/>
        <w:gridCol w:w="4487"/>
        <w:gridCol w:w="373"/>
        <w:gridCol w:w="4590"/>
      </w:tblGrid>
      <w:tr w:rsidR="00CC0A8F" w:rsidRPr="005F0F31" w14:paraId="59FD8A01" w14:textId="77777777" w:rsidTr="004642F0">
        <w:trPr>
          <w:trHeight w:val="4140"/>
          <w:jc w:val="center"/>
        </w:trPr>
        <w:tc>
          <w:tcPr>
            <w:tcW w:w="4534" w:type="dxa"/>
            <w:vMerge w:val="restart"/>
            <w:tcBorders>
              <w:bottom w:val="nil"/>
            </w:tcBorders>
          </w:tcPr>
          <w:p w14:paraId="2DEEE148" w14:textId="77777777" w:rsidR="00CC0A8F" w:rsidRDefault="00CC0A8F" w:rsidP="004C4BC8">
            <w:pPr>
              <w:pStyle w:val="Heading1"/>
            </w:pPr>
          </w:p>
          <w:p w14:paraId="409B68D3" w14:textId="77777777" w:rsidR="00A02426" w:rsidRPr="00A02426" w:rsidRDefault="00A02426" w:rsidP="00A02426"/>
          <w:p w14:paraId="244B17C6" w14:textId="77777777" w:rsidR="00A02426" w:rsidRPr="00A02426" w:rsidRDefault="00A02426" w:rsidP="00A02426"/>
          <w:p w14:paraId="5B8AF974" w14:textId="77777777" w:rsidR="00A02426" w:rsidRPr="00A02426" w:rsidRDefault="00A02426" w:rsidP="00A02426"/>
          <w:p w14:paraId="32D6DF60" w14:textId="77777777" w:rsidR="00A02426" w:rsidRPr="00A02426" w:rsidRDefault="00A02426" w:rsidP="00A02426"/>
          <w:p w14:paraId="69FA476E" w14:textId="77777777" w:rsidR="00A02426" w:rsidRPr="00A02426" w:rsidRDefault="00A02426" w:rsidP="00A02426"/>
          <w:p w14:paraId="48E775E6" w14:textId="77777777" w:rsidR="00A02426" w:rsidRPr="00A02426" w:rsidRDefault="00A02426" w:rsidP="00A02426"/>
          <w:p w14:paraId="69129985" w14:textId="77777777" w:rsidR="00A02426" w:rsidRPr="00A02426" w:rsidRDefault="00A02426" w:rsidP="00A02426"/>
          <w:p w14:paraId="385F74FE" w14:textId="77777777" w:rsidR="00A02426" w:rsidRPr="00A02426" w:rsidRDefault="00A02426" w:rsidP="00A02426"/>
          <w:p w14:paraId="525E0628" w14:textId="77777777" w:rsidR="00A02426" w:rsidRPr="00A02426" w:rsidRDefault="00A02426" w:rsidP="00A02426"/>
          <w:p w14:paraId="4CDCC0D7" w14:textId="77777777" w:rsidR="00A02426" w:rsidRPr="00A02426" w:rsidRDefault="00A02426" w:rsidP="00A02426"/>
          <w:p w14:paraId="3D5A0BE6" w14:textId="77777777" w:rsidR="00A02426" w:rsidRPr="00A02426" w:rsidRDefault="00A02426" w:rsidP="00A02426"/>
          <w:p w14:paraId="5A8BD6BA" w14:textId="77777777" w:rsidR="00A02426" w:rsidRPr="00A02426" w:rsidRDefault="00A02426" w:rsidP="00A02426"/>
          <w:p w14:paraId="048B38C9" w14:textId="77777777" w:rsidR="00A02426" w:rsidRPr="00A02426" w:rsidRDefault="00A02426" w:rsidP="00A02426"/>
          <w:p w14:paraId="749871CB" w14:textId="77777777" w:rsidR="00A02426" w:rsidRPr="00A02426" w:rsidRDefault="00A02426" w:rsidP="00A02426"/>
          <w:p w14:paraId="4DA705AF" w14:textId="77777777" w:rsidR="00A02426" w:rsidRPr="00A02426" w:rsidRDefault="00A02426" w:rsidP="00A02426"/>
          <w:p w14:paraId="495E8C60" w14:textId="77777777" w:rsidR="00A02426" w:rsidRPr="00A02426" w:rsidRDefault="00A02426" w:rsidP="00A02426"/>
          <w:p w14:paraId="5AEEDD44" w14:textId="77777777" w:rsidR="00A02426" w:rsidRPr="00A02426" w:rsidRDefault="00A02426" w:rsidP="00A02426"/>
          <w:p w14:paraId="7F187405" w14:textId="77777777" w:rsidR="00A02426" w:rsidRPr="00A02426" w:rsidRDefault="00A02426" w:rsidP="00A02426"/>
          <w:p w14:paraId="5B8EDA91" w14:textId="77777777" w:rsidR="00A02426" w:rsidRDefault="00A02426" w:rsidP="00A02426">
            <w:pPr>
              <w:rPr>
                <w:rFonts w:asciiTheme="majorHAnsi" w:hAnsiTheme="majorHAnsi"/>
                <w:b/>
                <w:color w:val="FFFFFF" w:themeColor="text2"/>
                <w:spacing w:val="10"/>
                <w:sz w:val="28"/>
              </w:rPr>
            </w:pPr>
          </w:p>
          <w:p w14:paraId="6A0275E2" w14:textId="516D996A" w:rsidR="00A02426" w:rsidRPr="00A02426" w:rsidRDefault="00291F95" w:rsidP="00A02426">
            <w:hyperlink r:id="rId11" w:history="1">
              <w:r w:rsidR="00A02426">
                <w:rPr>
                  <w:rStyle w:val="Hyperlink"/>
                </w:rPr>
                <w:t>IMG_0850-821x1024.jpg (821×1024) (alexanderyouthnetwork.org)</w:t>
              </w:r>
            </w:hyperlink>
          </w:p>
        </w:tc>
        <w:tc>
          <w:tcPr>
            <w:tcW w:w="416" w:type="dxa"/>
            <w:tcBorders>
              <w:bottom w:val="nil"/>
            </w:tcBorders>
          </w:tcPr>
          <w:p w14:paraId="7B7155DC" w14:textId="0C885AED" w:rsidR="00CC0A8F" w:rsidRPr="005F0F31" w:rsidRDefault="00CC0A8F" w:rsidP="005F0F31">
            <w:pPr>
              <w:rPr>
                <w:noProof/>
              </w:rPr>
            </w:pPr>
          </w:p>
        </w:tc>
        <w:tc>
          <w:tcPr>
            <w:tcW w:w="4487" w:type="dxa"/>
            <w:tcBorders>
              <w:bottom w:val="nil"/>
            </w:tcBorders>
          </w:tcPr>
          <w:p w14:paraId="4FBED8E4" w14:textId="6DE74A53" w:rsidR="00CC0A8F" w:rsidRPr="00990E76" w:rsidRDefault="004C4BC8" w:rsidP="00990E76">
            <w:pPr>
              <w:pStyle w:val="NormalTextDarkBackground"/>
            </w:pPr>
            <w:r>
              <w:rPr>
                <w:noProof/>
              </w:rPr>
              <w:drawing>
                <wp:anchor distT="0" distB="0" distL="114300" distR="114300" simplePos="0" relativeHeight="251658240" behindDoc="0" locked="0" layoutInCell="1" allowOverlap="1" wp14:anchorId="7E2415B7" wp14:editId="39CCD11C">
                  <wp:simplePos x="0" y="0"/>
                  <wp:positionH relativeFrom="column">
                    <wp:posOffset>-196850</wp:posOffset>
                  </wp:positionH>
                  <wp:positionV relativeFrom="paragraph">
                    <wp:posOffset>-219075</wp:posOffset>
                  </wp:positionV>
                  <wp:extent cx="3094998" cy="2828925"/>
                  <wp:effectExtent l="0" t="0" r="0" b="0"/>
                  <wp:wrapNone/>
                  <wp:docPr id="4" name="Picture 4"/>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2">
                            <a:extLst>
                              <a:ext uri="{28A0092B-C50C-407E-A947-70E740481C1C}">
                                <a14:useLocalDpi xmlns:a14="http://schemas.microsoft.com/office/drawing/2010/main" val="0"/>
                              </a:ext>
                            </a:extLst>
                          </a:blip>
                          <a:srcRect/>
                          <a:stretch>
                            <a:fillRect/>
                          </a:stretch>
                        </pic:blipFill>
                        <pic:spPr bwMode="auto">
                          <a:xfrm>
                            <a:off x="0" y="0"/>
                            <a:ext cx="3114699" cy="2846932"/>
                          </a:xfrm>
                          <a:prstGeom prst="rect">
                            <a:avLst/>
                          </a:prstGeom>
                          <a:noFill/>
                          <a:ln>
                            <a:noFill/>
                          </a:ln>
                        </pic:spPr>
                      </pic:pic>
                    </a:graphicData>
                  </a:graphic>
                  <wp14:sizeRelH relativeFrom="page">
                    <wp14:pctWidth>0</wp14:pctWidth>
                  </wp14:sizeRelH>
                  <wp14:sizeRelV relativeFrom="page">
                    <wp14:pctHeight>0</wp14:pctHeight>
                  </wp14:sizeRelV>
                </wp:anchor>
              </w:drawing>
            </w:r>
          </w:p>
        </w:tc>
        <w:tc>
          <w:tcPr>
            <w:tcW w:w="373" w:type="dxa"/>
            <w:tcBorders>
              <w:bottom w:val="nil"/>
            </w:tcBorders>
          </w:tcPr>
          <w:p w14:paraId="67938E93" w14:textId="4F3AEC8B" w:rsidR="00CC0A8F" w:rsidRPr="005F0F31" w:rsidRDefault="00CC0A8F" w:rsidP="005F0F31">
            <w:pPr>
              <w:rPr>
                <w:noProof/>
              </w:rPr>
            </w:pPr>
          </w:p>
        </w:tc>
        <w:tc>
          <w:tcPr>
            <w:tcW w:w="4590" w:type="dxa"/>
            <w:vMerge w:val="restart"/>
            <w:tcBorders>
              <w:bottom w:val="nil"/>
            </w:tcBorders>
          </w:tcPr>
          <w:p w14:paraId="22D17EE3" w14:textId="5D1B51E7" w:rsidR="00CC0A8F" w:rsidRPr="005F0F31" w:rsidRDefault="00DD016C" w:rsidP="005F0F31">
            <w:pPr>
              <w:rPr>
                <w:noProof/>
              </w:rPr>
            </w:pPr>
            <w:r>
              <w:rPr>
                <w:noProof/>
              </w:rPr>
              <w:drawing>
                <wp:anchor distT="0" distB="0" distL="114300" distR="114300" simplePos="0" relativeHeight="251659264" behindDoc="0" locked="0" layoutInCell="1" allowOverlap="1" wp14:anchorId="5D1AD768" wp14:editId="5B4087DB">
                  <wp:simplePos x="0" y="0"/>
                  <wp:positionH relativeFrom="column">
                    <wp:posOffset>-44450</wp:posOffset>
                  </wp:positionH>
                  <wp:positionV relativeFrom="paragraph">
                    <wp:posOffset>-371475</wp:posOffset>
                  </wp:positionV>
                  <wp:extent cx="3122890" cy="7019925"/>
                  <wp:effectExtent l="0" t="0" r="1905" b="0"/>
                  <wp:wrapNone/>
                  <wp:docPr id="6" name="Picture 6"/>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3">
                            <a:extLst>
                              <a:ext uri="{28A0092B-C50C-407E-A947-70E740481C1C}">
                                <a14:useLocalDpi xmlns:a14="http://schemas.microsoft.com/office/drawing/2010/main" val="0"/>
                              </a:ext>
                            </a:extLst>
                          </a:blip>
                          <a:srcRect/>
                          <a:stretch>
                            <a:fillRect/>
                          </a:stretch>
                        </pic:blipFill>
                        <pic:spPr bwMode="auto">
                          <a:xfrm>
                            <a:off x="0" y="0"/>
                            <a:ext cx="3160380" cy="7104199"/>
                          </a:xfrm>
                          <a:prstGeom prst="rect">
                            <a:avLst/>
                          </a:prstGeom>
                          <a:noFill/>
                          <a:ln>
                            <a:noFill/>
                          </a:ln>
                        </pic:spPr>
                      </pic:pic>
                    </a:graphicData>
                  </a:graphic>
                  <wp14:sizeRelH relativeFrom="page">
                    <wp14:pctWidth>0</wp14:pctWidth>
                  </wp14:sizeRelH>
                  <wp14:sizeRelV relativeFrom="page">
                    <wp14:pctHeight>0</wp14:pctHeight>
                  </wp14:sizeRelV>
                </wp:anchor>
              </w:drawing>
            </w:r>
          </w:p>
        </w:tc>
      </w:tr>
      <w:tr w:rsidR="00CC0A8F" w:rsidRPr="005F0F31" w14:paraId="54C29E0E" w14:textId="77777777" w:rsidTr="004642F0">
        <w:trPr>
          <w:trHeight w:val="450"/>
          <w:jc w:val="center"/>
        </w:trPr>
        <w:tc>
          <w:tcPr>
            <w:tcW w:w="4534" w:type="dxa"/>
            <w:vMerge/>
          </w:tcPr>
          <w:p w14:paraId="6EA42366" w14:textId="77777777" w:rsidR="00CC0A8F" w:rsidRPr="005F0F31" w:rsidRDefault="00CC0A8F" w:rsidP="005F0F31">
            <w:pPr>
              <w:rPr>
                <w:noProof/>
              </w:rPr>
            </w:pPr>
          </w:p>
        </w:tc>
        <w:tc>
          <w:tcPr>
            <w:tcW w:w="416" w:type="dxa"/>
          </w:tcPr>
          <w:p w14:paraId="29EEF47F" w14:textId="77777777" w:rsidR="00CC0A8F" w:rsidRPr="005F0F31" w:rsidRDefault="00CC0A8F" w:rsidP="005F0F31">
            <w:pPr>
              <w:rPr>
                <w:noProof/>
              </w:rPr>
            </w:pPr>
          </w:p>
        </w:tc>
        <w:tc>
          <w:tcPr>
            <w:tcW w:w="4487" w:type="dxa"/>
          </w:tcPr>
          <w:p w14:paraId="4F266A1A" w14:textId="16869F0B" w:rsidR="00CC0A8F" w:rsidRPr="005F0F31" w:rsidRDefault="00291F95" w:rsidP="005F0F31">
            <w:pPr>
              <w:rPr>
                <w:rFonts w:eastAsia="Century Gothic"/>
                <w:b/>
                <w:noProof/>
                <w:color w:val="FFFFFF"/>
                <w:sz w:val="24"/>
              </w:rPr>
            </w:pPr>
            <w:hyperlink r:id="rId14" w:history="1">
              <w:r w:rsidR="004C4BC8">
                <w:rPr>
                  <w:rStyle w:val="Hyperlink"/>
                </w:rPr>
                <w:t>ACE and education poster.jpg (3510×2475) (google.com)</w:t>
              </w:r>
            </w:hyperlink>
          </w:p>
        </w:tc>
        <w:tc>
          <w:tcPr>
            <w:tcW w:w="373" w:type="dxa"/>
          </w:tcPr>
          <w:p w14:paraId="0FC1499B" w14:textId="77777777" w:rsidR="00CC0A8F" w:rsidRPr="005F0F31" w:rsidRDefault="00CC0A8F" w:rsidP="005F0F31">
            <w:pPr>
              <w:rPr>
                <w:noProof/>
              </w:rPr>
            </w:pPr>
          </w:p>
        </w:tc>
        <w:tc>
          <w:tcPr>
            <w:tcW w:w="4590" w:type="dxa"/>
            <w:vMerge/>
          </w:tcPr>
          <w:p w14:paraId="053170D7" w14:textId="77777777" w:rsidR="00CC0A8F" w:rsidRPr="005F0F31" w:rsidRDefault="00CC0A8F" w:rsidP="005F0F31">
            <w:pPr>
              <w:rPr>
                <w:sz w:val="21"/>
              </w:rPr>
            </w:pPr>
          </w:p>
        </w:tc>
      </w:tr>
      <w:tr w:rsidR="00CC0A8F" w:rsidRPr="005F0F31" w14:paraId="2FAA0985" w14:textId="77777777" w:rsidTr="001C55B6">
        <w:trPr>
          <w:trHeight w:val="3312"/>
          <w:jc w:val="center"/>
        </w:trPr>
        <w:tc>
          <w:tcPr>
            <w:tcW w:w="4534" w:type="dxa"/>
            <w:vMerge/>
          </w:tcPr>
          <w:p w14:paraId="49365088" w14:textId="77777777" w:rsidR="00CC0A8F" w:rsidRPr="005F0F31" w:rsidRDefault="00CC0A8F" w:rsidP="005F0F31">
            <w:pPr>
              <w:rPr>
                <w:noProof/>
              </w:rPr>
            </w:pPr>
          </w:p>
        </w:tc>
        <w:tc>
          <w:tcPr>
            <w:tcW w:w="5276" w:type="dxa"/>
            <w:gridSpan w:val="3"/>
            <w:vMerge w:val="restart"/>
            <w:tcMar>
              <w:top w:w="29" w:type="dxa"/>
              <w:left w:w="29" w:type="dxa"/>
              <w:bottom w:w="29" w:type="dxa"/>
              <w:right w:w="29" w:type="dxa"/>
            </w:tcMar>
          </w:tcPr>
          <w:p w14:paraId="39D0F9BD" w14:textId="77777777" w:rsidR="00CC0A8F" w:rsidRDefault="00DD016C" w:rsidP="004642F0">
            <w:pPr>
              <w:pStyle w:val="NoSpacing"/>
              <w:rPr>
                <w:noProof/>
              </w:rPr>
            </w:pPr>
            <w:r>
              <w:rPr>
                <w:noProof/>
              </w:rPr>
              <w:drawing>
                <wp:anchor distT="0" distB="0" distL="114300" distR="114300" simplePos="0" relativeHeight="251660288" behindDoc="0" locked="0" layoutInCell="1" allowOverlap="1" wp14:anchorId="43AC8D37" wp14:editId="60BE0B27">
                  <wp:simplePos x="0" y="0"/>
                  <wp:positionH relativeFrom="column">
                    <wp:posOffset>129890</wp:posOffset>
                  </wp:positionH>
                  <wp:positionV relativeFrom="paragraph">
                    <wp:posOffset>10795</wp:posOffset>
                  </wp:positionV>
                  <wp:extent cx="3133082" cy="3232150"/>
                  <wp:effectExtent l="0" t="0" r="0" b="0"/>
                  <wp:wrapNone/>
                  <wp:docPr id="1" name="Picture 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4"/>
                          <pic:cNvPicPr>
                            <a:picLocks noChangeAspect="1" noChangeArrowheads="1"/>
                          </pic:cNvPicPr>
                        </pic:nvPicPr>
                        <pic:blipFill>
                          <a:blip r:embed="rId15">
                            <a:extLst>
                              <a:ext uri="{28A0092B-C50C-407E-A947-70E740481C1C}">
                                <a14:useLocalDpi xmlns:a14="http://schemas.microsoft.com/office/drawing/2010/main" val="0"/>
                              </a:ext>
                            </a:extLst>
                          </a:blip>
                          <a:srcRect/>
                          <a:stretch>
                            <a:fillRect/>
                          </a:stretch>
                        </pic:blipFill>
                        <pic:spPr bwMode="auto">
                          <a:xfrm>
                            <a:off x="0" y="0"/>
                            <a:ext cx="3133082" cy="3232150"/>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0A5D137A" w14:textId="3C27C1BF" w:rsidR="00DD016C" w:rsidRPr="00DD016C" w:rsidRDefault="00DD016C" w:rsidP="00DD016C"/>
          <w:p w14:paraId="1564E24F" w14:textId="77777777" w:rsidR="00DD016C" w:rsidRPr="00DD016C" w:rsidRDefault="00DD016C" w:rsidP="00DD016C"/>
          <w:p w14:paraId="00D6127E" w14:textId="77777777" w:rsidR="00DD016C" w:rsidRPr="00DD016C" w:rsidRDefault="00DD016C" w:rsidP="00DD016C"/>
          <w:p w14:paraId="46289624" w14:textId="77777777" w:rsidR="00DD016C" w:rsidRPr="00DD016C" w:rsidRDefault="00DD016C" w:rsidP="00DD016C"/>
          <w:p w14:paraId="1B5453F2" w14:textId="77777777" w:rsidR="00DD016C" w:rsidRPr="00DD016C" w:rsidRDefault="00DD016C" w:rsidP="00DD016C"/>
          <w:p w14:paraId="65CC1FD3" w14:textId="77777777" w:rsidR="00DD016C" w:rsidRPr="00DD016C" w:rsidRDefault="00DD016C" w:rsidP="00DD016C"/>
          <w:p w14:paraId="5691D32F" w14:textId="77777777" w:rsidR="00DD016C" w:rsidRPr="00DD016C" w:rsidRDefault="00DD016C" w:rsidP="00DD016C"/>
          <w:p w14:paraId="75534CFC" w14:textId="77777777" w:rsidR="00DD016C" w:rsidRPr="00DD016C" w:rsidRDefault="00DD016C" w:rsidP="00DD016C"/>
          <w:p w14:paraId="55E9E7B0" w14:textId="77777777" w:rsidR="00DD016C" w:rsidRDefault="00DD016C" w:rsidP="00DD016C">
            <w:pPr>
              <w:rPr>
                <w:rFonts w:eastAsia="Times New Roman" w:cs="Times New Roman"/>
                <w:noProof/>
              </w:rPr>
            </w:pPr>
          </w:p>
          <w:p w14:paraId="43BC5C41" w14:textId="62586ADB" w:rsidR="00DD016C" w:rsidRPr="00DD016C" w:rsidRDefault="00291F95" w:rsidP="00DD016C">
            <w:pPr>
              <w:ind w:firstLine="720"/>
            </w:pPr>
            <w:hyperlink r:id="rId16" w:history="1">
              <w:r w:rsidR="00DD016C">
                <w:rPr>
                  <w:rStyle w:val="Hyperlink"/>
                </w:rPr>
                <w:t>Blog-ACEs-Pyramid.png (900×712)</w:t>
              </w:r>
              <w:proofErr w:type="gramStart"/>
              <w:r w:rsidR="00DD016C">
                <w:rPr>
                  <w:rStyle w:val="Hyperlink"/>
                </w:rPr>
                <w:t xml:space="preserve">   (</w:t>
              </w:r>
              <w:proofErr w:type="gramEnd"/>
              <w:r w:rsidR="00DD016C">
                <w:rPr>
                  <w:rStyle w:val="Hyperlink"/>
                </w:rPr>
                <w:t>centerforchildcounseling.org)</w:t>
              </w:r>
            </w:hyperlink>
          </w:p>
        </w:tc>
        <w:tc>
          <w:tcPr>
            <w:tcW w:w="4590" w:type="dxa"/>
            <w:vMerge/>
            <w:tcBorders>
              <w:bottom w:val="nil"/>
            </w:tcBorders>
          </w:tcPr>
          <w:p w14:paraId="2C2C0434" w14:textId="77777777" w:rsidR="00CC0A8F" w:rsidRPr="005F0F31" w:rsidRDefault="00CC0A8F" w:rsidP="005F0F31">
            <w:pPr>
              <w:rPr>
                <w:sz w:val="21"/>
              </w:rPr>
            </w:pPr>
          </w:p>
        </w:tc>
      </w:tr>
      <w:tr w:rsidR="004642F0" w:rsidRPr="005F0F31" w14:paraId="357AF489" w14:textId="77777777" w:rsidTr="00C46111">
        <w:trPr>
          <w:trHeight w:val="2304"/>
          <w:jc w:val="center"/>
        </w:trPr>
        <w:tc>
          <w:tcPr>
            <w:tcW w:w="4534" w:type="dxa"/>
            <w:vMerge/>
          </w:tcPr>
          <w:p w14:paraId="293C09DC" w14:textId="77777777" w:rsidR="004642F0" w:rsidRPr="005F0F31" w:rsidRDefault="004642F0" w:rsidP="005F0F31">
            <w:pPr>
              <w:rPr>
                <w:noProof/>
              </w:rPr>
            </w:pPr>
          </w:p>
        </w:tc>
        <w:tc>
          <w:tcPr>
            <w:tcW w:w="5276" w:type="dxa"/>
            <w:gridSpan w:val="3"/>
            <w:vMerge/>
          </w:tcPr>
          <w:p w14:paraId="7F530EE4" w14:textId="77777777" w:rsidR="004642F0" w:rsidRPr="005F0F31" w:rsidRDefault="004642F0" w:rsidP="005F0F31">
            <w:pPr>
              <w:rPr>
                <w:noProof/>
              </w:rPr>
            </w:pPr>
          </w:p>
        </w:tc>
        <w:tc>
          <w:tcPr>
            <w:tcW w:w="4590" w:type="dxa"/>
            <w:vAlign w:val="center"/>
          </w:tcPr>
          <w:p w14:paraId="306F3618" w14:textId="3E8E714B" w:rsidR="007D43B3" w:rsidRPr="00F37523" w:rsidRDefault="007D43B3" w:rsidP="00F37523">
            <w:pPr>
              <w:pStyle w:val="Title"/>
            </w:pPr>
          </w:p>
        </w:tc>
      </w:tr>
    </w:tbl>
    <w:p w14:paraId="0AB13B3A" w14:textId="1FBBE5D2" w:rsidR="00DD016C" w:rsidRPr="00CC0A8F" w:rsidRDefault="00A02426" w:rsidP="00DD016C">
      <w:r>
        <w:rPr>
          <w:noProof/>
        </w:rPr>
        <w:drawing>
          <wp:anchor distT="0" distB="0" distL="114300" distR="114300" simplePos="0" relativeHeight="251661312" behindDoc="0" locked="0" layoutInCell="1" allowOverlap="1" wp14:anchorId="46F55D39" wp14:editId="7897D184">
            <wp:simplePos x="0" y="0"/>
            <wp:positionH relativeFrom="column">
              <wp:posOffset>-371475</wp:posOffset>
            </wp:positionH>
            <wp:positionV relativeFrom="paragraph">
              <wp:posOffset>-7056755</wp:posOffset>
            </wp:positionV>
            <wp:extent cx="3181112" cy="6562725"/>
            <wp:effectExtent l="0" t="0" r="635" b="0"/>
            <wp:wrapNone/>
            <wp:docPr id="3" name="Picture 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6"/>
                    <pic:cNvPicPr>
                      <a:picLocks noChangeAspect="1" noChangeArrowheads="1"/>
                    </pic:cNvPicPr>
                  </pic:nvPicPr>
                  <pic:blipFill>
                    <a:blip r:embed="rId17">
                      <a:extLst>
                        <a:ext uri="{28A0092B-C50C-407E-A947-70E740481C1C}">
                          <a14:useLocalDpi xmlns:a14="http://schemas.microsoft.com/office/drawing/2010/main" val="0"/>
                        </a:ext>
                      </a:extLst>
                    </a:blip>
                    <a:srcRect/>
                    <a:stretch>
                      <a:fillRect/>
                    </a:stretch>
                  </pic:blipFill>
                  <pic:spPr bwMode="auto">
                    <a:xfrm>
                      <a:off x="0" y="0"/>
                      <a:ext cx="3205331" cy="6612690"/>
                    </a:xfrm>
                    <a:prstGeom prst="rect">
                      <a:avLst/>
                    </a:prstGeom>
                    <a:noFill/>
                    <a:ln>
                      <a:noFill/>
                    </a:ln>
                  </pic:spPr>
                </pic:pic>
              </a:graphicData>
            </a:graphic>
            <wp14:sizeRelH relativeFrom="page">
              <wp14:pctWidth>0</wp14:pctWidth>
            </wp14:sizeRelH>
            <wp14:sizeRelV relativeFrom="page">
              <wp14:pctHeight>0</wp14:pctHeight>
            </wp14:sizeRelV>
          </wp:anchor>
        </w:drawing>
      </w:r>
      <w:r w:rsidR="00DD016C">
        <w:tab/>
        <w:t xml:space="preserve">                                                                                                         </w:t>
      </w:r>
      <w:hyperlink r:id="rId18" w:history="1">
        <w:r w:rsidR="00DD016C">
          <w:rPr>
            <w:rStyle w:val="Hyperlink"/>
          </w:rPr>
          <w:t>Types-of-Adverse-Childhood-Experiences.png (800×2000) (focusih.com)</w:t>
        </w:r>
      </w:hyperlink>
    </w:p>
    <w:p w14:paraId="3DEBB359" w14:textId="33F01FF8" w:rsidR="00DD016C" w:rsidRDefault="00F6324C" w:rsidP="00DD016C">
      <w:pPr>
        <w:tabs>
          <w:tab w:val="left" w:pos="10965"/>
        </w:tabs>
      </w:pPr>
      <w:r>
        <w:rPr>
          <w:noProof/>
        </w:rPr>
        <w:lastRenderedPageBreak/>
        <w:drawing>
          <wp:anchor distT="0" distB="0" distL="114300" distR="114300" simplePos="0" relativeHeight="251664384" behindDoc="0" locked="0" layoutInCell="1" allowOverlap="1" wp14:anchorId="6B60D6A7" wp14:editId="180552D4">
            <wp:simplePos x="0" y="0"/>
            <wp:positionH relativeFrom="page">
              <wp:posOffset>6715125</wp:posOffset>
            </wp:positionH>
            <wp:positionV relativeFrom="paragraph">
              <wp:posOffset>-476249</wp:posOffset>
            </wp:positionV>
            <wp:extent cx="3214323" cy="2609850"/>
            <wp:effectExtent l="0" t="0" r="5715" b="0"/>
            <wp:wrapNone/>
            <wp:docPr id="12" name="Picture 12"/>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2"/>
                    <pic:cNvPicPr>
                      <a:picLocks noChangeAspect="1" noChangeArrowheads="1"/>
                    </pic:cNvPicPr>
                  </pic:nvPicPr>
                  <pic:blipFill>
                    <a:blip r:embed="rId19">
                      <a:extLst>
                        <a:ext uri="{28A0092B-C50C-407E-A947-70E740481C1C}">
                          <a14:useLocalDpi xmlns:a14="http://schemas.microsoft.com/office/drawing/2010/main" val="0"/>
                        </a:ext>
                      </a:extLst>
                    </a:blip>
                    <a:srcRect/>
                    <a:stretch>
                      <a:fillRect/>
                    </a:stretch>
                  </pic:blipFill>
                  <pic:spPr bwMode="auto">
                    <a:xfrm>
                      <a:off x="0" y="0"/>
                      <a:ext cx="3221387" cy="2615586"/>
                    </a:xfrm>
                    <a:prstGeom prst="rect">
                      <a:avLst/>
                    </a:prstGeom>
                    <a:noFill/>
                    <a:ln>
                      <a:noFill/>
                    </a:ln>
                  </pic:spPr>
                </pic:pic>
              </a:graphicData>
            </a:graphic>
            <wp14:sizeRelH relativeFrom="page">
              <wp14:pctWidth>0</wp14:pctWidth>
            </wp14:sizeRelH>
            <wp14:sizeRelV relativeFrom="page">
              <wp14:pctHeight>0</wp14:pctHeight>
            </wp14:sizeRelV>
          </wp:anchor>
        </w:drawing>
      </w:r>
      <w:r>
        <w:rPr>
          <w:noProof/>
        </w:rPr>
        <w:drawing>
          <wp:anchor distT="0" distB="0" distL="114300" distR="114300" simplePos="0" relativeHeight="251665408" behindDoc="0" locked="0" layoutInCell="1" allowOverlap="1" wp14:anchorId="2BFA9D74" wp14:editId="4B6C71BE">
            <wp:simplePos x="0" y="0"/>
            <wp:positionH relativeFrom="margin">
              <wp:posOffset>2952750</wp:posOffset>
            </wp:positionH>
            <wp:positionV relativeFrom="paragraph">
              <wp:posOffset>-390525</wp:posOffset>
            </wp:positionV>
            <wp:extent cx="3228974" cy="2705100"/>
            <wp:effectExtent l="0" t="0" r="0" b="0"/>
            <wp:wrapNone/>
            <wp:docPr id="13" name="Picture 13"/>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3"/>
                    <pic:cNvPicPr>
                      <a:picLocks noChangeAspect="1" noChangeArrowheads="1"/>
                    </pic:cNvPicPr>
                  </pic:nvPicPr>
                  <pic:blipFill>
                    <a:blip r:embed="rId20">
                      <a:extLst>
                        <a:ext uri="{28A0092B-C50C-407E-A947-70E740481C1C}">
                          <a14:useLocalDpi xmlns:a14="http://schemas.microsoft.com/office/drawing/2010/main" val="0"/>
                        </a:ext>
                      </a:extLst>
                    </a:blip>
                    <a:srcRect/>
                    <a:stretch>
                      <a:fillRect/>
                    </a:stretch>
                  </pic:blipFill>
                  <pic:spPr bwMode="auto">
                    <a:xfrm>
                      <a:off x="0" y="0"/>
                      <a:ext cx="3239855" cy="2714216"/>
                    </a:xfrm>
                    <a:prstGeom prst="rect">
                      <a:avLst/>
                    </a:prstGeom>
                    <a:noFill/>
                    <a:ln>
                      <a:noFill/>
                    </a:ln>
                  </pic:spPr>
                </pic:pic>
              </a:graphicData>
            </a:graphic>
            <wp14:sizeRelH relativeFrom="page">
              <wp14:pctWidth>0</wp14:pctWidth>
            </wp14:sizeRelH>
            <wp14:sizeRelV relativeFrom="page">
              <wp14:pctHeight>0</wp14:pctHeight>
            </wp14:sizeRelV>
          </wp:anchor>
        </w:drawing>
      </w:r>
      <w:r w:rsidR="00A02426">
        <w:rPr>
          <w:noProof/>
        </w:rPr>
        <w:drawing>
          <wp:anchor distT="0" distB="0" distL="114300" distR="114300" simplePos="0" relativeHeight="251662336" behindDoc="0" locked="0" layoutInCell="1" allowOverlap="1" wp14:anchorId="1A0BB17C" wp14:editId="7B678066">
            <wp:simplePos x="0" y="0"/>
            <wp:positionH relativeFrom="margin">
              <wp:posOffset>-219075</wp:posOffset>
            </wp:positionH>
            <wp:positionV relativeFrom="paragraph">
              <wp:posOffset>-219075</wp:posOffset>
            </wp:positionV>
            <wp:extent cx="3109409" cy="2400300"/>
            <wp:effectExtent l="0" t="0" r="0" b="0"/>
            <wp:wrapNone/>
            <wp:docPr id="7" name="Picture 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pic:cNvPicPr>
                      <a:picLocks noChangeAspect="1" noChangeArrowheads="1"/>
                    </pic:cNvPicPr>
                  </pic:nvPicPr>
                  <pic:blipFill>
                    <a:blip r:embed="rId21">
                      <a:extLst>
                        <a:ext uri="{28A0092B-C50C-407E-A947-70E740481C1C}">
                          <a14:useLocalDpi xmlns:a14="http://schemas.microsoft.com/office/drawing/2010/main" val="0"/>
                        </a:ext>
                      </a:extLst>
                    </a:blip>
                    <a:srcRect/>
                    <a:stretch>
                      <a:fillRect/>
                    </a:stretch>
                  </pic:blipFill>
                  <pic:spPr bwMode="auto">
                    <a:xfrm>
                      <a:off x="0" y="0"/>
                      <a:ext cx="3110760" cy="2401343"/>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364DDD67" w14:textId="39534F27" w:rsidR="00A02426" w:rsidRDefault="00A02426" w:rsidP="00C46111"/>
    <w:p w14:paraId="274B5900" w14:textId="15E9CE52" w:rsidR="00A02426" w:rsidRPr="00A02426" w:rsidRDefault="00A02426" w:rsidP="00A02426"/>
    <w:p w14:paraId="336B3F26" w14:textId="39446F8A" w:rsidR="00A02426" w:rsidRPr="00A02426" w:rsidRDefault="00A02426" w:rsidP="00A02426"/>
    <w:p w14:paraId="3D139A72" w14:textId="03507FE8" w:rsidR="00A02426" w:rsidRPr="00A02426" w:rsidRDefault="00A02426" w:rsidP="00A02426"/>
    <w:p w14:paraId="374D25E4" w14:textId="5E65FD92" w:rsidR="00A02426" w:rsidRPr="00A02426" w:rsidRDefault="00A02426" w:rsidP="00A02426"/>
    <w:p w14:paraId="723161B8" w14:textId="111E64BA" w:rsidR="00A02426" w:rsidRPr="00A02426" w:rsidRDefault="00A02426" w:rsidP="00A02426"/>
    <w:p w14:paraId="7BAFC0A4" w14:textId="7A078136" w:rsidR="00F6324C" w:rsidRDefault="00F6324C" w:rsidP="00F6324C">
      <w:pPr>
        <w:tabs>
          <w:tab w:val="left" w:pos="10350"/>
        </w:tabs>
      </w:pPr>
      <w:r>
        <w:tab/>
        <w:t xml:space="preserve">     </w:t>
      </w:r>
      <w:hyperlink r:id="rId22" w:history="1">
        <w:r>
          <w:rPr>
            <w:rStyle w:val="Hyperlink"/>
          </w:rPr>
          <w:t xml:space="preserve">ACE-image-2.jpg (1794×1509) </w:t>
        </w:r>
      </w:hyperlink>
    </w:p>
    <w:p w14:paraId="0EDCF4D6" w14:textId="69BD1994" w:rsidR="00A02426" w:rsidRDefault="00291F95" w:rsidP="00F6324C">
      <w:pPr>
        <w:tabs>
          <w:tab w:val="left" w:pos="10350"/>
        </w:tabs>
      </w:pPr>
      <w:hyperlink r:id="rId23" w:history="1">
        <w:r w:rsidR="00A02426">
          <w:rPr>
            <w:rStyle w:val="Hyperlink"/>
          </w:rPr>
          <w:t>ctg-pic2.jpg (900×600) (netdna-ssl.com)</w:t>
        </w:r>
      </w:hyperlink>
      <w:r w:rsidR="00F6324C" w:rsidRPr="00F6324C">
        <w:t xml:space="preserve"> </w:t>
      </w:r>
      <w:r w:rsidR="00F6324C">
        <w:t xml:space="preserve">       </w:t>
      </w:r>
      <w:hyperlink r:id="rId24" w:history="1">
        <w:r w:rsidR="00F6324C">
          <w:rPr>
            <w:rStyle w:val="Hyperlink"/>
          </w:rPr>
          <w:t>adversechildhood+%282%29.jpg (960×574) (bp.blogspot.com)</w:t>
        </w:r>
      </w:hyperlink>
      <w:r w:rsidR="00F6324C">
        <w:t xml:space="preserve">     </w:t>
      </w:r>
    </w:p>
    <w:p w14:paraId="76EB1FDC" w14:textId="33493379" w:rsidR="00A02426" w:rsidRDefault="00BB026F" w:rsidP="00C46111">
      <w:r>
        <w:rPr>
          <w:noProof/>
        </w:rPr>
        <w:drawing>
          <wp:anchor distT="0" distB="0" distL="114300" distR="114300" simplePos="0" relativeHeight="251667456" behindDoc="0" locked="0" layoutInCell="1" allowOverlap="1" wp14:anchorId="6CC44AE5" wp14:editId="05BF2805">
            <wp:simplePos x="0" y="0"/>
            <wp:positionH relativeFrom="column">
              <wp:posOffset>6181725</wp:posOffset>
            </wp:positionH>
            <wp:positionV relativeFrom="paragraph">
              <wp:posOffset>12700</wp:posOffset>
            </wp:positionV>
            <wp:extent cx="3400541" cy="2771775"/>
            <wp:effectExtent l="0" t="0" r="9525" b="0"/>
            <wp:wrapNone/>
            <wp:docPr id="17"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a:picLocks noChangeAspect="1" noChangeArrowheads="1"/>
                    </pic:cNvPicPr>
                  </pic:nvPicPr>
                  <pic:blipFill>
                    <a:blip r:embed="rId25">
                      <a:extLst>
                        <a:ext uri="{28A0092B-C50C-407E-A947-70E740481C1C}">
                          <a14:useLocalDpi xmlns:a14="http://schemas.microsoft.com/office/drawing/2010/main" val="0"/>
                        </a:ext>
                      </a:extLst>
                    </a:blip>
                    <a:srcRect/>
                    <a:stretch>
                      <a:fillRect/>
                    </a:stretch>
                  </pic:blipFill>
                  <pic:spPr bwMode="auto">
                    <a:xfrm>
                      <a:off x="0" y="0"/>
                      <a:ext cx="3401756" cy="2772765"/>
                    </a:xfrm>
                    <a:prstGeom prst="rect">
                      <a:avLst/>
                    </a:prstGeom>
                    <a:noFill/>
                    <a:ln>
                      <a:noFill/>
                    </a:ln>
                  </pic:spPr>
                </pic:pic>
              </a:graphicData>
            </a:graphic>
            <wp14:sizeRelH relativeFrom="page">
              <wp14:pctWidth>0</wp14:pctWidth>
            </wp14:sizeRelH>
            <wp14:sizeRelV relativeFrom="page">
              <wp14:pctHeight>0</wp14:pctHeight>
            </wp14:sizeRelV>
          </wp:anchor>
        </w:drawing>
      </w:r>
      <w:r w:rsidR="00F6324C">
        <w:rPr>
          <w:noProof/>
        </w:rPr>
        <w:drawing>
          <wp:anchor distT="0" distB="0" distL="114300" distR="114300" simplePos="0" relativeHeight="251663360" behindDoc="0" locked="0" layoutInCell="1" allowOverlap="1" wp14:anchorId="01F35F44" wp14:editId="0A9771A1">
            <wp:simplePos x="0" y="0"/>
            <wp:positionH relativeFrom="margin">
              <wp:posOffset>-447675</wp:posOffset>
            </wp:positionH>
            <wp:positionV relativeFrom="paragraph">
              <wp:posOffset>-3176</wp:posOffset>
            </wp:positionV>
            <wp:extent cx="3381375" cy="3629025"/>
            <wp:effectExtent l="0" t="0" r="9525" b="9525"/>
            <wp:wrapNone/>
            <wp:docPr id="9" name="Picture 9"/>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9"/>
                    <pic:cNvPicPr>
                      <a:picLocks noChangeAspect="1" noChangeArrowheads="1"/>
                    </pic:cNvPicPr>
                  </pic:nvPicPr>
                  <pic:blipFill>
                    <a:blip r:embed="rId26">
                      <a:extLst>
                        <a:ext uri="{28A0092B-C50C-407E-A947-70E740481C1C}">
                          <a14:useLocalDpi xmlns:a14="http://schemas.microsoft.com/office/drawing/2010/main" val="0"/>
                        </a:ext>
                      </a:extLst>
                    </a:blip>
                    <a:srcRect/>
                    <a:stretch>
                      <a:fillRect/>
                    </a:stretch>
                  </pic:blipFill>
                  <pic:spPr bwMode="auto">
                    <a:xfrm>
                      <a:off x="0" y="0"/>
                      <a:ext cx="3381375" cy="3629025"/>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61136364" w14:textId="17124762" w:rsidR="00A02426" w:rsidRPr="00A02426" w:rsidRDefault="00BB026F" w:rsidP="00A02426">
      <w:r>
        <w:rPr>
          <w:noProof/>
        </w:rPr>
        <w:drawing>
          <wp:anchor distT="0" distB="0" distL="114300" distR="114300" simplePos="0" relativeHeight="251666432" behindDoc="0" locked="0" layoutInCell="1" allowOverlap="1" wp14:anchorId="3A14AAEC" wp14:editId="3F30B919">
            <wp:simplePos x="0" y="0"/>
            <wp:positionH relativeFrom="margin">
              <wp:align>center</wp:align>
            </wp:positionH>
            <wp:positionV relativeFrom="paragraph">
              <wp:posOffset>9525</wp:posOffset>
            </wp:positionV>
            <wp:extent cx="3123565" cy="2990850"/>
            <wp:effectExtent l="0" t="0" r="635" b="0"/>
            <wp:wrapNone/>
            <wp:docPr id="15" name="Picture 15"/>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5"/>
                    <pic:cNvPicPr>
                      <a:picLocks noChangeAspect="1" noChangeArrowheads="1"/>
                    </pic:cNvPicPr>
                  </pic:nvPicPr>
                  <pic:blipFill>
                    <a:blip r:embed="rId27">
                      <a:extLst>
                        <a:ext uri="{28A0092B-C50C-407E-A947-70E740481C1C}">
                          <a14:useLocalDpi xmlns:a14="http://schemas.microsoft.com/office/drawing/2010/main" val="0"/>
                        </a:ext>
                      </a:extLst>
                    </a:blip>
                    <a:srcRect/>
                    <a:stretch>
                      <a:fillRect/>
                    </a:stretch>
                  </pic:blipFill>
                  <pic:spPr bwMode="auto">
                    <a:xfrm>
                      <a:off x="0" y="0"/>
                      <a:ext cx="3123691" cy="2990971"/>
                    </a:xfrm>
                    <a:prstGeom prst="rect">
                      <a:avLst/>
                    </a:prstGeom>
                    <a:noFill/>
                    <a:ln>
                      <a:noFill/>
                    </a:ln>
                  </pic:spPr>
                </pic:pic>
              </a:graphicData>
            </a:graphic>
            <wp14:sizeRelH relativeFrom="page">
              <wp14:pctWidth>0</wp14:pctWidth>
            </wp14:sizeRelH>
            <wp14:sizeRelV relativeFrom="page">
              <wp14:pctHeight>0</wp14:pctHeight>
            </wp14:sizeRelV>
          </wp:anchor>
        </w:drawing>
      </w:r>
    </w:p>
    <w:p w14:paraId="7CF00905" w14:textId="1830C229" w:rsidR="00A02426" w:rsidRPr="00A02426" w:rsidRDefault="00A02426" w:rsidP="00A02426"/>
    <w:p w14:paraId="7F8E83CC" w14:textId="0758C74B" w:rsidR="00A02426" w:rsidRPr="00A02426" w:rsidRDefault="00A02426" w:rsidP="00A02426"/>
    <w:p w14:paraId="0E093ECF" w14:textId="03F868E9" w:rsidR="00A02426" w:rsidRPr="00A02426" w:rsidRDefault="00A02426" w:rsidP="00A02426"/>
    <w:p w14:paraId="10776F00" w14:textId="0F963EDD" w:rsidR="00A02426" w:rsidRPr="00A02426" w:rsidRDefault="00A02426" w:rsidP="00A02426"/>
    <w:p w14:paraId="3B3E3C8E" w14:textId="77777777" w:rsidR="00A02426" w:rsidRPr="00A02426" w:rsidRDefault="00A02426" w:rsidP="00A02426"/>
    <w:p w14:paraId="41F6DBBE" w14:textId="77777777" w:rsidR="00A02426" w:rsidRPr="00A02426" w:rsidRDefault="00A02426" w:rsidP="00A02426"/>
    <w:p w14:paraId="0C2DFDD4" w14:textId="77777777" w:rsidR="00A02426" w:rsidRPr="00A02426" w:rsidRDefault="00A02426" w:rsidP="00A02426"/>
    <w:p w14:paraId="5D65F4A4" w14:textId="625892D0" w:rsidR="00A02426" w:rsidRPr="00A02426" w:rsidRDefault="00BB026F" w:rsidP="00BB026F">
      <w:pPr>
        <w:tabs>
          <w:tab w:val="left" w:pos="10635"/>
        </w:tabs>
      </w:pPr>
      <w:r>
        <w:tab/>
      </w:r>
      <w:hyperlink r:id="rId28" w:history="1">
        <w:r>
          <w:rPr>
            <w:rStyle w:val="Hyperlink"/>
          </w:rPr>
          <w:t>What-Are-Adverse-Childhood-Experiences-and-The-Pair-of-ACEs.png (2050×1188) (funhappyhome.com)</w:t>
        </w:r>
      </w:hyperlink>
    </w:p>
    <w:p w14:paraId="2B75EEA8" w14:textId="77777777" w:rsidR="00A02426" w:rsidRPr="00A02426" w:rsidRDefault="00A02426" w:rsidP="00A02426"/>
    <w:p w14:paraId="54E68E18" w14:textId="693D9881" w:rsidR="00BB026F" w:rsidRDefault="00BB026F" w:rsidP="00C46111">
      <w:r>
        <w:t xml:space="preserve">                                                                              </w:t>
      </w:r>
      <w:hyperlink r:id="rId29" w:history="1">
        <w:r>
          <w:rPr>
            <w:rStyle w:val="Hyperlink"/>
          </w:rPr>
          <w:t>Screen Shot 2019-03-02 at 2.26.58 PM.png (1000×521) (pacesconnection.com)</w:t>
        </w:r>
      </w:hyperlink>
    </w:p>
    <w:p w14:paraId="67F1E175" w14:textId="3BA570D6" w:rsidR="00A02426" w:rsidRDefault="00291F95" w:rsidP="00C46111">
      <w:hyperlink r:id="rId30" w:history="1">
        <w:r w:rsidR="00A02426">
          <w:rPr>
            <w:rStyle w:val="Hyperlink"/>
          </w:rPr>
          <w:t>Signs-and-Symptoms-1.jpg (1134×736) (northwestern.edu)</w:t>
        </w:r>
      </w:hyperlink>
    </w:p>
    <w:p w14:paraId="32C81F09" w14:textId="71B01C4C" w:rsidR="006C076D" w:rsidRDefault="0063291C" w:rsidP="006C076D">
      <w:pPr>
        <w:pStyle w:val="NormalWeb"/>
        <w:rPr>
          <w:rFonts w:eastAsia="Times New Roman"/>
          <w:lang w:val="en" w:eastAsia="en-GB"/>
        </w:rPr>
      </w:pPr>
      <w:r w:rsidRPr="006807AA">
        <w:t>Within this Leaflet I will aim to reflect on the points outlined and discuss how the impact of</w:t>
      </w:r>
      <w:r>
        <w:t xml:space="preserve"> Adverse childhood experiences affects children and adults. </w:t>
      </w:r>
      <w:r w:rsidR="006C076D" w:rsidRPr="006C076D">
        <w:rPr>
          <w:lang w:val="en"/>
        </w:rPr>
        <w:t>Adverse childhood experiences (</w:t>
      </w:r>
      <w:r w:rsidR="006C076D" w:rsidRPr="006C076D">
        <w:rPr>
          <w:b/>
          <w:bCs/>
          <w:lang w:val="en"/>
        </w:rPr>
        <w:t>ACEs</w:t>
      </w:r>
      <w:r w:rsidR="006C076D" w:rsidRPr="006C076D">
        <w:rPr>
          <w:lang w:val="en"/>
        </w:rPr>
        <w:t xml:space="preserve">) </w:t>
      </w:r>
      <w:r w:rsidR="006C076D">
        <w:rPr>
          <w:lang w:val="en"/>
        </w:rPr>
        <w:t xml:space="preserve">compromises of </w:t>
      </w:r>
      <w:r w:rsidR="006C076D" w:rsidRPr="006C076D">
        <w:rPr>
          <w:lang w:val="en"/>
        </w:rPr>
        <w:t xml:space="preserve"> various forms of </w:t>
      </w:r>
      <w:hyperlink r:id="rId31" w:tooltip="Physical abuse" w:history="1">
        <w:r w:rsidR="006C076D" w:rsidRPr="006C076D">
          <w:rPr>
            <w:lang w:val="en"/>
          </w:rPr>
          <w:t>physical</w:t>
        </w:r>
      </w:hyperlink>
      <w:r w:rsidR="006C076D" w:rsidRPr="006C076D">
        <w:rPr>
          <w:lang w:val="en"/>
        </w:rPr>
        <w:t xml:space="preserve"> and </w:t>
      </w:r>
      <w:hyperlink r:id="rId32" w:tooltip="Emotional abuse" w:history="1">
        <w:r w:rsidR="006C076D" w:rsidRPr="006C076D">
          <w:rPr>
            <w:lang w:val="en"/>
          </w:rPr>
          <w:t>emotional abuse</w:t>
        </w:r>
      </w:hyperlink>
      <w:r w:rsidR="006C076D" w:rsidRPr="006C076D">
        <w:rPr>
          <w:lang w:val="en"/>
        </w:rPr>
        <w:t xml:space="preserve">, </w:t>
      </w:r>
      <w:hyperlink r:id="rId33" w:tooltip="Child neglect" w:history="1">
        <w:r w:rsidR="006C076D" w:rsidRPr="006C076D">
          <w:rPr>
            <w:lang w:val="en"/>
          </w:rPr>
          <w:t>neglect</w:t>
        </w:r>
      </w:hyperlink>
      <w:r w:rsidR="006C076D" w:rsidRPr="006C076D">
        <w:rPr>
          <w:lang w:val="en"/>
        </w:rPr>
        <w:t xml:space="preserve">, and </w:t>
      </w:r>
      <w:hyperlink r:id="rId34" w:tooltip="Household dysfunction" w:history="1">
        <w:r w:rsidR="006C076D" w:rsidRPr="006C076D">
          <w:rPr>
            <w:lang w:val="en"/>
          </w:rPr>
          <w:t>household dysfunction</w:t>
        </w:r>
      </w:hyperlink>
      <w:r w:rsidR="006C076D">
        <w:rPr>
          <w:lang w:val="en"/>
        </w:rPr>
        <w:t xml:space="preserve"> which is</w:t>
      </w:r>
      <w:r w:rsidR="006C076D" w:rsidRPr="006C076D">
        <w:rPr>
          <w:lang w:val="en"/>
        </w:rPr>
        <w:t xml:space="preserve"> experienced in childhood. </w:t>
      </w:r>
      <w:r w:rsidR="006C076D">
        <w:rPr>
          <w:lang w:val="en"/>
        </w:rPr>
        <w:t xml:space="preserve">Many premature deaths </w:t>
      </w:r>
      <w:r w:rsidR="006C076D" w:rsidRPr="006C076D">
        <w:rPr>
          <w:lang w:val="en"/>
        </w:rPr>
        <w:t xml:space="preserve">have been linked to </w:t>
      </w:r>
      <w:r w:rsidR="006C076D">
        <w:rPr>
          <w:lang w:val="en"/>
        </w:rPr>
        <w:t>Aces</w:t>
      </w:r>
      <w:r w:rsidR="006C076D" w:rsidRPr="006C076D">
        <w:rPr>
          <w:lang w:val="en"/>
        </w:rPr>
        <w:t xml:space="preserve"> as well as to various health conditions, including those of </w:t>
      </w:r>
      <w:hyperlink r:id="rId35" w:tooltip="Mental disorders" w:history="1">
        <w:r w:rsidR="006C076D" w:rsidRPr="006C076D">
          <w:rPr>
            <w:lang w:val="en"/>
          </w:rPr>
          <w:t>mental disorders</w:t>
        </w:r>
      </w:hyperlink>
      <w:r w:rsidR="006C076D">
        <w:rPr>
          <w:lang w:val="en"/>
        </w:rPr>
        <w:t>.</w:t>
      </w:r>
      <w:r w:rsidR="006C076D" w:rsidRPr="006C076D">
        <w:rPr>
          <w:lang w:val="en"/>
        </w:rPr>
        <w:t xml:space="preserve"> </w:t>
      </w:r>
      <w:hyperlink r:id="rId36" w:tooltip="Toxic stress" w:history="1">
        <w:r w:rsidR="006C076D">
          <w:rPr>
            <w:lang w:val="en"/>
          </w:rPr>
          <w:t>T</w:t>
        </w:r>
        <w:r w:rsidR="006C076D" w:rsidRPr="006C076D">
          <w:rPr>
            <w:lang w:val="en"/>
          </w:rPr>
          <w:t>oxic stress</w:t>
        </w:r>
      </w:hyperlink>
      <w:r w:rsidR="006C076D" w:rsidRPr="006C076D">
        <w:rPr>
          <w:lang w:val="en"/>
        </w:rPr>
        <w:t xml:space="preserve"> has also been linked to childhood maltreatment, which is related to </w:t>
      </w:r>
      <w:r w:rsidR="006C076D" w:rsidRPr="006C076D">
        <w:rPr>
          <w:lang w:val="en"/>
        </w:rPr>
        <w:t>several</w:t>
      </w:r>
      <w:r w:rsidR="006C076D" w:rsidRPr="006C076D">
        <w:rPr>
          <w:lang w:val="en"/>
        </w:rPr>
        <w:t xml:space="preserve"> neurological changes in the structure of the brain and its function. </w:t>
      </w:r>
      <w:r w:rsidR="006C076D" w:rsidRPr="006C076D">
        <w:rPr>
          <w:rFonts w:eastAsia="Times New Roman"/>
          <w:lang w:val="en" w:eastAsia="en-GB"/>
        </w:rPr>
        <w:t>According to the Center for Youth Wellness website, "Exposure without a positive buffer, such as a nurturing parent or caregiver, can lead to a Toxic Stress Response in children, which can, in turn, lead to health problems like asthma, poor growth and frequent infections, as well as learning difficulties and behavioral issues. In the long term, exposure to ACEs can also lead to serious health conditions like heart disease, stroke, and cancer later in life.</w:t>
      </w:r>
      <w:r w:rsidR="006C076D" w:rsidRPr="006C076D">
        <w:rPr>
          <w:rFonts w:eastAsia="Times New Roman"/>
          <w:lang w:val="en" w:eastAsia="en-GB"/>
        </w:rPr>
        <w:t>”</w:t>
      </w:r>
      <w:r w:rsidR="006C076D" w:rsidRPr="006C076D">
        <w:rPr>
          <w:rFonts w:eastAsia="Times New Roman"/>
          <w:lang w:val="en" w:eastAsia="en-GB"/>
        </w:rPr>
        <w:t xml:space="preserve"> Adverse childhood experiences are equal to various stresses, and a serious adversity is defined as a trauma. </w:t>
      </w:r>
      <w:hyperlink r:id="rId37" w:tooltip="The World Health Organization" w:history="1">
        <w:r w:rsidR="006C076D" w:rsidRPr="006C076D">
          <w:rPr>
            <w:rFonts w:eastAsia="Times New Roman"/>
            <w:lang w:val="en" w:eastAsia="en-GB"/>
          </w:rPr>
          <w:t>The World Health Organization</w:t>
        </w:r>
      </w:hyperlink>
      <w:r w:rsidR="006C076D" w:rsidRPr="006C076D">
        <w:rPr>
          <w:rFonts w:eastAsia="Times New Roman"/>
          <w:lang w:val="en" w:eastAsia="en-GB"/>
        </w:rPr>
        <w:t xml:space="preserve"> (WHO) </w:t>
      </w:r>
      <w:r w:rsidR="006C076D" w:rsidRPr="006C076D">
        <w:rPr>
          <w:rFonts w:eastAsia="Times New Roman"/>
          <w:lang w:val="en" w:eastAsia="en-GB"/>
        </w:rPr>
        <w:t>recognizes</w:t>
      </w:r>
      <w:r w:rsidR="006C076D" w:rsidRPr="006C076D">
        <w:rPr>
          <w:rFonts w:eastAsia="Times New Roman"/>
          <w:lang w:val="en" w:eastAsia="en-GB"/>
        </w:rPr>
        <w:t xml:space="preserve"> that prolonged stress in childhood can have life-long implications for the development of many diseases. </w:t>
      </w:r>
      <w:r w:rsidR="006C076D" w:rsidRPr="006C076D">
        <w:rPr>
          <w:rFonts w:eastAsia="Times New Roman"/>
          <w:lang w:val="en" w:eastAsia="en-GB"/>
        </w:rPr>
        <w:t>Moreover,</w:t>
      </w:r>
      <w:r w:rsidR="006C076D" w:rsidRPr="006C076D">
        <w:rPr>
          <w:rFonts w:eastAsia="Times New Roman"/>
          <w:lang w:val="en" w:eastAsia="en-GB"/>
        </w:rPr>
        <w:t xml:space="preserve"> ACEs can disrupt early brain development leading to the possible development of several disorders. WHO has designed a screening questionnaire to be used internationally </w:t>
      </w:r>
      <w:r w:rsidR="006C076D" w:rsidRPr="006C076D">
        <w:rPr>
          <w:rFonts w:eastAsia="Times New Roman"/>
          <w:lang w:val="en" w:eastAsia="en-GB"/>
        </w:rPr>
        <w:t>to</w:t>
      </w:r>
      <w:r w:rsidR="006C076D" w:rsidRPr="006C076D">
        <w:rPr>
          <w:rFonts w:eastAsia="Times New Roman"/>
          <w:lang w:val="en" w:eastAsia="en-GB"/>
        </w:rPr>
        <w:t xml:space="preserve"> list adverse effects, and relate them to future developments in the hope of possible preventive </w:t>
      </w:r>
      <w:proofErr w:type="gramStart"/>
      <w:r w:rsidR="006C076D" w:rsidRPr="006C076D">
        <w:rPr>
          <w:rFonts w:eastAsia="Times New Roman"/>
          <w:lang w:val="en" w:eastAsia="en-GB"/>
        </w:rPr>
        <w:t>interventions?</w:t>
      </w:r>
      <w:r w:rsidR="006C076D" w:rsidRPr="006C076D">
        <w:rPr>
          <w:rFonts w:eastAsia="Times New Roman"/>
          <w:lang w:val="en" w:eastAsia="en-GB"/>
        </w:rPr>
        <w:t>.</w:t>
      </w:r>
      <w:proofErr w:type="gramEnd"/>
      <w:r w:rsidR="006C076D">
        <w:rPr>
          <w:rFonts w:eastAsia="Times New Roman"/>
          <w:lang w:val="en" w:eastAsia="en-GB"/>
        </w:rPr>
        <w:t xml:space="preserve"> (</w:t>
      </w:r>
      <w:hyperlink r:id="rId38" w:history="1">
        <w:r w:rsidR="006C076D" w:rsidRPr="00E6356C">
          <w:rPr>
            <w:rStyle w:val="Hyperlink"/>
            <w:rFonts w:eastAsia="Times New Roman"/>
            <w:lang w:val="en" w:eastAsia="en-GB"/>
          </w:rPr>
          <w:t>https://en.wikipedia.org/wiki/Adverse_childhood_experiences#Adverse_Childhood_Experiences_Study</w:t>
        </w:r>
      </w:hyperlink>
      <w:r w:rsidR="006C076D">
        <w:rPr>
          <w:rFonts w:eastAsia="Times New Roman"/>
          <w:lang w:val="en" w:eastAsia="en-GB"/>
        </w:rPr>
        <w:t>)</w:t>
      </w:r>
    </w:p>
    <w:p w14:paraId="3ECE1D85" w14:textId="17E40B32" w:rsidR="003244BC" w:rsidRDefault="006C076D" w:rsidP="003244BC">
      <w:pPr>
        <w:pStyle w:val="NormalWeb"/>
        <w:rPr>
          <w:rFonts w:eastAsia="Times New Roman"/>
          <w:lang w:eastAsia="en-GB"/>
        </w:rPr>
      </w:pPr>
      <w:r>
        <w:rPr>
          <w:rFonts w:eastAsia="Times New Roman"/>
          <w:lang w:val="en" w:eastAsia="en-GB"/>
        </w:rPr>
        <w:t>According to the centers for disease control and prevention</w:t>
      </w:r>
      <w:r w:rsidR="003244BC">
        <w:rPr>
          <w:rFonts w:eastAsia="Times New Roman"/>
          <w:lang w:val="en" w:eastAsia="en-GB"/>
        </w:rPr>
        <w:t xml:space="preserve"> suggests that “</w:t>
      </w:r>
      <w:r w:rsidR="003244BC">
        <w:rPr>
          <w:rStyle w:val="fs0875"/>
        </w:rPr>
        <w:t xml:space="preserve">1 in 6 adults experienced four or more types of </w:t>
      </w:r>
      <w:proofErr w:type="gramStart"/>
      <w:r w:rsidR="003244BC">
        <w:rPr>
          <w:rStyle w:val="fs0875"/>
        </w:rPr>
        <w:t>ACE</w:t>
      </w:r>
      <w:r w:rsidR="003244BC">
        <w:rPr>
          <w:rStyle w:val="fs0875"/>
        </w:rPr>
        <w:t>,</w:t>
      </w:r>
      <w:r w:rsidR="003244BC">
        <w:rPr>
          <w:rStyle w:val="fs0875"/>
        </w:rPr>
        <w:t>.</w:t>
      </w:r>
      <w:proofErr w:type="gramEnd"/>
      <w:r w:rsidR="003244BC" w:rsidRPr="003244BC">
        <w:rPr>
          <w:rFonts w:eastAsia="Times New Roman"/>
          <w:lang w:eastAsia="en-GB"/>
        </w:rPr>
        <w:t xml:space="preserve"> </w:t>
      </w:r>
      <w:r w:rsidR="003244BC" w:rsidRPr="003244BC">
        <w:rPr>
          <w:rFonts w:eastAsia="Times New Roman"/>
          <w:lang w:eastAsia="en-GB"/>
        </w:rPr>
        <w:t>At least 5 of the top 10 leading causes of death are associated with ACEs.</w:t>
      </w:r>
      <w:r w:rsidR="003244BC">
        <w:rPr>
          <w:rFonts w:eastAsia="Times New Roman"/>
          <w:lang w:eastAsia="en-GB"/>
        </w:rPr>
        <w:t xml:space="preserve"> </w:t>
      </w:r>
      <w:r w:rsidR="003244BC" w:rsidRPr="003244BC">
        <w:rPr>
          <w:rFonts w:eastAsia="Times New Roman"/>
          <w:lang w:eastAsia="en-GB"/>
        </w:rPr>
        <w:t>Preventing ACEs could reduce the number of adults with depression by as much as 44%</w:t>
      </w:r>
      <w:r w:rsidR="003244BC">
        <w:rPr>
          <w:rFonts w:eastAsia="Times New Roman"/>
          <w:lang w:eastAsia="en-GB"/>
        </w:rPr>
        <w:t>”</w:t>
      </w:r>
      <w:r w:rsidR="003244BC" w:rsidRPr="003244BC">
        <w:rPr>
          <w:rFonts w:eastAsia="Times New Roman"/>
          <w:lang w:eastAsia="en-GB"/>
        </w:rPr>
        <w:t>.</w:t>
      </w:r>
      <w:r w:rsidR="003244BC">
        <w:rPr>
          <w:rFonts w:eastAsia="Times New Roman"/>
          <w:lang w:eastAsia="en-GB"/>
        </w:rPr>
        <w:t xml:space="preserve"> “</w:t>
      </w:r>
      <w:r w:rsidR="003244BC" w:rsidRPr="003244BC">
        <w:rPr>
          <w:rFonts w:eastAsia="Times New Roman"/>
          <w:lang w:eastAsia="en-GB"/>
        </w:rPr>
        <w:t>Adverse Childhood Experiences (ACEs) are potentially traumatic events that occur in childhood. ACEs can include violence, abuse, and growing up in a family with mental health or substance use problems. Toxic stress from ACEs can change brain development and affect how the body responds to stress. ACEs are linked to chronic health problems, mental illness, and substance misuse in adulthood. However, ACEs can be prevented.</w:t>
      </w:r>
      <w:r w:rsidR="003244BC">
        <w:rPr>
          <w:rFonts w:eastAsia="Times New Roman"/>
          <w:lang w:eastAsia="en-GB"/>
        </w:rPr>
        <w:t xml:space="preserve"> </w:t>
      </w:r>
      <w:r w:rsidR="003244BC" w:rsidRPr="003244BC">
        <w:rPr>
          <w:rFonts w:eastAsia="Times New Roman"/>
          <w:lang w:eastAsia="en-GB"/>
        </w:rPr>
        <w:t>Preventing ACEs can help children and adults thrive and potentially:</w:t>
      </w:r>
      <w:r w:rsidR="003244BC">
        <w:rPr>
          <w:rFonts w:eastAsia="Times New Roman"/>
          <w:lang w:eastAsia="en-GB"/>
        </w:rPr>
        <w:t xml:space="preserve"> </w:t>
      </w:r>
      <w:r w:rsidR="003244BC" w:rsidRPr="003244BC">
        <w:rPr>
          <w:rFonts w:eastAsia="Times New Roman"/>
          <w:lang w:eastAsia="en-GB"/>
        </w:rPr>
        <w:t>Lower risk for conditions like depression, asthma, cancer, and diabetes in adulthood.</w:t>
      </w:r>
      <w:r w:rsidR="003244BC">
        <w:rPr>
          <w:rFonts w:eastAsia="Times New Roman"/>
          <w:lang w:eastAsia="en-GB"/>
        </w:rPr>
        <w:t xml:space="preserve"> </w:t>
      </w:r>
      <w:r w:rsidR="003244BC" w:rsidRPr="003244BC">
        <w:rPr>
          <w:rFonts w:eastAsia="Times New Roman"/>
          <w:lang w:eastAsia="en-GB"/>
        </w:rPr>
        <w:t>Reduce risky behaviors like smoking and heavy drinking.</w:t>
      </w:r>
      <w:r w:rsidR="003244BC">
        <w:rPr>
          <w:rFonts w:eastAsia="Times New Roman"/>
          <w:lang w:eastAsia="en-GB"/>
        </w:rPr>
        <w:t xml:space="preserve"> </w:t>
      </w:r>
      <w:r w:rsidR="003244BC" w:rsidRPr="003244BC">
        <w:rPr>
          <w:rFonts w:eastAsia="Times New Roman"/>
          <w:lang w:eastAsia="en-GB"/>
        </w:rPr>
        <w:t>Improve education and employment potential.</w:t>
      </w:r>
      <w:r w:rsidR="003244BC">
        <w:rPr>
          <w:rFonts w:eastAsia="Times New Roman"/>
          <w:lang w:eastAsia="en-GB"/>
        </w:rPr>
        <w:t xml:space="preserve"> (</w:t>
      </w:r>
      <w:hyperlink r:id="rId39" w:history="1">
        <w:r w:rsidR="003244BC" w:rsidRPr="00E6356C">
          <w:rPr>
            <w:rStyle w:val="Hyperlink"/>
            <w:rFonts w:eastAsia="Times New Roman"/>
            <w:lang w:eastAsia="en-GB"/>
          </w:rPr>
          <w:t>https://www.cdc.gov/vitalsigns/aces/index.html#:~:text=Adverse%20Childhood%20Experiences%20impact%20lifelong%20health%20and%20opportunities.,increased%20risk%20for%20health%20problems%20across%20the%20lifespan</w:t>
        </w:r>
      </w:hyperlink>
      <w:r w:rsidR="003244BC" w:rsidRPr="003244BC">
        <w:rPr>
          <w:rFonts w:eastAsia="Times New Roman"/>
          <w:lang w:eastAsia="en-GB"/>
        </w:rPr>
        <w:t>.</w:t>
      </w:r>
      <w:r w:rsidR="003244BC">
        <w:rPr>
          <w:rFonts w:eastAsia="Times New Roman"/>
          <w:lang w:eastAsia="en-GB"/>
        </w:rPr>
        <w:t>)</w:t>
      </w:r>
    </w:p>
    <w:p w14:paraId="5E677615" w14:textId="77777777" w:rsidR="006C29BD" w:rsidRDefault="003244BC" w:rsidP="006C29BD">
      <w:pPr>
        <w:spacing w:before="100" w:beforeAutospacing="1" w:after="100" w:afterAutospacing="1"/>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 xml:space="preserve">Statistics show that </w:t>
      </w:r>
      <w:r w:rsidRPr="003244BC">
        <w:rPr>
          <w:rFonts w:ascii="Times New Roman" w:eastAsia="Times New Roman" w:hAnsi="Times New Roman" w:cs="Times New Roman"/>
          <w:color w:val="000000"/>
          <w:sz w:val="24"/>
          <w:szCs w:val="24"/>
          <w:lang w:val="en-GB" w:eastAsia="en-GB"/>
        </w:rPr>
        <w:t>61% of adults had at least one ACE and 16% had 4 or more types of ACEs.</w:t>
      </w:r>
      <w:r>
        <w:rPr>
          <w:rFonts w:ascii="Times New Roman" w:eastAsia="Times New Roman" w:hAnsi="Times New Roman" w:cs="Times New Roman"/>
          <w:color w:val="000000"/>
          <w:sz w:val="24"/>
          <w:szCs w:val="24"/>
          <w:lang w:val="en-GB" w:eastAsia="en-GB"/>
        </w:rPr>
        <w:t xml:space="preserve"> </w:t>
      </w:r>
      <w:r w:rsidRPr="003244BC">
        <w:rPr>
          <w:rFonts w:ascii="Times New Roman" w:eastAsia="Times New Roman" w:hAnsi="Times New Roman" w:cs="Times New Roman"/>
          <w:color w:val="000000"/>
          <w:sz w:val="24"/>
          <w:szCs w:val="24"/>
          <w:lang w:val="en-GB" w:eastAsia="en-GB"/>
        </w:rPr>
        <w:t>Females and several racial/ethnic minority groups were at greater risk for experiencing 4 or more ACEs.</w:t>
      </w:r>
      <w:r>
        <w:rPr>
          <w:rFonts w:ascii="Times New Roman" w:eastAsia="Times New Roman" w:hAnsi="Times New Roman" w:cs="Times New Roman"/>
          <w:color w:val="000000"/>
          <w:sz w:val="24"/>
          <w:szCs w:val="24"/>
          <w:lang w:val="en-GB" w:eastAsia="en-GB"/>
        </w:rPr>
        <w:t xml:space="preserve"> </w:t>
      </w:r>
      <w:r w:rsidRPr="003244BC">
        <w:rPr>
          <w:rFonts w:ascii="Times New Roman" w:eastAsia="Times New Roman" w:hAnsi="Times New Roman" w:cs="Times New Roman"/>
          <w:color w:val="000000"/>
          <w:sz w:val="24"/>
          <w:szCs w:val="24"/>
          <w:lang w:val="en-GB" w:eastAsia="en-GB"/>
        </w:rPr>
        <w:t xml:space="preserve">Many people do not realize that exposure to ACEs is associated with increased risk for health problems across </w:t>
      </w:r>
      <w:r w:rsidR="006C29BD">
        <w:rPr>
          <w:rFonts w:ascii="Times New Roman" w:eastAsia="Times New Roman" w:hAnsi="Times New Roman" w:cs="Times New Roman"/>
          <w:color w:val="000000"/>
          <w:sz w:val="24"/>
          <w:szCs w:val="24"/>
          <w:lang w:val="en-GB" w:eastAsia="en-GB"/>
        </w:rPr>
        <w:t>people’s</w:t>
      </w:r>
      <w:r>
        <w:rPr>
          <w:rFonts w:ascii="Times New Roman" w:eastAsia="Times New Roman" w:hAnsi="Times New Roman" w:cs="Times New Roman"/>
          <w:color w:val="000000"/>
          <w:sz w:val="24"/>
          <w:szCs w:val="24"/>
          <w:lang w:val="en-GB" w:eastAsia="en-GB"/>
        </w:rPr>
        <w:t xml:space="preserve"> lifetime.</w:t>
      </w:r>
    </w:p>
    <w:p w14:paraId="5AE69333" w14:textId="1F39B155" w:rsidR="006C29BD" w:rsidRDefault="006C29BD" w:rsidP="006C29BD">
      <w:pPr>
        <w:spacing w:before="100" w:beforeAutospacing="1" w:after="100" w:afterAutospacing="1"/>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We as humans as friends, colleagues, Family can help</w:t>
      </w:r>
      <w:r w:rsidRPr="006C29BD">
        <w:rPr>
          <w:rFonts w:ascii="Open Sans" w:eastAsia="Times New Roman" w:hAnsi="Open Sans" w:cs="Open Sans"/>
          <w:color w:val="000000"/>
          <w:sz w:val="26"/>
          <w:szCs w:val="26"/>
          <w:lang w:val="en-GB" w:eastAsia="en-GB"/>
        </w:rPr>
        <w:t xml:space="preserve"> </w:t>
      </w:r>
      <w:r w:rsidRPr="006C29BD">
        <w:rPr>
          <w:rFonts w:ascii="Times New Roman" w:eastAsia="Times New Roman" w:hAnsi="Times New Roman" w:cs="Times New Roman"/>
          <w:color w:val="000000"/>
          <w:sz w:val="24"/>
          <w:szCs w:val="24"/>
          <w:lang w:val="en-GB" w:eastAsia="en-GB"/>
        </w:rPr>
        <w:t>Change how people think about the causes of ACEs and who could help prevent them.</w:t>
      </w:r>
      <w:r>
        <w:rPr>
          <w:rFonts w:ascii="Times New Roman" w:eastAsia="Times New Roman" w:hAnsi="Times New Roman" w:cs="Times New Roman"/>
          <w:color w:val="000000"/>
          <w:sz w:val="24"/>
          <w:szCs w:val="24"/>
          <w:lang w:val="en-GB" w:eastAsia="en-GB"/>
        </w:rPr>
        <w:t xml:space="preserve">               We can help to </w:t>
      </w:r>
      <w:r w:rsidRPr="006C29BD">
        <w:rPr>
          <w:rFonts w:ascii="Times New Roman" w:eastAsia="Times New Roman" w:hAnsi="Times New Roman" w:cs="Times New Roman"/>
          <w:color w:val="000000"/>
          <w:sz w:val="24"/>
          <w:szCs w:val="24"/>
          <w:lang w:val="en-GB" w:eastAsia="en-GB"/>
        </w:rPr>
        <w:t>Shift the focus from individual responsibility to community solutions.</w:t>
      </w:r>
      <w:r>
        <w:rPr>
          <w:rFonts w:ascii="Times New Roman" w:eastAsia="Times New Roman" w:hAnsi="Times New Roman" w:cs="Times New Roman"/>
          <w:color w:val="000000"/>
          <w:sz w:val="24"/>
          <w:szCs w:val="24"/>
          <w:lang w:val="en-GB" w:eastAsia="en-GB"/>
        </w:rPr>
        <w:t xml:space="preserve"> An example of this would be a community group who can get together for a coffee and a chat and to try to help to support each other with any way that they can.                                                                                                                  </w:t>
      </w:r>
      <w:r w:rsidRPr="006C29BD">
        <w:rPr>
          <w:rFonts w:ascii="Times New Roman" w:eastAsia="Times New Roman" w:hAnsi="Times New Roman" w:cs="Times New Roman"/>
          <w:color w:val="000000"/>
          <w:sz w:val="24"/>
          <w:szCs w:val="24"/>
          <w:lang w:val="en-GB" w:eastAsia="en-GB"/>
        </w:rPr>
        <w:t>Reduce stigma around seeking help with parenting challenges or for substance misuse, depression, or suicidal thoughts.</w:t>
      </w:r>
      <w:r>
        <w:rPr>
          <w:rFonts w:ascii="Times New Roman" w:eastAsia="Times New Roman" w:hAnsi="Times New Roman" w:cs="Times New Roman"/>
          <w:color w:val="000000"/>
          <w:sz w:val="24"/>
          <w:szCs w:val="24"/>
          <w:lang w:val="en-GB" w:eastAsia="en-GB"/>
        </w:rPr>
        <w:t xml:space="preserve">                                     </w:t>
      </w:r>
      <w:r w:rsidRPr="006C29BD">
        <w:rPr>
          <w:rFonts w:ascii="Times New Roman" w:eastAsia="Times New Roman" w:hAnsi="Times New Roman" w:cs="Times New Roman"/>
          <w:color w:val="000000"/>
          <w:sz w:val="24"/>
          <w:szCs w:val="24"/>
          <w:lang w:val="en-GB" w:eastAsia="en-GB"/>
        </w:rPr>
        <w:t>Promote safe, stable, nurturing relationships and environments where children live, learn, and play.</w:t>
      </w:r>
    </w:p>
    <w:p w14:paraId="22B50757" w14:textId="5EFD9753" w:rsidR="00BD4887" w:rsidRDefault="00592BBD" w:rsidP="00BD4887">
      <w:pPr>
        <w:spacing w:before="100" w:beforeAutospacing="1" w:after="100" w:afterAutospacing="1"/>
      </w:pPr>
      <w:r>
        <w:rPr>
          <w:rFonts w:ascii="Times New Roman" w:eastAsia="Times New Roman" w:hAnsi="Times New Roman" w:cs="Times New Roman"/>
          <w:color w:val="000000"/>
          <w:sz w:val="24"/>
          <w:szCs w:val="24"/>
          <w:lang w:val="en-GB" w:eastAsia="en-GB"/>
        </w:rPr>
        <w:t>The Military Families Learning Network shows that</w:t>
      </w:r>
      <w:r w:rsidRPr="00592BBD">
        <w:rPr>
          <w:rFonts w:ascii="Helvetica" w:hAnsi="Helvetica"/>
          <w:color w:val="333333"/>
          <w:shd w:val="clear" w:color="auto" w:fill="FFFFFF"/>
        </w:rPr>
        <w:t xml:space="preserve"> </w:t>
      </w:r>
      <w:r>
        <w:rPr>
          <w:rFonts w:ascii="Helvetica" w:hAnsi="Helvetica"/>
          <w:color w:val="333333"/>
          <w:shd w:val="clear" w:color="auto" w:fill="FFFFFF"/>
        </w:rPr>
        <w:t>“</w:t>
      </w:r>
      <w:r w:rsidRPr="00592BBD">
        <w:rPr>
          <w:rFonts w:ascii="Times New Roman" w:hAnsi="Times New Roman" w:cs="Times New Roman"/>
          <w:sz w:val="24"/>
          <w:szCs w:val="24"/>
          <w:shd w:val="clear" w:color="auto" w:fill="FFFFFF"/>
        </w:rPr>
        <w:t>The Adverse Childhood Experiences (ACE) study was originally conducted by the Centers for Disease Control and Prevention (CDC) and Kaiser Permanente between the years of 1995 and 1997. Since then, it has become one of the most influential public health studies of its kind, prompting investigations into the impact of ACEs on several health and well-being outcomes, such as the risk of alcoholism, smoking, depression, financial distress, and poor work performance (Centers for Disease Control and Prevention, 2016). The research team gathered information about participants’ past childhood experiences, and this information was then compared to self-reported health and well-being data provided by participants to determine how childhood experiences can affect the future well-being of the people who suffer childhood maltreatment</w:t>
      </w:r>
      <w:r>
        <w:rPr>
          <w:rFonts w:ascii="Times New Roman" w:hAnsi="Times New Roman" w:cs="Times New Roman"/>
          <w:sz w:val="24"/>
          <w:szCs w:val="24"/>
          <w:shd w:val="clear" w:color="auto" w:fill="FFFFFF"/>
        </w:rPr>
        <w:t>”</w:t>
      </w:r>
      <w:r w:rsidRPr="00592BBD">
        <w:rPr>
          <w:rFonts w:ascii="Times New Roman" w:hAnsi="Times New Roman" w:cs="Times New Roman"/>
          <w:sz w:val="24"/>
          <w:szCs w:val="24"/>
          <w:shd w:val="clear" w:color="auto" w:fill="FFFFFF"/>
        </w:rPr>
        <w:t xml:space="preserve"> (</w:t>
      </w:r>
      <w:proofErr w:type="spellStart"/>
      <w:r w:rsidRPr="00592BBD">
        <w:rPr>
          <w:rFonts w:ascii="Times New Roman" w:hAnsi="Times New Roman" w:cs="Times New Roman"/>
          <w:sz w:val="24"/>
          <w:szCs w:val="24"/>
          <w:shd w:val="clear" w:color="auto" w:fill="FFFFFF"/>
        </w:rPr>
        <w:t>Felitti</w:t>
      </w:r>
      <w:proofErr w:type="spellEnd"/>
      <w:r w:rsidRPr="00592BBD">
        <w:rPr>
          <w:rFonts w:ascii="Times New Roman" w:hAnsi="Times New Roman" w:cs="Times New Roman"/>
          <w:sz w:val="24"/>
          <w:szCs w:val="24"/>
          <w:shd w:val="clear" w:color="auto" w:fill="FFFFFF"/>
        </w:rPr>
        <w:t xml:space="preserve"> et al., 1998).</w:t>
      </w:r>
      <w:r w:rsidRPr="00592BBD">
        <w:rPr>
          <w:rFonts w:ascii="Times New Roman" w:eastAsia="Times New Roman" w:hAnsi="Times New Roman" w:cs="Times New Roman"/>
          <w:sz w:val="24"/>
          <w:szCs w:val="24"/>
          <w:lang w:val="en-GB" w:eastAsia="en-GB"/>
        </w:rPr>
        <w:t xml:space="preserve"> </w:t>
      </w:r>
      <w:r>
        <w:rPr>
          <w:rFonts w:ascii="Times New Roman" w:eastAsia="Times New Roman" w:hAnsi="Times New Roman" w:cs="Times New Roman"/>
          <w:sz w:val="24"/>
          <w:szCs w:val="24"/>
          <w:lang w:val="en-GB" w:eastAsia="en-GB"/>
        </w:rPr>
        <w:t>“</w:t>
      </w:r>
      <w:r w:rsidRPr="00592BBD">
        <w:rPr>
          <w:rFonts w:ascii="Times New Roman" w:hAnsi="Times New Roman" w:cs="Times New Roman"/>
          <w:sz w:val="24"/>
          <w:szCs w:val="24"/>
          <w:shd w:val="clear" w:color="auto" w:fill="FFFFFF"/>
        </w:rPr>
        <w:t>The term Adverse Childhood Experiences refer to the types of maltreatment mentioned above, but Nakazawa (2016) importantly emphasizes that the term specifies these events are prolonged, unpredictable, and cause a great deal of stress. As a result, the children who experience them endure a near constant stress-response. The physiological stress response is the familiar fight-or-flight state that individuals experience to cope with a stressful event. ACEs put a child’s stress response into overdrive, which causes chemical changes to the genes responsible for regulating it. The result is a predisposition to maintain a high-stress response consistently and well into adult life, which puts individuals at risk of a plethora of serious conditions, such as heart disease</w:t>
      </w:r>
      <w:r>
        <w:rPr>
          <w:rFonts w:ascii="Times New Roman" w:hAnsi="Times New Roman" w:cs="Times New Roman"/>
          <w:sz w:val="24"/>
          <w:szCs w:val="24"/>
          <w:shd w:val="clear" w:color="auto" w:fill="FFFFFF"/>
        </w:rPr>
        <w:t>”</w:t>
      </w:r>
      <w:r w:rsidRPr="00592BBD">
        <w:rPr>
          <w:rFonts w:ascii="Times New Roman" w:hAnsi="Times New Roman" w:cs="Times New Roman"/>
          <w:sz w:val="24"/>
          <w:szCs w:val="24"/>
          <w:shd w:val="clear" w:color="auto" w:fill="FFFFFF"/>
        </w:rPr>
        <w:t>.</w:t>
      </w:r>
      <w:r>
        <w:rPr>
          <w:rFonts w:ascii="Times New Roman" w:hAnsi="Times New Roman" w:cs="Times New Roman"/>
          <w:sz w:val="24"/>
          <w:szCs w:val="24"/>
          <w:shd w:val="clear" w:color="auto" w:fill="FFFFFF"/>
        </w:rPr>
        <w:t xml:space="preserve"> (</w:t>
      </w:r>
      <w:hyperlink r:id="rId40" w:history="1">
        <w:r w:rsidRPr="00592BBD">
          <w:rPr>
            <w:color w:val="0000FF"/>
            <w:u w:val="single"/>
          </w:rPr>
          <w:t>Two Facts Everyone Should Know about Adverse Childhood Experiences (ACE) Study - Military Families Learning Network</w:t>
        </w:r>
      </w:hyperlink>
    </w:p>
    <w:p w14:paraId="004A4024" w14:textId="46DA4CA3" w:rsidR="00F35F3A" w:rsidRPr="00F35F3A" w:rsidRDefault="00F35F3A" w:rsidP="00F35F3A">
      <w:pPr>
        <w:pStyle w:val="NormalWeb"/>
        <w:shd w:val="clear" w:color="auto" w:fill="FFFFFF"/>
        <w:rPr>
          <w:rFonts w:eastAsia="Times New Roman"/>
          <w:color w:val="212529"/>
          <w:lang w:val="en-GB" w:eastAsia="en-GB"/>
        </w:rPr>
      </w:pPr>
      <w:r>
        <w:t>Public health wales suggests that “we can break the cycle</w:t>
      </w:r>
      <w:r w:rsidRPr="00F35F3A">
        <w:rPr>
          <w:rFonts w:ascii="Segoe UI" w:eastAsia="Times New Roman" w:hAnsi="Segoe UI" w:cs="Segoe UI"/>
          <w:color w:val="212529"/>
          <w:lang w:val="en-GB" w:eastAsia="en-GB"/>
        </w:rPr>
        <w:t> </w:t>
      </w:r>
      <w:r w:rsidRPr="00F35F3A">
        <w:rPr>
          <w:rFonts w:eastAsia="Times New Roman"/>
          <w:color w:val="212529"/>
          <w:lang w:val="en-GB" w:eastAsia="en-GB"/>
        </w:rPr>
        <w:t>at any stage: it’s never too late. Preventing adverse childhood experiences in a single generation or reducing their impacts can benefit not only those children but also future generations in Wales</w:t>
      </w:r>
      <w:r>
        <w:rPr>
          <w:rFonts w:eastAsia="Times New Roman"/>
          <w:color w:val="212529"/>
          <w:lang w:val="en-GB" w:eastAsia="en-GB"/>
        </w:rPr>
        <w:t>”</w:t>
      </w:r>
      <w:r w:rsidRPr="00F35F3A">
        <w:rPr>
          <w:rFonts w:eastAsia="Times New Roman"/>
          <w:color w:val="212529"/>
          <w:lang w:val="en-GB" w:eastAsia="en-GB"/>
        </w:rPr>
        <w:t>.</w:t>
      </w:r>
    </w:p>
    <w:p w14:paraId="2D0FD85A" w14:textId="1B328404" w:rsidR="00F35F3A" w:rsidRDefault="00F35F3A" w:rsidP="00F35F3A">
      <w:pPr>
        <w:pStyle w:val="NormalWeb"/>
        <w:shd w:val="clear" w:color="auto" w:fill="FFFFFF"/>
        <w:rPr>
          <w:rFonts w:eastAsia="Times New Roman"/>
          <w:color w:val="212529"/>
          <w:lang w:val="en-GB" w:eastAsia="en-GB"/>
        </w:rPr>
      </w:pPr>
      <w:r>
        <w:rPr>
          <w:rFonts w:eastAsia="Times New Roman"/>
          <w:color w:val="212529"/>
          <w:lang w:val="en-GB" w:eastAsia="en-GB"/>
        </w:rPr>
        <w:t>“</w:t>
      </w:r>
      <w:r w:rsidRPr="00F35F3A">
        <w:rPr>
          <w:rFonts w:eastAsia="Times New Roman"/>
          <w:color w:val="212529"/>
          <w:lang w:val="en-GB" w:eastAsia="en-GB"/>
        </w:rPr>
        <w:t>Adverse childhood experiences aren’t just about children, they affect people of all ages, aren’t just about people living in poverty, they cross every social boundary. However, research shows that those living in areas of deprivation are at greater risk of experiencing multiple</w:t>
      </w:r>
      <w:r>
        <w:rPr>
          <w:rFonts w:eastAsia="Times New Roman"/>
          <w:color w:val="212529"/>
          <w:lang w:val="en-GB" w:eastAsia="en-GB"/>
        </w:rPr>
        <w:t>”</w:t>
      </w:r>
      <w:r w:rsidRPr="00F35F3A">
        <w:rPr>
          <w:rFonts w:eastAsia="Times New Roman"/>
          <w:color w:val="212529"/>
          <w:lang w:val="en-GB" w:eastAsia="en-GB"/>
        </w:rPr>
        <w:t>.</w:t>
      </w:r>
      <w:r w:rsidRPr="00F35F3A">
        <w:rPr>
          <w:rFonts w:eastAsia="Times New Roman"/>
          <w:color w:val="212529"/>
          <w:lang w:val="en-GB" w:eastAsia="en-GB"/>
        </w:rPr>
        <w:t xml:space="preserve"> </w:t>
      </w:r>
    </w:p>
    <w:p w14:paraId="2A3897FA" w14:textId="31560EFA" w:rsidR="00F35F3A" w:rsidRPr="00F35F3A" w:rsidRDefault="00F35F3A" w:rsidP="00F35F3A">
      <w:pPr>
        <w:pStyle w:val="NormalWeb"/>
        <w:shd w:val="clear" w:color="auto" w:fill="FFFFFF"/>
        <w:rPr>
          <w:rFonts w:eastAsia="Times New Roman"/>
          <w:color w:val="212529"/>
          <w:lang w:val="en-GB" w:eastAsia="en-GB"/>
        </w:rPr>
      </w:pPr>
      <w:r>
        <w:rPr>
          <w:rFonts w:eastAsia="Times New Roman"/>
          <w:color w:val="212529"/>
          <w:lang w:val="en-GB" w:eastAsia="en-GB"/>
        </w:rPr>
        <w:t>“</w:t>
      </w:r>
      <w:r w:rsidRPr="00F35F3A">
        <w:rPr>
          <w:rFonts w:eastAsia="Times New Roman"/>
          <w:color w:val="212529"/>
          <w:lang w:val="en-GB" w:eastAsia="en-GB"/>
        </w:rPr>
        <w:t>The ACE Support Hub exists to ensure Wales becomes a world leader in Adverse Childhood Experience free childhoods. Working with you, our mission is to share ideas and learning, and to challenge and change ways of working so together, we break the cycle</w:t>
      </w:r>
      <w:r>
        <w:rPr>
          <w:rFonts w:eastAsia="Times New Roman"/>
          <w:color w:val="212529"/>
          <w:lang w:val="en-GB" w:eastAsia="en-GB"/>
        </w:rPr>
        <w:t>”</w:t>
      </w:r>
      <w:r w:rsidRPr="00F35F3A">
        <w:rPr>
          <w:rFonts w:eastAsia="Times New Roman"/>
          <w:color w:val="212529"/>
          <w:lang w:val="en-GB" w:eastAsia="en-GB"/>
        </w:rPr>
        <w:t>.</w:t>
      </w:r>
    </w:p>
    <w:p w14:paraId="3A4EA0DB" w14:textId="77777777" w:rsidR="006F2155" w:rsidRDefault="006F2155" w:rsidP="00F35F3A">
      <w:pPr>
        <w:shd w:val="clear" w:color="auto" w:fill="FFFFFF"/>
        <w:spacing w:after="100" w:afterAutospacing="1"/>
        <w:rPr>
          <w:rFonts w:ascii="Times New Roman" w:eastAsia="Times New Roman" w:hAnsi="Times New Roman" w:cs="Times New Roman"/>
          <w:color w:val="212529"/>
          <w:sz w:val="24"/>
          <w:szCs w:val="24"/>
          <w:lang w:val="en-GB" w:eastAsia="en-GB"/>
        </w:rPr>
      </w:pPr>
    </w:p>
    <w:p w14:paraId="3270CDD8" w14:textId="410D1D94" w:rsidR="00F35F3A" w:rsidRPr="00F35F3A" w:rsidRDefault="00F35F3A" w:rsidP="006F2155">
      <w:pPr>
        <w:shd w:val="clear" w:color="auto" w:fill="FFFFFF"/>
        <w:spacing w:after="100" w:afterAutospacing="1"/>
        <w:rPr>
          <w:rFonts w:ascii="Times New Roman" w:eastAsia="Times New Roman" w:hAnsi="Times New Roman" w:cs="Times New Roman"/>
          <w:color w:val="212529"/>
          <w:sz w:val="24"/>
          <w:szCs w:val="24"/>
          <w:lang w:val="en-GB" w:eastAsia="en-GB"/>
        </w:rPr>
      </w:pPr>
      <w:r w:rsidRPr="00F35F3A">
        <w:rPr>
          <w:rFonts w:ascii="Times New Roman" w:eastAsia="Times New Roman" w:hAnsi="Times New Roman" w:cs="Times New Roman"/>
          <w:color w:val="212529"/>
          <w:sz w:val="24"/>
          <w:szCs w:val="24"/>
          <w:lang w:val="en-GB" w:eastAsia="en-GB"/>
        </w:rPr>
        <w:t>We will do this by:</w:t>
      </w:r>
      <w:r>
        <w:rPr>
          <w:rFonts w:ascii="Times New Roman" w:eastAsia="Times New Roman" w:hAnsi="Times New Roman" w:cs="Times New Roman"/>
          <w:color w:val="212529"/>
          <w:sz w:val="24"/>
          <w:szCs w:val="24"/>
          <w:lang w:val="en-GB" w:eastAsia="en-GB"/>
        </w:rPr>
        <w:t xml:space="preserve"> </w:t>
      </w:r>
      <w:r w:rsidR="006F2155">
        <w:rPr>
          <w:rFonts w:ascii="Times New Roman" w:eastAsia="Times New Roman" w:hAnsi="Times New Roman" w:cs="Times New Roman"/>
          <w:color w:val="212529"/>
          <w:sz w:val="24"/>
          <w:szCs w:val="24"/>
          <w:lang w:val="en-GB" w:eastAsia="en-GB"/>
        </w:rPr>
        <w:t>“</w:t>
      </w:r>
      <w:r w:rsidRPr="00F35F3A">
        <w:rPr>
          <w:rFonts w:ascii="Times New Roman" w:eastAsia="Times New Roman" w:hAnsi="Times New Roman" w:cs="Times New Roman"/>
          <w:color w:val="212529"/>
          <w:sz w:val="24"/>
          <w:szCs w:val="24"/>
          <w:lang w:val="en-GB" w:eastAsia="en-GB"/>
        </w:rPr>
        <w:t>Spreading information and knowledge enabling the voices of communities, children and families to co-design solutions that will work for them.</w:t>
      </w:r>
      <w:r>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Sharing evidence about what organisations can do differently to help prevent and mitigate Adverse Childhood Experience</w:t>
      </w:r>
      <w:r>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Developin</w:t>
      </w:r>
      <w:r>
        <w:rPr>
          <w:rFonts w:ascii="Times New Roman" w:eastAsia="Times New Roman" w:hAnsi="Times New Roman" w:cs="Times New Roman"/>
          <w:color w:val="212529"/>
          <w:sz w:val="24"/>
          <w:szCs w:val="24"/>
          <w:lang w:val="en-GB" w:eastAsia="en-GB"/>
        </w:rPr>
        <w:t xml:space="preserve">g </w:t>
      </w:r>
      <w:r w:rsidRPr="00F35F3A">
        <w:rPr>
          <w:rFonts w:ascii="Times New Roman" w:eastAsia="Times New Roman" w:hAnsi="Times New Roman" w:cs="Times New Roman"/>
          <w:color w:val="212529"/>
          <w:sz w:val="24"/>
          <w:szCs w:val="24"/>
          <w:lang w:val="en-GB" w:eastAsia="en-GB"/>
        </w:rPr>
        <w:t>knowledge and skills amongst professionals, providing training for them to enable themselves and their organisations to grow their internal and external networks to change practice.</w:t>
      </w:r>
      <w:r w:rsidR="006F2155">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 xml:space="preserve">Pulling learning from individuals, communities, </w:t>
      </w:r>
      <w:r w:rsidR="006F2155" w:rsidRPr="00F35F3A">
        <w:rPr>
          <w:rFonts w:ascii="Times New Roman" w:eastAsia="Times New Roman" w:hAnsi="Times New Roman" w:cs="Times New Roman"/>
          <w:color w:val="212529"/>
          <w:sz w:val="24"/>
          <w:szCs w:val="24"/>
          <w:lang w:val="en-GB" w:eastAsia="en-GB"/>
        </w:rPr>
        <w:t>organisations,</w:t>
      </w:r>
      <w:r w:rsidRPr="00F35F3A">
        <w:rPr>
          <w:rFonts w:ascii="Times New Roman" w:eastAsia="Times New Roman" w:hAnsi="Times New Roman" w:cs="Times New Roman"/>
          <w:color w:val="212529"/>
          <w:sz w:val="24"/>
          <w:szCs w:val="24"/>
          <w:lang w:val="en-GB" w:eastAsia="en-GB"/>
        </w:rPr>
        <w:t xml:space="preserve"> and the wider system and sharing it through a range of action learning sets and communities of practice.</w:t>
      </w:r>
      <w:r w:rsidR="006F2155">
        <w:rPr>
          <w:rFonts w:ascii="Times New Roman" w:eastAsia="Times New Roman" w:hAnsi="Times New Roman" w:cs="Times New Roman"/>
          <w:color w:val="212529"/>
          <w:sz w:val="24"/>
          <w:szCs w:val="24"/>
          <w:lang w:val="en-GB" w:eastAsia="en-GB"/>
        </w:rPr>
        <w:t xml:space="preserve"> </w:t>
      </w:r>
      <w:r w:rsidRPr="00F35F3A">
        <w:rPr>
          <w:rFonts w:ascii="Times New Roman" w:eastAsia="Times New Roman" w:hAnsi="Times New Roman" w:cs="Times New Roman"/>
          <w:color w:val="212529"/>
          <w:sz w:val="24"/>
          <w:szCs w:val="24"/>
          <w:lang w:val="en-GB" w:eastAsia="en-GB"/>
        </w:rPr>
        <w:t>Driving change and system transformation at local and national levels</w:t>
      </w:r>
      <w:r w:rsidR="006F2155">
        <w:rPr>
          <w:rFonts w:ascii="Times New Roman" w:eastAsia="Times New Roman" w:hAnsi="Times New Roman" w:cs="Times New Roman"/>
          <w:color w:val="212529"/>
          <w:sz w:val="24"/>
          <w:szCs w:val="24"/>
          <w:lang w:val="en-GB" w:eastAsia="en-GB"/>
        </w:rPr>
        <w:t>”</w:t>
      </w:r>
      <w:r w:rsidRPr="00F35F3A">
        <w:rPr>
          <w:rFonts w:ascii="Times New Roman" w:eastAsia="Times New Roman" w:hAnsi="Times New Roman" w:cs="Times New Roman"/>
          <w:color w:val="212529"/>
          <w:sz w:val="24"/>
          <w:szCs w:val="24"/>
          <w:lang w:val="en-GB" w:eastAsia="en-GB"/>
        </w:rPr>
        <w:t>.</w:t>
      </w:r>
      <w:r w:rsidR="006F2155">
        <w:rPr>
          <w:rFonts w:ascii="Times New Roman" w:eastAsia="Times New Roman" w:hAnsi="Times New Roman" w:cs="Times New Roman"/>
          <w:color w:val="212529"/>
          <w:sz w:val="24"/>
          <w:szCs w:val="24"/>
          <w:lang w:val="en-GB" w:eastAsia="en-GB"/>
        </w:rPr>
        <w:t xml:space="preserve"> (</w:t>
      </w:r>
      <w:hyperlink r:id="rId41" w:history="1">
        <w:r w:rsidR="006F2155" w:rsidRPr="006F2155">
          <w:rPr>
            <w:color w:val="0000FF"/>
            <w:u w:val="single"/>
          </w:rPr>
          <w:t>Adverse Childhood Experiences - Public Health Wales (</w:t>
        </w:r>
        <w:proofErr w:type="spellStart"/>
        <w:proofErr w:type="gramStart"/>
        <w:r w:rsidR="006F2155" w:rsidRPr="006F2155">
          <w:rPr>
            <w:color w:val="0000FF"/>
            <w:u w:val="single"/>
          </w:rPr>
          <w:t>nhs.wales</w:t>
        </w:r>
        <w:proofErr w:type="spellEnd"/>
        <w:proofErr w:type="gramEnd"/>
        <w:r w:rsidR="006F2155" w:rsidRPr="006F2155">
          <w:rPr>
            <w:color w:val="0000FF"/>
            <w:u w:val="single"/>
          </w:rPr>
          <w:t>)</w:t>
        </w:r>
      </w:hyperlink>
    </w:p>
    <w:p w14:paraId="3B8B5E2D" w14:textId="2C95A013" w:rsidR="00F35F3A" w:rsidRPr="00F35F3A" w:rsidRDefault="00F35F3A" w:rsidP="00F35F3A">
      <w:pPr>
        <w:shd w:val="clear" w:color="auto" w:fill="FFFFFF"/>
        <w:spacing w:after="100" w:afterAutospacing="1"/>
        <w:rPr>
          <w:rFonts w:ascii="Times New Roman" w:eastAsia="Times New Roman" w:hAnsi="Times New Roman" w:cs="Times New Roman"/>
          <w:color w:val="212529"/>
          <w:sz w:val="24"/>
          <w:szCs w:val="24"/>
          <w:lang w:val="en-GB" w:eastAsia="en-GB"/>
        </w:rPr>
      </w:pPr>
    </w:p>
    <w:p w14:paraId="4707A797" w14:textId="6CA8A78F" w:rsidR="00F35F3A" w:rsidRPr="00BD4887" w:rsidRDefault="00F35F3A" w:rsidP="00F35F3A">
      <w:pPr>
        <w:spacing w:before="100" w:beforeAutospacing="1" w:after="100" w:afterAutospacing="1"/>
      </w:pPr>
    </w:p>
    <w:p w14:paraId="45FD6EF5" w14:textId="77777777" w:rsidR="00BD4887" w:rsidRPr="00592BBD" w:rsidRDefault="00BD4887" w:rsidP="00BD4887">
      <w:pPr>
        <w:spacing w:before="100" w:beforeAutospacing="1" w:after="100" w:afterAutospacing="1"/>
      </w:pPr>
    </w:p>
    <w:p w14:paraId="38DA661B" w14:textId="77777777" w:rsidR="00BD4887" w:rsidRPr="00592BBD" w:rsidRDefault="00BD4887" w:rsidP="00BD4887">
      <w:pPr>
        <w:spacing w:before="100" w:beforeAutospacing="1" w:after="100" w:afterAutospacing="1"/>
      </w:pPr>
      <w:bookmarkStart w:id="0" w:name="_Hlk73196943"/>
    </w:p>
    <w:bookmarkEnd w:id="0"/>
    <w:p w14:paraId="20C1E724" w14:textId="77777777" w:rsidR="00592BBD" w:rsidRPr="006C29BD" w:rsidRDefault="00592BBD" w:rsidP="006C29BD">
      <w:pPr>
        <w:spacing w:before="100" w:beforeAutospacing="1" w:after="100" w:afterAutospacing="1"/>
        <w:rPr>
          <w:rFonts w:ascii="Times New Roman" w:eastAsia="Times New Roman" w:hAnsi="Times New Roman" w:cs="Times New Roman"/>
          <w:sz w:val="24"/>
          <w:szCs w:val="24"/>
          <w:lang w:val="en-GB" w:eastAsia="en-GB"/>
        </w:rPr>
      </w:pPr>
    </w:p>
    <w:p w14:paraId="0BF7457A" w14:textId="5AA9FFE4" w:rsidR="006C29BD" w:rsidRPr="006C29BD" w:rsidRDefault="006C29BD" w:rsidP="006C29BD">
      <w:pPr>
        <w:spacing w:before="100" w:beforeAutospacing="1" w:after="100" w:afterAutospacing="1"/>
        <w:rPr>
          <w:rFonts w:ascii="Times New Roman" w:eastAsia="Times New Roman" w:hAnsi="Times New Roman" w:cs="Times New Roman"/>
          <w:color w:val="000000"/>
          <w:sz w:val="24"/>
          <w:szCs w:val="24"/>
          <w:lang w:val="en-GB" w:eastAsia="en-GB"/>
        </w:rPr>
      </w:pPr>
      <w:r>
        <w:rPr>
          <w:rFonts w:ascii="Times New Roman" w:eastAsia="Times New Roman" w:hAnsi="Times New Roman" w:cs="Times New Roman"/>
          <w:color w:val="000000"/>
          <w:sz w:val="24"/>
          <w:szCs w:val="24"/>
          <w:lang w:val="en-GB" w:eastAsia="en-GB"/>
        </w:rPr>
        <w:t xml:space="preserve"> </w:t>
      </w:r>
    </w:p>
    <w:p w14:paraId="50049A2F" w14:textId="77777777" w:rsidR="006C29BD" w:rsidRDefault="006C29BD" w:rsidP="003244BC">
      <w:pPr>
        <w:spacing w:before="100" w:beforeAutospacing="1" w:after="100" w:afterAutospacing="1"/>
        <w:rPr>
          <w:rFonts w:ascii="Times New Roman" w:eastAsia="Times New Roman" w:hAnsi="Times New Roman" w:cs="Times New Roman"/>
          <w:color w:val="000000"/>
          <w:sz w:val="24"/>
          <w:szCs w:val="24"/>
          <w:lang w:val="en-GB" w:eastAsia="en-GB"/>
        </w:rPr>
      </w:pPr>
    </w:p>
    <w:p w14:paraId="30AD2A24" w14:textId="77777777" w:rsidR="003244BC" w:rsidRPr="003244BC" w:rsidRDefault="003244BC" w:rsidP="003244BC">
      <w:pPr>
        <w:spacing w:before="100" w:beforeAutospacing="1" w:after="100" w:afterAutospacing="1"/>
        <w:rPr>
          <w:rFonts w:ascii="Times New Roman" w:eastAsia="Times New Roman" w:hAnsi="Times New Roman" w:cs="Times New Roman"/>
          <w:color w:val="000000"/>
          <w:sz w:val="24"/>
          <w:szCs w:val="24"/>
          <w:lang w:val="en-GB" w:eastAsia="en-GB"/>
        </w:rPr>
      </w:pPr>
    </w:p>
    <w:p w14:paraId="75E4F7D7" w14:textId="77777777" w:rsidR="003244BC" w:rsidRPr="003244BC" w:rsidRDefault="003244BC" w:rsidP="003244BC">
      <w:pPr>
        <w:pStyle w:val="NormalWeb"/>
        <w:rPr>
          <w:rFonts w:eastAsia="Times New Roman"/>
          <w:lang w:eastAsia="en-GB"/>
        </w:rPr>
      </w:pPr>
    </w:p>
    <w:p w14:paraId="25E8C82E" w14:textId="044F41CD" w:rsidR="003244BC" w:rsidRPr="003244BC" w:rsidRDefault="003244BC" w:rsidP="003244BC">
      <w:pPr>
        <w:rPr>
          <w:rFonts w:ascii="Times New Roman" w:eastAsia="Times New Roman" w:hAnsi="Times New Roman" w:cs="Times New Roman"/>
          <w:sz w:val="24"/>
          <w:szCs w:val="24"/>
          <w:lang w:eastAsia="en-GB"/>
        </w:rPr>
      </w:pPr>
    </w:p>
    <w:p w14:paraId="34D5F35F" w14:textId="6E545AB5" w:rsidR="006C076D" w:rsidRPr="006C076D" w:rsidRDefault="006C076D" w:rsidP="006C076D">
      <w:pPr>
        <w:pStyle w:val="NormalWeb"/>
        <w:rPr>
          <w:rFonts w:eastAsia="Times New Roman"/>
          <w:lang w:val="en" w:eastAsia="en-GB"/>
        </w:rPr>
      </w:pPr>
      <w:r>
        <w:rPr>
          <w:rFonts w:eastAsia="Times New Roman"/>
          <w:lang w:val="en" w:eastAsia="en-GB"/>
        </w:rPr>
        <w:t xml:space="preserve"> </w:t>
      </w:r>
    </w:p>
    <w:p w14:paraId="769E9DC2" w14:textId="425B5C7C" w:rsidR="006C076D" w:rsidRPr="006C076D" w:rsidRDefault="006C076D" w:rsidP="006C076D"/>
    <w:p w14:paraId="283C6957" w14:textId="7E433008" w:rsidR="0063291C" w:rsidRPr="0063291C" w:rsidRDefault="0063291C" w:rsidP="0063291C">
      <w:pPr>
        <w:tabs>
          <w:tab w:val="left" w:pos="5535"/>
        </w:tabs>
        <w:sectPr w:rsidR="0063291C" w:rsidRPr="0063291C" w:rsidSect="00C46111">
          <w:headerReference w:type="default" r:id="rId42"/>
          <w:headerReference w:type="first" r:id="rId43"/>
          <w:pgSz w:w="15840" w:h="12240" w:orient="landscape" w:code="1"/>
          <w:pgMar w:top="720" w:right="720" w:bottom="576" w:left="720" w:header="432" w:footer="288" w:gutter="0"/>
          <w:cols w:space="720"/>
          <w:titlePg/>
          <w:docGrid w:linePitch="360"/>
        </w:sectPr>
      </w:pPr>
    </w:p>
    <w:p w14:paraId="4903FFFD" w14:textId="51258A6D" w:rsidR="00CC0A8F" w:rsidRPr="00CC0A8F" w:rsidRDefault="00CC0A8F" w:rsidP="00C46111"/>
    <w:tbl>
      <w:tblPr>
        <w:tblW w:w="5000" w:type="pct"/>
        <w:jc w:val="center"/>
        <w:tblLayout w:type="fixed"/>
        <w:tblCellMar>
          <w:left w:w="115" w:type="dxa"/>
          <w:right w:w="115" w:type="dxa"/>
        </w:tblCellMar>
        <w:tblLook w:val="0600" w:firstRow="0" w:lastRow="0" w:firstColumn="0" w:lastColumn="0" w:noHBand="1" w:noVBand="1"/>
        <w:tblDescription w:val="Layout table"/>
      </w:tblPr>
      <w:tblGrid>
        <w:gridCol w:w="3409"/>
        <w:gridCol w:w="372"/>
        <w:gridCol w:w="3383"/>
        <w:gridCol w:w="331"/>
        <w:gridCol w:w="3449"/>
      </w:tblGrid>
      <w:tr w:rsidR="00346FFA" w:rsidRPr="005F0F31" w14:paraId="6791BC29" w14:textId="77777777" w:rsidTr="004642F0">
        <w:trPr>
          <w:trHeight w:val="369"/>
          <w:jc w:val="center"/>
        </w:trPr>
        <w:tc>
          <w:tcPr>
            <w:tcW w:w="4534" w:type="dxa"/>
          </w:tcPr>
          <w:p w14:paraId="72B1C3F8" w14:textId="77777777" w:rsidR="00346FFA" w:rsidRPr="005F0F31" w:rsidRDefault="00346FFA" w:rsidP="00B67824">
            <w:pPr>
              <w:rPr>
                <w:noProof/>
              </w:rPr>
            </w:pPr>
          </w:p>
        </w:tc>
        <w:tc>
          <w:tcPr>
            <w:tcW w:w="416" w:type="dxa"/>
            <w:vMerge w:val="restart"/>
          </w:tcPr>
          <w:p w14:paraId="28B805CB" w14:textId="77777777" w:rsidR="00346FFA" w:rsidRPr="005F0F31" w:rsidRDefault="00346FFA" w:rsidP="00B67824">
            <w:pPr>
              <w:rPr>
                <w:noProof/>
              </w:rPr>
            </w:pPr>
          </w:p>
        </w:tc>
        <w:tc>
          <w:tcPr>
            <w:tcW w:w="4500" w:type="dxa"/>
            <w:vMerge w:val="restart"/>
          </w:tcPr>
          <w:p w14:paraId="36C30A99" w14:textId="77777777" w:rsidR="00346FFA" w:rsidRPr="005F0F31" w:rsidRDefault="00346FFA" w:rsidP="00B67824">
            <w:pPr>
              <w:rPr>
                <w:rFonts w:eastAsia="Century Gothic"/>
                <w:b/>
                <w:noProof/>
                <w:color w:val="FFFFFF"/>
                <w:sz w:val="24"/>
              </w:rPr>
            </w:pPr>
          </w:p>
        </w:tc>
        <w:tc>
          <w:tcPr>
            <w:tcW w:w="360" w:type="dxa"/>
            <w:vMerge w:val="restart"/>
          </w:tcPr>
          <w:p w14:paraId="737A5EDA" w14:textId="77777777" w:rsidR="00346FFA" w:rsidRPr="005F0F31" w:rsidRDefault="00346FFA" w:rsidP="00B67824">
            <w:pPr>
              <w:rPr>
                <w:noProof/>
              </w:rPr>
            </w:pPr>
          </w:p>
        </w:tc>
        <w:tc>
          <w:tcPr>
            <w:tcW w:w="4590" w:type="dxa"/>
          </w:tcPr>
          <w:p w14:paraId="3895D824" w14:textId="77777777" w:rsidR="00346FFA" w:rsidRPr="005F0F31" w:rsidRDefault="00346FFA" w:rsidP="00346FFA">
            <w:pPr>
              <w:pStyle w:val="NoSpacing"/>
            </w:pPr>
          </w:p>
        </w:tc>
      </w:tr>
      <w:tr w:rsidR="004642F0" w:rsidRPr="005F0F31" w14:paraId="031A01E9" w14:textId="77777777" w:rsidTr="001C55B6">
        <w:trPr>
          <w:trHeight w:val="1872"/>
          <w:jc w:val="center"/>
        </w:trPr>
        <w:tc>
          <w:tcPr>
            <w:tcW w:w="4534" w:type="dxa"/>
            <w:vMerge w:val="restart"/>
          </w:tcPr>
          <w:p w14:paraId="617C5462" w14:textId="5C0C9BEF" w:rsidR="004642F0" w:rsidRPr="00990E76" w:rsidRDefault="004642F0" w:rsidP="00990E76"/>
        </w:tc>
        <w:tc>
          <w:tcPr>
            <w:tcW w:w="416" w:type="dxa"/>
            <w:vMerge/>
            <w:tcMar>
              <w:top w:w="29" w:type="dxa"/>
              <w:left w:w="29" w:type="dxa"/>
              <w:bottom w:w="29" w:type="dxa"/>
              <w:right w:w="29" w:type="dxa"/>
            </w:tcMar>
            <w:vAlign w:val="center"/>
          </w:tcPr>
          <w:p w14:paraId="79BE1588" w14:textId="77777777" w:rsidR="004642F0" w:rsidRPr="005F0F31" w:rsidRDefault="004642F0" w:rsidP="00B67824">
            <w:pPr>
              <w:pStyle w:val="NoSpacing"/>
              <w:jc w:val="center"/>
              <w:rPr>
                <w:noProof/>
              </w:rPr>
            </w:pPr>
          </w:p>
        </w:tc>
        <w:tc>
          <w:tcPr>
            <w:tcW w:w="4500" w:type="dxa"/>
            <w:vMerge/>
            <w:vAlign w:val="center"/>
          </w:tcPr>
          <w:p w14:paraId="0C4CEBC2" w14:textId="77777777" w:rsidR="004642F0" w:rsidRPr="005F0F31" w:rsidRDefault="004642F0" w:rsidP="00B67824">
            <w:pPr>
              <w:pStyle w:val="NoSpacing"/>
              <w:jc w:val="center"/>
              <w:rPr>
                <w:noProof/>
              </w:rPr>
            </w:pPr>
          </w:p>
        </w:tc>
        <w:tc>
          <w:tcPr>
            <w:tcW w:w="360" w:type="dxa"/>
            <w:vMerge/>
            <w:vAlign w:val="center"/>
          </w:tcPr>
          <w:p w14:paraId="7DFD33EF" w14:textId="77777777" w:rsidR="004642F0" w:rsidRPr="005F0F31" w:rsidRDefault="004642F0" w:rsidP="00B67824">
            <w:pPr>
              <w:pStyle w:val="NoSpacing"/>
              <w:jc w:val="center"/>
              <w:rPr>
                <w:noProof/>
              </w:rPr>
            </w:pPr>
          </w:p>
        </w:tc>
        <w:tc>
          <w:tcPr>
            <w:tcW w:w="4590" w:type="dxa"/>
            <w:vMerge w:val="restart"/>
          </w:tcPr>
          <w:p w14:paraId="7E75AA7A" w14:textId="22106F8D" w:rsidR="00B67824" w:rsidRPr="00990E76" w:rsidRDefault="00B67824" w:rsidP="004C4BC8">
            <w:pPr>
              <w:pStyle w:val="Heading1"/>
            </w:pPr>
          </w:p>
        </w:tc>
      </w:tr>
      <w:tr w:rsidR="004642F0" w:rsidRPr="005F0F31" w14:paraId="0BBACBD2" w14:textId="77777777" w:rsidTr="004642F0">
        <w:trPr>
          <w:trHeight w:val="432"/>
          <w:jc w:val="center"/>
        </w:trPr>
        <w:tc>
          <w:tcPr>
            <w:tcW w:w="4534" w:type="dxa"/>
            <w:vMerge/>
          </w:tcPr>
          <w:p w14:paraId="17C7F73A" w14:textId="77777777" w:rsidR="004642F0" w:rsidRPr="005F0F31" w:rsidRDefault="004642F0" w:rsidP="00B67824">
            <w:pPr>
              <w:rPr>
                <w:noProof/>
              </w:rPr>
            </w:pPr>
          </w:p>
        </w:tc>
        <w:tc>
          <w:tcPr>
            <w:tcW w:w="416" w:type="dxa"/>
            <w:vMerge/>
          </w:tcPr>
          <w:p w14:paraId="6D642CA9" w14:textId="77777777" w:rsidR="004642F0" w:rsidRPr="005F0F31" w:rsidRDefault="004642F0" w:rsidP="00B67824">
            <w:pPr>
              <w:rPr>
                <w:noProof/>
              </w:rPr>
            </w:pPr>
          </w:p>
        </w:tc>
        <w:tc>
          <w:tcPr>
            <w:tcW w:w="4500" w:type="dxa"/>
          </w:tcPr>
          <w:p w14:paraId="37122FE7" w14:textId="77777777" w:rsidR="004642F0" w:rsidRPr="005F0F31" w:rsidRDefault="004642F0" w:rsidP="00C46111">
            <w:pPr>
              <w:rPr>
                <w:noProof/>
              </w:rPr>
            </w:pPr>
          </w:p>
        </w:tc>
        <w:tc>
          <w:tcPr>
            <w:tcW w:w="360" w:type="dxa"/>
            <w:vMerge/>
          </w:tcPr>
          <w:p w14:paraId="4FC488F5" w14:textId="77777777" w:rsidR="004642F0" w:rsidRPr="005F0F31" w:rsidRDefault="004642F0" w:rsidP="00B67824">
            <w:pPr>
              <w:rPr>
                <w:noProof/>
              </w:rPr>
            </w:pPr>
          </w:p>
        </w:tc>
        <w:tc>
          <w:tcPr>
            <w:tcW w:w="4590" w:type="dxa"/>
            <w:vMerge/>
          </w:tcPr>
          <w:p w14:paraId="41C70941" w14:textId="77777777" w:rsidR="004642F0" w:rsidRPr="005F0F31" w:rsidRDefault="004642F0" w:rsidP="004642F0">
            <w:pPr>
              <w:rPr>
                <w:sz w:val="21"/>
              </w:rPr>
            </w:pPr>
          </w:p>
        </w:tc>
      </w:tr>
      <w:tr w:rsidR="004642F0" w:rsidRPr="005F0F31" w14:paraId="60762D48" w14:textId="77777777" w:rsidTr="004642F0">
        <w:trPr>
          <w:trHeight w:val="4032"/>
          <w:jc w:val="center"/>
        </w:trPr>
        <w:tc>
          <w:tcPr>
            <w:tcW w:w="4534" w:type="dxa"/>
            <w:vMerge/>
          </w:tcPr>
          <w:p w14:paraId="1829FC87" w14:textId="77777777" w:rsidR="004642F0" w:rsidRPr="005F0F31" w:rsidRDefault="004642F0" w:rsidP="00B67824">
            <w:pPr>
              <w:rPr>
                <w:noProof/>
              </w:rPr>
            </w:pPr>
          </w:p>
        </w:tc>
        <w:tc>
          <w:tcPr>
            <w:tcW w:w="416" w:type="dxa"/>
            <w:vMerge/>
          </w:tcPr>
          <w:p w14:paraId="1DC9743A" w14:textId="77777777" w:rsidR="004642F0" w:rsidRPr="005F0F31" w:rsidRDefault="004642F0" w:rsidP="00B67824">
            <w:pPr>
              <w:rPr>
                <w:noProof/>
              </w:rPr>
            </w:pPr>
          </w:p>
        </w:tc>
        <w:tc>
          <w:tcPr>
            <w:tcW w:w="4500" w:type="dxa"/>
          </w:tcPr>
          <w:p w14:paraId="547C9CDA" w14:textId="77777777" w:rsidR="004642F0" w:rsidRPr="005F0F31" w:rsidRDefault="004642F0" w:rsidP="00C46111">
            <w:pPr>
              <w:rPr>
                <w:noProof/>
              </w:rPr>
            </w:pPr>
          </w:p>
        </w:tc>
        <w:tc>
          <w:tcPr>
            <w:tcW w:w="360" w:type="dxa"/>
            <w:vMerge/>
          </w:tcPr>
          <w:p w14:paraId="4B9A317C" w14:textId="77777777" w:rsidR="004642F0" w:rsidRPr="005F0F31" w:rsidRDefault="004642F0" w:rsidP="00B67824">
            <w:pPr>
              <w:rPr>
                <w:noProof/>
              </w:rPr>
            </w:pPr>
          </w:p>
        </w:tc>
        <w:tc>
          <w:tcPr>
            <w:tcW w:w="4590" w:type="dxa"/>
            <w:vMerge/>
          </w:tcPr>
          <w:p w14:paraId="7569372A" w14:textId="77777777" w:rsidR="004642F0" w:rsidRPr="005F0F31" w:rsidRDefault="004642F0" w:rsidP="004642F0">
            <w:pPr>
              <w:rPr>
                <w:sz w:val="21"/>
              </w:rPr>
            </w:pPr>
          </w:p>
        </w:tc>
      </w:tr>
    </w:tbl>
    <w:p w14:paraId="47D17AE6" w14:textId="77777777" w:rsidR="004C4BC8" w:rsidRPr="00990E76" w:rsidRDefault="004C4BC8" w:rsidP="00C46111"/>
    <w:sectPr w:rsidR="004C4BC8" w:rsidRPr="00990E76" w:rsidSect="00C57A70">
      <w:pgSz w:w="12240" w:h="15840" w:code="1"/>
      <w:pgMar w:top="720" w:right="576" w:bottom="720" w:left="720" w:header="432" w:footer="288" w:gutter="0"/>
      <w:cols w:space="720"/>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1117D8C8" w14:textId="77777777" w:rsidR="004C4BC8" w:rsidRDefault="004C4BC8" w:rsidP="00D210FA">
      <w:pPr>
        <w:spacing w:after="0"/>
      </w:pPr>
      <w:r>
        <w:separator/>
      </w:r>
    </w:p>
  </w:endnote>
  <w:endnote w:type="continuationSeparator" w:id="0">
    <w:p w14:paraId="7E08B57C" w14:textId="77777777" w:rsidR="004C4BC8" w:rsidRDefault="004C4BC8" w:rsidP="00D210FA">
      <w:pPr>
        <w:spacing w:after="0"/>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entury Schoolbook">
    <w:panose1 w:val="02040604050505020304"/>
    <w:charset w:val="00"/>
    <w:family w:val="roman"/>
    <w:pitch w:val="variable"/>
    <w:sig w:usb0="00000287" w:usb1="00000000" w:usb2="00000000" w:usb3="00000000" w:csb0="0000009F" w:csb1="00000000"/>
  </w:font>
  <w:font w:name="MS Gothic">
    <w:altName w:val="ＭＳ ゴシック"/>
    <w:panose1 w:val="020B0609070205080204"/>
    <w:charset w:val="80"/>
    <w:family w:val="modern"/>
    <w:pitch w:val="fixed"/>
    <w:sig w:usb0="E00002FF" w:usb1="6AC7FDFB" w:usb2="08000012" w:usb3="00000000" w:csb0="0002009F" w:csb1="00000000"/>
  </w:font>
  <w:font w:name="Arial">
    <w:panose1 w:val="020B0604020202020204"/>
    <w:charset w:val="00"/>
    <w:family w:val="swiss"/>
    <w:pitch w:val="variable"/>
    <w:sig w:usb0="E0002EFF" w:usb1="C000785B" w:usb2="00000009" w:usb3="00000000" w:csb0="000001FF" w:csb1="00000000"/>
  </w:font>
  <w:font w:name="Century Gothic">
    <w:panose1 w:val="020B0502020202020204"/>
    <w:charset w:val="00"/>
    <w:family w:val="swiss"/>
    <w:pitch w:val="variable"/>
    <w:sig w:usb0="00000287" w:usb1="00000000" w:usb2="00000000" w:usb3="00000000" w:csb0="0000009F" w:csb1="00000000"/>
  </w:font>
  <w:font w:name="Open Sans">
    <w:charset w:val="00"/>
    <w:family w:val="swiss"/>
    <w:pitch w:val="variable"/>
    <w:sig w:usb0="E00002EF" w:usb1="4000205B" w:usb2="00000028" w:usb3="00000000" w:csb0="0000019F" w:csb1="00000000"/>
  </w:font>
  <w:font w:name="Helvetica">
    <w:panose1 w:val="020B0604020202020204"/>
    <w:charset w:val="00"/>
    <w:family w:val="swiss"/>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MS Mincho">
    <w:altName w:val="ＭＳ 明朝"/>
    <w:panose1 w:val="02020609040205080304"/>
    <w:charset w:val="80"/>
    <w:family w:val="modern"/>
    <w:pitch w:val="fixed"/>
    <w:sig w:usb0="E00002FF" w:usb1="6AC7FDFB" w:usb2="08000012" w:usb3="00000000" w:csb0="0002009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0858E222" w14:textId="77777777" w:rsidR="004C4BC8" w:rsidRDefault="004C4BC8" w:rsidP="00D210FA">
      <w:pPr>
        <w:spacing w:after="0"/>
      </w:pPr>
      <w:r>
        <w:separator/>
      </w:r>
    </w:p>
  </w:footnote>
  <w:footnote w:type="continuationSeparator" w:id="0">
    <w:p w14:paraId="612EF341" w14:textId="77777777" w:rsidR="004C4BC8" w:rsidRDefault="004C4BC8" w:rsidP="00D210FA">
      <w:pPr>
        <w:spacing w:after="0"/>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128F2DBA" w14:textId="77777777" w:rsidR="00CC0A8F" w:rsidRDefault="00346FFA">
    <w:pPr>
      <w:pStyle w:val="Header"/>
    </w:pPr>
    <w:r>
      <w:rPr>
        <w:noProof/>
      </w:rPr>
      <mc:AlternateContent>
        <mc:Choice Requires="wpg">
          <w:drawing>
            <wp:anchor distT="0" distB="0" distL="114300" distR="114300" simplePos="0" relativeHeight="251669504" behindDoc="1" locked="0" layoutInCell="1" allowOverlap="1" wp14:anchorId="542DAF5F" wp14:editId="77ADA0CE">
              <wp:simplePos x="0" y="0"/>
              <wp:positionH relativeFrom="page">
                <wp:align>center</wp:align>
              </wp:positionH>
              <wp:positionV relativeFrom="page">
                <wp:align>center</wp:align>
              </wp:positionV>
              <wp:extent cx="9582912" cy="7315200"/>
              <wp:effectExtent l="0" t="0" r="0" b="1270"/>
              <wp:wrapNone/>
              <wp:docPr id="63" name="Group 63">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2912" cy="7315200"/>
                        <a:chOff x="0" y="0"/>
                        <a:chExt cx="9584575" cy="7311044"/>
                      </a:xfrm>
                    </wpg:grpSpPr>
                    <wps:wsp>
                      <wps:cNvPr id="45" name="Rectangle 45" descr="Inside image top left"/>
                      <wps:cNvSpPr>
                        <a:spLocks noChangeAspect="1"/>
                      </wps:cNvSpPr>
                      <wps:spPr>
                        <a:xfrm>
                          <a:off x="0" y="0"/>
                          <a:ext cx="3108960" cy="2410640"/>
                        </a:xfrm>
                        <a:prstGeom prst="rect">
                          <a:avLst/>
                        </a:prstGeom>
                        <a:blipFill dpi="0" rotWithShape="0">
                          <a:blip r:embed="rId1"/>
                          <a:srcRect/>
                          <a:stretch>
                            <a:fillRect l="-765" t="-3605" r="-16421" b="-72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2E12233E" w14:textId="77777777" w:rsidR="00CC0A8F" w:rsidRDefault="00CC0A8F" w:rsidP="00CC0A8F">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grpSp>
                      <wpg:cNvPr id="47" name="Group 1"/>
                      <wpg:cNvGrpSpPr/>
                      <wpg:grpSpPr>
                        <a:xfrm rot="10800000">
                          <a:off x="0" y="2477193"/>
                          <a:ext cx="3108960" cy="137160"/>
                          <a:chOff x="0" y="2433178"/>
                          <a:chExt cx="3047999" cy="986297"/>
                        </a:xfrm>
                      </wpg:grpSpPr>
                      <wps:wsp>
                        <wps:cNvPr id="48" name="Rectangle 48"/>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9" name="Rectangle 49"/>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0" name="Rectangle 50"/>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5" name="Group 55"/>
                      <wpg:cNvGrpSpPr/>
                      <wpg:grpSpPr>
                        <a:xfrm rot="10800000">
                          <a:off x="6475615" y="2394066"/>
                          <a:ext cx="3108960" cy="137160"/>
                          <a:chOff x="0" y="2433178"/>
                          <a:chExt cx="3047999" cy="986297"/>
                        </a:xfrm>
                      </wpg:grpSpPr>
                      <wps:wsp>
                        <wps:cNvPr id="56" name="Rectangle 56"/>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7" name="Rectangle 57"/>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9" name="Rectangle 59"/>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51" name="Group 1"/>
                      <wpg:cNvGrpSpPr/>
                      <wpg:grpSpPr>
                        <a:xfrm rot="10800000">
                          <a:off x="3241964" y="4148051"/>
                          <a:ext cx="3108960" cy="137160"/>
                          <a:chOff x="0" y="2433178"/>
                          <a:chExt cx="3047999" cy="986297"/>
                        </a:xfrm>
                      </wpg:grpSpPr>
                      <wps:wsp>
                        <wps:cNvPr id="52" name="Rectangle 52"/>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3" name="Rectangle 53"/>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54" name="Rectangle 54"/>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46" name="Rectangle 46" descr="Center image inside"/>
                      <wps:cNvSpPr>
                        <a:spLocks noChangeAspect="1"/>
                      </wps:cNvSpPr>
                      <wps:spPr>
                        <a:xfrm rot="10800000">
                          <a:off x="3241964" y="4339244"/>
                          <a:ext cx="3105578" cy="2971800"/>
                        </a:xfrm>
                        <a:prstGeom prst="rect">
                          <a:avLst/>
                        </a:prstGeom>
                        <a:blipFill dpi="0" rotWithShape="0">
                          <a:blip r:embed="rId2"/>
                          <a:srcRect/>
                          <a:stretch>
                            <a:fillRect l="-4167" t="-12" r="-22641" b="44"/>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542DAF5F" id="Group 63" o:spid="_x0000_s1026" alt="&quot;&quot;" style="position:absolute;margin-left:0;margin-top:0;width:754.55pt;height:8in;z-index:-251646976;mso-width-percent:953;mso-height-percent:941;mso-position-horizontal:center;mso-position-horizontal-relative:page;mso-position-vertical:center;mso-position-vertical-relative:page;mso-width-percent:953;mso-height-percent:941" coordsize="95845,73110" o:gfxdata="UEsDBBQABgAIAAAAIQB2s/HBEQEAAEgCAAATAAAAW0NvbnRlbnRfVHlwZXNdLnhtbJSSTU7DMBCF&#10;90jcwfIWJQ5dIISSdEHKEhAqBxjZk8QQ/8hjQnt7nLSVoKKVurRnvjfvjV0uN2ZgIwbSzlb8Ni84&#10;Qyud0rar+Pv6KbvnjCJYBYOzWPEtEl/W11fleuuRWKItVbyP0T8IQbJHA5Q7jzZVWhcMxHQMnfAg&#10;P6FDsSiKOyGdjWhjFicNXpcNtvA1RLbapOudkw+PHWePu8ZpVsW1mQTmgjjBXIwEHOhoDHg/aAkx&#10;LUSMVh2FyfZB8kTOPdRrTzcpLf/f1FT5m+P3gD33kl4gaIXsFUJ8BpPSChVI4MI1TubnNSaThjLX&#10;tlpi3gRazdTB0ylt5b5twPFS8SZhbzge1MX8D+ofAAAA//8DAFBLAwQUAAYACAAAACEAOP0h/9YA&#10;AACUAQAACwAAAF9yZWxzLy5yZWxzpJDBasMwDIbvg72D0X1xmsMYo04vo9Br6R7A2IpjGltGMtn6&#10;9jODwTJ621G/0PeJf3/4TItakSVSNrDrelCYHfmYg4H3y/HpBZRUm71dKKOBGwocxseH/RkXW9uR&#10;zLGIapQsBuZay6vW4mZMVjoqmNtmIk62tpGDLtZdbUA99P2z5t8MGDdMdfIG+OQHUJdbaeY/7BQd&#10;k9BUO0dJ0zRFd4+qPX3kM66NYjlgNeBZvkPGtWvPgb7v3f3TG9iWOboj24Rv5LZ+HKhlP3q96XL8&#10;AgAA//8DAFBLAwQUAAYACAAAACEAe5hlIdkFAADpMQAADgAAAGRycy9lMm9Eb2MueG1s7Ftbb9s2&#10;FH4fsP8g6D217raMOkWQrkWBoCvaDn1mZMoWJokaycTOfn2/Q0ryLekcr826VnlQJF4OyY/nfOQh&#10;j5+/WFelc8ulKkQ9c/1nnuvwOhPzol7M3D8+vjqbuI7SrJ6zUtR85t5x5b44//WX56tmygOxFOWc&#10;SwdCajVdNTN3qXUzHY1UtuQVU89Ew2tk5kJWTONTLkZzyVaQXpWjwPOS0UrIeSNFxpVC6kub6Z4b&#10;+XnOM/17niuunXLmom/aPKV5XtNzdP6cTReSNcsia7vBTuhFxYoajfaiXjLNnBtZHIiqikwKJXL9&#10;LBPVSOR5kXEzBozG9/ZG81qKm8aMZTFdLZoeJkC7h9PJYrO3t++kU8xnbhK6Ts0qzJFp1sE3wFk1&#10;iynKvJbNh+adbBMW9ovGu85lRf8xEmdtYL3rYeVr7WRITONJkPqB62TIG4d+jImzwGdLzM5BvWz5&#10;26ZmFI/jvqbvRRHVHHUNj6h/fXdWDZRIbXBS/w6nD0vWcAO/IgxanCJ0x+L0HtrF6kXJHUqbc5VB&#10;sd7Uqphzp6jYgjtaNE7Jc22RNFIIRgJMNVci+1M5tbhcQgi/UA3EwYTM+GgkaNIWpg/VVjsG79D3&#10;JmkCbSe8g8j3ksjg3aPGpo1U+jUXlUMvM1eiaaO+7PZKaQtwV4Q6e10WzauiLJ15A5WGZCn0p0Iv&#10;DUKU0BVqVRQ47CnoPYZslf+lyG4qXmtrzZKXTINK1LJoFJqZ8uqaQznlm7kBBrjJjHBHH/GuJdfZ&#10;kl5z9I7Syc7PxgnmA8M6CxMPb+jNmZ9Ege86sPmzcTBpdaivD2S6IZKwsqZnLWjIFgxKga5182De&#10;9F3Jben3PIcJQdMDA4QhL35ZSueWoTssyzA+32YtGZTDJMce/rqOEN1RDaPaZQ2Bm0G1slsBXcld&#10;2baXFgRTlRvu6ztmZ+iBjtnKfQ3Tsqh1X7kqaiHvG1mJUbUt2/IdSBYaQkmvr9coQq/XYn4HG4Lq&#10;GBVSTfaqgPZdMaXfMQnWhV5hJUHuUsi/XWcFVp656q8bJrnrlDAsUIkfQZcdbT5ADQHp4nbO9XZO&#10;fVNdCswAJh6tmVcqr8vuNZei+oQF5IJaRRarM7Q9czMtu49LjW9kYQnK+MWFeQd1N0xf1R+ajIQT&#10;YGQtH9efmGxak9Jgv7eioxA23bMsW5Zq1uLiRou8MGa3wamFEnRmSdiQXM/HHReNOy6ynG2m4xjK&#10;trMAniAltMqxw+BBNB77qVkB2LTj8R1e8cOxD47B3LLpHo0HURj6Y2NklNeReehF4zRNLS2lkyRI&#10;x632WFL7L7gcu5MDLjcdp4loCbhV3y8y8M6QO7zSSZQGyYPjfTQLK1EWc+IkwvxeWw46PtkuObBZ&#10;/rXYbKCwrc3BIynsKbZmIJcDc07JJo42Z9phgtlcx2ydtnisN+o4jSNslWlvdQ+JfQOj7na8O+Y/&#10;GPVg1N/BvuQJjDrG5mvfqJH2GKMOvCT0sOt/2KixUpPRP4VR6/WwSnduw7fxOYZV+tRVerMF/4LT&#10;EcOltgZpnQ58G2P854Oih72OJBrHiQ/BtOyGaeQlCQn9kX2PGJ7BAa+ZUR+9WQEzPrhNGXwPHOr8&#10;SCcpA6udympkT9/8WDjuj2I2x8JIe8w2ZfA91M92PDoY9fdt1PccKMSPO1AYfI+f6r5jMOhTDfo4&#10;3wNO+rbv8RUuPELckKZJZLbSkR9NvNgI/aFdD9zFH7ge5lRicD2GS9zDS9yB1E4ltadxPfrInS3X&#10;o43eOfIWc3A9BtdjCMc4OhzjKc4TsCM5WKPNVeDRa/TgegyuxxBfdUR81a7r8QTGHd1z9k9pbQzp&#10;JeIFERVtY0gLE1C6d5BoIoBOjyB9+CJmxxsKwzSwAbc73lAcI7jLBpfi1hQhZNS5/3dwqXF+jgsu&#10;jfwER70UXUohzRRbGgRJBL8UsaV9dPIQWWpCXq1eDLe831c4qaE7/J7AGG372wf6wcL2t3ECN7/Q&#10;OP8MAAD//wMAUEsDBAoAAAAAAAAAIQDaCMQdQi8AAEIvAAAVAAAAZHJzL21lZGlhL2ltYWdlMS5q&#10;cGVn/9j/4AAQSkZJRgABAQAAAQABAAD/4AAITlhQTABx/9sAQwAIBgYHBgUIBwcHCQkICgwUDQwL&#10;CwwZEhMPFB0aHx4dGhwcICQuJyAiLCMcHCg3KSwwMTQ0NB8nOT04MjwuMzQy/9sAQwEJCQkMCwwY&#10;DQ0YMiEcITIyMjIyMjIyMjIyMjIyMjIyMjIyMjIyMjIyMjIyMjIyMjIyMjIyMjIyMjIyMjIyMjIy&#10;/8AAEQgBQwGfAwEiAAIRAQMRAf/EABwAAAEFAQEBAAAAAAAAAAAAAAACAwQFBgEHCP/EAD4QAAIC&#10;AgEDAgQDBgQEBQUAAAABAgMEESEFEjEGQRMiUWEHFHEVIzJCgaFSkbHBJENicjNjotHhFiU1kvD/&#10;xAAbAQACAwEBAQAAAAAAAAAAAAAAAQIDBAUGB//EADARAAICAQQBAwMCBgIDAAAAAAABAgMRBBIh&#10;MRMFMkEiUWFx8BQ0gZGhsSPBJOHx/9oADAMBAAIRAxEAPwDxEABES86AAMAAAAAOnDoADOHWcAAB&#10;HTugGc0KjEEh6uDYhpHa4bZMqqCmonU1eOCLZdGIuqncRN9famWFNXCGcuOosrzyXbeDO5K0yIyX&#10;l8SZDLUZZdnAABkAOHTgAApCToAO+wMSmKJAJOM6/IAIQxItiBAAAAgAAAAAAAAAAAAAAAAAAAAO&#10;gAAAAAAAAAABxgdOAB0EADA6AAAAABoAA6Gg0AwBI7o6kIMAkKUTqQ7CvYEkhNdbbJ1NLfsFFHPg&#10;tMfH8cEWy6EBqujwTqadEivH+xLrxyts0RgNQr1Ers56TLmyHZEoOpT1sS5CfCM/ly3NkQevlubG&#10;C5GGT5OgcOjIgGgAAAEB0BnUK2IFJjQmdOHdnBiEtCGOMQxAcAAEAAAAAAAAAAAAAAAAAHQAAAAA&#10;AAAAAAAAAA4dOAAo4GgADoAhWgHg5o6kd0KSAeBKR3QtRFdoDwI7TqiOKI4obEPA3CGybTTvQmur&#10;xwWWNRtrgGyyMReNj+OC0po8cHKKdLwT6qyps1RjgK6fsSYV6FQiOpaRBssIOUtRZlOpz5ZqM6Wo&#10;sx/U57b5JwRRc8IpbHuTECpeRJcYWB04dAAAAAYAAAAbFISdQITFIAAkI4xLFiWhAIAGAgAAAAAD&#10;oABwDoABwDoAAAAAAAAAAAAAAAAAAHDpwAFAAIBikdRxCkAzqQtCYocSESSOpClEEh2MQJJBGA7C&#10;HJ2MR2EeSOSaQ9TVtrgtcarWuCHjw5Ra0JLRFsuhElV16XgkwWhuHgdiQLh+B2b1FiYsRfPUGIZU&#10;9Rt4ZkM+e5M0nUbN7M3kx75MtijPamytYklSpevAh0ssMrgxn2AcdTEOLQEXFo4d9g0wAA0cOnBA&#10;Bw6znuMQtHRCFIkI6cZ0GADbOCmcEAaAA0xAAClXJ+wfDl9B4ASB1po4IAAAAAAAAAAAAAAAAAAA&#10;ADjA6AAK0d0B3QEgSFJHELSENCoocijkUOpATSBRHYRExQ7FEWTSFIdrXIjWhcP4hEyfR5RY1S8F&#10;ZU/BPqfgiy2JYwlwPx8EWrwiXEiywcXCImVbpMkyfylblNvaCKGU+ZPubK11d0vBY3QbkchQXpE4&#10;UuTIKxt+wPE37FpGn7DioQpLBpWlTKV4f2G54X2L/wDLrfg68VP2KHNojPRrBmnhP6CXgy+hqIYP&#10;d7EiPTU1/CLzYMFmlwYuWJKL8HPyr14NjZ0nafykK7prj7DV6ZldeDLyoa9hmUGmaGzD17EOzE+x&#10;qh9RnnLaVWmdRO/KfYTLEa9i3xMSmmRDjH3Q17HVQ37EME8MjaOdr2WMMXfsPw6e5SXA9rEVleNK&#10;x6SLfD6NOzXH9i66X0Z2Sj8v9jbdN6FGMYtx/sWwq+5FywYin043FPt/sF3p/sjvt/sepQ6VFR/h&#10;IuZ02PY12l3jRFSPHMvpjr3wVNlLg/B6R1fp6j3cGMz8ftk+CqdWC5IpQHJwabE9hmaYsCQHFU2d&#10;+C/oPaxDQC3W17CGmhYAAABAAAAAAAcAB1ACR1IRM6kORRyKHIoGSSFwQ4kcghxIiWJHYodihMUP&#10;RiIkjiidiuRxR4CK5AkSKl4LCleCBU0tEqFqXuRZOLLKuSSH42FbG4kVTbaFgsTLBLuRGvq3snY8&#10;O5CraNoS7LIcszltHI2oaLTJrS2QJaTNUejp1RWBK4HYaGWOwZGfRch+MUPQrTGoEit6aMFhNxyi&#10;TRjp64LCrET9hjFmnot8dKWjJOTObqI4GVgKUfBFyOlpp/KaOqpNCrMda8FKsaZypmBy+ldu9L+x&#10;T3YTi2tHomVixafBQ5eEk3wdnRW7uDnanKRkPyvPgU8NNeC5sxkn4CGPv2O/CKaMtEnKRQSwfsCw&#10;fsaJ4q+gn8sk/Bmshhnepp3RKerD58Fph9P75r5SRDHSfguum4yc1wVxRXbThFj0jpcYpPt/sarG&#10;w1GK4I/TqEorgvKopIuRzZ9kf8skvBXZtCUXwXdk1GJRdSyowi+SSCC5MZ1utJSMF1GtdzNl1nNj&#10;NtbMdmT75slKPBuhDgpJ0ty8BHGbfgnqnufgm42F3tcGWaUSfiyV1WE5a4JMenNrx/Y0mL0xaXBP&#10;j01a8GaVyRJadPsxFvTnr+EgXYLW+Df39PST4KrIwFzwUO7JetGmuDEzolD2Y000abIwFzwVGRhu&#10;O9IcbEzPbpZQ6K8BUoOLElhkawAAACHtC0jqQpIWS1IFEcijiOpkSaHYi0xhSOqYh5JUWPRkiHGz&#10;Qv4g8D3EvvWhPeR1Ns7seA3EiNrXuOxuZEjtvSTY9XBtoTGmyfTJyaLfErba4K3Dpba4NFhUaS4K&#10;2y+KJ2LVqKFXpRTJNMEokTMlpMS7La/cU2W/JVyfzE/Kn5KyUvmNKfB1auhQ5WxnYuD5FLouRNrH&#10;okatkiJhtLETKLO3RdYVu9cmejLWizwbdNcmOa4MepjlGsx+UiU69orsOzaRbVtOJjfZw7FhlZlU&#10;6TKPMhrfBqcmvaZn8+vSZp01rjJGa2ClEzt+t+BNXa2cy3psi1Xan5PX6e3dAwaeG2wsnFaGpJbC&#10;Nm4iZS5Cbyz1WmjwOQ0mXPTpLuWig7tMtumWfOitLkNRTmOTbYMvlRawn8pRYdmorkslalHyWHAt&#10;hhncu/ti+TF9c6h2qSTL/qWT21s8663mOU5ckkFUSpzsxyk+SqlPvlyJyLm5eRFT3IUpmyJYY1Xc&#10;1svcOiK1wVGLJLRc41q45OddNs1Rxgu8euKSJahHRW0W+NMlqcmjC22x4Qm+tPZV308vgtnCUhEs&#10;OU/YsjW2aYTikZu7H3vgrMjD2nwa+3p0voVuRhyj5iDraHOUZIwuZhOO2kVc4uL5RtsvD2nwZvOx&#10;HBtpE4S+Gci+vDyirA61piS0yE9RO6HVEHEryacDWhI64CO0AwJOo72i4RJCwCTHIwY5CsfjWgyP&#10;aNQhwOKsd7UhcIoBpCa6eSZVRrXAqmveidXVwQbLYxF4temi/wAVcIp6Y6Za409aIF3wWcXqJW58&#10;npk+L3Eg5sdpjRKvszeVPlkFy5JmbFpsrXLRcujpweEPdw5XLkid47VPkH0WKfJZVskQZDqkSoMx&#10;2F6Y+TMSWpETXA/jvUjHLoz3co1GDPhF3RPgzuDPhF1jz4MM+ziWrkl3PcSh6gvJdWS+UpM+XknT&#10;7jNLoyufxJlSp6sLXPfLKZv5z1ujzsMMHiws65/KL7+SHXPSF/E+5bJnp9K8xJDkTun2dtiKn4hN&#10;wrPnRFPk1TWYs22Fd8i5LD43y+TP4l2oosfifIWJnA1EeSF1fI1VLk866pa5Tkbbq9m62YLqW3Jk&#10;m+CiCwUts9zF1T0R7XqYRnozyZYpFvTdotMa/bXJnabOSzx7taKJQyXRmajGuSS2yypyIy44MrXk&#10;vhJlph2uUlyTroXySeWanHjGeixqxov2KzA9i/x48GpVRSM05SQy8CMl4K7M6SnF6iaaEFoLKYzj&#10;4ITqTK1fJHmXUenOvfymV6hjeeD1vqfT4zg2kef9awXVKT0Y5046LvJvXJ57lU9k2Ri3z6+WVElq&#10;RFGaS5LhLgWo7PWs78OcOdbdUeyX1Rg+s+msvo1jc051f4tGCrWVWvCfJrwULgIdZKUdnXVs1ZDB&#10;XyjoIkqdTG1S/oSRBoVXLQ/GQ1Gp7RJrplLhIYznkkUVt+w5Vhzk/BY0YUo+YDfA0snKKuPBKSSX&#10;gchS1wkOwx27NWrtRTKSSyy+KI8ZaZMos5XJKr6bjP8AnJdXTKV/DJGN62pFmPuKofdEbyq9xfBP&#10;rwnBfKxN+JbKPERx1tT+RReGY7Pq5ZR3LtkbDM6bkTlrsfJm+p4F+I92Qai/c2V31z4izdCaaKxy&#10;0LqnyhibO1S5LJdAp/UW9MibU/BW0SLGl7MdjN0XwTPYcpepDO+BdT+YysotfBoMKXCLrHlwigw5&#10;cIuqJfKjFYuTkWdkyyeolHnz4ZZ2z1Eo8+fDL9LDdIxWvCKHNfLKh/xlnly8lXJ8s9hpoYgcyuWb&#10;BxT0gdmvcZctDUrCu7hnpdJPCJfxSfgz+ZFErNyLbBfgpjLk2zs4NTiW8ItIz/dlFiS5RcVP5C+J&#10;x9RLkrOqv5GYrqC+Zmy6nJNMyGf7kmZUzN5HEmMKQ/lP5mRo+TPLseSXVLRNrsZX1+SXUyOTRWsl&#10;pRLbWy5w7NNclFSydVc460xqw6FdWUbTAyYrXJpcTIi0uUeaUZs4NcsuMTrEoNJyZdGxMhbo2+j0&#10;aFkWuGddiMtidaU0k5FtXmRsW0yxPJz56eUXySr9TizJ9bw42Vy45NI7dxK3Pj3wYnHJVtweQdXo&#10;dc5LRnbFqTN36ixdSk9GHvjqbRkthtYpH0b/APVODKfb8RDmXXidZw5R+WW0eOKWntMvuhddtwsi&#10;MJzbrf3PLWaRxW6D5R1ZaVJZiyl690uXR+oyqa/dye4sjRgnX3I3HrXEh1LpCyqtOUPmTRg8e+Pw&#10;UpM9B6dON+nbl7kZWsMauajLQumvvkuOCv6hb+++V+5M6dlL5YSepPx9yceVjAoxTeWydZjxph3S&#10;J3T4Uqv4kkm/YY6z3VYNblFxcltb9yNgX7xlHu5FGM921LkhdhI0mIlfkwqqrTk39DUQ6FGNfda0&#10;m/Yzno62L621YuVB6NJ1zqX5eptSLY9ZZl+cIreprF6biysT3JexlM3qebfB5NVf7mK5aI3WOryy&#10;oTi5cFn0GKzOgzwItO61NQT9ym1wxz0X1trnJSQ9Q3wkm1wWeF6q1YlbFqP1Kzr3pnqPpx0LPrUV&#10;em62ntPRTp8Gd6ema4RZHU2d5PVsXP8AjVKymzuiyfR1TserFs8y6H1aeBkxhJt1Semm/Bue5Tgp&#10;xfDW0cfU6XxSx8M3VSjbHo1FNmLlR41s5m9FozsaVNsE01wzLRunVPcZNF507rjhqF3K+pjcJwe6&#10;LFKqUeYnmnqT09kdDympJyok/lnopanye+5mFh9bwJU2KM4yWv0PG/UXpzI9P5zhJOVEn8ln+x2N&#10;HrvMtk/d/slCzc/yR6JeCzpfBUY7LKqRfM6EZ8E3u40O0v5iIpEih8mdootkXeI/Bc0y4KHFl4LW&#10;uzSMk1yc+ZIus4ZR51vksMi5KLM9n5C2+To6Cv6kc7UdYK7Lt22QnI5dbuTGJWHqItRgZ9PVzkXK&#10;ZHnPkJzGJS2zBbPLO5UtqH6eZl5hrSRTYsdyL3FjwhVoc7C5xPYtlPtr/oVeKtJEi+3srf6GhHOt&#10;llkDqNu9mXz5eS6y7ttlFl/NsfZUZ/Je5MYiuSZkVbbZHUGmZpponFDla5JtMSLWuSdRHwUORvpR&#10;LrXCJMIiKq96JldRDcdGEkhMYsdimh2NI58LSJKZcpIKr5Vvhl30/qb7lGTKGUNBVY4TRfCwU4Rm&#10;uT0Gm9WQ2mIv+aLKjpmZutJsnW3pxNkJZONdVh4M16gx1KuTPNM+vsua+56n1WSlVJHm/V69XPX1&#10;K71lGSUWi6nCymfbbCUJedSWiV0qqjPzpY9ls65pLs7V5bLTqfSOqJ2/n1DsqTlW64ef6md6HkRr&#10;6r8ac1GKsTcn4STOFYoSTdTyvhnVla+MHoEKrasPJ6dkNSnXHz9Vo8n6qpU5MqU2tTfBvLfWfTsz&#10;rkpVqaolBVu5rhv669l9zD9fa/btqTTSfs/6i0MLKpSjJYzyYbbIzjmLJP5KXVqqq8Sh/mK4Nyft&#10;Nff6FfiP/ia0/MWaX0NJvKnW3xJLhlDmV/lOuZVetKNstL7N7OhHvLMOm1EpWyrl8Gm9TJ29HwrF&#10;7Ptf6FR6aqrtzW7m3BPSj9WXbqt6t0J048PiWpdygvJT+nq503ONkHCyM+YyWmmn4HqrnDNlTw8d&#10;naq02++MbI8GkvyF0DqjzZ1uMHU+1P3MzZ13M6zlzssn2xfiP0NV+I9bfQcPJiuE/hyf6lV6L6D0&#10;3PxfjZNs5XOXNalrS9iui+d8N03z8nN1/j0k28cGTuuffKLfubP0RuzquP8ASB31Z+H92BjWdW6a&#10;pzxofNbXLzFfVP3Qv0DDeUplOtTjW8mevUQtr3QZtPxfxfi+lcDMS5puSb+zWjxVTTPof19h/nvw&#10;7zopblXV8Rf05PnPGlCUtN8+xZoa3a9i/fAQntiSFLXubv09mfmemKMn81fBiL8WVFam3w/Bfek7&#10;+2d8W/K2HqeklVBxn2uTborU7Fj5NTMISYiVifuEZI4GODsMtsDqVuLNNPj6GjvowfUvTJ418U+5&#10;cfVMxaZPwsyzFtUoyM86+d0eGUzq3crsw/VejZHQ+ozxb09eYT1xJCa2ep9UwMX1V0pweo5UFuEv&#10;fZ5fdj24eTPHvg42VvUkzpafUeaOH2uxwsysPsWpD9U9Mipio2JPyXNZISkXePYuOScshKPkz8Mr&#10;t9xU87UfJX4m2Z5tFll5iSfJnszJ7m+ROTnd2+SpvyNt8nU0sNhz7Fli527fkbdpFlbt+RPebrLe&#10;C2mGCS7NhD5pEdS2SqI7aM3bNrnhFjiw8F3ix8FZiV+C6xoaWzTFGacyfU+2JGy8jSa2OTsUYFTl&#10;W7bWywzPlke63bZBu52OWS5I07C+uP3BIiWQT9iNOtJkyT2Rp8spvSwXRQiuPJY48PBEpr2y0xq/&#10;HBzpGmDwTKKvHBYVVfYax6vHBY1VFbRcrBEKfsLlTx4JddQ66ePAhq1lNbXr2IVnysu8ilpFPlR1&#10;skpNF0bSVhZfZxssvzqcfJk3e65eR1dR41s1V2kLMS5LXOyVKD5MZ1P57G/uW9+Z3RemUuTLvkWT&#10;nlGSyCZ75HIx8yDrvimnw9mG9T+gZVY2TmdFTn3we6U/r50X6m4vaZYYfU5VyUZPg8TVZZS90P7E&#10;5V8cHhXRoSp6hKu2DjKK1KMl90I6zUqeq2KK1HXCR7N6g9H4fWpPqOBGNWao8pcKf6nlHqrEtxOo&#10;KN1bhYuGmeo0urr1NOY9r4ORODhZ+Cw9GS7c1v7Rf/qRF9VY/wAH1NY14sSl/sOelZdmVN/+Xv8A&#10;9SLH1rQv2hRkL32v8+Sx+3Jl07xrUvuWXpGXw7V+i/1H/UGOqvUCuiklbBb+7T/+SD6bn22R1/hL&#10;z1HX3SouS8PX+ZC9Z07/AAe6q98RXq3Fed6IviluVfzL+mmZz0TDtsizbVxWT0W2t8xaW1+qMl6c&#10;qrw7JVytj3Qk4tfTRk0Eu4/o/wB/2PO+vQ+hP9V/3/2etX40eodCvxpcqyqUf81o8u9EUPGk4TWp&#10;Ql2v+jPTunZlTxox7tuSMjZg0dM6xc42pRtk7FH6bZq9SWasnnNDZhuH3N9lUxzPT2VjtbVlMo/5&#10;o+V1W8bMnVLh12OL/o9H07gdTpli9jlva0eCevOi/sr1FdkUPuxsmbnGS8KXuiHp2ojG1LPa/wBH&#10;VjCTTwuhGJ0/J9QWwxcRbaW5S9oo1PSvRdnTFK2/LTbWtIifh1kV4eHlWtbtsmorn2NJ6gzbsLFr&#10;umtV28Rf3Nes1td9vjm+TVRRZCCtiuDNdUyY4FjhBuevLK+vr2vMXoVi3V53U/g2LuVnBC9RdM/Z&#10;HUPhxe65LuT+hTLQRVfkxwTWul5NmeSzr9QwUluL0XWF1KjL0oTXd9Gef1zJFdkqrFOMnGS8aZjs&#10;0dclxwaIaueeT1TBy7Ma2MovWhXqjpEOsYP7Sw4/8TWvniv5kUPQuqR6jR2Sf76Hn7o0/TMx49yj&#10;LmuXDTOLZGdFm5do1SSnHfDs8xlboalfr3NB676J+yOoxy6I/wDB5T3FrxGXujGyuO3Rttgpx+TF&#10;O3BPeU17jNmW9eSBO77kedz+pqjUZnZkl25O/ciztbYy5tgi1cCSyOKQrY2hS5E3k0R4Hq/JZ4sN&#10;tFfTHbLbFjrRKLwNlrix0kWsGowK7GXglyb7S5SKZJjWTkeUittm22yXatsjShssjNEFFkOe2hh1&#10;yLSGL3vwPrA2v4S12pImoFBKtjPwm34NFPpsv8Ij9nNfymWyzcTjArMfHe1wW+NRrXAqrD7WuCwq&#10;o7UjKy9LAqmvS8E2uI3XDRIgiLJDsEPpcDUEPLwIQxfWnEos6rWzRTW0U3UEu1jSGmZHMk4tlZLJ&#10;afks+orllBc9SJpFU7GiYshy9zj5IULGmSoS2iQ4z3HsrYiUtcimNWfwnk0jUifg9QlRYvm4D1P6&#10;VxPWHT+6mUKc6HMLH4/R/YqlNpln0/qMqLI7k9At9Ut9fZXbSpo8vwsHK6T1e3CyIxhkVpxnGT1w&#10;uW19eEWPWMqHU6fm1H4Uknrl/wBP8j0X1F6bo9S48czHkq86uL1NfzLXhmCn6S6t3TqhCqUpyXme&#10;tHe02rjfD7P5RwbNNOFqnH4InRsuumyLXc1rRqc3KoysKPfJ7T1rfJjKcLIxsiVLg+6uTi/vp62Q&#10;+t33LrMK3KUVXBcb8bNufoafR63yqMYyN1g9SVdCrbk4NeN/YgWU2W9R+Jj1JJr5tcbeyLjQjuPw&#10;3GCcU3tvW9kaHWpfnp4tDULq7HHuktxaXv8A1OZCuVVz284KvVXW9N9fyz0PpNeSq05JRjHbbcuE&#10;jPZHVqetdZX5R/uoLt75fz/ovoTuh2ZvVsK7HhdGHfTKPxGuU2vojIdDsj0/Mn8d9qoep6+z0y/+&#10;K830Mxem+i102udqy8cI1nVeovH9ON0ScJ2SjBNPlb8kSnEp6t6ay8fIgrG6n2t+YvXDKvqU7MzF&#10;VWMnZCuzvlr6exYdAyu2EaeH8Taf6HPurlXHPymdeumNFM8rjP8AgyXpZ/Bqitvffybb1vOOR6Vo&#10;jCSeRGSlGtcya9+BXUfR+NgdKt6n01yh8BO26qctpr3cfpr6GX6bkWZ1v76bcpfze5OE46m1XQ+G&#10;U6SqF1Krz1kpej3uvNja/MX4Np0pw65dOOfCNkZrSWvCM11rG/J9b7VrUq09pa3rg0HpZqOUt/Q6&#10;OuubqjBfqQ9O0iqstb5a4z+/uZarpcF17IwZuUYV2uK1517Gm9SejqOldCr6ljWTknJRlF/R+4jq&#10;+J+X9YzmlxalP/Y3PV8X8/6FyaktyVfcv1RgnqJ7ovPH7ycHWN06jausnkvSs14OfVYnxvUv0PRY&#10;ST1JPh8nlcG9pnpHTLnd0vHsflxD1CHCkdLRzy3Ev8/Aj6j9J5WBJJ31wc6X9JLweEWTlCcoTTjK&#10;L00/ZnvPQ8n4GbDb4k9M8n/EnpK6R6zy4wj205Or4a+/n+5H0mzEpVP9UZtbDbLKMvKzYnexvZ3Z&#10;3WzGhaFobiSK4bZBmiByMdkiFX2HaqSTXURLkJop58FrjVPjgbop5LWilL2DJJRHKYaS4JHbwKhU&#10;SIVfYNzHtIE6m/YZ+C9+C3dS0MTgose5htQzRSl7Fpj4yn7EGuSTLfDkuA3tg1gWunprwM3dPSXg&#10;u60nE5bWmhlW4zMsftfg7GtIsr6lt8EXs5INFsWIjHQ5FAkKRHBIXHgdXI0hzehoizlj1EpOoS2n&#10;yWmRYkiizrE9k1EEzOdQ5bKG5fMXWdLllPZyyeCifIxrkfrbG9DkERYQ7PZ2N2eBxjU/B5RHQI7f&#10;J1T0xE+GI7i3BNGi6N1J1Wxi3wy46nixlWsqtcNfNoxVNrhNNM3HQ8mObhuifO1rkrg3VYpLpmbU&#10;Qx9SPPOu4krL1lQio74lowvW8WyvN/MTl3Ru1rXto9U65jPGtnVJcKW+foY/1ljRXTsayEUu1rwe&#10;lqlvr3GjTqNlMk+1yiL0ax2ZS/wyl4D1Nhwwus49lUdfFr537sR0Pi+r9UXHqyj4tWFfrmL0YHLF&#10;uTp6mny6eMH+H/Zl56Kfa2l9EZD1JU8L1D1GhcKdqkv0emaz0k+2b/7f9ym/EHH+H6kx7UuLauX9&#10;Wnr/AEZkoljUNfcU21Zj7kr0vzVZF/zJx/zTK3p0p09ddSf/AIcmv7lh6Yep63/PH++xqeP8H1RY&#10;/aen/sdHULNCb/JLWP6Wv0PUMfHjnenMrGaX77HlD/NNHivRoyryIwktSi3Fr7nt/QZ/8JBf9LPJ&#10;Oo4n7P8AV+dRrUVkylH9Jcr/AFOV6fLEnH99/wDs53pUsWziMeqKO67Fyde3a/6ok+nnrIX6DvW6&#10;/jdKhLW3FJr+hG6JNRyIbfsdHVd4OzCKW5r5/wDhc+oqN9RxMhL/AKW/7mz6bFZHRZ1PlSrM11OE&#10;cnHp7WnJaaL3ol0q8VQcVytLk5s2s4f5PIetVuNqnjtf6PE8uh4vUL6Jf8uxx/ubros1+yKEvZMq&#10;fXnSodP6vHLhNP8AMttwXs0SujZS/ZlSevc23T8unUkXenvdLP4NLiTcLoS+jKb8Z8FWdO6L1WK5&#10;+amb/VbX+hOx8iMrI6e37E38UKPi/hjVZOOpVXQkt/rr/cw6VuGpi/39i/XR+lHguw2cA9MclD1f&#10;lE+hLaK6D0ywx5eCLL62WNcVofhrZGjYkjqu0ys0ZLfH1stqEmjO0ZCT8lvjX7S5GWLBcQUUOqSS&#10;IMLdjym9AMdnZwQ7ZsebbGpR2IBiMmpFliX6aIHwx2vcQB8mmx8ja8kl2KSKDHva0WdNncvJNMpl&#10;EVatkScdMntdyI9teiXYk8EVoNCmjhBonkEJss0vITekQr7WgQ0siMi/h8lFm372Tcm7yUmVNtvk&#10;nuG4Mrsqfc2QJLZMsjsjyiG4qcGMaFQR1odqqcvYjnJKMcHr7G5eBx+RElweWRqIdnljTY5b/EMs&#10;uRYjqlo0Hp3NdWVFb9zNtkzp9/w8mL37isjmISjui0bH1R09ZXwrY/zrTZhPU2FL9jOqfMoLyenT&#10;j+c6IpLlxSZheuw+JXfBv/8AtHX9OlvqkvwQ9Of/ACuDMT0Zaup/7kafrVXxujQflxf+jM109Om+&#10;G0/lkau2cLulOKe222Z5/LPQNcRR30w+2x7/AMH/ALCvxDxlPHwslJPss7G19Gv/AIG+g12V3dqU&#10;W+3x3aND1bBr6r0103SSjxLjztHPdihapGOz6bU2YvoEu2b5574P+5a5+PJ9ajOEHJpvekU3SIx7&#10;rWpSj8OPd+umXU5xd0LNtvX8Uns7li3aZou1EN2V+Db9DtdePX3Qnpb9jJ+tujNdXx+qKfYr5Rpc&#10;dc9y3z/kaPpORF4sF3x/i+v2I/qrDyuoYWM8Wrv+DkRsk3wkuV5/qee0rkr4pfc8/pbPHqE8mNnD&#10;ePKuyTmoSaXGiB02cfzvY4xacmuV4NXV6W6jk97nOipSk5cyben+g1X0ijBz50ONdkq3pz7dbeju&#10;6mt4TZ3Vq68NReWFViji9sfb6Gg6V07K/Kw+WK1t8slYNNMKOKoJqP0CHU4U1zW1tcGHwRzmTOH6&#10;nLzxSx0YL8UOnzoxMTKssTkrO3tX3RnvT9d+ZCnFx4Odk5aSRoPWyzPUMsXAwKpXXTtXyx51939E&#10;b/0T6No9L9Oi7Wrc2a3ZPXj7Im5RhSoR+5Rp5fw3OPgk+nvSeN0rHjbkJW5LW22vH6FD+MjUfQF0&#10;VwvjVrX9T0Btt7POvxon2+hu3/FfBf3M9OPLH9V/sqnOU8ykz53R0ASbfB6MyioeSdS9JEeqiT50&#10;yVGtxItF9Y93tIQ7efISXBHb5I4LWyfRa9+S5xLfBnKnyXWDy0DJ1s0WPLeibGDa8EbCr2kWkK1o&#10;WC4jqts78H7EpRSBtIMCyRHTr2G5R0SZzSREssQ8BkXCWmWeLaUfxeSZjX8+QwKRoYy4EWaaI9Vu&#10;0OOzZNIoY1JcidcC3yzkuEGCSZEuekysyJa3yWV/grMhEvGy6EkVeRPeyutXcywvjyQrFoqlBo1J&#10;xaINkCNOBNsGZREosrkokWNW5eCxxqPsNVw5LHHjpGmqrJnnJI9AEs42JcuDx6NBFuXIw1wP3PkZ&#10;Lo9EkNSCubjZH9RbWxiXEya5LIs9R9O2rI6XKDfsYXrM1HquTU+UnrWzWej7f+H0WNvpjBuyrMmU&#10;d2WPb2afTtRXVlTfBmoujp75SkeQXPszlqPbF640WyuTc1HWm+EjWdY9NzryK7oURtpivaPKJOBj&#10;UKG1TBP7R5LLtk7H43lHXWvi4qSWTL9KjKvqH7yLj3RbSktbX1L6MoujXcuU0T44mPf1BzspjOai&#10;vma9i+xsTGhFOFFUWv8Ap8Gb+BdrznBhv1y3ZweW9H6DuyyEstruTg18PlGnx/TWLQ42TvvtceUn&#10;qK/siPR/+UvXCfxpf6vg0LfdjS9ml4R6CMIqHRC7U2t99krp1UFrUYcfRIlddX/2ezT8OLX/AOyI&#10;3SpRmov3f9yB+IXU7ekeiszJpnXHIi4KtT/mbmvb342cfT8YOTnFiY9hzahp/wBWZHqGXVX6hyIO&#10;yMW5LfP2MNL1v6oux32WTrj/AIqsbTX9dGOvvzupdVk1LIycq2XhblOT/Q6l8FZHGTVXqVW28Zye&#10;9z670/ExXKzKpjx7zRjej9Q6p6o6vdi9LxJzojN9+S+K4r9fd/YV6T/CDNz3DL9RznjUeVjRl88v&#10;+5+x7H0/p+H0nDhiYGPCimC0owWjj2zrjxF5/f8AkJ6jcsJEXo3QcXotPyfvL5fx2Pyyzb+obOGP&#10;JQ228s6meb/jXt+j6Ir+bJiejmA/Fqr4/p3Fh/56f9mXaZZuivyRl0z5/qxJTfhljj9MlJr5X/kX&#10;WL06PHBeYmBFa4PUxqMzZnIdLcV/CNXYjgvBtLMSMY+EVGbQknwE6y6uRkbo9rIzXJYZsO2ZC1yZ&#10;WsMuZ2pcoucGSi0VEVon41mmgwOLwa3Ct4RaRuSRmcbKUUuSb+c3HySUS3fkt55SXuR55f3KuWS3&#10;7iFa2/IsBknzyd+5GncNOTYh7YBkWrOSZjNtohQhtlpiVeAAsaJPRJTGqq9Ida0iyJUzvcJk+Btz&#10;0xErS6FeWRbEXaK+9b2S52bI9i2a4UrBX5WmVl0EQLopbLO9eStvIzoRfG5lfZ5GWx2xeRpoqVOG&#10;DtyLhLknUWaRXoejNovhBIplJs9HY22LkNSPAo6gza+RrYuzyMstQxzyhi1cjsWN2kl2SXZufR7/&#10;AHJsEzG+j3+7NjFmVe5mC/3sXw+HyRren02Scorsn9USEKRbGTXKKk2uiil03Mx82V0FGyppJJeS&#10;ZZ1LEwcd3Z10aIL+J2cFknoJRhYtTrjJf9S2a69VKHDHKbl2fOeT656lX1zNniZVf5d5E3W5VLbj&#10;t6fP2E5Pq7rudV8BdUucZ/Kq6+2G2/bhbPoC7oXRsiTd3SsOxvy5Uxf+w3V6a6BTYp19Hw4SXKca&#10;Ypr+xsXqaSxt/wAkW5Pts+e6Or+qIareV1Tu1/DGUttfbRb4Hpf1h1jNoyZdPypxg9qzMs7PP/c9&#10;+/0PfKcTExlqjFprX/TFIkd79tL9Cl+oYX0xS/f9COMPKPPulehOqShF9Vz4VRX/AC8dbev1f/sa&#10;rpXpvpHRHKeDhVQunzO1rc5fq2Wr58gY7dRZZ7mWysnNYkwbbOABTkgcAAAAMN+JmpdKxIv3t/2N&#10;wzB/iZNRwsJb/wCY/wDQ2+nrOpgvyRn7WYDHhFFpRJLRRLKjD3FftLt8M9pGsxs0F1sOzyUedbFx&#10;eiNZ1Pa/iIF+Z3J8lNsUi6sgZnzSZBktEu2fcyNM50lyahGx2qbT4ZHbF1vkgmRLOm18clhVOTRW&#10;465Ra0rgmpE0mK5Y9CDfsKrr2SYwSRBstSGlWzvw9D0pRiMzsQD4FwSTLLGa4KiNnJYY1nI0hNl1&#10;W1rZ2b4GKp7SJCjs0VwM85YI0nrZFut0WE6dohW4zfsbIRwU7yBK7kRK7jyO2Y0k/BFnTNfUu3C4&#10;G7Z7IF3JMsrlrwyLZXL6MmuSLlggyjyN9hJlW0+UJ7CXjyLyDKgK7dDnaKUB+Ie83smNti5DUj5u&#10;jtjNgw/I9YMPyWxGKiJsFRE2D+Rrs23pD+A2MTF+j3wbOPkyP3Mw3+9jh3ZxCWm5r6FiKR0AAMgd&#10;OiToAdA4GwA6AbObADoHNhsQwANnGxgB5r+LV/w8fp635nL/AEPSNnlf4wS56bH7yf8AZG701/8A&#10;lQ/fwRkuGeZyyZN+Rqd8vqc0NTR7HycGZwOSyJJ+RKtcn5GppoIb2Z5T3MnHgkLbG7Iji8CJlco8&#10;E9xHa5HK1yhEvIqD0zM4k4ss8Zcot6NJFFTa1omwyWl5EolqkXStijjyF9SoeUxLym/ce0e8s55H&#10;3GXft+SveRv3OK3fuPAtxaVT2ywos1opqLPBPqs0WQhkeeC7pu1om15BQwv0Pwyd+50K6jLZkvo2&#10;qSOScdFbDJ0lyL/M79y5wKOR+faMSrjL2OfFT9zqmm/JDYPkQ8aMvYRLp8JLwTIyiOJonHghJMpr&#10;OmL6EWzprXhGiaTG5QiWqZQ1JGYngzj7DLpkvY0lsY68Ig3RivYlvEnLJeyY02Lk/I2z5qj1AzYM&#10;MesYxstQxcRNoqJy3wP5GuzYej2bVPkw/o98m2htNmOXuZiv97HkdQhSO9w8lI5sExvuO9wbgF7D&#10;YjYbDcGBew2IOi3DwK7g7hIC3BgVsNiQDcGDuwOHGG4MA2eU/i9zf05faX+x6qzy38VYKzMwF9Iy&#10;/wBjoel86qP9f9ClwjzJQOOvZYQoj9B1YsWexUWzO5FJOoTGnkvngRYn9n68C8TFvKlVCJVFtLAk&#10;Mzw5Il4mLcVMqRHw2iyliWfQaljTXsVvTsfkI8VodTO/Bkv5QcGvYXgaH5Djkzm2w7WLjEj4h7xK&#10;THYR5Oxi37D0YNexJUZDyYHaeCZBkataJEN68GiFKQ/KLc2hULWvqCrb9hXw/salHBW55FrJa9zv&#10;5xr3GnBDUoiYtxLWa/qPRzufJWdh1RZFhkuq82P1JMcyH1M8u5ClZNC/oJmjWVFryDvizPK+aO/n&#10;JR8si8iwi4stTIN9n3Ijzdh8ZTM87JLouhSmamTG5DkhqR4ZHZGrPBHfkfsI7ZbEByPk7b/CJh5O&#10;2eA+Rrs1fpB6kbhGE9Iv94blGOfuZjv94tHRKOkSoV7AGwEB1Bs4dADuwAAA6dEndgB0Dh3YwASz&#10;pxiA4ebfiRQ7s7Da9ov/AGPSGYf1rFTzqN+0WdT0f+bj/Urt9p51DClvwPwwp/Quo1QXsPRrge2i&#10;0Ym2UscSaFflZ/Qv4U1j0cetonuREzEsaz/CMTx5rzE2H5ODXGhufT4aJKSAxk6ml/CMuH1RrrOm&#10;x9lsh2dKb8RJZiCyZt1xfsNSpi/Y0n7Gbfhi4dE58MjJomZiOD3viI/DpUpfymtp6Mlrgn1dK0l8&#10;pW8A5GKXSZJfwi49Kk/Y3H7NX+EUumpfyi3IhkxtXSmnyidX0taXymnj09L+UkRwUvYPIGTMR6Wt&#10;eDj6Wvoav8pH6HfycfoHkFyY6fSfsRp9Ja9jc/kl9BuWDF+wbx5MJLpcl7DcunzRupdOj9CNbgR1&#10;xEkpBuMRLFlH2EOiRq7sBfQhywG5cImpIi5GanGUfbkZlCUn4NPLpi+ghdOgnzEcmmgjIz9WJKT8&#10;EyvAei5hixj4iSI1RXlFeyLLla0dY0wA+eo741Z4I4AWxAVDyKs8AA32Ndmn9I/+KjdIAMVnuZjv&#10;94pHQAgVHTqAAADoAAAdAAAAAAADoAMDvsJYADASzGerkn1Crf8AgADp+j/zS/Rld3tKBRWvApRX&#10;0AD2C6MQ5FL6DkQAkiI6uEDbACYCJCY8gAwH4JccEiuMfoAEQZLrhHjhEqEI6/hQARIiuyP0Bwj9&#10;AAQHYwj9BXavoAABzS+h1RX0ABiDtX0EuK54AAAZmkR7YrXgAGBBtjHfgj9q34ABobCUI/RDbhH6&#10;IAGOIhwil4QzOK34ABlh/9lQSwMECgAAAAAAAAAhAGp5Hrb6RQAA+kUAABQAAABkcnMvbWVkaWEv&#10;aW1hZ2UyLmpwZ//Y/+AAEEpGSUYAAQEAAAEAAQAA/+AACE5YUEwAcf/bAEMACAYGBwYFCAcHBwkJ&#10;CAoMFA0MCwsMGRITDxQdGh8eHRocHCAkLicgIiwjHBwoNyksMDE0NDQfJzk9ODI8LjM0Mv/bAEMB&#10;CQkJDAsMGA0NGDIhHCEyMjIyMjIyMjIyMjIyMjIyMjIyMjIyMjIyMjIyMjIyMjIyMjIyMjIyMjIy&#10;MjIyMjIyMv/AABEIAYkBnwMBIgACEQEDEQH/xAAcAAAABwEBAAAAAAAAAAAAAAAAAQIDBAUGBwj/&#10;xABDEAABAwIEBAQEAggFAwMFAAABAAIDBBEFEiExBhNBUSIyYXEUI4GRM0IHFTRScqGxwSRi0eHw&#10;NYLxFkNEY3OywtL/xAAbAQABBQEBAAAAAAAAAAAAAAABAAIDBAUGB//EADMRAAIBAwMDAwIEBgID&#10;AAAAAAABAgMEERIhMQUyQRMiUQZhFCNxgTNCkaHB8FKxYtHh/9oADAMBAAIRAxEAPwDoyNEjXjh0&#10;gYRhEEYQABKCSEsBTUIuUsIazOcTy6BgWTpiTWMAG2pWi4ifnlKrsGoubI4kb6/Rd5BqEYxIFHKb&#10;HS1tPSEDzzyK3gYBSggbqkrXh2Lwwg+GJpP1V3LIKfDRJ2YXJVSekZDGZ+dPUAm4ByhZYgPpzG7q&#10;/RXbnmpie/qXEqmrIXRZBt4rq1QWFgr199yXgbzFM+J2wOi2bIWyU929QsRS6uEjdxutzgkoqKfL&#10;2Uj5GwexXPJglN7qXT12o1T2JURNyAqJznQvIKemSGnjrLkaqypaoZtSsXHWkHdSosSLNQ5PTA0d&#10;BhmBG6lNnAG6xdHjbS2xdqprsZbl0epExmg0UlU3a6gVFQ1wIuqGTFgXeZRZcVAuXO0Hqoppskjh&#10;DeIytje43VZG0mTM7clMvrPj6yzTcXVlJDy5Im23VaTzsBc5Nxw3Fy44z3C17fKFm8FZljiHYLSN&#10;2WharEDOunmYpGiRqyVgI0QRpCAgggkICCCNIQEEEEhARI0EhAQQQSEEgggkIJEjRFIQEEEEhB9F&#10;GqNlIKj1GyD4DHkiN2RlEEZVFl4zXEgvTuCw8VKRUOdbdbriDWIhZdwDdVSedTwSTWUjYI0SAXm5&#10;oigjCSjQAGludljJ9EgIqg2isNytLpkNVZDJGVxaMuzPPdScMh+Hw99QRYkaeyiY9IWz09M0ayO1&#10;9lKxOo+GwnI3SzV1kU5yTBLEVhGZZMJa+aUnqGhXOPTmLBXNBsXNDQsrBLZ7T/8AUF1o+JL/AKrh&#10;NtCQVZrQ3QKMtmZWgdmhkiPmvolOijqHcuSwcEtlO5g5rB6qRJScy00e9tVNHCGTTexEp8Jmic90&#10;fiYeit8AndT1nKdoCdiodPikmHyBkzbxnupMksT521ERsSb2Tm3nciikbOogbLFe3RZjEKHU2C1W&#10;GTMraZgvZ1lDr6YB7gdbdU5PI/hmDnifG7qo/wAQ5p1K0lXSA30VNU0Q10T0HJE+LI1DkoYhJtmK&#10;hzQlhUfMWhPzgDZZSYmYoy9507qhruI5JyYoXG3Uq2xahP6hM3+W6x9PAXP2TnxuVpVG3hG24Zfn&#10;c0uN9QthJ82tittdYvh8GJwW2oG82riJ6FUJcstw7ToOFR2a0+ivBsFV4Wy0QVqFrUViCMms8zYa&#10;NEjUpEAI0QRpCAgggkICNEjSEBBBJuAkIVdBFcIXSEGUSBciBugINEjRIiAiQQSEBBBBIQFHqNlI&#10;Ueo2QfAY8kQIFENkCVRZfM3xI4thKx75HkEFbPHo+Yyyz0lB8q9lTdSMZ6WT6MxyalBBBebF0NGi&#10;RoAFN3TcxvIB2TrBuUww82oPYbrd6dH0qMqr88DfJU4vTN+IimLfENlS45UZohH6arVYjGHODzsA&#10;sFiFRzKyVl9G3K6Gx3gsjJ8ZKJ7+U/X9662NcRWYBHIBcBqwNTP8/KNei3fC7jWYHJSyjVmmvZaN&#10;aD05+CKk8Mr8Mj5jbOFwFNq6F8MPOgbmA3AUd04w+r5Ab4m/zC09A5lREHAXY7zDso5Ra9xMmmsG&#10;ZZHTV1MczQHDcFRYqGn8Qa4ty/lurXG8P/V1QZofCH6jsVStqo53Wkblf3COG1lETwnhlxhlZ8M8&#10;MLjZXU0olYHA3Wejia5oP81OhkdCACbgpyeAtZDnYCqqqj0OitJX3KhzWLSp0yN7Gcq491WGMvma&#10;wBXtW0aqPhVIajELW0Aug+cAb2JnEMQp+FGtI8RYBZY2hpbtzW3Wv4ylPIZTDYWuqmgp/wDDjRGt&#10;LCwR045eRyhbySPdbjAW8yZjlk4IMx+q2fDUeV7QVTe8kWeInRKBmWBqmhRqbwxAJ0yALZjsjHkm&#10;5DqF0w2UFOZk7I1xaHLoXTd0LpZAOXQukXQukIXdC6RdC6AQPkyhV1RicMLg1zwCVIqLlhssTiAc&#10;KnM4k2cnJZZo2NrGs3qZuIJxKwEG90/mVRhEgfSsI7K0TSnXhom4ii5KaU2ltSIhaBQRFEAEEESI&#10;g0ESNIQFGqfKpKi1OyD4DHkhtNwUaJuyNUGXylxUgE3VXM5hphY9VJ4km5ERdeyyTcXa5uUuWRVo&#10;Tlc61wW1JKGDdIIIBcEWQ0aJLYLlOhFzkooDCneIacnqdkmkjyRXO51KbkHxFY1l/BHqfdSzZoXS&#10;SiklT8RGvZYKvF5C2M22AXOp755nuvd7tFvcXIfG4ZwAs+TQU7c8viI6LdsXFJOQXSlJLBk3UjoW&#10;l4hLnO20VxwlVVcGKAVEeSJ/hN07LjlPciODQbaKP+t5JDeOHKQb3stWrdJw0RWEH8OvLNLxHhX/&#10;AMiNniAuCOqpuH+JIY6w085yOBsQeq1uC17McwwxyW5zBYhYTi7hiWhn/WFO05Abkt/KqccP2sY0&#10;/wBzYY06PEaBzGuF7XY4LnfO5VSYZtCDZJw3iKoie2CdxLDsT0T9fSiseJWHxHqpqMoxfp1OGQVI&#10;6lqhyi/owRENeinAZorqmwmoIb8PNo9o09VbxP0LU2rTcJYY6MtSyNl2llGldonJiWPsVGe+6UWN&#10;luQahpcVZ8M07fiZXkbaKC5uYq2wWRlNTyvcbbowfuGTXtKPiJhqsRdppmRxUhip2ttqVKjDayvL&#10;txfdW76K72gCwCZVfkVNFTR0rj03K1GCAMrGs7BQMgjkaxoU7BxbErqGnvLJNPaODeRyWj+irazE&#10;ix2VupU5o8H0VFiLeXMT3WvEr2dOEp7lph1Q+a+ZW7Tos7hUouQtA03ATyG9hpqbC7oXQQSKQaO6&#10;IIJCDRFAI0hDEw8BWLxM2qnj1W2lF2FY3FobVbj3To8mx0qS1tFrgEoNOG32V+DoshgLyydzOhWt&#10;YbtCElhlfqVPTWb+RScYm0tiBnjiJH0RIgAiRoiiICNFdBIQFGqdlJUap2QfAY8kMbIJLSlKgy+Z&#10;PjAXoney5OZXxyHUrrnFbc1I4ei5dNSkyHRVvxCptpksoakjsSAQRheaF8CEkwp6d8rtgEEiph51&#10;O5i0OnQ/N1vhAYjC2OMBmk80hzJuvrxGXNb0GqgVGLyQEUrWWeBZIbC6Roa86v1cSuktrPMsy8j4&#10;U8vUyByKnEZgATY9FNj4ZDnlkpaD91ZU8fK8Udhl2QeHkl7pHZib3XRUbVJbk/qSW0NjPV/DbYPI&#10;Add1EZhJB0stXzS2MCXUJiama5pfEd1I6CXgmp12liX9Snw9j8OqmzRaEaOHcLVzPp8QpHEhrmPb&#10;ZzSszK+WE2yqkr+IZ8JrI8t8jj4m91DUgktht1SU4+pw0UvEeBCgqyYR8ouu09vRPYc1wgBfstJO&#10;6DF6YSt1a8ag9FWMo3wkxkeEbKvB6/ayvQt9TwKmpBMxs0ZtI3XTqpFJJzGg/mBsUUF2OylRKapb&#10;T18zJDZpOi0KVGdalJLdx4Kd3T/DSjJ8N4JVYSZz7KMWkhOTzxSOzB4RxAOGhBVNwlHuWCLKfA0I&#10;7NJKrn4jka+Fp3VzO3l07j6LJy2Y90ncpR2Ynwa3hiiM84O4C01ZE2F41AAVbwXZtKXkalK4glkY&#10;4XuMxSqRzHYZB+8sIKMSwOlA6KJRExVpPYrSYTAHYWwWvdqppqcw4k4W0dqE2VPQk0OVTW2ma6mc&#10;Hwg+iq8XiLrEJ/DZrNyOOydrWhzFepTykyO3zTrFPh7nR1QHQrVQm7AszCWirYB3Wmg8gU7H9R3a&#10;Y6jQQQMoCNEgEhBoIIJCEvF2lZjGI7Tg+i1DjoqHFmBwukuTQ6fLTUKzCxlrB6rWx+QLK4fYVQ9F&#10;qGOGQIvkm6ktUkxxOMTScZsgZLHeiJBBEAESMokRBIIiiukIUo1V5VIUep8qD4DHkgsSkluyNZ7N&#10;BGf4hZnhcFh5KMkk2W9xoXYQs7yARsuc6nWcKmEX6MNUTUDZAboBJkzCN2Xe2i5BLLJB88uNpc56&#10;jfGxlhy3JUaGnMrc0ryXdQpYhjiZo0Alb9sqefSUd/IMJclbS4cajEDUzeZxsB2T9TG0Vbg3ZugU&#10;6ndZ7nAaNGiiubZ4J3JuuvsrdwS1cksZvUKisBbsl5A4WKB7oFxBJC0xr+w1NGwgKO5r47Obqzsp&#10;Elz6JIk/K7qEM4JItpDErGTMzt37LH8VUHMbHKBoDqtXIDBLnabxncKNXQMraV4brcJlSOVsTpZj&#10;jwykwtloYyw2AGoVlKxrxtqmMPpS2nyjdpsVKYPEQd1m04apPHKJorP6kGRgY4E9FnsZdkqXFo31&#10;WpqWZmFpFj0WZxVl3tJGwsVt9Jm1XcX5RldfWuzb8pplIat22Yj3TsGJyxkWclvpWSeiiSUWV+hX&#10;TTowmsSWTgFXqU3mLLWTG3S05Y4KJCwVU0bB1KgGN7CnaacwTsk6tN7LHuul03vDZmtbdTlxPc6N&#10;gYkw+shie20TxuVK4yZljikaNCQmqSvgxPCGSsI5sdlNxZn6xwAPFy5ousarT0xcTThUzJMueGKg&#10;T4WzXUCyPFae0rZgNjqqTg2qyXgd9FrquISwOFuihXvpfoPl7KpXRMItI1SZXGSL1SKUWjynolP0&#10;GiZTbjuiaHcVEWb49o9VrKceAXVJSQtdVZ+qv4xZoV6MtSyDqFRSaSFoIIImYBBBBIQaCCBSEMTv&#10;ytKo66XM0lXFV5CqKpaeWUUallFckKif/ijbutPC4uaFmKBv+KctNT+UIyJ+oNJktoTrU21OBNMV&#10;8i0ESCI0NEUERREEUlGURSEGmKnZPBMVPlQfA6PJCbsjO6JuyBKz2X0UuMeUqjB0CucaNmnVUbXe&#10;ELlOr/xkalv2mlCCJGuXAAAZttUVQ8B7YwLkpbPN7KMZM1SXfurrvpujKrmUt0hJZkSb8mOwHqVB&#10;jJnlc9xsBspU7j8O95Op0UaNwYwX6rs6ceWPgtm/I7exKIyEC1tUR117pskbg3T2gpAfKRu1NSEu&#10;kaRtsje4nS+qSTYi22xTGSpYDMd2kk/RRQPhpMtvlv69lJc5r7AnTuidkkjLHIZwPi2uSEGijr2O&#10;/wDalNip1ZQcp7ZR5H7FQp2Z43Qu3bq0q9w17cRwJ0Lz86PT7KrUj6dRTXkFabglP9mZuuY4R5uy&#10;zldGZml4G24Wqq2u+He13mGiy3xAjrTE8eF4N1oWyampx5RB1CKqW0kypHRFIzN0TjxlmeOxROC6&#10;yLysnm81h4Ibm2fqkPhB6BS3NvugWiwTJLI2OU9gsLxB+G1Ba5xEb9Cttg+JHEKOSCI3sFg6mLNG&#10;tR+jR4/WFRBIb9RdYXULfOZI27Ku9osu8OBoqtpOhB1W8ikE0Ad3CzONUYhqRKwadVbYTUB1MGk6&#10;hc/Teio4M2akdcFJE0whouFGlBAVkQDEoE2mikqR0tYBbyy9xmka7PmHdXcRu0KuoWjVWLBldZWY&#10;cEV3LMx1EUaIp5UAgggkINBBBIRHqBdpVFUkZSFoJhdpWdrmlj3diijTsXnYiUX7WtLC3wrM0RtV&#10;tWohIyIsm6j4H2J4JppTg2TTHYpBBBEaBEUaJEQgokZSUhBpip2T4Uep8qD4HR5ITTogUQ2RrOZo&#10;FFjZ8BVE0+EK8x02YVQNPhC5bq38U07ftNUggguWAOXDKd7yo1KGvu47kpyvfy6JrBu8pNKywaF6&#10;h0W19Czjtu1/9BHschNZ+G1t7Em9kyWaBo1snKl2aoAOwCac6xzDZakFiKJoL2oUdRY6W2Tbm5tL&#10;2CMPLt/KEjTmE39EWPSwE4NDbuOoTRNhYJTwHXN9CdkmJly7umMlXGRovIA7pTH66BOmBz22cNL7&#10;qHPA+NwaDomj46ZbD0mrc53Cewqf4es/yv6KOx92Fh3TcTsha7q0ptSGqGBShqi4stcZga1/MA8L&#10;xdc7xdwZWBw0sf7rpdQ9tXh2W3iaLhcwx3SrJtYXVrpUtVTSzJvptWE0+UFVMDZsw2e0FNaWTk5z&#10;U0Un/amAdF0tHsSOFr97fyE/UoW8CURbVDoQnsiQ2RmYVYcJT/B8QNdewcLFQbWKVRuMWJQvH7yp&#10;XMdUWi9ZSSqRz8nXa17amPTU2UaicYX5bo6ZxdFG4jdqKobkOZq424W+pHYOMVHCL4TgxbqHLLme&#10;o1POZIN9U215L9dwn69cMjaVFRyy0pnhjlOEwzDVUpcbCxRS1L4gCCrVPdEc7b1HlGh5g7ow4FZ1&#10;mJPspTMSFtVLhkErGaLnMELhVjcRYfzJ0VbSLgoELtprwT8wQuFV/rBgfYlPtq2kXukJ2014JjrW&#10;VRiMIewkbqS6rb3UeeUPYeyRPb05wlkoWXjqAfVaSkfmjCzcxAmv6q6w+YFoCcy/eQ1QTLdqeamG&#10;G4T7dk0wpbMNGiCNEYBEjKIoiEOSSlOSUggCYqvKn1Hqtk18Do8kFuyBKJuyBKzmaKKHHj4Cs+0+&#10;EK84gPgKoGHwBc11Rfmo0bftNijaMzwO5SU9TDNO301XM29P1K0YfLSBJ4TZGrxzauOIbNF07CMj&#10;7DoE27x1cj/WydieCXjqAvX4x000kN4ppfYhzECpN+9klxA0vumnSB07y7uUA27gXbdEcbFtRwlk&#10;VYAXvpa6RezQ4bdUhwsSD2SQ7YflCQ9RA4kgFuiVFOBmzG3qkF9mgtHXVQ5HOuQNdU3BJGGrYtGT&#10;gizTe6dLWPaQSLlZ4TljjY2IRtxTK8C/801w+Au2l/KWEtPkkLjso7XZnO7BSGVLJ4yCbg7KO8lj&#10;yLaEJq+GOhnh8k2knytyE+yxPFEZjxEgeV2oWpZJoO4VDxOwPijqR+U2KlsPy7pPwzI61Bq2m15K&#10;w+PAhJ1bLZRmOBsjbITghb0MiZYdF1NJYT/U4Gs91+hIcbhJukhyW0XTmMABqg0ZamN3QOCV2RyC&#10;2UqvVWUT0nhpnWcKYyagiJ/dQqIC6XI3UI+GgJMGhcDcZVaRQjmEkLkqtPU8M6mNdrcpYo3U0uV2&#10;xTgbZ5PdT8ShGQOA1ChR+KyrOHpy0l2hV1xySYoi8BIqaKR40VhSsFlM5QI2V2msIrSunCexmPgp&#10;WdERY5uhFlpjALbKPLSNcNlJkmjfKT3M5rdSYnEN3TstDIJfCPCnW0jwNkclqVWDRBkJzXSmSm2p&#10;Uw0TndE2cPeDullA9WDWGxDZAikk8J1RupZI9bJl8Ty0mxSCtL3TIMrvmKzwn5kvoFS1BLZFd4B4&#10;muce6T4Jrr20WzRxtACdCQ3YJYTTmGw0EEEQARIIFEAkpJSiklAIAo1V5VIUaq8qD4HR5ITfKiJQ&#10;Z5URWazRRneID4SqBh8AV7xCfCVn2HwBc51P+IjQodptU/SnK5z+wUdLDstPKRuRZY3R46r6mn8j&#10;aizHBHaXOkJG10qJ+WOZ53tomGPLYxfdImmyQOBuM2i9VlH24LGjOwwwOJNzqlOc62UO0CQH28u/&#10;dKa9guANbIYJ2hLg8m6Q52u2hSi4loLuiQTm6XsmschBlbe1/ZJFi1xLbElGYmtGcjW6aBJ6ppKk&#10;vAJaRj2E9VSV1DLG8uzGw7K9DnWy+t01UN5rSDaxQzgkhJp4ZTYZXBsnKe43v1VzI8ySDXos6+EU&#10;+LhvRwuriKdvMuegsjJcMklh7kpjhYgDVUFVL8VU1dDIdCLt91dMksCSLAarFT1oGOvlBs0usrVn&#10;Rc9TXK4/Uwet140qUYv+Z4/bAqX5WGRxdeZqmmap2tbrcdDeyjsNrFdBReYZPP7laamn4JLRsljR&#10;Ns2unCnsjQronXC7LplpUhgBZZQzJoHROCqrmYU2Lq3Ra6NlhdYPgVp+Y3oCt9cNC5iqsVZL7m+n&#10;mEX9iLXW5TlUwuCs60kxkqkhcfGT3VKt3JmnaR9jNBSG4CnBV1BrGCrAFWlwUK+02KREXQQRIhox&#10;AnZHyhbZYuu4+NDxHLTiJsuHRkRFzR4y4buB7X0+nqtdQYlR4nTtno6hkrSLkA+JvoR0SwTzp1YJ&#10;Skth8RjshygeicQSItTGHQAjZR5qZuQ6Kf0Tc3kKQ+FWSZi8QgtUO91d4JBy4B6qtrSDVuHqr/Dm&#10;gQN9k5vY2Lyo/wAOkThslhJSggjCFIkEEgARFBEkIBSSjRJBCUWr8qlKJV+VCXAY8kJnlQKJnlQK&#10;zGaRm+IjZp9lnY3eALQcSG0Z9lmI5PANVgdRWZovUXhG+QNy0tHVBKjI5rbrA6ZLTcxkGfBWsfZm&#10;u97JMjczw1x21S58jJZP4tFG5jr3XrbepJot0/ctSHHk3Aa3RID2tvfUpJmLb3Bumg+5NxYlMZMo&#10;7C+YSC22h1SZC9rLt2OiK4DfMLBJzG4s647JrHpBZ3aB21kmxaNDa5Qc8kWskC9rlNY9IXmJB9Oi&#10;asT3ThLSzTQ9U26RwtlHumMciixAgYhCT5tRdSqZx5ZcbXKhYwbVsFvVPRuIa2MdU+O6CnySa2q5&#10;NA8k2NrLERTRfEvdMLtJ00Wgx6dsdHy7+IrKt3C3unUcUm35OE+qLt/iYUo/yrP9S7qnB0Ucw8rh&#10;ZRWOCXFLzKF0XVuoTMZG6uUo6U4/BztxLVJS+UTGHQJ/QhRGHQKSw3CfIjiKadVJhI2Ki31TkfmU&#10;M1kmg8HQOCrAyBq3LW91gOBj8+ULoAOi5q5WK0jdpvNOJDrvwiAqE3aMvUlXdfJZhVDJJeqjb3Kp&#10;TWqaRuWMXoNNQtywt9lLTFKLRD2T6sGRVeZthqk4qxkYLgkkrHWqJrxw+jran6DX3srpYDjOP9b4&#10;g+GPU0jMrf4jq63rsL+iMVlk9lQ9aql4W5imxwvcDM83bo4DoPT+v0KmYbiNVglc2spDkIHjbe7X&#10;tv17qimndRVXInAaW6+LcHf+9lNgdDPy28x7Sb5QNQB3B6XTmjoXpnmLR1zAOKqPGwIHFsFcBcwl&#10;2j/4Cd/bdX64SxpbJzBHkLD4bu8QNr397rf8GcS4hiFY7DK20wZEXtm/M0AgWd3vfdNaMe7sPTTn&#10;B7G3TU3kKcTU5tGU0zodyMpVNJr3e60VACIW+yoXkOrne60dILRj2RZrXz/KiiSlBJSgkjHDRIII&#10;gCRI0SQgFEjKIpBCUOr2KmKHWbFNlwOhyiCzyoOQZ5URKzWaRmOKDaEn0WMZN4VruLHWgcsG19gs&#10;i8jmRPGWDraAPzAgi0zBcfbS01Uyy+CuqzaV2l1GjubuIseieq3/ADzrsm7h4Badui9iob0Yv7It&#10;0liCCcJHOuSAUTg0b9ND6pAcS83N3bIzY6FFomwNvLL+26S4C9m6HoleEtNm3KJzQA22+6Yx6C/D&#10;03SfCBZvulBjidRfukPYT4RuNbpjHLAvwkHTQ/1TTrN8RKMNcGEk3HZNPcCLu27KNhwZ3GJG/rOE&#10;t10OikU7ibm3TRV2IFrsZAHlaFYmqjgpHkb5dFLSTlhIbqUYuT4RnMdqudVZBsN1WMOt0dXNnne/&#10;udEhgIAXW0YenBQ+Dya/uHc3E6z8v+3gmUr8s1idHaJ4+Bxb2KhxkhwPYqXOQJGuH5gnNe4qp5h+&#10;g+x2gClRbqA1+2qmQv2TZIfBjxFnJTXWcER11REaqFk6Zu+BNaiY+y6DoAufcBO/GPW4W98TgSuc&#10;vFitI3LfelEq8VmaxpF1QU7+bXsJ7qxx4FoAB6qpoP22P3VWEOZM6u0pqNvlG7pxaMJ5Ro5QyEEl&#10;R5MQaHWulKajyc96cpyeESa+sjw/D6itksWQRukIvvYbLjdJxPUPmcau/MJL3va22pN7W+/2W34v&#10;rfjsPjwqKVrH1B5jgdyxhB/rb7LCScPPa4gNubebr/5U1J5WUbHT7epTi5/JJr6LDeI4Q6OdjKgj&#10;M0A2v/oVl2Nq8HqPh5m3aXdRv0VhLSS0cjpWnlPab2Df79k3VVRqbiob829gToR6j7J7RbqJN6uJ&#10;D0Dw+N7RG1zSLNLjsf8AVdB/RjSP+DxDFJGNAqJBBE7qWx3zH2Ljb/tXLKkmGke+MZpZC1oJ1Nzt&#10;su+8P4Y3BeHqDDRvTwhrj3du4/clRy2M3qFb2qBZ3TFSfln2TpNgo8zrtIUZmUlmSM1YitJ7laak&#10;Py2qmdEPiAVdUwswImjfS1QRISgkoxskjKDugggiAJBBApCCQKCJIICodZsVLKh1mxTZcDodyITf&#10;KElxSm+QJDllyNJGT4tPyHLAg6Ld8Wn5Llg27LOue4l4OwIjuEaSVwqLhV1gHPdfdR23FyNAFKrm&#10;XqL31y3UMh5b4SF7LZS1WtOX/iv+i7R3ghea7g7LuU3JKW3LWg6o2B5dcNvYIrOBLSLE6qWRKksi&#10;RI7V4bbsEQc52XTbVLaC5/oltbcEt2UbC2kJbKQDmGh6oANJLjo0IiXZCLJBzFtu6YxYFENP5rKN&#10;UNjjiOoOiNzXnUg2UeqYWwvJPQlMY5rC5MXVVQOLTOBvbTdNVVaXRFvTZIggD6qaV5/MSVDqpWul&#10;LW7BanTaWqpqfg5vrt3KjZuKe8tv/ZHPieApcceYBR42317qVGbBdHFeTzyb8CyA1qDnZo233CRI&#10;66SSL2uhIEXhMWHKdTSXFiq4aFSYNCmyWUGDwy1bbKgUmJ1wlO0VdlxG4/R9rNOPZdE2aua/o+f/&#10;AI+dvoF0p3lK56+WK7Nq0eaaMxjxBkAVXRDLUNf2VjjbS6pHZRaeMNIWfVrKnH7nY0Wo26RciZ8r&#10;Q0HRNTARi6XBYNVXxTiIwzAqmrv4msIZ/EdAqMW5vL5KDxF/Y5Rxhj8tXxVK6GV7IoLQtLHWuGm5&#10;+7v6BbbAsZbitHFI62ctBcO3r7XB+y5FMS9xcSHOcbk+qk4dilVhkvMpJnMBcHFpF2ut0K1qbUVh&#10;kNte+lN6uGdUxpobBmMLSdtT/wAuskeWCLsc0ZjqddPRX+GcQU/EVEYJMsNUAQ2Nx1dpe/8AzsqS&#10;pEkfynR5GMJMgG5aP/CkNac4zipReUWHB+HDG+NqKF7S6noB8XMANM7bZQfqQu39Vi/0b4MzD8Ek&#10;r95K1wOboWNvYj0uTb0stooG8s5y4qepUbCfsoz9bqS/yqI91syAqKyQ3t+e1WsA8IVO6UfEDVW8&#10;DgWBIs3SelDyMIijCSM4NAokE4QESCCQgIkaJIQShVmymlQa3ZNnwx0O5ERvlSSEbPKER2WYzSMb&#10;xcbQuWDB0W74v/CcsG06LNuF7iZnYwiKCC4UtFfXkNmabaFqgmVpd4dhqp+JjwsN+4Vc0MaCSdNl&#10;670aevp9J/Yu0MaBYfcDKUZdlsBqb2RZWt8Y09AkAOtnBV6RLhCnOtpsjYS1ugsm7auzHU7IAua2&#10;9xfoFGx2NhRlBINuqS4jNf8AKUgB8rjbQ21RWc1muoGgTGFRQ48WjA+yq8TcW0kgJIAB1U/ODYk6&#10;qlx6YsoZXk+EDZR+QT9sWY+abkU511eqwam/UpM1WJ5SRt0Rxmy6WwpenSWeWec9cu/xFxhdsdl/&#10;klNISwUy1104CtNHPtBk3Qa0koDdSGtGW9k0AgM7p+MWsiAuDdO5crNUnwGK3JEDuikHZQqd3jUw&#10;6qtLktwexpuCKltPjBDjYObZdPfWxBp8QXEaCd0FWx7DYg9FrYa2aVoJkN/dc31efp1E/k6zpFnG&#10;tba2+GXuI1DZqjwpuI2Kq2ykOuSpkU4NtVh6XN5ZrSmoRUUW0UlrLn36UsUa6KkwtjtTeaQX+jf7&#10;la6SsEfVcq43bJ/6hfUySF8VQ0OYbeWwAy/RTUKfvKdeeYGX1DgCdfRLFyL9O6NnhkvYO30d6qxb&#10;HyYh5bk3cbK69ilGDe5EDZacNmjlDXO0BB+9+y1FPiFVxRLS4XyYo6qslbC18TSLMtqTr6E/RZmY&#10;saSNHdl0b9EWDGbGavFpWnLRx8mO+wkePFb2b/8AkkpMfGtOmnGL2Z16np4aSmipqdgZDCwRxtHR&#10;oFgnQiRhArhP2UGc5WOKnO1Cq8Tk5UDikWrXeaiVE0+WfQ9VfUM/MjB9FjJKjNNf1Wpwr9nYUWsG&#10;rfUlGkmy5BuEtNMOidGyCMBgQQKJOABBBBIQSCBQSEEoNdsfZTlBrdimz7WPp9yIbfIER2Rt8oRF&#10;ZhooxvGA+S5YAHRdA4x/AcufA6LPuO4lZ2VBBBcGXCHiLc0bL7ZlVPDIwAXadlbYi0Opddg5VLhG&#10;QA4HRep/Tc9XTYfbP/Zbt+Bd2iwBuD1SHPANm7dUpjW9Qbd0TYGlpsfZbMifZciQQ9wA6XQJDn9Q&#10;QltgJs1o8SW2HK05iNTqomHUkNBwI8Oh6+qaBzjXQhSWxMaTfW2xTLhcEgiw2TGGLXgYcMp1WT4z&#10;qpIMNLQLB7sq1paCdd1hOPZssUMd9HOvZGis1Eir1Ko4W0pIyMHdTGkKvgkDQpTJF01FrSjzGsm5&#10;NktrrJwOUZr0sPVpMquJMYbqSzcBV7H2UqN9yNU4iawyWN/RCQ3ACJrhl9UHakJrHIXH4XKWDoCo&#10;zdk/fwKCZYgOMdllDvVX1NVhtgSs6DonhI5r9Cuf6vBSlHJ1fRqjjayS+TUPq2kaFMNxExu1KoDU&#10;PB3SjI57brKUUizOTkXk+JB7Sc1lksSqhiOIQ0Ii5sksgjjHXM4gC33U4tkdpqrngfAmScUHE525&#10;o6GMyC/750b9tT9k6OM5GvOnBQcScD4pw3IZuWK2gGvOibqz+JqouY2SIlpuLX3107rvuIVjDh8t&#10;Q3dtvAey5rWcA1uIYXPi+DRh87nucKMaZ2dC31vfT7J+VLnkrKcoNx8HP7nOXG1rXt6dV6G4Bwk4&#10;PwbQxPblmqG/EyjqHP1APsMo+i4/gHCuIVHFuHYZimHz0hmcJZopm2+U3xG3caW+q9CewsOyIxik&#10;d0kI0gB3VLjl/hXW7K5VRjf7K/2SLVl/GiY6PWUX7rbYaAKdo9Fhi4tkB9Vs8HkL6dpTpG51WL9J&#10;MuGp0bJluyebsgjmWGUSMokQAQQQKQgigggUhBKDW7KcoNbsU2fax0O5ENvlCIo2nwBESsxmijG8&#10;ZH/DuXOwdF0HjM/IcueBUK/JKztaCAQXBF0jV4JpH233VSDcAEalXNX+zP8AZU51aLeIk2Xpn0rL&#10;PT8fDZZt+GIfqQM1mjdGDlYHNvoUroAB7o8hGoYT2W/Is5DD3DW9rJuR1/FmOqX5vCBYnUEoxfKW&#10;kC97qNgWxHe5wDW7AI8pt/lSy+4cXAXGgTT3kDU+9lGyRDUhJOh2K59x9KwzQRjV2pW8md0H3XN+&#10;LHCbGw3o1tlLaxzVMzrc9Fo/uZqIFSW3CkCnDRcDRK5Wmy6OnBpHnVSosjbSbJ1pKLJZHbqpkQtp&#10;jjXap1ktlGuUppJTkyNxLGOXupDZAq0Pton2P2TuSJrBYxuunhsVFhN1KGyhqFinuhLnZdUp01wH&#10;JLx4SorHXbl7LE6msqLOp6Is0qkSwDwW3UmmLXDdU8cpdK2IbuNl0jh3hNkkTJpW3J11WLyX5Q0L&#10;VIqMNwafEJBlaWs72XQ8PweHCcGcxgAe4EyHqfRTaKigp25Y8txpYFFX1UJZLEcxyeYt6+iKSSyV&#10;1NymkjNVsMs8EdDH4ZayUMFvyj/YAlbCCnipYWQwtDWMaGtHYDZUWDRirxier3ZTN5bD/ndv9h/V&#10;aJCktssiqy1SEloc5rnNaXNvlcRq2+9ilIkalIgI7okEhBqjx2TLTOHdXZ2WZ4iecgb6peS906Oq&#10;ujPWDnD3WywmLJTt9ljoPxmg91s6OVogFuyMjX6rnQoosmnVPt2UWJ2axUobJI5uSw8AQQQRGgRI&#10;0SQgIijCCQglBrvKVOUGu2KbPtY6HciE3yhEdkbfKER2WazRMTxl+C5c/C6BxmfkuXPQVRuOSQ7W&#10;jRI1wBeGqkXp5B6KpblDSAbWVxKM0LweoVM0BrdOvVei/SEs2c4/Ev8ACJ6HlAIs297XG6XmLeui&#10;MtEjd/AEggZrZtNrLppFjkOwLiSbWGiRJK1jNApAYMriBrZRDTmSQHN7KJhi0+RsEPcSfzJt+jrD&#10;eykTsbHEOtjuoMmcguvYKNsnh7txEjwCQ5twuZY84vx6bsDYLpFT4Y9TqFzCvkM+LzPPV6tWK97Z&#10;hfUU0qMY/ceDbtAsjMVk5ENE9kDgulhweeVE8kMx3RcuwU0Q3RmEKXCIMsrjGSdkMuVTTEmnQ3KG&#10;kWv5IwTrHapfIO1kfLtolhhckyXTSeIAlT2FVEYLXhW0ZuAoapJR+AP2KhiCdrs3KflPWytqKETY&#10;jBG7ZzwCuqTcP0gw9ny2jwjosPqUsaUdP0WooZT8nKsJwp9RiELnNIs4LscTxR0EMY0c/wAIPYdV&#10;lqKjjhrA1jbkO0AGqucbqWA0dPBPE+sa45qYPGe1t7LIkzorymtUIsdw9kbMZrcdqnFlPFEyjgHQ&#10;Euu827lxaPonsfqhHTFjTlL33cR2AuT/ACTWKMELKOlMpIAADQ0FvMJOZ59gTb3USIMrOIKWie68&#10;cbtb/my+Ij6nKPuonNP2oy2m26njx+xosHo/gsLhiLcsjhzJB/mdqR9NB9FOsnELKwlhFFvI0gnL&#10;IsqQhNkdkqyCQhB2KzGPavaFp3mzSsjjM/8AiQEPJp9Li3VyinbdsoIV7R1DjkZ3VXTs5smgVzTU&#10;j2SRmyczZupxxhl/TjwhShsmIBZgUgbII5Wo8yYCgEEE4YBEgUEhAQQQSEJKg1+30U4qvr9ihPtY&#10;6HciI3yhAoh5QkuKzGaKMVxmflFc8vqug8ZfhFc9J1VKvyhx28I0SC8/NADiA0knSypRYkjpdN8T&#10;4m+gpomsNjI+10unLH0zXn8zQQvTPpaxnQsvWlxN7fsK2rRlVlTXKx/cfLfAGxi4G9kuKks7M8WT&#10;lFEA0uO2/uly1BFwABZbs3vhFlzedMREskTCWs3Gyj8y17gApMr23Lr3be6iyVbLWJB01ULJYU20&#10;Ovla8aiw3sUyZWuNi0KNLXwNBOYbbqOMTprC8jfe6Y0WY0ZY4JlVFHURFpHTQrkdXE6HFZ43DVry&#10;umOxSISBge0hYPiRrYsee5puHgOVuwlio0Yf1BQat1L4Y1FqApIKixO2UlpBsumhweez5HQPCjax&#10;GLWS22KlIWhssujbAD0T4ASwQAlkGlDXIAbcBI+Gbe6k3CIuACWQ6URXxsY29hdCKTbVM1E2Z1ui&#10;TE7xKvVe+CWkjR4HSzV2M0sUA1DszndGtG5K6+7xRBjnXaBa3dY7hLDxh1AJJW2qagNc+/5WnYf3&#10;9ytS+YNG41XJ9RuXUqYjwjren2vpU1KXL3/QoeLXVlBwvVzYP8iou0OfGPGGE+Kx6e6y/wCjzCXi&#10;KoxqombmibI21ruc4ixJJ16roL8lRA5hcA0jW+x9FkDTx4TGMKw+okfJVzWbnN9Tr9hqfoooVYxt&#10;3HHuZqRcpNrJMqK51Q2Wrks18Z5bDfcbk/yTklWML4VnxFjw2ukaTA52pvfQfU6qVi9fg/DeB8uq&#10;5di0ggjM+U9bBMYFNSY1w/AyeBr2BoIY4Xt2WbQounLM/JPUnGcUlHZM1XDWNDHuH6PEPCJJGWla&#10;PyvGjh9wrXMs9hnIw2UQxRthp36ZWiwad7/87q9utGnNTWxhXFL05/Z8DmZDMm7o7p5ALuhdIuhd&#10;IQ3O6zCsRizj8QStnUu8BWOxYAyABBcm50lYlkcwS0k+q1rYxYFY7BbsqlsYzdoRa3G9Vk41diSz&#10;QJ4bKO0p8bIoxWGUSCCIAIkaJIQEELoIiCKrsQO6sCq3EDumT7WPp9yIrfKECETfKEL6LNNAxHGe&#10;kRXPCuh8Z/hFc7J1VOtyhx3BGiRrz40SJX4fDiMPLmaHDpdQY4BBLyG6tHhCuVAnkjhnkkfoGi91&#10;230jdVZTnRk24pZS+Nw0klPKW7CmqI4LMGmQaqiqcabI9zIAZHtNtExNNNilTaPMyG+r+6s4KKOm&#10;ibHHGLn0XaNGjGEKfduyne6vfo4hoOtuqbGEVU7g6SUsYVopGx0wNm8yods0dE/FSCRodUauA1b0&#10;Cib+CR3WlZWxn48Ap5nHLI+QdddFLHB1IW+Jxb2sVfxxxtGRgDR0A6py/g1GxTGirO7qPhmVqOC4&#10;izNFUODh3WOxnhLFmzOqntMrRYDJrouvOINwiDRaxt7KSlUdOWpFK5irmnoqHCTHJEQ1zHA9iEpk&#10;hFl2eqwagrGnn07CTfUDVUNTwBh8pPw8skZJvrqtil1Km+7Y5qv0GfNKSf67HPmSXG6kMcte/wDR&#10;41rvl1lhbqNylx8AnPZ1X4bX0GqtLqFDHJQfQ7vPC/qjHg6oy/1W2j4CiY68lW5w9lLfwPhz+XaR&#10;4ym7iPzBNfUqC8jl0K6ay8L9zn4frbcnoE1NJplAN+1l12mwHCqYMdHRszN8riLlHFguGUkrqhtL&#10;EZXalzhe11A+rU/EWTr6fntmf9jj9PhNdXRzTQwnlwsL3udoNOnur/hDho4kf1jWtIo43WYw6c54&#10;/wD1HXvst3O2keJaWlw9soBBlI0jHuU7njjiEMTWsYwWa1osAs246m6icYbMux6NToOLk8/YjTVI&#10;Y/O7tZwCrZsZex2UklO1rrBx+6z1RURxtkdI4BtrX7LJkjThPBcVOOinpXSOksLdP6JXC+Hyz4yM&#10;TrXDNyzyo76x33v6qNgGEQS0MNdiJvI1znhzh5L6MFvQa+7vRXmFTgV8kd2uc2IEuH5r7KFVPeoo&#10;k05iwcQ8P0WNiT4iMyOy5R4rW63HqqbhyVtBiVVhrXaQFrWgnplC0VY/Mw2cRfsufyVLqDjizLu+&#10;IYwafvW3P2QVRylp+CZxxHOTpNQ9rog5x3HRXeGVPxdBHIT4m+B197j/AIFRQAS01nb2UzACIJpq&#10;a+j/AJg9+qNJ6amPkp3cVOlnyi8QRoWV4yArIJSIpCIFY48s2WMxGcirIPRbeoZmYVisXp7VhsEo&#10;rc6DpEllpj2EyA1I9VsofIFjcFhvVj0W0jbZgRfJD1jHqLA61SG7KO3dSG7JIxGBBBBOABJKMpKQ&#10;Q0EkI0hBFVmIHdWZVViJ1KZU7WSU+5DDfIEklG3yBJKzWaCMZxl+CVzkronGR+S5c7Kp1uRzO4o0&#10;SBXn5oBrO8R1BY+OniF5ZSAr+SQRsLibLK1RFTxBG8/kbey7j6TsZxcrl8PZE9vH3avgs6SlbDTR&#10;tba4H80qoldBGGtI579B6DunBIyNnMPlaLkKtZzKu0lrGR2ncMXZT5J4R1PL4LLD6cW5xJfI4eYq&#10;UHZ5NNA3dIhPKaACMgGgSWzWu4i3f/dR4IJZlJskB1n2IGW+6Q5zruvqSdQmmyZIxe7iDob9Ep50&#10;LrXI7Hqm4G6dxxjnWudhqSl52Bwe/QnTTWyjGQthbdx8R103CdD7McQdHAAaIYA4jhky5XZb337J&#10;bJR1IB3APZRy4EWfmGU99EljrODbNJd/NHANGUS2vY4knzDokZ32cQTdMGXMHMsG3HbZBz3t8Gri&#10;21jfS6WAKBJ5hJDS46DV3RBsgYSecC3pZRg4gPZfx7jTQ32sm43BkwzPa3TQ36o4DoyTjMRNbNe4&#10;3CjVFR4nFubIBmI6KOx73uktdw1Ac8aJtj88sLb+EyC9uoHi1+yZP2psdGmo7vwWEgFLQxwDS5zS&#10;H95x1Kr3PtIdVIrJc9teqiTgZQ4KpFYMucnJ5ZWYnUNY05r2WLrXT19VHBTNc50jwxjehJOi0WKF&#10;0smS/hP3Vpwfg7J8bNYWAQUbbgn98jc+wv8AySSyCUtCyXs1AyOKCjbL4aePNIANSbb+51+6z2CV&#10;LX8UVMbA7KYbEW8uv8v9lpcSLaCjqaqR4c6UucCNg1Z3guMSTVFU/WSpPMv/AJQbN/ufqoFFa9X+&#10;/wC4HU6ksafHn/f1NTLQtewmJ9jbW4XPcepzQ8Y0M5t85hYdOo/8rqTwBH2XP+O4g2GirRvBUtBP&#10;odP9FHjTUX3J1PVHc1WGvD6Vt97JcU4psVp330Lw0+x0Vfg0manBuNRuk4hKWyAg6t1B9UZvGGN0&#10;5zH5N5a2iFkmN4kiZINnNDvuEtaJhhI7IIJCGJW+ArIYmL1jls5fIVkK8XrXIrk2OlP3McwZgbMS&#10;VqWEFosslBNynXBstBh9RzmhJjupUpSfqFi0ap4bJsBODZFGIw0SNEURoRSSlFJKQ5BBGiQSEAqo&#10;xI+JWxVPiR8aZU7WSUu5CGeQJDtEtnkCQ5ZzL6MTxn+C5c7K6Hxn+CVzwqnX5Q5nckEEl7srC7su&#10;Et6LrVY0l5eDRIOIzfkB6XKpYADWc0tsbWBKso2uqajMToTe3onMRhZHE3KLOBuvXbKCpYpRWIx2&#10;LSkoLQQa+YikyN3e4N07KRE0scA3o2yiOHNkgv0NypDXFrSTsTorco7k38uCW8gMLb5Tb3SYZW7H&#10;e26acbkWae9wUjMGknKNfsf9ExxI1HbBIjcb2Lm2b32/2S75mFwbe+tif7qLzQCMotc9d7p/m3D8&#10;oLO9hqR7JjQJRY41zc1gLkHQn8qckLgGh1rAHXYE+yjscGlga/NpsP8ARAF0l7gAXudbWQwNcdx1&#10;1o3EF1za3dJDw11iNLG9joE2x3LA1Hi0d6+6S8xsJBbfY2BO/VLAVElsOdvMId0ANtky+UFxLnX1&#10;LdCANE3zLMvGXBoP5m9PqmY3EjPowk3y2AuE5RCocsfj5j5/CAQGjXUopJntYbFoa13ha46/yTTp&#10;HZspAc4a3aNvv6ph85bKGxkix1DnBupHYI6RyhlkpsrLEtLS4i2sZd9AmQZGVkDcpawZt7eLw9hs&#10;o75QxoBdruW58xceg02VfXVnw8tE5rXtY2os4uaW3zAi/tqo60fYxVY4pyf2Lmea5+qBkvHbRV0k&#10;9yVKopmOcGv1BN1Sa2MDO4xJRcxr5nA2Gg03WppYhguCxUrYyZJwZJi3cX3I720CKjpY6qriYReJ&#10;njcPZO1FWyN01TUMDXNJbFmds30UVSWmD3wDvmo4yZfjasElKynEgYx5DNO3X+V0rhjM6o+IjYWQ&#10;ZOWy4tmIOth2CpDTTcTY4Gh5+Fpz4njq49FuzDTQUcNPF8sQW5dv+dU2mnJKTJcenmHyWT3B8JIP&#10;RZbiSjFbg9TC8aObp6Eaq4FfFGzxG9/VVOI4hGaecaWyE7qKttJNEtFbMgYBnpaRjJnAloy3H5rd&#10;U/iB5rwGu31sqzD6lopQT7putxYlwhgYZJ5XCONg1LidAPujKLaDqSZ07BJufglHIesYH2Nv7KwU&#10;TD6U0OHU1KXBzoYw1xHU9f53UpX4rCwYc2nJtBoIroFEAiY2jKxla+9Y8rXVTrRH2WMndmnefVGP&#10;Jt9Jj3MEbrustDhIsSFnIQeYFpMLGhTpFu/2psvG7BOBNtOicumo5hgRFC6K6eNAklHdEUgoJAok&#10;EAgVLifnVyqXEz8xMqdrJaXcEzyBEd0bPIPZEqBdRh+NPwiudnfquh8bH5ZXPCqVfkcdyTFY4inc&#10;BudE+EmSISs17rmPp+k538GlxuaaeGmNUVMGMBPuota4kyBwvporKoimp6dkhZZjtGlQJaljD425&#10;nW0sF6Wm1LK4/wAjoSzLVzkpo3HO2/ROZmX8V901Ndkue2pNwE25xc21uqvtZWS3FkuOUuYTezTs&#10;hHIY3ZhrbsL3H91FD8twDYd+yOKcljiWhzRp6pjiOJTXgsOWIuHqNP8AZKjJflLTYtJsTsofNdfI&#10;XENvcW3tZOsmIN76C1nbX/1UbiEkySPL7yCxv73+qJswc5t2Fx3smXSGN+e17/QhIfL8oXcWkaXv&#10;uE3SFRRIdLd5c05L6AFJD3F1zsNQN00XG7M0bXNHUg6X9kB4bkxg9yL6o4DhIcNnyXecupBBBuUo&#10;uYWC7m5OguB/TVMh7CAG5nOOwI3SBK9sFmuDSD+6AdksAx8DjnGR2cNNjp5SfbdNSuew5m3zX1Lb&#10;N26JMgJLS69/zB19fXUopC1hJFmuboLvDWn7J4OApXWGYPflcbuyuDRp7bqpxu78OfkJdY8wEEnb&#10;bUqbNJCzLILguubX2Uaqk50Tsjdwc2YkqOaymhTaccPyRaXEG1EDX3ubaqdSVVn2cfqsRFWiinfC&#10;92RzT12IV5w/VR41jNPh8E3ilfZxH5WjVx+gBKzV8M5uSabOs4I90NNF4C6WpaX37NG31OpWK4zr&#10;W09WYIpHSNhbZ4/zdlsRO6GeSdgDWQsJyjYNtYC/fQCy5njNX8bxCxpIdzJedIRsbbLMrT9Zqn8v&#10;+xoWkFRlKs/C/uzY8N0ow7B4oyBzXEvkPdx3/qnK2pDSdVEjrA2GwOw0VbWV2jtVox2RTnu8kfEc&#10;YMbrA7DoqObEpKl4jDneI6+yYr6kF5cSmaMWdzH/APhMxljdbWxduqPh6QAdlpv0dYI6qqX8QVbL&#10;tYTHSA/vfmf9Nh9eyzmC4RUcTYo2jguynZZ1RN0jb/8A0dgPr0XZaWmho6aKmp4xHBEwMYwdAE+n&#10;HfJXr1NtKHwlJIRqYphojsgiKQkQsRkyQO9lj813E+q02NSZaZyyrNRdPidH0uGKTZNpmgvWiw1l&#10;mXWdpD4lqaFtomoSGdRliGCcE4Nk2EsII54NEgiThARFBEkICJAoJBAqTEvxVd9FR4j+L9Uyp2sk&#10;pdwB5Qh0RNOgSuio4LjMHxqfAVz4rf8AGp8JWAVKvyPO5BG5+lx2RsAIPcJ7DhCaq09svQHZS/Tt&#10;gra39aS90i7KaScvCG6zEjU0kdKWWLbEn2UHDC2KtbU1UZEBuGvI0unq2JvxMrYSMrnWafRBsk1f&#10;SjB44wJGauedQAFuSSjHHySJRVLEVs+fsvLKbE2slmmnhb8sPJFuyrc4I8WxV+6lNPDLDIAXN0Kz&#10;szbCwG5V+k/akWoNcJirgDQ6HoUBI0EFhObqE253y9NCE3zA5ovp6hPJMj7y4NaRrf7ocx3J81ul&#10;kw+SzAA7S/dFzWE+I7d01oWolmdxNmWBtlzd0XMjZ5vEBpY6lRXTjJdvbc7pOcFgJIz23Ka4jlIl&#10;yTMsDa1rWCbbM1xvlz2H5rpgTNc0hoJG9uqPnhpc65FkMC1j3xD2EGNuW21iikrJXsMbLAi5B7qI&#10;+rAdYAXJ7ph9QHvBJ9QRohgY6hOFTLlvIGE2sRa+nZVsrpJJi9zjZpuddB9EJqkRuDWCzrWv0soc&#10;1S0g+MHe+qTRDOqvkmykugcQbu6WKYilLXmNxsbkgKplxVlO4+MZhqANbps41TztzOBbIT0Cd6U5&#10;LUkUZ9Rt4y0ymkxWN4THWsaXmxGzx3/0Wp/RNgBw1tbi1U1pc+9NC+2jW7ud97D6FZeKukq6iGCG&#10;PnSzODGM9SbALutJQRYFgUNMADHC28rjsQB4vuSSqN1SdPd7FV3dGrLEN2ZPGpDBw9LKJPnSPzHv&#10;YbCy55RSOdisskzS1xAs13QdFruKMWiqoRyGljpZMgb6LQwcJYfjGCU7alro5ms+XPHo9n+o9Cs6&#10;2t4Sj+IXnZD691JN0Z7YeX+5lHVGRmhVPXVJsbdVo6zgfiCiuKdsOIRDyuieGPt6tP8AYrO1PD/E&#10;Dpgx2CV4cdgIr3+oUziyBVIvyVMbOdIS7ZTaejqMQrYMPoWcyomdlaBsO5PYDclXNBwFxJVva19I&#10;yijO8lQ8C3/aLkro3DXCtHw3A7lOM9XKLS1LxYkfutHRv9eqEYPyRyqpLYm4Fg9PgOEw0FPY5ReS&#10;W2sr+rj/AG7BWgSQEoKYqt5FI0kFC6QBSSShdIe6zSkFIocel+Xl7qiZo1XOIj4iYtHRVMzOW6yf&#10;Hg6myxGkoeSbhsRkkGmi1UDcrAqTBYxywVejQJrZkdSq6qmn4HgUtMtOqd6JIywIkEdk4QSJLy3Q&#10;yJYFkbKCWWFFlSFkSqXEh8z6q9DCVU4lH4vqmVF7WSUn7iIzYJwjRJalnZU8Fxs57xt1WCK3fGx1&#10;WEKoXHcSI7oSIoyepUSY5mZQbEqc6SMPs9oIIVe57fislul7rp4JJYRfp5QxXTup2wsa7xDqpWGS&#10;TUJbi1xIJDlcy9iPVU1fO34xubVobspOGOdUStjDnCG98vQJlRRlLS0W6tL8pL+v3XwWdU+WZ01S&#10;2IkG7nW6LK10xjfmt4Vs/i208EtO3XP4b9lkMWkjFOaYNvI03LvRT0ZNZWMEFFtvGNvH6FeZg9t2&#10;7JkygaE/RZ2qrZqSY5Nr902OIi5tnss5ptstD8PNxUl5KcusW0KsqU3hxNK5zdbG4smjMAwEhUjc&#10;ehMDi42cDpoosmPNtdoNr7WTfRn8CfVrX/mjRmbX0J1SPiBc316LLycQOLjkjI07KM7G5nEWZZ3V&#10;D0ZfBFLrVsuJGu+Ky31FyPZNSYgxrTd2gWWGJSOd8wXaR03UV9TNJHkL9L39UVbSfJVqdep4zFZN&#10;RUYvDDlzEWdsQoEuOsa57Sc56arPuaXHxOJ9yjDApI2q8mdV65Wl2rBYzYrPM67SRfdMNqJ7k573&#10;BGqZZYJwKeNKK8GTVvK1R5lJjZi1vuUlo8dlLGW2qTkBNwpNJW1/JpOAanDqHi6kqcSfkjYHctxH&#10;hEhFhf7n62XV+Ja59TF8PDmMbbF2mjv9VwdoAOq0dDxVW0tAaOQmWIDwEm7m6aD2WD1np9S5j+W/&#10;1RudHvqdvL8xfoxytqBNjkcQN2RPAPqb6rtOGPZ+r4bfuhcDpJHOqWvcbuLrk+t12TCqs/q6H+FR&#10;XFKNvRhTXCJaNSVxUnUfLZpMzT1R5uziqf4whLZWjuqXqRLPpyLayFlBZWA9U4Kod0dSG6JEwBHZ&#10;R21I7pYqGo5QNLHkCmxM30QMrUsgwxRKal1aQlcxp6oi5vdEK2ZAFKLuJG6ocVjyTAgaLVOc1VlZ&#10;SCc9EVyaVndONTMxvA5LxK8uqvD6QU7bBWSLK17OM6rlEdYblSANFGi8ylgaJJFNibJbWXSg1ONC&#10;cNbCaxHkTgCOyQBksRCLVP5ULJCGslgqfFW2V6RoqPFjrZCfax9PuRXDdGToUi9iURdoqJfZz7jX&#10;zlYfqtrxm68hCxaz7nuJI8HbHtL2OkYbjoojC4U7nvtn2Uqm/ZPuoZ/Af/EV1S4NWmt8FFWgyVLA&#10;N3eFajDqf4ajEEjLSE+ZZmX9ug/+4Fsqj8n8IUE3+Yolm9k8QgN41hrKLkOikLhLuD0KyOJNNLWu&#10;a4XLmrWYp5qX2WXxv/qB/hCmoNuOWVbZycEpPPJhMdjDKhoHa5WfI8T/AHWkx79p+izbvM/3XR0t&#10;qUTz7qW17VX3E5eiMxiyPt7pSfgp5ZHdGQmiLFSpNkwPMopIkiw+iCUUXVIQkoW0RndGgIASxskh&#10;LSGsMIwbIhug1IAoXLlIYdAFHG5TzeiimSQJ1J+Mz3C6/hWuGw/whcfpPxG+4XXsJ/6bF/CFhdX7&#10;Ym70rmROIB6JJaEtJWAzaQkabEpQc795AIdUkm/IngcEjwNHIc+QdUk7JJTHKS8jlFPwPiqkCP41&#10;3YqOklBVZ/IfTj8EsVh9Ur4zRQwj6BOVeaGujBkr4q53RmoHdQykv2UkbiYFQi2WMdU0dU+2qv1V&#10;G3dS4dgrKrMFW1ilkuIqizt1LbVDuqZifapY1GylKki3bVDun2VDSqdifj3UqlkhcEW7ZWnqlh47&#10;qvZ0T7eicRtEvMERcB1TCS9IA8Xi26z2KygzBoPVWzvKVnKz9rHuhPtZLRXuA7qkOOhTjk07Yqlg&#10;uZOdcYn5x91jytdxh+P9VkSs657yWPB//9lQSwMEFAAGAAgAAAAhADK/dCHbAAAABwEAAA8AAABk&#10;cnMvZG93bnJldi54bWxMj8FOwzAQRO9I/QdrkbhRO5VCmxCnKiBuqFJTPsCNt0lEvI5ipw1/z5YL&#10;XFazmtXM22I7u15ccAydJw3JUoFAqr3tqNHweXx/3IAI0ZA1vSfU8I0BtuXirjC59Vc64KWKjeAQ&#10;CrnR0MY45FKGukVnwtIPSOyd/ehM5HVspB3NlcNdL1dKPUlnOuKG1gz42mL9VU1OwzS8vWwUnqsk&#10;W2f7NNvjx2RR64f7efcMIuIc/47hhs/oUDLTyU9kg+g18CPxd968VGUJiBOrJF0pkGUh//OXPwAA&#10;AP//AwBQSwMEFAAGAAgAAAAhAL6UU2TFAAAApgEAABkAAABkcnMvX3JlbHMvZTJvRG9jLnhtbC5y&#10;ZWxzvJC7CgIxEEV7wX8I07vZ3UJEzNqIYCv6AUMym41uHiRR9O8N2igIdpYzwz33MKv1zY7sSjEZ&#10;7wQ0VQ2MnPTKOC3geNjOFsBSRqdw9I4E3CnBuptOVnsaMZdQGkxIrFBcEjDkHJacJzmQxVT5QK5c&#10;eh8t5jJGzQPKM2ribV3PeXxnQPfBZDslIO5UC+xwD6X5N9v3vZG08fJiyeUvFdzY0l2AGDVlAZaU&#10;wdeyrU5BA//u0PzHoSkO9JTgH9/tHgAAAP//AwBQSwECLQAUAAYACAAAACEAdrPxwREBAABIAgAA&#10;EwAAAAAAAAAAAAAAAAAAAAAAW0NvbnRlbnRfVHlwZXNdLnhtbFBLAQItABQABgAIAAAAIQA4/SH/&#10;1gAAAJQBAAALAAAAAAAAAAAAAAAAAEIBAABfcmVscy8ucmVsc1BLAQItABQABgAIAAAAIQB7mGUh&#10;2QUAAOkxAAAOAAAAAAAAAAAAAAAAAEECAABkcnMvZTJvRG9jLnhtbFBLAQItAAoAAAAAAAAAIQDa&#10;CMQdQi8AAEIvAAAVAAAAAAAAAAAAAAAAAEYIAABkcnMvbWVkaWEvaW1hZ2UxLmpwZWdQSwECLQAK&#10;AAAAAAAAACEAanketvpFAAD6RQAAFAAAAAAAAAAAAAAAAAC7NwAAZHJzL21lZGlhL2ltYWdlMi5q&#10;cGdQSwECLQAUAAYACAAAACEAMr90IdsAAAAHAQAADwAAAAAAAAAAAAAAAADnfQAAZHJzL2Rvd25y&#10;ZXYueG1sUEsBAi0AFAAGAAgAAAAhAL6UU2TFAAAApgEAABkAAAAAAAAAAAAAAAAA734AAGRycy9f&#10;cmVscy9lMm9Eb2MueG1sLnJlbHNQSwUGAAAAAAcABwC/AQAA638AAAAA&#10;">
              <v:rect id="Rectangle 45" o:spid="_x0000_s1027" alt="Inside image top left" style="position:absolute;width:31089;height:24106;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mnpAHxAAAANsAAAAPAAAAZHJzL2Rvd25yZXYueG1sRI9Ba8JA&#10;FITvgv9heYI33aitSOoqWlrw4qGx1Osz+5rEZN/G7FZTf70rCB6HmfmGmS9bU4kzNa6wrGA0jEAQ&#10;p1YXnCn43n0OZiCcR9ZYWSYF/+Rgueh25hhre+EvOic+EwHCLkYFufd1LKVLczLohrYmDt6vbQz6&#10;IJtM6gYvAW4qOY6iqTRYcFjIsab3nNIy+TOBsh7vNz8zeeXD8ZSMtpPSfFxLpfq9dvUGwlPrn+FH&#10;e6MVvLzC/Uv4AXJxAwAA//8DAFBLAQItABQABgAIAAAAIQDb4fbL7gAAAIUBAAATAAAAAAAAAAAA&#10;AAAAAAAAAABbQ29udGVudF9UeXBlc10ueG1sUEsBAi0AFAAGAAgAAAAhAFr0LFu/AAAAFQEAAAsA&#10;AAAAAAAAAAAAAAAAHwEAAF9yZWxzLy5yZWxzUEsBAi0AFAAGAAgAAAAhAOaekAfEAAAA2wAAAA8A&#10;AAAAAAAAAAAAAAAABwIAAGRycy9kb3ducmV2LnhtbFBLBQYAAAAAAwADALcAAAD4AgAAAAA=&#10;" stroked="f" strokeweight="1pt">
                <v:fill r:id="rId3" o:title="Inside image top left" recolor="t" type="frame"/>
                <o:lock v:ext="edit" aspectratio="t"/>
                <v:textbox>
                  <w:txbxContent>
                    <w:p w14:paraId="2E12233E" w14:textId="77777777" w:rsidR="00CC0A8F" w:rsidRDefault="00CC0A8F" w:rsidP="00CC0A8F">
                      <w:pPr>
                        <w:jc w:val="center"/>
                      </w:pPr>
                    </w:p>
                  </w:txbxContent>
                </v:textbox>
              </v:rect>
              <v:group id="Group 1" o:spid="_x0000_s1028" style="position:absolute;top:24771;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VL+wwwAAANsAAAAPAAAAZHJzL2Rvd25yZXYueG1sRI9BawIx&#10;FITvQv9DeEJvmtWqldUoUijdk+Aq9PrYPDfbbl6WJNXtvzeC4HGYmW+Y9ba3rbiQD41jBZNxBoK4&#10;crrhWsHp+DlagggRWWPrmBT8U4Dt5mWwxly7Kx/oUsZaJAiHHBWYGLtcylAZshjGriNO3tl5izFJ&#10;X0vt8ZrgtpXTLFtIiw2nBYMdfRiqfss/q0DPwtuJimLnp/uf47yZf5n6/K3U67DfrUBE6uMz/GgX&#10;WsHsHe5f0g+QmxsAAAD//wMAUEsBAi0AFAAGAAgAAAAhANvh9svuAAAAhQEAABMAAAAAAAAAAAAA&#10;AAAAAAAAAFtDb250ZW50X1R5cGVzXS54bWxQSwECLQAUAAYACAAAACEAWvQsW78AAAAVAQAACwAA&#10;AAAAAAAAAAAAAAAfAQAAX3JlbHMvLnJlbHNQSwECLQAUAAYACAAAACEAalS/sMMAAADbAAAADwAA&#10;AAAAAAAAAAAAAAAHAgAAZHJzL2Rvd25yZXYueG1sUEsFBgAAAAADAAMAtwAAAPcCAAAAAA==&#10;">
                <v:rect id="Rectangle 48" o:spid="_x0000_s1029"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XUTmNvwAAANsAAAAPAAAAZHJzL2Rvd25yZXYueG1sRE/LisIw&#10;FN0L8w/hDrjTdESlU5vKKAoibnx8wJ3m2namuSlNrPXvzUJweTjvdNmbWnTUusqygq9xBII4t7ri&#10;QsHlvB3FIJxH1lhbJgUPcrDMPgYpJtre+UjdyRcihLBLUEHpfZNI6fKSDLqxbYgDd7WtQR9gW0jd&#10;4j2Em1pOomguDVYcGkpsaF1S/n+6GQUbY2eHv+/ObCfVr5XzmP1qz0oNP/ufBQhPvX+LX+6dVjAN&#10;Y8OX8ANk9gQAAP//AwBQSwECLQAUAAYACAAAACEA2+H2y+4AAACFAQAAEwAAAAAAAAAAAAAAAAAA&#10;AAAAW0NvbnRlbnRfVHlwZXNdLnhtbFBLAQItABQABgAIAAAAIQBa9CxbvwAAABUBAAALAAAAAAAA&#10;AAAAAAAAAB8BAABfcmVscy8ucmVsc1BLAQItABQABgAIAAAAIQAXUTmNvwAAANsAAAAPAAAAAAAA&#10;AAAAAAAAAAcCAABkcnMvZG93bnJldi54bWxQSwUGAAAAAAMAAwC3AAAA8wIAAAAA&#10;" fillcolor="#ed7d31 [3205]" stroked="f" strokeweight="1pt"/>
                <v:rect id="Rectangle 49" o:spid="_x0000_s1030"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r1t/LxgAAANsAAAAPAAAAZHJzL2Rvd25yZXYueG1sRI9Ba8JA&#10;FITvQv/D8gpeim60UmqaVYwg6KW2KpTeHtmXTWj2bciuGv99t1DwOMzMN0y27G0jLtT52rGCyTgB&#10;QVw4XbNRcDpuRq8gfEDW2DgmBTfysFw8DDJMtbvyJ10OwYgIYZ+igiqENpXSFxVZ9GPXEkevdJ3F&#10;EGVnpO7wGuG2kdMkeZEWa44LFba0rqj4OZytgvNucitne/O8O+b5dz7/eGrD17tSw8d+9QYiUB/u&#10;4f/2ViuYzeHvS/wBcvELAAD//wMAUEsBAi0AFAAGAAgAAAAhANvh9svuAAAAhQEAABMAAAAAAAAA&#10;AAAAAAAAAAAAAFtDb250ZW50X1R5cGVzXS54bWxQSwECLQAUAAYACAAAACEAWvQsW78AAAAVAQAA&#10;CwAAAAAAAAAAAAAAAAAfAQAAX3JlbHMvLnJlbHNQSwECLQAUAAYACAAAACEAq9bfy8YAAADbAAAA&#10;DwAAAAAAAAAAAAAAAAAHAgAAZHJzL2Rvd25yZXYueG1sUEsFBgAAAAADAAMAtwAAAPoCAAAAAA==&#10;" fillcolor="#ffc000 [3207]" stroked="f" strokeweight="1pt"/>
                <v:rect id="Rectangle 50" o:spid="_x0000_s1031"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1hSCUwwAAANsAAAAPAAAAZHJzL2Rvd25yZXYueG1sRE9da8Iw&#10;FH0X/A/hCnvTdMJkVtMyBoONIWMqom/X5tpUm5vSZLbbr18eBB8P53uZ97YWV2p95VjB4yQBQVw4&#10;XXGpYLt5Gz+D8AFZY+2YFPyShzwbDpaYatfxN13XoRQxhH2KCkwITSqlLwxZ9BPXEEfu5FqLIcK2&#10;lLrFLobbWk6TZCYtVhwbDDb0aqi4rH+sAnf+m28/u9XluDHzYneYlvuPr06ph1H/sgARqA938c39&#10;rhU8xfXxS/wBMvsHAAD//wMAUEsBAi0AFAAGAAgAAAAhANvh9svuAAAAhQEAABMAAAAAAAAAAAAA&#10;AAAAAAAAAFtDb250ZW50X1R5cGVzXS54bWxQSwECLQAUAAYACAAAACEAWvQsW78AAAAVAQAACwAA&#10;AAAAAAAAAAAAAAAfAQAAX3JlbHMvLnJlbHNQSwECLQAUAAYACAAAACEA9YUglMMAAADbAAAADwAA&#10;AAAAAAAAAAAAAAAHAgAAZHJzL2Rvd25yZXYueG1sUEsFBgAAAAADAAMAtwAAAPcCAAAAAA==&#10;" fillcolor="white [3215]" stroked="f" strokeweight="1pt"/>
              </v:group>
              <v:group id="Group 55" o:spid="_x0000_s1032" style="position:absolute;left:64756;top:23940;width:31089;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wExKBwgAAANsAAAAPAAAAZHJzL2Rvd25yZXYueG1sRI9PawIx&#10;FMTvQr9DeAVvmlW7UrZGEUHcU8E/0Otj89xs3bwsSdTtt28EweMwM79hFqvetuJGPjSOFUzGGQji&#10;yumGawWn43b0CSJEZI2tY1LwRwFWy7fBAgvt7ryn2yHWIkE4FKjAxNgVUobKkMUwdh1x8s7OW4xJ&#10;+lpqj/cEt62cZtlcWmw4LRjsaGOouhyuVoH+CLMTleXaT79/j3mT70x9/lFq+N6vv0BE6uMr/GyX&#10;WkGew+NL+gFy+Q8AAP//AwBQSwECLQAUAAYACAAAACEA2+H2y+4AAACFAQAAEwAAAAAAAAAAAAAA&#10;AAAAAAAAW0NvbnRlbnRfVHlwZXNdLnhtbFBLAQItABQABgAIAAAAIQBa9CxbvwAAABUBAAALAAAA&#10;AAAAAAAAAAAAAB8BAABfcmVscy8ucmVsc1BLAQItABQABgAIAAAAIQBwExKBwgAAANsAAAAPAAAA&#10;AAAAAAAAAAAAAAcCAABkcnMvZG93bnJldi54bWxQSwUGAAAAAAMAAwC3AAAA9gIAAAAA&#10;">
                <v:rect id="Rectangle 56" o:spid="_x0000_s1033"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W565wQAAANsAAAAPAAAAZHJzL2Rvd25yZXYueG1sRI/RisIw&#10;FETfF/yHcAXf1tSCxa3GoqIgsi/r+gHX5tpWm5vSxFr/3ggL+zjMzBlmkfWmFh21rrKsYDKOQBDn&#10;VldcKDj97j5nIJxH1lhbJgVPcpAtBx8LTLV98A91R1+IAGGXooLS+yaV0uUlGXRj2xAH72Jbgz7I&#10;tpC6xUeAm1rGUZRIgxWHhRIb2pSU3453o2Br7PT7+tWZXVydrUxm7NcHVmo07FdzEJ56/x/+a++1&#10;gmkC7y/hB8jlCwAA//8DAFBLAQItABQABgAIAAAAIQDb4fbL7gAAAIUBAAATAAAAAAAAAAAAAAAA&#10;AAAAAABbQ29udGVudF9UeXBlc10ueG1sUEsBAi0AFAAGAAgAAAAhAFr0LFu/AAAAFQEAAAsAAAAA&#10;AAAAAAAAAAAAHwEAAF9yZWxzLy5yZWxzUEsBAi0AFAAGAAgAAAAhAIxbnrnBAAAA2wAAAA8AAAAA&#10;AAAAAAAAAAAABwIAAGRycy9kb3ducmV2LnhtbFBLBQYAAAAAAwADALcAAAD1AgAAAAA=&#10;" fillcolor="#ed7d31 [3205]" stroked="f" strokeweight="1pt"/>
                <v:rect id="Rectangle 57" o:spid="_x0000_s1034"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w3Hj/xwAAANsAAAAPAAAAZHJzL2Rvd25yZXYueG1sRI9ba8JA&#10;FITfhf6H5RR8Ed1o6y26iikU6outFyh9O2SPSTB7NmRXjf/eLQg+DjPzDTNfNqYUF6pdYVlBvxeB&#10;IE6tLjhTcNh/dicgnEfWWFomBTdysFy8tOYYa3vlLV12PhMBwi5GBbn3VSylS3My6Hq2Ig7e0dYG&#10;fZB1JnWN1wA3pRxE0UgaLDgs5FjRR07paXc2Cs7r/u34/p29rfdJ8pdMfzqV/90o1X5tVjMQnhr/&#10;DD/aX1rBcAz/X8IPkIs7AAAA//8DAFBLAQItABQABgAIAAAAIQDb4fbL7gAAAIUBAAATAAAAAAAA&#10;AAAAAAAAAAAAAABbQ29udGVudF9UeXBlc10ueG1sUEsBAi0AFAAGAAgAAAAhAFr0LFu/AAAAFQEA&#10;AAsAAAAAAAAAAAAAAAAAHwEAAF9yZWxzLy5yZWxzUEsBAi0AFAAGAAgAAAAhADDceP/HAAAA2wAA&#10;AA8AAAAAAAAAAAAAAAAABwIAAGRycy9kb3ducmV2LnhtbFBLBQYAAAAAAwADALcAAAD7AgAAAAA=&#10;" fillcolor="#ffc000 [3207]" stroked="f" strokeweight="1pt"/>
                <v:rect id="Rectangle 59" o:spid="_x0000_s1035"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4kJxgAAANsAAAAPAAAAZHJzL2Rvd25yZXYueG1sRI9Ba8JA&#10;FITvBf/D8oTe6qZCSxNdpQhCSymlKqK3Z/aZjWbfhuzWpP56VxA8DjPzDTOedrYSJ2p86VjB8yAB&#10;QZw7XXKhYLWcP72B8AFZY+WYFPyTh+mk9zDGTLuWf+m0CIWIEPYZKjAh1JmUPjdk0Q9cTRy9vWss&#10;hiibQuoG2wi3lRwmyau0WHJcMFjTzFB+XPxZBe5wTldf7fdxtzRpvt4Oi83nT6vUY797H4EI1IV7&#10;+Nb+0ApeUrh+iT9ATi4AAAD//wMAUEsBAi0AFAAGAAgAAAAhANvh9svuAAAAhQEAABMAAAAAAAAA&#10;AAAAAAAAAAAAAFtDb250ZW50X1R5cGVzXS54bWxQSwECLQAUAAYACAAAACEAWvQsW78AAAAVAQAA&#10;CwAAAAAAAAAAAAAAAAAfAQAAX3JlbHMvLnJlbHNQSwECLQAUAAYACAAAACEAZL+JCcYAAADbAAAA&#10;DwAAAAAAAAAAAAAAAAAHAgAAZHJzL2Rvd25yZXYueG1sUEsFBgAAAAADAAMAtwAAAPoCAAAAAA==&#10;" fillcolor="white [3215]" stroked="f" strokeweight="1pt"/>
              </v:group>
              <v:group id="Group 1" o:spid="_x0000_s1036" style="position:absolute;left:32419;top:41480;width:31090;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PKBSCwgAAANsAAAAPAAAAZHJzL2Rvd25yZXYueG1sRI9BawIx&#10;FITvBf9DeIK3mlW7RVajiCDuqVAVen1snpvVzcuSRF3/vSkUehxm5htmue5tK+7kQ+NYwWScgSCu&#10;nG64VnA67t7nIEJE1tg6JgVPCrBeDd6WWGj34G+6H2ItEoRDgQpMjF0hZagMWQxj1xEn7+y8xZik&#10;r6X2+Ehw28ppln1Kiw2nBYMdbQ1V18PNKtAfYXaistz46dflmDf53tTnH6VGw36zABGpj//hv3ap&#10;FeQT+P2SfoBcvQAAAP//AwBQSwECLQAUAAYACAAAACEA2+H2y+4AAACFAQAAEwAAAAAAAAAAAAAA&#10;AAAAAAAAW0NvbnRlbnRfVHlwZXNdLnhtbFBLAQItABQABgAIAAAAIQBa9CxbvwAAABUBAAALAAAA&#10;AAAAAAAAAAAAAB8BAABfcmVscy8ucmVsc1BLAQItABQABgAIAAAAIQAPKBSCwgAAANsAAAAPAAAA&#10;AAAAAAAAAAAAAAcCAABkcnMvZG93bnJldi54bWxQSwUGAAAAAAMAAwC3AAAA9gIAAAAA&#10;">
                <v:rect id="Rectangle 52" o:spid="_x0000_s1037"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zYJi6wQAAANsAAAAPAAAAZHJzL2Rvd25yZXYueG1sRI/RisIw&#10;FETfF/yHcAXf1tSC4naNRcWCiC+6fsC1udt2t7kpTaz1740g+DjMzBlmkfamFh21rrKsYDKOQBDn&#10;VldcKDj/ZJ9zEM4ja6wtk4I7OUiXg48FJtre+EjdyRciQNglqKD0vkmkdHlJBt3YNsTB+7WtQR9k&#10;W0jd4i3ATS3jKJpJgxWHhRIb2pSU/5+uRsHW2Onh76szWVxdrJzN2a/3rNRo2K++QXjq/Tv8au+0&#10;gmkMzy/hB8jlAwAA//8DAFBLAQItABQABgAIAAAAIQDb4fbL7gAAAIUBAAATAAAAAAAAAAAAAAAA&#10;AAAAAABbQ29udGVudF9UeXBlc10ueG1sUEsBAi0AFAAGAAgAAAAhAFr0LFu/AAAAFQEAAAsAAAAA&#10;AAAAAAAAAAAAHwEAAF9yZWxzLy5yZWxzUEsBAi0AFAAGAAgAAAAhAPNgmLrBAAAA2wAAAA8AAAAA&#10;AAAAAAAAAAAABwIAAGRycy9kb3ducmV2LnhtbFBLBQYAAAAAAwADALcAAAD1AgAAAAA=&#10;" fillcolor="#ed7d31 [3205]" stroked="f" strokeweight="1pt"/>
                <v:rect id="Rectangle 53" o:spid="_x0000_s1038"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P5378xwAAANsAAAAPAAAAZHJzL2Rvd25yZXYueG1sRI9Ba8JA&#10;FITvBf/D8oReim6srbQxGzGFgl6sxkLx9sg+k2D2bciuGv+9Wyj0OMzMN0yy6E0jLtS52rKCyTgC&#10;QVxYXXOp4Hv/OXoD4TyyxsYyKbiRg0U6eEgw1vbKO7rkvhQBwi5GBZX3bSylKyoy6Ma2JQ7e0XYG&#10;fZBdKXWH1wA3jXyOopk0WHNYqLClj4qKU342Cs7rye348lVO1/ssO2Tv26fW/2yUehz2yzkIT73/&#10;D/+1V1rB6xR+v4QfINM7AAAA//8DAFBLAQItABQABgAIAAAAIQDb4fbL7gAAAIUBAAATAAAAAAAA&#10;AAAAAAAAAAAAAABbQ29udGVudF9UeXBlc10ueG1sUEsBAi0AFAAGAAgAAAAhAFr0LFu/AAAAFQEA&#10;AAsAAAAAAAAAAAAAAAAAHwEAAF9yZWxzLy5yZWxzUEsBAi0AFAAGAAgAAAAhAE/nfvzHAAAA2wAA&#10;AA8AAAAAAAAAAAAAAAAABwIAAGRycy9kb3ducmV2LnhtbFBLBQYAAAAAAwADALcAAAD7AgAAAAA=&#10;" fillcolor="#ffc000 [3207]" stroked="f" strokeweight="1pt"/>
                <v:rect id="Rectangle 54" o:spid="_x0000_s1039"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KviaXxwAAANsAAAAPAAAAZHJzL2Rvd25yZXYueG1sRI/dagIx&#10;FITvBd8hHME7zSptqatRpFCoiBR/KO3dcXPcrG5Olk101z59Uyj0cpiZb5jZorWluFHtC8cKRsME&#10;BHHmdMG5gsP+dfAMwgdkjaVjUnAnD4t5tzPDVLuGt3TbhVxECPsUFZgQqlRKnxmy6IeuIo7eydUW&#10;Q5R1LnWNTYTbUo6T5ElaLDguGKzoxVB22V2tAnf+nhzWzeZy3JtJ9vE1zj9X741S/V67nIII1Ib/&#10;8F/7TSt4fIDfL/EHyPkPAAAA//8DAFBLAQItABQABgAIAAAAIQDb4fbL7gAAAIUBAAATAAAAAAAA&#10;AAAAAAAAAAAAAABbQ29udGVudF9UeXBlc10ueG1sUEsBAi0AFAAGAAgAAAAhAFr0LFu/AAAAFQEA&#10;AAsAAAAAAAAAAAAAAAAAHwEAAF9yZWxzLy5yZWxzUEsBAi0AFAAGAAgAAAAhAIq+JpfHAAAA2wAA&#10;AA8AAAAAAAAAAAAAAAAABwIAAGRycy9kb3ducmV2LnhtbFBLBQYAAAAAAwADALcAAAD7AgAAAAA=&#10;" fillcolor="white [3215]" stroked="f" strokeweight="1pt"/>
              </v:group>
              <v:rect id="Rectangle 46" o:spid="_x0000_s1040" alt="Center image inside" style="position:absolute;left:32419;top:43392;width:31056;height:29718;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nE9IbxQAAANsAAAAPAAAAZHJzL2Rvd25yZXYueG1sRI9Pa8JA&#10;FMTvBb/D8oTe6qZSVNKsUsSCp1KjmB6f2Zc/mH2bZrdJ/PZdodDjMDO/YZLNaBrRU+dqywqeZxEI&#10;4tzqmksFp+P70wqE88gaG8uk4EYONuvJQ4KxtgMfqE99KQKEXYwKKu/bWEqXV2TQzWxLHLzCdgZ9&#10;kF0pdYdDgJtGzqNoIQ3WHBYqbGlbUX5Nf4yCr2WxP39mS/q4fKe3rM7PuCvmSj1Ox7dXEJ5G/x/+&#10;a++1gpcF3L+EHyDXvwAAAP//AwBQSwECLQAUAAYACAAAACEA2+H2y+4AAACFAQAAEwAAAAAAAAAA&#10;AAAAAAAAAAAAW0NvbnRlbnRfVHlwZXNdLnhtbFBLAQItABQABgAIAAAAIQBa9CxbvwAAABUBAAAL&#10;AAAAAAAAAAAAAAAAAB8BAABfcmVscy8ucmVsc1BLAQItABQABgAIAAAAIQDnE9IbxQAAANsAAAAP&#10;AAAAAAAAAAAAAAAAAAcCAABkcnMvZG93bnJldi54bWxQSwUGAAAAAAMAAwC3AAAA+QIAAAAA&#10;" stroked="f" strokeweight="1pt">
                <v:fill r:id="rId4" o:title="Center image inside" recolor="t" type="frame"/>
                <o:lock v:ext="edit" aspectratio="t"/>
              </v:rect>
              <w10:wrap anchorx="page" anchory="page"/>
            </v:group>
          </w:pict>
        </mc:Fallback>
      </mc:AlternateContent>
    </w:r>
    <w:r>
      <w:t>`</w:t>
    </w: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56DA0A32" w14:textId="77777777" w:rsidR="00D210FA" w:rsidRDefault="004642F0">
    <w:pPr>
      <w:pStyle w:val="Header"/>
    </w:pPr>
    <w:r>
      <w:rPr>
        <w:noProof/>
      </w:rPr>
      <mc:AlternateContent>
        <mc:Choice Requires="wpg">
          <w:drawing>
            <wp:anchor distT="0" distB="0" distL="114300" distR="114300" simplePos="0" relativeHeight="251671552" behindDoc="1" locked="0" layoutInCell="1" allowOverlap="1" wp14:anchorId="5AFF021C" wp14:editId="0400CF02">
              <wp:simplePos x="0" y="0"/>
              <wp:positionH relativeFrom="page">
                <wp:align>center</wp:align>
              </wp:positionH>
              <wp:positionV relativeFrom="page">
                <wp:align>center</wp:align>
              </wp:positionV>
              <wp:extent cx="9585456" cy="7319350"/>
              <wp:effectExtent l="0" t="0" r="0" b="1270"/>
              <wp:wrapNone/>
              <wp:docPr id="65" name="Group 65">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9585456" cy="7319350"/>
                        <a:chOff x="0" y="0"/>
                        <a:chExt cx="9585456" cy="7319350"/>
                      </a:xfrm>
                    </wpg:grpSpPr>
                    <wps:wsp>
                      <wps:cNvPr id="18" name="Rectangle 18"/>
                      <wps:cNvSpPr/>
                      <wps:spPr>
                        <a:xfrm>
                          <a:off x="3241964" y="0"/>
                          <a:ext cx="3108791" cy="2861936"/>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26" name="Group 26" descr="Design Elements" title="Front Design"/>
                      <wpg:cNvGrpSpPr>
                        <a:grpSpLocks noChangeAspect="1"/>
                      </wpg:cNvGrpSpPr>
                      <wpg:grpSpPr>
                        <a:xfrm>
                          <a:off x="6475615" y="0"/>
                          <a:ext cx="3108791" cy="5275330"/>
                          <a:chOff x="-1" y="0"/>
                          <a:chExt cx="3235326" cy="5493036"/>
                        </a:xfrm>
                      </wpg:grpSpPr>
                      <wps:wsp>
                        <wps:cNvPr id="27" name="Rectangle 27"/>
                        <wps:cNvSpPr/>
                        <wps:spPr>
                          <a:xfrm rot="10800000">
                            <a:off x="1981200" y="0"/>
                            <a:ext cx="1218565" cy="1372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8" name="Rectangle 28"/>
                        <wps:cNvSpPr/>
                        <wps:spPr>
                          <a:xfrm rot="10800000">
                            <a:off x="228600" y="3093720"/>
                            <a:ext cx="609600" cy="610235"/>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9" name="Rectangle 29"/>
                        <wps:cNvSpPr/>
                        <wps:spPr>
                          <a:xfrm rot="10800000">
                            <a:off x="609600" y="350520"/>
                            <a:ext cx="762000" cy="76327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0" name="Rectangle 30" descr="Child with chalk " title="Front Image"/>
                        <wps:cNvSpPr/>
                        <wps:spPr>
                          <a:xfrm rot="10800000">
                            <a:off x="-1" y="1030910"/>
                            <a:ext cx="2397125" cy="2283789"/>
                          </a:xfrm>
                          <a:prstGeom prst="rect">
                            <a:avLst/>
                          </a:prstGeom>
                          <a:blipFill dpi="0" rotWithShape="0">
                            <a:blip r:embed="rId1"/>
                            <a:srcRect/>
                            <a:stretch>
                              <a:fillRect l="-41758" t="-424" r="-21952" b="331"/>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1" name="Rectangle 31"/>
                        <wps:cNvSpPr/>
                        <wps:spPr>
                          <a:xfrm rot="10800000">
                            <a:off x="1371600" y="2971800"/>
                            <a:ext cx="1863725" cy="1865630"/>
                          </a:xfrm>
                          <a:prstGeom prst="rect">
                            <a:avLst/>
                          </a:prstGeom>
                          <a:solidFill>
                            <a:schemeClr val="accent4">
                              <a:alpha val="71000"/>
                            </a:schemeClr>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2" name="Rectangle 32"/>
                        <wps:cNvSpPr/>
                        <wps:spPr>
                          <a:xfrm rot="10800000">
                            <a:off x="1600200" y="487680"/>
                            <a:ext cx="1143000" cy="1143635"/>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3" name="Rectangle 33"/>
                        <wps:cNvSpPr/>
                        <wps:spPr>
                          <a:xfrm rot="10800000">
                            <a:off x="457200" y="3200400"/>
                            <a:ext cx="609600" cy="609600"/>
                          </a:xfrm>
                          <a:prstGeom prst="rect">
                            <a:avLst/>
                          </a:prstGeom>
                          <a:noFill/>
                          <a:ln>
                            <a:solidFill>
                              <a:srgbClr val="FFC000"/>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4" name="Rectangle 34"/>
                        <wps:cNvSpPr/>
                        <wps:spPr>
                          <a:xfrm rot="10800000">
                            <a:off x="609600" y="1371600"/>
                            <a:ext cx="2394585" cy="2400300"/>
                          </a:xfrm>
                          <a:prstGeom prst="rect">
                            <a:avLst/>
                          </a:prstGeom>
                          <a:noFill/>
                          <a:ln w="12700">
                            <a:solidFill>
                              <a:schemeClr val="bg1"/>
                            </a:solid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5" name="Rectangle 35"/>
                        <wps:cNvSpPr/>
                        <wps:spPr>
                          <a:xfrm rot="10800000">
                            <a:off x="1828800" y="2179320"/>
                            <a:ext cx="1254760" cy="1257300"/>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36" name="Rectangle 36" descr="Child Coloring" title="Front Image"/>
                        <wps:cNvSpPr/>
                        <wps:spPr>
                          <a:xfrm rot="10800000">
                            <a:off x="761999" y="3550675"/>
                            <a:ext cx="1939925" cy="1942361"/>
                          </a:xfrm>
                          <a:prstGeom prst="rect">
                            <a:avLst/>
                          </a:prstGeom>
                          <a:blipFill dpi="0" rotWithShape="0">
                            <a:blip r:embed="rId2"/>
                            <a:srcRect/>
                            <a:stretch>
                              <a:fillRect l="-15484" t="-18123" r="-9984" b="-7703"/>
                            </a:stretch>
                          </a:blip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2" name="Rectangle 17"/>
                      <wps:cNvSpPr/>
                      <wps:spPr>
                        <a:xfrm>
                          <a:off x="6476665" y="5370023"/>
                          <a:ext cx="3108791" cy="1932896"/>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92209FD" w14:textId="77777777" w:rsidR="005F0F31" w:rsidRPr="00D57231" w:rsidRDefault="005F0F31" w:rsidP="004642F0"/>
                        </w:txbxContent>
                      </wps:txbx>
                      <wps:bodyPr rot="0" spcFirstLastPara="0" vertOverflow="overflow" horzOverflow="overflow" vert="horz" wrap="square" lIns="91440" tIns="45720" rIns="91440" bIns="45720" numCol="1" spcCol="0" rtlCol="0" fromWordArt="0" anchor="ctr" anchorCtr="0" forceAA="0" compatLnSpc="1">
                        <a:prstTxWarp prst="textNoShape">
                          <a:avLst/>
                        </a:prstTxWarp>
                        <a:noAutofit/>
                      </wps:bodyPr>
                    </wps:wsp>
                    <wpg:grpSp>
                      <wpg:cNvPr id="19" name="Group 1"/>
                      <wpg:cNvGrpSpPr/>
                      <wpg:grpSpPr>
                        <a:xfrm rot="10800000">
                          <a:off x="0" y="7182197"/>
                          <a:ext cx="3108791" cy="137153"/>
                          <a:chOff x="0" y="2433178"/>
                          <a:chExt cx="3047999" cy="986297"/>
                        </a:xfrm>
                      </wpg:grpSpPr>
                      <wps:wsp>
                        <wps:cNvPr id="23" name="Rectangle 23"/>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4" name="Rectangle 24"/>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25" name="Rectangle 25"/>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g:grpSp>
                      <wpg:cNvPr id="39" name="Group 1"/>
                      <wpg:cNvGrpSpPr/>
                      <wpg:grpSpPr>
                        <a:xfrm rot="10800000">
                          <a:off x="3241964" y="2934393"/>
                          <a:ext cx="3108791" cy="137153"/>
                          <a:chOff x="0" y="2433178"/>
                          <a:chExt cx="3047999" cy="986297"/>
                        </a:xfrm>
                      </wpg:grpSpPr>
                      <wps:wsp>
                        <wps:cNvPr id="40" name="Rectangle 40"/>
                        <wps:cNvSpPr/>
                        <wps:spPr>
                          <a:xfrm>
                            <a:off x="0" y="2433178"/>
                            <a:ext cx="984926" cy="986297"/>
                          </a:xfrm>
                          <a:prstGeom prst="rect">
                            <a:avLst/>
                          </a:prstGeom>
                          <a:solidFill>
                            <a:schemeClr val="accent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1" name="Rectangle 41"/>
                        <wps:cNvSpPr/>
                        <wps:spPr>
                          <a:xfrm>
                            <a:off x="1044371" y="2433178"/>
                            <a:ext cx="959543" cy="986297"/>
                          </a:xfrm>
                          <a:prstGeom prst="rect">
                            <a:avLst/>
                          </a:prstGeom>
                          <a:solidFill>
                            <a:schemeClr val="accent4"/>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s:wsp>
                        <wps:cNvPr id="42" name="Rectangle 42"/>
                        <wps:cNvSpPr/>
                        <wps:spPr>
                          <a:xfrm>
                            <a:off x="2063028" y="2433178"/>
                            <a:ext cx="984971" cy="986297"/>
                          </a:xfrm>
                          <a:prstGeom prst="rect">
                            <a:avLst/>
                          </a:prstGeom>
                          <a:solidFill>
                            <a:schemeClr val="tx2"/>
                          </a:solidFill>
                          <a:ln>
                            <a:noFill/>
                          </a:ln>
                        </wps:spPr>
                        <wps:style>
                          <a:lnRef idx="2">
                            <a:schemeClr val="accent1">
                              <a:shade val="50000"/>
                            </a:schemeClr>
                          </a:lnRef>
                          <a:fillRef idx="1">
                            <a:schemeClr val="accent1"/>
                          </a:fillRef>
                          <a:effectRef idx="0">
                            <a:schemeClr val="accent1"/>
                          </a:effectRef>
                          <a:fontRef idx="minor">
                            <a:schemeClr val="lt1"/>
                          </a:fontRef>
                        </wps:style>
                        <wps:bodyPr rot="0" spcFirstLastPara="0" vert="horz" wrap="square" lIns="91440" tIns="45720" rIns="91440" bIns="45720" numCol="1" spcCol="0" rtlCol="0" fromWordArt="0" anchor="ctr" anchorCtr="0" forceAA="0" compatLnSpc="1">
                          <a:prstTxWarp prst="textNoShape">
                            <a:avLst/>
                          </a:prstTxWarp>
                          <a:noAutofit/>
                        </wps:bodyPr>
                      </wps:wsp>
                    </wpg:grpSp>
                    <wps:wsp>
                      <wps:cNvPr id="37" name="Rectangle 37" descr="Child with painted hands " title="Child With Painted hands"/>
                      <wps:cNvSpPr>
                        <a:spLocks noChangeAspect="1"/>
                      </wps:cNvSpPr>
                      <wps:spPr>
                        <a:xfrm>
                          <a:off x="3242490" y="3180417"/>
                          <a:ext cx="3108960" cy="4127866"/>
                        </a:xfrm>
                        <a:prstGeom prst="rect">
                          <a:avLst/>
                        </a:prstGeom>
                        <a:blipFill dpi="0" rotWithShape="0">
                          <a:blip r:embed="rId3"/>
                          <a:srcRect/>
                          <a:stretch>
                            <a:fillRect l="-53746" r="-45130" b="298"/>
                          </a:stretch>
                        </a:blipFill>
                        <a:ln>
                          <a:noFill/>
                        </a:ln>
                      </wps:spPr>
                      <wps:style>
                        <a:lnRef idx="2">
                          <a:schemeClr val="accent1">
                            <a:shade val="50000"/>
                          </a:schemeClr>
                        </a:lnRef>
                        <a:fillRef idx="1">
                          <a:schemeClr val="accent1"/>
                        </a:fillRef>
                        <a:effectRef idx="0">
                          <a:schemeClr val="accent1"/>
                        </a:effectRef>
                        <a:fontRef idx="minor">
                          <a:schemeClr val="lt1"/>
                        </a:fontRef>
                      </wps:style>
                      <wps:txbx>
                        <w:txbxContent>
                          <w:p w14:paraId="6C76D68D" w14:textId="77777777" w:rsidR="004642F0" w:rsidRDefault="004642F0" w:rsidP="004642F0">
                            <w:pPr>
                              <w:jc w:val="center"/>
                            </w:pPr>
                          </w:p>
                        </w:txbxContent>
                      </wps:txbx>
                      <wps:bodyPr rot="0" spcFirstLastPara="0" vert="horz" wrap="square" lIns="91440" tIns="45720" rIns="91440" bIns="45720" numCol="1" spcCol="0" rtlCol="0" fromWordArt="0" anchor="ctr" anchorCtr="0" forceAA="0" compatLnSpc="1">
                        <a:prstTxWarp prst="textNoShape">
                          <a:avLst/>
                        </a:prstTxWarp>
                        <a:noAutofit/>
                      </wps:bodyPr>
                    </wps:wsp>
                  </wpg:wgp>
                </a:graphicData>
              </a:graphic>
              <wp14:sizeRelH relativeFrom="page">
                <wp14:pctWidth>95300</wp14:pctWidth>
              </wp14:sizeRelH>
              <wp14:sizeRelV relativeFrom="page">
                <wp14:pctHeight>94100</wp14:pctHeight>
              </wp14:sizeRelV>
            </wp:anchor>
          </w:drawing>
        </mc:Choice>
        <mc:Fallback>
          <w:pict>
            <v:group w14:anchorId="5AFF021C" id="Group 65" o:spid="_x0000_s1041" alt="&quot;&quot;" style="position:absolute;margin-left:0;margin-top:0;width:754.75pt;height:576.35pt;z-index:-251644928;mso-width-percent:953;mso-height-percent:941;mso-position-horizontal:center;mso-position-horizontal-relative:page;mso-position-vertical:center;mso-position-vertical-relative:page;mso-width-percent:953;mso-height-percent:941" coordsize="95854,73193" o:gfxdata="UEsDBBQABgAIAAAAIQDa9j37DQEAABQCAAATAAAAW0NvbnRlbnRfVHlwZXNdLnhtbJSRwU7DMAyG&#10;70i8Q5QralN2QAi13YGOIyA0HiBK3DajcaI4lO3tSbtNgolN4pjY3+/PSbnc2oGNEMg4rPhtXnAG&#10;qJw22FX8ff2U3XNGUaKWg0Oo+A6IL+vrq3K980As0UgV72P0D0KQ6sFKyp0HTJXWBStjOoZOeKk+&#10;ZAdiURR3QjmMgDGLUwavywZa+TlEttqm673JxnecPe77plEVN3biNx46Lv5EAgx0wkjvB6NkTMuJ&#10;EfWJWHaQyhM591BvPN0k8zMTpspvqZ8DDtxLes1gNLBXGeKztEld6EACFq5xKr+cMUlaylzbGgV5&#10;E2g1U0enc9nafWGA8b/hTcLeYDymi/lP628AAAD//wMAUEsDBBQABgAIAAAAIQA4/SH/1gAAAJQB&#10;AAALAAAAX3JlbHMvLnJlbHOkkMFqwzAMhu+DvYPRfXGawxijTi+j0GvpHsDYimMaW0Yy2fr2M4PB&#10;MnrbUb/Q94l/f/hMi1qRJVI2sOt6UJgd+ZiDgffL8ekFlFSbvV0oo4EbChzGx4f9GRdb25HMsYhq&#10;lCwG5lrLq9biZkxWOiqY22YiTra2kYMu1l1tQD30/bPm3wwYN0x18gb45AdQl1tp5j/sFB2T0FQ7&#10;R0nTNEV3j6o9feQzro1iOWA14Fm+Q8a1a8+Bvu/d/dMb2JY5uiPbhG/ktn4cqGU/er3pcvwCAAD/&#10;/wMAUEsDBBQABgAIAAAAIQCzNSoAywgAAOdSAAAOAAAAZHJzL2Uyb0RvYy54bWzsXN9vmzoUfr/S&#10;/R8Q710wv4mWTVW3TpOmrdp2tWdCSIJGgGvo0t2//n7HxoRQ1nVNm0yT99CBMTY+8fmOz3eO/fzl&#10;zSY3vqW8zspiZrJnlmmkRVIusmI1M//5fHkWmkbdxMUizssinZnf09p8+eLvv55vq2lql+syX6Tc&#10;QCNFPd1WM3PdNNV0MqmTdbqJ62dllRZ4uCz5Jm5wy1eTBY+3aH2TT2zL8ifbki8qXiZpXaP0lXxo&#10;vhDtL5dp0nxYLuu0MfKZiW9rxF8u/s7p7+TF83i64nG1zpL2M+IHfMUmzgp02jX1Km5i45pnt5ra&#10;ZAkv63LZPEvKzaRcLrMkFWPAaJg1GM0bXl5XYiyr6XZVdWKCaAdyenCzyftvV9zIFjPT90yjiDf4&#10;jUS3Bu4hnG21mqLOG159qq54W7CSdzTemyXf0P8YiXEjxPq9E2t60xgJCiMv9FzPN40EzwKHRY7X&#10;Cj5Z49e59V6yfv2TNyeq4wl9X/c52wqTqN7JqT5MTp/WcZUK8dckg1ZODDNayukjZldcrPLUQJkQ&#10;jajXCaqe1pDZiJQc22WR75rGbVk5zAqDiElZ2aEPYfnUdjfieFrxunmTlhuDLmYmx1eIqRd/e1c3&#10;sqqqQn3XZZ4tLrM8FzekV+lFzo1vMTQiTpK0aOy2g72aeUH1i5LelI1SCeStRiWumu95SvXy4mO6&#10;xDTCr22LjxEKPOyIyUfreJHK/j0L/1Tv6tPEYEWD1PIS/Xdttw2omv1BsLaZtj69mgr971627vow&#10;OcTuDdFzWTTdy5usKPlYA3nT9SzrKyFJ0ZCU5uXiOyYPLyX61FVymeGnexfXzVXMATcAJkBo8wF/&#10;lnm5nZlle2Ua65L/N1ZO9TG78dQ0toCvmVn/ex3z1DTytwXmfcRcl/BO3LheYOOG95/M+0+K681F&#10;ifmAeYevE5dUv8nV5ZKXmy9A2nPqFY/iIkHfMzNpuLq5aCSsAquT9PxcVAPGVXHzrvhUJdQ4SZWm&#10;5uebLzGv2vnbACbel0rX4ulgGsu69GZRnl835TITc3wn11be0HuJVgINOuBqldYG+vTBje4XaZ3g&#10;k1+ldbYqjNc5FKNoasgsa3Kg4CXH72nIpzS39pGQPkj09K5MvtZGUV6sAQXpeV1BHWmsNKGGr+yB&#10;lYKwDjt9N/B8BhT+CSp4duA5zhBBz/Db7V7cQahjO55DwyXw9dzIsQaAcgIItQP1a+wgFGVCyHdB&#10;qFQhICTBhlTn1u6wKGRYDvRFoKwPs1nokXEjATAnsCGQFiuU8VJw+QiI2txoNFWAeFo01ehIVmcf&#10;HY+wPLJHlkcoO0C3bSyDWtV2rAgK3EKfUnDfisRz0m+fWVq924XYn71Y0up9GvWORkx3dIh6K/WF&#10;9sIv9IbaHfiw6zDswnf0HTtQ/sITGG/tDkkJaAP+u7o3RzDg8Cxu8RtU1rpLF+ssXxjbrFkbyTrO&#10;vxoDh+ntJl6lh+BB68gwC8aeDUy97UQBs9u1PNYFThAK7Hk4OzLPs4ooDmNRZcJlhZf+BYMT/igV&#10;kKNHlVryDQ7jgHoboSglrfeqTK7JpZQ8JU/zuAFJWq+zCk4mn6abeboAffN2IdQNRA1PyB3CSgnX&#10;DU+bZE2XktBIBIN55rLAwwILHuaZa4NAwuec2SzybNOYAz8dpbnd+5CMGiI1plmd5bFZHb1QOclC&#10;BapwG8aEehB1BDr3BzTtHRyDEzDliNjAIbAQhHPgGVu2moU+vBPFNIS+50uW5uHotMfIjlKqrgCo&#10;OK/WsWRDA0bLJXwXeu3ekHd9IlgDgQYCYe9OS9ceYz0D2ziM1ziCpHswEAAFFNnohoEfDnGAuU7n&#10;szDc+Icyjl0YRlnwfWDgq3kX0rm8vOgBwE7lAQc6gCPAskNFCZiPGMDRpv40pt4Z0XDnEB9EBMzg&#10;8xAnAU13h5ZecRaCcpT0o7S4DyQltH5T5Pi3D9Bq/T6NfsPRvWXB3UP0W+kv9BsRQbGq31vJg2dw&#10;kbTSZmFA/WHP2zX1Y2i4gRA/A5PZTvidke4t2aVxmq86j35XS5vyp8/F0Kp+GlWHzt1S9TYR7YFe&#10;e2iH5KmTLbdZEMGekyb3vHbbcwMfFUR+gO0FB+v6/uJ8LFlJ5wgoWNM5Ar9bBtUxXPIuG2uX/4Os&#10;pP0QA1LPSo6U3seOLwTIqYwQxaS1vedZfiDgpYcHkRNFHYsXubbjq8n6QNuvCPhTxhgE4twvxsA8&#10;N8SKi2IMDFlVcK4oyhBFVIggw1kQWMK5IoJRhSlwrUapwwwkAc0unpxd3CU2UvLmEWBthGhk98hq&#10;pOnSpjEiBdT3KVcR4OQ5cBCgfXuLlb30cOSG22H0hOnhOpmx6LK7n2ah0tzMb8Tuiy4ypZPFT54s&#10;zrocJ7kTpv1tfr4R5sexQ+l/IGaIYL2AhN16Y1+lwUZ4rc4PNsfYLsL7gcikjKe9/G7LDcR6htyX&#10;KPQRmdxjKnYoSMmgx8HBET5WAtndEZceELb+Wn/IKsqKdUik8tlHxqv3x+zCvn/Y/hjNyZyEk6E8&#10;oyEngzKsS+6tzsxyXSCbJGFGldqLPBew8QMQewKlFgMgF2bHq6rgaheN0USrJloxJ4++ie0YvsoI&#10;0QrS41eU2raQ30TbPYhZHVVqWGpS+mMotXZVntpVua9joq300ErvluByF+noDlXn8Z2O/jZzO3Jc&#10;J7qTTfgTXA/a8zxcq6DsV2BNux7iaAC9Nb+/NV+D2hDUjsIkuCNJ3Cj7FXXWrketz9sYP29DK/Vp&#10;lHokTuLeIyG7Rw9q10MfoDNygI5W6KFC77seR+AVnJGjXajs9u7RCkemNenCwLk5i9rosjzk/lLa&#10;gmlc9WsMjD6BQV3dffhOlzAmmcofH8Zlu5Fc9TvY1IUtltTXfoAGJ0xIHsNF3mboHxhzVakSp0wI&#10;aV3B+2w6RSTaRXYOZYG4HqO9wEgDsSMRitJJIMfYMt+FiTszqdmY3lF3v3RGmIBEnKYo9kS2Jz/S&#10;cY39e1z3z6d88T8AAAD//wMAUEsDBAoAAAAAAAAAIQB6e1UpnU8AAJ1PAAAUAAAAZHJzL21lZGlh&#10;L2ltYWdlMS5qcGf/2P/hABhFeGlmAABJSSoACAAAAAAAAAAAAAAA/+wAEUR1Y2t5AAEABAAAADYA&#10;AP/hAy9odHRwOi8vbnMuYWRvYmUuY29tL3hhcC8xLjAvADw/eHBhY2tldCBiZWdpbj0i77u/IiBp&#10;ZD0iVzVNME1wQ2VoaUh6cmVTek5UY3prYzlkIj8+IDx4OnhtcG1ldGEgeG1sbnM6eD0iYWRvYmU6&#10;bnM6bWV0YS8iIHg6eG1wdGs9IkFkb2JlIFhNUCBDb3JlIDUuNi1jMTQwIDc5LjE2MDQ1MSwgMjAx&#10;Ny8wNS8wNi0wMTowODoyMSAgICAgICAgIj4gPHJkZjpSREYgeG1sbnM6cmRmPSJodHRwOi8vd3d3&#10;LnczLm9yZy8xOTk5LzAyLzIyLXJkZi1zeW50YXgtbnMjIj4gPHJkZjpEZXNjcmlwdGlvbiByZGY6&#10;YWJvdXQ9IiIgeG1sbnM6eG1wTU09Imh0dHA6Ly9ucy5hZG9iZS5jb20veGFwLzEuMC9tbS8iIHht&#10;bG5zOnN0UmVmPSJodHRwOi8vbnMuYWRvYmUuY29tL3hhcC8xLjAvc1R5cGUvUmVzb3VyY2VSZWYj&#10;IiB4bWxuczp4bXA9Imh0dHA6Ly9ucy5hZG9iZS5jb20veGFwLzEuMC8iIHhtcE1NOkRvY3VtZW50&#10;SUQ9InhtcC5kaWQ6RTk4RUQ2NTc1MjA0MTFFODk0REJGNjIxRjYyQTVBNEYiIHhtcE1NOkluc3Rh&#10;bmNlSUQ9InhtcC5paWQ6RTk4RUQ2NTY1MjA0MTFFODk0REJGNjIxRjYyQTVBNEYiIHhtcDpDcmVh&#10;dG9yVG9vbD0iQWRvYmUgUGhvdG9zaG9wIENDIDIwMTggTWFjaW50b3NoIj4gPHhtcE1NOkRlcml2&#10;ZWRGcm9tIHN0UmVmOmluc3RhbmNlSUQ9InhtcC5paWQ6NUU1QTY2MzA1MjAzMTFFODk0REJGNjIx&#10;RjYyQTVBNEYiIHN0UmVmOmRvY3VtZW50SUQ9InhtcC5kaWQ6NUU1QTY2MzE1MjAzMTFFODk0REJG&#10;NjIxRjYyQTVBNEYiLz4gPC9yZGY6RGVzY3JpcHRpb24+IDwvcmRmOlJERj4gPC94OnhtcG1ldGE+&#10;IDw/eHBhY2tldCBlbmQ9InIiPz7/7gAOQWRvYmUAZMAAAAAB/9sAhAAHBQUFBgUHBgYHCwcGBwsM&#10;CQcHCQwODAwMDAwOEQwMDAwMDBEOERESEREOFhYXFxYWIB8fHyAjIyMjIyMjIyMjAQgICA8NDxwS&#10;EhweGBQYHiMjIyMjIyMjIyMjIyMjIyMjIyMjIyMjIyMjIyMjIyMjIyMjIyMjIyMjIyMjIyMjIyP/&#10;wAARCADAASADAREAAhEBAxEB/8QArQAAAgMBAQEBAAAAAAAAAAAABQYCAwQHAQAIAQACAwEBAQAA&#10;AAAAAAAAAAACAwABBAUGBxAAAgECBQEFBAcGBAUEAwAAAQIDEQQAITESBUFRYSITBnGBMhSRoUJS&#10;YiMHscHRcjMV8IIkFuHxkkNTorJjNMJzJhEAAgIBAgMFCAEEAQMFAAAAAAERAgMhMUESBPBRYXEi&#10;gZGhscHRMhPh8UIUBVJiIzNygpKiFf/aAAwDAQACEQMRAD8AaE4tGUEru0pvb66DAPPlt3VHrHRe&#10;Je1nb+WFnKlOg+EV/D1+jAUxtOZc9u2pdrKIjQF3lrbsaWtZG08uQHTuZfF9IxsXUwvV2+gl452M&#10;bca7VBgKMNQGVvfQZ4uvWUe0+76k/TZFsPEyswIhc9xH7M8sE+rxrdlfrswzZ8PsoZikajsO5yf2&#10;YX/mu3/jq2T9SX5MNwSWsCiOBCSRkRkPf1OA/wAbLdzZx8WU8ta6JBOISMFNdgoKDt/jgksOH/qt&#10;7/4BfPfwRO4tWklAAqo1ByBBxLdRktsoCrjqtwbzki2HExuJBF/qEXLIZq2E2reJU2YdWpjZCXzX&#10;IWs3H3oZ2cyxlZPLJ3sppuCnpUYD/uTLWnu/kZ6YhM1cZK1xbIltCIoUULEgFFRRphKwtuXx7R4L&#10;yGO/BBWNo7SIoPE5HiJyr18R6DDrXVVHwAVZNfC+oriKdrWKjJJmGI0boV7PfjRixcq5sjhCMr5n&#10;FRrtLt5qNKw/G1KVxntk/Y9opwRFRU8wxBNuFfhUaA/tw7lhATIB5nihG5ubcfkv/URR8B7adhwO&#10;+oafAFGLFSGR8vuxRRAoMEXJEqAMQklTJXQYhRUyUGmIQqKMxxCHvknEIerB2jLEIS8pezEIVtGC&#10;cQhTJCKZYhATyn5ckSDqCSPqwFtzRhA8kzW19bXA/wCzIjEDqpNGH0HF1cNMLJRWq6vih9tPAksZ&#10;yUEyV1+Eig9+N2TdHC6Zwmn5+4D8tOCxizRlYkFidpFOpGlQcsKShjr3lR4i9zcHIT8WV491F5JG&#10;qo5NF/KcVXcOpUU/bhebmhQm4sm++PLjrwG4OWZs0po0m9p238uIrN6kueP9Px2d1YSWVxwNxZTS&#10;SEVWSL5rcdg0LUroaHpTCM/Lnoqp7yv/AKvfite8fTFbFazst66e9bPZryOg+o+PkmgEtrIY3huI&#10;5beYeJDvG6NXoc45VO0/Tjz3+n6XLjyPmUR6Wu9+HlEpmrqLVa8GWpPdyJTeIl7FGdO/r9eO888b&#10;KfHh739hfI3ufLCpJLkua6uaU/x7cIv1Db317q6/F/RDFjS7QRM9snhViT91Bl+4YKnT5bOVWPG2&#10;/b2FPJWuk+48F05IEUY9pz+gDGpdBxyW+nzEPqP+KNMC3j1DEjPrQA9/hwa/x8eyn4/MFrJbtBut&#10;bORjmDnkT/zwz/Ks/wAa+8r9KW7CkVosRDPtVSOmeftOFNXt+TC9K2RujvLVWog3EdRnp3nBqtag&#10;NtlUt7O/jyRaf8DgHnXDt9PmEqPiCObjSXhrhSdxikinfqaKSG/92ATteXw7/sEoq0hB5X5m5426&#10;WzeG3kVPMUySBGZUYFhGWyLnoowNeXmj4jLTEl3EeoLxYVjvFO8AESBaVr9WHPHZ/i0Bzrigr/qL&#10;sBjWOI559f4nA/tx4P8Aqv8AH+EXy2v4VNtvJHbEJEaN9o/aPvxm9eW3Nf2LghjiqhDFYXL+WGmO&#10;2MUqg7e095xqTVdRDrzBmHlFrsBA2ip7FA1Zq5YLHV5Nf7fmBdqvmDn9TPfgrx8uyzBo919qYjUR&#10;7tI/xanplgb3UwthmLp2lNu3buK45VkqNGX4l7u0YFMK9YLCK4gCIlRTFkIbCdcQhWYwMWQg69MQ&#10;hWI88Qh6QMQh8agUGIQqNcQhHbliEIEHSmKIAeYP+vUZeFB9eF2eppwr0gi+oY23AUIxYcjHxHKN&#10;yHBiWNgZkrBcDskWmRH4lo2NuN8yOL1VXjs42KOQluJYY4ilGjA2nMnPL9mDrSG2Ivn5qpRsS+Uh&#10;hsPPu5lht4vMlnlbLagpub6cLvZVTb7PghlKO0VXe/dxOa3nqSa+srpOVsmu+C5Cd4rS2oYpFCmj&#10;CKcZFk8NEIPiOtBhb9Xps/WtZWj847uEM1KvI+aiimujl18vDzR1zjVjuuDisLkv+VBFaTu+3eoj&#10;AWCVwnhrkAduVRheenK9ePb5hYMqvXTh29oHaaYtS2UlCak0z+vTAV6OiXNmevnoaLZrNxQl8nPM&#10;fznGtdvxH6MMXU46aY6/T+Qf1Wf5M1RcYhFCpPbvNPqGAebLb/pCVKLxN0NtFCAWZUUaAUX9ueA/&#10;VOrbZfPGi0Lop7ZJD5aFs8yB9eGemoEtlvn3RJXJApy6/Trgf2rgp7d+iJyPiWKUavmtuJyBJqB7&#10;Oz3YXbPOk+xa/wABckakfmEhqO/UaGv7cFXp8luEeNtX7gXkqv4KXu5JGCIKL2g+L/hhipSr1fPb&#10;4FTa3gjHyN/Fa2NzG5G6ZGTaTkAdWY9ANcXfI3v7EXWi4HGPU09xe3wX5aQ28K0t8tVPxSbe1und&#10;hdK8qDs5J8T60veFSO3uSbi0DUEci1miXqUbqF7D7sDfBW2payOp0mwvFvo45YrpGilUPGUObKdC&#10;BmaezFUw1W3bzLtdhaIW9utcmZRqe/v0H7cE8irotylSdzNc8xsDOHCxoKtMx2oijqOzDKYG/Vk0&#10;Xd9+0g2vwp7xN5f1dPfP8hbu0fGVAkrUPPT746J+Hr17MTNndtFsPwdMquXuNXEclSFASAKAAfwx&#10;nqaLVDXzjKyzR5umYX7w6g+3DJEus6MNQzRXEKTRGscgqO49VPeDg5MjTThlm3EKPumWCIQKg64h&#10;RAoPfiFkQhOIUebBXPEJJFlxCECmemKZZ4UqMssQhW0ZxCCvzNf7lLXIqq0Puwt7mrF+Iuctc7Ii&#10;a54IsB+j/U68b6i+Vu5AOO5XbBMzaRTA/kS/T4W7jh+K0MwdVTmR1h41V23VBTw07+te/GtM5DUC&#10;P+ovKSXF1ZembUgb1Wa7fpuo0katQ1VUQF293djFkuuZ2e1Pm935rZebOr0+N8lUt7/Lgva9fYhU&#10;4N+c9SXfEIV2cNw21EmhQRIqod4prvnkqNOhzwytFzt8dF7FsheTJy44837Xu2Hee9dcrY8nKvDL&#10;GE4xN9/Myho3LP5ZtypyKAnblnuBpphOS6yOXtqq+Pfb4aTwU8RmDDbHRr+7R28O6vnrr4uOB0a3&#10;tYY08ZVU7NK99cAsbt+T5jS7JbaH0tykZKwxliPcPqxLXrRb9u3dJFLIrJdPXMIo+7r9X8cB+/TR&#10;fb4/YvkfE+EccZq5BOYqx17sJ/bazhTb/wBP3YXKktfiffOxRkhWrmBXs64bTpctuCr56sB5qrxL&#10;hcyOyFEqjAgkdKd/7MOfT46/+S0vu/hC/wBln+KLUikkzcgkdmZB+oYNdQlpjr9Cv1N/ky1bdPge&#10;pqKqAak5fQPdirWs/wAnoEklsZb2Ka2iMzuEjXNgmo9p64XzNuKrt3h+LEXlLxL6/FvI22ztwbi8&#10;X8CHwRNTq7ajsxFWO3yCBc7JElxyF7Vdo82UdQD8Ea95yGBmQ4jcQ76Se7uJLqb+o5rtGiD7KL3L&#10;g5Furepo4P1Hd8LMEKmexLbmgBo8bHV4GPwk9V+FuuLie3b3gTyj1H694KaASGW4matBB5Oxq/iZ&#10;jsWvbngldU/Gvb5lpc71YK5DmrjkPFIRHAprFaIaop7WP227z7gMZr3tZ6s348darTcDG4Pmg1+H&#10;FpFO2ozcTy20DOh651IGAY5ajbZcnuUVNR3/AOMsWmBaoY4Pllt7wW8xpbXTBVJPwSnJSewNocHW&#10;2sGfPSVK3XyGwjOhFCMiMOMREriFyR2mmIQ8K0zxCSeUxCjwjEIipssQsiSTiiyLMMQo8NTiFih6&#10;jYx8rIOjRowHtGFWeppxfiKfKxl42oK1GQxcjGc75ePYXLA0AOfXLs78NRkyLU75xUnINwfHT8g5&#10;a/a3ha7kp8T7B4j3kUr342UcM4+VSpQsXnpi5sOY5jmpJhez3llP8nGSPMjnn+wBTay7KKCcxp1x&#10;zc1bVwtW4WWq4rml2a3XidfBkpfPXl/4v0vg1SFWdn4e4UeE5q/4f0/c2awfK8heXUg49JAVYOsI&#10;NzJ5bD4YqAJT4nNOmNLurqKvfWV3fzw9pn/VyW5rL8dIf/L+N2u+DHc8fyvGcXLw93arbtcSG7Fy&#10;W3PO0UTOYnav2BqtAQSdcLTre3jSdIjf6aQhtualZ3reNZnbWPOXrJ2C3EKsG3KV6EtkP34yWyXb&#10;iLf/AB7I08tfD3mi4vIVIVavlkF+HLvwxdLls50r56sD91a6bnyTzSKfKUoO0fxPZhn+NiprktzP&#10;twB/Ze34qD1LUnNqlq9Dl7Qxw3/JcRSsLxBWH/ky0W0MdWcqprXcaV+vC/Xbe3uGemuyJtyFolNl&#10;ZWGQHT6TiopUrVnyck7uK0jirprlgX1FeAX6mE4ryzK0jYM1MlBqa9hOCrS+TXZd7+iFOyqKnrTn&#10;hbwGCNh80aj8MfYzd/dg5SXLX2viwqVbcv8AoJnHW6LZC5lTd8wxmILeKQLkhf2nxYVZ8B9UB/Vl&#10;5Q2/HqTWnzV0p+8colPu8WLoiXeovinXPBFGS5jBzGLQu6JcRcJb3qCVBJBIdk0TaMp1GC3QFHDD&#10;nLWbcbKgjcyWU9flpG+IUzMT/iUaHqMJ3Nbbr5GEPVh34uCJmy2nZGyPswDHVYwWN+wCmvs7cAN3&#10;Da3e+PPMHI0yriwIg6N6Z5c8nxYeRq3dsRDc95pVJP8AMv11xoo5RzctOWwWNfdgkLI1xZRHw+/F&#10;EInPuxCEWI7cQIqJriEI01xRCmRWOmKLPY9wFGxCCj61UrfW0gy8yIg/5WwFzRgejF1k8yFl7qg4&#10;pDhB9TLHGWIoQhDMPYan9mGUMuY/QLKlxbnyiCPJSRVBqQGQMuQ6U0xsnU5LrKgCSzxMUZRTJahv&#10;FmFoajPBLQTb1fD4FF5bcfeRj5q1jmTIoHWtCuYp2U7jhLw0d1ePUuO3sfevA016jIqOifptweuv&#10;eu5+IC9QcBNyl1a3sc4326yr5Diqt5qkFmbUMK9K+zA/rusjsodXC8VHwa+Idc+P9PI5V02+9Nv4&#10;p6RxQzrxS1rQ+zd/wwv9+XwN366PvLWS2hzmdRlofEfowDeS29vdoXFa7IkL5NtYlqB/3H09wwEc&#10;rhVch77sy3HKRx5y3YQdfEF91FrgvW+5AvlRk/udo5qrySk9UQn/ANTYFpcWWn3IvSV2pstJHB03&#10;sFwM0XD4Bepkbq6tbMj5+GCHd8MTPvkav3Y1q31YOmSdtAWiy4vFtFjlsIDb3EoISRxtIBGbLF/H&#10;BXcKW/sUlOkCF6kuHe+tbCE7t/iuJG8RK1q1T1LHU4ClWpb3YczCRa/qRbm7rdQItlbgL+VlRUGe&#10;TYjchLwFC7upLy7nvJRR7hy9K6Loif5VAGD20K31M+/vxCpPHaoPZiymZlX8xaa1wQuDr/oDibT1&#10;HFyvE8iN1lLZIryAVaKUv+VPGejxsKj3jTAJajMttEc75Pir/heWu+I5Fdt7ZPskYfDIp8Ucyfhk&#10;WjD6OmI0FjtJGM6dmFmmrCFnLRh7f24FjKsYbIsQDSnZ7cUSzGT0vyf9u5qLzXAs7ultMeg3H8t/&#10;8r/UcFRwzPnpzVnuOmFKVB1GR9uNBzzzavXFkImMDEIQcYohWVBHfipCK2jNajQanESnYkwDb3n+&#10;Escrm9jDfdU7j9WNVOjyW4R5me/VUrxnyAcn6iemxOIldmzoX0Htxpr/AK9cbCX1duFQxZ83x16m&#10;+3cP2AMP24p/69f8iv8ANfcA/UkdxyVxaQ21s8k6CSqKK5GmddKe3HP6+lenSta0VfF6G/oc7yTp&#10;sZf9o8sbaRC8UUzDww76k925fCuOLT/aYr35Ka+Oy+O5vtpqzn/O+kuVDtBIttHI/wAEUt3AjPuy&#10;AVXYHxdO3GvH1+J7Nv8A9tmvekJyUbCXpjlV5HjIrW4vLjiub4qIcdNdxELLGkLHyGkjbJ0z2ODo&#10;RjpJ8ylHPcVcMKN6f9Si8mlPqd2jTOKGK2UNID9p0rsp3r1xasyrYqrZSwXwknKcdzskfK8lNew3&#10;MMsFq0zUQTLKDGNnwq0sYqv/AE65YNTOoq0cvp0GD5l5JktraN5bl8ook8TknWij9uHowXepvnvT&#10;Eu0GSnaWypjif5Dez1PS/rMD3asTtDyv2FhT6aHB1rls9F8GvqA3VcSBS7nADuUTpGhP1kjGldPk&#10;/uskLeSvBSV7bOy/MKRF8/HcOFqRrTcSxp3DAWx43329sBJ2XcviZv8Ae3lmha0gipuWUrKykHRh&#10;4QKHtOM9+nxrZP3jFks92vcWf7nnu1C2vKxHcPE9vGBQH7rMT9OCxYKrWya7tZftKvd7IlYzWNju&#10;uIQJbkkl7ycl2Le0+Ju4YNt2v8l9WRelfNld7zDLH8zcMxadtkYJ8bnWgP2VAzNNMaOStfVbVrh/&#10;H1YqXbRaITZbySS4muC26V60bsByUKOwLphLberHKFsZb6RYbdIFI3ymrj8A1r/McDXVyW9NDAz0&#10;B78GU2UCSpOLgCSRbELJ28bySqAKknTFgnfv0q4hrHgp71x+bfyih/8AjiG1fpJOKByMp/Vj0keX&#10;4gc3ZR15Xh42MqqPFPZDxSJTq8Pxp3VGIVS0M4tC6kAihUioI0IOhGFtG6ljVA1HB+vADUH+PlGV&#10;AM6V6/Rigtws6rKhXMZa9nfiAnVPT3J/3Phra6Y1nC+Tc0/8sfhY/wCYUb3401cqTmZK8tmgjngg&#10;CmaVI83YKAKksQAB78XyuJ4F1q7OKpt+GpWLmIru3hgRUEdRh9OltZTwEZMyo3Vp8y4cTNLdVBMR&#10;UfiY4106Ki31M1+qs9tAdcWs92KS3mxT9xss+3txroq12RktzW3Yv8v6I4WS2eWS6KbAWLDMn3YH&#10;Pm5aOz4Gnoemtmy1x13sLE/6WmeEz2XI1FKhJk2fXjOr0sk2+WeD39wed/qu6zW0cU9PeYPT3pz1&#10;LYep7PjVn8mCVmkuZAdyCGMbpGA+8RkvSpxm67rLdJheV+pLZd7ey+/gXjx1z2VVozpHO+pON4Gz&#10;8fgU/wBG3U1kkPcPtHtrkMfPH+/r8vPkfM+/hVdyWyXxZ6PDgpirC0XzEi99fX17ZyC2sJbS6ZWE&#10;JT81d1RscuaAbdSKZnIZY6eH/Tqtk21avu89CrXkX77k+fk82W6NpNLOAJHmsoJJCAMgWdTp3Y6e&#10;Po8dYS5kl3WaQq9W9foaPTI5Hnbi7ay4SJ+WtwgvORXwI4fwhXHQsq/CNaY1dN0163TV3+tf2/Q5&#10;vU3rDVlqwzwV3Akd1YTzyWc1mxWGC+PlzBmY7VhrqmgC69uNtvATjnWdo+Pbcz+sYuOktyk90qSq&#10;U8yeKjbWB3GlMunuOfTEWxbq+aV7Rum5ew4S3MPHoqyOiie9YgySkgFiX1IJ0UZYa3BkrWdhZk5C&#10;xErRws3I3IO11gIKKT0ad6Rj3VOMqz1r+NY89PgtTrfqdt3JOFeXuGMbSxWSimUK+YVH4pZKLX2L&#10;irZ7t7wEsSSD1r6RtZ4xJyM9w1R8LyMGYfe8pSqhT0Y/RgORPct2jYLW3pni7eLbx8CxhshHKBIS&#10;aUydhuVj24G1JWgVcjq+3ZltzyXH2bmC+uIrK8FS9mw3b65k+WivJG56VG09mFw34Pt7n8Bqsno9&#10;fFbr6Ne5+Iu3nHemL+UzR8PLHK4qblTFZsa/eiBdSR27cXqU8bXd9/EWbniZOKLXT+ZyS12xRzFU&#10;dT9kMFOxq9CtK6a4t3ey9KAWPv1YJa4e+kn5G8UqkamKOJgV2IubCnTccRxsi6cWwSjIyqWfbI7b&#10;33DqdBl2YN9wKZg5SX/XstQRGqKCPZXF0WhV7amKSQnIZk6DBJANnsaELnqcSSJFiqSRliIuAxwt&#10;rJNdxW8Cb7iZljjH4mO3EYSR+n+PsI+OsLWxjzW2iWOvaQPEfecRIQ3LNKFg4IyK5jEIfn/9R/R3&#10;+2uaFxZxbeC5R2eyppBN8cto3s+JO1cumBsjRhvwFVG0z00OFs1JhnjX0z9gwDGoZbY707BTXtxY&#10;DGL0rzDcbPdW5ie4F0hkt7dKbnuIx4EFch5i5e7DMVu8zdRjbSa3Bdz+qvrDhr7/APo/TaR8a71r&#10;aybpo4+4/C5HuxqpkqnsYb4LxqPcF1xPLWcXIWnl3NleoskUx8QI6b16UORB0ONtKUtq1M7iL9Rl&#10;SSVmlXaNI9xcrW+ygATOmWdO6mNm2ximdX9yiS2jJ0VhrWvXFyDymWe3ZRlWnYDWnswSYLQK5S1e&#10;9tDbzKRFUMJAaMGHUYT1HT0zV5LbGrouvy9LkWXE4su/VOd9CpbWeSBLdiXIoNzOdxoMtDTBfrqt&#10;I0XbcyXfPZ2a1s59/cVpyXEcdNGhlV5VOya5dskr9lSenbjF/uekt1HS3x1/KJS72nMe00dDlWPL&#10;Wz24+H9AJ6nEE/NtK4EjIionYtfEafTjyX+qxcuBN8f6HqrWl+RhZxFFptqelKe/HTKgA38gO7Ov&#10;Z2YtEewV/TSW2uL7leGvHYW1zHHepHG5jZ5YTsLb18X5atUDTqcbML0OR1ddZQw+oprXi35O44+U&#10;NfBXsTPdSiW9SXbHKtxD5n/bKt5bbRuVcxhj0M9NdDkN5fvdttIO2lAgGfeCOmAk0IK2knqfkLqK&#10;e2mIWmwBzuiRVy8Qeu6oHTFqZ0E35UoY08XcW1yscIYW8tAgtwPiJ0VBkDU+/GPc6Yy23lWlYlRT&#10;Ov8AUA8SxHtFc2Yda5Dpi1poU9QgOTt7KCS7vrgR2iAPLdPU0Lad7FtABmTkMXMeRXLIu3nri+5J&#10;zDZNJx3HHIBDtuphoTLKP6an7iZ9priWs+AymJbslZmGGPZEgjBNWKase1jqx9pwrcdEGmO6KMDW&#10;pIOfb7u0YshpnaG8tjG4BBFCGFemvsxe4LQiSXUrma1ZfKiV9kkYq1Sh03NnTrgq1S1E2s3oy60t&#10;7V4FTyVdxK1ZaUYimQzwTYKQi8hL5nJXZU+HznCnuU0H7MMWxns5bPoUUZnM9TimMRcdcQjLxHsQ&#10;E/E2gxZDqn6Melzc3knP3Cf6azJjtajJ5yMyP5B9eKKs4UHachmRghR9t69MUQH81wvHc3xdzxXI&#10;x+bZ3S7X25OjDOOaI9HjbMHELTg/NnqDgeS9OczPxPIgGWIB4bhRRLiBv6c6DsbqPstUYXZGvHkk&#10;+4+UKwJy/ZhdjVRjTYzhlBB7/b3jAlm4O6Ok0RIniIkiJ13Kaj68WLeox8wbTmOLWbaCk6bgPuto&#10;6+5qjBSCkKPonkpOD5W54N3CcbfFpYVYZRXAHi2jsdRp94Y2dPl4GDqsMaoa5eYmBKnzEK1qZBs8&#10;zqr/AOYdMdirlHFstSyHk2Vd/wATHN16Af464tslKt7fwSiv0mQvAzP1IByr3duCWpVly77ko2bM&#10;rLVhntbX6DgmpFzBnv7oWvHzSFhE7KQx6gd3Zi4JWWxMMkN1Ed6RyAGhJ6g+zEGbF1tbGUF2JIUC&#10;OPOtFAyGfZjz/wDscdaZPSolS/Pi/ad//WXdsevBx7DJeQgTmhJoNpFcsYZOlAMu4/DXFopgRb69&#10;4nkrfluPYJd2pJTcNysrDa6OvVWGRxox2gw56Sabv13c33IvfCwitbuaIW106N5gkiH2V8wVQ0JF&#10;QdMjXDlqYnXSBj4flvTF2JLeELDNcoDJFPQOJFyLbz8QYZZaYtyiRPbZr7guy5D+020vFsPm47AM&#10;YZrdlZjFUttljrUOlcyKgjPFp6Cr45tLPVpDuLD80gVB1VW+Fa9GbU92MJ1mG+M5SBbeV76VYFtU&#10;3vctUVQGmg1atAAPixJnQtL+RV5z1BdcvcB2BhsoSWtLSuSkihlkpkZW69F0GGVUAt923bfxLOKn&#10;JcAmvZgLIdRjLbTGgox3DM93dgYDk1+Zv8RNT3YsotjuCiZfD0BxTIJnqS5MfJwuhDLPCryRDIqw&#10;ZkJbvYAHDabGTL+TNL8tYw8WroCksMbTMjas+ihT7cTlkvnhCLGGJ3NmxNWPeczhpnqa1FMCGXx7&#10;Fo75qNF7cQsL+muB5D1Jzdvx1qKSzGrv9mKJfilbuUfScWU2fqPiuKsuI4224yxTZa2qBE7WP2nb&#10;vY5nEFmlhQ54hR7txCGG7v0jcxxAPKPiP2V9uBdoGUxzuIn6jcB/uDhWkjAfl+NDT2J6ulKz23sd&#10;RVfxAduA5u8eqRscXsJFYo32TQgn+GBsPxsbLJ0ZQNRTQ5YAazZ8wvQf5wf3YsAIcNfea1zZE02g&#10;TxjuPhk+uhxGUgJz9q0Ui3UVBLEwdD1qprgqWhlXrKCVrydpMqXE6OsTFmR5X3yTyp4typ9wfDu6&#10;6Y7mDIonh9Dz+bC+blW8/EA3HOX95zn5UvlwwmqCKv5q0qE8vOvfjnUyrJl/dL5Vsu7+u53eub6T&#10;p/8AE5a8z1tZf3T58VtPuDg5FDEgbYkriqqGFR+JlUnTvx2KZ1bVHmP1m21muyyfnibd1c0ZadMt&#10;cPTFtIy+suSENk6gUUAZ9rdtDhWS8VkbixzYVOKvX+UG8jaxyqwBJ9h6YzU62nMsbfq7e46X/wCX&#10;mtieeq/7a8ddO5cRpt5HjsI5JRskcNIy9g+yPoGOV1+RXyuHKWh0OhwvHjiyhzqtn7QMZiwZtamo&#10;PtxkNphu5Kxmv/DERVtgFdkNG69TmDh1TNkAc6bW3jLtw6rMd0aolilQblyGdeuXYcPQlmqPjYgg&#10;lBZJCM2UkGjaioz0wXImDzDBtZ2INWatWbtZtff0xzWzqVq24QE5S9FzcCKNq21uag1yeUZFx3Lo&#10;PecHRRq9wb2nRbL4vv8AZsjKpLa5YIA22chRwa0GBY2jgZLafeozz6V1wA41JclfDuNNCK5d3txC&#10;E3vBt1oCNNa0xIKFjmIJ7q6VYVaWSJSxRVLHax/CDhq2MmV6gnlWnVIkKMA5GRB0UafTgkLu2Yqb&#10;SRSh0xYJIMcQuS2MM7qFBd2ICqMyxJoFA7ScQI/Tf6aeh09McIGuUB5i/VZL1/8AxjVIF7l69pxQ&#10;FmOWzPIYsE92ns9mLRAL6m5leJsQ9QJ528uHu6s3uGAu4QeKnM4ERfVMFdpcV7Cc/acJ5jfyGW59&#10;VRqd0b+IGqnspimEqwcx5mOOHlJ3gG23uWM8Kj7Jc1kQexvqOCWotrlZOwmmlYRgnaOtcxiQHMjX&#10;Y2JlShUmg+MmtffiFMJW3DywXC3EIrIishUGm5WFCv7xiMi3AXMcjGwkRwQ8dQ8ZBDA96nTAJDG9&#10;AHYcmDFPYSzi3t2G97grukES5iFK/jzx0enywoZyerxS5Rq42VeMRpbeUWyTg7xcCsxp8QX7i55Y&#10;2UpRViNJMWa1rv1OYLGu+NMpmhPlu9FYqBn7sO56vUVy2QwcXsV1ldwT9kPkzAddvdhy2E23Fv1t&#10;eO8YUkMpYnXxAf8AHGbqLaGnBXUDcXbWcqq9xIqGSRIog1XbzGFFcRD4lWv04xXiU414/wBR1smT&#10;8Kt/QcL+TbC1tE1I4QsQY5khBt+k45Z6CXMty+995hjjohJGQApiMJMzXSARkUpiIFi7dMCSNATh&#10;yMtwZOlVIwxCLIqt5NqkHXD6MzWC0N14FbzAtABnrUZYamAzbztzJZWSBCVkuSYxJoQtKuR30yGO&#10;bSvM/I6eS3JTTe3yAVtmoFKDoO7DWIoaAOuKGFqtTMYoKYCNpelOvsOBdRtbaGo3tc6+4d2KgjZC&#10;TkAqFmJ2qCT7AK5YJIF3P0N6F4yLgfRVlLPFGl41q17fyhRuYuDMquxFTtQgUwaRivaW2fl295G7&#10;nnnmaZqTyPKVrkN7FqDs1wRalGDEIS0xCzqH6Jek/wC6863N3KBrDiCDGGFQ90w8Ht8seL20xRTZ&#10;+hsyak5nFgHoGLIfe7FlHGf1v5ma15bjbRCQvyzye9n2n9mAupH4bRJyj+53FSd2bdcByof+wqfk&#10;p91dxqMTlI8jLTeLcwFJTSRDvjJ7eo94xOUvnlajZ6c4dvl0nkWgkzCnI0OmFWY2qHW0tQgA20HQ&#10;4tEZvijjXUZdv78EgGzLzHB8Ry8Oy+i3OBSO6iO2eP8AlfqPwtUYsE5T6m9Mcp6ekW83C840MGjv&#10;VWgXPJbiPPZXSvwnuwVbQxeRSges/mKZWZnS6O8u5rum6bRrpljXW+hhtU18PYSSTByGyO4qorjT&#10;hx6iMl4Gu4u4o41SRvKYKDkPF2UqdAcbHdIyqrYrcuSVo4LIwJJbt6YyZdTVRQZ/S9v5/OwlgSbM&#10;PcOegWMeD/1EYw9Q4q/cbOnrN17xzntT5caUPmPRiO9s8z3DGBnVTI3EawqAasdAB/HFBoG30brb&#10;s3Xs7MWmU0K9yqJIm/7bbSOyumGIz3UMourUoR1DCit34KtpAyY4BTeGRqZY0VZisjZYMDvU57aM&#10;K9+Rw6rF2QT5nlba/VI7W1+Wt6B5Q/icv1VcyFUd2uMlawarWdgago1cRhJQX9MCMPgSOmLBJhzQ&#10;0OKgiseG4IywSRTuHPRnAT+p/UthxCgm3lfzr5/uWkRDTsf5skHe2LgXax+hf1E52Hi/T11GoHzF&#10;7E8FvFptUrtLexRiNwBWvMflS5TaadmX0YsIzYhRZDE8rgDIdWOgxCJSdd/Tf1BJxFr8pbyBY2Ys&#10;VP2idWPfhVm0zVXGrVOr2fqnzEBliBr1U/uxf7BVun7mEoucsXABJQ94wSyIC2GyNRvbPbu85QO0&#10;nB8yF8j7jjf68W1vcDheXt5A+wy2VwBqN1JYz9RGBlMOtXXc482mWmKgZJQ7a/XiFSeJueRIgaGR&#10;lQf5iBiypOsW19bWZVHcCg2opzyGWmMrZ0FWQhbeorN5AhbaT8NT17sXWxVsegQjviGAIqp0PTBy&#10;L5ScU/mTbonqAaSJqcSZ2JEaMtDLJJPZoB5hj3BJAGRlaooVaoIJGYOLTBa7xbvfTnoSZntVg/tv&#10;J7azJZyPGYmbPcIJKx+I6bcsT9/LoR9JzKRMuV5L09IY/O86CUt8pfRDakhHxBgc1ftU+0ZY6GHq&#10;PToc3P0zrbUwNyLyuXkkLk0O4+Ins17MH+zWRXIeT3olVgy13DI1zGJzlqoS9JvbW8l9NI1DIIUP&#10;aVQlivvNMZOs/tfaTb0X93bQZ3mDyvAxBmJLSn3ZjGCTpJGS4uYY2VFNGBpnp3YgUQVXskSRgNSq&#10;qWI79BimXVCPy5PhJyDGqkH7VdMacZi6jQIXag2iHQih+rC6/kPyL0C5OKSE4112OXfcstGZWYDQ&#10;ruPuOCppb2Av8faa5KbiMKY9HyDPAMYi8LligyLEaHtxYLKnaummCQuxHQbiCcwAqirMSaBVA1JO&#10;QHXBAM/S36T+h29McI91fxhed5QLJeqczBEucNrXtWu56faPcMWA2Lf63fMxX3G3Ff8ASyRSQ5aB&#10;67vrGBshuJ6NHFb6PM0GY1xESygGkHFgQWRSlcQINcZyb27AqdMzhdlI/HaB+4X1aKBJGr3k4U9D&#10;ToxpteaSXNTuGIC0E05SJo2DfCRn1pi0wHUQvUHytzZ3Vk6t5UrbormJvMiV1zQuDmvfilXlcofa&#10;7vTlZzKQNGTuyKmj0zA6Fv340HO23Gb/AGXaxHdc3xnyDUtV2I4OYO6WrZjuxlt1PcvebK9JpNn7&#10;iq4tbCx8uOztwsjMuYBklJrkATVj7BiUtaz1LvSlFoi8JPyDSBRV18cDjUN2j94xbcDaqT61mWaj&#10;qf8AUx+B7c5FX7q/ZbofdgIgbWLefb4Dd6evopoxFcuzMRoNB7Tg6WE5aRqi26t4uN5dOQt5d1jc&#10;KkN1HWoimBoj9yuDT+b24u2gFfVozbyl7Ajx3Vq2+5t1LmEGrNEM5FHaRTcv0dcS2uqJRRowJzt5&#10;a83al/mIhexKGsJVHj3N4hG1M9jjWvw64i9W4WtHoAG5JOQ4mS0vVKFhSfzQVdTH8FB0kU6do7ji&#10;U9LJkqslZ7+3wEpRMCR9oEgt0NP2Y2NveTlzVKGteJdHKGB3fED164OrbWoF0p9OxtsCw+aUHRFd&#10;QO0PhWd+leY/pfyfkHre5YNPKGNdu4exsYWjp1trJlLM/wCdU+Aio654iCfeRkkkkndTUZddaYuI&#10;RScsBc1IGmgi1odzd40xoxLQxdU5skENyyW1Aa00wriaG06gGcUlcECoNMbcWxy8u57Bk4r1BwaF&#10;M1yqd5GueM7NR8uBDTNAaowIwrc5YtAMp1YAAsSQqqoLMxJoqqq1LMToBg0Lszu36X/pZ/aXg9Re&#10;o4gOWHj47jWows6jKafobj7o0T+bQoEux1MPkQTUgmpOLKEH9VZreX0zPFNEJGBBgI1VwcmrimtA&#10;6Whn53mlzo+TdhwIbtJmkU69DiEggNcWQsUEDKuKLNUE9wjAgnLAtB1sxo431dJZQ+VKFMZPic5H&#10;2VwED1dMdrWG5v7GK5FzLxZfxQuY6yOvb5L08PYWpXphF7Vrv7htZe38ClzV5fcdJKl+gjdpCkfK&#10;RALFKo0M0Wg3DXD8bVkmhN5ro/eFuF9J2HrXhLqWIrx3PWrBFnAPyswI8MZTWlPtajDaoz5bahrh&#10;fS1iOOSL1N81DyUY8h4bSRQsPljaG30bzGYDd2Ad+OVmuqZGt9Tp4q3vjq1pp29gtcHYNZetrlLg&#10;iYcVSWxuCKBzNnBcBejeXXLoa434GmuZGPqJnlfArv0tuC5qWgIsnPmwgfZDGrJ/lb6qYrJSHoOx&#10;ZJrrvxMHqa1tbyJeU4xmjlpv3qCrBuufY2Aq4euwy1eauj9S2Zl4bnXkjMpH5yEG5RctwGQlUdjf&#10;a7D7cXanK9CY8v7K678fuMtvzUc4MbWk0sc4KEUUxPGwoyuaeELrrWuL3QEQ9wdDzN5YzTWyRtLN&#10;bEgPXbvBH5UjV18NNfoxER6lNtcCG4mgYKsJPzNslA21ZK1QH8LVGBsHTVR3dvgR5R/7ldRT7y0k&#10;8cdsXYkszW4CgMACSTFSlNaYttkxpQ6+0FerfRvMen5TyDW80vBXJ8y0v3QqUVtI7tDnC/ZuyIp7&#10;Ma6WlQcrLXVsXklGR0HTDExUGqzm2TjcaBwY2J0odPrwORTUZgty3QftW3QysTpAqk94emMLOpV7&#10;mSKQtJbRDLdMg9ueLgqdEvE3zlWuXpkBXXAvYdValVjwdvyljcuVPzMcr+VNWgXao2j2HqMDkzOl&#10;kuEGZ0Vp7507dwsvcyLIYYmdTUrKrClGGTDG6mNWZivma2ITrtO2mNVklojKm3qysajOlMAWb5Gq&#10;5PZhDNREUzI1P0YEJEqkYEIrklABJ0HZmfYO0nswSBdjun6b/p8nA28HMclEr+opl3xxyCq2CMMl&#10;QHLzivxP9nQdcGkIszoazSBvE+9tSuCBJtcMCMsjqcQgt+r+Mi5PipYK0JBO7v7cWWfnrkbB4p3i&#10;cVZDQj2YAIHNAPsggYooqa3IpRsQknwMsefxVNAvUk6AAZknsGJElq0DrwXo3mLuMTcjGOIhpVUu&#10;F3XL10K24oUHWshHcDjNly1px17jZira3Dt9Ru4305w/HlZLe3D3S6XVxSSQH8CkbE/yivfjHfPZ&#10;+HbvNVcVVvqbmuF3kO/jJ8RY1NToST+/GdM0wV8Tw7/7ubmZUjuLOG1At7WYb0F5UjzGjOR2oKr3&#10;ntGN2HLFYW8/Az5MHNZz+MDNzt3fS2392sIYk5WNY0lKr4WhZgGdk0cxHxCv2a4Y+osk2uAv/Do2&#10;k51McjVqWYs8jM7OepOZY+3HGd+ZtvideuPlSS2SgrsLTiI2N1ecfHd3LqQkstTsjJJSNFqAM8yT&#10;246HT3tWmhn6npldz7P6iRz3GLy93fJGTAIk3WSM24icnwwsTqNoP0jD79TypT3/AAMV+jdbtcEp&#10;T8zP6R865tZQ1uTxVTFNclKoJj8CFznXdke/XBXncZh5U0uPzFZuDmjjuuRtJ9jQSS0T8IYiinDl&#10;rVSX/gvleSrhqfb5BLg+VR7JJ0yYHy54K5BhqQO8ZjCbp1YOG6y0njxLr+5SaaG8RfDIPlpc8qrV&#10;4iR20quIClDB15cM8lu8ZI2FopT+CTNfb4hg0tAG4soD/o31Db8dyM3H3lot/wAXfeW9xbsdsiyw&#10;g+VNbygho5ACRVSMR2hC8mJWcHb+Pnsb+xJtLg39ttCTx3NHlAI+G5Vh469rAg4FNtabCWnXRnMv&#10;Wf6LWlz5l96UdLK5NXk4iYkW8hOZEEhr5J7FNU9mG0zd4p4u443dW19x95LY39vJaXsBpNaTrtde&#10;w7TqD0YZHGhMQ0FuFnY2t+gNQqxkVOebGv7MIz1WjNfS2eqIwTBORsakBRMhJ9rYXEpjphoIXM8P&#10;nyUbcKtn78AkaXZJhr0uynjn8tt7mZ3eOlAGy2q7dBQA9/TGXqZ5vYJraW2L3qvjWsuVF8oBiuhV&#10;yNBINfpx0OgzKIf9vyMXVYnMriAJju8RqK6V642KzaliMiqnFezKgx1pppiAmxpPFhDHpnysMCGj&#10;xnHtxILbH39LfTMF1d/7j5MD5OwkpxsJz866TWVgf+3D07W9mDSFWZ2Ec7aRZO4L0qWJrmeuCAgo&#10;k9SW8zqlqnmFM3fQCnbiSSDel15kaszFXc1LDUA9BiEI3CLQrvAjORqc/fiSQ596j9K8a8xl2ktU&#10;/ATUgnpTXFWQVQLF+nct3/8AXsbthqGCEKfe+3C3dLiFys2R/ozzMyEq0dqehuJA1PasQc4H9tS+&#10;RjNa/p7Z+mbWK54+H526WJxyHIMK3CtQESW6n4IhmCE8XU1xkz3vZabdxow1qt9z2xsb7k5fIsgJ&#10;mQeY0jMFjCtluZjqWPtJxz6pvY2Wuq6v+TJfpdcZcvbXqGG4QK22oYFW+F1YZMppg2mnDDpatlKD&#10;XH8ndcdbm1EMTQygNOGQFnLDMOTqOmCx5HrAF6K2snnH2qwOyK1YmYyQE9EY5If5dMMo1wHq3Mp4&#10;hKG8+XuGVIFlbZnu6BstgByzGM2TJ6uWY8f6AZtK+QM5RY6wvCgiiu2MflLWkcgFWA7ivi92FWpt&#10;8fZ9zb0mXnTT1a1809vczy7tLy0gZ54njglIMLMpAOR7etOmOjiq1q15FLJjvaKtNreHsCOKvJuO&#10;NxfWscRlvGH5si1KxpUIF7N2bY34cX9xzf8AY5Fa6p/x+fEW/UXqzkrEzW3H2yQDmixukhU+KdiF&#10;ZIolGXmgBm2ipPvxV8YvBZceG3bw+AvyyxwcKYmBV4qmVWUqwbP4kYA192DtCO7VpYlrpAcsfQ9p&#10;a+nY7mKJhzLost8xYnzN3jMSJooQEUGpOuuMGfO63hv0/Lx+5z+j6erUpa2AtxwlzNxlxyEcimK3&#10;IKxCu5mDDQaZV01w6rLzYnOnZ8AY8Djc6xt5RBMchUhWeIhjGG0LdMMWqMWd8jnuZ0yf0DZy+nLG&#10;KTlfl+fth50UaQAwKzDd8rLJ8RzopcH4s6YcunfHiBkyuz9K0+Jk9McxcgLPE7W13CTGxGToQaNG&#10;40YAilDjC6waFFl4HQuN9SW12BFehba4Joso/oyH/wDAnv8ADi65J0ZnydPy6rVfH+SPqj0hwnqK&#10;zFrzNp5vlg/K3UZ2zw16wzDMDuNVPZhqs6mdpM4h6i/Tr1D6Wea8gb+58MRSS7hWkkaVqBcwipWn&#10;31qvsxoTrdRxFrmxuVsJklwshLKQRWqsPqpiuWC/2KxqjvGmBLGsoHj7/wAX8cA6wOWVvzDHB8nH&#10;Y3dZGIguFWOY9FcHwO300rhGbG7V8UMTScjNzdknIWEtsw8TDdE3Yw0xkw35LSHeitWDmchZAI2W&#10;jpVXJNcwfqx3PLY5MauSuuKkuC0vUnAMYj3fgYCPs3ooNC1AD2VyriymzoEHKNDBBaWlY7e3jWJE&#10;HWmre1mqTiSSDfBdzS08ytQfgb+OKktIL294RtZWMRU0JHUdmJJYXtOTnKsiB5GoQKAsxHcBi+Yr&#10;lGbjIpGtq3cfjL1VXBDFaasK5UOmM+TI59L7eY2mNcUFYBszVAp7sJlsODRVmpXM99TiFMsXcMWU&#10;TGVD2dRr7cEqtkBN3wcQeW549PKuJSHlhU7VkYfaTorHs0Jxkz9M7a1/JfH+RtcnB7fIX+YsU5OG&#10;2kncQz8dMsjvN4d0BYebA1fhYMFZa9/bgKUtZcqXq4cNX3h426vTZ9pJ8raGFI7pJo7iJyVYxHNS&#10;dNeh7caX0F8NZbT8g1k5tDKtzKsTtBGZ54hvjtwwUuKjcqlsg2fXLGXjA7FdJ67BmXj1jiadL2K4&#10;c+J4UBDADXaT8VPdgM3Q2Sd+ZN8V9vIy16+uS0crSez7bSZ5JAluTSrErsPUMDUMO8Yd0NHlyKfP&#10;3bfErNk/VRteXv0fwKLu6ubq1lsri5fypwY97eIoT8L+1Tnj1lOm/ZR9/ecumX9V1ZcPl3e4HX/E&#10;8hb8aLn5GRbJSKShQwVUG0OyglguXxUpjLSkKOJotk5rN94E4N1Tkn5ZEDtZEQ2zE575F/OZG+yy&#10;xmgbpuxs6Xplks21ovmZOqywku/5Fvqr5TmltWdGe6tJluhNIBvaGPxPbMftK2vtHfhPX0ralmlF&#10;6L39tx3+prlw3h2nFkfx4ONl3NzqELF7ia0F6kUklnIC4uNh2HPP6D1x5fPisnqtvces6e1bLfV+&#10;8GH0xZcz6isbq53DjrAtNyNrGxRbjpAh26Fn1bXbUYb0ziU9getxWs6tOLJvt7Bi9S8DxF1ZWlxZ&#10;8dFx44mZLryrYUjkjSu9WjGVRXcCM8qdcb8MO6k52XE2odm9eJeYpJoFRVaV5fCETNmYmvhA6nHS&#10;vBmtoxL9RcXyXp/1RBJd2z21vzY3Bnps+ZSglG5CVG9aOQe/HL6mk6oPDdJ6MK28yEahhoa6Eezs&#10;xz2bBg4rnbm0CQMDPbDJYSfGo/8Ajc9nYcEs3KtdhOTCra8RgglgvIvPs5RIoru0Dp2q6n/lh9bS&#10;p3RivR1cPR9vec39afpHxfKPLf8ACleK5Nqu8FKWk7H7yL/SY/eXw9ow2mYXbEn20OKcpxfK8Nft&#10;Y8nbPZX0eYjk+0PvxuPDIh+8ppjQmnsJadWbobdri082ENIGUrJEoqVbQg93YcIdlVwzVRzUfLUy&#10;pYWyymsgiQP/ADAAHPHMs07OO81V0SEr1XY+RdLdx5RT5OB0cfxx0elyzXlfAxdTSHK4i+zZa41y&#10;Zi6SGaI+NSB0Oo+nATIbq1uRBY9K4sosg3G4iXQl1FPfiEHi2WgrtrQ69ueYwIcBO282QhS4BA3D&#10;rn+LFFyEkdg20im/NadD1xCBDj7xobiN0lMDxj8iQZgN1Zh1BGownPPLoOwQ7ajzxXJR3beVMnlX&#10;aipiBqrj78bdfZjLM6cR16xqtgou6oyAAwGKuRP1NNAWgvUnoSO2mNPMLdU9y1frxHZvcqtFXRaF&#10;gy1yOIWWKAdTTBokwDOf4KPl7KWASCC5YDZcU3Btp3Kkq6shPXUfViJpWTDx5OVz29hzi2W54rmD&#10;x3KRfLySIY5FbNGiY/1IW0K1zDDs6HHQpF6ur2t2+BqvFlNezPbG4nn5Ke3nIVePDPcxpkokDbIl&#10;cn4qnxCvQVxyqYnWzn+35mLLf079uPmHrS4C+U4oxGtOornhuBqTnOVU02v9tae5gv3kiMDObcIQ&#10;d0YAKzNkR4gcl7s8H0mFdPPi4XlwX3NuRvPVPb79tgbcmOObylfeoO4SUpvj13U78es6S0Y3Zdmc&#10;zLR86qzL8xeFwyXEqPuUod52/FuIp2dCMIyVVay0tjo4fU4+H1M9hxE0xlh4qHdaoXnXc4UKZWLO&#10;m46srZAfdphtOqwYMK5nDbekS/hwMGXpct8zSUpRrso+4HlN186LCRGguvM2OrihVKVZj3bakHrj&#10;nZOorVvJ+VXXfxOxg6Z5Esa0tPwDsPJ3q2whhnKW0aiOCGmSIMlH0Y8r+xnsv8Wi4GvhoRCxjUg+&#10;c5lIB+xTagav3R9eeG49NEZM1d7PgMUdusTLK9zBI5pWBJQxZG1XLI1HZjTXTica+atnCT84gosb&#10;e5s2nRWZZLaQwW82hKMA4kU/yMF9tcburzc1VHHV/b36mWFOpX6s42bmeAnsQ5e7Xbc2TPnS5g8c&#10;dP5xuT34x80bgcusoQ/R8jcrJCgcpGwMlzT+pFHHnI1O8naPxYzPFqbHk0kcOQPF7FFlZfJyxGoc&#10;Oz+aKZrJuJ6Zg9uFZeVqIhl1Vt25A0HKyectzbylJRkJV1NPv/er1rhVrNORyoogabD1Ba3YSK9p&#10;bXByEmkTE/8AtJ+jDsebm0to+/h/Bky9Ny6127uP8n3qD0xxnM2TWfLWa3VspqpOTxE6PFKvijPe&#10;Mj341JupkcW3OPc3+nHL+nJJbuwkfk+FbxMQv+ptqaGVF+NB99feMFdq68Qa1dXpse8XfrdWgQsG&#10;ZNGBqCO49cYMlOVyaaWlGblrRbyzlgb7Qqp7GGhGGYr8rTKyLmUHPXVlYowoyEqw7xjqHOGC5VEt&#10;2EgruWi16nuwmrk2XSSMECNSlPfhjFJEjHslSQjJWViO4HEQLQ0xSxABwdwOoBOYOIUEYJqAMFYH&#10;QAHKnacUyyxLtTJU1DaBu7sxCF/zniBVqnoO3FNd5aYxcbya+XEshPkmjI6/HG3ap7O0YxtRKNtX&#10;Oo+8TyKzhI7ghpSPypVPglHb7cXS2uoq9O7+gUCsfZht7Va0QmtWuJYowCCJDIjqemLSITU4KCid&#10;SOlaYiSIzHy3D8fzFmLW9QlVJaCZMpYX+9E37Qcj1GLVnV6BUu6uUJsltf8Apq5eWeCO6a6dAL0i&#10;qT+VH5UZ2GvlyBMmU6nMYV13Ubcuk/l5rh9RlMVbtvsj26uvmUF80UcLq2yZYslKt8MlOhrkcV0u&#10;TmfiZepwtbdvExwz/wCpLsaSStRfZjatb17vrwHVrFYXBFq2j3bxKjpDIpaN55SdixHxsctSpAy9&#10;2Ot03ULFKt+O/t/kTlwu7TS12J83xUfHWYvLW+W8syQJGCbHQuMmpUgq2lemDp1Ncz5Gofw0DrS2&#10;PdQwXbwvDJAUma0kjWSQSIT4X2FzUdagBc8cHrr8+VtPRaL2Hb6WvLjhqZjTz0PJGueSvI5mHm30&#10;iLaxmiqNkjV6aAHr2E4yfus6One57fU34unx47870ir7efcbOS9Py8dYm5W9gvFU/mrCGUqAaMy7&#10;/iUHU4Rakapya8HW1y25XW1e6e2jMttdOtpJRqGvlbu5hVx7h+3F1tCF9ctl369vMrsLe4nuora0&#10;iMlzurCkYzqPFUaADtJwzHWdjl5nC1eg9StdpOvzkflTFF8FQVFBmFIqNca5c6nLs5PWvo7SZT5I&#10;mlIrHU02fi9uC2Yt1dlo4F+Di+MsrzkbywthavyjI90iH8tSlWPlL9jzGbe9Mi2F5GNxLvMsxLSb&#10;UVndjQIoLEnsAGZxzMlvVodOlfTqLr8ZzXHm6nuLC5hsImrDctERHsc6M2ZAUdTTDL6pMrHZc3LI&#10;U4yw5DkIlkgj227a3EtUjP8ALXxP/lBwumK1vIvLkpTd69y3/j2hXmOD5GbhBb2fJXFlykG5rDkI&#10;5miEbn4UaEFg0J0YPU9QKjG/EuVRuczJ/wBxytO3Enwh5mw48f3zmxzF6v8AUmS3jgCEdFK0Z/5m&#10;p7MMuluiq43s9wPe2fpJr2W8bj4xdyGkkiFotxP2ikZC7u+mFtqyhjf0wxf5Sx4t1LcfM0Etdvky&#10;tuQns3/Ep+kYWqIq1Huc19RWZivmk2FGc0lQ6q4/j242YHpBz81dZOtS+iPTN7ZfLy2rWkjL5kXI&#10;RmkydjGpKle1Dl+3FUvBza9ReZn3/XuELnPS3J8BMBeKJbSTK3v4QfJk7Aa/03/C3uJww6OHNW/n&#10;3fbvBM8YK0I9uIh1kXWdy3lqtaFPCfYNMEIYQiumIIHi7aZYotF8VwQoFTQDqaGuIWSa5WgoaGo7&#10;uudD0xCBvh7g7nt2GR8cRrXMaj9+M+evEfhtwGDiuc+WvHs5VOw7WEZPxqR/UiPRgciMJ5HE9kO5&#10;k3HuOh8byUc0cYdwyvlDP0b8L9jDBVtAq1AoEbdqT7cOtdPgKVYLQo9uBCPQoHT2jEkqCdAcVKZC&#10;W3FkITQwzxPBPEssMopJE4qrD/h0PTFaNakT4ihf8BJxbSSxBrnjJQRKWzeEEHKT7y9j9Mq4zWxO&#10;llavDt7jSsiuoe/zBUV36fuo0gt7V1uUoIb1m8Rb8YrRg3/LGqvVRaeA3/EcFtuyogauwTOS4LZE&#10;xkqWp0NcbequuZJdvAHDNq6rYIzQR3Fo0LqKSKA7MN1FJBb30wv9jTlbhqk6GCw4W5v7ySlxFaiy&#10;kKzzTVIZyD4VUa7lNeyhxmvXm4wa3mVK7N83BGaHiZuOv545pFcRIFhljqFkWTVhXSgFKdDjFavK&#10;zpVyrJVNLzng+49UqgHg31qphpQOGNCh7AQcIWhoan790GdvT0lpaMYuQhvGjDEWyArJTNjtqaMw&#10;XUU6ZY0Oq4Mw26h3tNk148PDy7SUcFNIhluY3KGU+WjrkfLX4v8Aqb9mGY7cqAvjmZGHddTxKYJt&#10;jsVYPIN60r4gw71rTvw9a8TFlooekx7DZHZnkLg/mrbxggmR/sjRQO04ZbUzOKKFqZL+3ktLryvM&#10;WZJFJjkXIN3U6HCMjhl41zLxM3EWV7cA3sQa1LjZbSSBkkVT8cqpk2fwitOuMbwXb7jY+px0UP1e&#10;G/s7g8tm20G7uJLtlzHnNuFe0Rjwj31w6mCtdXq/H7bGK/VN6VSovD77/IlNMsal2IUZAucz3DD9&#10;3qIVQV6gns0sZfIldrgruDlq6ZkIo8NSNK4baEtBuCtm/A5va8hdXMz+MhGasedP8VxnZ0EtJZ5y&#10;U0UUZnmm2Icg7ZbjpliqibtJAJbgXlwkUBbyAd0s5FA1Mwife7zh1VG4i1ubRF903H3DC35K1W5i&#10;3BVYkh0DZeF1IIpr2YZUReie50mOeO4UkElz4qDLc1KDfTMig6eymA5pPO3r27/PvJM8Zia2uIxc&#10;W060lt5lBDAmhVlORPUf4OCVoA/Zy7z8n24oQvVH6fzwxm+9PRvc2dC0tgTWaIDrEWzkT8PxDpXD&#10;E5Oji6zT17f8vv8AcQkJD1XInUEUI9x0waNN1xCMakqKtSmlBiFF6qGQV9xrii4LglBmpIOZWn78&#10;QuDVDI6OHQ0ZT4G6V6A9uKepE4DLH+6WtFYQ30HiQtoGGtaZ7G7Rmpxm1xvvRplXXiGfTvqOWG5N&#10;rcqVmJAmgkIG80yp0300I+LEvSNa7F1tPpe50zi+TjlhVg++A+FXPxIfuOMCmVahvpeeaArKI+3t&#10;GBi8hr9fLxk1DIYduZ4PRTFKiRCWnvwRD0U1OIUSHXKh7elMQGZYnc56LVJZL/hkCMSXnsFyBOpe&#10;37D2pp2YRkxzqtzo9P1cem/v+/395n4vlhZou+1R5ZAPMZ0BIOm3aw8J7cAuotsaMnTqzbT7d4Re&#10;WEo9wAsELEllqAiEDPXIA42Y76ailWNNyiRQJUoBRzVjTUka4U3LHpaGg8TNyB8uJ0jMWYklJC0O&#10;q5ZntwNsPPoFXqlh1cueC3Fzk7S64+8a3uQokRN8bodyOHyDI2Xf7MYsmN0cM6uHPXLj5q8XHivM&#10;B1KXcbR+B1O4ONQcDsHEpyHOPtLCeRJJZPlbOJAtI9a/+MV7DXPsw9WVtWYs13jrCU27ahWEWcci&#10;Q2k5njp4QR4wfdrjRhsmoXAx8ztrZR8jQ/F3M7qpbyYUJOXicsdaAZAe3F3Ts9zJ+6lZjV/Dt5G2&#10;34+2tQCoq+u9juevcT8PuxVUqoz3y2t20LmaufbqdSfacSQIIkV/hiFoHczZzXXGXEVuxWcgNE1N&#10;GXMZYC6lDMV+WybEOe75aWIQS28asppIQ5CtT8NN3uxX7FBsrCcoyx2NwDvBSPujWp927AcyCvlb&#10;A3MemYricXyJJPKi0ngLFwwX7aL0YDUDUd+G48zWhntjTcsyrNBHEI7ZFRCKl1zr79cEpe4xuq2M&#10;VyR8R7Qfrrh9TLcs9L+uFXZa8i3lEHbFck+Bz03H7DH/AKT3YmTF3HHvi4o6Rb31vceW8j+FGJNO&#10;rEZB+zvwtPvMeTAm03wYTViZFCMWlUAtJ0X3aYYC3NoW638PARv1K9KiRT6ksULSRFf7xGNTGMhd&#10;ADquj92fTB0vOj0fz8u0m7A+T0z6eHg3wfh8BLRWVRtIb7q1ywZrRojjKqG2hnA8Xv8A4YEs0BJA&#10;ozzrUEjr3YossrL0XxUqa4ss9RZFZZEkMUieJJBlQ9a9oxT1ItNQv5dpzMCiUCG+iWqSr07x1ZD1&#10;Gq9MZ9cb8B6jIvEN8D6gv7O6FveLsuwArbjVLhBkG3DL2HXtxdq/3V2Lrb+2250vieWhliDISYa0&#10;ZT8UZ7D3YqtpKtRhajsQyEFTo2Bs7SBoXRrQZ5nDKoG1idMWUeFctaYhZ6D78SAWSxaUkkEczwMd&#10;/wDnwEQ3q57z8MlOknf+LCrY03PE1YOpdNHrX5eX2Fp7/irF2s+et2beykQOu9VZDVXYDv0bG3p+&#10;nrbWwzNmsoeN+36fctl5K0uZRNbArErUZWzIOtffgeo6dUcr8R3S5XdRb8vobzJUitRQDu1wuyiq&#10;AyObMwcrAt1bESVeW1BkiK5sU/7iZ92Y9mM2anNXxRq6PK8dvC2nt4P6CWy3FzyHlWUT3MlKLFEu&#10;491Too7ycYuV22OzzKim7VV4jpx/pSc28KXknkhRvljioWLtm1XOQppljRXp9NWcLqv9grXbqp7p&#10;+wftbCxsk2W0IQH4iM2P8znM40Voq7I518tr/k5JsxzAy9mIwEZJpY45F3SKm87UV2C7mP2V3EVJ&#10;7BgQokluBoprXv1xCEctPrxCz3LPWo64hDJc2FtcVE0QYnIkjPAuqYSs1sLnIenpI2L2x3IfsE5+&#10;44W6QOrlncjY8YUYMQQ4ORxFUq1hc9Y+k2tlfmOOjJhzbkLVBkldbiMD7P3x01GVcaa24MBMSZiG&#10;Aof8HDERijKgVdv2cgcOTMbQY4f1HfcM4CfnWz0DRMcxTIFGPQfdOWBtRWE5MUnSuC9Z8ZdIoimS&#10;ORwDJbsdrhqZ7lah94wlp1MrxNDVa8nbuQaihFCDQgg5FT0IPXEVkwVVp6CJznp+xsOUMdjta1lX&#10;zYolofL3Egx7uoBGXYMPmTZivK8jK3HolABQmtSNQR3dcUOLUsm2nctQTmdad/tPXFFkvk1K6bST&#10;1z/6j2nFEPWsnAqq7Tppnn0xCz1bN46So250oUKGm0/wxcSTY37Y7yHy51KOh8LrqrU+OMnp9Rxn&#10;dXRytjRWyyKHv22NXB8vyPG3QhuJA8i12vQgTJXI000yI1U92LdVZc1fcSr5fTbbvOm8Ry8M0Ikj&#10;NYzlJF9pD3d2JVyVkq0FZppwga3USKevZ7sFbQHHSrfqcFtu8zoDKoV+oGKRV6pPRl1MXIB9iFHh&#10;FcQs+0Gf04iUkiQbzfA2HM2whugUlT+hdJTzIz3V1XtU5Yul3VhJtCdbcTccZyUkPJL5tkqruaM+&#10;Gah8FKZr3jDep6uqxvtAdbWrFqvUYPOsr3/6cDI65k5hadhJyrjn4+ptl0eoOO1qv1PQvt+LG8Sy&#10;OSRmFXIe89caENtm4I1W1vaWcPkWcCQQ/cjUKvv7ffittELve13zWbb8SxmJ/diwCBP/ACxCzzw1&#10;AJpiMoC+ovTllzsVsJwourCQzcfO2kcjDa1e5h11U0IxK3dS4A/pH1FPeoeI5giH1LZK5ubYkB3i&#10;WQoku0fa27d3bk2hxL14rYMZhXXp0wBJPumZriEIkH6O3ELIMtRmMuzEIVNbLqBSumKISSLYaqcx&#10;79f44hRy31x6O/tUw5Hjoz/aZ2pLEM/lZW0X/wDU5+A/ZOXZh1bBzJ//2VBLAwQKAAAAAAAAACEA&#10;Ppp35p+0AACftAAAFAAAAGRycy9tZWRpYS9pbWFnZTIuanBn/9j/4QAYRXhpZgAASUkqAAgAAAAA&#10;AAAAAAAAAP/sABFEdWNreQABAAQAAABMAAD/4QMvaHR0cDovL25zLmFkb2JlLmNvbS94YXAvMS4w&#10;LwA8P3hwYWNrZXQgYmVnaW49Iu+7vyIgaWQ9Ilc1TTBNcENlaGlIenJlU3pOVGN6a2M5ZCI/PiA8&#10;eDp4bXBtZXRhIHhtbG5zOng9ImFkb2JlOm5zOm1ldGEvIiB4OnhtcHRrPSJBZG9iZSBYTVAgQ29y&#10;ZSA1LjYtYzE0MCA3OS4xNjA0NTEsIDIwMTcvMDUvMDYtMDE6MDg6MjEgICAgICAgICI+IDxyZGY6&#10;UkRGIHhtbG5zOnJkZj0iaHR0cDovL3d3dy53My5vcmcvMTk5OS8wMi8yMi1yZGYtc3ludGF4LW5z&#10;IyI+IDxyZGY6RGVzY3JpcHRpb24gcmRmOmFib3V0PSIiIHhtbG5zOnhtcE1NPSJodHRwOi8vbnMu&#10;YWRvYmUuY29tL3hhcC8xLjAvbW0vIiB4bWxuczpzdFJlZj0iaHR0cDovL25zLmFkb2JlLmNvbS94&#10;YXAvMS4wL3NUeXBlL1Jlc291cmNlUmVmIyIgeG1sbnM6eG1wPSJodHRwOi8vbnMuYWRvYmUuY29t&#10;L3hhcC8xLjAvIiB4bXBNTTpEb2N1bWVudElEPSJ4bXAuZGlkOkExMTU1QzkyNTIwMzExRTg5NERC&#10;RjYyMUY2MkE1QTRGIiB4bXBNTTpJbnN0YW5jZUlEPSJ4bXAuaWlkOkExMTU1QzkxNTIwMzExRTg5&#10;NERCRjYyMUY2MkE1QTRGIiB4bXA6Q3JlYXRvclRvb2w9IkFkb2JlIFBob3Rvc2hvcCBDQyAyMDE4&#10;IE1hY2ludG9zaCI+IDx4bXBNTTpEZXJpdmVkRnJvbSBzdFJlZjppbnN0YW5jZUlEPSJ4bXAuaWlk&#10;OjhDQTM2NzQ4NTIwMTExRTg5NERCRjYyMUY2MkE1QTRGIiBzdFJlZjpkb2N1bWVudElEPSJ4bXAu&#10;ZGlkOjhDQTM2NzQ5NTIwMTExRTg5NERCRjYyMUY2MkE1QTRGIi8+IDwvcmRmOkRlc2NyaXB0aW9u&#10;PiA8L3JkZjpSREY+IDwveDp4bXBtZXRhPiA8P3hwYWNrZXQgZW5kPSJyIj8+/+4ADkFkb2JlAGTA&#10;AAAAAf/bAIQAAwICAgICAwICAwQDAgMEBQQDAwQFBgUFBQUFBggGBwYGBwYICAkJCgkJCAwMDAwM&#10;DA0NDQ0NDw8PDw8PDw8PDwEDAwMGBgYLCAgLEQ0LDREUDw8PDxQRDw8PDw8REQ8PDw8PDxEPDw8P&#10;Dw8PDw8PDw8PDw8PDw8PDw8PDw8PDw8P/8AAEQgAwAEgAwERAAIRAQMRAf/EAMEAAAIDAAMBAQAA&#10;AAAAAAAAAAYHBAUIAgMJAQABAAICAwEBAAAAAAAAAAAAAAQFAwYBAgcACBAAAgIBAgQEBAQDBQUF&#10;BgcAAQIDBAURBgAhEgcxQSITUWEUCHEyIxWBQmKRoVIWCcFygjMk8LGSQyXRslNjNBfh8XOENSY2&#10;EQACAQIEAwUGBAUDAwIGAwEBAgMAESExEgRBUQVhcSITBvCBkaEyQrHB0VLhYiMUB3KCM/GSFeJz&#10;orLCQ1NjgyQWCP/aAAwDAQACEQMRAD8AY/2oJ2+7q4PNZzb2Ll/yFtjIQ4TDpYjWtXvzpAJ5pPpk&#10;AKQRBkCR6+rXVx5cVnpHQgw82fxNy4d55/hTff78p4EFhz/TlWhru8NmYfLjb+Yz+Kxue+mjtLQu&#10;2Yqj/TSFkjkjWTpXpJQgBTry8NOLYLDCkojdgWCki9rgEi/abWvSu7vfcZ25w+Hy+zMQLe6splKN&#10;7FXJMO0a1qTWIGhYNZn0RpED9XQuo8tdeXA8+6VO08h7Wq19A9B9R6kNSKI4/wB8t1vfLSttbDmQ&#10;LVjbsFt7ZHZvO4/P7hwEW/M7dx747OVcvPDDia936hJoJ8WDCzLIqwRorygBZNSpUHiB+orewF/l&#10;Vm2v+Id95TNNIkbcFsXNubMLAc7C57L4VrXI/dNsbfNzF7RXFZbCS7oE1HKbgvLC9nE17HVHYNcV&#10;GaR3kAKdSunpf3AG0HEsW9R2CgG550h6n/jvqW02s25l8vy4rX0tcsGIF1FshfG+OdKvur93Oy7m&#10;2oe3PbjZk1Hbe0M0sEVNpY4qpwuIb24lWmwX21Ya8pj6GHISM2vCzrO0h322fbyFgpzKnSwtkR28&#10;r4ceFV7oHRF6ukqxSAypq0xC3mMUXVqOqyiK2DNcsGt4ahbm3Lu1tp4vPbWzcmXxTTyyZafFo9CK&#10;0k4MjymSX9dJCx0VWA615cuRKfpm568uz1LAu32qKBGIijuAuFnAJv8AudsGub2PAU73rS9N8+Cy&#10;7ZczDpJ5XbNsDizZ43OFK21iJ9wUEcxlZY4Z8hMmQtpGrwwAmSSaaYKPTqAIhqz/AMp5acI13RmY&#10;u7M3bizMTwFr/p3VXfS/TY+rdSjh3c0ih7nUP6kjngi6sLseJwFM77ebW39r92Rtq/PWyu0N2Qrh&#10;7uYir9FSUWlSXHTxGVRMAtoGFw2mnVqRpoeG3p/ess2iRSpcfS1iVPAG2F7cuyvDbnZdQl22q4Vi&#10;t8OGV7Yavta2F60DS7A7q2HvOxufs/mocJZmi0+lvx+/Sdo5lkepZj8fanQMgkX1wuQ6gjUcW47N&#10;S4blT7zmCkU9ZP1OtoQ0Bbr9vn1mPXXp5/zFf79ODLVEDUOhBdxdGtQjgis160SQo0chikYKNOor&#10;JqpLHUnRvE8eArNSDfqx6LaWao/mJ4mC/wDjTqX+/jNetUiExWADXdZVPgY2D/8Au68eFermItDo&#10;3JvgeM3rBFdixnXTxHHr1iuwR/HjF6zauQT/APPj1bVy9vTx49WLV+KK3oIDKfEMAw/sOo/DjFeo&#10;W7mdrNn93tsrtTe0Nl8dDaS7UsU5zXtV7CAp1xSaMPUjMjAg8j8dDxHNCsi6Wypn0jq+52E4n27a&#10;XsVyuCrCzKQcCD+NjQvd7IZTKXMzHPvTJYvF5W2tt72EMtHOT+xGIqVe3dDsBXpqAEjgRPd01k5s&#10;/WFP0jbz7tZ518wKulY2+hQfqtzviccbnjYWDWUKtrVRdxqW5sL21yt7f+yot+fudbFYLdFH3ZLM&#10;UmPqxSNPkOiijTe3JZIZJAnuwM3WwVU4X9D6UdmskZtoLFlt28+OFAdS3DKmoLr4W7KUP2xZu3L3&#10;gXHdtJc5Z2Rduyy7mgzc7W54cSKJAfJyKDGtiC2qJSnOlqzCxWYMFDcPr3GeNVrpMp/uWWFGERxb&#10;VkG5KOHuwrZVu1i8XQsZHNyx18TCh+rlmGqdLjo6CoBLF9ekIASxOg4wzhQWJsBVskcKpLZDOlhJ&#10;3jtfWpNjKP0eGoSKsm3Ja4Fy1QJEPviXXpgljYdEVZAzmT9Nx6gRXh6hV5tEYLKpAY5fULhsbWXt&#10;P1DKgTPJqVgAIyNWo5FTyP7gcNGfupoLmMKcKdyfWwptwV/q2yUp9uJYNNeuTXmpHgV/MG9OmvFj&#10;pgpva2N8vf8An2Uo8v8AcF253uuQ2PgKOTzkGRgWvJapiJOiOaaKEWm94GNI4pHRn9w6hfFCfTxA&#10;XSS6A5gjD8jzqy9S9JdQ2O2G53MYjUkBVc+MnMeDMDv4UObj29v+K3k6vcDB4jeEG3hHSkymMZ4h&#10;EZ0+oSeeF+kxyP1gsUcCJgp5Iw0pnUPTW5YKqyBkW/CzdhYYhrZeHv03oP8A8utmYLaS2Av4b9+Y&#10;BOd799UyWpctjrWx71iXI4rJaYue1ZX2opbDAhYzKVUaJKBEHA91Jl6izodQsdJIkEkY8uXUbpca&#10;W0/uX7NanMeE5EXqPpvXLbmOB5AzcJB9SzKAxtbMD7e4r2UssxmLOCqhreOng3DGk2OuoIZJJL8q&#10;MvTTlKa6uJlWVD4dDMF5ji0xb+KSETL9JNu0N/8AjYfuvlzzGFfQ3R99BuY2eSRQqWeQEgeTgdUq&#10;j9jrdRa920g2OFNLE/5m7R7Sg7eZfN3ts7yz8Jz2UyteiLCyNMvS8JlAJSKkiiJwnSyn1M/SeG+2&#10;WKNBHJLolkywv4uQ4XGWPfXz76q9Q7TqW/cvKduZfDB4S3gXBcwV1H6iDbFqD85tvK1sFPvL6s7u&#10;pWIpnTPY6d7EnQkRZRGCXJ1cEMq9Tc/I8uF+99O7vMSGRTmRmBz0jA+6qB1X/H3U4JbPI0iFrSOu&#10;rzIl4uYhnbMqvuyrpx8G5N1ZHEw4mrXiyGQpxrQaVkinrPIW6J4rDqSjsFLujfqLp+XrAHFP631V&#10;Ono85dikYGKnxXOXIXvhjYUh3Gwlk6q202M/mRgeCU3XC12bj4sww42uBVxge4e5+32dXae8BQz2&#10;JqTtjpMDkxXuRdZfVZK9x0DQHT+Vh7eh6mC+rhn0D1a24gimYlo5RcXFnGNsbYGxHvzBrdeubnY7&#10;07XdsJLELcYnxfSb4e9WF+NNjdH3Efbv2iy1LD7hefb2QzWKr5iIwYuaRBUslljSUx9Xtvqh1RQF&#10;5A8+R4uO436RsFa/wrpEWzd1uowpIfaDu/bWzft+2ts+hrN3BvwWN0ZjCLDJFLCmYsMassjOoToa&#10;GNAG6iT8ONVmTbwqrHIe816e80zaeHyo53l2ixXcxsl3B3FtK9vLd0NOvjcbtyKy9TFRmJXEUk0y&#10;tEydHWWlPXrpp0ga8KxJJumuBYD2z591W3oXXZ+np5CztDG7apGRdUmVrIDxtguWOJNZW7jdrMr2&#10;QGFx25rmNfcORryXr+Nrlp0x2PXWKGSeZmPuzTS6r6RqF59RJ433iLAosfEfgB3c+2rdv/8AIM+/&#10;vDtg0UCgAkteZ+Slx9C2GptJ1HJmthSuxm8omxLTvM9LNSr6ZrCfWIxMoMVUQSdQIJ10ZD19PpHx&#10;4XRzSZfV30qi6tudtjHO8dscCbHndTdflTT7a7U37mMVf3vsvE2s3uG3NJT2vncS06xx5KGQLO1a&#10;uApV41LdHu6whkdDrpw8E8PmaFiMcqrjqfVqJ4qD9OGNsarnqj1d1zddPeI7lJ4mIsqxLEcDfxuP&#10;qGX7b8auN6T92GrVO3XcDDUdm4CfKR3LOMTFRQSWoYyCtvLJGZmmkRuqSFnlI6vAcuSLr+/lXTH9&#10;IYXY8xfiezNhXJt1Nu/CjWQsTfThcZWJHzxx411bJN6puHI4+krjMwV3tTYoMLSZDE6K6Te3DpHI&#10;QpHXoVK6gr5rw4igl6MNSv4wR5kRsUkRhdJYiMxwJ4HPDCrJ0Te7jpyw7/psnnbKcEFtOi00TaZd&#10;rPAxvHKo8UbjB0x7DZ5DZFTNyzZfZzQ091wL1T4Gy7IjVSQeql1iRFicjXmpTq5N7Z4lfo2z36mX&#10;Y2STNkbmc/8AT3jw91WGf0xsOrAy9LPlzYloJDbPE6DwHK3hI5YiiT7Y6+yNud0qmO3ljJ1z8yfT&#10;1bObidTQy0smteVSD9OwnIMSPodG9vp04TdMhO33JjnQK/23HHkGyN8wRVL2mybaTmGeMxyD9w49&#10;h+lgeBFbTyGSqYdIZMgtl5bM/wBPXq1YHs2ppuhpGWOFPUxVEZ2/pU+fLi2CnbtpF6yrvT758xTy&#10;VtdjbWx/7FWsmrFNmpJmvzFDoWmrQugrBj4KxLAfmIb08L5t/pJAF7V2b09/iFt3tY55dzp8xdSi&#10;NQ6hTzkJ0s37lXI4XNMPsj90uN7n5yLZm6sPHtzdtsyjFy17Bnxt6SFfcaCKSUKyTdHqC6sGA05H&#10;ieDc6+FqqXq/0S3SbMJ0lQm3BZFPAPHckX509xqpI5gjk3l/bwSDVJqvz1ehHibUs6RrLLG0UMik&#10;RS+440/TdSrBgNTrry014qXr3qz7Do253CGzqtlPJnIUH3Xozp8QedFOV/wxpX1N3ZuhkMVDjN9q&#10;mAltrXtpnoobsRjmVkheGewIJGQzBR1rIw5+PHO/8feqOv8A97Ft+rROIp0JhkKabta4uQOIBwax&#10;yozrEe18ovARqU+IX4d1Fe19975yBWtktpDIZMV47Ei4WSWFegztWmKfuGkbGuwHuIsvV49IOnHb&#10;G3CeZ5dzqtqyNtN7fVlfszpHGSVvarjHdz9j38tl8DJbsY3NYCWCDNQZGpNDDVmtRCeKF7aCSv1m&#10;Mhiok1UEdWmo4mKnA1kSLjjlRXSaHIxe/jpYrtfTX3a0iTpz89YywH8eME2rcY12dHkfH4cevXq/&#10;e38PHjNer90eR41vXq/FeXz4ya9X5OuNhJGWV15hlOhB+RHGCK9XMvLICHYnVutvLqfTTqb4n5nn&#10;xis0Nb4t4tI8Rt3Px/8A9e3FeGMv2lPTJUklQ/R2IX/kcWQgRtOTEcA7rdIrpEy3Elx2YDI/6shW&#10;/wDaeZE5P0qBccwcMO6kTvPbW8dp5qDFJcrUtxNLBK245LMMcrrYtfQx3aKMrCF5ItUtSTB+nx09&#10;KMK+egJG7OLMxsqg3sUvfxgW1MrfQw+kfy4UKiM4MctvKGKhbDTbkeGH1XuTVD3zyO8kwWH7V5Zn&#10;p4iB3yTU68tZL1qjIWVPeFL9GVvcJ6WQ9UmrSMOrhszTeXpfAk4Wt9I7sM+HKuy/4m6TC24k3ekN&#10;5QCxXF1WRvEW/wBqDBjxNW/YjD1NmbgyOfnxcVrYdvbMWO3PLWiSavQmVxZYWF/IYwh6JEUlzr1d&#10;J4L2cJXG1rgUP/kz1BDukSPWWkSR8M/6ZAAYtzuCdJxsafm7dt5NNjR47twRRNeWKzVq0pBHFerh&#10;dXhSVieoyKQykto2ihj08SbyORomCHS3A9tce3cbtERGbNwpAXtrZTbdelRz7y4uhZkjqQ2lj92L&#10;H3LL9b1HVSY/qa8ZVupPSx5c3VuK+kH9tJC85sGuskgAPik+2T+R/p14aTna4ND9C6C7aT5miZQS&#10;dKjUwY3fxY6inCwBzYcauUqUTkWv5yxpurH3I5MTnQsRpWMlTkK1rEqN6o3lHoIOsThvS2vToHu+&#10;iHpu48+KS6ufoNvFox04/U6rfQw8dhxroG4nMkfln6SCBIvK4uGt9uu2oYpfHCmZ3Zt4rL7BxOSt&#10;QFNw3zFe266r6q1poBLMGZgT7bRlkZNGZxpopI5WfqJi8gl76cLWzDfaV5MK551jy/7c+Z7rZhuB&#10;HaKz9icBlsNlP3fD5CzgZ2m9mzWFaKSoEGjq1usJF1c9Q6iiar5nU6cVnZ9VlglLLI5bDWGsRY/S&#10;WXhexsV5caqux6r1HbTf3SzTXY6WMhDq+kfeM7gYeHFRhU+e1svdCG3nGip5aBxDfvVUEUFxHIAN&#10;iurqdesBo7ERDIf5wdeHA3fT+p+GdRHIcL/a3Yb4EHkwzqxQ9T6T1eS83/8AX3Aw1qbKSf5s8fkc&#10;jnRp2u7ObWn3baze7qtOTKUI4p9vbcjgAoiFVCvlOpixss76elyTGdGk6iyngnb9BG2fU1iR9NhZ&#10;R3Dn+HCsbf0eu13LSzWdvsIHhtz43Y8SazZ97CfvP3Hbg9zIV4hjcZiMfGkssyMGWt7zahD0/ml4&#10;T9WmtuCLZAcq6H02O8IPO9aV2125g2jg6uIwFWDHw1o444KgBcokUYjT3XUkhwqgcyW+fBu36W7n&#10;XMfd+p/IUl3O80jTFnz9vxpfbh7U1sBk7e5MHuHK7Yzdh/ekyVa9L7bPpq5njdh1AtqdSpPDbRoG&#10;GAHwqrvtH13V2DHtvj+dK7cXZ7fneTeuT3XuvdM2J2calWjPuIyI0+Rp065jYezMirGql3BZ+XPr&#10;ALerhbv+pbBoAFVn3Nz472jC/aNP3t/pt2mrP0iPqETHzJF8q19NvHq4sW+wW5/CqSzvPthjdwYn&#10;7cftP2/Wk7oZx/YyvdOWL6n9nw6Lras0pJ+pmsJGCqTaBU5BD1FSI976bm2+3Mu9QBXGEbHEg8GT&#10;IA8ib2oiPrC7p9EL3AOJGWHI8fzrT8HcPtB9vWy5tiUMnHjN0YvErWwWNmrz2BKqlQwMqArNOOr3&#10;JVLa9Z1c+o8CdO0Rq08hAIBtqyywy4XsLLiEyobqvVYYyYtVtNif07SPxpY7or9yvuAz7XMJNJld&#10;l4EmjtnPMKtJWkkjU3JbSgety7dHSEKqF06UfXjnfVP8iRbWBI+psv8AcAFmj24LDE+Eknwjw/zZ&#10;0nm6Zu99KP7UK23t9bm3i45Ath3UprOBye2q0+JxmSp21xU09fNNhbksfsezOU6o/eAlWMufUAxA&#10;bnppw+j3K7mGJ0Z9JUaVfEoGx02v4e4G1V/cbMQO6KcQfFp58Tz9+dV+4K+8KWTrz5+DcGJ6Yo58&#10;XblghmssGIPu1JY2RVVuejFgG/mB1567XeIX1wzDUpK3W5IZfqXDlkeF8MTWJopoJAzFkbNT93et&#10;qePbnAZ/uQ0GP31Yjr4SWvdloZa7AiWpjTgFloxHWYIrqqmQyEqPSdFLaE9U2m53Mm1H9yqtf6SR&#10;ZhyJGV+RFq6jN1bqJ6cv97EjhwdDyL/VXkSMhfEqcOZ4ULUe+3dnuVUjyW+7WMnyO3q6ZD6PbkVm&#10;pWqW5QZIbEbS9Ng2vp2HW+pESt6fznXmPrL1FvNvKiRExgG97fV3/wAvZkeNHen+kbWaHWxEhI54&#10;AHuyPbmK6MxujA733phNl9xdvx3O42crY6ji99Yp4sbeOSyPUumZjKrBbj9MfRKQsinr09RHFh6H&#10;1tN5EhlXxm4JGGI/C/ZhRe23fUukiQ7OcqnFD4lPbZri45+E8ya11ke12Mkx+Nw2I+ixWNxmLkw6&#10;Y/6FLdeukxUz2afuMjxWW0ZfeJJKnVgWHFrGFUOVS7l2N2N9ROJN8yTzNGcMKRIkUXUY0RY062Lt&#10;0ooUdTHmx0HM+Z58YrauGYxGIy2OWpmasVyqk8diOGcaqJYtSr+I8NfA8iDoQRxh4EkUq6hlwwIu&#10;MDcYHkcR21pI1uNCndntzh+7/bfP9stxyNDjM7U9mG2sYlalYiYS17MSHkRFIillGnUmq8NNlvpI&#10;JllT6lN8cjzB7xhQskaupU5GkB2b7Hd0sm2d2Bv3etrD29lZCGlbbH27Vn6+vdrraqW4yJo1WNo9&#10;VHUBJ6SG5jh71Hqm1U64NutpPH4wfA2TKAMGF8Qe2nfpfra7LbNDJtoZ5VPhlkBbA/T4cLkfDDKl&#10;dkcBcxveLDdsu7WV3DBtCrmppv8AJmIkWCplbGN/XiZuuSMSLMRGzTSlmKHTqDLqsvUeqbfbdOm3&#10;qqtlQGR9Oowox8s2VcmDG1gp8J1019Z/+NnME8Tv5sw/4gEESlBZ1bTp8tw2QxVgQwONOXvru2zl&#10;ZNp727bYOV+29XPU5t4b5wVg0JPasSrHLQY03WdIeiQ+/IydPXogYdJPFK3kkiFVUXF8eOHtj2Ch&#10;PTOx6duF3P8AcyeXIIiYAQVDS/ULtkBYaVU2Ds2BwF35ayX7Tm7O3sTvaCXK0lllkwGUkqZG0sEY&#10;Ll/bVo7XJRr4k8FeWLXIw55fwqtLK2m98O0Yd1+fZe9TMdujN2MfWyv7TDlcZdhjsVrOJsFHeGRe&#10;pXNe6EYEj+Xr4jMQ51KJza9r91Tot5bakk9i1YlxlrUAw5OCSpzPksjAxN/BuNTEw4VIsymrlQs8&#10;QnrlZoT4SRsJE/gykjiOpK4aeOnlx6vVyA8zx6vUke5+54Nxdxsr2qyH1FWvBjqS42WpG0k+QtTf&#10;rz163TqDLD+nIo5HRSeQXXim9dgm3E4WJrFLYA43vqB7ufZVr2MAg2SzyISkpYXt4f229+Njleu3&#10;uJvGLb2Aq7v7ibegu5yhCNt7nhkCTmnNfPuVcjH0cmin9WjIwCSPprrGdLbJIFUOwxHLhfO3Z+VK&#10;fT/Q5Oo7tdrG6qzXtr+7SC3D7iASBzwqk25ktrdzZ6l7c2HhtbsxOKjix9vJ2xVw8FOCEmNmhhIk&#10;mViGclQVLAp1KU04kXSwDVt1FN50yabZmQqDbVpJVXAyJH4j3UV2LePz+RrbazNueO7ZWZ0299AP&#10;o/ZiCpXtYKkUQs2p6xLKWMWhLcwvG9V/C/t8qKe3+E/YtwZHFTPfgRqVeSjXyEsXU9UTv1TRwQno&#10;rrFISnT+b1ksdOlRg41upsTflQZtbuDje6mYz/bNsLJPjbeZuZC/kBNC9M4uCwsUhCFverTS6KAA&#10;C+rM6smvKEMr3W1xaxBxB7DVk6p6b3Oz20O4ci01itrhluNQz/l+5TmaLMn2cwWUD1Jrkn7VMJI5&#10;1kgje8a8yCOSAXAVYgqAAzKzLoCD1DXhbP0WKQx3JCxtqVft1Uuj38iqwH3DTfjY52qF3Tv4i7Vb&#10;acjGphcKsU1qzF1M0V1E9ujUjA1dguo93p5kME11LcQdV6iokEFr6vq7F/LnfgKHfp8Um2dpTaMD&#10;P24jh20nmv5SzkaWBj29ZnyzRNDWlX2UkMntkEy+67MoHIFweltA3y4UwbZ55BCh1W46cLY+Jicb&#10;fqSK5xto59zIu1jDPpvY28K/ztqNxfiePCvu6aF+hjMlkp5mXdDrFXq/tdcTSxSygRg27coPtoR6&#10;CVIWLXr0058PT0fbQm0rhpOCDnwzxI4nIcat8PQdhsplfeOJpQVLQpxH7WY+K1s8VUCm12P7WZLY&#10;GJnm3Eor5Sw5XHYZLbXocRUkVBJEkza6yTsvXL0koPypy14bIW02JvVx9Q9Ti3U4MK6Y1ACiwHfg&#10;uAHBRyF8zWaO8vYD7hu4He3eu6tr7J9/b+RywOOyt3J1acc1eCCOFJkWRi3Senly5jis7rpskszM&#10;BhUkG/jjiVSchR/g/uA2x3KwcGX7SUbuZq2SRHbvUZ8ZFHoNS8hsKGZdDyKB+ry4Zb7rMMVwPE3I&#10;cO85D8aTQdPd88B7ZCp+2Nh5vfhj3VmZRkcYjEwW0Blx0bKdCKsKM/usDqOtzoOFC7fdb2xfwpw/&#10;b7lzbvbCjS8MGC4t8T8ft92NU/3C7j3J2mpbNzmycSuQrnMSQbgzV+vJbgo+7XMNSa2K+rwRo8jO&#10;CqNGWRVk5eL2DYpt7FBc/cxzt2cu4UE8xl1B2th4QOJ5H3c6r/tk7W4ubP5DuRPRgpXtxJDDU6YY&#10;o51xNJfSWKAF5LLD3pNPE9J8OEu5dt1OIgfCM/z/AEFMNsggiMhGPD2+Zqk7543F7v75VRj8lUG1&#10;tvUxDkq2LvwLOLTq9x2mrqrdQlkeOMSa69XJtDw7bo8e5ZQ1ii3wB8Q4DD86ddL9PbOfp24bdbdm&#10;nZv6TkMugKLtpxXU18bWYEEY0nr47wbcoLtm82Sx+1scs70cTer2cbCrSO08irLUkKuBKWYtJ4r/&#10;ADacVfe+iopJxNJAdYAUEqHsoyC3vb+JNNuq/wCJtpuNuF2XVJYF/ZgY/wDcwCOAT2m3uovw+L7D&#10;xz4jKtcy9uWjXhq5B5akiiDJwr+pA0tWNqzRsXUwlpSQ59ZBZeLFt+ldOjUtMpwx1Ne3wGHZhVPh&#10;9KbPYq0u/S6qbB1kBseGpFOshs1bSbg8KlSdz9oR5CxFgtvWZjVkllORy0chJdT4qssrsNSAR0qo&#10;XTlz4g23V+lbJdOzgAsLCwC4Z4k3Y44/Op19bdK2gts9qSwGDPgB8dT2+FUNvNZm3nK+7d07htUL&#10;slKeLAU6SNFWgewxSVYzEU6eqBhrzJk1YMTp08NfTHVY93ujJvSrWXwIzeWgv9TA4XYD93eKo3We&#10;qv1A+bvd++2sRp8uIzXU3uoUYgnAaj3YCjbb+RylbYm3aGGxdfI9tsTGrwY33pQ2MudTUWliuKhm&#10;65WUlkImrxlmDH0ennX+Q+sxNuF2G13CiQHWQAHDrpLaCH8LJo8TeJWHhIOIFWz0/tozaRC6qbaC&#10;y6W5XcITpZuXiHOrXanZ7YPfbdT5GxkMjTOKp0rmU/Sqm2J0uB4VgsRkAHqQ9cnt/wAq9I1PHvQg&#10;O4ifWE8LBg0Zcai2JDxvimnDJmVsabdWn3W3Yq+TC3C1ssCPzyrWtzK4ylPEuUyFSnZuc60dq1FD&#10;LOSdNUWRgzknzA5n58dLqqipyIGPSwII8QeR149WaRf3Qd/Mz2wFPZuxYS2+btVb9jImq10Y+k7l&#10;BJHCAVaU9JIZ/QgHgW4h3O4aNPCCSewn34Vd/Q/pPbdSnaTdzLFt47KbsqNI5FxGjNlh9TC5FwBb&#10;MJ3sZv8A76bs3Be3VuHemav9sKQ0vRSSRRtlL0oKVKFBggaJ5ZNHLxgBI0Yty8RunSTyNqLXXuHt&#10;arT/AJS6R6d6Xtkg28ITdGzeF2bTH/PcsCznBRnbxZZlFjZ3c3ZE1PvVi9428QNyVoodxW8S9a9k&#10;b1VJH9u9frZBHrStC8mgmQr7EJHWung62GmLzI2JlR3LqJD/AMRIAZImFmEbWB0NcBvptXBJfO0L&#10;JgMPFpzYcC18LjmMair2n2R3Rky++90Ze1uPcOGjfETbi39finpz5CzGZK1WgmK9iGvGhH6rJoyF&#10;z49J4J6j1ZEi8tyIoCQWC+EHhdmJux/bqa3KiemSSJJ/cQG0y/SxsxvwwIIsO6o137c9zdr7WM3H&#10;h85Ps3P5exHjP/TrEmTxdyza9IoSPODP02F1KPOssR6dS0fI8K02CBz5JYKMbHHwji352q9dQ/yF&#10;u95sjt+qRRTsy6Y5reXLG5Fl0MoxA5EYjA0HbV2hj/36lb2jRy2W3nlLdpV3JdVsbisPbhsqr5Bc&#10;lN+lehUq7lkLPJqFHJhw73e43bEobRIjCwwZnjsbq8f2scCHwsO2o9x6kj3OxAjkURA6YxdfFZdJ&#10;Xyx9b6sfMw0551uTJWYMVh7V2hBHJUo05Z6VddIYJFiQ+zGhXVUjdtBqOSqdeFZyqoXtnSSyW8+9&#10;+1dnY/vLvW1PFjq0EuP3J2zpVocgJcm1p4IHhIA6ImYdBSJi0a9Mpd/WOINbABmFsPpGJv303j2s&#10;EshghcG7eGeQmJdAU6g6G6rc8fqBA0503Zk2zWx43JOqYvHLWjuyXI3es8cMsayD3DAVBYBwNApJ&#10;bkBwWqliFAuTgB29lI5ZkjUuxCqo1EnAADMnsFT8TkLGSqVcjhsuMhirqLLTmsxLMjxvyDK6e3J4&#10;+OvMHl48aPFYkEWIw99SxbkOgdTqUgEEZEHEEd9Ljbn3ICTcbbR3ftK3V3BDfbH2UwllMosUiDqL&#10;SQMIp1ULzYgP0jx4Q7PqpmkaNY2JU2NsRnb3e+r3vPR7xwxyCeP+ogdVY6WIPBRjfvwFKzcFff8A&#10;unMbl7ibWdq2fwGSXL4XDyFfq1m6mLxhgRo8sCBivg6aRryY8IJmk2szSMAHJJwNwMbHX7vCQMV+&#10;rhT7c9U2s+1i2S3MKgJK/wBLakyCDhoe7HV9eXGmnj81tL7le3t5JPpMbu6HHGtuLFTvpCKsv6vr&#10;YHq+kkdfdgnX1QOD4HrU2vabpJ0wHYy8R2foeIxqibvbbnp+5V0bTIhDxSD6TpN1Ye/6l4Yqe1O7&#10;a7h4zb2cw9PduJnrbiwkVLGY+O77k1WSnHcZobyQoV+oEOvXEeoo7DqBBOh02+4QYA3W9tQ/Dv51&#10;0Dq/QZetbU9Q2zi9jJLAQNSSAeOxGJDYsvAjTxBrVke0NvZZKOYWzLlLYnFxc7DKjSXm6lY+48YI&#10;9ssi9KJ0+2FCrp6tTsq5OgDC970BfcbuI7YxlSem1OruLMVL+IqXzN03Y0sBRKscK6M0Sr1M7Ajo&#10;k6deINxJoQnjwq0+kOi/3/Uo0KFo1OuW3BFx0scgHaydt8KHvtP2mlVcxuStXKiSnWomdW6lndpW&#10;nMijxGsSoXY82Y68QbGOy351bf8AKvUzLu44L4Rgm1vpLW8PutgBgq2FOaXMHLrYh25ciioVDIMr&#10;uQMjVqYi191IGY9DzJoepj+nD4sS3p4NNcrBvlSIvmv3Bz/tdtFnHbPESFq92QmZrV6PrlJx5m5l&#10;WmYMWkLaMSU9TgLUep72PztcaB3K6Cf3Ly/0Di31OQFXAE1ZY+khds8U9xr+z9l/ub/9jD6UyQeN&#10;8SBXVj0uzwJidvWo1yV2D6zOZhG0ijCt0SVh1szRKCDCIzzUjVvSD1NJN4u2gXbbXBioZ3OeP58B&#10;+0dtUfqW6Owj/sdidMjDzJZjmOXv4JwUY1Rbf2TlJcpFg47H7bBbtRVc/PXmsyW5a92ZYVS00msa&#10;2ZVLaBfBNTyTQcAmaCdo4ypW5x53tlfjfix4dtTbnyOo7WCKGEwrBcztcanJ+wMPE2o2aRnJcYAW&#10;vWsY60FWKOnVT26tdEggj1J6Y4lEaLqeZ0UAa8WimAFsK67XtwxyWZ3SKvEAZJpWWONPh1O5CjX5&#10;nj1evXh93W+6/uz3UrSbcwY/yf25I9oYzGSN9TYiHILbtR6MV08Y4+hPx4q+36fDFa/iYfAdw/M0&#10;7ZpHPIe2dLXau7t37DsLc2RuDL7cvRnVZ8Tes0jy+KxOEI+RU8MV3DjI1G0CHMVpD7f+8/3J/chv&#10;qt2y3zu2fcHbPGBb247F2tX+rNcMEiqLZiRHd7EmiAMTy6m8uNOob/RDc5nL27Ki22zDS4ZCtE5D&#10;/UP7Ydrd9ZntzDs/Ibi2xhbKUpNz4S7VEk1muoSzFXq2AgMML6xq6yDr6Ty004H6RoiS74M2Pu4D&#10;8zU28jeQ+H6R8+2gVu4PZTutnN/7g2Vv6nQ3HvQ+5axe7MDkMRNj6yy+7JXhsU1s1ZHKoiq2qsdN&#10;fUTwZNNDGJHMgBcAXPAchbE10H0n1PqG4Xa7WPZyTJt2YnyzfWzHV4y/gXkRqsV5UU7C2R3R2+8e&#10;ZwGKbf21zW9toqG4Ib+IjsN0tHNaiVppwF16eiSEdDc2GgHCzq+13E+yaNZ5FVipvEplZwMdATUh&#10;s2GOoZY4UD/kv1HDudusEEJSZZT50bDy2AAIsSt0bS3AZ4GiyzszfFuhuPdO61zcNa9Riq2NkbUS&#10;1icblIkLLL7NmWuVtW4oz0s80KJKn6cf5FbjHpbZNDtGiMcqKGJXz2XzXvn/AE0/pwx8EjBYnFmb&#10;GuddG3DQOfMEZRsCHTzAF/8AmJ+HZVntPsr2VHb/ACuc7gbeyuJzmGqDLXerc871rGOmBGOuSXo2&#10;MMQlQgyqen2+cnQBpw2HSNsRdowPf/HKgN10rZxswQ60zDWZP/hJuLV0dlanaLN73x3b29tGhf3T&#10;PjnzE2Yxl/JZrb9cMrNWrLftTsLrmFelyEQCXVUHpbjaDY7YEARrcY3z7sTQm2WLVpVeF9WY+Nzj&#10;aoe499bTt5LLdu9p2hBtU2YXwNmzDPBbQVoB7eHaCRUEcYT3Frs+hbp6Tq558Z9T+ndr/wCTl3cJ&#10;YXjOpbG3mMf6h1NYg4AlRgQbL4RaujdCikVULWwbLC9reHL88rY0K7azB2NuNcnY31f2PFJXlj/c&#10;8PFDakvFf1Iaz17COjgvryYADX8w4d+gZ/LkmBbSulTfhe/42rb1js5twkQhJDgtlyt28L1RbUTu&#10;j3C37J3iysEO5MdWzkeSFjJLNRizLY4COrTrmFXVI42CvIFBh9OniSOL9AjyTGY/T9o58BhwHHvq&#10;u9V6gNntV26WeW3jOWP3YjicgOArVu1/uWpZLO0tt702ZntvZ7JytDWuV2rZTGyzadTL78TxvHoD&#10;rq6Dz8dDw5WYE2qsQ9XUsFZSpJ7x8aYMm04Iu4M2+orel8oYfZEKdZAhEAgaxr1SVVAMiwEdPunr&#10;14OtYWqdo1Y3OPfSz3/sObZuSqb1gqx5ftfhbD5XMbWISGWm805Ny3D0hRYSRXHUHJePoCLrEzLx&#10;sGvcc+NQTRadLZhcbfn7uXwpi7IyWK3lNBnMBnnyOOxtR6UuDSklEJJaZtJLFYa+kx6IgA6GKk66&#10;9S8APBIJtRc6dNtGGm9/rvne2A4AXphBKjrdcfbK1D8W++0NHuvf2pjszgauTGP03Xi4xE0UtlGA&#10;qvKsSGJJIF6hLK5A6WWM8x6S5djI0Wt0JjbAEjwt8c6jSePzCFYXGdufuqn+7nE1Mn2ogtNlY6V7&#10;F3f3DFY9pQoyjCuytFF0nVnjjb3IyuqkaqeTcNegb+Hb7i81tDDSSftyNx7xiP23pZ6g6RuN9CsW&#10;2uZtV41XEubG4t/pJN/t+o1Q9ttjbMt7N2/uebJzZjGZuFIUkwyNMklqRCJ6TxRRNJTWBlUSMrK3&#10;5k6PMj9S9TyRuWU3DuPEFLli2THA2Xv8Ki3Gk8HoCAhP7tG8xE06NdlRf2DQbE8WdWJdr46cKLEw&#10;3+UcjuHtCbUE2DyOy72UXGNOSKFhAatqKMyESivMHVl1Gq/m41mk8yPW1tV7HIah7uWVxTTp+2/s&#10;9wIYriIIGXEsUZWAIUtc2IswUk4g8DUvshjFHaPD4DJ4KTD1qElqu+28haXKPXRpvqYRJYOonUrI&#10;HSTzUj4cBwABALWPLO3v40/6k4l3EjBxIpN9QXQGvjfR9p4Ec67O8+9r+xtrVJqOz5t6pmby4y1i&#10;o1kaIRyrqVkEKO2smnTHqFQMOZHLhr0vZpPIVaURaVLBjxIyA7fnSLq26aKIaYTMGOllH7TmSOI4&#10;Wo1ljq4OnXp14oMdSrxJHWrM0cEddAuoiAJCjoPI6HmdeFgYticzTMqEAVQABgAMAByt2Vnbu3mK&#10;2E3pl7NO7jxibKC3Da5GeGxbRGknrTKFICPGVBLP0NyQaenindZffRzKm1AXxeZry03Fm18HJP0j&#10;O2eVW/0x6b3HVJQ2p9MZGny/qyxVnbwqg+0Yn3Wqk7cb9TJ5eGG/A1grLTp1r1qT9av6WSGboiVA&#10;kRLCNgVL9bB9fLhVuumf0PMkIeVWLXA0jxHxXz77mrv1b0U3SkMkTARP/wAi3Zzrv9WtsGJ42sLd&#10;1Em/O1002SXduyLwwG9IbDTMhb28ZcmJ1YekSLC0xH6kciNXmI6pFV/XxpHujERclDiurgR+02+X&#10;EZ0jhnV08qZBJHnp+9T+5T2cfhVRLvvCWbX7J3frSYzNeoQPciZaTSyg+61OzEH6C2uhKM0evg3L&#10;gOGCaFzJt5SSftJBU87H6W9+k9t8aIETCzR42++O6yKBlrS+oW7NSniMbUW9v+1896fJ2u03cWXE&#10;QuscdugJ48hXtWHXrKuI5Fk0ij6R1J0sSx58uLv0jcTTQhnsrXI0jLDsJPyNuVK+pdajaYjd7VJj&#10;h/Us0EvvMdlbvdCeFc7v2w3NvxXt257J4zP2qdJixyMFoyRwxsHdIpJZQFQL1Ho05/jz4NfaknUc&#10;T7fCmUX+Rjttv5GzgWBb3shz7WwuzduqurI7t2RsSnJtKLcdjPRy6TR7fxSiQSn0Qqphrk6KFCqF&#10;kk0+XFT3fUdy/hU6Ftyt7v3fGwoJtq27lbcyi7McWbwrlnjgeZtqNQq2B3hvBzFvizLtntw5WWXY&#10;1Cwq2rkyjoSe9Io0iDIFLRj82g9IPq4XjfGOIRFvCO0XxxxPzt7qmCQxsXiW8h+8jwj/AELz/mPe&#10;BR9gLVOpi1xdeAVa1OX2a1OBDGkcZOgKKDro3jqfj48C7TeXRgxx1ex9/wAssqG3MJ1X5j29/wCO&#10;dDu59sZaTdF44IQUac61zkYRyNm9KnuC3ZXQ9QUaBlX1uyo51HIr/UHqjadMljj3QdRIpZWSzlrG&#10;2kpfVe/0N9B91UjrPpiXqEoaBwpGD9vI9unPTztfCinZeMq0qG1Me7vNevZCrbsSO7SyTToztLLL&#10;IwBbnEANeaDRfLi39NUf3KYm5GoC97LbmMGtzGBNNl26Q7IRxjwLhc5k3zPHU2ZptjVn8CxJ8B4n&#10;Xi40srIn3k5WruCxt/ZmL3BLuDeTWpCm0ccI/oU0YKfehiLyy2XYhItSQo6mIHAO9IsBjc8vzrpv&#10;+N0nj/ud0ghVY0/5pl1BDe1kxGf3tj9q5nSfIZjFWcq0QSfQH0yFBofAjX/28Bi57qpWA76i5C/L&#10;DEyJ7pdyAqpL1ak8gB8dTy4kjjuf4VHLIQP41rPI3F+0/wC3uptPEN7vfjfDe7dWv+tPXsTRBfSE&#10;1P8A0ULdKga/rMTwn0f3W4//AFr7f/EflRf/AAQ/zN7H4Vk1rdvCzGpZYtbh9MlcMkjR6+KyvzHX&#10;5kAk6+PDttuGzoA7rT7qcHa3PsJBivdJgnAsUjroOrTUjl5niqdUgsdXEYGvqn/F3VI0QbVD/Tca&#10;07Txv2nj21ZdzsE2Gy9DuFtmexi8rkCKs96jPNUl+sRSYm92syMrSAFRr+ZlHx4n6XvnC2B+n8P0&#10;FVP/AC76VRN0u7Ci0vhf/wBwDwn/AHDDvA51abK+9r7pe38KHDd0MvcpQaL9BuOOHMwtpy6Oq2rT&#10;cvk/D9N7JexANcSl6bHYkEim9sX/AFOM9Ww022+4nava+a2pcWeDKx4SSTERWo7IKz+7VsievIJF&#10;JB8Phy0HBg3QyI/Olr9PwwNx201uwX3sfY3szDRbaxS7l7dVTbs2a9PPQT5SjVltkCX6exVksFVY&#10;KF6mXUKNNRqdZYdCiy4UAm08oWAsKfdal9r/AH9yj7v2jujCZbd9pAZczt7MwQ5NwqgD6itN6mIA&#10;H5oteXy4C6l0bbbwWlUnLIsMssjb5UZtN/Ltz/TNvcDnR9g+0mxdtYy3ixhIr8eTKPlLOXjS5Pba&#10;MEIXaRAqKgJ6VjCgak+J4l6f0vb7VNEKBRmeJJ5knOtd1vJZm1SMSRlwt3Wq6O36Ptxw1NIYIkEc&#10;NdVVYY0UaKkaKAEUeQA04NIoAwilv31p4nY/aXdG7bFerHNHTFVLYp++8bW3WHqRo11ikCk9ErDo&#10;VtOoqCTwPuduXjZQdJItfl24UHuukS7mNooReRwQvO9uGXitfSM2PhXEigbt33n3p3V2ni9u7HpW&#10;dpS4XFqmfyE6tLI8FYJXifHSRJM0kUwKgvGrOZSyqehGbix9MWAQ+dOCwvoCZEsMyT+3lalvqna7&#10;+Ddjp+1ljLiNZHnW7KqtgEVbXEl7hwwGm1MuHb1/akRrZLdk24VFJE3ttK5ca8litekWrNLTjlX3&#10;q3siVSpD6yalXQaq3C6fqEcshQBVIx0rbUF4ahnbtIo/abBoYxqkZzYaixvc8SP23PAUku72FOz8&#10;Xcqdt94rDkbuexXbybcFL3a9zH/u84C/VyKPZsiKMPH7kTI3WT1aNrw66Vt9UoMi3QK0uk/eEF7c&#10;8T8qXsFBYRtchvLa2ak5gnmoxPGnlsTsbiexuKtYHtbiYLU1nKxT38nkrcrsscVY15bNtSY06ebh&#10;Yk1jUN1lS+vCXrnWN7u2RyAzXCgfSqJe7EAchkoxJtc2FOdj0+LbppTAZ8yT2ntpB/c9/km/exVi&#10;ju00O2VdrEePp00E7zQySiY2sQCrLNXq2lZX05IunQCmh4R73pe73wP9jCJ5Y7qynDSGtc3uBqsL&#10;Z4444EUUvqGLpGqcbeOTckGONp2dRHHIpSdVRSupnBC3NiovaufZaPv9jchl8PtuN8rlbOaXL7mr&#10;1cpUx9e9j/pY6yhVAH08sp6SzxvyKBW19XELdF6httvGIiqIRkfEyY3OJzwwHDNhwoHqHXtlNLBt&#10;OlRaItsipKjtdrks0lnydldioysqgEC9q55bZfdTam8NtYzeFc7jzUCZO7jxWVHmStYjRZJZchMY&#10;47skb9SGvKxOnSeooeF233sXSd3/AHO8BcONPmXJVCcANH5gDA4Yiqn1Doe/3CxRPIS2okvGLaY8&#10;NSE3F9WAvmLcb00/tqt42fbV/bez68+Gp1JkvyVcpRsl0FhRCZI3MhgZpWj6mjV+iM/8se3pxZNl&#10;vIZEvFcgEjEEY+/G1W6LqrdQJmN74DxLoJ0iwNrAHLFuNNSzYwVLIDDZzdUi5WYKoxq2o8fr7n5Q&#10;y1wGXr8QGf8Au43fdIG0swBPAkX+FEaVGZqfBt7A03JgxlZZ9ecskYml1+bzdZ/v4lLGtwgGQpb9&#10;/dgVt8QbfF4wwYuOWzTv5GaR0WnG8fvwuqoU6uuaPoILLpr58Ab8eC9ix5D8/wBauPpX1XuemlxE&#10;V8Vj48rgEYcOOXGk9jey8mAv1W2humjFbDNMmVrR3BMZVXT2pUqySqEI9Sl1bQ+evPirSb576RcI&#10;wxIUn/a2F7cRVi33qSffAf3f9TSfCuoIo/mVRhcZcTVvDhvuBxtsWMRvXH3qpjCOl1EIlP5fV7ld&#10;D0+WhI18deFiTxhr3GXEEX4WsD/1oQjasuMTg3+1gbf9wNS5bHe25Gac+C21n44pH9+ErVMY+aqs&#10;8YUk8/yHTjcLA7HToLD9p0kflWNO3GJaVQeahvb5UM39k2Emkym6eyqNeR/clm2/atK7lm1DhIHI&#10;5HmefBf9uRibnuKn5YfxrI3Smyx7mw4eYrf+qoKL2yxzTXdw9vt0V4JpPbnSd700MQOhdip5aDz8&#10;SfAcQFSbnUbE8Vy55N7cKIHnkAJLESOTBSfilHO3d+9m9uxrFjsNfw1LoIhtVsWsKMh56ibqErOQ&#10;NdG5/LiRtorfW5I4eEqvyGf+ql8m33bm/hZuP9RXN/ecu7CiXFb67Z3Q1zF5WOM9LSCxao2Eb0jU&#10;8wpGi+YHhwKnT0U3RkvzOdayQboCzRv3DH8CasId27YfQwbmwq9YDK631gscxqihLEeg+OjcanZT&#10;WwK2PFXGr3Ag299QEEHFHBH7ka3y/KrGscatWu23MhW0mMj5CNr8Fsx+6etrUDhmMkmupKnkQ3l0&#10;jhH6g9HbPqGmd1ZNxqUuQdWuMeF14gNo+kppC52oBGkhaykaSeIticjjj7jU/bUNJt34M1JnnQ5C&#10;xclkeT3DJL9HKDIOkBFGmmoAGreo6tz4tvpdYPNCQqFSNTYAk5kXJLEn+NDdSi8uLj4mGf5Ux7gP&#10;0Fs9JfStP6A3QW/Rbl1ajTX468uLvI4VSTkBSNb3wzrJnb7uh2hw0+e3llbE691ZdytkNu4eviZs&#10;jkatGvVWjBU9uBSgWSEurMsg/N1BteA0njxe99WIwN7cMK6BvvT/AFHcRQQRoEigjClmdEj1v/Wk&#10;YsWGpSWFsCbKLDCvHWe+ZmVpBXnkB6VZSVYk+QHLXX4AcRrFbK4qnmW54GmXsDs1uezlMXu3dFaP&#10;BYKpZht16d0M1u57LCRVWvqCqMQPVIV+QPGxGBAOJqMyAMCRlw9sqZW99o7uzklvMQCapZyAb6nL&#10;TlnvzxPqxjrjQGKPn4KI1/3uB0aOMaVxrMrySm7VniLbVmHJXMPaVa9nHzGKyuupXXmrD4hxzB4M&#10;8wWB50PpxtRJiEkwphNR2D139yBz4hgdT4eWvCrfx6sTxwNdK9BdYaNvKBsyHXH3fcB3HG3ImtDY&#10;GTCbz2wy5AwpTuxBy0oZljsxHVRomp6lcDp4qQBjci9v0r6m322i6z03TbUsgy/a/P8A2ML1n/Pb&#10;Uu0Hkghmr3M3RdkyWMUFJEfq5tCrcpCAdRz1YHlxZNvugTZgQDkf15V8j9S6fLCWjaxkjJV17Qcx&#10;z5jmDQ6sWPMrTRyLLGSAj2SVPPmQsSfP+A4aeK1j8v1pAQpNx8/0q1Fi+zgRrzb0F44VjUEgAAa6&#10;D+7gRlX2NThm9hVrs2X/ACTvrbu/rNMSLgMtRvWYpTCRJXgmVrEbAHmrQ9Wo4l2+6CsBfD31FPti&#10;ynDGvaFdgx4qf6rt9ncviMdMBPTWtceSsYZQJYz7Vj3UIKMD4cWXA1VdTCp2GyXcaLPCleyuEzGJ&#10;qqI8pXNb2spBNJziZnrS9EYZeZWSPn/LxkotuN/l/GsLI+rMW4jj/D4Y0bZPF43OYm3h8zSXI7fv&#10;xPUyVN1LxTQSjR4n0+I8Oeuuh4i0DEHjRCTsrKykhlIYEGxBBuCDwIOIPOsf0t7Zj7e+8EW1TPUv&#10;1NtYqxj7lKWylYzbfh/XqR1rEx0MsIYH239cR9JYqy8Wlkgn2gCLpJx/lVlFjp5q44cDVW6X0Xqz&#10;b6TcyujRhigkZv6kyyHzPEv743v48NVyp50R5DdvdL7gsTnsb2q2mNuRZWZRkMwokibIiu8bGKxl&#10;XWFY0k6QCYFLMVA6iNTwnXp+z27GRyrSG19IFyP5jmdPAE9ldA3Wyh20pjlbzVGaxm19S8H+1lPH&#10;mMaTu8O4Xduh2d3H2pu9vcau2oZ5E3DuD2bE5r3lmjWGwzh1+nkWQx/T9ShlK9OjaE8XODawT7kS&#10;f3Ftww/poBZDcHQqtiPL4NkcwbVyLoch221WIQt/bo1pmJ/rZjzSwJ/5eRJKkaSMK0PsyTuL3Tyu&#10;y89/mFr3bnI7Tkmye39zNXsmxYi6K8lkQ40IJHLMCxmbp5kdIJ5cVZdxPLuNpLIEeJ9LeUCLHkGO&#10;fHLsrqqbnZNtSEjZmZg8UjEj+lxV4+ZwZWzDXubUvPuE+32h2hxW2O7W10tbk2Hsu1I+6Np5GeR6&#10;0dK7YR3lqQof0a4b0PEhIXSN26gH16T6OMMcUuyT+m04GmQZllHhVjybstieF6r/AKv3G43s0e8n&#10;Pmulg1wBqUYBsLAuBmxxawvTvydfH9sM/D3T2ThY5e22aw9KGzWpkRiEWGWSKT+YIHDIUbToLAo2&#10;mqnhQu4iMDJO4QqdWtz4QALMGb7RhnSbebaeDeJuttEZIynlvHHbWbtqWRFOkMcbML3Ixzqv7jdw&#10;ou423qmysZhrlbG5+9Xjjyl6uJuoxzqjvRjj6jK0ZPrKasF15dPUwHh3+028kTM4l82/liMGRGwu&#10;DI9tKpx1HOtupHfb6JoYoXgW41yS2RgNQ1CNASzPwBNlGdOTb2EwG16EOI25Xjr4KvITHFC/uqSp&#10;6GPWWbXTp6QNdEA6BoBpwHCiqPCABcnDnxP61atQJuMqRWbwmfxNu/iLeLu3MvfnsyTwVYJp0y72&#10;ZZCskMrgxMZkKqTKy+z06+HjRN70bdy7okqGBYi7AFSreNdVtLLEjADTcnXj9JtUJFu/29r06duU&#10;b2L25iMVlJvqMnSo169ux1GQySxIFYl25sR4dXnpxfU1aRqNzbHv41KowAqxM9eGKV7LItZI3ed5&#10;ACiRopZnbXUaKBqT8ONr2rahShvfsvuRUOL3JsvLrKuqfT5DFTFg3Pl0uG4z5vbWDFbh8qu4dnbT&#10;yS+/UxVGdWH/ADKb9S6fL2JCv93GpUHMD4CsCwOFdI7b7Sdy9ehYgnYf8yCzLrp46AP1DT+HAr9P&#10;27ZxJ/2iiF3Moydvia6k7c4ir6aNy9UVdehT7MnST56vHry05c+BB0LZj6YwO6/61Oepbk5uT32/&#10;SpJ2xlQFC515kUnoWeonLXkfVFIhP8eNn6PE1rk4dtajfSDl8Krp9h3ZJzOkmNdlXpiWaOyVX/Ex&#10;VmkVi3hqddOA/wD/ADsYbUjFeAxNvhfEnt91Tf8AlHtYgH27sKrr3bW5al6p8TgrdcoVeMpACxI0&#10;5+5Cuo/v4jk6JPqus2Fsit6mj6sAPoN/5WIqmyHZTbtqFje2HDkZdRqK1mKuGH9DJKPDx5jiB+iT&#10;KCfDIe2y/A6aNi9RSA4O6DvLfnVLkexewbSmS9tnceP0ckis0n5dPDpQSgj5jTgf/wATMMTFx+1g&#10;PwOPutRq+qJhgJv+5dX4g1KwWHg7f14RtGe2bVSe1PUpX6Ts9qS36Wi9MUZRR+VANCPHnxv09ZIJ&#10;QUhtqIVmxF158vD25240r6jOJwWaTEC9ha1+7t7Kbm87c2K2fuLIQELZp4i/NF1FdBIldyupb08m&#10;+PL48WyVQVIORBoDpe1M+5iivbW6re17aiBe3G3KszfZZmczFndx4i5MGW3iKd5xEoULPXsGFmJX&#10;TQssmnl1acgABwJsZLkiurf5b6BBtV2pQliA0ZZrXewUhjh34DBb2FYj7e9lcBtBI8lj6n/qgXV9&#10;zZlA9v8A/Z1eSwr8GOh/qPAzzgYD5VyUBm7B86bOy9jZLdt81u3mEtbiyZYi1nJ3AgiJ85LkgEUY&#10;H+GMFuIPHJgP4VvZEo+312OxGytlzZHuVu2GTdMhRo9vYk/TCeI/miidgbEr/wBRCJ+HGm72zpHd&#10;SNXby/WptnNG0lnBK9nPhWEO+EGSpXKeZxW38bhdt48mm8NeN2tT/UP6LWQsuxedwdE1OiINAo8S&#10;SdofCEY3POotzYuWUWHLlQwIH9kFtDJpzbwGunw8uNmAYWNbbXdPBKsqfUpuP07iMDRx2s3GmNyT&#10;YW2dKV86w6+Czjw/8QGnFW6jtznxGdfWX+PfUCOFQH+nKNS9jcv/AKT2iv3frbn7dPju49KKQVpW&#10;iq5maJTrE0YIgsNp8PyE+Xp8+C+kS60MZz4fmKqH+YPT/kTpv0HhYhJexvsf3/Sf9tBG6cFNTFXL&#10;V4RWbJxCa4YApJkc9SuuuojEi+oqPPw4K2u7DXQm+nL242rj+52tvEBa+ft21CoYn6yJC6MxB0bq&#10;BYt5+MjKP7uJZNxpOdCiG9WlbbZngliaONF6OhlEKHVG5N1eI8OBX3Nv+prdYva1euv2j76m339t&#10;mwNw3HLZvGUW2/luvTqW3hJDUBk/34ljb8Dxb9pIHjBHKqnvY9EhB50VbK7RbT2Lu7cu9sA92TK7&#10;nZ2uw2JVkgrLJP8AVSrDooZuqXn1SFmVfQp04c7rqcs0UcTW0xiy2GPv9u3Okm16XDBLJKgOqU3a&#10;5vly5CgvvVg+4W6s3Rudobks+fTGS46Q47Ky05KM3vNLFZZ4z7DRyKxSQM3UugOnGNrPCisJBe9r&#10;YfLsp1sZYla7pqFxh2A4g5YEUJY7s7nu1+G2XJvufGXcvk99Y6S7YjZrT142aSb6VZnX9RXnYvIz&#10;Es7kfyoOCk3qytLpFgIn0r2YX/Wlfq2dZ54XVBFF58YRBjoxPzY8sMa1jZmmkneOZ2cq7KEJPp5n&#10;kB5afLiuimhrOHenZ93uNuLuz202TP1ZzObOx+Qt1onQdOdxlqOWBNDy9ySPRT8GI14tHTN0Nqm2&#10;3Dj6JWt2pYFiOeliffVO3EXnb7cwpYhokZ//AHASFU8tSAe4Xqj+zrN9oZjlMzh6WI2TvirT/Zc9&#10;t6W9NFOWimRvfEd5lWNW9vV1BL+6W6vLVHvvTm72e5lkeXz4pTrikC2uDcnVpuNVzVrg9US7zbRQ&#10;ytp8hdCxm3g4YYAkWFhe9sqY/eLuXidz4XL9kO2M1bdXdDddGXEvTpOLFLE0rq+3PkMnYTqiijii&#10;YkLqXZtABwf03bGJ13EotGh1C+BcriFUZm5zOQFzegN7uRIDDGbswIwyUHAljw7ON6LO33b3LbT2&#10;6Nn7jy0G4Nox1IqtbDzxSWI4lhjhiQe9Y9bIPaLhdBoz+nQKvFX2kM5hK7txNIzMzNpAUhjcJpxB&#10;VfpxzGdNdKqQEwUAAe7jU3uJjsrH28yeO2Q5xOXp0Wbb5qARitPB641iA5KDp0keYPPgwDSmlMBb&#10;IYD4DD3VnM40pPti72ZDce4Mxsvd9aDH5XIyNla0EUJgVrzaJf8AbTw1dwJnUebMw5a8JV3Xly2O&#10;Tfjxo5dkvl3UAHj29p7aNe4P3Xdge2d25gtwbwSzuCnI8NrBYWCfJWkmQ9LwyiBfbjcHkQ7DTz4P&#10;l38SZtWkWxlfJcKQu7/9RCTWRO23b6WSFTpHktx3PaU6eYq0gx/g8o4Wy9dX7Rj20wi6M33HDspM&#10;7s+6zv8Ab8rTxZLeFjBYmUlGxmAgrY6AI3Io0q9c79Wuh/U4Uz9VnfC9h2Uyh6bCuNrntpPR7d24&#10;8PuX8XSmZW6dBBXUHQ6gdQHVwCHIOH50aRzroyOPhwGJubiwETY6xSia5Ulq2pIfbkqFZz6YXXw6&#10;NOY5jgzZ7p1kXE5ig9zt1ZGw4GvR/wC73ekm3uw8O6toLkqFncM2Nanm8blHxv0L241nRyUcPNr1&#10;EiFB0np6pPQvO6sTwrnfW96YNszjP2+PdSA+1r7le4mM7irszu93GsX9n5tujHWsx12rdWzH6U9q&#10;zEv6ccynQmZWjLL4oeZjQkGxpD0D1E8z+XL7jW+GqZyMkLkeojylhjb/ALgOJr1dK+p/mFQCWqS/&#10;jGyf+63GtzXqGN39wM9sn6u9lcHDZ2/Vxpvi9BNKnU0Rb3YmZ0MUfSAvSWb19XLXw4T7/edQXcww&#10;7ba+cJMC2sIIzf7gQb3GVszhW+qFUZ5ZNAXHLhSz7efeXt/fT2a9zY+cxNylEk9w/UUrFeJG9PS0&#10;paPSQuVREI1kZtF8G0bev3PpxIZN14kmJVfLsza1Gpho+oqq3ZnF1UDxWuLpPTfXdv1VnWA2K/uB&#10;AIJsDfLHlnUqt97vZoSXIs7jN47dlxkogyoyOCmK0pWPSq2GrNKI+tuSa8nP5ddeDdzAkeyj3qyp&#10;Jt5cY3jbWHHMWx8OTXsVOBxp/wBA2k3U98djt1JnAvoYheF8ybEkZWzomwv3cfbtnpIq2P39Vjsz&#10;8lguQ26h1+B96MKD/HhSnUoGwDY++rfP/jfrsee0c92lvwNce7Pdjtza7SbyGD3bhLuSfA2/p6le&#10;9A9hjJH6QIeoPz1+HG806aDYjKiPSvpjqSdW22vbSALKpOpSqix+5rWXvNKr7JTcFjddi5jZIYsl&#10;WozY7Iyxe0XjrO0csERbRmjBkV9SNCTxnZ7WRE1shVScCcL+3OmP+WOv7LddQTbw7pJpYlPmpGdS&#10;xlm8OI8Gs5MuouLDVbChbF9l+2XbyFMn3uz53TuV9JV29VVo6avpr0JVQ+7KAfOZlU/DgExRJ9Rx&#10;5fwrnIZ2yFWub7yblt0Uw+yKkG1dvxr0wCNU98RnkAgjHtxa/wBALf1cQSb1slwHzqVNsM2xpeWs&#10;SlmaazcL3L82vu253Mkjk+ZZyS38TwGWvRIXClH3Y2PUy2Ht17/SuPsxSR2mc9ICMNCST4dPJhz5&#10;Ecbxub4Z1o64Y1lfA0svPFNixWluWsZK9WxaiUtDIsZ0SYSfl0ZdD48EbvewxYu4F+HH4Z1pBs5Z&#10;MFUnt4fGu6zG2NuJFNYgjyDMGggSTWUMvq10005aa+PAcjrMmtLkca6D6K38m3lO1c2JOuPHJhiw&#10;H+oeIdoNPXbtvHdx9k2MZmNWguwNSycasV6SwALDTTz0cfPivqTDKCOGIr6dkih6z0wxyDB10t2M&#10;OI7QcRSXyeGzuIydnGZq/aW5Qk+mkAlZFAQeh4wBpoykMpHkeGgkXgox7K+W930mTbyNFIW1IbHE&#10;+49xGIrogxAOul6wiPyIMhGvPXUtoCTxsdx/KPhSqTbdp+NWVbbsALLHdtxnQ81sNpz/ABHELbs8&#10;VHwqMbccz8a29/pv7lzEdLf/AGhhmhZqtqjuujLfd5mSG8n0FoRxx9JfSWFGOrKo158Wjou6DRZZ&#10;G1Vvq+2IkvfOtqJtejPoc5PPmZEOqxWSIqa/7tWDpjP/AB9fDYyGliwqO2gDvf3U3F2zs7Zxe3cf&#10;KMNdM1nLWaaQxuteKRYRVqGRTDDKxbr6mX1ABAV6teJdvtP7jVEkqxzlbxB/pcjNb8wMePOxFWH0&#10;/wBFTqErQ+csUmnUgbASEZrq+35nstepG3LeA+4TYOUxmTs3WoUMssNHPvVWjdhuQxLKsrRDWMy1&#10;zIY5ekBJAfBTxja/3mzceegSYZrcOpU93BhwzpP6l9NyRs+z3QIYWPhIuPuR1Zbi4OIPxFqgbVwP&#10;3A7jpWMfu3eV/blajYam+lGMXrcaqP1YpgSrRkEaSK56jr8NON9r1GI6y20CEMQt5C6FRk4AsfF+&#10;xsVtjeq4/St6wCneMV4lY0STu1YgEfuAxzox2j2k2FsfIQ5zCVbD7ljhmhmzFuzJLPYNkATSyrqE&#10;9xgOkEAdK6+ZJ4G3LedP574yadAOVkvq0KPpC3xwF+2mmx2UW2i8qIWW+o3NyzHN2Y4sx4knutQ5&#10;3L+3HYXdbeFDdO4sXiJokEH7sklJxau+xN7pMk0EkSye4ukbe8GKrzXU8eTdb6KWNoN1JFGt9cS2&#10;0S3H3XxGnMaakl2kEly8as3BjmP+tMPa2z9o7ExhweyMJj9v4YnVqePgWFXPkZCPU5H9RPEk87yN&#10;qdix5k3NbRRIgsoAHZSx76fcJuvs1HO+L7R7s3ZQiVSNx0/ZGG0Ya9TtXNi0Ap5NrCv48A7jcFBg&#10;pNHbfba/uArGO8v9Qb7h95ieDZt3EbJqKSjx4iit28qnlo0+R62DE/4Y1I4Qydae9rAU4TpKWuST&#10;WXJu5fdnt13Yod423FlM5uKG4LM9y7M8hm1P6kRB0VSV8gB8PPiZNwu5Qq1gfz51E+3MLXXEVsfv&#10;/gsZ3q7c4r7v+z8qIt2GCv3FxcEaOYpgAkeTK68un0xTn/B0OeYbhZOgZSWHiXBv19uznTDayG4Q&#10;HA/T+n6Vmk4rPXZC1jojCdXL2T0dRGoP5tDp/ZwH5yLl+NGeS5/6VPoYXOVgiGzAzBWCRLVVQHOh&#10;Xq6W56Hy8+NTOnI/H+FbiBuY+FX0WLyv1P1UUckKqdHjAD9TaeTdH9/ETTxHgfjWRDJzHw/jUfN4&#10;C5kKFqKZljks0pY5ENTrJLxujgkFfSdfDTl8Tx5NwoOH415om42+FaT7x7hO/PtX7C5DH1adzcV7&#10;bmJRXazLLbUwwpTkWtSiDdIklULNYZdQOmFdS+nHQi2Vcd9Uxs0QRRck+/3D8TSb2jsTu1m9y1s/&#10;24weRF/b9ytLI+DgaCSozy+3E31Dhgh61bmUcKNfcUx68aagb2xIONVHZ9I3iyJKImANmU5eG5Fx&#10;7wQeXGvSDenc3K9uO1dTdm4MPNLvRqyJLg7c1aORp4VBsSTy0TJCo6fV+lqpZgAAPCDfb9YEDMLl&#10;iFA4kn9ACT3V17pmyfcNoGBAJJPC3dzOFVWxe/2A7jdxDsWrR9rb2Y29+67euTOy2b3tu0N+tKg5&#10;IUVvR0nUhXPw4g2fVknmkjX/AO2bX5mwJ+F7UTvOlPDDHI333uOXL4gE1+749tN/7n7c0cFsqx9f&#10;Wxlp7V7Ek+3NkIlYmBI5HboJgB5RtoraBhzUDi7+mOpbfabrzZlJFrAjHSeduPKuc+ueibrqGw/t&#10;9u4ViRcHDWB9t+Fs+21ZK3Z70Yg7O7NqveszXI1yfRC6WMzmCQqJ0yqGWGEErErgeBlbyPFk9K9M&#10;ebcv6i6lZZShj28VwybPa3N1wwbcznGZhfPyhheub9Y3DRqvRtjfwsDK+IaWTDHsjXhkML9ta/2r&#10;2Oj/APtde7b7/ngyljPYyCnmstHq9oSwEmuiyOvrSkT+kzFmZtWP5uOatstlE8o2kCwRO7P5aYLd&#10;vqNslJtchbKMgLCu89An3ey8iQyl54tJ8w5llN8eY4cyL3zrOUn211YLtiHM27c1ilPPCI6Zr01k&#10;EcpQTBtJGUOVBIXwPpbihdR9b9F2G4eHcJuGeM6T5arpuQGFjqByPGr/ANf/AMzep3a2zj20KnEM&#10;/mSMRy4DDkMe2iLD9mtq4CimVxm3akOPWYmXLSn9xt++ORkkeZR0p1DQOoK9Xjpy4T7j/NG2jBj6&#10;Zs/69sWnI8F8tKqSWfTjp1LwGJwrm3qGX1H1zbhuo9QlaDjBt/6MTKP3KttQvz1HjTO7ZJiMHvTH&#10;o9lFy+d+toVYppy1myscH1UzojHmiPGAdB0jThd6G9XdT6n1hm3cxlJiN8LJGdQKJpUaUNrmx8ZJ&#10;xvUfQPTm02WyJ2sQRdWNrnPizc2b8MKyTQzlK/Qr56Kyr1r0aXY7btqxDjq9TueZ8jqeOiBfjVv3&#10;u1fbzPE+aG3Z2HuIxq7o7yxmQAXCxS5W3p0lKUTSBSfFfcOiDT468Kuo9X2mzF55VTsJ8X/aMa32&#10;2xmmPgQn8PjUi8+4YKzXMzaxm18ZoOqe3Iks3SOeuhIQH+J4oe8/yZATo2kLyt8B8B4vwp/t/TD2&#10;vK4Xux+eVLncO9u0EEhnNa/v/Lxa9Mtj0Y5T46/qdEWn/C3Cx5fUO+/5JBt4z9q4N8rt86cwdM2c&#10;OIXW3Nsf4Un+4ndbKbwpXcJB043FRQk18Vtem1qZGB5JNKkbKoYchoq8/PizenfScO3cO2qR+LOb&#10;D4fxoXq+8fy7A2HJRc/pSBqY+3LbmfJxS49YGExFyUe/CsfPqldh6fw0+Q46lEq6LLYjsyrn0sks&#10;ciyYqwN1JzuMjTN7Wbvr4zLw2K9hZMNkSInlXkqya6I+h8CDyII4q/UdqVJHFfwr6k9AepFkVHJs&#10;kwsw/bJlb44dxBqP3Wxt3GbucWLVy7BNThkx09gtJIIIh7bRmQn1mOTXn8CODhIJI1kuMcxxBHPD&#10;jmLVy/1T0d9hv5YG1EDxIzEsWRscybkqfCb9lBsFjIe50GSboY6aDmdPj6jx4qtuFVJ9V6IqVpTA&#10;UM9kN5kvGBqPM6a68BuuOQrI99Pf7K98w7I+6/YxkmkTD7xq39o5F300LXYvfqD8fqYV/t4a9Ech&#10;mU99KesRgqpFerfSy8mGjDx/HiyVXahZXAYjckC4/M0Y78Kv1xRsD1o5HSTGyEMpI5HQ6EciOI5Y&#10;UkFnUMM7HHHn39tYZQc6p8llO2/Z3b1elmchgdibToRt9JUt2K+NgiQsXb24nYOxZiSSFZmPPiRn&#10;4k1uqM2VyfjSS3l/qE/bbtoNX21cy2+MhGCqrhaTQU+r4G5f9lCPmqtwDL1CJONz2UbF02VuFu+k&#10;633+95O5u8cH2/7RbVwe2shuTLUsVRvX2lzV2I2pgrTFCIaw9uPqc6K49PAsXUzJIFUYGiZOmBIy&#10;zNcit8ydEUjxROZI0JVZG8X05dR05At48OKT1Rbz3hjti7cl3NlILNuvHPXqxU6YRrM01l+hEiEj&#10;KpPidCRr4DmeIdxuFiQu2QtlnckAAd5NQbrcrDGXbLAYZ3JsB7zQ5iPuE7cTCpPPPmsEuQdoadrI&#10;Yq1DWklQlZIhahEkPVGQQ46vSVb4HgVuqwKBrbQCbDUCBe9rXyvfDOgh1nbi2slL5agQM7Zi4z7a&#10;l9w+xnZzuuGPcPZ+Ly1081ykUf0mQUkcmS5UMch+IJJ4Il2kb/Uop5FupE+kkVlvu9/pi7Z3NTnb&#10;tdve/iJn1MOK3HH+41FY+SWoAlhR82V+Al6Uqm64Ud/5UsLOPhSb+3ij3l+yrudb7Yd5MRFf7Sbl&#10;V4bFmlML+KljnBSbq0AZEkUnUOg0JIP5uAupwFbSL9QzH7l4jtwqXZShvCcjkeR9vnX3vl2um7Qb&#10;7XB42ZLvbzOxHKbMyMmjJYxzHnA7+Hu1SQjaH1L0P/NxWtxCq2ZcVOR/LvGVWbbTF1x+oYN38+40&#10;EVFrMW1EAdm8RJIvP4sB4DgUk0Rpq7xtQSSjWCMLyBaOWRlbnzbQcRM1e00Rx1cbDPEgeNZ+rkRO&#10;58T46OdNR/ZxCWNqzatXfYFmLlv7WdtUsdj6UuQ23kc7gJsjZYdSpSys00KehGkbRZQwAICnmOOs&#10;bHS8akngPwrm2/Z1kYKBmcSe34mnTg9l5jbe5NzbpqZdq1rd1mpct46Kqn0deWpVWoJK3ukvrLGq&#10;9ZPmOQHE8cEaszC+NuPIWqKXezvGiEqNFwLDmb43PDGgH7ha0l3CUsPdyQyeVspcgjxnTCk0cVmJ&#10;eicrEARH1poWb8F1PFM9dSxxxQyXtokDWviwxDaRxOPzxwq1+ikleWVM9SWy+k3uLngKT22Ni0tr&#10;2MBkKbWrO5sPNI+Nyyzmr9CJwzTtChIARizahurxOug45TL6o3YmZ4W8oMcgBc4WxJvjbM5V09ug&#10;wGILMNYGfIccLdtVmb7+7Xj7pUN8bz3RubOwbQrxXKGB29AZbeRsxSCLoqwoyh43VibLaKG6NPDn&#10;x1n07u95IkY3Q8Z/b3XHmLzYftwyBsaSepOnJ03pD6II9O4bB3IMgRbG0fKzYo37WOeFbJwlbYG6&#10;8/J3CwVShd3dS9zFW8tHGv19SToSSWlY01KSorqHB9ag9Oumo4uPnuE8vUdN76eF+dsr1x0baNpP&#10;N0jXa2q2NuV+VXt69Sw1GxlsrKK+MpRtPbnYHSONBqToOZPLkBzJ5DiNELEAZmpncKCSbAVkjfW9&#10;u/ibgvLFs+GTb+TvzTbYtQwGa4iWdZF1MMmjN7QJkVk/HmvHD+o7H051DeTbz+5s5IWVfM02K+Aa&#10;kYYZYWwNda6Z0D07uunxrPu3imtdgVFtWZ0HSR86rf3b7pN05CttfBQx7XjMXuTdNevSkiqB/aBV&#10;rXusR4c9Opj8OFcXSPSEF5mImbVi7F38ZGsJpGmPEC6rlfOrFFF6V2i6Wkk3DBfDGLgEZY6Qvdnl&#10;Vv2W7SVtsd0Nvblz+65cnvqjlZ6UWGV2YIpimNh3klHXIhUl1ChIx48zy4vnQutTt1COBNo0cDoZ&#10;hIV8LoygpIGXwAsfCwYlwRaqZ6m9ebPdbJthsoYoIg41ItvM1Ib2IGVs7+InnasG9qd+bcxO0bUO&#10;58LPuC9g5E/bK4lCwx1LD8zKsjBAqSkDq0P5hy4j9V9N3k6qNvP5S4h+3kRbG/Ajuq69c6dCrDcG&#10;MM2C/p2YZUYf/fruHulhhNnxLQOnSmN2/VNqyq+ADSlfbT8dBxTNp6A2itqk1StzY2HwzPxpUk8j&#10;4KPhXRf7e7y6P8wdy8nj9s1m9X1OetnIZBvP9OBWKg/LXi5bTpUcS6UAUclFvnRI2D5uQPma4Ya3&#10;2NfN4/DO+S3znr9hKlCvelFKlPYc6KioDGir8WcnTw5nlwx2+0uSEW5AuewDiazPJs9soeZsL2F8&#10;STyVRn+A410fcT3Uz3a+83amhPhtvzz0YpMtgNsQkX6Hu+r6e5akQJC5j0b0qXCsNdDy4a7bpnno&#10;vlqWkLfdhGF4W+5iTneyjtqvdT9SwGJw9kQfSFxkLc/2ovC2LNWRLlM5W5PVxkEg9xvcljaV5REu&#10;uvuTSP8Amc+PP+A46BtujlV0DxSW7lUfl+Jrj+66ml9bYLw4lvb4UZ7K27nE27dzlj6XH7XUrHjY&#10;JXKWb0xYK0lVSOqTQc3c8v8AD4cVbq+1DDw4suZ5jj8M66L6D66YZvIfBJrW/lk+3/u+nvtTywuH&#10;s94u29+rWoy5LdO0q0uTMcBVXEUKiOV5Gf0iORCNR+ZnVQvPir7JVWRlN9JUkWsMeFyftHHichXb&#10;/WyN1HpkG4S3nxuI2BBLOG+pUC5uwGpb+FSCWwFKrKU32vlZsRmIGgyVRlEsAAPNlDr6tSCCpGhH&#10;LjYKzCuTb3btBI0ci6WXMcuNcE3DCSrRVS/SeQknAAGnkqAHj39seJ+VLnlF8vnVq9jNU7OE3Nt4&#10;x/veEylDMY6dToiT1JlnHMksOa6fHj2y3Iilue2o95tTLHYdlbl3z/qcyWZ5x2y7ckSOxYXdz3wi&#10;9Tcz01KHUxAJOnVKNR8OHkvWkA8IvSSLorE+I27qz1vn7wvui3971W/v+bb+Hk1H7TtqpFiYwD4q&#10;Zo+qwfxMnAEnWJGGAt76Oj6VEvb30jcrTkyV98hkLn7lln9Ulu48s87N46+/O0j6+fjwKdyzfVei&#10;f7e302rh05BkSRYPdAHUFilBbQfAac+NNS87e6tSrWy+dao/05u3trL9873cTOJ0UNh4WWzVRm6x&#10;Hk8uTTr6n8uqwe8/Lw4cdIVWZmHDC9LOqMyoFPGtyZb7jO1WE3XFsQ2b2U3dK/R+24qqbTwgDVpJ&#10;2BCxqo5nU6/LhpuN4kedyeQzpbtdhLN9IwHE4CqzuvuHZ/cG/gu3e2N6YOpvehmYcjLhr31Lh3ii&#10;Psw2GrKwgJZ9QJCOry4A6kRMkeh1BDq4viDpyBtlj+FKuqdE3W4jAjFjG4c3BK+HIG3DjUIxZrYm&#10;yMH2k7w7VoZXt7ZnjofvGMycrmW3LZMwJh9qN0nZ3LqFYdY6lBJ9JAkQpGm13MYaNyE1qcNRxF1w&#10;YXYZ441XvKaOJNruYw0TELrU5te4uLBgSeIOdPQwCufplACQARKq+AWMBAB8gBoOLOBbCrVa2FdR&#10;tVPrBjvqIDkSnuCl7sf1BQ/ziLq69Pnpxr5i6tNxe17cbc7Z2rNK/v8AdoqvcvaE0dZQmeqgy460&#10;BzEij8pPmG8COI54tS1NDLpakz9vdnYnc/ETfbn36wdTMpiJ5rO3a98Ms0DopWeGCZGWSN4wSV6W&#10;Gseo/lHFbhURSFGHgbhyPGnbyMyh0NmHzFTu4P8Apw7CtCSz2z3TlNuzhW9vF5X/ANVo6nwAl9Nl&#10;R8PU/wCHBs3RUYXQ2+YrWHrrjB1v3YGs5bx+0b7iu3a2LRwx3HhIgf8A1TbFhr2ijw66pCWEA8fy&#10;HhTuOlzL9uodlNNv1SB/useTYfPKlXWmu1rP09u1YgtV36XrzrNEysNNVcSqrKR8COFzJbNaYKb8&#10;a23/AKXuZms9ue520utXs4fftm1WDc+lcnSilQtofAyI3F36Y14U7qpHUltO/fR1ge4O5trZC7uP&#10;pe7WvWLE+a217riL3wzCYUTOze1IjqenmEZdQw8COaResJ9rvpRMD5RY3Um5QjAlCftOenLHDGug&#10;v6Sh3OyiMRHmBR4rWDg4gNbjwvnzwpidydkPvulht7bOSK1loKesUXpR7+Otqs6xxSt6VdH9SA6B&#10;jqvUOLf6s6G3UNuvlka1Opb5EWy7L4Y1VPTHWV2M5Lg6WFmtmCD87Yi1Z/7plru2jWvXDjcDNZrx&#10;Z1Zw0ViSNJDEaY6B1oXmKK4IBC9WoI45b0+CZNyY9B861kDW0o17GRv5UGI5nnXTN7uIngWXUDEL&#10;ltN7sLXCjtbL5YVO7qtX+22728wWzIoa2bs5N8zue5AOg35K6rXMRb8whUN0Rp+UABiOo8dt2Sna&#10;QqhYu33M2b8ye/5CwrkHVN1J1CXXJkoCxrfCNB9KryC/M409uysGP3V22p7oajBBezeYzF+URIIi&#10;JLN5yQzR9JYgAAseZ0426TuS8ZY8SfxoXqe1VXsPtAGHdWbe+XdveFnfuQxeHyVnG7b27kHq4WAS&#10;libtfWOSeZZSQ7HqPRryA5Kv83EW46hIkt0sNNd49E/4w6XvOkBt4hlO5W7Alhojv4dBXxK1xct7&#10;ssKqcP313RCkf7tRjtWqbemxXtfTWK7pr6oopSyIzDxCnpYHTTTlwNFt+lOkwm2UZM3/ACFAFZ+N&#10;27b43BGNVDr/AP8A8970SI3TOquqr9KblfNC4WweMAsLeHxqbCpGT+5EjIjJDGZA5Ep01b8tqCGd&#10;2A6FjiiiViwLHTpC8zzHPiLbdJ9PQbIbFdgGiLiQq5uTIBYPquW1AYXwwuMr0of/AAF6kMx3e46v&#10;BFpXTqRG0qufi1aY/wCY342py9ltu7ykSTuB3Es19n2VqGHB4NJK7W6sDDqluZB5eoiR15JHpqi6&#10;lvU2gtx6nJJEsWgRxLbTGt+AsP4AVzbcejuldO3TSbbcvupiCH3LhVD8f6cY+3m7Es/YoF/JjZ+Z&#10;x+AzEV/J1vrcexWK9TfnDYqSELPDMvIkMnNSDyYDipOlxX1vNthImk4imTuz7h7+yJbW2cN9FtWl&#10;A3QtDDwLLcliIDRv1ABVDoVYE6+PCQxTsxVF/wBzYCq1uuowbfBiAR9q4t8Bl76RO5O5+X3Ffe0k&#10;TiR20fIX5TbuH5KNSqn5Dh30v03JO1mYnnbBR+tUPrnrLyx4VA5XN2+WAFC82Zy1u8ktSaUXa7o8&#10;dkOQYJIz1K4caHrU8xp+U8dA2myj26GHbqC33Mch38z2ZDjXNN5vpZ5PO3LH+UfkP2r25mrGOvl9&#10;yWLWcyt+aRLEr2crn7kjSTWJXOryB5CTI7HxkbXn4anhj0/YKqnRgv3SH/6eGHP6RwuaR9Q6oS4U&#10;jU5+lB+ftfnapWIxeR3a7YLaNc0trxN/1uUl1Ak+PUebMW+A5nz0HHgZNyPJ2o0x/c/FuePb86Fn&#10;ki2P9bdnVN9qcvd7Cr3cm8sHgMZY23g3s5vL/TNUyGXcmb6WA8mijbmsY8tF5DzJI04G3+52uzia&#10;GEBpWFixyF8+89nxrXYQbzfzrudyTHEhDKi4EkYqTyF+Jx5DjVl2i7sR7ezdTKSqwgtAUcnTRifc&#10;VyApUa+og6MNfnxyjedNbJfd3cq+r/SPr2CNBNuGCr9Mp/awycd/ZibsK0D387b5zH4HH9wb1OCm&#10;0Tx0MlGxjew8Z5wSqg1JCk9LNrooI18uFO2dXuCSCB8a19YdTg3s4l2SM4FhI5GlFU5Mb+IngoAx&#10;vypCymlYb10BGxPNxqOf9n9vE6lh91U6eJTwqRWqVhG8cdQCQnXpZm0b8NeMM550H5Q5VwnpvoXi&#10;iZEHMaGTp+ZGh8+Nlfn+VQMvtjXUYLbaydLM3LQSu34AerUcbalrQg1FufWVY3kkCwacmMenV/DX&#10;lxKlibCo3JAqixcW6N27io7S2ZXs5TdGSkEVCjEw6nY+LEggIo8Sx5DhikKBdTWApcZGZtK3J9s6&#10;1h2/xXcX7btqHtlidxzWu6m+pPqr+DjjVa+GBX6b9yssFMjmNR0V42bRm6m6dNTxgb1rEr4VHDn3&#10;0UnT0b6vETx4e6n1b2/T+13aCZXbzLuTu3vUSY/ZlTIANPPkZYgbGQtMPyVqob3JW8/TGObcDWYt&#10;rc4W9rfgK2aTARRjH5e+if7XuwFvbG370G8Pdt7lzE62MznDIfctsJhYnlZhzPW45DyBC+A4zs4m&#10;lcray/gB7WqXd7sQxAg3P4k+160zuzdWJ2ft3J7vz3v/ALLjUE9lalZ7k+nUFQRQxgszdRHMfl/M&#10;SACeLYxAFzkKqEELSOqC12IAuQBc8ycAO04ChTtD3jod4UexhsJYo03g+qp2P3DH5ENGSP0LaUpX&#10;kqWQpDGGVfDX1dSkcRxShxcUb1PprbVtLkE3IyIFwbHSWA1Lf7hgcxhUTfPZ2xl8nmd1bavLHmb7&#10;pkRUkqo1xL9SMBP22+CstcydAHS3UnVy00PFd6r0OR2abblRL9Q1i/jFrWYFWUEDSy3K2JNqHhnU&#10;DS4OnsPDuxB7ONLle7W+4Mum5cpkmsA3KwsYhZo4q81Qp0WKgx5BaqVfl9RMy9Mh58uEcXVd354O&#10;lWkZwNCuyaEA8ayRy+FNBv8A1Cw1Pp0lkaiGhTTmQAM7A3PCxXO/K2AvcA1y3N2Hk7rZvC94+0uV&#10;j2/YuEWhLejdHjnrSFOphDr643Uq2mquvgdDxaWhTdRh0ODc/bnhWu33XlmzVo/GDLR4inXz0sE2&#10;ajgRb0tUMIGlA9Xtdfq6NfDXnpwftYmSMKxuaGndWclRYVElrTG2grErNIwVCp0PUx0HP8eCKjrz&#10;A+53uRJ3M7/7sz9Z1sYLGWRgMM7SsBJXxesLyagHq9yf3G1PjxSeqMskzG/ZV56YpigVbdvxpo/6&#10;YW4Z6veDvTs+Tpjiv0MHm4IUB5Gu71pHUsAdNJVHFj6N/wACjleq11r/AJybWvWjO/PZXfO4myt/&#10;t1RjvV8m8F2bGpajgmFwNpZC/UFVVJho4KMD1g+HVwh6t6bZ9+m5jAIIIkueNrBgLWOGBB76cdI9&#10;QrHtWglJABulhw4qTnniKB+0977vuzND/KlvtpZ3NsKk7vTrS3KkNmvCxJK1ZxMQBqdRG66fAjhx&#10;tX3cY0lNQ7xf+NBb6PYSMXWTQT/KdPf2fhUTu8+Y7mY/dF7cu3Z9iZyeOjco07FivemFiAAR2w1V&#10;ijGR4/b6ddTz14p3qSdtv1KGZkIuliMMtRF/9uBxzFWX07EkuxlijcPZrg42xUG2Ns8ey9QPvmy+&#10;bik2DmKOC/XMdqP6i7aSNOswQzdJSASPzOp8eOj7uBWUEth7Y1zvabhgbBMafH2z37FjsTtaKG3D&#10;Vvz2cj7a+2JfcZZnlZYixA5akjzIHAHQ7eTjkCfxorq5Pm4GxIH4VSdxPtSwm99w3tyUs/YxlzJS&#10;mxdrSwLYrmdxpK8QVkKLJ+Yrz0fmpGpHBk2yjc3yq8emf8nb/pm3EGhJUX6dRKsMbgXXgOGGWFDm&#10;M+xnZ8citn92ZW3Ch19mlDFVJHI9JkkMrczrqQOIF6Wl8STT7d/5v6q4PlQxRnnZnPzIHypu7J7L&#10;dre3cUabU29WiuRggZK0PrLp56n9efqK/wDDpwfDGsYsotXMeu9e3vU317yVpewnwDuQWQfCiqXb&#10;WPu156px6+1ZjaOVoY1Vwreasq6hgeYPx4n85udIztkItavBCIgnT/seK3nX1zHUHuJh5M/gKe5Y&#10;36J8MIqGYKHR5ajEirO5/oY+yx+HRwz6RCskvlsbcb9lcq/yR0+WFBuor6TZXA5/aT+HfaguvUX2&#10;0aUGGowAhiUESzBuQ0HMqreXLrf+UefF0QjRpj8MYzbif9PfzzPCuHsxDamxfly/6fAUQJhaOJpp&#10;kNy6QVtQIMVGuskreUbqupY/0A8v5z5cMYtsiRhpPDHwX7nPt9v/AHHhSTcb2SSQrEdT8W4L7/z/&#10;AO0Vcxbes5WGLN78f9o2urKKOFj1M85PJVKoOos3kqjX4acTTweanmbk+XAuSd37ufcKVp1TyWMW&#10;yHmTn6pOC87cu/51e2jbyNcYBaUuNx3tk19vUQTekiTmTZMWogUj8yjV/wDFpxQ+t+tHmPkbIaUy&#10;1c/b/qak6d06zkqvn7k/ecUT/SPuI/cfCKoc1ujce5Nu1O3WPx1HFbXxszNNNXgRJ7ZX8iTFDo6x&#10;/Enn/MSeEO12RiYs7am+Nvb4cqtj9bfbbcQzMGYcvwZuPuqmrzYbCsauNhGRybemST80Y8iCw06v&#10;91dB8+DXJtQG32E+9kU7hjHESMvqtzA4f6mx7K1T2R3lN3G2fPt7eVmTI5HG1PoboncyM2Ml9MTq&#10;GJ0EbHoOnJfQeKbuo9MhIyPtevtL0dstsOlf2QUC2BxuWJGZY5krly02XgKW+6dtV9s5q3hb6WEl&#10;qymNnjAPUvjHIoPk66HgZS+VxXM+o7XyZWjYG6n4jgfeKHildJWaOfUak9LAhtB5nl4jgi7WxFV9&#10;7XrnHPqwVJHJB6vUy6AfBdeMMpqAtjXRbvwJG8stjoTQnoAABb5eJ43SMnC1RPKBmaA9zbgFj/pK&#10;bNNYdgkcSakszHQKPiSfDhztNqRiaU7rdXwGJrZn2o9lK/aDatn7gt0SRT08VirWRzRl/TZJ4l0r&#10;04OXrSRyI9QdetuB5pjK+H0r7Xo+Pb+Smk/W3t8qZvYPZWQ7l7in71b8nj/zZnPqL24L0xMcNIRg&#10;PC0OnIQVIU9rpPgil/FjxDITI1hl7Y0Qtol/CiKOrke7femp3Ek//wA3ZxDQ7VrSRsGgxFGwVURk&#10;f+bZkIsSDxIdP5U40eYsQOH6VmCAIrHjx9/5Cn7vzu7t/tBs6rkryJPdmsV6EdbqYENLqFYrEryy&#10;auAOmNSdWBJVdTw7adtvtmlVC7AYICAW95wHPuFV2eJpptAOF8+HtwoF2n387wbovjNijitvbVx7&#10;O1+isbW7s5LBI66yTNHo766Mqc1/xHQ8RjrJK6yAoUamub2tnjhh20bH0OMKQ5JY4C2AHf8AnRVv&#10;fY/a3vPicvPgq1PBdz4Y2FLcsdV8dmsVdIBilsNVME0sWoI1DMrjwOvLgnYb3a7/AG43G2cOjZOv&#10;P8QRyNBbLqM2zlCuNSKRqifGN1viuk3FmHEZZ50zMVkpaWJx9HJ3jfyVWnXguZFwEa1PFEqSWGUe&#10;BkYFtPnw1pQ1iTYWFzYchwHuyqY9vD2/qBZgqz/WIY7YkgiY2EPIpMSusgPwYnjEihwVYXB4HGsD&#10;DGrKn7EUEdapAsFWJAkMMUYjjRFGgVFUAKB8BxqsekAAWArxcc67L1yji6wuZW1XoU/AT25UgTX4&#10;AyFdT+HHmYKLk2rdFLGyi57KCe8++Yu3vaXdHcGlIk1qhjZFw7RurCS/c/6aoFIOh0kkDfw4E3u7&#10;WOFnvww76K2e2LzKhFsce6vLfGbatpAkd5Uldk0eQhVZ28WZjppqSSeOcvuBer+BR/8AYtlJ9off&#10;JZxFKF5l3Psq/UWqsir7slcx2x6m0UDSE6Hi7+npNcNieNU7r6aX1AXwyr05CbjuEe5NXx8R/krK&#10;Z5x8jLMOkfiqcWMBB21W/wCqeQ+Zrtj2nVeUWp60t2xrqJ7heyQfkH1Vf4DjbziMBh3VqdqpNzie&#10;3H5ZUlfunrTQR7choT4+nfyf1WINy9ZggFWcxPZpEB2AUtIrIrsNF6vLXhF1Xp8E7KZV1EBhnYWY&#10;Y6uPAWIyNW301KE16pPLQaHNhd30uAyx3wDhGZrEHUBakd94XezsvL2r2JT3BvfCDfVB6kuXxFWy&#10;L1qNpMeYbPUKgkU9Mi6MQdNfDiaWUSoNBuRbLhQDwrFMwBJS50sfuW/hb3jGmZ2W7v7C7Y/bZsfc&#10;2eiydvES5O7Hg4MZX99nYxM8by9ZXoAiJ01PiefCnZ9RTbwnXfFmGHfjRO56e083htgAce6uvM/f&#10;ZjomKbd7dZa4xGsbXchUrBh5HpgEzfPjzepouCn34VKvp5+LD8aDsl98/c6VCMZs/B4wnmXsvbvM&#10;qeAYeqJdfxHAzeo5CfCq0VH6fj+5jSD3B97P3oZTLWMVDuHGbfpyWVSFsVhq6t7ZbmOudZ2BI8G8&#10;OHA6khj1Xxt86XHpTBytsL/Kvu6O/HeeejK26t5bivJHF12JY7slSEgc9QtcxqB/Dx8OK6d3JIf+&#10;Qi/twp8NnDGv0KfbtrJFY8/V4+R4bRG+dd2jN6u8VYpQSsmQi9/D24Xq5SsP/NqzDpkC/wBS/mQ+&#10;TqDxNrsQwzFTb7p8W627wv8AS4sf171OIqg/yzb2fnpMBDCczu521xxjOsf0MihobXX/AOWkiEEt&#10;+c/lGg46p0yRJY0kUa3YXVB9KDm3LvzP218UeqNrNstxLBMfLSM2duLH+XncYjhbE1e4fbUeOszZ&#10;a3JBlt01xpayVgmPE4lfHo1APqH/AMNAZD59PjxF1nru16cdc7ebuDkg4dgH2j5mqezvuIwBeHbH&#10;3yS9wza/P6RU2QVIim4slkJalecEV8/PCHyd1dPVDg6AYCOL/wCexVP8Urfl45r1De7vqL69wbLw&#10;QZAdvterJsukKkXjHlQ56fvb/W3HuyrnhcFuDd1e7Dtat/lvYZC/vGSt2WJnEevqv3NAZG5k+xCA&#10;mvip8eMBUQAADCmu3klkQxbYaI+LZX9uVc8n2jv7mwhuduZ2sbMxcViTcO4cg8WOoyCBQxMBY9RR&#10;Ty58jqPHjVt6sbhXwZvpFqYdO6LDZpI7OyfUxIwNr2A4HvxpYY7IYmtCEjYCT+hS3LXkdSBwbJGQ&#10;xsbjnRiNcXItfhRr2s7hy7E3pQ3bRj+piozAX8fISEuU5PTPXfTn0yJqPkeEu+29jcd4/Me+uy+g&#10;+v6o9DsQVGhjx0H6HH8yEAjtUA51ozvvg9vZHG09/wC2SJ9uWII5qdlul3OPnOsPusRzkrSEwv56&#10;8/PhA4s3hy4d38Mqunq/pzSQLuWtrTwy2yPJx/K1wy/ytbhWe7OTrr7kJZln019xiBofPQBSeC0i&#10;NconcCq9s5jF9Lt/1CkDq0OoHmT0jQg8TiB+WFLnmX30O7j3JGYngqhQTyjYJ0nn48uDtrteJpdu&#10;dwMhR39uvaSzvBMl3Ctqs9fDKWxtDT9SzJr0s8flr4qvw5niXey28A9/6VJ0yDHzG936/pXoDvja&#10;0m7u1mB2/XkXC9tcelbI5ui3/OtXI9BDFOfyiOJj1Kg1LSaE+AHCoS2T8aZaS0nacB3VJ7h7TzY2&#10;fQ7SbJgant/I14J945NfS81YsCmLi0OoDlQ1hvNNI/5m48HAHac63UXa/AHD9aIM5uuDsnsPGQrT&#10;/ct95YtS2jhU0DSSog96zI3/AJdeuhBkf4lUHqPE0ICjU2Xt+NauDI2lffQhh9n7it7ng3Fva3+7&#10;Z6ajDYlmKskdEWXKrHUU6qFGmj/zk8zy40l3TSMAcuVSxwKinT8aKMucRiJxlkZmSFkio1ayhnnt&#10;ufbRo0HJ5pXYJH8Nerw1PHLvV3UpuozL07ZHVrbSbfcy53PCJPu/da+QrUSLEpZ8gMfbmeFG22MS&#10;cGjZncV1Zt1TwmtOkMharQrmQSGjV/x6OoMszc5XHp6UCjjrPpP0xtOlbYxwnUzH+pJ+91wwGSou&#10;SgY8zeqjvd08z3YWAyHIfrz+VSbu8MVW11lZiPnxZi4oURmlh3n7128J283A+zLC1t1RV0NaUuPd&#10;SMyKJjEPKT29ek+X48B7zcERnSbGj9htlMq6sR7fKll2Z3jmt7RNl2yVqW0AXdEuTs2o8QPX48IH&#10;kbmfiasQReQt3Cm1Wq4LctmLcE80eTvU51SxLakaeVCp0ZG9xj0keGmg4hkLMLk3qeEKhsBamt3F&#10;7UYLu12tvbIEjVoLSR2sRY626aeTgBatPop0ZFY9LKdfSx8wOJ2hDR2GR/GgvOKyXOY/CvOe/T3H&#10;hLtnDZeGxTyeOsy08nVI9SzwMUkRurx5jkfhoR48V7SLm+dNixthlXdse5b2J3TwvePbjvDvrCQy&#10;xY55k96uFnieB1mi1QNqkh05jnoeDNt1CWEWS1B7jZpKfFTlyf3R/cbn4et97XqML/lr4rHY+mNP&#10;AhX6JH/DnrxvJ1rdn7gO4VEnStuPtv3mha9uTu7uFjNnN1btyEJ5+1fyMnsnXnoyq8a/2DhbuOrt&#10;98vzouPZxj6UHwqtymz5v8v2N5Z5qse1BcXGy5aeVZkS6yCX6eQsSQWQgjnz8OItvJ5wul24fn+F&#10;bswXM24/lWXfubwCYa9jzEsSwlLcSe2AOQAby/Hi19AluCO6kPWVyPfW4cG89r7Ge11iDrLQ7kdW&#10;6H6G0OPbkCeFm+t5P/8AK1G7P/lP+haC0lzqayxPoq6sY5TDIwH++pUgE8JwEppc1wNnLyI7j2To&#10;Ok6NH16ny6Sx8vlxuqrevajVVrbqSS2X1liQauwEXSEPiw6vVoPA8uC7Ai2VQ3I41n/udvvcPdHd&#10;NftnsYPPJZmiqs9UM5cu/tpGiRDViSdFUcyeH2x2qwp5j+4cSaTbzctI3lr7zyqFuLAWNsZifDWH&#10;jn9rokr24ecVqvMokhsRHzSWNgy/joeY4NAth7d/ca+gen7tZ4w4FuY4gjMHtBqNETzI+RHGwpxH&#10;RPHcjym1isjmK5t9C9xof07N7DltTW94EMqwSMSTrqInOhHTwftutbzbQPDtiAXP1HNedq4X/mj0&#10;Z/cpHv4kDSR2Vg30BT9MhXjoPh7it72qgGavZyxXx+AoJaaH/wDj6qwg4+r5+5DWYBZWHnJMPb19&#10;XSx9XC7bbBYyXc6pDmxz91cK26JFJdbzTn7uA/08hV9tzbNG7k5bVmOXe+7Cw+pjSdjjYmA8L1/x&#10;l6PD2odQPDw4YxbeSU2UWFQdU6ltNkPM3smp+EY/T276stxbnw6SrRz1obuztMAVttYsLXwWPKjk&#10;Jen9PVfPXrf+kcEP/bbUXc3blSFt/wBX6uLRD+223M/Uw/lGf4Dtoj7aZnafeHB5PtnkqZz3dzI2&#10;J129tyDISY7bMEMdbqW3OyD9aeq3UUjb3Gc6aKvCPfdQlZhIRpjHZ4v+h+FdG9Hel9ttYXjiDNI+&#10;bMxs3bbK44YUmc12qO1N52doS5nH5w1AkRu4iUzx2LSqDYij10JMLaq5Go6uD4twZED6St+dNJ9u&#10;ImKag1uIqbkNnVMJAzzTJWsdGpSVh1jz5gH+3iORNQtRfSuottZ1lXIYMOanMfmO0U3Ptz3YN24i&#10;92VyZE8l4TSbegYj1WnTpeop/wDnqCqgfz9B4re7gIbDj/8AN/6vxr6a6B1Xb7jaFZTdVWzfzbdu&#10;PfETq56Cw4Ujd7U7e29wW8LM04nrSar7mqs0bDVHYEajVfEeTAjhhtLOga2dcU9QbB9lupNuxxQ/&#10;FTirf7loNu5cxnVHPWD4nXz4ZJDVVlntlUOjXt7iytbFQSFrl2URpz5qp5s//CoJ4mNkBPAUMqtI&#10;wXia9I/tt2BBhtqUkhg6ISAFBHjGgAUEfPxPFfkYkk8TVm0hQAMhWiqGHjvKtW0vu0o3WQQlQY2Z&#10;fUuoPL0nmPnxCUv3VtrtlRLHjbGXyFCKA+3iqzGW30j1WpV5IpY+EaeOn8zfLj2gsQOHHtr2sKp5&#10;nLs/jVHv/t1Qze7G3axL5eKvXoxtqStepDq/sJ5KGkJkYD8zHU+A4kmUsc8q9tpLLa2fzoT7y74v&#10;9v8AZsEuHqVrV+8lmuI7b+17ldazB2Qlk6QWZVVydOogBXJA4MhUx6JCARfJmClgoLMVv9RAF9HE&#10;Uu326GKKcezG3D49vClbsrdlOLfcWKydiT6zbeMRcX1IRCba11WxKH/+JBAQq6jkZG09Q04pP+Od&#10;lFCku8b/AJGDacDhEDdiDlix04Y27K06q5LCMZC1/wDVb9KK9wdy6ONqpG85kl05RqfEnnz/ALeO&#10;ibNvLgQcbX95x/OlbJdjSq3V3Yzk1K3+3IYwkbsApAc6DwUnkCfifDjzbnlU8W2uwHOloLeZyu1s&#10;hu27Qs/slON/3W1ExsmuCNCXAHUV1P5gNB4nQcDGYNgeNNf7FkIIxpa3e4WS2XTxF7tJPesbmyUp&#10;/fI6CGZY4VOgOgBjWUjmGB/EcCJ5dj5rBbZXNqL3LMgGgaiTkBf/AKUdYju53bmyeQzaYiWo+eWL&#10;93nvyxwye5WCpFMqqx9TIoD8tdefmeFM/VNqlx5mo/ygmpo0ka11sO21xWp+3v3wYfaW0YsHuXCz&#10;5bcKKqp9LZjSLkNPUSrMT+A4Dh9RaVI8skcLm3xrO56eJGBU254Uqu6m4Zu8u77Pcmp2/wAni3tQ&#10;wV8jZiM6U7EkX6cNieewiIspTRNQR1aD+bhZu+p7iQ6lVVHvapoNsEGm96GlxeUiPszY/EUm+Nuw&#10;1qXkPErF1eXx4Cvu3+9vcAo+dTaFFSlXORL7MOTsCJfT7WKx3shW/wAIaYx+XGh6ZI2LH/uYn5Cv&#10;a1H/AEr8+Hwdm5Wo5a3mp8nbV5IatmcI0iR6F2AiRgoXXnq3Eq9IspYEWHED9a0M4uBxolpy5nbe&#10;2cntDE0Rj8Bev18nXrW5TZW1aghMaWJWUFoNAxUqoJYAHhjt1VVC6yRxwAt3c/YVFICSTpAOQ/j7&#10;6zJ91NInD4icRAdFqVJZIuv2S8kBLe37gDaajlrxaugMNbWPD86S9XU6Fvz/ACrYPbqJ7/2F7A9g&#10;Mzx7rVB0t0EFsafPgPqRtAf/AHW/Cp9l/wAo/wDbWhNNvZBo/aj9qQdXSBKUMnM+APV6vkeEokFN&#10;LV0XNtz1o3lfHLI4PR7olQsD5AHXQjiRJhfE14rWe++u9mxlo7OwURGdtL0FIpSBGhHqLkHXTTUn&#10;U6AcWPpkeoeY2CilG/ksdCi7GtH/AG59mq32n9vqfdrceOjyH3DbpqtNsvE2lU/stKwvQ2Zuxt+W&#10;RwemFDzUHp/M0nTvveo6fEfqP0DkP3H8u3HlQ+22erwj6R9R/cf2jsql+7vs4mGyZ3Ht+sExM6WM&#10;jjoUGgih6/cyNBABzFaWT6mJfKCWQDlFxYup7by31AeH8uI9xxH8pq5f489Rll8uQ+LBT2nJH/3A&#10;aG/mUfurLCy9MgTxXhSXs1q7FG+NqtMPkZ8RkYMnXVZHgbUwvzSWNgVeJx5q6Eqw+B4mYVtudqk0&#10;bRuLqwKkcwcCKt8zT2PtYQTX7lnK4TMIbeB2vj1MTzQ9ZTpyMuurGJwUbqYJ6dQh14abaSAR+Y59&#10;1fEfrbofV9hv32G2URxDH+4P3o2RXjf7SALhgcqHs/3ByuZiOAh6auIiXQbZwZ9mFU8vrbQ6eX9O&#10;qr/SeBp+pzyi0Y0Jz/SlnQvQ23ifzCDNN/8Akkxt/pXId5uaCMrlIY4Pobk6iug5YbGjohH/AOrJ&#10;yLD8elfkeB4NqAbjE/ub8q6CuziixlOpuVRtrbvyeK3Vhs7jKayU8Hfgu/RQdUcTLE2rK8q6N6l1&#10;Hp04OOzDqRmSLXrf/wAkVYECyjgKdn3L7ywFOfHZrb+58Q24bFSOHHYPa9GJK+PxMhMye9f1DFyz&#10;ElOkHXyUeIXTIGUFWBzzY5nu5VN1V1YqwYdwGS9/Os/QX9wZ4q0VhaOJjcNNkLLt0ahurqeRtWkY&#10;n+VR/DhgQi550DDBI+KjDmcB8aZWO3/t3Kd29qTpfs4OlZsVq+X3Hi6pq3K0xPtpbqRO5Ue2dGB5&#10;E+eh4A/tUWMkrcjGxPtlVn6f17cbeUIkl0IK+EafrBBsWBPHlpIwtVbvDZG/avcDM7RUTbp3BXsu&#10;02YqTyWYbyzn3FuGw7EaTBuo9TdQYkHnx4FbBibA+2VLpUmD6WBLd5x7bnh+GVHOwftUzGZsRWt9&#10;3zSpa6nHUX65SB4q8zDQHy9IP48DS78DBB7z+lTRdNv9Z9w/X9K0jsr7ee3uG9qHb+3qtUow67cg&#10;M1qVR4j3nJZf4cjwHJuHfM3o6Pbon0i1ag2ft6tSpQRQxhYI4+kAaa6g6dJX/bwOKlIo8xmMB1AX&#10;TXxX/wBvG4WtWNqJcZjxHCGiXoJPMaeHz4IRMLihZHxqs3ZKuJgg6JsZXEknXMMpK0ULr4f+W6OS&#10;W08NeFfU+qjavGBEZC2JAOQy1YAk44WtXsWU+LTbjWaful7ibWm7PZTO5ilVqb7gux0dpR3IbHTZ&#10;nWaOZ7lNbEcTGt0xHUSj1dGq6jpbixMRudreePSWUgo1mZNXhwZcrjitiBgbY0mgQ+YFBwvnle2P&#10;v+eNJbJx5nB3Ey24ZY8LuOhjKc8mKuTRL+51M0Ht5DJVZE6oOlpGT2B7nWEhZW8eAD09oNqIIozp&#10;VCg492P835jlRkSNIDMed+Pvvy/hXZlsPuiq7T5bF2x1eqKZQHjeMjVXEiFlKkcwR4g8LeqbvqA0&#10;iCHC33YkdmBtTDa7bbWu8g92H440K5LOw0AxempYAghkeU8/iOQ4Vf2fWZPqfQP9q/gCaM8zYpkN&#10;R95o/wC0HdnbGBgpbf8AZ+nlMjSHIdK9DmQ6e2QddCo5EEcOzAy/VnWxkDYrlTA3dsjtfvmjcuYN&#10;f23ccit038R7UETSnwaeEL7bnXxPSGPx4Bn6fDK13W551ldw6iwOFJzbv28byfMRncm6bN/GiQiW&#10;JIYa6BQdOXtr1E8Ybpm1A8MYHvJ/OtE3El8Wv8K2x2L2ntbYmKjqYrHVBYOhkty14pJ2Onj7jqW/&#10;v4K2O1iiN1UXPZf8a03jM4xOXKmruSjjd04O5g9wV0yOByELV72Om9UMsLjmpUeBHirDmp0I58MZ&#10;DcEHKgIxY9tYw7s/b1ku21SfN7WGZ3DsaJmdq+Pi+sydCLxHvxhlaaNTy9xAWA/Mvnwhl2DX8JFu&#10;2mqbkWxBvSexm5sPLOiVo8q6EMTO9Zl101PSemVhrryGo8fHgU7ZrZr8f4VN5v8AKaIK2+8UqAPV&#10;zkMT9LSGbHsAyJzPX0vpy8+XELbInivxrInPI19feG1rNeSSCHMmUuHiWGhI4dSfLqfQcY/snHFf&#10;jWvng8DQdvjC9st/wDH5+te+nif3lV6codWAIOgR/HQ8F7eSeE3QrfvqCZI5BZlPwo62lvLHYPt7&#10;Q7XYm3k4u32MuDJxY5MW/ui17ftBjOSW0CcugHiHcNupAVYrYtqtcfVzraIRKdQBvbT7qkjcOyrC&#10;CSSfLgBjq37VYVgfJvUCDoPDiAbWcZaf+4VKJ0PP4UGdzu4+K29t21Y2imTt5iOEx1K8uNkCSSP8&#10;+npHx4M2fT3dxrsBxNxUc+6CrcXJ7qEPtB2hsWhl8j387+JNPlcbIs239o2akryZe8ZisDhVDa06&#10;0i9U3geoAsCgHVZN7IFsiWKqLhb/AFHt/Ps76SwRu12IIZjYtb6R2U6txdy8Nuvc1ncu8MtasZ7K&#10;zqZLJxtgpM2mkcNdSuqogGiJr+UfjxV5IdzI5Yi5OeI9rCniNCihRcAdhrRm9Nm//cDZ8u3rkJx2&#10;WmEV/DvcVQ9DJRqTA0wHUOhwzQzqCQ0Ujjnx2fd7fWpXjwPb+nA9lc56V1BttKstja1mXiVOYw+4&#10;fUvJgK8ye5WyZdmbnmqfSyU6U0k3sVZNfcqywymKzSl1/nrSgoT/ADL0v4OOKY0IDWOFva3uOHwr&#10;6g6D1JdzCDe5AFzzBF1buYY9huOFD0LAfHXiSrNG1TbeObdW3LO1opmhyyl7eBdNFLWukCSmW8Qt&#10;pB0jQ/8ANVPnxlNIbxDA/jzqk+v/AE2u+2okVbyxXI7V+5fzHb30pa+Uv5KquIxUE4ERK/t8C+2E&#10;AOnXal5aFjrr5/1cMl29zc4muAyb0gWTwj51Gmr4nHDXMTi3ZXmMfUPTApH+NvFvx/v4KCAZ0DqJ&#10;yrqe/mstX0pqlDCoen3AfZhX5dXix+SgnjVpQKkj25OPzrqhjxGOUvFD9baB1+osr011PxSHkW/F&#10;z/w8DO5NFoqLw1Hty+HH5Vb4nbO795To2OqyTxj0rdn/AEq8Y+CcgAPkg4HklRPqNTBZJO0fAD3f&#10;pTf2L9u+PezFb3NK2SsLofZXWOsp8RyGjN/E/wAOF83UDkuH40fBsACCcTWktq7IoYmslenAsUSg&#10;dEaABFPkeXCp5STjTVVNMDE7edun0hEHiAOQ0HgPx4j11MFpmbXwHUUaNNDy0XTx0Hn89ON0N8K1&#10;IpsYDFLFGnUvNgD1EacTotQyNRFWhSI6DQ6eJ/8AbxOq1EzYVbV3QgKPzfE8ELQT50H9ysXLbq3T&#10;JWFiOao60XaNX6JkQsioSCVfrAI0I1Onw44/6/fdbLqMe9uwiOgK4vaMqfEjWyDYtjg17fbam2xj&#10;SWAoQCwvhz5H8uyq7cGBx27tmTQWETLYzO1Zbz/WSCeOWxNH73UJJtVQxTAdB5CEr5dJ47LI4BDK&#10;cDiCOIORHMEUhRQVN8R7fC1J/KbWrdwasm40BnS/Bj6tO3ZgCrOtOmsNib2G06Uaf3OnlowXqT0k&#10;cWWHwirR6X3D7eE67gMb6cjwA/7u3gaBI9q7l2wQu3DTrUuvSLGSPMuOssCAVCnqas/wKekD8ytx&#10;iTbK3fTLfdD201yl1e2OWn3jhyuvwtV5LtLE7vw5y1KqFZWavdqSovvVLSKDJBKV1VtOoMjqSsiF&#10;XU6HhY8Fjaueyho3KNgR7/mMKUO7u24ovI8FdUY69Wi6a/jpwM8IOdSRTsDcG1D+2Nz5jYliSOCP&#10;3q7n1wSsdVPxU8LptnjcGmce/BHjHvFMHEd88B9XXx9qQwZKQdftS9MZI101QMdWGvLUcCNtmGYo&#10;yOVDkafO0O42HNOOWK7F7h9J9a66/wBvEdrVuxBNNPE74xtynqZhoB0nnzLeGg+Z4yJsKjaDHCud&#10;S89hnlRuhg2i9J0KnyCkc+Iwb1uygUuO5328bM38LGRqh9v7ntKevM4tVjeRiNNZ49Oljr/OAH+Z&#10;4heAXuBj8veK2WS4sflnWaO4mx9y9p41O7qlh8Vr7VLN1y1mnY/35H5xyf0yBTr4a8K5IH1Y0Urq&#10;BhQZVkxSxvJXXMWxZlMrmSRWZdQB0IVVehB5KPMnj0hckX0iwth7Z9taoqi5xN66xbWs8krUJxVX&#10;8rOoV08iA/LX8OMBO2slq6o81Xi1sU0SueoaGQ6L1E6HUh9NW8By438kntrUyDjRLTz8UFYKBFKd&#10;BqPzx+58gOa/9vPiLyzfjWbCv2Ru3LcXtxwwLC4JY+2AofzUsCSfDiVQM+NYx4VHXHu2ksXTI+np&#10;ckBRy0KjQ8ufLly0421Vmu5a7pLG9mJHMaDSNWB5+A0Hlp4AjjUvWbVpntzmsZQsxbZir1sVVzDS&#10;WsRj571nK7gyNt/1Ld/JEB4q8RUDo6mHkAFGinrHTtyHQC1sMidT2/c3K9c33238tzjfHEgWW/7V&#10;52pYfd92hj3Ljf8AO2NiAs3ZYK2QkAGkeWCCGlblPktyMCpK3h7orufPgTq+1P1r7+//ANWXfarv&#10;6C9QGCTyWyFyO1M3XvQ+Nf5dYFYRUvE7Ryq0cqkq6MNGVlOhUg+BB8eEqm4vX0FFKCLjKuz6sRaO&#10;rlHUhlZToykHUEEeYPgePEXqdtwoFDW/MRls3Yfcu3Y/ao5WYLnoomWOJL4UsZjpzCTqC/hoH6xy&#10;5cMdruDoseFfPXrboaQ7syRCyP4uxT93u4j4cKXqx06/r0FmU80MgIjJ+Kx+Lf8AEf4cSmQmqiFU&#10;dtFWE7f7y3W6TywmrTIHTYtag9PwiiGhA+WijgOXdIvG57KJSB3zwFNfaPZTA4+VJrcZyF5B1Gay&#10;dUGniUj/ACj5eJ4XS71j2Cj4doo7TTfwe0FPtr0+gckUDTl8vhwveSmCR00NubO9kIGQa6g9IH5i&#10;PA/hxAzUUsdH+K2whWJzoYwSwCcx46DTTx5+PEeqprUVU8RFF0pDHqo/K/noPHjwrNG23ooaioWK&#10;8uevw18uJ48qikouXMU6iAl9TJ/KBqer8B8eDExwGNCPgLnCqfcncKntvG2s1ka1qPD0o/eu3lhZ&#10;o4IgQC8mmrdI15kDl48Tvt5FUsVIA9u+hBu4SbFxX3E91tvTXbNH3nW1QWFr0ZRm9kWE9yLqZAy/&#10;qJ6l0PMcYiuxIGNs7Y2v3Vl5I7fUKu8R3V2XuLISbfqZOpbuqQstDrUzI2gYCSM6MDodRqPDnxuX&#10;BujDA5gjh2g8PdWVjNtSnLlQ/ufZeFzdHKDZ16anFcdWydWtORUte1IJJUaFiY26yOlzoOseOvAH&#10;S9pDttyrxEiJb6or/wBM9qqcUKnHwnScrUx2wQyIZlw1AnDMcmtnf40G3MvLhp6tyxASJFaKIO7C&#10;vKx1VonZtFifq/5ZOn+HkfHpPlB8jfjeugSdKXcB1U8jgPEBhYgZstvqt3ivuQgwmVpX6kE87Y3L&#10;wTKyQxMLVZZR0SSojAlZYW0ZkK6EDXmNeBzG1V+XYzW0uArAaSbixwwx5N9p54GomB3LnqNKTC5/&#10;bdO3foStXylnAiGkZrCAf9UajhYiZ4+mTWNwujeA004Gk2txcH41Un9LkRh4XBB+1vCwIzHLP35V&#10;W5aTY+5HNWvcFPJt6RjsnE1CyWJ0AQTaJISfDodtfLgSSFhmKUbjZTwG0iEfh8cqUm9O2cyWGEcJ&#10;EupVRpz6tdNP7eApI6jR6wP3wyqZfujmRBJrUwsi4mk6k8vo/TKykeGspbw43XAAVoxu16+bS7z7&#10;y2uYqlu7NkcPHoFjd9LEQHgY5T4kfB9fx4Hl2iNlgfl8KMh3zrgfEPn8a1T2t+4e1Yq1bIyH12O6&#10;x7c51V4nP545VJ1V/wAf4cuEm525U2OdP9tuAwuDcVsLt53Sx+YpQyNKNWCkrqBq3w/jpwIr2oh4&#10;75U2Mdlqt+urqw9f/efL8RxOrAihHQg1zvY+pkastO5DFZo2UMdirMiyQyofFJEYFWBHx48yXrwa&#10;1Z97j/a6ldpMx2phHWT1Nteacx6eZ/b5n5D5RyH/AHW8uF0+yOa/Cp45xxrPOcrTx2pMZkDbx+Qr&#10;sYp8fcjZJK500YOh0K6nwOmh8uAkuDiKINjlVGtXH0ZQbE8T2H1QNIqt0+A1XUacvjxLrJyrUoKk&#10;FcWrxpA6NJJ+VEYrqR4a6cydefw41Dk3vWdNdgphR7kUcukp/UKA81Gumg+Ovnpxt5t+NYK2NfIr&#10;1hFIhlMgL9JDRr1KByBOuhGnhx5iK9apdX3JRpbWdx0sRKsaRjT4Ag+A48xwwtXqk/aT30r7x2PT&#10;7fZLKZld3Yr2oMng9uolfL5+GtIFre7ebR0gC6RzBSGAHMqG6uOjxsYpcBgxwVALs38zcuVUd4xK&#10;mOBXMsTZR2LzrY1kQ5/b0+J3rQhggy9SSrnMTBOLMUUc4IeGOcKodkGhVwABIAV8AeH7IGWzZHOk&#10;sUrRuHQ+JTdT2jL+PZXm19xmzrXb7eFuTJSxRzGYw5C0xEcdmQr7kGRi101S7DpI2gPTOJU8uKpP&#10;tXSQr7d/vz7713j076piba6mbSoGF+HNO9DgOJXSaQeW3ovOPFD3QQB9VMpVNSPBI/FiD4E/2cbp&#10;thxpN1b14TdduL/zN+S/r8KlYPt3u7dkwyOTd6daQatZta+86/8Ay4RpoPx0HGsm6RMBjVNdNzuG&#10;1yscef5Cm3tDtVt3DSJNXg+ovheprk+jy/iNRov8Bwsn3bN3cqmj2irkKYlLbrjRETpVvHXny4CM&#10;lEhKNMJs6R1B6Qmv8p/v04iZ6mRDTN2/tWKHoDxh+XU58OXmD8+IC16KRKPcbhooiERBoAS/lrqf&#10;Eca1KKvq8SRKjSLoACFI5chx6vVFzO5MRtrHWcxmLS08bTry2rcxUt0V4R1SShEBdgg/MVB4kiRm&#10;NlFyKz5bNewJtjWZO4n34WayTY7sptebJ33AjqZ7NoUrtJIQkbV6SH3HJZh0+4QPivDLb7RSRqPu&#10;FKtxumsdI4ZmvQLZmyMjgtqYTF7nsNkt3VsbVTcGTdVR7WRMQe1IQgCqPdLKqgaKqji1QwKi2UWq&#10;qTTNIbsb0QJt6oUaOSFHjdWSRHUMro4KsrA8ipBIIPlxLUVRNuduNobVpSY3beKgxuOmkM0sEPUQ&#10;8hGmrFiSQANFGuijkOBtttYoV0xqFBN7DnzrZmJzN6AO9vaDYeXFPP5TAR3bVmGTHzWIemGd+hhJ&#10;AvWpWRmBZwCoZgp0004pvrjom93q7ddk4jmD4yE2Cx28VwPqxtZc75caZ9K6iu2LM4upGXNuHdhx&#10;oN2V2U37td4ZKG7rNHEgEpgMnGLwTrb0KCCHjhjTXpWR5JXbm/SPTxa9l6cCxKHclwLFyPqPElch&#10;fgOFAt6yZXwQMCcrkW7j+dXOexWVw2UnqZ0w5bbNwLJFM6aKqyMIv1l00RRIQhJ6ugyJqWjcFX+1&#10;URqseRAsD3VdfS/q9ZCEdtL/AGsOHId3z5VQ5PaEtR0fEX7kCwsgqzR6/WUPZJ1i6jq0i8+ggkuu&#10;v86eBeq+Y/jXTouoB8JEU3+oH6ZL8bZKePI/yvXCHL7gx9ee/kMJVzi5T2+u5DMKVj3VHsxuS/6W&#10;oTQEHo10OnEBhBNgbUul6PtmktHIYiDcqRrU5X/mOWBxwteuGdx2J3cIdpRw2V3dmJmq18Lka/st&#10;W6YwbN2cDqTogjBkDqfUenQhmHA8gKgnhVY6tJNtdszWRoyLKwOtWLXsB/pH1X+nKrHvH+07B7c7&#10;m33c1NPbOIntxSTc3kmij9qsrE+LSSlNfideFMgsK5vDckCvHG3j39r6m1Ks16ZmlsScyXlkJeRj&#10;r46sTwAJtRyo9oQBVJImpI5a8/LiYGhqmYHPZTbN/wDcMRKEdwFsV3BMM6D+WVfP5Ecx5cayRq4s&#10;1bwytG11/wCtaW7Sd8T7aTUZWUQjpt4+Rv1ICfA8vzKT+Vx/Hnwh3ezKHH41ZdpvFkGHvHtwrXXb&#10;jvlFdqxRNIRMqq7ITqw05HU+BHz+HC43WjgAafm3d6U8lXjdH5nQMCdddOWvLieOYEUNJCQaM4pY&#10;J4h/Nr/L48E4WoPG9CPcjtDsbulTWtvDHmS/CumPzVR/YyVTlprDOAepR5o4ZD8OIZIQ2YreOUg4&#10;Gsvd1ft+3H22qfutGKbO7UgbVsxXjDS1Rz/+tg9TJ/vqDH+HCiXauhvmvtn+tMI5lYWyPtlSthid&#10;4zIEDMy9SMkKkuunNlI+Xw8uBmap1WvwMKsSPdkDKwMsknSR1HUA/DQjQceZjWVUVMx+Sghg6qbQ&#10;QyRt09bH8ysOYBXxI+HEcim2IrIArvXLQTW1r+/M8TT9Sqseuo+B8NDoPHjITDCtTUn7O9/dldo7&#10;A3Hls5BhNqb3xUzS7g3XbYJZyOOttrH0u5Lehx0NBCPX6WIJJ4650rcr5ZUnFfmOH6Uh9edEkj3p&#10;mRSUlx7Ff7uwA/VjxvQn3o/1D4S0+G7HY4TDmq7rzEfSoPh11KRPPl4NN/4OJ5d8Bgoqops1H1G5&#10;+XxzP4VjHeG8t1b8zku5N6Za1ntwz6BrdqQyPp1HSOJfyooJ5KoAGvADuWNzRJJIA4cv0FNXY3b/&#10;ABuAigvZONbO5nUM7sOqOoW5+3Ep/mHmx56+HLhTudwTgMvxp7ttusYva7fh3UzsdiXmIKqSW0PW&#10;RzPy58LXajgCcTRtgdulSOtdWY+B/wBvA7vW4WjjE7ed3VPb1VdG08NfLkfw4gZ8K2Vbmj3EYGNH&#10;DODroFUaeHLkOIyaJUWovx9FIR7Yj0U9JGvmNeZPz04xetxVlatUsZBPbvSx1qVaMz2bth1hrwRj&#10;+aSViFUfieM14ZXrOHeH7tZsRFPie0lFb94H2Rua8nVTjlI1Aq1iQ8raHVXcCM/A8S7dUY4mhp5y&#10;B4RjWaezvffem2u/tXdHcjKWc6uaYU8jLkX91Xjm1QRhCAqRuCYyqgKOr5cWzalFUaQAKN9HdVKb&#10;xtvO39PcDQSftf8A+23ubA9hrRXaj7eY5vvT2tsqKqLXbKlL/nyhkGVWWXCUx9RWiPLUlbRSB9fA&#10;rwNDsgm4zwzFLvUW2fbF0YWIOnuPH+HZavTp3aaRpZObuS7H5k6nh9VJIr6ANBrxg1iq/OZlsPDD&#10;DUgW5mrrOlCozmOM+2oaSew41KQxAgsR6mJCJ6mHGyqSbCoppgi3NCtgQ0GnzuVmkym4xGy/WMPb&#10;KsdeirXVdVrxFtF6EBY+LFjw1222xAHHjVU6j1FVVnkJNuA58B3n41WYLecs2F/ddzVBXtS2/oq8&#10;VCIv7sqw+5PHEjO2ph6XBYNo3SdPV6eCZ9rpcqpuAL+3ZS7Y9WEkCyyrpLGwAH4Dnn7sam7wXHzY&#10;evl+gT0wwljHSxjs0rCiOzGRyDLLWkYFTz10P5gOBfJZ1I4jGmx367eRJMbMbYdv3DtHbVNFiLiR&#10;mozH9wx00lRncr7jNUkaPqYkEMxQK4J9XqIOvESSAgHnXeuldQV4FZze+B78r9l+IyvjhUW/kNvR&#10;JPBuCCJZmCVhi2jHRf8AqZAkf0YOgdpW9IQHUt8PHjxUgar+EY35UVuHeCMSq5CA313xQj7W43xw&#10;/OiHt5tjqw7bkzMZk3FZns1ESYiZsbWpzGFaUEugJ5r1SP4s3p5qq8L3mEgBGVc76p1F55SSNPDS&#10;Ms74jK5zPbWaP9Sbd9fB9sNtdro7Cw2N65k3MqpIBbE4RfdKfIS2XjXX+nhZ1CTTGbZmounx3e/A&#10;V5u3TUsIztF7QYnoLOpBA8B4cKUDA53pkWBoSyka9RCFV08gw/2Dg+OgpRVYwJ1HUP8AxcTVDX2p&#10;eu4q5HkcbO1e9CfRIup5HxVhpoVPmDyPHioYWOIrKOyG6mxp49se7UtqROiRaeYgHXLA2pXQDTrj&#10;OupjPmPLz5cJd3s9HaPbOrDst8HFuPL8x2Vqjtj3jlnEALt72qpNCpBKFeeo08QR58KJIiKaB7it&#10;O7I7iRXVX3JAxk5czryPw49HMRnUcsINNOnfr3IA4YdRA0Gvjr5fw4YBgRS50KmpkeqeocgRp89D&#10;y00Pj/Hj2m1YBvSL7s/a3htzNNuftvDDjdzuGksYJnMVC4zc2aAa9NeVj5f8pj/h8eAtx08MLpge&#10;XP8ASiYt2VwbEc+VZeu7FvVLNmnfrS1L1NzHfrWwYJYpF8UlVmGnLwPn5cJmfSSDmOFMhiLjKptD&#10;ZMDdKNNCZ9NWjibViPEadTeJHELTWrbTVrS2pDXDwdErSnwCmPqUePLR9T+HEJlJNZK4V5xZW7Yy&#10;c3uX2eWQc40ACxp/uIOQ46omGWFU3qPVNxum1TOWPAZKO5RgKgeyWPgdeN70sIqZiVjTMY8Sr+l9&#10;XB18vL3Bxh8jat4/qHfWi8AUtZJw3qIclh566+PCOY2FWFTjTg29jYjDHKVBKjQn5H5fHgBmNGAY&#10;UU4lQ02nInz5cgfI/wBnETVkCjrBwwBAUJ6lJ5HTTUeI58QsanRaLq3svGhjGr6c+XMfIcY1XqQA&#10;1V9wu5m0+0+3l3Du6y4MuseMxVQCS7kJwNeivHryA/mkfRE8/hxtHGWNhWjsFFzWJu6HdPe3e3Iw&#10;ybltfS7Orye/W2NTd1qx9B5S3Jjo1mTw1YjpB/KFHByuIgQox/f+g4UDIC5BJwH2/rQvZORq1qyW&#10;K8FquZGiqQyu/wBSmv6mvUNOpBroCfy+HEaFWJsSD8j7cqje4zH60Hb3xL3qpvQxyJNX0LKsvWUD&#10;czprz5HmPhwy2M2k6edA7yMstxmK9Hf9OTvjh947aGK3S1aPdWKozY5spMFSWGsJEsSJ7jeELuqy&#10;sPDmT/LxYImHw/D2zq7ddU9V6XHvVxlQ6JQOLKLBv9yZdotW50jZ66XItJacoDRWIyJInB8CroSp&#10;H4HggMDjXKmFjY1+A8+PE1rQ5urFZ+TIQ5fA0xkm+gejNUSaOGddbAnV0MxVCrc1fmGXkw14J2kq&#10;q3iypX1XbSyR3ixYcL2Hbjw76As9h9yw2oV39OmOwMtcvBVxBmlllkEvS1N7MaMIyUIYiMe4y6gP&#10;y4dR9QQnTELX+5s/0FUvc9A3Fte6OsLlHECE95+pu4Z8SRhXfpWyFSWTKwNh9l46UUXryIKslkRB&#10;XFVASDWrgsofq0nk5roqkk5WQNdUNzxPDv7T8q9LEVIecWHBPuPJcMlva4+o8bCqxP3PdN39wozS&#10;mPdc6wYWjKHR5IVboeSGBgDFWhVGYMyq3T1HkrIDo88axsQMgVB5k8TXo9nuZtygdrEuJGX9iDJA&#10;e22PLIVebkzNGnktwWRYSKhNlJ1ZiOr0xMkHUo8SWZSo0HM8vPhbto/ACchX0L6eCx7QyyYKpLX4&#10;e3Zx4VGxu2Le7rNHL36oGWjSS/hMJfIiWlLirsauHkj1Mc9hToXXlEAF09UnC6TdmRmRcFGHfeq3&#10;v+rTO4dDpUg4cxx1dvL9vCj7aLZC2Mwlihao1v3J5KkdyL2pfcsIr2ItNSHWObUB11RtfSTpxDtk&#10;ZUAbMUqkcMxIFq82vvf3UncL7jM9BQvsuL2VVg2xjgkcbq0kOs15wWOurWJCp+PRxWeqbzVKRa4H&#10;bVk6fttMQORNZysYwjUrk3nkGgaP2odQPDUa/DgMT/y295okxdtCW4cNL0yOWmk8R1kQIDpzBGnP&#10;hjtp8eHzoOaLv+VAVqL2pCD1afNv+/ThspwpU4sajN0+PiPmSeNq1JrhDParWY7dFzDagIeOYcir&#10;D/YfMefHiARY4ivKxBuMCKdOwd8yXoI78D+zfruEvQqSArnn1L/S2mo/s4RbvbaD2HKrLs90HW/E&#10;Z1pntZ3QnEyQWJv1i3VrqT/Z+PCmaK2NMVe4rW3b7fCZGvCC+oYjUj4fI8ehcjA1rNECKaePySSr&#10;p1g9Q11/7gOGStSxlsatlPUNVIOnw8uNwK1JoG7q9oNt91aYmuFcfvCtH0Y/OoCdQOYguKP+bDr/&#10;AMaeKny4g3W0WYcm4H8j2fhU0M7RZYjl+nbWQ82W2PuLIbP3dEMNuXHuguRyO7ao41jnhZeUkUi8&#10;0cciPgQRxXJdnIpswxFNU3CsNSnCuKbiw85Qw5GSRGYqP0pYVBI8/cA8fPzPA4hYcK3LXrzhlESk&#10;hSpHx6Tx04VQmIroZ1UjQgH5Hz42AqKuJc+IYK45q3LUEcweXwPGbVmnBsDdQsWal2Ruky6RTf0y&#10;jkwPyJ5/x4V7qG16b7Wa+NaVwth7FRVUa9ShV0PMAjkT8f4cKmFNg1WEc12grM6+kEEOg1DeRCn5&#10;+fw4hNq3XGijAbid0jUe2C7IAHOh8dOn069R+HmeBnNFLTv2ltfJXmjkyMLVK+gb1DplII10Cnw/&#10;jxmOEk415nAFBX3N/bQ3cnH1d19vohX7mYet9NBWaYpHl6KkyCk7nUJOGJMMmmjE9D8iCGIiUrY5&#10;UIXN71hFsVjdwV7GJsTWcZkopZIrLkFbEFiElZIpUYK3oPpdCfH5jgXzHhe5F+yvFFkWwNq6sPjb&#10;m2a0tfK34MxA3V+nGsruuo6kZtdCNTpqvn4+PG24lWU3VSp91RwwlBZiGr5Jla97HyUXWxFVcdLJ&#10;FXihUaa8gzsG5an8eMiNlIOHxvWGYMLY1B+3vuZY7K95KOQHV+y3JlrXIbHS0bJISqe4ASCrBjG/&#10;9Dni1bWXAE++mPo7qMe33jbeU2hnGhv5W/8Atv8A7WrQm98zu/7cd9Pb7Sbr3Nt3aOdjXMbV/b7g&#10;ehJUlOrVpKkyyws0EnVEwK68geEu5abbTFUI05i/I/oam630tY5WjlXxqbHvHI8jmOymdsn/AFKu&#10;4mFrwHuPtjHbox+qrJkab/s2Qfl6mKgPVZhpqR0pwTtusve0gv3VVZ+kxkXQkd9aN7fffj9se/JK&#10;9G3uVtnZ+xoExm54vo0JP+C4nXVb8eteHEG9STKlU2xkTt7q0Dj7qX6CZXDWY7mLnUNFepzJPBIv&#10;kVlhZkI/jwXnQmINQWwG35cudwyY2rJnSyub7R9cnuIAqyaMSnWAAOvp69PPjOo2teozEpYMQLjj&#10;VblsTY27jMnl+3GFqSb0ulVQySCMfrSaySBpiQEjJMnsr0q7+PGQb2BOFbRwpqytfMjOqjYva+Pb&#10;tytuLc1lcxueseqop9dSm2pLPH1AGWUknWQgBdT0KPHgifdFwFAso4fme2mvUeqvuFWMDTEttKD8&#10;W/c34VOx23M9h87ioKyra2/RsW2TJNKqTJRuq7S1LUR9UsglKmKVOTAfqAEEsuSDS5YHOlpckAcq&#10;tN87xo9u9k5/f+WdUobbxdrJSGQ6KWrxloo9f65OlQPnxtNLoQtyFSQxl3C868c8junceVaS/dux&#10;SZLJTS2rjQUI3Mk1pjNI3U3Mku5568c8EKlrkYnmeNXgyECw/ChrJQ5i4f8ApJjZuMyiCqalaMyN&#10;pzVOfiF8AfE8FRGNcxYc7nCh5Cxyz7hQvl7cc00y17NWRYwoZPoCGXlzjlHXoHB5MBy14YwxWtgf&#10;+750HI9+I+FA+Xqr1MwaNTz5CFkP4fmPjw0hPtelswvy+FUTqU1HWp5+Wo0/t4IvQ1dZ5+Oh5/Ec&#10;er1qmYLNS7fy8eRUs9fX27UI5dcB8R8yvivGksQdbe16lgnMbX4ce6n5tTOCpZht1pBJWcB4mB5M&#10;rD0n+w8V6RLYGrPG4zFau7T71dkQ+5rIuhYa6ekDTT+HnwvZbGixWitubpEsUbBvADQjTlr46fHi&#10;RJbVC0WNG+J3PFKfadgTpz//AA4JjnqCTbnMUS1pY7QVo2BAHl5jgtLHEUG1xSW+8bYmMyvatu4s&#10;ldGzeznh92bp9c2KtTCOaAkc/wBORlkTn6Tr8eIOoQao9QzX8Kl2UtpLcG/GsXvufB0LSZCaWRYo&#10;m/ShsD6hB1LoSFkJGo18uEYge1hTQyAY1iR4Qieksp8eZ5cdA1VRStqjOvSefqbjYGta6yB4kcvl&#10;xmvVcbZzJxV8JKSKc5Ak5/lcflf/AGHiKaPUKlhk0mtT9q96LLWjglYM8XpOvy/2/LhFPHarBBJc&#10;VozZeYxxiiDQQWATqAwB1PmCDyPCyQUwQCm/hsvgWWJoMfUhnTQgxQopRvjyHj8+PJblW2gjjRfj&#10;8rBKw6CrcuX4nxJPmeClINROKt/einGrEEn8zcErahzesp/d/wDbvb3Mtvu520gdt7V4hLufC11P&#10;Vma0K/8A1cCjQG3Eg9a/+dGP8YGuSqt4T7j7ewrF2GNYSmzf1Ua2A7yxuOR6G0YE+B9fl8+fGFgt&#10;h7fhWjPfGo6XpGRYYhGwLED9NOoknXTU9XEhjxvUOqh3ddU2Ils9SlkGjdLc9Dz15KPDg3aG2FA7&#10;tLi9am7Xbmm79/bzd2PJIZe52xfcy2DHV0tYjhQG3AvIk+7APdUaf8xG4l3+2EsV/uTHvXiPz91d&#10;Mfc/+T6am5v/AFo7RS9tv+Nz/qGBPOlVDLl7To6wzSKw6uhpQfEeY6RxWjotn8qqLBr5VJimyJHT&#10;KAUGoZJZNTy5nQdJA589PhpxoY1tWAxq/wBk7s7lbCuDKdvs9ltsXlJ6WxN6WtC3mBJX6TXkHxDo&#10;dfDgqLfNF9LfnUUm1WT6hetIdv8A/UM76bd9qr3Gw2D31QUfqXIWOGyxXTxLQo9WQ/70aanz4aw9&#10;dH3j4Usm6MCPAa0jsD79ftw3rJBjs5l7ewdwzkItDddf6WuznkRHfhMlVufhq68OIN7HJ9JpVNsZ&#10;EOIrQePtVMxQiy2HsQ5DFTjqhvU5Y7Nd1P8AMssLMhH8eCr3oQi1SVA0+Px49Way9/qF7uio9nsZ&#10;24RibG8sokl6NZPbJx2IIsuCQGOjz+2umnPnwl63uvLQKM2Pypx0bb6nLH7R8zXnfNTjcNHGk7qf&#10;50eYrqefj0D+ziq6iDfD5VYtI9r1Gk27WEbOTYikTwbWY/x1K6BuNhKez5VqYxbjQjktq1q88kgW&#10;w2pLMXI1OviTqvjwyj3RIthQD7cXvjQpm6kMEErRGXVBrozqdRrprzUHUcHwSEkXtQkqACgmy0hc&#10;+o6D46H/AGcMAKXMcajEt/MCf4Djata6OmWzYFetG0s7flRRqT+Pw43AsLmvC/CmVsme/hKC43Ls&#10;PYVuqtKNSIdTqY2Pw15g+XCreorG6062TMi6W91aO7S7j9wppKrMAAD1aagefz4RzpanUbXFaQwO&#10;6o68CuJNE5AkH/v+R4AZjRAFFGO34iyL0yKNCRr8T48uMBjW5UU1tjbrex0F3HW3Px5EHy4Ybaci&#10;gdzECKrPu13XWxX2xb5lkfptX69TGUVH5ms27cfSF1B5qqs3h5cM3kDRm9LI0KyC3CvMXObjTH45&#10;7lq3YskKXX3AixjlpyAGuv8AdwHFDdrAWomSWwvekfLjI5AfaOgQDx0Op/Dh8JSM6r5jFQ58ZoG6&#10;eT+CgjT+3iRZKjaKoT0XB1/tPz4kDioyhrgaUpHL1KeRHlxt5lY0mjTZG67+HlSGVyssenQxOodB&#10;y5/1LwJPEGxFG7aYrga0lsHubUkWIrJ0vyVxry6v8Q+R4TywU6i3F6d+3u4UJZAkoZG5kgjwHLTX&#10;z4EMdqNEgNMLEb5gKqY5lLD8oLciNfjx4YV440cY3d8UqoHkGpAPSPLXw4mVrVCV5VcNlo7EImWT&#10;R1IKlToQR4EHiUtUdqxp91H26SWJ7/dHtbWKXiXtbq23VjGlpeZkyFKNRymA5zRDlIPWo6tQZEZT&#10;g2fA/ka0dCBce8fpWMpsgOtZIyTEeYJHl8Rp+PBqx4UEz102UjnrlZtVXTRh0ENo3gw8jxsuBqJx&#10;cVa9le4+V7PdzMZuzHSlIoLEaWlI9JAbVSwPkdSG/pY8Ho9sab+kurLtN3pk/wCGUeXJ3H6W/wBr&#10;Y02O+Wy8PtfesGf2hJKnb3eMBze3BHMWESTN/wBRTdjro0E/UunkNOE+6j0uQALZjDhy/wBuXzpj&#10;1rprbacoeft7jmOw0FxsI2V5I7UkUg6w6yAL6fgSPHX+08BEYYWpQDjkavK+celF0RxFJwAfbaU+&#10;50kA8tB0jx8/HwHA7be/d7e+pVntU+HNZRulmWUN4hiyHT5an5+PGnkrUhlavj5TITVvZsIZg5Ie&#10;BgGR9fLqAYa/DlxnylvWA7Wq22buPc/b7Ifuva3P5/Zlwc3GMve1GzDmTLW5wSL8QyHU8EQ76aP7&#10;gail2sb5itD9uv8AUX76basxY7uZiMXvrFKxEuRjhOGy4jVdQ7tB11pCfDnGup8eHEfWcMQL99K5&#10;OkLfAkUEfcp9wMHfjuJBu7F0L2IwWNxFbH4fHXRD9RH62msvKYmdNXlbUaHmqjw8OFHUpvOkuMrW&#10;plsYPJj0nMm/6Urf32SWJZUuTMUcao6e2rA8mP8AE+PC8Q45UWZe2vsG68XG01P6iT6iJmVg0AZZ&#10;QD4poSCBz5tz42bbG3ZWqziq/cOXrz15HqRI00SdUsRQg9Hm6fHT+YeXiONoI8ca0lfCk5ue7ZlS&#10;WUwKlQkR+6VOgZgW6dRy10Gunw4se2jAtSXcSUIzKsYRg4Yv16gDmpU6c/xHMcHil1S8Jt7Jbjse&#10;1VBjqBtJLOmoGniqjzPGkkqoMc+VTQwM5wypqbY7crWh/wCkg6ANBLK3N2Y+HUfM/LhZPuiabw7Q&#10;LlRXU7eyyuUdCT/28OA3nwo1NvTV7edkNrZSNWaK3Tvk8rdKzJXcN56qNV/u4Bl3Td/fRabdR2U6&#10;dt9nLmEDe9mruSrLoYUtlGdR8CyquvAbsTwtU4sKJamyf1up49QOSsOR1Hw+PGgrY02Nn4GWGAtI&#10;/wCuQAmuigeWp8BwZCnOhpZAKyZ923e2vv3LR7K27caXYe1JJXktRsqrksn0mOWeM66mOIaxxnz9&#10;T+Y4K1XIA4UMSBc86wvv7fMmVlNSp1iAelU0I1Py58+fx4e7PaacTSPd7rUbCv/ZUEsDBAoAAAAA&#10;AAAAIQCbp4ebnNsAAJzbAAAUAAAAZHJzL21lZGlhL2ltYWdlMy5qcGf/2P/gABBKRklGAAEBAQEs&#10;ASwAAP/hANZFeGlmAABNTQAqAAAACAAEAQ8AAgAAABIAAAA+ARAAAgAAAAwAAABQgpoABQAAAAEA&#10;AABch2kABAAAAAEAAABkAAAAAE5JS09OIENPUlBPUkFUSU9OAE5JS09OIEQ1MzAwAAAAAAoAADDU&#10;AAWCmgAFAAAAAQAAAKKCnQAFAAAAAQAAAKqIJwADAAAAAgH0AACQAwACAAAAFAAAALKSCgAFAAAA&#10;AQAAAMYAAAAKAAAw1AAAACgAAAAKMjAxODowMzowMSAwOTo0MjoyOAAAAAFeAAAACv/bAEMAAwIC&#10;AgICAwICAgMDAwMEBgQEBAQECAYGBQYJCAoKCQgJCQoMDwwKCw4LCQkNEQ0ODxAQERAKDBITEhAT&#10;DxAQEP/bAEMBAwMDBAMECAQECBALCQsQEBAQEBAQEBAQEBAQEBAQEBAQEBAQEBAQEBAQEBAQEBAQ&#10;EBAQEBAQEBAQEBAQEBAQEP/AABEIAaoCgAMBIgACEQEDEQH/xAAdAAABBAMBAQAAAAAAAAAAAAAA&#10;AQQFBgIDBwgJ/8QASRAAAgEDAgQEAwUHAgUDAgQHAQIDAAQRBSEGEjFBEyJRYQdxgRQykaGxCBUj&#10;QlLB8GLRFjNy4fEkQ5I0ggk1U3OywhclY6LS/8QAHAEAAQUBAQEAAAAAAAAAAAAAAAECAwQFBgcI&#10;/8QAQREAAQMCBAMFBwMEAQIEBwAAAQACAwQRBRIhMUFRYQYTcYHwIjKRobHB0RTh8QcjQlJiFYII&#10;cqKyFiQzksLS4v/aAAwDAQACEQMRAD8A+ldFFLita6ykAUtFFIhFFFZAUISD2rKiimk3QiiiihAC&#10;KUUYpcUJyWiiihCKKKKEIoooAoQiilApcCkuhIBSgUoFKBSXQkxSilFFIlASYpaKKEoRRRSgUJUl&#10;Lg0uKKS6ECloopqEUUUUIRRQBSgUJbIxS0UmSelCXZLRRv6UoGaEqSsgKAKWkJQiiikY4FIhJksc&#10;DpSgAGgDG1HcGlSJaKKKRKiiiihCKKKMUIRRS4Jo5aEIFKKMUtCElLRRQhFFFFCEUUUUIRSYpaSh&#10;CCKQ+1BNJQnBFFLijFIhJilFKBS0hKElLRRSIRRRRQhFFFFCEUUUUIRRRRQhRAGKWiirqqopRRQK&#10;EtkowKWgUUlkWRRRjesgKEtkgFLilopEIooooQiiijFCEUUoFKBSXQkApaXFLgU1LZJijFZYooS2&#10;RiiiihKiiilxQhJRisgKKS6EmKyoopEIooopEIooxWWKEtljg0oFLRQlsjFFFLg0JUnU4pQKFHX5&#10;1kBmkJSJAMUY3zWRGBQcAUiVABNLy1iZEVcscYG9aPt0ZOAQB6mlDSdklwnOBWLYzjFR8/EGmWrc&#10;s15Fn2OaYf8AF+mXNwbbTruGSYLzEE42p7YXu2CaZGjip/O313rFnGQ2PL0zUJp/FGnag728V3EL&#10;iNgrxltwx6VMwESkMh8uMCh8bo/eCGvD/dW+iseQp93JX07isl5W+61RJ6SjFDAgUi7Ag52pUJaW&#10;jGelGDSIRRRRSoRRRRQhFFFJmhCWikzSZoRZLmgmkyfWkoS2S5oyaSlApEqSlwc0YpcUXQgUYopa&#10;ahJS0UUIRRRRQhFFFFCEUUUUIRRRRQhFFFFCFE0uKAKyq6q6MUUUUIRS4oApaQlCAKWiikQiiiih&#10;CKKXlpQKS6VIB60oGKKWm3RZAowaUClAoTkYooooQiiiihCKMUoFKBikuhJilxS0UiEUUUUiEUUU&#10;oFCLJKUClxRQnWQBRRS0JUlKBmlwO9G59qS6EAYpaQ8qjLMRQuH+6c/WkQlA82/esq1sOQrzN329&#10;6a6hrGn6Upm1C8igjVc5dgM0oaXaBInzdK5z8YPjFoXwp0GTVdRk5nYFYkUZLvjYVnrvxx4G0iHB&#10;1m3klILFA2cAevpXkn9of4v6X8Sw1mdOS10yzPNHLKd5H9QPTGau09PldmmGiie4v9hm66JoP7We&#10;s6lZHUdQ0e2kgkwwEMhyE+ZrbxX+1fbRW4k0zTY4FjXMrSyDY9hkV42T4g6ZZSjRrGZ25UP3Rgco&#10;9BXOPiHx3qd5r1lpSyutmVUbHaRycHPyyKsvLQAQAhsI2ufivZOp/tT6+14GsGtvGkTIIACqvQYz&#10;1Nb9X+P/ABbHeKgtoDd+BGPHQYaLI3AHTevIGm3ko0+3eVmeX/mK5O2A55VPftXYNYvL+6bwIong&#10;klUPM3XkRVHN09Dmmd49puCpe4jIsQuq6p8bNaOowXmn+Et9CqK8aIf4hG4LdAdq658LP2nuHLO2&#10;1GHi/WpZLsTL4NukJO5G4X1GfevL19cJHp95f20eS6qTO8eAgZQACOzY/Cqbpus3CXFvdS3CEQ+L&#10;LIQMHA2U/Khs/fNLZNQmSUgaQWGxX0m4T+OvD/Fs72umWkxljblZCVyM9O9dDsr621BGcAo8bcrA&#10;7FTXyJ0DijXtA4klmteILiO4EouGks2PMEbBGQdjXf8AhX4/fEjQLW+kTVH1AyqZEmdMhyBgZGdj&#10;7U19NDILs9kqMCZjrH2h8/ovfjzohCmRTv1/3rNHDgsBsa+e9l+3Bxzo+jPd31pbapdQ3Phy20aH&#10;xNzjGVyAB8q67wh+2jaX2iw6vr3Cl3AOUeNHbuJOTfrjY1A6lt7rgnCR/Fh+v0XqvPLvnFAcnflN&#10;c14F/aD+FvxAnFnoXEcH2ojeGU8j/ga6Obq3RQzSqFPQ52qu+J7NHBPZIx+xW0EGkNYJNBIBJHKr&#10;A9wayyD0OajtZPCWikzvilpEqT2pO1ZUlLdKk3pKyxRii6FjS4pcUAUXQkxSj2opaS6ElLRRSIRR&#10;RRQhFFFFCEUUUUIRRRRQhFFFFCEUUUUIRRRRQhRlFFFXVXRSgetAFZUhKElLRRSIRRRSge1IlSAV&#10;kBiiikJS2RRRS0iVFKBQBS0IRRRRQhFFFFCEUoFGDS4pCUIpaKKahFFFFCWyKKKXFCWyAKXFFFCV&#10;FFFKBmhCAM1kBQNqUCmkoSH0rW0hLeHGMt+lZSPg7dtq1OVgAyxHNufenAJLoZJOxDHO9JLcQwEB&#10;n83t2rmnxT+O3Cfw2tZv3hfYuIlOUjHMQfT515j4k/bQ1rjC4/dXCUDaRbnmQ3NwgMshwegGwHvV&#10;hsB0Lzb6qPOXGzBf6fFeruPPi7wpwPcQxaxfc0rRtIkcY5mJA2GBXlT4g/FrVeK7+41/WtQe0giP&#10;JZ6fFLjr90t6muNahx5qt5cy6rql+91K6EGSRixA/wB65zxVx/OdA/eckpae5lEEYydlLdfwqYsy&#10;gBmikiaWuzv34dF0jV+PvstwlmksUkkrszcv3QRv171QOKuLrzWVhxKJJpRIzsi/8pB0+pz1rlGs&#10;cQahw7dW8WoPJJC0rOjYyR6j3BBqUh4hgkKCJOW3uIuVGG+W6co9yCNqks1mnFSgucdVHNqQXXLq&#10;4EUrX0VuBHKpOCvqR8q2W91DfXv2e6AupLSP7RPyjzgcueYD54G1WO64esbm8trm71u209ZTHK7J&#10;E8kkEOMkkKMHO4Az3FS11wRoTXj6jpXGv7uv5bcRWqyMIoyrEYxkAEe+Tt1qCSYZbBWI6Zx9oH5h&#10;RLpe6Lwdbyq6XkkkixQsV5WEXNzFmOcZGcV3DS9VNzpLamimSa6j+znwz9/mI8gb06Z9d65zqXAu&#10;v6hPb6bbtBNpkNvCHaAc6Au788mRtjCZ/wDu9qtXCay2+k29sZmlT7bNFzxYwGQEkr7DCjbvmmNk&#10;Dgh8To3WIUvwlrcN7w7d6Jq0MZlt2MbymQ8skgc4APftn3rLX7LhqytrmR7a68a4iFmsEM/8MjOy&#10;DAB3PU1zfiPVbu11XTb22eSO1vokfwh/KVfcEdjjJPvXSb3S5n1KCWG2P2eC1kaCRxlXkIDc34Gn&#10;R5Wm5UZzOFgqALJ11v7PCIzeNEizRIxdAwbARWPXA6mrlrF4n7vXg7RLwiYhUurhHwWdt2AJ6AdP&#10;U1XeDLTw9Qubt28MfZ2IJ++BuSfmd6IIWttG1bi29u4rSWaNo7ONULv4kgCqzA+i5x86JZPZTmR3&#10;cmWpwS2NnPDwbBCbWbmE98ko5jINmVcdMYO/rTL4fz3mmaFqlkdRup5oHMwkZiTyn0z13qJ+HWsv&#10;qk8ugWDoltMHVEWFlKyKd8nHf2qf4ft54riWNofEEcEoZozzKcNspzuTkUocCLjdK5t91LTabfNq&#10;9rqWm3L2c8xRgUBVmbHXbp74rpWj/H/4qaBfQNo+u3erwaeeT7NfsZInwMdeuM7A5qqQWFvqEB1e&#10;S4lV2iZIhnlUeQnAA75HWqp8NeItX4keZr1RDdaXM8ZCjCnGdivyp4nczRqryU8Upu8L2T8L/wBs&#10;zQddura217QJ9DuX5Y5oZXDRcxOMg9t/UCvTI4y4ct7Nb6fV7WOBxnm8QCvklf2sicS8ym45JblJ&#10;pEVsuA+wx/p/SvTvA9pf3+h/vq+me9sbOMiVJHIkQL3GetKMlR74seirvgfB7huOvoL3FpOs6Prl&#10;ubvSb+K6i/rjfI/KnOXBPhlj+lcN/Z6nkOmSXsRaO0vZWeGMd17bV2q41CCyULJzO525EGTVeaIM&#10;dZmoSxuJb7e6cG4KrzNkb963JIrDIIqMW+aeQs9tIE7Ait9tcwlmjyVwcAGoXM0UgKfZpaxx6GlB&#10;z161EQnJaKKKRCKKKKEIooooQiiiihCKKKKEIooooQiiiihCKKKKEIooooQiiiihCjKUUlKKukqB&#10;ZUUUU1LZFFFKBmhFkCloopiVFFFFCEVkBSCsqEIooooQiiigChCKyxQBS00lCKKKKRLZFFFFCWyK&#10;KBSgUJUAUtFFCEUUUtCEClz2FYgc3yrLAHSkKEoBNLy53J2rIDtWGzBieg2H+9IhM3nDyHlfChsZ&#10;I2rgnx1/aa4b4IWXhnQbyO51t8qzFjyQ/wDUR39qz/ah+O9l8OOFrjSOHr9W167RlTwyC1uvdyP0&#10;96+cN3xVd61d6jcatO08k8ZkEmT97OS25+9jqa0ooQwB7t1WuZnFrdh6t+V0f4tcXTXmgTavq+ps&#10;9zeyJKEDds5Yj59K5rpt4L5ouJEdoWmXw5IEOynoPlmoviDVrvXLjTY7lftdsipbMhb7wU5BGOjV&#10;J6nz2eistpHF5JFntmGMyRh8E46cwOxHakjvmzO3V4gNGVuyk7Jku9LkLTMJkdlID+blO1Vn4haL&#10;dakNMsNMsy0EEe4Rs87j+XHXm7gj0p1JfTvdJHb3UiM0qEAHGARuBj23qRsdMl15tXF5cSSQ6f4k&#10;8crsR4ZUcyrn5/rUko0JQy17WVVsuGpOJdFk068h53hZURJ2Cys3NhgvfIyN+gG5qL0TR9H03WZ+&#10;G7i8mutPtFeVposZUgneNuhORjPQr09am+AbnUbu51K31VJBcRRJEkhIyZDKAoYjflzsfUAZ6U84&#10;54T1fS7lLmws3a307+PO+4DqFVZCxOwOGYDJxnGOtUnPP+SnAG4UJw6kl9qFxw6k32mK7he2WUeV&#10;kZl5kLA/dUbZ7ADqatdvZNpnDWnz3zpNNa3U9tOZzyJKgAAKr1yGLgNtke2BUdo3D9xK1/eWsTKt&#10;1aQlTgkNHzRjcDcc7OgI9FbtVx0rQEuhPb8Ro9v9l8GZyyFiCoyOYHbBOwHUDHamSOG11NHG7TRX&#10;rhWzHD/CiakwkjMMC4hWXHOEVhFCDsPvMTzbHcA1lwlo/wDxDoN7qOnWTxS28zHwlUeTPlckDABB&#10;OWPfOaThS9sdZ4Y1CyuY7eytGwqXMk32pmyyEvzfcJHQKOnKM1LcJcT2/DtvdiW1K2V3GIWkcDxS&#10;fH5FzjG7EOzHG3KMdaqh2U3VsNzNyvVA4j4CeHRG1prlj9i51WFIWcuApDYx79diMVd7HXIdd+Gd&#10;5JyNFeaND4DruCiKi4J7rkY3NTXD13a8Y6Lr3C5jjkbnvVt2OWjkCrIOUk7jOPX0rnvw+1q007jL&#10;jT4fNHGILjR0ISWNREg8FS22MtjH8350/vSdVW7u2ikuHtHbT9LuBL4Msxt428NZAzIZG5uQ756Y&#10;+dUviqO6fR44g6Rxp48hVdi7gDGe+APzFdasrVJ4dS1ILA8MUVndKseFD4A6bbDJGBUNFwo2t3ss&#10;hTxIhdcki4+6CjDHt86kL7i6blyjRcJ4AB4Z47sr27nxazM8MrK3lU4GGX8vxrp2lRx3eualJoMh&#10;axLSXOJBkle3Xrg1AzcDW5t7ywiuhLLFqYW3kWPdVyCwOflj5VdvhMkLcCXXFl5by2FvNFcQxmZg&#10;Q+JGxjvjamtkDT5JpZopay0e3u0TQ/CWC7ZllhbxMh8nzKM9SBvj0NUbhHQNV0ni/iTTrpgJHKFG&#10;K+UKc9MbE9qvV3c2+tW2m69p0sYkW4jkjMbYCbZbf5dagIuIb+P4l6mmoFY7FlWNmLBSzSqChGf9&#10;Oc/Sh0uUgoDLhbeHrWP97abPcsjSNdLp5kcdU5s11LV9cbSLeXg3T3y1+W8LkO7Kxxvj3zVR1T7H&#10;DqVlaWNnGHgRp1l65k5slsDocHvTGSz4i0LiCz4uv7PxbQSoFjkbAKhsnJP1pDMGka7o7ouabDZe&#10;6eAuHjwl8OrC3tpUM0VqrZbs2BmumabZ28dlHIhzJIgZ3J3JIri3AXxQ0n4kaF9p05VjCR+GLQrh&#10;17ZP9q6vpmqSrbRvPAiBUCYMgDEgVfmaXNBaVkRmxsVNHEQLEhx7DetBhSeJuaMo7b7jFR03FmgW&#10;+Xvr6CHk6qXGR8wKxHHfC0qqYtXglDdCmWx88dBVfI8cFLnZxKk9OumcvbyHzxHHzFPcb/Oq7Z6p&#10;aahqxlsJ1ljCAFkIIz6VYgcnIpkrcpSscHDRLS0UVCnoooooQiiiihCKKKKEIooooQiiiihCKKKK&#10;EIooooQiiiihCKKKKEKNFLSDpWVW1EiiiihCKyHSkApRTShFFFFIhFKOtAFKKEJaKKKEIoopaEoC&#10;SsgKTBpaQlFktFFFNSoooooSooAoA96yxQhGKMgUHPrSY96EJciijcdqBjtQhFDnlGcUc6qcE70F&#10;iTsh6d9qELJCCowayOFGWIArQI3O4cIfYZrYqEbt5j6mkICFkrc+3QetUX4x8eWfw/4H1XXnuY1l&#10;tbdnROcBj8hV6B5tmUivF3/4hXEHC0PD1no1tKG4haQEMknL4MA+9zDvnsDU9M0GS5G2qhmJy5Qd&#10;9F4k+LPxC4w4y4lu9cF1MjynmxzAqV/p39qrUceoT2lhqksgg8dvDBA2ydsn1Gdqy1iCNI4JbZXk&#10;a6UMDIdmPQj161LcOKkl5Da3UaHT45EWNT1Tfp9TvVh013ZiVajhDG5Wqv6XqM8mowQzuttOswXb&#10;oxyBv2HzqYvLiO/k1HhxiqQ8ztYzhsckwIDKT2D4H1wajOILG0tdcnvLF2yJy/KzjlYBuoIHtTuH&#10;Tbie5v8AUEkea2uVSSOA4JWUyDmHqBjJqEy5SpgzMnemD7Uy+IGhnjQbt3ZAQVI9c9DXRdX0mS14&#10;O4ruQpjgvSbSHxSElKkgcwHpsfwql8NmG21K+vZhKJ/LEyOA/IXcckgHzG4+tPeK71xw5qazXBvY&#10;1uVijnGRhlJPMQfug5O3Qe9JJLm2TmxkC6mOFLuC7vJrmGO2RJ4oOWPkwXlRP4rlv5vPyjb3q9cd&#10;6RosnCI02SW2lt9RJtZGnn8JUSMAkE48wLj7uRt3rhnB7alJfQieG6mVJCYJUB5OUrkKCBt229TV&#10;0+JGsXNxNwvGsQS2XTpMpCCf4rS+YMD0zhRn1qs/eylYLDVZaRbX2iWusXVjqFu/IsKWnhMhW2Ut&#10;HvnYf+2ME539a2WMtwumXMjPB/DZGupA/MHcvvjffOR5u9Q91BcWmnXNtG0ji/nV3ROXmRCmCpGc&#10;ny7j3GR0q58PcMW8ugy2Y5YbgpzzT8+FdQwcA533HLjtUWYcVaynQNCjlun4Z1wyJeGS2kbxoIiv&#10;MnnBDHBwoCEKRgZJx71YrrR9VVLSXTIEZUgupZJZvPL4i7xBg23MCc5APU46Vr17QETTLXUYRb89&#10;gzxsT951BBAA3yQW6Hrg1ZrcWs91e2ltMq+LYXCowUgxDkBD/wDVkE5+dR3BKnYxwsTsqvouuXeh&#10;cU2cbalNKdc1P7NbRGRjiM+GCSemM8x26A70/wCOLdtJ+NFlG2nxmLWrcRfagOWWNPKCrsdnQ8wG&#10;DuOx7VGX+k3lzpvwx1cLHdxNPc3N28YY8seQch+oJChcY35jmuhfEi30/XZuE+NYrN7ib7ZjxBko&#10;pLqZOZf9PJjB9fSgusdE1zbgWW/TLRuE+NpNL1Bp5IdT0dLOC1VfI8qMhD++xFHHlxf8PjUktZHt&#10;0fxhI9vFlo2RFdW5R1U433z1pnxDxNYWnxC4P1G8j57UR3N54scmCvLJyhSD2OM+9WPja903VbC4&#10;0dLnkvJ47lnkD4Kll6b/AOlqjdJYFRhocQFyPhXUlk4svI7i5URX6xSRC4TeOTlLOq8ud87ZO31r&#10;o50LS7bhO44IgCLGolIPK2QZHC8vzHnOPaq5ovBMPD6trMenr/BdJk2JLFceXP8ALnrj5+tPNRmm&#10;fStM1e6uUE09ws0xH/MjU5Jz/wDJt6gFQHRlT/piyQArUNA03h/4dW1lLCZJrVcFtuaTm5sAehI5&#10;dz2zXLfjlYppx4a4j+0tDHdQ5fzfdljCn8eg+Vdh4W0uTjG+1KC/LRQGGMwmTyhIF8qls9CQD9ao&#10;fx/srST4f6PpiafI17aX/NGQMuVYOpwBvg4WlE4cLeCb3GX5q18N8Q2upJFqzW0KK9pHGpkcL1A5&#10;yAMk9vxq0cVcX2V/w/DpiwNeuqEeCV5YgM4B5uprg/w6muYrSGOa1aE3jyRASO5cKF/pO4XOPwq6&#10;2Muvrov2nSw15EzN4kWCFO/qdsillcDa6SOMtJAXS/hZxpreg+K8Glx29vyBee3bbmHQEtmr1efF&#10;TUprlRd3zwMFXmjVjySHvlgTvXnOxtOMdYVIpOK9Qjs1kWR7SznETBQclTjqfevS3w64Z+GGq2dk&#10;15pV9beOwRppJDJJ4p7Ekk4PrWtTSSvbla61lk1UcTHZntumF5xZxlPdWw4f4Z0yK9uJAq3l47cn&#10;Ke5PQn2r0loeocN6Lwxb6hqVxbfabiINcMEC8z43AUe/aqkv7PXCF9DPbRatqdtFOMeDFOUTPZgp&#10;6fSoy34OuvhDe2NzxJcz63o8k4ia+kXmNmDspdR/L0HN271eDs3sPcs54y+2waetV0L4cWl1O+ra&#10;3LYfYoL+45raMrykoBs2O2etdCVeVQPQUwsZLe5gju7aVZYWXMbqdivqMVIjpVGd5e5SxNytWNFK&#10;RikqBSIooooQiiiihCKKKKEIooooQiiiihCKKCMdqMUIRRS4owaEqSilx60uBQiyxoxS4BpSPahF&#10;lGAUtFFW1CiiilFIhKKKKKahFFFFCEorKkApaEtkUUUUJbIpQPagUtIUqWiiimoRRRRQhFAGaOtK&#10;BQhAHtS0UUIRRRRQhFLy5oArKkJQsCOxoBOB3rOsAp5cge9AKFmQOo60oNICe4rFpABj12zSWuhQ&#10;3GPEK8N8M6prS8paytJbjDHH3VJr4zfF74ma9x1xLf6rqWZ7y7umlc7kIpGwA7AYAr7H8Y6QNd0O&#10;90uWVY47iJo2cjJCkb181P2ofh1wPw9xJp3C/BFusdzdI8l3KDysXDZBJ7DrVwAtgJaeOv2TIwDO&#10;M3LT7/ZeetPZrhrG1a6QPOQFXkLBXz1FSWmW98Jfs0odpIJueRT5cYPXPpT/AEPTkvdSttEgkRJj&#10;cqkd1y5wQdyM9fnXTNE0Piv4ha5faX8P+HI9RutNTkvxM6pHDErhfEaTIWM58u+SewNMIvZrRcla&#10;McZe4NG52XJ9V0e6gDahd6xb21u7BfAKly777jsoIxknqemaIIZIpvGsoieR0kRo3PKG9CPQgH64&#10;rvHGX7OHxc0Lhy71ibhSC9sbZDNdfYLpLt4o+pdlADlF7ty4Hf1rmmgaVY2EOr6tdsRbC1QrGDkB&#10;+bBPuCCDUMhMfsyCxVqSklgdZwsq5eXFlZay9xaSB7y1lBKFsJLE24JPcgbYpzxVYrdQak9qbmKO&#10;VY75VALt4RXJK46puTioHiTTv3fqLRidJofFVVmQbggeUD1GBW3T7rVUt7VLeO4e7sFZ7SZAzpPb&#10;5PNBMB90DLFWxjffFRXFwVEQbWIUPoGrXXD807IEms5uWQu2SpxsOUZB5t+24Htmuj6/qv7v+xi3&#10;tUie3t/Ds7kgkku3Y+mCD1qgyX1tPOssVmiHIRVhHhrITkczocrzMPKcYzj1qbv9SvZuHkt5Zpbh&#10;dIuDbrEQeZYGHMmT1yuSpz2OaHam6liIaCnUWsTXcaLNDFMWlX+II8sgzkYLE9zgj0rp/A16b7he&#10;IPEE8KRreSMnnITYgg464z9BXMrGygbTTqVq7GAyxIFH3gzEkDI2OcHtV94KdoZ/ssz/AMOYcyHc&#10;b4JyPdTk/jVaQ2WhCzvBqrRqSxFWng/ieNI0V0NufxFOVfA28ysRzDoVXaoTUry6gF7cWKmWB9Pe&#10;2fw180UhTlywByBg82RtnNX1tJju4re7hQxmRfCnKDIGdgTnqMntv0qra3olzbXNvciOSCWJ18Vw&#10;NzgYbpgjoetVjNZy2YKQOjGi061LZWPw+4ZUgeLaXrWTcpAcoYFyw6Z83MelSmoXlxdcOaTw/pph&#10;aScPPGTk5kabKsANs8vXfpkVj9hv9XgstIutKg+1QXcckalOvOMq22cZzn8var1w9wEq3Md74KpH&#10;bmeIscnkwpztjIXcb+9RS1IbcXVV1ETY20/dcv40gub/AFrSVtYneG205YDjJ5Gk85BPcdSM9K6X&#10;wXwvc6jPA6xPP47rAGCgrJJlRkMd8AEDI7Zq4Xnw3gn0jT7aKztnkueWS45lPNGFUb8gOcLtj1zV&#10;14C16Hgq6WS1tY4j4hDrjJUZ3UE/dGR0HeliLqwloNgOKuYbgktbm7oXLRf9vNcx40/cHCPj2d9f&#10;lXUcrQF/vEdeYY2XA9MnHzrm9/qmv8Typc6PZ29vYOq/xjbtK7KclRgeVdvevX/xN4I4R+PcVpqN&#10;npsB4h0flubcArENT5VObSd8HKnYqeoK4zhiD581/UI+JdXt9B0nRbuC4t0lgitpoGikB5uV5pYc&#10;4gj5gyor+ZgOY9QBHPC+icGubqdbqGeJzD3cjS0i1xx/jkq/pWo8RwWV5cwcRJNcQwpDLbyWaciq&#10;AdvKScjbfHfqKh9faXiTT1W/sUL5YgeM3K5HmwuNwwGdj2zjNdN//ohqlpp8iLq+kW9yysULQyBi&#10;x+9hgoUnG2AKpd7w1r/DbK+oW0M1vGp8aS2PMNtwxOAVwwBz26jvUUBE8ndN3cQB9lTntTRGZ+zQ&#10;SeOg3UZ8Pfg98SOMb77Rwbw5M1rYowVoniMchdgW5XlZObbH3c0y1rQOJuA9Tk4V4jsr7TbyJgWg&#10;uUC80bnZlOcH2I2ODvVu4Z+Icmj3kbXF44jEgUIvlVBnO2Oldi+I0Fr8Y+C9N1FFkn1jhsm4t5lK&#10;maWDYyQsTu4GA47+U4612mI9mDh8Qkifntvpbbe264LA+1zsalcx8OUcCHX32B0Fja17fQLzLpB1&#10;pLx5dPtxzhzFIxHISwPXfsRvXQ9B48s9MX7Lf6fNK7jkMsDCNFOd8nvj2qlcQa7p+gs1rDCk9y2P&#10;40eZPMexUdh7mrL8MnsdY4y0iHUIYI0LKwM4232yV6ferHiIc4NW/McrS5euOHfhzda7w5pupW3G&#10;XEFuWUTpHHceQEjbysDtW/UdR4i+HjwafxzcHiLhfVpBZ/bjCBLYu+wE4GzRk7Bh0PXrmuk6HZT2&#10;+nQW0d5ERHGqryRbFcdvamHHenR6lwrq1ndlWils5eYOoIHlO/tjrV4y3fl4LJEdxfjzVb+GF1Jo&#10;9xf8DTXCSHS254cNnlicnlHy9K6Su6jHpXD/AILXUmq2dhxJyO1x+7wlzK+5uIefEbZ9gud9967d&#10;E2wAOQRkGkqwM1wkgJy2WZrE1lQaqKZY0UEUYoQiiilC53oSpKKyxQBjtQiyTcUmKzox3oS2WPKa&#10;ADnFZUvShFljj8qAPSsvaihLZIQPWlxjpQNqDQhJ0opc0UISdKDRiihCjKKKKtquilApKWkKWyWi&#10;iimosilGKSshQlslFFFFCEUUUUJUopaBS00oRRRRSIRRRSgZoQgCloooQiiiihCKUUlKN6EJQKWj&#10;pWOSxwNh601CU77fjWWQBtTPVdUsdC0m81rUpTHZ6fby3U7jqI41LMfngVxHQ/jFq/Gd0t8NSbTL&#10;GbMkUEThQidlJ6s+MZPrnYCrtLQyVTXPbo1u5+yoV2IR0OUEFzjsBb46kaLvJBIwpwTWL4j8xIxj&#10;vVD4M+Iqavrh0SW4a5hnGLaeQASBwuSjY6ggHHoR3zV2nWSUn0yQPwplRSS0kndyi2l0YdidNisT&#10;paZ1wCWnoR+xBHQqB4wuTpOi3mtSAtFBbvIyA7kgV8peO+N7nXeIb7XtSOZbuZ0BAyVRiQuPTbH4&#10;V9NfjlxGOGPh9quomwa4P2d4kXm2DMCAT7V8pte0a+udTLpdSTWzozFQxA8RfMFIHXocUyV+WNrT&#10;xWnTMJkLhwW3hu1eLVF1KUCOQwyhzsW+6QCv5bV6Q/ZzS44Z0OfVpIow+rzmZuRAC6IAiOT3Plfc&#10;+tefOFtDuJIYEikIluGHhHflZpGCKPfc5r1Jw/FbadaLbW8aiGyjSCFO3LGoUfjjJ+ZqagLw50jT&#10;tp8V6H2MwiPEK0SSi4Zr4ngu0aDxj9tkVI3VJl8quQObBGCu3Y9x3rxj8b9J07gz4r8W8P2Nuq2E&#10;0sd3bW8K8iQ+LEkpiCjYD+I2B0wB8q9CcOX14dTkisJ/AuGAeFXHNhwNhzYwB198V5b+OWtXup/G&#10;vi7V52cB9SFs3KR4beBFHEwxjHVCR3wa0sfYxlPGTvf7Ld7Z4cyiDMg3Pnt9FSOILCBvPHJzeLkA&#10;cvNhlPQ9wd608U6ZbBNP1vhaa9tdRiiKX8KxvDyOpwWUg7qwxv03INP+KtNaJRqNrcq1tft4yPGR&#10;ygldwVG4IIIPyqEudSuYrtxbtI+SAuW5iMqM7+hOa5MO2IK8/wC6vcEJgdNW/wBJuzNlrlWSeJnT&#10;GV5vOD7qT+BzWemXDWLQi7mZFQxGSSPJMlu2z/Nk9fQDtUiG1CblkgiPOoyQRlRkbjHzz9DWL+IT&#10;HKhS3kQYkiXBjJ9R1x1wRSiWycKQ3vZPZdOaKwh8F+ZYzzoJMKskRIzt2YEAkdub0rpOk6fPayQy&#10;IpaOVUeJ1P3HI2wO5NUfSQmrWM0F2eaSJvFUquMg7EAdhv8ALBx2q88PyJHYLps7yOIQFXEm6JnK&#10;82fMAOxHTeoZXh2i16KkynLzV64duriDwBNamPDE8qsSrDocjtn36VbpLLTdVjkvYoUeUYMnNnL8&#10;2AcjsVBO/wAqo+jXUkKtczQsXbJ6nlYEbYO+f71btBczzIcmDfIePd1z2HrVKRhsu0iwOYNDmjS1&#10;1ZtP4Ws9N4j0y5Sefmnj87GHmjDJgoR39fwq+RW8N3ZHRYZSLm5XJ8gL4ZvMMg4Gx7+tVleI7yCx&#10;jiVpHuLfzw3HhggkHYMv4+wzT6PiizVGjkt3hKN/FaRMOScN4QIzlR/V3BFZbjY2Kx54y0kKy8Va&#10;hFw9CbDTdVtlnmWKKSdsP5UyQnT7oHmJ2GAB6Vx2+4oN2VvLKRzBcFnSRwAzgsdyB0z1xS8U8R2+&#10;pSSRq6W6xtIHw3SEnJIzjmY7iqvw5ZXnEt7qt3YiJLGG5jtUy/3VSMtkDYc3mXm9tu1amF1EcEv9&#10;33T8uX7rT7MV8eFV96gXY4WPTkfLX4rqnAfHP7quopBKxZCG8vXPrj8665faZpPxMs7jU9Njgt+K&#10;BCpF0mEN8ibrHKRjmIxhWO4+VeVI5ZbGfz78vQgnBFdR4A43kWSOGznkWeIjzDfHv13z06V3UlNT&#10;4hEYJAAeB/FuHrkuz7U9l462P9ZTb20PC3lwK6FNa3Wn2sdrJOVmWGQz+IeYxkY5hy4wDkkVSdft&#10;F1SzuNIMAjF5aTW6u26jKYz69xXZEt7H4k2p1DThHbcQQx8s8L+VbpMY+jbbH6H1rlXElpPasloI&#10;pYrq2lLhGXzCRTjlYe+4rgZqWfDan2tHNNx5bFeP1MWj6adutrOHj9QRxXjvVL2bTNRuNJ1KFopo&#10;peVmY7Dtvttvn6YNds+AvxAhs7uGEzLlQcKSCuRjbrg99jXGuP7luJOINf12E84stTngjwpAkhVk&#10;UFgNsqWKk+jAdqacC61Np+sx3FtKYjExkIODkDIKnvjBI9e/tXuFHXsxmhbK0C7hYjkeI9cF88zU&#10;0fZDtELXETXA+LOPid/MLrnxn+FVloHEMPEHDsCw6Br8jPDCgLG0uRgyW43xy786f6SR/LULo1tq&#10;lrrEdjFcKJLNEdo48Bhg5j9+ufrXXuHtR0/jvhG64MurmISSqJrSWRiTbXMZPhyewByDjqrGuXcA&#10;waxoPGV1NxNHFDqklwYrq2lbm8HBC8pGBkHYgqTtg1weLYa/DaiwHsnUfheoxYnS4kHOgPDUevV+&#10;ll7s+GnG8PEGkW8ZlRLm3iRJ0lPKytgdRUT8VOOIdZtLr4XcF6lBd8U61C1u4Q84soH2eaTH3QFJ&#10;wDuTWs8L8PccaHY6tFBNZXioAXgkMTkDZgSOuN9qsXBPw74d4Ihmk0ayC3N9J4k91IA0sjerN1NQ&#10;vawOzFULPtladPXzWfAPAln8P+G7bQrSR5RaRqvivuXCrjBqzWriEiPm8gIA9gelOQWKgSR9Nj7i&#10;mSLyXAiIHKFIU57A7A1AXF9y5ShoaNFKYoxWu3kLLyt1FbqgOikAWOKTFZ4pCKLossSDQBtS4pcU&#10;l0qTHrR0pSKO1F0IxRiloouhJiilopLoRRRRQhFJS0UISYoxS0UISUhpdqDShCi6KKKuKGyBtWQ+&#10;VYishTSlRRRRSIRWQpKUUIS0UUUIRSikpRQhKKWiimIRRRRQhFKPnSUudqEJaKKKEWRRRRQlsloG&#10;AAaMZBoXfHtSJUAE7t+FIzYcYHXY+1ZM3KPc7CsXQtGVBwcbH3oCFXviTare/DriqykbCz6Ffxkn&#10;tm3fevnjwpxRqVvYpbQTP5cAY6jbOM/X8q+h/HbvNwBxE0ShjJot+AD3P2eTY/WvmTw5co2ovb5Q&#10;q8QBUnc4xjf13Pr+Vdh2XaCHB2115/23kMbAWaOI+V16U+DvFNxHxDpl3LKwCXUJdX3yCwDYx0+v&#10;rXsZ8I+MZAYj5V4X+HrT20qSRZSQOCT0O4wQTgdd/oa9e/8AGmm36K+b4QyJ92KymI365YLUna+C&#10;8sUg4gg/L8rK/plUf26qn2s5rgPEEH/2qN+K1mde4XvNCsLEX9xdfwhEoyOU9eY9gM14I/aG4Fuf&#10;h1xBpz2bxWY8BZfBhQcocHP+GvoFa8YaHdLd2GmXlq8tkgeWEThJgp/mKHBwa+f37YHHMWt8fTRa&#10;UknJFEFIljyMZ3G/vnBrk5AO5NwvVaYnvgAVS/h0rcQcUWmqW8eLawd72eMfci5chEPoWfGPYH0r&#10;uWkSKgQSzNGVDMV6Ng7Hb0+lUvgnho6BwnpdjcWkdvqWrxpqV8sMQRk5hmKMhcbqjLn/AFO1dV4a&#10;uNL5rex1GyhnZSY08VF/igDcKW/m6nBODWrhtMWxNsbE6/he8dh4HUdNJKW3uBe3DS9tellKaLca&#10;fp8M+ryrG8Onwy3bqAQWjjQu22OoCnt6HpvXji+1SPiaZ9UeIPe3KmW6Q787k550Y7FvNuPavXfx&#10;vsNHtfgXxLPpELWzzQ2sKXENwAjxvdQowxvkMpKkA56j5+TLLSVCiNFZnPUA/wCYrG7RzubIyI8B&#10;f46fZYvaap/XVIa0EAc1GNbFLc2V0D4ROV6KB+FNEisEBENrHIxHLlQSo9s+tXuHhEypzviNj2zn&#10;9af6dwAVfnk5ZG6rgYrl3VQCyYMOc7Umy5qmny6hOI2ne3GcCNOx9zirJp3A1pKBIkTDbdwucn3r&#10;p2lcB28ByyKFPXygD/erHbcLWiyI6RqrKOXmzjb+9V31hOgWtHh0TNTqVyZODZrYJPBKwcDAURA9&#10;Om1EtrJbEoFELMMfd8vN7Dt/au56H8O9S4tvzpGg6YbqdhksCQsS5+87DIAz9T2zVji/Zo0rT+KN&#10;NTjbiC0vtLOZrqysVnilkZcYjMjAYUk+YjDYGwGchrJy1pkcdArsdRh9JMGzO9rew1J8uvC5A6rz&#10;hFfzaTztI9wpk+8qSYjJ67DoO/pVl4W4guLm8SMlJFcDmCZXA/vXrjjb9mL4Q/ETh7wODNOt+Eda&#10;ggAsr2wyqEqNkniyVlU9z9/uG7Hy/pvw+13gjiOTQ+KrGeHUYXZfOmEkwccyOAA69wR2PbpWg6YG&#10;HvWG4XX4X2hoMRheKdha9o1a61/HQ6j6cbXC6LYfwooi8aIo3ZSMhR+GfrURqph1FEiEcZSHm8Lw&#10;3PMmTnGB775NSUUNyuB5XUjy53Ire1i0nch8bnGN/wDO9c+ZLnMVyE7c5uqjDod1qt5BYu/NCjYa&#10;UIMgZy2CNsnbJq+aZoWkJp88EOmQwxx5a2REwrMSAScdyO5G9bNI0W5naKLwxHGrBQSdgD7Y7+td&#10;I07QbIkW8fhqIyCeU8xIHqT1yaBIXFUpAIguR8VcDsvD0+oPCxNowlMibeRmHOD6gc30qk2N8NOl&#10;zZvyhe6dT7Yr1DqVhZ/ZbzS7hI5IJVeN0kXIMcijI/OvM/G3C0/Cesy2iu0sH/sTY3K5+6QP5huP&#10;pnvXd9mMQiex1G/3xqDxtxA8NTbr0K9B7D4mypgdh07tQSWg8RxA8N7cj0K6n8PeMhNcQXEFw0V7&#10;bMG3OC2P+3aujcfW0PFGmT8Y6baMdU062+1XaxJj7XFECTyr1MqLuP6lyOoArybY6xJYXSyWszBk&#10;OfKd/wAPXf2ru3wo+Itw99Ha3U7QzOwVCzYJOdiBnb39q1sThZWsIfuOPJZvbTsq8MNbSjVvDpxH&#10;gfkvOXw90vTdV0K2l1a25l1ew1G6uC3lbw7mSORD8wApyNtq5PJw1cCcTzajIEhfmVIh1IO3cem2&#10;N+uK9gfGjgSx4T4ph1mysohpPEKM9qI1URWs4x48GOwBw6DYcrEdFrzJ8XNOGl8YmRWlS1v0S+gQ&#10;5Cxs2x6bEBg21Wew9S2KompJeIuBfS4Nj8iPIL5V/qVQyTUkNZCLFpLSba2Iv8iCPErpHw41SysI&#10;Ip7BWie3IACqfMhI3y3mIOT16MCDiuh/EPhNeIuHrTjnSIQt9Z3ENpfAfzRsQI3P/S3lz6MPSvOf&#10;BnFk9usFpe3k01vFIxQEB8F2BJDNv2GxPLkds16x+BGpWXFcN7wZq2JbTUrYQue6tuvQdNz9CPau&#10;yx2FtTQSG2rNfJcdgkjaSppH07rtccruYJFjca6F1tdr2Nl3X4eackegXOnNchLiJbeUcrF2V3iy&#10;c/MrVu0U3s0bGWTnCnHKyAY9a558MtO1K10aeLV7vm1NLkx3Z3AV4v4YVfVQFH4mr7BeWejwTzXs&#10;piihja5kYHICKpZj7DANecSHNc89V6a2Mtdk4jRUj4q/GaDgC8Th7TIorjVXiEknOeaO1Rvu8wG5&#10;Y9QvQDc9QKYfCv4j6pxdq5g1G8E4ERfnIC75G2wAx1rx/wAV8ZarxXxVqHEN5LIJNSunnySejHyK&#10;PQKvKB8q6d8H7jU01u1XTWIdpUXcnddgQfxp0uWJpj0vbde/M7D0FLgTmlo74D2nEf5cbcgNhbxO&#10;q9nKwGJFORnFOw2evWofT55eTwZIWjaMmNlb1HcH3qTgYlSkgwR0qo4G2q8EuMxy7LdRSA9iaWo0&#10;qKSlooQikoooQlooopEIooooQiiiihCKKKKEIpO1FFKhFIaXNIaUIUZRRRVu6iSjalpBS01CKKKK&#10;EJaUbUlZUIRRRRQhFKKSlFCEtLSUtMQiiiihFkUoBpKyFCWyKKKKEqKWkrIChCWsQTkgetZVjjDH&#10;3poQg4DL70Ft+nSsZAwAKnBB60gcnKqRzEmnWSJjfNFBBf298FNvNbTSBT0I8Nudfw3r5ZaZaXlj&#10;xJ9mgtbiZkk8LlhiZyRsDt1xtn6Zr6e8bib/AIR1uaMczxaZdMpBwSRE2w9Ns18wbC7NhrNwYFwg&#10;dyud3XzH/wAHJxXV9lwDK+500+64TtwS2njyt1ObXpYXHrZd94X03W5bcTCKOIoA2WcMxXB64PX8&#10;PpXrCw17SYNItQWY4tIpE8Njnl8MeZj2715R4S1+7u9PtkubhEaRFyx2GyjpjbGSep6euK7UnHnD&#10;mg8CWE/FHEWlaDZWyNFNcXUyRvckOwCLnrkYG1bHamIviY87NNviP2XHf04n7nEp4D/my/8A9rrf&#10;/kqp8ZpoeI9DvrxtSj021sVd4NWEeJjIBnkDjBKnoex3rxbB9u42+ImirdzXEkmq3UZu2kUssFrD&#10;lpVTPbkVt/8AUO9dN+Nn7QOk/E/VRwnourRWfC9nKsZMaNILnB6ggYx/tVd+ER0e+4h1680qU3EW&#10;nL9lhkII/wCcwzgHp5YiNvWvPqh/eOyx+v2HNfRvZrDHYjWw0xGrnD4DU/ILqWoXSXuoTazBDzKC&#10;S4DFSqbe3Tp2rdaXIgulaMKQhDK+B5X5SFYMSCD07EH0pLDTrPUJFjezvZWWTwm8Biqrkbb5659R&#10;+tS1xwDcx31va2uoanYzsN4poRICDgjKgq3YEjc/PpWnRF7QC43PDnbzX0tTx0mHMMDjlvc7addB&#10;cqo/HzW7fSeANO4bsA4n12/Fy6eNlYIYMM3lBwMyMoAx/Ka5fw5ZkqjMMnbBrb8XNduNX+IF9YzX&#10;KvaaRIdJs1znCRt/EYk7nmk5233AIHanvCELOocKeVR95tgBXIY9VioqnObsNB5fvdeR19QKuukl&#10;GovYeSs9laSIyhBGTjqymp62sSW5naPf+k4plBbvMTIxjULgAEnqak4EEcmAq5A/l3zXNvepobqQ&#10;gtTGqlSgyMbHrUrpulz31zHZ2+JJXPlUnAA7knsB3NNdOtrnU5RaWkBZ8czHOFjXP3mPQCum8G8N&#10;21lbNfSETup5mCKA0rDOF82ML7d+tV6iobSwGpm0YPmeQ6/TircjhDEZX7D6qa4K0q74YtzFYTiF&#10;ZyI5ZlzzTsThj/pULkLnHruTVM494mms+PbAyyTOmovPErE5UADCOx9ynKPnVzvNev3Ywx2jNC8f&#10;N43KP4L5wVIB2Gw2wN/XrXNuL4bDUdRtdQvLQiWxUc7k5TOTy4HdmO46YAJrgf8Aq9TU1GRuuY7D&#10;5D5Ll4Y5KiqEgGt11TgziQraXMSyEvPiNNt1b552rHiSCw17T2i1GzW5VW25jloiNsq38p+Vc04V&#10;1jxb0RrPyOcluoBH9Qx0P6davVnqo1FE0+VzHczMqhuQEyAdQdwO/U+tdHQYrJglaWTatO/h4cQt&#10;p8Qoakvfptr64Ki6pod1o0azxK09pIWAnA+6wP3XxsD+RHT0pNMt1c+JKpdgOblPb3OKuOpaPqOk&#10;EGOQzwSqcq25bB35h6VES6YZVaTTlSJyN4uYAEe3p+ldvLhja2H9Xhzg5p1y8fAc7ct/ErX7lsje&#10;9jcC0rO3vJbR1eJDnqSGzv2wKm9A1PwrkTOEwWyTzZJ9P1NVSEzIoNxG0bRkIVOzAjpt61vgvPBn&#10;UsAEYnJB8wbtmuczlh1VaSEOFlcuItU8VZZA4LzxhV5dgHBxv81/SuGfFzUAYmuGkH8OeMOMbsv8&#10;w+ozXR5Lp5rWZXk5+Rg2Omx6/j/auN/Et3exuoArSNHzcgzg7Dpn5GpIahzZRI02ITI2PpbSRaFu&#10;oI4WUPZ27x88VhEngk7OgzzKd+v5+tWDSLa6gXLScirv6nr/AJ1/Co/RrjxNOspV8qvbROEG4XKj&#10;apa3kDuY/DYg9c17WIM0Aub6A8gPAfRexzzS1VLewzObfzsuwWmvzcX/AAo1/hiWRZNSsrZtS0uQ&#10;oOfxocPygY/pDL7hiK8tfFma44r4LubjUbKSDWNGmEyAhY1kgOA6jbbJ5Tv6Gu18A64mlcTQGaXk&#10;jEoWTy5DIdmHv5SQfnXDeK4NabiziHQtWv2uv3bfT6byMoVGjjYgMSTliUVf/lWLQUsxxeGOA6k3&#10;6WHvfFtwvlDty+npsNq5p26gEEDfMTZtv+6xXI9KXUBmeKxMrDzuqFZAhB2z+XptXq39k7ia2n41&#10;ghePxnROVUSQS+E5XJOAzEYzjf061zfhThvQrR/Hk0SGaRgwL+B4ijHu+cY36DPvXoz4G6BZxcVR&#10;39vDawMkLFRDbiMNv0O2Scd/TFek49E2mwyZzju0jTr4LwbsQ6uxPFGspmf22kOde3+Njpc3uBtZ&#10;dpWd7HibUp/HDWdy6yMieU+NyAOOb5gHA9ahfjfr6cOfBzXGtJQt1qUaaYXU9PHbDj6RhxWrj7i2&#10;3sNTtIzEJoJDFHyjcs5YnAx2GN64X8ceI7rUNXt+GLyRkh0pftEsQJI8aYZyR2wnLj05jXmTLiMA&#10;6EAfsvo/sdhBxnH4mtsWsdndysw6jzdZvndchs0WS4CqpXqAckkAV6I/Z70ky69aTSLnw2SUvjoA&#10;c5/KuFabo81xciWxljVhsRI2N/nXrz9njRI7LQL/AFW5VRJM62i9PKoGWOfc4H0qoQXaeC9z7fYg&#10;3D8DlLfedp8dP3XY7jHNIcYY749e4/OnEL55W/qUVHSStByiYkBZQme/KTvTy2fxLbbblG1TEaL5&#10;b4pycsfKcYNZAt3oXBQYpfQ1EU5HN7UZFKaTakQjJPSgbUmaXJpbIS0ZFJR3pEJaM0lFCEu1IaWk&#10;yBQhFG9FBoQk/vS/KkNFKhH1oNJRSoUbRRRVhRIFZViKyFCEUUUUIS1kKwrIUIS0UUUIRSikoppK&#10;FkKWkFLSJQEUUUUJUUopKUUIS0UUUIRWYGKxFZUhQigg9wR8xXLPjZ8UbrgaTRtC0xljudX8aWWY&#10;/wDtwxkLge7M3X0B9apugfFPWluxnVpFKkKFPmjb2I9Pfr71O2mcWtdz2+i6HCOzlTjMD54HD2Ta&#10;xvf+OF+d16F67GmsqSpcc8WSvLuo61H8NcUWHE9qz27KlzFtNCGzj/Uvqv8AhqVLFcgjcD71RFpY&#10;bHdYlRTyUshimFnBRPEgN1wjrMUJBZ9OuUAHdvCbb8a+WN7dInEDyW6RonjMApYhPXGfQ4x9a+r5&#10;W1jjNw2ApGXIOMjvn6V8q/iXw/8A8I/EfXuHH5+XT9SmjRkGXMZYlGHp5SK6Ts04NmkHMfQrju2M&#10;Ilw9j7atfa//AJmnz/xXU+FJWh0y0SaYcrFIkMrAf/bnvjbb09AK1fGrTuHbyz024HDltq2v6gRb&#10;WWQZCiqWGFU7KMsTtucVZuALFf3RaTGzDOp5ua9KkkgDdQowu2CMDIOasnF3wx0n4g6noF/Fqctv&#10;daY7MggleJZcnIRyPMGBGxzvzEd66XtDE+ehMcYud/z8l5l2NxKnoe0DDUGwILfM+78TYdLrj+i/&#10;CXiWx0K50fQokn1WaDkvxJbK6WcbjzyFh90qNgvc1auB+BdK4P0BkswJWmuDIZuXkJAARduuwVv/&#10;AJE13p9L4B4Y4Pura3tP3ZJIhjnEiFDz48zMerd9645qksYt9JsrOceGYkfmDchwwyMn/wC6vOjT&#10;3kjjbxPyGvz2X1f2FqC7FmyHhp8dPpdXLRfDjgt5U0u0idByyNhm8Vgxw+DurFSAQPTNXe0bTrh4&#10;o5Fnj5X8NwHWZomOMEc2SuM5B29e1c3sNReGZoHhORJykM433wdz16HrVz0S/ia4WTxA3JjmDHYY&#10;OcH16munipmmMO3XqeK07zd/jx5+vwvER0Oa11K4SUs0trLJFI7jdiGKliD6kHf3q68PRPBCjFQr&#10;E7cwJ3rTbWf7wuLm4DA811cB8b8x8Vip99iKsWnWa27L4qFnC4UjsK8grJAXmy4KBobdTNjAgg/i&#10;MSTucdz3NSmn6S965ZCsUaf8yZ9xGD+p9v8AzSaVZm5BJBSGPBkY/wAo9vU+1dK4W4WmurVdQmiC&#10;Q26+JbWzk5kOc8zntn/aoRHDTwGurjliGgHF5/1H3PD6dBTQxxxGpqDZg+JPIfngpHhfhNvscJjt&#10;2ito2DgNgeM2PvO2Nz7dFFWG90tdUnhg0p/CuAnIgcgF+Xfw3O+N+YBvywajF4vNypOmxrEF/hSx&#10;TjKo3p237g5xv36UafetDcP9pkMcDqfEdxhgMbkEbeg26DJrzTH8bqMQltMMoGgbyCwcQqp6l/tD&#10;KBsOX5UPq7y6O5XU7NraSMc8jSbDAG7BumMfhXNta4lGvagXg2tI9owRgse7t7n8h9asHxo49UwJ&#10;wzav/wColVBdnB5oolwViJJ+8xCk9woGdziuX6beoCB4mTkk5PrW52YwZsUIrpR7btug/f6eK6bA&#10;8NcIP1cg1O3hz8/orba3JhljltZniljYFJFOCD67V0nQNcttXsA106Q3qvyTMse226MB2DHrjuK5&#10;Nays5UKxB6nO2KmtK1S70+fxopE8QDowyrA9Vb1G3StDFsNbXR/8m6g/bwKkxKlE7ddwuvpq8N1C&#10;p1mIyxQSCRxgg4zvv0x7ZxsKx1Wwt7jkvdGmj8AAspLglTgd+4x+Heq/pupRa8iXGnStbXUIHNCW&#10;GVJwDv3Qn+bt3qd0WZRdC7DkQq/K4LeViD5mBGwHXtjp3NYWGdoKnAZO7uQRu07a9NuoIv8ADVc/&#10;DM+gPsna+nDXpw8VHtYysEF5GofYRzqMlAex9Rj/AAVCPbX+nyoL2LlMzkKV3Rh/pPfb610FbRbu&#10;J55oiAV8oA2Yd236ZG/Teoq4tGty0NxarLCTnnxt+HY16DHPR9pWd/EcsvEc/Hn4/Wy1YqllZ7Td&#10;DxCrM6+LARbg46Eg7gVWLvhE8TTuYo1V0yCG2EuNv0/Or4dFxIoOWtmO5X75z0U+1WbTLSC3UBYS&#10;igYAK1jy0stLJklFinSSBgsvNesaRNwzqP7nmTwxDFGUUHICkZGKzs5hI4CYJ6nJq/8Axz0m0k1P&#10;RbkK4kntZI5MAYYLIOXOfTnP5VB8P8OWt02JI1WFYmZjzDJAHr/evYMJmfU4bFNybbxy6fZejQYr&#10;DHgzKp/+LDf/ALbj52Vc1O4m06+inETIXYElvT2NUX4t6lDe/EPVJ7coBKYCwPm8WUwR87bdd/0r&#10;pnHE2mT2UawX0TPA3JyxrnA+mwrll/wRqWuanLfCSUSTEyOeYrv9Rk7YxXUdmsNqRO6rmjIDQQLi&#10;2pI2v0G/VfDH9R+01JVxilbO0ue/O6xBAADrai43Og6bLDSdQVhzTkDlA5W5yMZODkEEem4AxXpr&#10;4SLNALK4M3NLgMcLj0ByB+lcK4Z+GF+kxaW9tpoDhvDLkZ29OXAO5r0j8MNKe0vonkjBWCMLhR5e&#10;hHTt6/Spe09ZandC7kf4Vn+ldE1plr2mwALRpvceHFSd1Fw1pHEL3Ov3YEdjAZ/FdiWMBbzYHruf&#10;f0ryfxLrc/EGvX2r3CnnvbmSfBJJTLbL67DArrvxu4qtNc4tuuG9KkYR6cgg1CTOBJNnmCD1CDb3&#10;bPpXFtX06cNm1bkGcFiDyn2JG6H3OxrhJe8dEJZNzb6D7WX1T/TPs6zCad9TbWTb/i0OP/udfwAH&#10;FWHhDM1yquy4BAxnGM17E+F/2XR+HoLS9ilEM8olaUrlMgYOT2PM35V5U+EnC2o6prMcL2wQMwOS&#10;eYHfbp717V0mxs7bT7a1jUywW0f2dSVyZgPvNj3Yk5qjA7PIRwH39fNZn9WcTAZDQNOp9o+A2+al&#10;I3+14t5PMOd2L+oOymn+mKVt0jkbmZSVb6Uxt7OW252xkE8y5/lA/l+XpTi1kEMzsOYiYF8e461Z&#10;dqLLxLqpFPLkZ6dKyVg23oa0xSpIPKTnuD1FbQNyV2qIpwWfWjJpM9qM00IR86M0UUqEvypKKKSy&#10;EuaTej6UZ2oQjJo3ozRSoS5pOtGaShCX60UlFCEUUUUIUbRRRVhRIrIVjWQoQiiiloQkpRRRkUl0&#10;LKijNFIlARRRRSJVkKWsRS0IS0UUUIRQKKKELKigUUISisqwrInakKFx39pvgC/4r4Nj4k0KEy6t&#10;w0ZLhYlXLTWzAeKq43LLyhwO/Kw6mvLXDHF37wuI4J5AJRurK2M/L0/GvoRjGOm29eHf2k/g9e/D&#10;Lio8Z8N2pTh3VbgyRmJdrG5Y5aFsbBGOSnQYJXsMvDzp0XqH9PMYhilOHTaEm7Ttfm0/UefRdA4O&#10;4p1LS7+DUILsJLGB22Ydw3qCO1ejuHeILHiPTV1G0YA/cmjzkxv3B9vQ9xXifg3ilNRhhdpQJFAB&#10;33Ht8q7PwjxbNoVxFd2r84lwJoWbAlXuh9+pB7fjVxzBUMvxXQ9suzAr2d7CLSDbr0P25Fdy1nxR&#10;pcscbAB1wPWvBf7Ymhy8N/GabUYFCxa1Y294VUEnn8PwycbbcyE+1e74r2z4j0M32nSl4riLKHoy&#10;kdVI7MDsRXlf9uLhyTWuGuF+NLS2JOnPPpl7ICPJz8rwk98c6yD/AO4etW8DkdDWst1Hy/K+ee0N&#10;NegngmbY2G/Ahwv4W1v0uuXfDbiwz2Mdnd3CFgiqolnDE4J3XGT0PQ4x79a6xoeogXESrKyFmHKR&#10;/Kex36dzXl3gvWZ9Pu+VrhIo5CygugYZ3xkemetd44a1GecrGJDHKOVl5BkeuxGc+n1r03M2dhuv&#10;nnFMNMMgyjXj5a3FtRoR8+RXXuL9d/4o01eHBboxuLRjezcvOEXdSAT6kbEdjXGr2Dx9eEMKqBFM&#10;scPMeVQF2GT9BVj44tviLNwULfgH7N9tvr63gvpJ2Ilis2cCZ41GzOOvLkbZIyRg2Lgj4atrfEd3&#10;fapMbO1Un7KrkBnYtkeU79BXnFZTCkrHNsS0Am4HAkaDwX0n/TftZA6Olqalwzlwa8Ei9wHa231G&#10;vidFCahourp41x9mtpnyW5opg/iHqDjHlPrv2zT3xdQ02wv750lt2gtpXXnUEM3hlQucdiQQdv1r&#10;p13wfb21xPDbyQhgeYI0nnkIGM9Nuh7YqC4p4JurjgXXbq2cl7W1WVUBHMVEiM5xnGyhvwqKatFJ&#10;ROcHG4bppxtptbivoKo7QRS05Bt087dV5ktdNGk309tnIkjjnwB0b7rflymrNY6S91Ii8yoq+aSQ&#10;9EX5evoK3poxn1ELFzSO8TcxYdM9M/rU/p0NmkkdkzruQPDAw0jYG5J+decUVNHPJ3lQf7bd7bno&#10;PueA8lnYNh36xxe/3G7/AI/Ks3CHCEWsBc20sWnwDMedjO+ep/vXRLzSZYZE1LRJXjlURxvAkasJ&#10;AB93lPf0x5uo9KrFpxHb2+jvYwz26z2o8IMD9xvvNvnpjtjJPSpOyvhrgiaG6Mp5smVVKnK77D5A&#10;HHz9q5DtlXS10oJ0ib7LW8ANPrz/AAs7HKySSQDZjdGjhb9+aYHQ7DUM3kEsNnq/n8KdctBcpzEm&#10;J/Q7kYON+oU9anxfxUnCayaVaWzRaywV3ilAeO02yrA/zEg5CnpkE9hXR+J73TLHRtQ4ourVEkjg&#10;5gQgBuLgjESkdSebGWG5UHJI6eb7qK4mdri5kaWWUl5HdiWdj1JJ71zGD4O2slNRUe01u3U9eg9c&#10;bw4bGKi7pNhw6qs6+XkiknlmeWV25mdiSzMTksT1JJ70w025U4LHlGcn51Ma3AWtmfG5G1VUGa15&#10;ZSDgjJ22r0+jAfHlXp+DMFTT91fW+nwV6sZ5Ci4J5f7U7tb8i78MkbjeoDTtSTkEakc2xxnfFBu2&#10;i1GJgCQeuMZ+tPZSiR+R2gU8OE/qZjDJoum6IbiCVbqBnSVPPHIhwc1f9Km/elskciiIWgAljIGC&#10;++OUDsx7eufQVS9JdJLaHKHHKNwfxqXW9Gkut3Aw5u6E5DqeqkehrkcXwxta0huj27H7Hp9N1weI&#10;07XudGNwTZXeG+laQiRWR4W+8si8jIP5cY+m/Sts13DPEQXKj1B3X51A217bzQ/arMEJJ5SuQXjf&#10;urD37HvTCa6nUvJGzlGIDEkAAnqPXtWBhVaaWoMcnslvPnx/ZZ1Gy0uV2gTl9ct47wrE45UPL1wC&#10;Owx/erHZcRabZ2pbXbhLaMqcSsScjrjA3J+VVa0NizvPPbI7BSzkpkEZwqqfxJPviqNxPrUTXbW4&#10;5SYydh91fQD6V7Ng0cXaW0LwQAL30+XL+F1dPhrMXcI2AgC2vHyTzjfiSDjDX4Z1tXhtLJDHaiRe&#10;ZyObLPgfzHsO2KarrWnaPZOZiZJJsohZtkGOpHT271UZ9R5W52bl59xufyFEN4zJhtw39Qr1mgip&#10;qCFkETQGN4X3538fDVdLinZk1uFyYfTP7oOaW3AudRa/U+asukWK6rbtdNaWrpIuGjRMY9CB1Hz9&#10;qS30TSLeXmgsZ15cryIx5VJ69TgD5E/KoqLUnjXkEmQfen9vrrxKVBDg7EHJH/mtn/q0jgXAADxt&#10;bxXgM3/how6RkbJKt+Vu4aAATxIuXZb7ka9LKy6JDw4ea3e5vLeUthWZFdcj5HNXiw4v0jgPhq91&#10;i/uIprmNGW0jQFWuJGB5QAfNgk5J7AGuaaVd2zTM8IzKi/zEZOfapU6BacQSNFcXTNdMPK7n74x0&#10;wa4PHmMmcZZXG3EDj+Ou666HslD2ehZhtJF/aba7iSTYbki1yTx1Flxf7ZdNJPe3M5kub2d7uaRz&#10;nmdjlias/DMk7uAWBEhGQBkfh71E8S8NXGk6lJZyR7IxAzt8tq6F8K+Ery6uItQuIP8A08OGGxwx&#10;7ZOK5ievABlJXstTUU2HYaJB7ttDz/ldf4H0G24c0Y6nFbxm8YKxZVAOfTbsM12HTbaOCxiW2j5S&#10;FIVSOq1zW5isv+F7ya9uooXZkgtIzK8bs3MBkcu5yTgYz0NdM0hl/d0HhQXERReTEmebbYk53OcZ&#10;z71Hh7XiDO/dxv8AhfL/AGkrjX17pHm59fTZO0dWhAO3N1J7MKaTqzzRNCQrKG5lP8wFb/5goYlG&#10;JDBhjJrQqNJd+ImTyIVJB71dCwSnsUiOyuq8vP1HpTumtpCIwoznuSfWnW1RuQEmMYNFBopEqKKK&#10;KEIooooQiiiihCKKKKEIooooQiiiihCKKKKEKNoooqworIpdvWkooS2WVFIDS0l0qKUUlFIhZDal&#10;rEUopEJaKKKEIFZVjS5oQsqKQUtCEUUUUISilrEGsqEIpe1JSg0hQsqY67oek8TaNecPa9ZR3mna&#10;hC0FxA42dD+hHUEbggEdKfUUic1zmODmmxC+enGPCmr/AAe+IF9w1dmSaKB+e0nYYNzatvE47HbY&#10;/wCoMKt3DPFfirEouGYDzDoR8s16T+O/wet/ivwuEsPCh4g0zml024fyh8/egc/0Pjr/ACtg+teJ&#10;LfUdR4Q1u50nXbK5tLqzdo7iCUYeKQHDZHb5jr1pGSmB9x7pX0d2Q7QwdqaIU1Rbv2Cx69R48eR8&#10;l6j4H471Dh1ZlCrJbyOC8D7Bj3Ze6tjr2qza/o2ifEjhXW9CuZZDp2sQvCyhQfs05GY5D6crhWz0&#10;2NcN0PXoroBRIP4q5U9yMCr3wbxNeaLfpeQMXQgrLGx8rp3U/qD2rVZ7RzsPtcFy3a7sZFiDJJGt&#10;tJbydpax+l14uOnahotxJZ6nGYrmxu5baeFuolVyrpt2ypI+lehPhnJbj7PLqFrbwxnlHjeaSTfP&#10;b8Dj502/aA4CuOI/iJDxFwDYpPacQ+FNeKSB9kuU8srSg/dUqFbO4JzjOantC0OPSLQWNnGJSjAl&#10;1QtkgZ2UdPlXcYdWCpjIOl+uoXydi/Y3EoXOe6F4EdhcsNiRsL6DXlfwV+XU9PsYTJZxM/MOcSyF&#10;Tgb4AXcDtgkk7Zpnca9Ha3dte2MkofIZg4GQe5BqQ03TdJt9NS/1u4YCNCFhQchJPoNvzqtanHar&#10;NyW1rIsfPkCV8sV9fT8KWKSAvLSCbbngfXQLWw3+lnaKsY2upmN4ENPskag3H1Nzew4nRdVh4hg1&#10;OQXNzbxmHwo8HnwY8nJPMMEn5U5htmS7kFuyzQ4ILHlePlYbh1PUb47/ACrlE/EIgsnt44nVzHyn&#10;zYxyjrv79qZW3xBv4IIoFm/hSRB3IP3m2I+mMfiK5uppXNcWxCwOljtbTVfTFL2erxTMGXW1iOum&#10;tr+PRdLXg/4fyXc62lmll4vlzCzOqsOuckhFz2x3FVz4k8H6bwzosl9aWqsyJiHUA3MYjnIDAHp9&#10;MH2qMtOPfszPbIsbQSt5nzuDjqSPz+VP/wB+zXU8OlrOJ7G9ZbZkkc80bMQBjrkHcYO29Y02BWic&#10;+1owLkcNOdrfNWYqDEKIjMSGDWxOhHHa1vA7rl/D15rDXktjeWkh+0DmwX8qkAgyFeuRuVPTsa6P&#10;oE+qTTmW4aLlYAidIxGsSovmyxOF2BJYbYqSn4Dt7pYp9Ahdb2OMRHyjnKj+n323B2JPbqfLvxe+&#10;LXEurXT8D8B2k0fD1k/h3d/GxH72lXGSObzLACNl6sRkkjArw2u73H6sxxtA5ngBzHU22G/Gw1WH&#10;WVDax/eOAzHcAbeHILrnHvH1nr13Fp+nz8+mWrP4LE/86QnzSkHt2XO+MnvVPe6gZjmQHtua4kvF&#10;vEVrIq3umTIq9crnP1Jqcs+K5pZVMy+FjpkHB+e+36VvQ0DaSIRR7BWqeZjGhjdF0O9KSpyHrnqK&#10;qHFURgNvHCUHMGVQxxvipCPWHZ415g2QCd+g9ar3G1yHntrhuRowcgHJx+HWrtH7MoXZdl5T/wBR&#10;jbfRbtJvRlX5wHjblKk5IIO4rLUdQX7V40Ui864bc7d9j6VXbS6jSd0gB5kJTIbIbB2O+/TrnfNa&#10;5797e8lgnnjRJo8O7qCuBuBuDjJ2z2rbDbOuvSGRiGrzOPgu+6FxHC2lROhPMqgEDtt3p6dchCM8&#10;snUZO+/0riXDHENzHBLac4WS3kEDpkFjnofkAPzqam1O+mXw4g7bEcwPasGsgLJSeeq8u7SUZoK9&#10;7eDvaHgfwbjyV7k+Ksug3HNaoGUYDKd1kA3ww9PftU9wn8XOGOP9XtuFbZZtO1yeOSSKKU88E4Rc&#10;sEcHIblyeRhkhTgmuIXGk3N9zfbrgrHy4wvlwPc1FwfEL4UfD2+gvbjjDS7XULKVZYnilE0scinI&#10;OFyc57VkVuD0+INvl/uDYj5X5jp8FyszyDmJA8V6m481+00XSxBp0SyTSp4UTHPKAdyxI2yNvxzX&#10;JGu2cFy5YHOSe5zTtvipwT8X+Hk13gfWILtrC4e21G3jyrWkrgMishAIVgGKNjDAEdVYCFeVlblX&#10;GAvU4r1fsLTto8IDbHOSc199NAPvZev9kIYHYYySI3ve58CRZZy3B5nbO6ADf67Ctq3Z5hk7e+9M&#10;UuI/Fw2CZk2DevpWBV3dWic8rbovuP8ABtXSd88brrTEDoVKRTOzjz4AzgEYyB3z+NPkmBX7xABz&#10;t61EQueUBzg55dq3JKyABtselWXOJjsqz4VOW10F5GLFVBySOo9xVps4jJ4c1u4naTHnLHf5Z6VQ&#10;4ZvUnftmrNw7qQjlSOd8KCDknpVSoc2aMA7jisfEKd2TM3guvcJ8F2vE8kdrxPpkVxbjy+Lgh1+R&#10;/wB9qvZ+HEvD8Qg0ie1nsGZQWb+HJEncsM4YAem/tUNwprkU9lZpp9zCsgYtKHB84xjqD1H+9dJ0&#10;24vynhz29lIQMcyzdvXBWuExGn72W8jdOmm35XiGO19a2UtLrM/1O3jrt5LTPaK+q6ToNnGGt7L/&#10;ANZcEnZQgxEv4nP0q0om2WBJO/Wo/TdO+wyTyySLJJO5ZnHp2H0FSRcnyrnNaJdmAy7Ly54Icb7r&#10;TPGWic8pPtWiBVeQJEOVAOZvc+lOZCxUxr322pYkSNOQADFLewTUvLyqCoxvWWc0dfpR3pqEfOii&#10;ihCKKKKEIooooQiiiihCKKKKEIooooQiiiihCKKKKEKMzS1hWQNWExLRRRSXQilBzSUA4pELKiii&#10;kQilFJSihCyopAaWhCKKKKEJQayrClB3oQsqKKKEIpQfWkooKFlRQKKahZClrEVlQlAWdeZv2vPh&#10;XBd28HxV0myDXloEtNSCJnxI84ilYDqRnlyf9NemB0rRqGnWWrWNxpmpWsdza3UbQzQyDKuhGCDU&#10;bhcWWvguKy4LXR1sO7TqOY4jzH5Xza0XiCWxnS1nZ2YtgdxjAx1Prt2+tdb4a1g3JgHiiMggsWPY&#10;e++2abfH34AX/BOq/vfh4NLoN8+Incktat1aNiOu2Sv9QBHUVSuEbjUbYhnVjFFI0aTvGVEmDgco&#10;PcjBz70tLViKQMedeXrgvpqnxOg7SUgmpXg3G3EHiCOY/i4Xa1EWpwokaDmkIKb4JIG/TrT63tv3&#10;bbeHp5USDP3zuMDJI7H/ADeqVpeqySQFkDeHGCSqkA474J6HGT+tWa31JYYRMomhjXnjw2H5k3Ax&#10;vtkYIxketdbhEDrl/wCVzlZRvZ/bOovt1Tq6ueeXxZgkiBuUmXmCttnzEAgb9u9Rdy4DB45C7qPM&#10;rqWKnbfA7YPXYH2p9LcJGTEl3MVLJ4WJTGNiSAuwJ6Yxsf0qGad76FWtr90B5lLPLz7EbjPr12OQ&#10;Mdq6IC55BFPH0sFAcR6qYea2iEmXjZscu6EbY2O43yD6VX73NlHFLcToqSIg5Qvfl6HIO/bY9M9c&#10;VP8AF0MFkksChoS0I82wLEklSCO/kbYjG6+tUviy5klsYVjLMxdiOVNyozjYbHqOmO+1VauMAFxO&#10;y6/DoxIxmQaFWC1v0mhEMUoGAq5GBynHUdB3HUd6sOh8SpoOtadqGoErFFLiU8u2MYIOcb46Y671&#10;zHQtV1O3vUtbaykZpLhRhhgcuQDudscv9qtVha6prd6thrVr9jtBd+Az+IvNhPMGbfB64GOv4VhY&#10;liUMVBJ318liDbrpbxKr45TMgppHSkBtueuu/wCFZfjx+0LY/BP4ZwXOnwTalrfF7fY9Bs7dsztG&#10;UHjTHYnEYGAe7OnU5NeR+JPiR8UeEdFg1/UfhJFZ2VyyxJHNfASDIBBKAZA3FXX48cPcf6t8TLf4&#10;naUPJoka2OjWPJ5bOyjJ5R/1yMWdz3LY6KKZcY/GSw454GPD2s2UnDXEljlrW7uLUOrScpBUMRgc&#10;wzudwcV5XhGG0sUZdI32nG5125DTTQb9brwCsnqo3ukg0BPIXtwuuO6n+0vfWF2+m63wLCsvlJ8H&#10;UObY7gHK4zirLwf8cfh9xPeR2FxazaTdyDAS6VeRj6CRdvxxXBNQ4dvftTvcaZqkt0X5udYy6vvs&#10;c75GKs3AfDElleTa1rOiXbsqMlpbrCTu3VmPQbdq1ZcOpctxp5qODEawvsfa8l6wt5bdOTlOVfBU&#10;5zt2plxRZAiynKycviY50bHLt6Vz34Xavqcmp3HDV6Lj7O0X2iz8aJgYWB80YJ7dwK67cWc2p6Ob&#10;eP8A58ZDoT0yKwwP00+UnzXeYFWiKojmJy308Li3y3VIkt1s794YsEFQwbG/Xetur20LqkIjLNJG&#10;3N3O1PtZ02S5aPUIIJEZBiQdwRWNho17q+o2S27kkuVDAZzvuCPXFa8Tg5tydl6pSkVsLJCfcFn/&#10;AJP1Tjhbho6ZaSardSeI1wMpzL91ad3+v6foumzajf3Ait4hk46seyj1J9KvmvaEttZpbBCAqhQM&#10;VyL4h8G6rr8um2Ng0C21s7TziZju/wDLt3xvWG+T9RN7Z0+y8qxDEJq6QzSHMdh4cFz34l23HPxA&#10;4Q1XV4bi4t9Mt1V1s7ZiGaIHJZiPvHH0rz3faQtnbWP2PT3SaTzzsxDK2TscAeX03r2roOkcUaPb&#10;SWaa1ZmKRSrRNbAqwI+78qrdp+y5pGt6k91capqFjbTS8z21rIgQA74UupK710FPV08DcrdAuHqs&#10;Oq53l7xcrlHwH1HjeX4lcOWHDN0qy6hOLO/iNumHtM8zrIQAWUAcwbqrAEe/q/W9OuLPUJrSKWCV&#10;LdiPERsq69M47EbZqe+EnwA4K4CEk+k6etrdXA8Oe8luWuLp487hXwAoPoAK6h8R+F9Eg+GRexs1&#10;SfTruCRbhzmTkkYI4z6HKHHqua0MOxlpqG04OjyB57Bd52Br6rA6sU0msUpAt/q46Bw8diPPgvP0&#10;lsWnQmZsqeYbdWA3/GnCoxYDmHMSXU9MNjt71le2s8To0c+f5mBXIOa1pzqOWQYKk4I6Guv7rJvc&#10;evNe8581lvDt4IbGeVgz/wCoj0x9DTmCVpYxI0ZUnfDDB+oporFYXBb7vmyTuB6/lW6CTIxnO5H1&#10;HatAHM0Ndqons1un8ZVsjkAHrTm2gcv/AAp2T32/Wo0OQwGQBncVIWrEYUYJPTeqVQwN3CqStIGi&#10;6p8ONOvp/FLcRywsyERqsak83brXZtLklktbR14mlkkQcsmbaMEsPTf6V5z4bv7mGRJPMOQjcHGK&#10;6NwvrV5dQK63bQediV5AW+91AxVD9E2rcSLDb8dV5d2kwyWeR0pcLf8AlH4JXofR76O5hEaP4jIo&#10;BLEczH1OPwp/mToICMd81zbgHU2j1htPJbluQS7sSSTjIJPY52AFdOglEvMo++hww/Q1kVFO6ilM&#10;J2sCPP8AdeJ43QGjnIG26wWQHbGD7is1VWzvmmNrr2h6hfS6bY6xZT3cRKtDHOrOpHUYB6jbI7Zp&#10;+qFdtwRUd1kSRSRG0jSPEWQfLQPWlIpKFGiiiihCKKKKEIooooQiiiihCKKKKEIooooQiiignFCE&#10;UGkJxSZoQoyl3pKKsJiyB96WsRS0xCWiiihCUGlBzWNKDQhLRRRQhFZA1jSihCyooFFCEUUUUXQl&#10;+lZVjQDtSXQsqKQGlpEIHWsqxrIdKE4BFZ1hWY6UJUq1lWK1lTShUj41xWEvw31UX0KzFTC9vGce&#10;acSAoN9vXr2zXknXJ5bspb38a28I/iCNHDM3oDjZR9a9F/tEa46Wmm8PW8qCRue+lRx5WABRAf8A&#10;5OfoK8watFq32pggs1JAPMJGYb+mwqCGnbVVoAGoC9k/pfTNc5znnXVw6bC4/g9NVNWGqwW0DKBy&#10;Kox026dPzqz2WrSMEtAIpfEUkQxvlgD0cEYyNs+o369ufaXoF1cyA3+oS7n/AJUA8Pm+u5q/6NZa&#10;bplv/wClto/DjRmcD7y4GSTkgnBHf1HWvR8Pjkjjs0Dhx+wuvS8Ujp2bau9cfXipT93Jdw/adSY8&#10;wG0Y6nJB85JPrjGe+9ap7xYkECOGACyRvyDw2GOjDofQj139qdPP4kEiiTnjdMJyscjPUgjp9f8A&#10;zDzNH9qWSGRpY5OXeJFcseUttkfQg43A74q/G0tNzqVhQtdITn4fBRfE+kyX0aSXNzcCIRqohRuX&#10;yjICtjqQcYHoBURc2NkNGsUEICFvL5jsDk9e/f8AKrBrUv22waJQrJMyqjLuDlwSR0I3Jztnbemx&#10;tlcQBmjIthkryHdie4+hIz3qOWNpJO5stumneyJocdj9v3TXReFb65urS8jghgELMJWduUkdM8hG&#10;Rj6VNS2Vva6hFHe8st2siuigeRWyoJGw3wDtvS8NTTCbDglZ3aPKAkcw779iAaujaXb6jFI80EaN&#10;AmUnzvEQP07EfWs6qw5lRTvhkcfa5c1z/aCqmex0Z5afFUnW7G2vUPNscda5dxR8P9C1BzJcWcMz&#10;Nk+ZAcfSupajBKrMg2K7ZByCPUGqvqEEh5hyb9ia8IMskDyw6EaHoVxv6djtwuQXfw90a2kMsFpG&#10;pXGMJ93A7Vg2nLZoIrdGbA22q/3lo7EqUOTWmLRNw0iYFP8A1TnD2ipBBGwaBVbQtCuJZ1u7peXw&#10;z5fWrjp1gokLBfK3tUlYaTFyjkXOfapSDTmjGQoAxUTnFya0e1YKOGhW184tmiGH22FXvhP4Y2Om&#10;QLqEVghcjAm5Rmozh6xkl1BOWEyEtsO1eheFLO9g05Q1nC6YAKtsPn6dKkhL3HIDopauslpYMrXa&#10;HcXtdcK4h4cdyyCPzCua8R8KvMSpDxk9HHSvYep8B294JbiduUAdUTA+lc64l+HTCzkmhiMoUAsS&#10;vTPQUSQOjWfT1kUh0K8tR6PqGnSETAso39c1atInAVV5SD7bVcLjhkiUxPDkenL0p9p3w+a4YSLy&#10;qvt1NVnSEiy2g5ttVp4eu2LoXDNynABat3xM4knm02DhmGRVjZlubtVxklf+Wh/Hmx/01Y5tM0Tg&#10;rSZNa1ZgFTaOI/eml/ljUd98Z9BkmuUX0k18Zbu5fnnuGMkrdix613fYfAnVk5xCcWYz3erv/wCd&#10;/Gy3uzdPHUVveuF8mvnw+G/jZV++j5oonCYAA2prKocHmBC7ZOPw/Opa9jLKE27gHPTao105y8YI&#10;w45SCTkfSvQqmEtcQAvVYJMzU3Vis3hsNsFcdiCetYQlonlgGcwkEH1XsfyIou43ktRJFhZFcEFh&#10;3B7/AErVdyYMV+FyjDlkA38v/Y/pUT43RAE+r/hWgMylPK53xg4xj0xmn9qy8wLllOcA4qMBI5c4&#10;yc436f51qQtR4rqi4UkjFQ1AGUqlMPZVk027W1YMoZ2G2CNicV0jgK0bDXDh1Odo8jmydzsNuvSq&#10;JY6UysnNuP52NdM4EubWwm5IwTJgcuNwPlWCzEmRgtj3PFcHj8w/Tu7vUq72GoDT3juJ42t5Vm5g&#10;HU85zsq+1WzjTQX484EudL0/U59Nu7uJHt7iN2TknU5UPgjmjJGGU7FSe9VoRJf3cIuecsxBCls8&#10;o7/LpV5t7gvaeHGFUrIEVBsBjf8AKqmKOjmjaTvx8OS8hxKQxyRzRaPab3XiIale8OX8lpLNJpuq&#10;6dcPbXkQco8NyjYyCOhIGMjr5TXefgh+0Mk5XhD4gakZZeflsdTduYsuCSs7E9R2bv3qk/tjcHix&#10;v9P490OJReXSG01KEYAulQDkf/rx5ffC9xXlq04/On30dzHL40SuMOf6l35WHZ13yP8Avjzulrpc&#10;HqZIL5mHn8j5ajwuOC60SUmPUQbXsu140P8Ak0jS4PjuOI31svq9aXdrf2sV9Y3UVzbTDmjmhcOj&#10;j1BGxrZXlf8AZP8AiDdcQ8US2tnqU02m3tnI81sZCy28y4IYJ0UHLbjua9UsMe4O4PrXdxvbLGyV&#10;h0cL+GpBHkQfHdeW9oMG/wCi1XcNfnaQHA9Dz6ixHzWNFFFPWEiikO1JmhCyzRSZpM0IWVFY5ozQ&#10;hZUVjmjJNCFlQaxHWjOaE4Jc0ZpKKEiKKKKEijKKBvRU10xFKD2pKKRCzorEVlQhFFFFCEoNLWNK&#10;DQhLRRRQhKDWWawpc9qELKikzS5pqcEUUUUJUoOKyrCsh0oSWS0q0lKtCVLWY6ViKyoQsh0pRknA&#10;6mkFNNc1D9z6Jf6qx5fsltJMCR/Mqkj88U3cpzGl7g0bleZ/jJqsl/xjf3hcFI7l7WIlscojAUAH&#10;puQdu+a5nqpkmVLlWyTkeVTzKe1Wvia2uLrTZWmKyyJ/EkB3LHOSfnkk/WqjLKZrRYkmWUMD5sbr&#10;7H3qnRuvUd4w66/Be5djqb9NOO61sNfC1uXE2PwUfDekyGGeQ+FurNjlK56EEYww61atKmbx5Hu3&#10;mkkJRyYpHcg9OdB1wRnJ3qrx27iRjzlt8EKCMYx6dPWrBoty00JiSJnm3ZW8MKwITPUHcZx7+1eo&#10;4Y/vImk8QvSa5rXR3arTZ28ySxIoaPxl2V1bmz7dux2zURrjqkF1GG5zJNEI84UxsTglu+Mb9Djl&#10;61JW95fpHDLLbqqhgrJGxc7cx7HrsNtwfbJFRuvRhuI7CzjLmOONr8jGBnIVe3cBzv0yferUhLQS&#10;Fg0wPf8Atcr/AA1/ZJeLCbSytI2MfhASyYYAqDnlOB13zufn3rOW45bFZlRQJpOZewCYOBjbG9Rc&#10;l5FKDgSL9tcKVAAKqEGeXmGGGcDAJ2+VOnvma0j3B5ETqQc42x0H+Hv1pAQBcq4YXANuOP1/f6KX&#10;0blVIEiUofEJIJ6MDv137fhnrV+0GN76OV5cYlyrYOMg7Y9um34VzjRZISAFkygACbkkHvvv0zV+&#10;4YnVJ0iO2WyQDjJ7H5etMmbkjNt91zuMsOVxbuq7LZqjy20qDmt3MR6AAjOAf7VG3elxMDhCPY1e&#10;pdN0ziuaS7t7loZJW3ZfMrgbBsfICox9BuP3j9ka6i8MRiSRlQ5G+MY7EkH6CuQxzsnS43MauB/d&#10;yke0LXBPPoeo35XXIDO15Yd77clRJ9GRfNyD6imMunBWHMowK7E/A2lPEsh1EFcbkJjP54qu8QcC&#10;SRwmfTbwzqN8KmcDsSOv61xkvY2vYP7Ja/oCQf8A1AD5pO/YPeKplnaoFOwwKdpbiUhEHtWtEu7S&#10;UxXUPKgOOcbqfkf96ldNVDKHCjlFc3NTTU7zFO0tcOBFipGkXuNlP8JcOrLICyuuGBPKcHrmu86B&#10;ZBrdAwLLsSM1zbhYxMgK8uRjA/tXVeHnVIxnoRtVugY0PuVh47O4ssOCeTQBWMeDykZxmoTWobdb&#10;Zg3KgHnZjgAfMnaqvx18feC+G5HsNIb9938Z5GW3cCBG6YaTfJ9lB+YrzvxV8S+KviBqTnUL5han&#10;HhWcBKwxg9ML/Mdty2Tn02rv8O7FV2Ke1L/aj/2cNfJuhPnYdVi0cMtw92nrkuicX8R8JwXTQR3s&#10;Mzg4YWg8Tf0yNh+NU/UPiPHpZVLDTcc55UM8mAuPUL/vUPbcOXR5JnkAyxyD0GR/vTPiThm4m0ue&#10;eIiSeIeIsYzuV7fUbfhXTUPYjsxTyBkzzK48S6wv4NsPiSutjqnNaAAojiviDU9bWXU9XvGuJFKm&#10;JeUBEXm3VF6Dpv3Oe9GnotzZF+vIeU49KbavYvdaCZLCQMLi3VozjJViuR1+h+hpvwJrVpf8OpdH&#10;IknVhNFjeKVW5XT6MDVvFJY8PpctPbIDYAC1ulht9123Z2qhBDIh7ZOo6LfdWioC4yQOgNRJh5Z5&#10;EAO+433996nJbgElTjcb+1R1z4a3KOu/Om+PWqdPX968Bx15r0ene4aFRU1svKxXYuwBOcdvX8ab&#10;+DFNYSQsgZGBBH1INSOS8UqnykHHTFNVXKHKjlPMp+fWllmj912y0mPNrFM9HuZZ9OhEzFpIHaCV&#10;j1JVsAn3I5T9atnDsUFxc4kXmwOYCqHpF1y67qFirnwnWN1BAGH8wO/uAv1FXnh+FlnBQjIOTWPX&#10;1DRTnKd/t+VWxH2YnWV6t5LcIY+XBPrU1pE0qOqiRUHQHpiqs4aXzKd/QGnNrem1lBJI6HrmuIdM&#10;GuuvP6gseS2+67Bod5dlQUnEgB5mZu9dB0C8N5bCU82YmwTj1HUfOuO6RxLJHZpyvzNjA5h0+dSt&#10;h8QF0vTrwSTArCPEdwQAxxsoHv069Ktz1He0znjguFxTCZZw4tbsVAftNajDq9qdGLc4jh5CucgO&#10;xzj54xXgrjvQLiw1GW8s7hkkkJ8SN/Mk2P6h3PvnNeruINbbXzcavesVhyxhyf8AmN3b5DoK4Jx9&#10;DHPI7kYTf6d65U5XX71t7q7QmOlhFNI27R9eYPD0Cut//ht3P2vj7innW8ikhsYwWD/wNyfLnG7d&#10;8Ht619EwqugDAHavIv7FHw91bgLgO9uNYs/sWpcT3H223glkTxJLdUHhkrjy8wG2SDlvpXq/Tb6K&#10;7gWSPsMEHYit6mcKVsdPyb9SSR5E2K8/7THvKq7dQ0AfU/UkeIW14GXdNx6d61E4p6DmsJIUk3Ox&#10;9RWq2S+65cs5JnRWUkTxncbetY1Le6jIsiiiihIiiiihCKKKKEIopKKEqWik96M0JEtIaTNJmhCj&#10;QayrClBqVMWVFFFCEUoJpKKELIGlrDNZZHrQhLRRRQhLzUoNY0UIWVFIDS0IRSg0lFIUoWeR60Vi&#10;DilBzSJyWlFJRQhZ0q0lKtCFkOtRPFHE1jwtpdxqd4y4giMpDHAwP96k5ZkgjaWToo/H2ri37ROq&#10;y2nwf431lmMn2HTBdNH/AEqJFywPYgdB3APrVOqqe5s1u5VukgEzxn93iuM/FP8AbL4mtLuW34Xl&#10;isrderOBlV/mYn5YGPU1Wvhfxr8T+JLC61Pi3iXUJLW9bnt7GSQhXUsG5mX02AA9yfSuA8HaVccY&#10;aydd1hOezjk54oWORM4OQW9VHYdzvXoXQJWBRfE5efdWI6Edv0rM/VSsZme7Xl+V6DTRxwRgRNAv&#10;sLD4nmeV/FWjU7tby2aIyeR4jt35u2R+RqmTsI8FOdXzvjfJ96ntRdQrTICGBxJH6H1H+b1Wrsp4&#10;/gtJlH8wIbpVygxCOKHI7fbqvScAxOkpqJrD721rak/vdSGiNHdSksSWBHNGBgkb75/w1b9OgS2K&#10;pypHyeYKpyxJO+QPTP3vc1TLeDwhzRQq2CSGYnp6b9atWjTI3K8chKhQ7cr4Hy+m3/eu/wCzuKsq&#10;osjG2I0Wk6rbiMHfxggaix4WU2YI4vC8QXJWSUFnY7lx0by5xnl68o7ZG+ap+t6yIeMdVjIUPYWk&#10;FshVNt42kIAJ2z4g+v5XV5QXWLkkMeeVcsWOe4J/vXG9fvRNxffTJIQNRy5Kg8rIrco698cvX06V&#10;uVUgjYJBwOvrxU2CU/6mV+fbL9x9gVYoZ5SIkSWR1ii5sHbBAOCMd8evtWq71NIYoVZpSG5Bn12X&#10;mG/sB17io2LUmNxcPIw5mRRuMYAXFR010rogBBVoyRjvgfn0rCNcS8tvzst1tN7ftK7aBfYnZlx4&#10;bNnK7kbmrLc8QPpdhe6iZGxZ2ks6k9yEOPzxXM9G1uK3s5p3OOSJiSdtwD1zv1rXxdxJNc6DNY2g&#10;y9z9nttt9mkUsPqFI+tVY8aeycNk90Ln8UhZmJtcLoPDPGy6NpYV7gg21ugZmPUqo5vz/Wnmhcfr&#10;I8k0suZrhzI/mGd+2+NgNhXn2/1i/SJEkRk8VlWQnIGMgnr8jWy24kNqxyGLMObnXP69q6KlrInR&#10;HTMTxXntXUA1TnkW5XHBenDxXLcpyfaH83VV38o2x+NTFprYhiXPNj7xxsSPTPudvoa80afx/ewO&#10;EimHKNgC+ck1bNP+JVu4EVw/IANjy8wIG2/51rxU0NVHdunRZNSe90XedOa01Dltp7eGbPVZEG+d&#10;8Zqt8Q6emh6pNBbw+HA+JI1AJ5QRnGe/pUXwvxpp/jxSc3iICoDA7Aenv8utO+IeLLLVb6Z4WUMF&#10;CKcdCO9ZFZhMFZMaapZmYR5jqOI8VA+N0IzsUtwzr/hSKsj4zv12xUFxz8WtR4kt30PQrx4NGTKT&#10;SRMQ96e+4/8Ab9B/N1O2BXMPiLxRq2g6Ips1UR39zHZzEk/w0kJBwfcgKfZjUVw5cXawKZDJysAT&#10;jIHT8vTFY2FdkYOzNRJW1DhJY/2xyG+Y8M19BwFi7cizKioZUhoAseP7K6Q6T9uAVk5VTGAB39/r&#10;TO1T9xapy3EicysSB150YZH4EH86WLXjFGBzBNsEdKjNW4njmyi8rS/+22N8+nrWvN2pf3b2Sx3a&#10;4W3/AGToaMe8CrXd8WQovMknNgbjpy/+Khbjj228V4Gbmz5lIz+v+dqhrfStd1cieW2FrA3R7kiP&#10;I9gdz+FLcaDoVsANQ1a4uCTgrBCOUH/qcj8QK5Gq7RYbFtoeV7q6xjRpv81F/wDFSRXNxa2/P4WD&#10;PChGPKSeZB8mzt25hWnhp7CPWruCzGLbWR9phHURXQHnX251APzU+tWuy4b4XneOY2U8jJuDLPnt&#10;j+UAbjtVhs+HOHkTkj05EBIbKOylSOhB7HpXMV3aeKozNZexV+BklNI2eG4cPD8rnz3Lq8Yc4JYw&#10;t/1f5j8aazXJ8ReZxzI2MdMg7fqK6JxBwpw5MskgvZIrmZQREoDszjcN2wfeqpecGaozJqVnEbiM&#10;kK/hjJ+fKfetrC3VNXCJ42Et52K9ewzFoqyFskgyE8/seKhFmYyTptkosi/hj/am1lepcQhl3U+c&#10;E/586dXmkarZXCK1nMrx86kNEQOUjmXfHqMVBWXPaahNpzqoS4BmsmJ++cnniJ7NucDvuPSpqmaQ&#10;P1utnvmf47KPdzDq+oyRYDxiOUb7d6v/AAzqHjQxX65VXHM3Ntj1/OqJ9mEuoXk0bgeJEiBXBDZB&#10;JKkfykZ71I6Nra2mlR2ksjrIjFCD1DZ2Hy7Z9qzpZXd2WOO6q1D80Za47rqcFwJZd2yoGSR/esbm&#10;6Ck5wV6A1SrDilba3UFzzMMnAOQf8/vUXqnFV7cv4VpaSsxOxI5Bj5msCeCRpuBpzXD1mGTxyF7R&#10;7PPVdHXjS3sIDDLchI13PvVW1DjabiSZo4ZGi0aN8s3Ny/aGAxyj/T1yfpVEvzKR4msXS8h38CIn&#10;DegJ6n5DFS+nac13Gt1rObOxQDw7ceVpB2z6D2qN1Q9kRiGxVKqrWwxd2xt78fx+VP3Gtya1GWiU&#10;rYwDl5yMBiOir7Duae/DD4Zpx9xVJqmsO0ei6HLHc3QMPOLh+bmEJzsAQNyfYd6y4T4a1f4jatBo&#10;+kWc1vpUbcl1eJHiK3QDOM9OY7ADOd816U4ZfTfh7qqcKRcO2mn2zEHxGXnhvMriRjKScgk756dx&#10;is/vI6e00vE6ePM9B81xFdViAER+9yHAevVlJWzzmGPifSbSOFbMut3ZwnYW3OTHMg7gDZ8AEEA4&#10;2roOmat9ug/fmkgSOV57iEdZMDdlA/mG2V77EdRmiS2snAepR6lYySy6FcTELJjnaydsfw5B3Ug4&#10;B/mAHcAl9axzaFPLxHwo7S6bIRNd2CNzfZcj/mRnGTGfYZXcdMgQyVozkgW4kcWn/ZvMc/PqFzVY&#10;WT6sGh2/B+38X6nZahBewia2kSQY35TmnSuGHMDkVT7LUbfVFTVNAnBnYBpbdcKJs9SOyv8Ak35i&#10;d06+W6UyKeSTmIdGBB5umCD0P+H1rWpMQz2aflsfD7j7WvgSwZdR69c1K7EYPQ03lturR/hW1XDZ&#10;x1GxHcVlzAb7Y9a12T8VULeBTDODgjFGRTySFJRk7H1ptLbvHvjK+oq214conNIWGRSZFJRT01ZZ&#10;pM1qllCDrTcXi8+C1Nc8MFynNbdSKR81bhbDG9abSUOKeA1W7/MdFJkstJtV7GtMlu6dN6fUnXrU&#10;oeUhaCo2inVxB/OtNCalBvsoiLKNoooqZRpQaXNY0oNCFlRSA0tCEUUUUISg0tY0ZoQs6KTOaWhC&#10;KUGkopClWVFYg1kDSJQilBpKKEqzopAaWhCyrIEAEk4A3JrHOBk7Co2+vg+Y1YLCv32/q9qillbC&#10;3M5SRxmQ2C2TwXeqvy2qkwp0JOFJ9T3rhX7YHE/CPD3wp1H4fzXBu9e4uQWcUEMgIiRJEaSWQdVU&#10;AY/1E49cdD451nU2+GfE93wtbS3Gr6TatqcFskgi8XwssELjpzBDt1IGO9eBLD998Z6tPxNxFetf&#10;X96wkeVxgAHcBR/KozsPf1rnJatslpm634+HBdJh1B3rrONg3h8wnXCulixgijjTAVsdMY9q6Bp6&#10;iRDEH5CcchHZuxplpeir4QSVfKw5TjvUh9hlsZhDcb84zE+NpBj9R3FUDLmXWRxgblatRvZXkFnM&#10;yW2pQrhA58kyf/zL7jdTVP1ziWOORIJY5LW5QeZHxuO5B6N8x+VW7WYbHVLZbbUuYLGcxyqcPG3q&#10;D2/vVH4m4e1I6fJbapZvq+njeO7tATLD7sg8yn3GRUrMrwAfX5WrG1vdgO9ef2PkpDSOL4rjwrJZ&#10;2LAYbl2I/GrBDxIdPgVROvK03homMMoO+fr0rjFnZ3Fo6tp2tQzcrdJXKP7ZB71NSXuvyRB2ghke&#10;M8yN4v3T7bYP1rewurOHuzRk66LqcJrKegAjLXFp3/IXfdG4lguC58bAWHm3GMkDIHz6VxWbWsah&#10;pnnz40U6uDuSwKnr/wDLao2Hji90oc93DcW7O+7SKSJOx8w2HTONqj7YR32rQeHORb2JedZSuc8w&#10;zt69xXSVONfqGtyHx+S6JlbBSOL6Q3DrX8v5VuTWI0vSgYMZA0ZGT1C5G3yJpra3UpiVH8wik5d+&#10;6Nkqfwq28E/BD4h/Eq7t9Y4Z4aYaa8yO99cSCGBSqkHDN98b4PIGxivTfAH7JHBXDsEVzxjeSa9e&#10;qq88SAwWowDtgeZxknckZ9BUAqRfMsTFe3eHYVrK/M7/AFbYu8+A8yOl15t+GHws4s+JUlxouh8p&#10;jPMLq5mDLFAAf5nAO7AbAAkk+mavj/CHSdAu5bDW1ae6hlycEqquo2I9R17d67px1xEeGbCbSuGj&#10;DpdnaLiKOyhVEQ+yqMVzYcb2/HaNFfeHHrNimJD0+0x9nHuPSsCoxMVheyAkFht487LzyTtnXV9S&#10;10nsQnYA6g8CT9ttuOqqlxpGnWcBjGmwFRueZA5Puc9arWpQaSjq8mh2DBAcZtUP54q9XQyCGXmI&#10;qr6qiEPgFcE9RWO2R7nXa4/ErrKOKlxB39xuYn4rmXEZ0cqxttCsopMnBEfKffHKQaZw8Oi7ijls&#10;L94mC/8ALl8yn5Htn3qa1bTrea5M5ZcrvWUZmsLcm1ijlblyqPsCewzWlFjlfhzwIJj4HUfO/wAr&#10;Kn2goaOinEdOLaXtyUfaf8SaA3O9o/h4AZoj4gwDntvipPS+MCt2jE4b+bI7+hB3qI0f4s2Avn0X&#10;izhXUtJuVJ5ZYmE8Mg9VOx+mKsklrwlraeJaXcc0indSpWUEdiNjXYYZ/UWeEhuIRXbzb+D+fJc7&#10;+nMg9lR/xNv01DgPUlhCvLDGt3EF6+JEwkAHz5cVu0mW6v7C3vLaAiKSNZFLAKqqRnJJ9q1HSrKK&#10;UeC878mwSXcA9s56itkenmUpDcao/hxjCqwJ5B/pHSo+0/bGnqsraC7t73BAHIWOtx8ER4a8m+ym&#10;9E0W11W5EMt68m+H8FPKB/1Hr9BV4m4c4b4figl0/T8zsDmaU87j1xnp9KiuGr/TNEgCx2Ms6pkm&#10;VsLk0613jqxv7ZbW106Z5XDKkkTAhDj+roDXnU1bWVbvacfAK8aTLYWv5/ZNbqOeY84U5PcdaofG&#10;M5SKe2tpo/FiU84yCyn3HaseJNS+IWvo2maXepoWmgeHJcQDnuZvUCQ/dz6gZqG0vg1dD0/7PBE5&#10;Mm7vIxZ2J6lidyTVJ8RZ726iLiDlCsvB1xP+6YXlcswUde9P9Y1vVLYxwWzCMSbFuuKz0Sw8O1WK&#10;IBWC437Vql4e1WS4EcRkunc9AvQf2rVwKGnlqgZy2w4H19V2vZiGkkOeoLTbgfry0TjRIJrtzLNI&#10;zE7liM5q+cP6VqGt+HY29u/IrY8QHZQOhzW/g3gUW6LLqhDYxyxDoNt8kV2Lg/QUmKxQQrHCgy3K&#10;uMCu+q+2EVMRSYaA9219mjw528gq/aLtPBT5u51tseA/KsPw+4ai0izQjzco3Y/zt3NTercE8G69&#10;D9n1vhPRr+MdFubGJwD6jI2p/prraWRM0fhorYXI6ipAKkmHxsR8q52OuZI853XedSefXw5Lwysr&#10;KmeoNTmIJ4g2XKuLvgX8Fn0W+1LUuDLazis7eW5kmsZHt3REQsx8px0XuDXzlh430+aR7t+GL2KA&#10;uxjuIpDOFGSQMdcgdSM19TfiTFG3w64pALqf3Lfbp1/5D9M18mrvg17mVri7s9UIfdXhGcjPVc9B&#10;STsbMPY9fP8AK9I7CvnqqWZ0sji7MALuJsLHbXjfXfYaK52Wu6feRLJZTo6tuGBIP4EZ/KnQmt2+&#10;++euyvj8643rHDuqaTL49nrmsWTxgkC6s3dWx64J2o4X4+1K+1O00C+0pZ768lSC3azBlS4kJ2XH&#10;3kbrsdvesiamqGmwJN/H72v5LYrqippHhkjyQdt/Lf7Lsf2vTrJ+eGGBZe0jku4+WckfSp7gvg3V&#10;eO9QfxtQbStPiGZtRuoyT6lY0J+9ju2ANutb+HfhVxhJq1vb30dhBp0rkfaIZFV3UZyApHMMEYJx&#10;j0NdpW4bhu2jtYtCiSxhHlNsiyxgHqXQeY775waZPE7D2F9ZodQGm+p2ubbAH42VWqqZadhMhs43&#10;AHHkfIH42KeWenJo+iW2g8I3aW9lZY8GKRcxXLbFnkYfzsRudxVj0nia31KA8L8W2DkqQ3gluWWI&#10;9BJC/U47EH//AJquxDTb2A6hoM0FpKwPPGrZtZj/ANI+43yHzBp3HcWmrQDTNbgeKaAeIrq38e39&#10;HjYfeX5ZB7g9uTnqJah3eHjw4HwXHyAvF3D835q32mq6hwndR6ffTre6NfDkguJFBjmQ5Hgy7dcd&#10;Nvl3WpO1s7nhV49d4blmudIQhpIObnmsMg9TvzR+++2M9OYVfS9Rk0h/3JxEqXdrdqVWU7290uOh&#10;68kmP02zjaatLy74PCajpc813pHPtISGktT/AESHuvbJ9s/1U2N9yCSbDjxafx66im9pOg4/A/v6&#10;6Kz28CXjR8QcGPFHNL5p7DmAiuu58POySdcqfK3Uf1VZtK1G21dvELNb3ykoyyKVc46o467f/Ie4&#10;3NQi0qO4P7/4FeGCeZTJc6YrYjn7lov6T35dhvkYO5sOk3ulcSj7WJGttSgUxu7bPldisg25sHvs&#10;R7d9SAGN9rC51t/i7q08HfDy3NKZuZt+XxHQ8x1/gWm0nZyYp18OdNyD6dj7j3/TpTrmySo8rjse&#10;hqHt7zxHFjqcZguIcMr83Uf1K3cHb+4p4bnwWEV90Y+SQZwT7Hsfb8M1vQVAy6nTmdNeTuR68eWw&#10;Wa+I329dE+Rs7EYPcVlnNaBJygeIeZe0np8/StuTncfUVpxS8PXrrsq5Cwkto33A5T7U0mieAEtu&#10;OxFSNIyq6lWGQdiKuB5CjLQVVNRvBGDvUXFds0mSad8UWF1ZHxQC0DNgOO3sahIpMY3rKrqkiTIr&#10;UMfs3Vv0+7G29TUUgcdapdnd8uN6nbS+GBvUcUwQ5inQc0tNoZ1cDet4atCOUEKAiyUjIxUfcJyv&#10;UhkUzvOtWI3XcmOFwoUGlrGlB96uKslooBzRQhLS59axooQsgaWsKXNCFlRSZpaEIpQaSihKshS1&#10;hmsgaalS0UUUJVkN6KxBrKhCVaV3VBljitbSKnfemdxKShkZtjnHqflVSeqbFoN1NFEZCkurzxPJ&#10;zlVG5we1VzXNRWJBbojMzYyib8xPRfmTTu+vfDUjoe2+wGM5+XvVYu5mAe/mkCjBaJiCOUEbuR2y&#10;NgPQ57iuRxfEnSNMbTvx6cT64rbpKcNN7afVYxa1LpGow20Cw3Qm5o54nx4cxYYkL5z5AuRuOgHr&#10;XGviT8K9M4M4nbUeFNPkThrU40uLJkHNDE7Z54Q38oUjIVuzADpXRdRl+yWsjTYjuL2Pzq//ALUP&#10;XHzbq3psPSl0fiq90K2WC7cXVpqRCvYXQ50MB2ZnB7kdKyqKpyt7iQGx2/4gcfPiteJzoZO9ZrwP&#10;X+OHnzXJ7TT2jRSsQYDptTyKyguImt7yIOjH7vQqfUHsa6TqfBemXelrxJwZFcyWBc+PZSDnltxk&#10;4cd2jOMAkZ6Zz2r0vDeo3CJJb2jnfry4z771dILbEG4Ox4FbkMjKgXGnA33B6qgazw3PaIZCDcWx&#10;H/NVfMgx/OB+o29QKp8ttqGnTNJaXHMmeZSD/foa7pBw1q8ACyxoisc+Zs4+gqE1XgNJ3Z4RHBI3&#10;9JwrH1KnanxSgHVaVHIWG24XGLyZL+Q/vPS7WfbdigDH61FXlhpCofs9u9vg7hJMVcOL+H7vRppI&#10;JFikYAE+E2c5Gf0rkvFXFMOhp4Yd5biRxHFbJF/GeQ9EQDck/KtWJ2a2VXZayCnFwE6vpLCHP2y8&#10;iEUR52aYBVA9zntXqz9nD9m3grVOHdN+JPExj1VdSX7RaaegK2wUEhWmB3kbb7uy7b81eY/hh8AO&#10;LPiBr1rqPG8LI0jeJbaSrAhfTn7M35Df0zX0j4D4Zg4N4R0zhuAcq2cWCo6KzHmZR7AkgVvxUxhA&#10;c/c8FzfajEaikpGgPLHvOjb65LG5PEXNuu91PxJFDEkMMaRxxqEREUKqqNgABsB7CiYFonVD5iCB&#10;RkU1uL9YQeVS2KsBpdsvMLrkXGXDk3hyqwkjkkyGbrk15/4q4S1TSr97lleB+kcsR3x61614p1zT&#10;bizMNxEyODkMR0+tc94j0e11y1S6gQSOxCjB2265rhKyglwOcztOaJ3xHrhzXQ0tV3zAy2oXC9A4&#10;turc/uviKVX5do7odx6N/vUzfQi6TySAowyCN80w42+G15a3bygqvig4jUeV/bNUu04i1HhZDHLF&#10;I9pGcGJ8ll+VQmWObWJdJR17orCRSWs6DISfC6d8962aNYW8sZtZlHN3XrUhpnFOk8QWvjWcyOdw&#10;VOzKfQiso4VScTQKAQc5HQ0wvcDruth0gqBmJv1THUOEtPvgI72BZFU5STl8ymmGqcEWN1YmG8jL&#10;yKCYrhGwc+hq5xOZY8Ou561h4gtgUZAydwasx1BboUU87oHX4Llr6DrmmOiafxLepGADySkSgY7e&#10;YE4p/Z3XELRvDIdODFseILU5x7DOM1br2HQ5sq6TQt6qaYBOGYCOa+l5/Y9an/UNK0xWQHUj5LCx&#10;4OtpJotU1K8m1CRj5llc8i/JBhR19Kup0+1a1VJIglvGAQgGAcdh6CoTTtX0qHEdpA8rdmO+/wCl&#10;SYu57pwsw8uMhR0+tRvqnAWaoKitEgyxhaGtEv5AI41SNfujGBSXuih4SqJkmp6wgikILABVH51n&#10;NAjv4UZ39KoveVRjAe8Amyq2k6HPBITJI5I96uuj2iQgO43P40yaxWMBWcgZ7HFW/g3hG+12VRCv&#10;JGP53PX2Gepqm54B0OpUr5hCCXaNHFSmi2z3EiqiFsnG3rXYdC0z7DHEqRrCpUHlc5Yn1NMtA4T0&#10;/SYozInLyYLgnOTViMUUj80bHxZBjm64WtOnMkAD47Fx4dPrf4LjMVxBtU7IzZNJLaW+1fm8Rvs8&#10;IGRny81TKqBhfQVqtrdbeMIo37n1Nb8Hmz2xW3hlAKZpkcPbebu8+HgFgzS57AbBR3EekLr/AA/q&#10;WhtIYxqNnNalx2DoVz+dfPfW/h3caHeTabq+lpHcwTvFMXLAMynBxggY+RzX0aqC4m4H4T4xhWHi&#10;TQra9CMGV2XldSDkYdcMB7Zro6aVkLvbFweWhXV9ku1f/wAOSPZKzPG+17e8LX1G299RccOS+eb/&#10;AAxuLxeWzs7ksTy8yGaLt1OJMfl2pPh98DY9D40/4x1K2DXFvBPBaRrJmbxGA525wB/LzAZyQScG&#10;veMnwb4LaRXjt7uML0CXTDAxWVz8HuC51YxWk8MpPMJFlJIb1wcj5+tQSyvc7NG0A88xJ+gWzWdu&#10;6askEhgIIIIJdxC85RXEGHubm0ni5U8Cz+zkr4SdeXJ+Zye9RwfUoZR9mvZZCc8sdyOYkfPY/hV/&#10;4u4Nl03Up7CSXMsB8gaPysD0bHXBHcH26iqz+7VMXLEo5PviPO6/60PXHr39a89xqeeWc94PXzVC&#10;WpfWP755325W6etTcnVR1sIrm65FT7HeyJzdAVmA6kdnA7g4YD8alD4eoEWWpI8N3AC8Msf31xgF&#10;4m/mX1U7juCMGm/2eCXMNxu4IkidGw2R0ZT/ACsN/wDMinUNzHecun6kS8xIaKWPyGRh/MhH3ZBj&#10;dfw2JFYjmub7TdW+vgfqmEW2Ty01KcAaLr8cUsUw8udorgA5Dxn+Vx3GfcHvU9puoXfCqmV5mu9J&#10;kYReOTnk/wBEw6dyOb9D1q5woFjqiRyRTt/BmUcqyN2BI+5IN+mAcbb7B3a31/omRPc/abGQiNp+&#10;XdR0KTL06bc3Q9/exHIL5tiOP2PTqonNDtFcYY7zRZH13hCGS4subxJ7BZCZIR6xY+8vfA3HbutW&#10;ixn0/jPGraLdpZ6sgVvGUYWc74WUDocjZx8v9Nc8sYb7SkF7w27yWaZkksubM1uP6o+7pj+Xrjpk&#10;eWrZptvFr8MOvcMahb22pFfPFkeBeHuCOqOdxzbg9we12Cf2u6I/7fu0+vsqkgG99ef2Pr8q3adr&#10;X2ovonENs9ne25AzsDGxGzIemD/8T026VJR3N9p8/wBm1RBcWcx5UmG6ke47H27dvSoDTdb07imM&#10;6XrtrLZanZHlAdeWeJsjp/UPbcN2z2lbO/n0xRputpHPa3C8sc6r/DmGOmOoP+k7jtkVsRuLWiQO&#10;04O+zx8r/TZUpIyLjL5fdp9fdWBHe1QSxs89sR28zL/uPz+db7coQJbRw8bH7obKj1x6fKolEuNM&#10;AudOL3Vm3maMHmkjH+n+odfce9SVk1rMn222ZV8X73J91j7j1rTgku4NOhHDl1aeI6fws+Rumbf1&#10;xHP11T4HNLWAJ9aXJrVEiqWQ6JIpSRQysMEEZBqrazwh1uNI23y0JOP/AIn+xq1ZpaJYY6huV4Tm&#10;Pcw3C5gryROY3VlZTggjBFSVpcsMb1a9W0Oz1ZeaReSZRhZV6j2PqKq9zpd3pkoS4QcpPldfut/n&#10;pWQ+jkgdzHNWhK1/ipuyuSQN6lopeYCqzazcuN6lYLoDG9WYiQFC4KWyKZ3TZpPtWRjNaZH5jWlT&#10;gnVQP0UdRSZozWgqiXNLmkooQss0VjS5oQlopM+1LmhKilzvmkooQsgRS1jSg0hSgJaKKKRKsgaW&#10;sKyBzQhLWDSAnlDYA6+9YTy8i8q7sdhWcSxW8fiM2XP5VmVtZ3f9th14qxFFf2itdwViRnlwAB0P&#10;b51DXl4XLOQcZ8uWA/8AFZ6jeeIrHIKLluY7Dbv6bdz2qCvXcKbiWTljwGwx5Rj+pvbuB8j6CuXq&#10;a4C4B9evj81qQxaLC/uoyhluGBUqGWNv5gN+Zs9FHXB67E7bVDXMxbF7d5YA80MR/wDcJO0jj+kZ&#10;yAep3OMDG275trm7/mOY4nGeb0eQemei/jv0hJHOoK1xes72pY4xs1yw/lHonYt0I2G2c4Esocbn&#10;jsOfU8hyHo6cbLD18lCa1rFnGx1DUJAyDJhGf+c++5/0A/iR6Yqr/vIX8j3s87zxs3nXmGXbH3QO&#10;yjv9R61Ka1YQ6heT38jSmKIcj+GfKzD7sUY+m57fPpGaPw6zzTXcvLBHnmlc/dhz/Io/q6bdup3w&#10;K3IjRU9Nnc4knf8A5HkOg9cVoxhgGqmOGeLNb0bUZNZS8+zQoFWd1XAIA2VR6noB0AOTvXTNC4i0&#10;bjwCWzibS9Xmj8WSykX+G+O4fopbsPUGuVSJ9obw1ghSOLCKD5liHXmPq5O+OvrWq7Z52jt7ZphD&#10;HIJHHNgySdOZyNzjsNgKpHERnygXHHkOg69UxwAOZmh5/np6C7BdaJrChEbSLtmlB5Qsecj6dOtM&#10;W4D4hvyGOmTQRkkMXZUP0BOfyqlWPFfFWnCSG01u5C3K8ojD5AI9O/6CtV1r3E+sTxtLrV3IbfeK&#10;QSlUTOcnA6+2dtunerUUtO4hxB8Lj8Jwr6qMWYQOtj+VdJfhtwbpmjau/EunWlw8ivBPNDMz3LJI&#10;pDhWUgqwA5gq42HcVTeBPgV8F+F9Xi1bQtLvOIdbEZYanq0vi+FGygAKSoERPU8i5PTNbNK0q7v7&#10;uK1RpbiRpQ6c7czc4GA2/fBO/XH4V1Oz0C30izFrAAZdmlfuzf7V1WDPfUO9jRreNhp0BWXVYnNT&#10;NuXkuO3Tr09eU7odjoOkgTw+A0oUKCkYAjGN+Xvvk7k/hU/FcQzjMUit9a5pNLPaS7McZrbb63PA&#10;/PHJykdN66f9D3g9k3PVcvPUSSv7yY3J4rod5OIYWbO9V46pGZTE7Yb371EWmsXV54j3EpPmwBWq&#10;/wDMviY3HQ05tJ3Wjt1EHXOifatZQ6jCyMoPMKqNjbSaP9q09wxQnxI/b1qe03UnDeHcHIOwNO9S&#10;sI5wJ1UErvWViuHiqhMZ34K3TzGJwPBcx4i1WcTx28doGU7nxlBB+VVHWuBoOILdrtVRmJ/iBfK0&#10;Z9vaug8RaFGvNrFtbYuIPMI2bySAe1JoWvabqqyWsMkJniVZZQi8o/6R64rxd7XwVBbK4g+vBdWx&#10;4ewFoXkH4k8CcS8GalLrehiVrdMYnQ8rYPZ0GxHvTbhP4221rOun8UWv2ViQokB5kJ9/SvYOtaDa&#10;zRS88HiiVDhGCnKew+tcO+JHwE4V1eN7v7IlndOuBLEeXm27qa24sTgdpU780RyTw/8A0DpyTrTd&#10;WsL6ETWl4kkb+ZSDnrUhOyPCXkGQBnIGa4Np3w/+K/w81HxOH5U1bTpHy9sZMqB/pB3U1cbD4x6P&#10;p12ukcX2d1od2+3h3sZRWP8ApboRV28LzeF2YdFpU1f3otKMruvrVWXVLzSrC2a9vbyOKIDJLtiq&#10;He/FjgO1lCRpdTkHDNHBt+JqT400rSeKjDdW9wlxZlc4ikBUe/vVSsfhtZXkh+xgyAZAHYfMmunw&#10;2hwl0fe1chvy0FvNcrjOM43FN3NFE23M3N/AaafFTk/xr0e3VF0PRJrmRgD5zyDHrXR+B+Lo+KLJ&#10;G+xNBcsMunUAexqn6F8K9Jt0U3CxBu6g5rpfDmlaXw/EAgjQsMZLAZ9qixSqwKGLJTA5hxJunYMz&#10;tHPN3lY5oaeAFrded/NT1pZlISG5gx3ArKSCOzQ3E8uGxvk4ApVv7uZlTS9Lub2WRxEvLGVjDHpl&#10;jt+Ga6Twj8Ff3jfw6lxu7X4TzfYoyUtUPv3f9K4l1eKqXuYNXdOHiutlkhoWZ5TdUDhfh3WOK7iG&#10;7sLRzpzSFHvZBiPbqIx1c/LavS3DmkWuk6fbWVraHlhTaR1xv7U4t7W00428CRxokI8OJY0AVB6A&#10;DpT2O6R5WSNWKgfex5c+mavUFGIpS+V+t7Wtrz6+uK5rEcSlrgBaw+SxuXighYsmSegAySa16Rbz&#10;pH41yCJJDnB6gdhTlYh4niSEE4226VuXuSc1uwUIdUNmdpbYD6lZJkszKOKyyM9aWkIB7Utb7b8V&#10;XRRRRTkIoorEsDkDtsaEKA4v4PseLLQLI3gXcIPgzhckf6WHdfb/AA8M4m4f1Ph25exvo5Ef7wkU&#10;ZBHZl9c9Pfod69JjaoXiPhvT+J7CWyvlwxJ8CQDzRsB1Ht6jvWdXYbHWi595aVDiDqYhj9WfReZp&#10;EE0blov4mOinC/8AUD/mOhqOkyjtBcx+V8EEeXJ7EHs2e/XNWziXQbvhrUnsdQjKSAsUcDKuOzAn&#10;1/P9IW6toryAgDGQcHGQPp6dq4ippJKRxBGnX163HXq7XYHj3TsUlm/jqum32Jlul/hs6+S4xvyt&#10;2WQY+vUe0jp1rc6Skb3Ury2k38NJX8wXr/Clz65wG79Dv1hra5ity+n6jGzqwBOdiD2IPqOzf36y&#10;VvrDwI0Fy63KSjwiWAxMvTlcdObA+v6ZTg9jvZ0HP7H8qs4FWK1iOjD946TFJLZxjz243kttuqHq&#10;U9t8D1HSXgtPHY67wkYUupwZJ7ZmXwrkYySuRhX/ACPf1qpR6m2lwi7sZZTaA5Z2BZrU+jDry+/b&#10;v605hmlguV1HQYyWdvEnskbCuO7xe/fA2PbB6pGQ02N9PiOo9fhRZL+vqr5BquhcaRJa6gJrDUYl&#10;KJPgC4tmznldT95Mjpv0yPWn2la1faRMvDXE0P2xZMmOdt47iP8AqBPUj/5D32NVRJ7biaKPVLK7&#10;itdSjXlinBA8QD+SQbEEEdeo7egf6bxDFcRy8P8AEdhIXVvMpGWXbrGR0OdwwODk/Kt6lrXE93mG&#10;Y7E+67oevrUaJuS7DFbTlyPMH7K+WlvdaPN4tnM91p0pGAPNLBn1x95em/UCp2NYd5oECmQ8zcox&#10;zH1I9fzqmaLe3WmQ+G979ptpGJifkKui+jrvkjocf+bHbagsjcska5GCCH5gfke9alJI2L2LEdDr&#10;bwPLl8tNBi1Ebg7X+fFSyuOgO/vWauD1potwrecPkYwPetqy78rDDHcbdRWs2bqqRanHvWWfWtSM&#10;D3zjfrWfbNW2SXF1GQs6wmhiuIzFNGHRuoNKDWVWA6+hTVV9W0e6sAbiyRp4c7ooy6j+4/Oomz1X&#10;7Q3Kp9qv1QmpcMWlzOb6zAguDuwUYWT5j196i/TtzXGyk7w2WiByVBNb/nWpIXtx4cilWHUGs60G&#10;tDRYKq5xJTGjJooqVR2S5pc1jRmhLZZ0ViDS/OhFktAOKKSkN0qyzS1jRmkQsqWsQaWhCyB7UtYU&#10;oO9CFlWuSXl8qnfvRLKFU8p3pm78qnf51m1taIRkadVYhizalEs4R92GFGa13F2Zoh4krJF1A6M4&#10;9z2H5n2qN1CcLySMVxnBB779x/bucUfalj5muTh1HMEbdYv9T+re3auOqKzO8i/rr+OPgtNsegWu&#10;7kiBEtwoVAMqkgwoA6O47ey/U1F3kixDx7jlaRmDwQv0znPiP/Yf36PLhWZluLocxJDRQud2YfzN&#10;8uoH96hb0RFXvL93aJzgebzXDf0gdl9T/asaZ5cbW3269T9v4VyNoUfMRdo93qEjvbM2DynDXJ/p&#10;U9l9T9Btmou48fUpHleRoLWJuR3jOMY6QxbdfU9vn03zvLqNw7XLckcQHiMp3Qdo4/c+vb8MYOGv&#10;JjCkiQQ2qgMUxy26f0r6uR/v86pGuvH59PBWxp62UPcxNfM6x8lva2+EYxnaIf8A6cfq57ntmmbu&#10;1w32aFfCtbYlQUx/Cb+lAfvvvu3b3NS1xEZmaztybW3tx5yh3jVvT/8AyN69s5NNZIVmC20cfJbw&#10;ERlA2O20YPb1Zvp3NSPeSLeX7BSByjGVny0bCO2TPKebY77keu/VupJ29a2RQlsFkwWPkj7+uD8v&#10;T6U8SBfLO3KEBxEBtn0bH5L9TT23tVCkvvkAH2B+X+Yye9ETfXr0fBDnkKMNs3lWOMSSO2Bnox7L&#10;7Ad/lUhDY8iGEOpb+fOwLH29KlNOsftExmtoS7bIi+g6E/U/3qxaHoCpeCa5jDLCxBGNmf39cbGt&#10;6ho3VUghZ5n1yVaWdsTS5yd8I6dFpL+JLH/6iVc5I+6p3x8z3qWur0W+piGQeWf7p7ZppqTm0vre&#10;4OQkj8pPuax4lEhsoLmAczRToPfBNemQ0kdNGyOLay5h8zpXl790muW2xZSOlVJ714pOR/XAq+ar&#10;CXgJ2yB0rnXFELWtn9pUHKyKfpmrNNKWPCa5ocLKx6POJYyQc4NSM5LxbDtUHwjG37s8aRiediQc&#10;dqsDRnk771aqZAXmyijZYJlCoZTEQDk1JaZe+Jz2kp88ewz3FRac0c2O2aS554bpZ4zgj86rE94M&#10;pUlrG4TnWrZgmU65yAe47j61ynU+F7rTtbW+sriSBHfnDoPujuK7AzR6haEE4YrtUBfT2VqvJc82&#10;f5sbjPrivLO1uEsjnE7dA76/ut7Dahxbk5Ko2/E7RskQt52jUFXkm3Y57/8AasLeWXUJZbLUreN7&#10;FmAhkY/xATuAvep+S10+4Ia1KPk5BRQ2D74qMuYYI8C4Lxhsoez+3KR0rjXwuaRe+i1WvvoVH31p&#10;BZQvFLAkw5hEnhRhQTjPmPrUTxb8L+FeOdPW11jToNQtLgY5WUEKwGSQeq71NXFo8MDxxsZAoxKu&#10;SxG+z/8AVUNBq9xoyyxGJTzuHQtnce3aq7ap0L+Px105KwIw9tguQ6p+xtY2kpn4L4y1vRWYFlhS&#10;48SIewBqCX4HfFvh65EGocY6rLAxHJPaxwupB9fLkGvQmka9fyTlZwzxSOHIDYYYq8aDxVp8M7Sf&#10;Zv4gJOWAYEZ6nHQ1abjMlR7BJHiNvlqnshkh1Zr5n8rzVa/B/iIiKG/13WJZiwBN3P4Z3/0qBXb+&#10;A/gzYcM3qXOpKlzGeRuabzSIe/LzV1tOJ9J1KBbi5tY7kAeaKVAWPYEZFO7mbScxXsNtC8UvLhwv&#10;OVxjKkdtqR9MJrv73MB4j424KF9ZL7rmWJ81IaZpXD+nwx/u6PxUbdGPmOamFF22Eih8MEfeY9Kj&#10;otQLL4cShYkO3KMACpCGd8LHnLP5iVPMCPautoTCBlZoP+It+fjfZc/NnJu7U9dULpUZnFzNcSSl&#10;ei9AM98U48EqjJGfLjYDtQXYoGC8wb0GCBWQkjZmAZSQfka12U8DRlY21+u9/jf5qq573akrNckA&#10;4I9jWYGKQEbe49awkmEahienbNaLC2PdRWJ0C2F1UgZ3Pas60wI28smeZu3oPSt1XYi4i7kwgDRF&#10;FFFSpEU0sJGlSR2H/uv+tO6jtHk5luEyMpcSKfo1CUbKQJAGTTGxnM9xKCR/DUbfMk07uTy28pHZ&#10;D+lRWkoy6ncHHlaJPxp4GhKFp4x0HTNe0w2uoRDYFo5QPNG3t6j1FcN4h4MvdFcFld4nBaKRejj2&#10;9Pkfl713fiZ38K2t4yeaeTk2p1Lo9hfaZ+7b62SaBlAKsPzB7H3FUqyhZVR8itKhxKSj9jdnL8Ly&#10;7eWJkDxzwlU2wxOAD7elNm0poIjyo8kY2kQjJIPqK6lxtwJe6AHu7YNd6eTkNyAsmf5XHTHo3r6V&#10;R45gQPDBJDYUspBxjBUj8sd/wrga+CeleWvbb6EevV9unimZUM7yPUJnpSXVpGs1pL9rgA8qbmVQ&#10;OoUn7+OhRt/Q5qYjEFuv7y0tWEZBnmto91xv/FiHXP8AUoHrtnIMFfBreT7TB5Uk3kKjfI25h7gd&#10;fVflTvSJ5vtIweQt5m5SMc4/9xP+odR3IB9ax8ub2uI+XIjp04JkjCNVJuftjNqGnnF2wDSImAl4&#10;u2GB6B8d+469jU3F4E8cI1FfElQERSluV489iR29Pr9WEEEMQMtqG5nJZlUgKCe656A/hnNKXIbn&#10;YqM7EYx19vruKVsltxv8L+vV1Wcc2ytlk0hyzvKWDYJ/mx19MH51P2F9h3TDBVwd9sD9PqK57Z3k&#10;8aqIuZQCOXlGeU//AM3uPSrBp19HIIiJYwXOUGcebvyHp9D/AONaGsc4i+4VWZhdurnFqY5nypid&#10;RzNnBAB6FsdvepGO6cupMZGQOcA55duvuPcVVLS95WwCuEJ5Sr4K52xkbj5Hbapaykjt3Z44uQOc&#10;82cY26H0PXHatmmqCdyqL4gOCsUcjAYIIwMnfP5/3pwrDGM5qOgu1kUqc867EMOUg47/AO/SnSPh&#10;SB9Qe3+36VrxS8iqL22TnNKDWrm7D86yDY2zVpkqiLVsBozWIbbNGanbIm2STQRzpyuPke4qJngk&#10;t25XXbsexqY5qSRElQo6hge1Tsmyprm3VWzS5rDI9aXNXlAsqKxzS5pt0JaKTIpcj1oQlzSg+tY5&#10;FFCFlmlrDNKD60IWVKDWOR60tCFlWqabkXCnf1rGaYLmMHfGSaYTTknIBwvvWXXVwhGRm6tQQZ9S&#10;nEkoAGDvTaedQME5puZmfAONsEnPTatFzLygADOf8/z51ylVUnUFaDYrGxWqe4O8oALplkY9F2xn&#10;FRjSfYIkuLtS1w5BijPYn+dvf0HanLXKxp4ykYJyPff8/wDz6VAXsyIzX14xMXUjqX9gOy/7ViSu&#10;N7OGvLr19fZXmMtopiGaHwDcXkreDJ/zGyQZWzjA9v1/WP1OF72XnkfkSJcDGCIwPfuaYWUkupTm&#10;5lYAdQrMQiL0yfpsK2zX1tqZWws+fw4juQCRIT2P1/z1gdxudtz9h6+akDS0qIYTXc8K26hYYyVj&#10;QpkepdvUnrn6d9nEyrIsdpZE8oyyeIPvt/NI/wAt/wAvanNzYokoQSscbSBSBsOi5HUf56VtngaK&#10;GaOZDzSKOYKdwuRiMeh9ajLi7fT7D8+uCkuFDSIxVbWxL8i5dXK53/nlb19vpWl41lItY4mWCJMl&#10;SckgnZSf6mO5Ppn1qVaykhJhjAaWRwGRe8mNo8j+VRknHvTeXRbyeRLdAvhMQzMSVeTm6n5sdh7A&#10;1K2PMcoH7D8ninNN0xtS2ozh4IzI5blTlb72Tjb59B/pBPep6z0gyyx2swJeRvNyjGV7/wDb25al&#10;dG0C3062Sc4LIGPKq7bnBIPv90fWpbS7OVz9t8NgZG8jZDBlz+HU5+WKvRR67evX0UL5BwWy1sLe&#10;3hWO0tlU8oWNM7En19qkzaqlkbVBiSHzc39RO5P1Nb7a2dJmEjc7QKBk+p/7YrKbaRZD8j7iu+wS&#10;lEUXfHd309fZYlXMZHZeShNUt2v9MJTJeMhh8xTjC3NlACv/ADWXI9CK2qiwXbwMfJJ50H61lEqf&#10;aI4lGyEvtXQB/s2VK2qL6MMOUbZqlccWn/8AbfCUZYsOlXuVed8sMioLXLWO5CIQMlgPzpkJ9sFK&#10;dkvD2m/ZNItoSoDeGCfmafXFt5PvEACnyRBEVdhygCtcsbFeuaV8mY3SAWUGbfzcx6A961XKhmDA&#10;7VKS25bK8u3XambWk3L/ABUVcehztSB6da4um0DvGwAIArfd6fbX8RFxEHDDqOtaXgbOMHGcZp/Z&#10;EKAjHI7UydjZRqE5jiw6KsTcGWuWFhdvAT15GKmo2+4C1Noz4eoSP6c5yQa6QtvGwyQDmke1jIKh&#10;QKyX4XSSG72A+Ssirlbs5c7stFvVa3t55Gimj8rdAJD65qzL8PIbq3inviieNLy+HColA9znp9Kk&#10;5tBiulfxGwQNjk5PsKdafYcRw24trGWQxAgqGXOD865ut7MxteXQC45cvNXWV5cPaNiqlffDzTz4&#10;4sb1ue3H8SJouXO+MjHatEXw7vI1jkRGMbZY8jbsO2PSukW/COpXcxn1W/Yc48wQ4bHpkVPQaFY2&#10;sQhg8RVUYHmzVen7Lte69ToOh1+6ldiroxaM3XI49JvJWW3tbMo8YKkDJJ+dSejxSWlwIpxLFKwJ&#10;bGR8z6V0KXQo4UZrM8rHrtvUDcaZcmYeMvPjYEjpU0/ZeFgzQE36prcTMnsvTu0uC8MMk7ztzyFe&#10;ZiML2zgdakJTHLGbaQ8hixyyIcD/ALUzsNHjnISeWQCNg4AOxYdNql49M5QOcht8+lWafC5QMslr&#10;fG6qyTMvcLGK7QLyx+b2Has4IGdmll6nr7U4S1jTGF6VsEe/oP1rYZThgAVYvHBCKoUbVrnhWR1y&#10;M5I/Ct9IQCQfSpnMBFlEDY3S0UUVIkRRRRQhFQujShdQ1G3OxF0zY+YBqaqsWrm24hvSdlklz9cC&#10;lCewXurHOOaGRT3Uj8q02cCozTcoBdVH0xTggSIR2YYptpbM1lHz/fXKN81OD+lAOiYovUJBc8Rw&#10;2+Ri0gMhH+pjgVOr5UGewqp2Vz9r4i1iZT/y5Utwf+ld/wAzVhu7lVi8MNg43qQi9glK03V3HKGV&#10;gGjYFSpGQR6EVzXjXgKG2T97aZbIsTnM0IYjl3+8Pb27VfoPO/jP91egPen81vbzw5uQGU7hSdqr&#10;VVJFVsMcgVulqHUrw5p049V55l023YtHKJEP9X+d+tQ17ZtpRAjV5ICuUOcYI6Af010ri3Qv3XfF&#10;okJtpmyjDt/pPuO3qKrDKCGguFDowxXm2IUD6GXI7yXURyiRoeDoVH6RrCOqRPOQCvlbBwcbHI7H&#10;1HWpWVgo8VSpBX7wGc+n/mqxqkb6bJIygFHYlAPLnYbZ6A7U+0vUY5I2lXmZAxUkjcEdj6Hes97A&#10;BmOh9bJj22NwpHxJQ3L50HVhuMehOPyIp9a3TpK8fMGBBLKN+cfLocdcjeoyUg4RYzynflGQQB3/&#10;AO4/CsosIQzMAuwxnzdeuB1+m9NY525UbhfdW6wnZFjmhkDIwypJGWX2bv38rb9asdjfYmhEaNhS&#10;ObzcvJ1GAPf0OR9aoNlexMCI3LFuo8Mn6+jfrUzYagjOrOrtyryqRjGPmeoyPunp2rTgqhGQqz47&#10;roMFw4crucEY9BtsBv5T7dDTyKdtm5eg6A47/kfbpVYt9QjYpLyFnAwcPjI9M/2P0qRjukbzJKwx&#10;kANgn5D89q2o6rNss98fNTyTDfJxn6fT2PtW1ZM4Pf2H+fhUKl4WBAkB5j0HQ/L/AGp7FMTtuMe2&#10;Qf8Af9RVyOouoHR2Ugrk9CcHvWasO1NEccoJyc985Hzz/etysfYjOCP8/wA9KuRyFQlq3g5pawTI&#10;G5zWYq41yjIVQ54v6qXmj/qqvnUJh1Q1j+9WHVTWiKppUXclWQGP+ql/h/1VWxrB7g1sXWPY0fqW&#10;o7kqwAJ/VWWE/qqAGre1ZDWB6Gj9Q1HclTwVf6qXkT+qoMawKX98j3o/UNR3RU5yJ61kET+qoH99&#10;Lmshra0n6hqO6KnfDX1rTdSxWsfOTluwqOt9TM7EKNlGSaZ6rdt6gE7f7VHLVhjdN1LDTGR+VLJf&#10;AqzsCxzk/P0rGS5HhhsEHbynbFR1vdcyYQ7rso9TSsZM8vcjGTjrXITTXluVsMhDSAsBeO9xy5ZF&#10;5sjvzVuuHJYkPv1yDvTWFvDkk7geTfYD/P8AtWnUboxRshwpIJBzv9az66UPfZuwVmYNc8Bo4LRd&#10;zrJiBAGI6Aev4/4Kh7loVUNcydMNuM47Z/29OtOPFjRSeYkn+UHPz+nqaibmW4nOy+XqB3+nv/as&#10;snMU5o4LVfXT3EBsrYBIMecjYt7EjsO5ra+opYxDTbE81wxwzrjK9tvcj/BWtI5UYmLy8+zNzbD/&#10;ALD8zWyO1jh5ZIov47ZBXruR69j3J7DanNcxmjhe2w69VOMoFytkN2NPijIAllc80Y68p7k/51FP&#10;9Ot5puUkc5AygboTnd8+3b/tUZHbPat9pvyfEZVKLygBhnoPT+w361YbaVViSS5VpJpByhOoxjYY&#10;xsMHt0Hzpgs7f+T+AmOIOyf2VqkUjtLac7lcRksR5CP1f9PnUpZ2MSABpvIUJI5fukbMfpsqn1JN&#10;NrOCVbhU8VmnLZViuV5sbkg/0jYe59qk4ohNMjSjkVVRkHTlAyFX5HOT86uQaHX1zP2CrOfZaIGa&#10;fVFsJVVsIsssYbIUb4A9gAfqc1MrIIURQOVlGCAMEHHTH41C6RPNdanqV/cqi+DiBQGDYwN9wMYJ&#10;Bq26FpIlP7xuY8K2GjU9WOPvH+1a1DTvqngjY/IcPgAPmq9RIGalRun3IkeUOcs8hZs+vpTi5gDR&#10;nK9N6NdsBpt4l9AD4Upw49G9a2o/jJ12xXfRhsbQG7LFdrqVBa1G6WkV4ucwOCcf0nrWHDjC6Fxd&#10;ebBbkUk56U/1OBn0+7g65iYr88Uy4Rt5IeHbaSVfPKniH5mrF/ZTU/dActnpUNehpL62jGPPINvY&#10;bmpg8xyO3rURCxueI+UHK20Jb6k4prDZCmCudwMitIkV3eKPBaMgMB1BIyM1neyQRWc8tzL4UKRs&#10;0kmccqgbnNcFm/aMtdP1C/jstJlvIWQQx3IkC8zJkCTGO4wce1QT1EcFu8Nrrcwbs9X49nFDHmLb&#10;X2A1PM2HPTddyhYSXEkAZmaPBbbYE9s+tbpLYMPuitHB9/YcQ8P2uqaPci+iniV2lXcl8b8w7HNW&#10;KHR7iUKzIEBH8xp4kaRcFZM8ToZHRPBBGhvzCgJbQBcctMTB4b8wPQ9qt0+jTDAVeb3FROoaZLDg&#10;yQEA9yNqc2QHS6iWi3w3KAPY1LwaQZ1DK4GPvbVEQho2ACnfvU/plxjEbls53xUTyRsn8E7s9Jto&#10;VDMqu4PU9KkAABgdK1xyZypIOD6VsGagcSTqkS0UUU1CKxZEb7yA/MVlR0oQsVjRPuqB9KyrRe3t&#10;vp9rLeXT8scKF2PfA9PWktdQs7yCG4gnUpOvMmTgkYz0NOyOLc1tEmYXsnFFICGAZSCDuCKWmpUU&#10;n81LSd6EJaKKKEJAMbUtFFCEVXrq1aG/mnK/fk5gfbFWGqR8R4r2SfRJNO1zVrZ4r5PFs9OthN9q&#10;jOxEuR5EHUtkVYpou+kEd7X8ftdI6UQtLj9vvZW6zl5l5CenSktcpPcwnOBJzrn0YD++aZ2kpjZQ&#10;eoOKeXcv2WRbjGQw5D+o/vUNtU87qkcNs0NzrSTY8T96XJO/YNt+VS4nacnmYhFGSar2oXwsOKbt&#10;Ngl4guEx69G/Spexl8WOJB0cl3PsKnIsn2UkJEHJGcqMZrbe6gqwgFlUqMY9aiJrvLvITkA4FaLc&#10;teXigsSiDmYfpTBzKCLKQkgt7q1aK9gSXxx5kYdB2+tc+4q4Xn0pxdIAbWY4Rs5KH+lv966LEPFl&#10;LlvKp/E1yfibiG54r4zNpZ3LjTtHcxKFO0s3R29wOn41z/aKppYKYGpbmJNgBv1+AWphmcyEf4ga&#10;/t1UPdwiaI284543HlIGfrVdubW/0mZWULKrdJAuDuMDPqRgb1btX0+80uQ6hZR/aLQ7zwDdk33Z&#10;R16dqQ2tvdQrLEfEhlAK59DXJ1FI1rRLEc0Z+R5Hr9V0EsPdtErDmYePI8jyP14KuaXqs868k55s&#10;Eq6ZyVOdt/Q+vz6VOshWMsi4Bx5sj/P71X9R0t9MuPGCEQykglSeh65/AH5ge9PLTVXhIhmUuhPK&#10;JPX19u4rPdDc2bv9VXc3kpZLl1U8zgsThlK43H9/zrdb6iebKyMFGQU5ySfl7/nTcxo5Eqt94bAn&#10;Y/WtXOEBHKhPqw7e3+ZpIx7QzIa0Eq1WWtIwVZOSOQAeYguCM9D7Y29RUzDfFh4WeV8Z3JP492X0&#10;PUVQbe4ZMeKDyjBOfyOf/wCYfWpmzmZZFkW6DQ4IZSNsnHXG6n0YbHvWg0BpvcWUctOwG91ebSdj&#10;zBpGYHBzzAk+/uPcb7VK28zqAS2d9yx/Mkf/AMX41U7KZgSFkLAHcbjl+v8AK35Gpq3lbyt4oPIc&#10;Lvgjptjs3sevrV2F+m6zJGaqxRO2Q243xtjr79s+/Q0/jbmG49un9v7fhUXbzRSxqUJHUbfnkf2p&#10;1BcZXdVO25BJG3ce35itaGQDwVF7U/UjqetZ5rQrkDJ7bnJ/z8e9Zq2e/etBr1AQqr+6IyM8gprP&#10;o8anPIKm2blWoy+vkQEFq1WWUJuo5tKTryisBpyf0CmkuthGKFhn51nb6ssn8wqcNHJNJKc/u5f6&#10;RQdNH9IrbHdoy/erM3ChTvQWtCBmTQ2Sj+UUn2NSPuisZb3DYFJBcPISOUmnZG22RcpRYgn7grYu&#10;nY/lFOYQT2xSXcwRfAU+Z+vyqGZ8cTS4hPa1zjZaYFRFIjGMnc1H6qCvLMWyFzlakA3KN/oKj9Rb&#10;IJJzgdM/rXJVFfd5cVq0o7twKj7SZFlYksevKAo/WncjqVBLHB6ADb/P/NRBmKE+Uc/TB3zvsP8A&#10;P962/afDUeMcH+ncg5/UZ/GsSWXNqFfeL2IW/wAdVJK8u4JHX/P8zTC9nLvhs+3KM7evv7Vr1C9k&#10;NpIYH5id1BJUHce2/wA/pRIJQMgk7Alyc5PfFVHA5cxTgzTMU0lKl+UBlBHX0H9wPzpvLGkzGJVc&#10;EbEbb+316/Kt7hXysbKSDu42yex+XoKyt7IqgKKSxOSCScnqfpjqarE7lOvZa47ZpD4OMjYqwA+m&#10;36U/tbQ4VGVCVGdjncHp8s/nW2G3CsWCtnfB+6cf7n8hW63inRuckHYDOBv7gf5600C51SXut9vB&#10;Es6yyx88id5Fz6dsdj1+gp7a6XYJK17IjB+bmQLt4bddh333+fsKaKXj5mMcbn7hCMRkbevtWQur&#10;5ldktJJOU+XY7AD5/wCfjUzSAdlG7opYW1vZRm7juY+d8Lyuo2BBGOuw/t86wbiL7LaNagiW8n8w&#10;BUkMN8E5+7jIbPcbDeqpqEOuarcKsniKrMSEG+3YnHX/ALVb+BuDWa9F/fgtFbkEKxyWftn27/hW&#10;tQwOqJMjBa6glc2Nt3G6sPCnCptbOOfVDzyMRKI8YGfVh+g7D3q10UV3EEDKdgYwaLGkkdI7M5MN&#10;Ztxc2TRkddh86rel3BeMxSDldCVYH2q1X+0AOM4aqVdT/YtblQ7LKqyD59DVxnupgF0/1OQRW7k/&#10;zKRSRQ/Z7KKJBjlQAAdK0apzz2kRTq0yAj2zvT+VRyY6YFTg6WTSo6VjHGxOajOHYy817esMl3CL&#10;8hTnUZ3jhcKTzHYU70G08K3SLPck/PvS3sLoXMfjDpvHHE2gy/8ADdndQ6dbo73shuhH4kS9f4fU&#10;15+4e4dOsapbaRpls15d3brFCg6Fj067D617rtLWC4Fxa3EIkilQoynoQRgim3DnA3C3B2nJZ8Pa&#10;NHbRxzCUkDmctnqWO52NZFVS9/Lnv66L0ns527GBYc+iEPtX9m2l73uXm5JsbWAtppoqx8EODdf4&#10;N4dbTNci09MymVI4B/Gt2P3kkbo3YgiulitUlv4pbLsmRy5Q4JHzpZpWgCFYXkBYKxBHkH9Rz2FT&#10;RRhgDGrhsSr34lUvq5bZnG5tt69FZmRF5eZ1HOcLk9T6CtV5bi5t3iPUjI+daXgtwyWjW8SxAiSB&#10;iw/5uScAdduu3bNbZ5LmO5t+Tw/Acssuc8wOPLj6gj6ipsuuiz781WLu3aBec7YNbrS5GQ2etSWq&#10;WQMTMPUneoa2IQlCOm9S3zC6erLBIrxrvg/pWSXRuPtEMIKTQnl867ZxsfcVHJLefY3ayjSScY5V&#10;c4Vt/XttmncV0l8nPEnh3kGf4Ej8pVsdGx2361WkcGuy+v5SJ0rSvAcBRMFwQc8vNj9K2KeZQe/e&#10;mp1G2jmSzklQ3bJzeCrZPTP+ZrZbXP2kEiCaMD/9RcZ+VRtlY42Budv55FJcLfTPULy2gguUnheR&#10;UtnmdfDYqyAbjOMZPp1p5RU7SAblDgSLBcF4z421jXbZ7KK3MEdxMDFHGuSscYBLBjjIwentWmx4&#10;zvNFvdPl1WdpbW4MkcYDAvGCQpJ5c9v1rP4pcK8TabNLdRtdvpniiK3kXlflUqDhgNxk5Gcdvetn&#10;A/ws1Di2ztNe1bUpLa1d5Q0ctoBcSoQBkE7J0649dq9EYcPjoWyvLRHrtcm5G3j6K5nJVvmdluXC&#10;29hx5X18uGq7lZSPLaRSSQ+CWQHk5s8o7bit9Rugabc6Np0eky3P2iG0VYreVv8AmNGBsH7ZHTI6&#10;+1SVeeShoeQ03C6RhJaCRYrHnTn8PmHNjm5c749cUSSRwxtLK4REUszE4AA6k1Rx8UPh7b8Ranb3&#10;+qwWl7ZuLIyyg/xVUFiFIB2DFgfcfKqxxx8XbuS14d1bguZTpdzezC/a4t93hh5SwCncKQW3+VU3&#10;VcbWk3v4eNlv03Z6vqZmxCMtDhu4ED3S7fXcA2XULW7h121W6s5ybGZQ0c0bMjSb9tgQNuvetr30&#10;hnto7K1NzDKWEk6SLyRAevcnO2BTDQ9U07i/SdN4n02W8S0lRpYoyfD5wcr51HXGDgZxT+7ivWjF&#10;vprxWoBH8QxhsDuFXbf3NSAlzcw+XFZ8jBHKYnCxBIIPA7a21JGmw34cE8opFBCgFskDc+tGdyKl&#10;VNLWDRgo4jPIzg+YAZB9ayIJBAOD61H6JGkcE+P+YbmbxTk7tznffp22pwGhKRNY7C5sIYobm9e7&#10;cL5p3UKXb1IXYfSjVLnx9LkCjzxAP88VKXMKvE2ASevXNQ0mY8qT5WHKalBznMUo0Flyv4h6k1ou&#10;na0hI8CTw3IOwRv+9Wnh7UkuNJF4p2MQXNUb4g2/i6DqumsMvDzFdsnbcEVl8MNaN7wVDIXLEnlP&#10;rtUsg0VkD2QugROJbTn36k5zT3T0W3tDKfvOM7/lUHpNyJI3tw3UDGam5X5kjiGcE5OPTtVdI7Qp&#10;jxjrv/C/B+o6xn+JDbkp/wBZ2X8yK5b8OrBk0pbu4JLy5eRj/MxOTnNSX7Q+siDQtH4bSQiXVb1S&#10;VHdI9zn64p5p8H7s0O3twoyEXmB2G/r/ALGvOu083fV4Yfdjb83a/Sy3KFmSAW3cfposLu5Msoiz&#10;tnpv+nUUl1DFbOsaYUuvMV9TjfHvTRQJLkAkcrEZ2/32rRxbPJBNG8LlXiIdcDpjv/4rnqevfSB0&#10;p1BIBHT1stJl82QbJ1LHDcxmGZQQ4/GqrqNm+lTsnLzxyKFA9cbDBPQ9gflVn8WFyPDGIZVEiA9V&#10;5t8D61pv7Nb2BoJTgjPK2M1sTxNDu8iNwoj7Go2KitOv4hyQTOPMMxkr+Xz9fepGaHJMilz8jtn1&#10;/wA3FVGRNS0+6j0+9TkUSDwZEXygHr198fQ+1T1hcyyIIrh1YY2bGQR6j/P9qoSgA9VGSb3W8PKv&#10;XOQSRnBx9f79PWnlpdlXUvyoccvPkbZ9P9uhrQY9ywYcuMqfT3NaXjI5gOXzHbIzjv36/KpaaRma&#10;0hUjMrtHK1WMyl4mjJ8UkKFUbkd9j1HfBzjO1WPT7m1lClbgsDsAy7kY2z6r7feHyrnunymI8sjB&#10;gcNnmzkdj8vQjcd6slheNJKA0R5lPmWRuUEnOMn+r0PQ7VZEwjfYKrPGAbK/QzqqqzTIfYNzAjbG&#10;cdR7jcVIQzqoEoyMHLEnoe2f9+9U/T9S5D4Tc5DNj+jD/Xo2N8dDUzbXG6kTElieTbHMO+313WtW&#10;GpBWc+NWFZFOCpGM9vf9PcdDThH35cjp74/z9KibafbBCZ5djnykdj8v0p7DKJCSFwwI5geoPb/s&#10;ehrSjmuqr22URqF2sQYg1RNZv7mW5CQZIJNT97NLLleuaio7OY3IYqMfKt8kg6KqLKvyWV7K/OWY&#10;U1+03dhKVdid6vElpiPOB+FVPXLdjK5VcmniQgpC0bhbrLWpZnCcxzVgtluJkyCd6pWhWlw98peM&#10;hc10vTIFCActK6Q3slAuFCyWVwknnzvUpY2PKASan1sY5cAxincOlqq/dFIXuKAAN1BMojUsei7/&#10;ADqLeQtKXztnGal+IytqUgXYkcx/t/eoIthQSx7YrGxWpygMVqBl/aWx5CDygAHFNbhgVVMAZ/z8&#10;f87UjSgHoST+f+f52rQZwQUDbgb7f57fpXKTS5lfa22yjb1QCxRc/wCf5/hpm7nHKMMTt07Df6f2&#10;qRvN0LDf2675/P8AuflUROrLlx5SOgHT3/8ANUi6xurLdRZDPHOnhgbHAGQcDf8AzFPhbMq8qk8v&#10;ZR0Hrv8ArTGKUAhpOclsgj+Yn0/zoKlLS8gmRfFlONsAZxyk7Y9vSlPtJ1iNlrj07mkyyN1PMQ2+&#10;T6/5tTqO15GJiAwuNhnYDHUen6mpGySFWY5wGYrgn7wH9qfrbweXlGTI3KAv3iO23Y0GInVMLrKG&#10;SN85C8gXOCw2yf8AP7U5it5DzQuTISvm7tv79/8AwKkjZlW5cEDIXbGcY/L/AA1tt0YP4Yc567f0&#10;jfY/51oZGb6phfyTeDSkYlijYIUjfrgbjPz/AEzSXV1DzC2CKiIQXYbkLkDoOucjb0z60+uLmO1t&#10;m8ZxnAPKy5GNs4A9vT2FMbWESztG8TKQ/OzE9sbDH1z9TVtseoa1Rg31KfWkQ5EblUvLvzN1wNs/&#10;3qW4O4p0TVXuNIsn5Li1dshsAzDO7r67/wBq2aHpyTO91MoK9FU9D7mue8c8MX3C+qrr+jvJHCz8&#10;6OhwY39D/nStCoqqnB42VMLMzAfaHG3Tl+bJkMcNW90MhsTseq7NRVY4E4xh4s0zmkZFvrcBZ4xt&#10;n0cD0P61Z666kq4q6BtRCbtd6+I4rLmhfTyGOQahMdTmVI1QnqapnFqNHHDqcf8A7Tcr4/pNWrX8&#10;osbjG+R9ahb6Jb/Tbi1OCZY2UfPG1Xo+Sj21TOwvPtaW0QIJZ+bc9gKk7t+RMEVS/hxdPql3LCQx&#10;ayUxsvo2cf2q7azC9tEDLtzDapWkIe2xUDIy3F0iHpHmRvkKldG/+kSXHXLfiahbLDWt7fE9T4Sf&#10;Idal9NLJaRIP6QDSvOiLKdtJP4oYgipNHUtgH5Z71EQOYwCfxzUijhmiI7jbaq5CE5YgDc4o2Iwd&#10;wawnblXGRvtWa9B8qYkUTq99p+kxi719oFtEuIhav4TMySEYGcA4Oc4PvWWoavcW0CyxaDf3R8fw&#10;mjiC8y9w+7AFfcH6VILJa3aOqSRTKp5WAIYAjsfekini8HnEyOFGCy9M/IVOHNAF23I+H7fHVRWN&#10;zYrQZ7fUbEz27iRGXbBBwe4PuKrroIpjkZ7b024HS2sdW1G3t9WtbiS9nknuLeN1545MAcxRc8uw&#10;5TnG9SWoQiK4YHfeppYhBIYwbhLG8yNzEWTzTJ+ZlUJ09BTvUNGstRcTurR3CKVSeJirrn3HUexq&#10;K06YxzAfy5yamEnv2mCrZReCUyZDNjzZ6Yx6d6oztY8ZXi4+KeQDuud6nBdaLrkka3cj3CFZBcEY&#10;LEjvv9PpU1ca5fPa25nuW508xKDo3uaNc4a4g1PWv3gsduYyoQp4mAAOm+MmprSeHUtcPfRxSFQC&#10;ijJCnv8AOuLgw+s/UyxxAtYSbE3ta+++v1VVjXBxA2Unp8txNZxy3SoJHGSFBAx261jPa3MuoWt0&#10;l88cECyeJAqjErMAFJPovm29SPSndFdqwlg+SsltxYrCWKKeMxTRJIh6qygg/Q0sYdVw7Bjk7gY7&#10;7VlRS30snW4opDnG2M+9LRSIXi7jHh3iPQtRuBr+mz2UrTO3iSqTHIWYkshGzjJzsa6vwh8SPhXZ&#10;aHo/CsejalqV/CqpGzaaJGa4bYkAtnGTsOwA9K6lx58PtF+IFlb2erTXMJtJDLDJbsAwJGCDkEEE&#10;Vp4L+FvCHArm60exZ711KNdztzyYPUDso+QHvmsqOhlhlJjItzOpXpVb2tw/FMNY2sa7vW3s1hyt&#10;vsCSbm1uHUjqsfhnp3F+n8MyR8YSQjUp7yaccgB5Y2bKghcKDjsuwGO+astzbX08sLQ6j4Ecb80i&#10;LECZB/Tk9PpReanbWUkdu/PJPMCY4Y15nYDqcdgPU4HvWw3axoJJ4pIlIBJYA4z2OCf9q0Gta1uS&#10;+3rVcFUzy1MzqktALyTYAW15A8OS31rz/GIx/L1rJXV1DowZWGQQcgisN/HH/TUo1VNbajdJMa3O&#10;pwoAGW7LMM/1Roc1JVXNOuxFxprViwYc9vaXK56EEOhx/wDEUo5JLKx9ag9UQKzKhGKm2OFJ9Bmq&#10;9ekjmyxOakiGqRcs43Qx6vcQ55luoQ2M7dMGqF8Ir5rfRtQ0d3PNZX0sXyGcj8qvfH6lNSs5ubAd&#10;HT8DkVQuHrV9N4k1uNfuXDx3KZ/1Lg/mKncLj14q20+yF0rSrwJdLhupAq3Qy+IVOQdgBXMrW8Ec&#10;qbgHNXbSb0TxR5O+e3aoSEjhfVcn+Mksur/GDhjRxvFZ2rTMMdC74/Rau2pycqcg2wMbbVR9a5dQ&#10;+OWozkkixtbaIZI2PKWI/OrZqEp585O2+1eSYzKX1czj/sR8NF0UAsxg5AIslPiq7dM/jTHi+Nml&#10;LAgZ7+w/Wn1kRs2MbelauJImlj5sEqV8x9vTb/asadn/AMs4eCsxO/uBa9LRf3TaZZixUncdgx2z&#10;7VmJQrlSx3wPltTBWmTQbWeE4khdgPKeuc9R/tSw3kGpQfarfCuCVlTr4bDr/wBqswVRyNaNwB5i&#10;yHDfknV9YQanbGGTl58ZRu4NV6JZbVjZXAPMrBUY/wApJwPpnr+NTUU/gsF5sjPc1HcQKTyX8ZO2&#10;zEfy/P8AWrIeJhpuobWNk4t55ZF5ZUCOMqR8tq2Mz9WAHoT7e3+EdtqZ2spMSTYI5Dytk5yM7H6b&#10;j6e9PDGGHOrk9z26f59PlVdxtqE1Kk8anmkY85ONsZ6Y+QP5NUna3YhOYizcmMYTYd8YPvny/h6V&#10;DtzZJKDmPUkdvl/b6itqOyuxPK/Nhjg749/xxnt3pzZDxTSAVa4LlbjklhjK5TzANzDAO4P+n02y&#10;PlU5aXZBRJlUIT97mwRvkEn8MMPrVIsp5Q/iuwZlIbpysT0xns2Po1TdjduFzbSDzZ5UIODgb4U9&#10;G/qQ7elXYZrahV3sV4tJ3GVeQsxblV9gS/uOgb8mp9FcZCAHlZQQDjIx327j1Hb8KqFrqQaNUfDq&#10;w5OXPlIPTf8Apz0J3U7VM216VRGMrFW2UtswP9LHpzeh71rw1IOyqvjTZlVjkkVujSPHbNUL/i4Y&#10;+/Uho/FIupfDLiu7NwsoAK0XUTtGeWoWTS3lJLDrVktP/UxZ67Ulxb+GpOKbxSFQllpYhwwXpUza&#10;SeAwHY1D3WtpZtyOQMnFObLUFuWUrg049UeCt9lKr4NS6cvLUFp+wBx1qXDHlGKUJCqdxfMDqrKD&#10;nlRQfbbP96r0rN97OPrT7Wrsz6hcS8xIMjY+Q2qL50WTLdiCN+p9v8/tXGYnN3szrHYrVgbZgCUg&#10;Mx3bbYdMY/z/ADasJGCjIwABv/nbb8B86V5fCAwCSdiP6R8v8zsO1N3nYEnG++Mjr/v/AHNY8gIs&#10;SrTWkrF2DtjDHGBtt2/2/AUwnt2QHlwOYjJAzgdsf2/GnEd1K5X7RbkMRuM5A9cn9T9KzLM+Q0RY&#10;DoegPr/57VA8OYbH8qUtLDYqJaNjkEcyZ/mO3yPtv261gkr2rrscK3TuD3yfX9KkZLdTkg5GMnGx&#10;Ppt+QH1ps8bBSoXCjPlz19fn8+9QXIT2lO7LVmhkC83hDYsMbFR3ON/96sNlqMbyANyebqC2Mjvv&#10;j8fTpVMKJHI2FYk9WzjHz/zat8aXgkEaSYVByjAIwMZ/TtTzO4bbIcGuXQEu4igZZBgBmyd8fP8A&#10;z0Fb45V8MmMOpGCABkgH27/7/Kqlpb3HMUkL4xgqCdh2+W3+E1J3l9DawFSoBwcD+YHOPpnYewzV&#10;2F7ni9lWdHrYJ1fP9rDSc3li5mZQ2zY6Hb37/wC4qR06CG0iI5QWbzN64xt3qr2N1cX8qR2cBlRC&#10;clhhWf2/z0FWIJJAeVzzSsOeQ46HsN+1XqezSZXDb181HKMoyXU/wrqaajZCdAVDMcLjpv0qW1Cx&#10;ttTtJbK8iDxSrysD+tc74T1ZbLX9Q05iQn2glR2wd/710kOCobtiruE1P6mB0UupBIPVVKuPupA5&#10;vHULhOoDV/hhxYt/bxs1uGw4HSWIncf53Fdy0vU7PWdOt9UsJRJb3MYkjb2P9+1QfGfDcHEel8vI&#10;pni80ZPcdxVa+E95caPfahwTfOf4J+1WgY9EJw6j5HB+tR4QH4RXmj3ik1b0P77fBWal4rqYSn32&#10;79R6+6u/EkZbTjIBkxsG+lQELMLczAgqu59qsXELBdFvGPRIi23tvXL49fe5sZIY3I9celdpnylZ&#10;sbM7Sp34S6WtvPxBqagFLvUX8M43CgDP0zmpnje6EcYU9FT9az+HVv4HDkB7ylpD75JqH45uWkna&#10;FTks3KP0qSM3N0wi77JvHGbfh63QgZmJkPvk1LxMsUAJ+6q5P4U11GDljtYBkCNFBHyFLeJLNZyW&#10;8DhXdCoYn7u1OeSAk4XVfv8AjS6t7vxdPaMxeIF8OTJJOMH5CumWcy3FtBIhU5UZIORmvP8A4hi1&#10;63gd+di/IVK84J9vnXdtGZm0iOSKAROEx4b7crDsaxMMqZJ5JBIduCiY7NcKSuAGC7b5rcOgqo8I&#10;cbHiG6uNE1nT30rXtOJFzZscqy9pImP30IxuOmd6tynI71pteHi4VmpppaSQxSix+IIOxBGhB3BG&#10;hWm5s7e7he3mQ8kn3uVip/EYNVmD4fpa3sNzb8SasqQOzrGZQdz2J6kZJO9WwkKCzEADck1Grrcd&#10;zBPPplu91HCpIlzyRPjOQrH73TqAR71Yjq5KcFrHWB81X/S9/rbbrbwTmy02ysFP2aBFdwPEk5Rz&#10;yH1ZupNMNdi8ySDcEYxWxW4gnjS6gmsESWMOIZIHLKSOhcPv/wDGoXiCDjqeKM237hiCg88j+M5B&#10;9l2H4mohK4uuQSrMdIPdD2jz/b6XW+2dRIudsfnVigf+EGOw7k7Vza04f4iuplGt8XXU0bNgw2EK&#10;2igf9Qy5/EU5vODOFdLubK8axaeYrKOe88a9V/u45+Zjy7n7/bekkc8C+X4n8X+qtx0lM5/dmW5/&#10;4tJG1/8ALKfkVfX1LTo8+Jf268pwcyqMH8axbVdMQ4fUbVTjODMo/vVa1O44c0DWtL0GPRrGJr+O&#10;Vkiis15Wk5kC5OMKN2JJ647mrANK0mJ4w+nWzSttzC3TPz2GwqIOc4kC2iikp44mte7NZwuNtRe3&#10;2Wq54q4dtCVl1m1LgAmOOQSPg9Dyrk/lWq74t0i1jDhb6dm2SOCxmdmPoAF/WpWK2t4CTDBHGW68&#10;igZ/Cs36d/xp1n8/l+6iDqcEeyT/ANw//VQza/qMip9j4V1Ry/eUwxBR78z5/KnUV5q7nEmjog9T&#10;dKf0FP2dI15nZVGQMk43PSkMkYLAuuUGWGdwKMp/2+n4SGVhFmxj/wBX5+y1SzXaIxisvEcDyjxA&#10;AT7nt+Fcy47+Kms8H8RWOlJFZ3GEEt7CsbYUN91VkLdcZOeUDpXVa84/GzQtSsON7jVpFke21GOO&#10;SJ8+UFEClfmMZx71VrXPjjzMPFdF2SpKWvrjDVAEZTYHidBb4XOmui7tpPFvD+s6fa6jaanAEvED&#10;Ro8irJnupXOcg7Gj/iSGe6e00zTr2+ZAeeWKMLCp9PEcqCf+nNcV+Aeq6k2sapoNnc2kKXEf2wyS&#10;25kkJUhSFII9Qd89Nhua7V+472e7S5vuIb+RIxtBCVgjJ7luQcx+WcU6CZ88YcPXrwUGMYVT4PWv&#10;p3G4AuL32O2gHl7w2v0W7Sba8Et1qGpW8UVzcuAqpJz8kKjCrnA78zHHdu9SVRiaHFaSLcafdXMU&#10;q55vEmeVZAeoYMT37jB+m1OLc6oWcXSWqry+Ro3Ynmz3BA2xjvU7bt0IWJNlkOdp0+FuHM/UrRpi&#10;rb3l7YwALbwsjRoFAEZZcsox2zv/APdT1lBnVsnYGktbZbWMqGZ2di7u3VmPU/2+QFZ/+5n2pzG5&#10;RZMleHvuPWm/ms6o17dLa/FaKNnA+16OUx6lJOYfqavNck+J0qaP8QeHOJbm7EFrblo5y2ccpBwx&#10;I6Y3p17ap9NF3z8nEg28eA811OSb/wBIXU5OMVXr9nIJD9PzpzwtxDo3E+nC80m9iu7WYZDIckH0&#10;I6g+xplqJRJJFQ9GIAqeEg6hRSxPheY5AQRuDoR4rm/xEQMlrKRnllI+WRVHuVkg1aC6OAs0JjJH&#10;qDkfkavXHY8SyU4yRKCD6VRNW5hZRyhiTE4PT6VITa6nZq0JzbXnNdqqtnfIq3aFqDI/KzbZrmOn&#10;3kg1DJyOUE1bNH1AseYtgGo9wlIVPTXo7f49cV6NdeSaSO1urfmGPEjMYGR64INX+4l8Rc9R1O9c&#10;f/aP4T4qW+0L4ucBWbXeqaD/AAb62j+/cWpOcAdyN/xq3fD/AI90rjvQYNX06XzMOWaFtnhkH3lY&#10;dQQa8sxzD301U9xHsuJI89Vu08oewWV0tJsHH9ulOb5RPZ5PVe+396i1BUh1Gc7U9guVI8JiSG2z&#10;msVgDgYncVPscwTWziaWxurVgCUbnAOCSCMHv8qqE1xcaDqwmh3jdgkqEYDKTk5q5whrW+BKEo/k&#10;buDkd6gOKNLHOSFUE5GRjcdthVGeJ8bWvbu3RWGOBJadipe4jjR2SCTmK78o649vam/OjxvHJjkx&#10;jHr1H9qi9a8S60Ozvkd1m8BfMrMCGXyn5dPWnXDFxPquiLNfD/1SStC7dBIRup+eCKtRStMthod+&#10;hUbmWaHKNa4k0+6Fs0nhxnIR3BZRnrkDqKkNNv5BHyyxFCeseclTnsRtj0PcVp1RbARtbXyyRjpz&#10;BCQPqPlUZFK8CF7SaG6RP4ZkQklRtsw6jp9M1aD2Sm4Oqicw8lbPDjfzo4yQRgr/AG/tTW6NxbQP&#10;NbW/jSxjnRRKF5m7bkYGcdeh6Gouy1NeReVyM7lSN0PofUZ70/Nw0m5YsDvzHqP7f7+xpBlY4O3H&#10;yTWHI4Fwvbh/Fk9guJXjV7lVDhPOo68vce4HcdR1FPbfUiJ44I3fzcrnfJO4webff0bG/Q1BSTzl&#10;ecSbcuGAOMH+3se3Q7U3spbs3M9xcGPDeWIDbC7A5Hz2I7bGntf7ztuNlFKS42A3PwV/t7yQljG+&#10;XjfPNgAjPVsZ6HowweuakbPU5ApjI+7g4Y52J+7nuPQ/pVBttTaCQk55Tsf6lx3x6j8xT6G/cv4i&#10;kIVUYHVV9R7qwO3pTmz22TTHdQp0LVC2zHFPND0jUrXUAzuSuavwjj5R5F6elFuiCfZF/CvYnvu2&#10;1lyjWkEG6segZFuA/XFSN9CXiPKO1NNNACbAdKlmA8Pp2qqDqrJ1XIuNbHUleOS3z/zBnFTXClvc&#10;8sfig5261LcRopVcqD5vSt+hqo5MKPwqYm7VA0EOOqt1hDhF27U/nPg2ssv9EbN+ArRafcX5Ctuq&#10;f/ld1/8Asv8AoaiJtqpFySaQuc5yzHff17/5/tWOMEsSRg7bf5/nyrBtnJG3m/3/ANhWMvTHbHT8&#10;K87meS43W61ttEOT92Qhh94Hpjbp/wB+w+daHYkB0zsAVJHr0A/sOw3obdBnud/fLH/YVg5JYgn+&#10;s/8A+2P0qnI8uUwCRgH+6/TBBXJGP86D13rWDjHTlBxgb4+ft6+prc2zZGxIfJ+QGKJdpmxthhj8&#10;DVayeEsbkYEYxnfZsnP5fU9hWxFhkb+JH0AxkYP+en401XaVSNjtv9acNsTj1H60Da6BqhbZmz/D&#10;DJnGRt+Gfy9etZ29lzuUiPMP6QMnHtuPx+tP4gGnbmAPnbr8wP0pyqrzueUb7HbtzDantGt0hcQm&#10;2ZbOEuV5CoJPKMnP8v8An19Ka2OmSX8yy3DOwd3VQDgADqceu+PxqR1AkQtgkYb+xpxZKAzYAHLH&#10;Hj2rThYLJl9Lqc0DSInk5I0CwJjmONyR2/Ko+4kVtQuSgBRJGRWyN8HHU1atKATTF5AF2J22qo2i&#10;ISSVGcsenfNW6kZWRtHE/hU2uLnOJUJach1a6mQ4YTE59a6Np97JNpC9fEQhDnaubaX/APmMp/1E&#10;1etL/wDo2/6v7VUwhxEr3DjdS1QuAPBPH1NlQoT0O5zVca8s5fidoaRsouWsrlpAMDKgADP1p/d7&#10;TYHcVTNC83xoy25TT2Ck9tx0rTp3ukqIwf8AYfIpgYAxxHI/RdK4z1FLDh29kz5miZB8yK4LoOpu&#10;zyICTkGusfEtm/c5HMcEt39q4twz/wDWgV1kh1CrU7QGlej+Gz4GgWxcgMkQz+FUjWpPteu28AYE&#10;GVc5+dXaw/8AyZP/ANsfpVGffiiDO/8AENWm6NVZvvEqw6g6eLuNwMVpRwdmP0FbLxR4xOB1rUn3&#10;vrTnbpGjRarTh7TE1ka1Haqblc4ZjsBjHTpVxRv/AE2DjzDPTpUFGBypsKnFA+wx/KmBjW+6LXTM&#10;obsq5xPwbp3Ffg3puZdP1bTwZLDU4GxJbP39mQ91OxFbvh5xBr3E/D32zWbaGKVJHgjvLc5ivFUl&#10;fHjU7qpI6H6bVF/EmWWDgjUjDI0ZZURuU4ypcAg47EbEVc9Fjjh0qyhhjVI0gRVVRgKAowAO1Qlo&#10;7245a9f4Wu6V3/TAJPa9qzb/AOIAubdHE7bCxNrm6IbYM3h6gTPKABzN9xx6hfug+u1br9hFp9ww&#10;GAkLnAHYKaW9RHgPOgblZWGRnByN6TUP/obj/wDaf/8AhNLsCFm3Li1x5rcmOReUbYGKxuEEkLqQ&#10;NwawsSWs4GYkkxIST8hW49DTwoSLFVQoyTYGM571ikmgaldSXdtdSXd7DnT5IYp2TILcxRl6Y2J5&#10;sdjvUDx1I8dxpjo7Ky3RKkHBB6ZH4mtjKsev8FTRqEka3nQsowSpCnGfTPakmfwty+dlsUdJdgkz&#10;EEtcdNPdDjY872twtfircdSh/eUskdm0gjhVbxi45rcblV5Opzkk47YIztW271Ro7a2k0mK2nmvm&#10;X7NzyciSJjmJ5gDjy5xsd8e9R/KqatcyoArzCcSMNi4XlC5PfAJxnpWnjYmHQNYaE+GYNPmeIrty&#10;MAuCvoflUBcQ0lNFOx0rGW3t8xx/a2nXVZy8U3B0+TVbOPxQ8/2MWxT+LbS83KWfGcgbsQP5RkbV&#10;VtX43s9Ha4l1TieFo7NfC0y5WZSZ7jo6SxqdxnADYAxzdDueW2t5d3msw/bLqafFnbr/ABXLbeYY&#10;39iR9a7vwZw9oGnaJby6foen2r8v3obZEPX1AqsyV878g0+f4XTT4RT4ZTmpcMw000BseF9eVttQ&#10;TcX1UHoXE9lJCmoLZ6rdSS+e8hisJ5Yrq4YgM8JIwAvKcdAVI7in91qAKckem681xPL9o+1QaY/M&#10;gDZEL8+OYbBd9iB2NXOAkg5Jrafu1b7kgWuuZfiMTn52xkf91/Ae6Nv22AChbPX71tLe9v8AQNRh&#10;ljDERCEM8oHQhVZsZ9Ccjf51GalFLxhYDT9a4Lc2snmH2q6jjkRuxAUsVP1+dWdyfAY5PQ0wg6sP&#10;epRDmFifoqrKtsT+8jYA69wbu08LEfdULgj4R6lwrxcnER1C2FoiSolqrM7hXGN3wASMDtXU60Wx&#10;JXc1u7mmRwsgBaxOxDEqjFJRNUm5At5D+UtFYqTk70iknO/epFQWRIAyTTdJVMmSa3Sf8tqiZSfE&#10;b5U9ouhS4YEAg5rjHxut9PPFHDF1qBh8B76K0uxMfI1u53Db4HmCnJrrOnEkyAk9q4V+02qtpjBl&#10;BHlOCKRwygnktLCWufVsY02vpfx0VZ0jiK64e+OdzY8C3sN1pWoXKvcw22Hh5WXz4C7Aqe9dzupG&#10;cs7DJPrXn/8AZrVRresMFAItEGQN8c9d6lJ5DvUGF+1CZP8AYk25a8F03b9jafE2UbRcxRsaXcXm&#10;2568FTeMjmyYZ6uPwqiakF/d8yMThV5ievSr7xgAbJsjuP1qlzgfY5Rj+Q/pV92t1yMewVJ0uC+v&#10;Z3uXk8CF28oUZdl7Z9KtumMi+QMzY9TvUHbkqF5SR8qldM3mOaiB1snna6tVjdAvySDK4wcnrXIP&#10;iXwlqHw51iT4pcEWjNZSSc2u2EY5VeLvOo/rX8xmup2fX61LX6JNod1FMiujQOGVhkEY6EVSrqWO&#10;shdHJ/ClieWPBCqHC3EuncQaXb6lYXCTw3CB42BzsameU7Mjk75O9cJ/Z+dksdStkYrFFfSrHGDh&#10;UHMdgOgru1uSQATnavK5YwRfktsGydxt46dcMKNVi+1WfMx35QCM9T+NYoqq68oA37Vndf8A003/&#10;AFD9KQNE0Ti5FyHBRWm28VzZy6UHJZGMiZJOfUbGtyaelnpk9uAeeR+fpg7DGfb5/hUTDI41ZWDs&#10;CGGDnpvVlvgFiAUABnywHf51VELXx5uOylzEFQQ1G3mP2PVQoL4EcxHlPsfQ579DTO74Wid/HtWZ&#10;JGJwy7E/M/WtGtKDDISAcyspz6Y6VOcOO76ZaF3LErvk5/mFVxGJQS7ccUriWi4VU1DR9XsLxJVd&#10;ihBBQoMH39j+VPLG4bxFQuTG+eXm6jBwQfrkfhV11lEMGSi537fKqjGq833R/wA6Tt/qNWWNIFr6&#10;KDOXbrbK5QZwOU9ebcD1z9Pypk07plSQuehJz0/26H1BFSGoKv2sjA7frUMd1bP9I/8A4TSN1S7p&#10;0l40a5UkDocjm5d8D8D+Rrf9uKJ5sBAMYGR5e4+mAdqjY9wc91Gffy0q7urHc+Iu/feM5qVjbpCv&#10;/9lQSwMEFAAGAAgAAAAhAKhWJDzbAAAABwEAAA8AAABkcnMvZG93bnJldi54bWxMj81qwzAQhO+F&#10;voPYQm6N5ICb2LUc+kNvJVC3D6BYG9vUWhlLTpy37yaX9LLMMsvMt8V2dr044hg6TxqSpQKBVHvb&#10;UaPh5/vjcQMiREPW9J5QwxkDbMv7u8Lk1p/oC49VbASHUMiNhjbGIZcy1C06E5Z+QGLv4EdnIq9j&#10;I+1oThzuerlS6kk60xE3tGbAtxbr32pyGqbh/XWj8FAl2TrbpdkOPyeLWi8e5pdnEBHneDuGCz6j&#10;Q8lMez+RDaLXwI/E67x4qcpSEHtWSbpagywL+Z+//AMAAP//AwBQSwMEFAAGAAgAAAAhANebY87N&#10;AAAAKQIAABkAAABkcnMvX3JlbHMvZTJvRG9jLnhtbC5yZWxzvJHLasMwEEX3hfyDmH0sPyCEEjmb&#10;UMi2pB8wSGNZifVAUkvz9xWUQg0m2Xk5M9xzD8zh+G0n9kUxGe8ENFUNjJz0yjgt4OPytt0DSxmd&#10;wsk7EnCnBMd+83J4pwlzCaXRhMQKxSUBY87hlfMkR7KYKh/Ilcvgo8Vcxqh5QHlDTbyt6x2P/xnQ&#10;z5jsrATEs+qAXe6hND9n+2Ewkk5eflpyeaGCG1u6CxCjpizAkjL4u+yqa9DAlx3adRzaRw7NOg7N&#10;nwOfPbj/AQAA//8DAFBLAQItABQABgAIAAAAIQDa9j37DQEAABQCAAATAAAAAAAAAAAAAAAAAAAA&#10;AABbQ29udGVudF9UeXBlc10ueG1sUEsBAi0AFAAGAAgAAAAhADj9If/WAAAAlAEAAAsAAAAAAAAA&#10;AAAAAAAAPgEAAF9yZWxzLy5yZWxzUEsBAi0AFAAGAAgAAAAhALM1KgDLCAAA51IAAA4AAAAAAAAA&#10;AAAAAAAAPQIAAGRycy9lMm9Eb2MueG1sUEsBAi0ACgAAAAAAAAAhAHp7VSmdTwAAnU8AABQAAAAA&#10;AAAAAAAAAAAANAsAAGRycy9tZWRpYS9pbWFnZTEuanBnUEsBAi0ACgAAAAAAAAAhAD6ad+aftAAA&#10;n7QAABQAAAAAAAAAAAAAAAAAA1sAAGRycy9tZWRpYS9pbWFnZTIuanBnUEsBAi0ACgAAAAAAAAAh&#10;AJunh5uc2wAAnNsAABQAAAAAAAAAAAAAAAAA1A8BAGRycy9tZWRpYS9pbWFnZTMuanBnUEsBAi0A&#10;FAAGAAgAAAAhAKhWJDzbAAAABwEAAA8AAAAAAAAAAAAAAAAAousBAGRycy9kb3ducmV2LnhtbFBL&#10;AQItABQABgAIAAAAIQDXm2POzQAAACkCAAAZAAAAAAAAAAAAAAAAAKrsAQBkcnMvX3JlbHMvZTJv&#10;RG9jLnhtbC5yZWxzUEsFBgAAAAAIAAgAAAIAAK7tAQAAAA==&#10;">
              <v:rect id="Rectangle 18" o:spid="_x0000_s1042" style="position:absolute;left:32419;width:31088;height:2861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E4haQwwAAANsAAAAPAAAAZHJzL2Rvd25yZXYueG1sRI9Ba8JA&#10;EIXvgv9hGaE33TRQsWk2oYqCSC+1/QHT7DRJm50N2TXGf+8cCr3N8N68901eTq5TIw2h9WzgcZWA&#10;Iq68bbk28PlxWG5AhYhssfNMBm4UoCzmsxwz66/8TuM51kpCOGRooImxz7QOVUMOw8r3xKJ9+8Fh&#10;lHWotR3wKuGu02mSrLXDlqWhwZ52DVW/54szsHf+6e3neXSHtP3yer3huD2xMQ+L6fUFVKQp/pv/&#10;ro9W8AVWfpEBdHEHAAD//wMAUEsBAi0AFAAGAAgAAAAhANvh9svuAAAAhQEAABMAAAAAAAAAAAAA&#10;AAAAAAAAAFtDb250ZW50X1R5cGVzXS54bWxQSwECLQAUAAYACAAAACEAWvQsW78AAAAVAQAACwAA&#10;AAAAAAAAAAAAAAAfAQAAX3JlbHMvLnJlbHNQSwECLQAUAAYACAAAACEABOIWkMMAAADbAAAADwAA&#10;AAAAAAAAAAAAAAAHAgAAZHJzL2Rvd25yZXYueG1sUEsFBgAAAAADAAMAtwAAAPcCAAAAAA==&#10;" fillcolor="#ed7d31 [3205]" stroked="f" strokeweight="1pt"/>
              <v:group id="Group 26" o:spid="_x0000_s1043" alt="Design Elements" style="position:absolute;left:64756;width:31088;height:52753" coordorigin="" coordsize="32353,54930"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D9DVIxAAAANsAAAAPAAAAZHJzL2Rvd25yZXYueG1sRI9Bi8Iw&#10;FITvgv8hPMGbplUUqUYR2V32IIJ1YfH2aJ5tsXkpTbat/34jCB6HmfmG2ex6U4mWGldaVhBPIxDE&#10;mdUl5wp+Lp+TFQjnkTVWlknBgxzstsPBBhNtOz5Tm/pcBAi7BBUU3teJlC4ryKCb2po4eDfbGPRB&#10;NrnUDXYBbio5i6KlNFhyWCiwpkNB2T39Mwq+Ouz28/ijPd5vh8f1sjj9HmNSajzq92sQnnr/Dr/a&#10;31rBbAnPL+EHyO0/AAAA//8DAFBLAQItABQABgAIAAAAIQDb4fbL7gAAAIUBAAATAAAAAAAAAAAA&#10;AAAAAAAAAABbQ29udGVudF9UeXBlc10ueG1sUEsBAi0AFAAGAAgAAAAhAFr0LFu/AAAAFQEAAAsA&#10;AAAAAAAAAAAAAAAAHwEAAF9yZWxzLy5yZWxzUEsBAi0AFAAGAAgAAAAhAMP0NUjEAAAA2wAAAA8A&#10;AAAAAAAAAAAAAAAABwIAAGRycy9kb3ducmV2LnhtbFBLBQYAAAAAAwADALcAAAD4AgAAAAA=&#10;">
                <o:lock v:ext="edit" aspectratio="t"/>
                <v:rect id="Rectangle 27" o:spid="_x0000_s1044" style="position:absolute;left:19812;width:12185;height:1372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tLsg3xAAAANsAAAAPAAAAZHJzL2Rvd25yZXYueG1sRI9Ba8JA&#10;FITvBf/D8gRvdaOCltRVimAppRQavfT2mn0msdm3MW+j8d93C4LHYWa+YZbr3tXqTK1Ung1Mxgko&#10;4tzbigsD+9328QmUBGSLtWcycCWB9WrwsMTU+gt/0TkLhYoQlhQNlCE0qdaSl+RQxr4hjt7Btw5D&#10;lG2hbYuXCHe1nibJXDusOC6U2NCmpPw365wB6TqZdd+n3evPx/6Yf75LVosYMxr2L8+gAvXhHr61&#10;36yB6QL+v8QfoFd/AAAA//8DAFBLAQItABQABgAIAAAAIQDb4fbL7gAAAIUBAAATAAAAAAAAAAAA&#10;AAAAAAAAAABbQ29udGVudF9UeXBlc10ueG1sUEsBAi0AFAAGAAgAAAAhAFr0LFu/AAAAFQEAAAsA&#10;AAAAAAAAAAAAAAAAHwEAAF9yZWxzLy5yZWxzUEsBAi0AFAAGAAgAAAAhAG0uyDfEAAAA2wAAAA8A&#10;AAAAAAAAAAAAAAAABwIAAGRycy9kb3ducmV2LnhtbFBLBQYAAAAAAwADALcAAAD4AgAAAAA=&#10;" fillcolor="white [3215]" stroked="f" strokeweight="1pt"/>
                <v:rect id="Rectangle 28" o:spid="_x0000_s1045" style="position:absolute;left:2286;top:30937;width:6096;height:610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csVxFwQAAANsAAAAPAAAAZHJzL2Rvd25yZXYueG1sRE9Na8JA&#10;EL0L/Q/LFHozmyqIpFmlFCoipWD04m2anSZps7NpZqPpv3cPgsfH+87Xo2vVmXppPBt4TlJQxKW3&#10;DVcGjof36RKUBGSLrWcy8E8C69XDJMfM+gvv6VyESsUQlgwN1CF0mdZS1uRQEt8RR+7b9w5DhH2l&#10;bY+XGO5aPUvThXbYcGyosaO3msrfYnAGZBhkPpz+Dpuvj+NP+bmTohUx5ulxfH0BFWgMd/HNvbUG&#10;ZnFs/BJ/gF5dAQAA//8DAFBLAQItABQABgAIAAAAIQDb4fbL7gAAAIUBAAATAAAAAAAAAAAAAAAA&#10;AAAAAABbQ29udGVudF9UeXBlc10ueG1sUEsBAi0AFAAGAAgAAAAhAFr0LFu/AAAAFQEAAAsAAAAA&#10;AAAAAAAAAAAAHwEAAF9yZWxzLy5yZWxzUEsBAi0AFAAGAAgAAAAhAByxXEXBAAAA2wAAAA8AAAAA&#10;AAAAAAAAAAAABwIAAGRycy9kb3ducmV2LnhtbFBLBQYAAAAAAwADALcAAAD1AgAAAAA=&#10;" fillcolor="white [3215]" stroked="f" strokeweight="1pt"/>
                <v:rect id="Rectangle 29" o:spid="_x0000_s1046" style="position:absolute;left:6096;top:3505;width:7620;height:7632;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KVxabxAAAANsAAAAPAAAAZHJzL2Rvd25yZXYueG1sRI9Pa8JA&#10;FMTvgt9heUJvuomUUFNXEUGQQg5axesj+8yfZt+G7JrEb98VCj0OM/MbZr0dTSN66lxlWUG8iEAQ&#10;51ZXXCi4fB/mHyCcR9bYWCYFT3Kw3Uwna0y1HfhE/dkXIkDYpaig9L5NpXR5SQbdwrbEwbvbzqAP&#10;siuk7nAIcNPIZRQl0mDFYaHElvYl5T/nh1FQJ1F9+Lq+37NrvMtuOrbPuD4q9TYbd58gPI3+P/zX&#10;PmoFyxW8voQfIDe/AAAA//8DAFBLAQItABQABgAIAAAAIQDb4fbL7gAAAIUBAAATAAAAAAAAAAAA&#10;AAAAAAAAAABbQ29udGVudF9UeXBlc10ueG1sUEsBAi0AFAAGAAgAAAAhAFr0LFu/AAAAFQEAAAsA&#10;AAAAAAAAAAAAAAAAHwEAAF9yZWxzLy5yZWxzUEsBAi0AFAAGAAgAAAAhAEpXFpvEAAAA2wAAAA8A&#10;AAAAAAAAAAAAAAAABwIAAGRycy9kb3ducmV2LnhtbFBLBQYAAAAAAwADALcAAAD4AgAAAAA=&#10;" fillcolor="#ed7d31 [3205]" stroked="f" strokeweight="1pt"/>
                <v:rect id="Rectangle 30" o:spid="_x0000_s1047" alt="Child with chalk " style="position:absolute;top:10309;width:23971;height:228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nSeSVwQAAANsAAAAPAAAAZHJzL2Rvd25yZXYueG1sRE/Pa8Iw&#10;FL4L/g/hCd5s4hxSOqMMYUMPg9kNdn00z7auealN1tb99cth4PHj+73ZjbYRPXW+dqxhmSgQxIUz&#10;NZcaPj9eFikIH5ANNo5Jw4087LbTyQYz4wY+UZ+HUsQQ9hlqqEJoMyl9UZFFn7iWOHJn11kMEXal&#10;NB0OMdw28kGptbRYc2yosKV9RcV3/mM14Jh+qbfro2H1us9t/X45+tuv1vPZ+PwEItAY7uJ/98Fo&#10;WMX18Uv8AXL7BwAA//8DAFBLAQItABQABgAIAAAAIQDb4fbL7gAAAIUBAAATAAAAAAAAAAAAAAAA&#10;AAAAAABbQ29udGVudF9UeXBlc10ueG1sUEsBAi0AFAAGAAgAAAAhAFr0LFu/AAAAFQEAAAsAAAAA&#10;AAAAAAAAAAAAHwEAAF9yZWxzLy5yZWxzUEsBAi0AFAAGAAgAAAAhACdJ5JXBAAAA2wAAAA8AAAAA&#10;AAAAAAAAAAAABwIAAGRycy9kb3ducmV2LnhtbFBLBQYAAAAAAwADALcAAAD1AgAAAAA=&#10;" stroked="f" strokeweight="1pt">
                  <v:fill r:id="rId4" o:title="Child with chalk " recolor="t" type="frame"/>
                </v:rect>
                <v:rect id="Rectangle 31" o:spid="_x0000_s1048" style="position:absolute;left:13716;top:29718;width:18637;height:1865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4ier4xAAAANsAAAAPAAAAZHJzL2Rvd25yZXYueG1sRI9Pa8JA&#10;FMTvBb/D8gQvRXe1RTS6ipSKUjzUP+T8yD6TYPZtyK4m/fZuodDjMDO/YZbrzlbiQY0vHWsYjxQI&#10;4syZknMNl/N2OAPhA7LByjFp+CEP61XvZYmJcS0f6XEKuYgQ9glqKEKoEyl9VpBFP3I1cfSurrEY&#10;omxyaRpsI9xWcqLUVFosOS4UWNNHQdntdLcaJuazvbrDl1K7b07f523qXw+p1oN+t1mACNSF//Bf&#10;e280vI3h90v8AXL1BAAA//8DAFBLAQItABQABgAIAAAAIQDb4fbL7gAAAIUBAAATAAAAAAAAAAAA&#10;AAAAAAAAAABbQ29udGVudF9UeXBlc10ueG1sUEsBAi0AFAAGAAgAAAAhAFr0LFu/AAAAFQEAAAsA&#10;AAAAAAAAAAAAAAAAHwEAAF9yZWxzLy5yZWxzUEsBAi0AFAAGAAgAAAAhALiJ6vjEAAAA2wAAAA8A&#10;AAAAAAAAAAAAAAAABwIAAGRycy9kb3ducmV2LnhtbFBLBQYAAAAAAwADALcAAAD4AgAAAAA=&#10;" fillcolor="#ffc000 [3207]" stroked="f" strokeweight="1pt">
                  <v:fill opacity="46517f"/>
                </v:rect>
                <v:rect id="Rectangle 32" o:spid="_x0000_s1049" style="position:absolute;left:16002;top:4876;width:11430;height:11437;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jUXwDxQAAANsAAAAPAAAAZHJzL2Rvd25yZXYueG1sRI9Pa8JA&#10;FMTvBb/D8oTe6kYLNaRuRBMK0h7ExEtvj+zLH8y+Ddmtpv303ULB4zAzv2E228n04kqj6ywrWC4i&#10;EMSV1R03Cs7l21MMwnlkjb1lUvBNDrbp7GGDibY3PtG18I0IEHYJKmi9HxIpXdWSQbewA3Hwajsa&#10;9EGOjdQj3gLc9HIVRS/SYMdhocWBspaqS/FlFNif+PiJ771r8kx/5OVhX6zrk1KP82n3CsLT5O/h&#10;//ZBK3hewd+X8ANk+gsAAP//AwBQSwECLQAUAAYACAAAACEA2+H2y+4AAACFAQAAEwAAAAAAAAAA&#10;AAAAAAAAAAAAW0NvbnRlbnRfVHlwZXNdLnhtbFBLAQItABQABgAIAAAAIQBa9CxbvwAAABUBAAAL&#10;AAAAAAAAAAAAAAAAAB8BAABfcmVscy8ucmVsc1BLAQItABQABgAIAAAAIQDjUXwDxQAAANsAAAAP&#10;AAAAAAAAAAAAAAAAAAcCAABkcnMvZG93bnJldi54bWxQSwUGAAAAAAMAAwC3AAAA+QIAAAAA&#10;" filled="f" strokecolor="#ffc000" strokeweight="1pt"/>
                <v:rect id="Rectangle 33" o:spid="_x0000_s1050" style="position:absolute;left:4572;top:32004;width:6096;height:6096;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MHdmYwwAAANsAAAAPAAAAZHJzL2Rvd25yZXYueG1sRI/NqsIw&#10;FIT3gu8QjuBOUxW8Uo3iD4Lo4mK9G3eH5tgWm5PSRK0+vRGEuxxm5htmtmhMKe5Uu8KygkE/AkGc&#10;Wl1wpuDvtO1NQDiPrLG0TAqe5GAxb7dmGGv74CPdE5+JAGEXo4Lc+yqW0qU5GXR9WxEH72Jrgz7I&#10;OpO6xkeAm1IOo2gsDRYcFnKsaJ1Tek1uRoF9TX7PuC9dtlnrw+a0WyU/l6NS3U6znILw1Pj/8Le9&#10;0wpGI/h8CT9Azt8AAAD//wMAUEsBAi0AFAAGAAgAAAAhANvh9svuAAAAhQEAABMAAAAAAAAAAAAA&#10;AAAAAAAAAFtDb250ZW50X1R5cGVzXS54bWxQSwECLQAUAAYACAAAACEAWvQsW78AAAAVAQAACwAA&#10;AAAAAAAAAAAAAAAfAQAAX3JlbHMvLnJlbHNQSwECLQAUAAYACAAAACEAjB3ZmMMAAADbAAAADwAA&#10;AAAAAAAAAAAAAAAHAgAAZHJzL2Rvd25yZXYueG1sUEsFBgAAAAADAAMAtwAAAPcCAAAAAA==&#10;" filled="f" strokecolor="#ffc000" strokeweight="1pt"/>
                <v:rect id="Rectangle 34" o:spid="_x0000_s1051" style="position:absolute;left:6096;top:13716;width:23945;height:2400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oMJrgxgAAANsAAAAPAAAAZHJzL2Rvd25yZXYueG1sRI9BawIx&#10;FITvhf6H8ARvNauWIlujWGlBPFRcBevtuXlutt28bDdRt/31Rij0OMzMN8x42tpKnKnxpWMF/V4C&#10;gjh3uuRCwXbz9jAC4QOyxsoxKfghD9PJ/d0YU+0uvKZzFgoRIexTVGBCqFMpfW7Iou+5mjh6R9dY&#10;DFE2hdQNXiLcVnKQJE/SYslxwWBNc0P5V3ayCnbDw/Jlv3Wfq3Vmvl/r1Xv+8UtKdTvt7BlEoDb8&#10;h//aC61g+Ai3L/EHyMkVAAD//wMAUEsBAi0AFAAGAAgAAAAhANvh9svuAAAAhQEAABMAAAAAAAAA&#10;AAAAAAAAAAAAAFtDb250ZW50X1R5cGVzXS54bWxQSwECLQAUAAYACAAAACEAWvQsW78AAAAVAQAA&#10;CwAAAAAAAAAAAAAAAAAfAQAAX3JlbHMvLnJlbHNQSwECLQAUAAYACAAAACEAqDCa4MYAAADbAAAA&#10;DwAAAAAAAAAAAAAAAAAHAgAAZHJzL2Rvd25yZXYueG1sUEsFBgAAAAADAAMAtwAAAPoCAAAAAA==&#10;" filled="f" strokecolor="white [3212]" strokeweight="1pt"/>
                <v:rect id="Rectangle 35" o:spid="_x0000_s1052" style="position:absolute;left:18288;top:21793;width:12547;height:12573;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Ow4pDwwAAANsAAAAPAAAAZHJzL2Rvd25yZXYueG1sRI9Pi8Iw&#10;FMTvgt8hPGFvmtZVkdpURBBkwcPqyl4fzbN/bF5KE7V++42w4HGYmd8w6bo3jbhT5yrLCuJJBII4&#10;t7riQsHPaTdegnAeWWNjmRQ8ycE6Gw5STLR98Dfdj74QAcIuQQWl920ipctLMugmtiUO3sV2Bn2Q&#10;XSF1h48AN42cRtFCGqw4LJTY0rak/Hq8GQX1Iqp3X+fZ5XCON4dfHdtnXO+V+hj1mxUIT71/h//b&#10;e63gcw6vL+EHyOwPAAD//wMAUEsBAi0AFAAGAAgAAAAhANvh9svuAAAAhQEAABMAAAAAAAAAAAAA&#10;AAAAAAAAAFtDb250ZW50X1R5cGVzXS54bWxQSwECLQAUAAYACAAAACEAWvQsW78AAAAVAQAACwAA&#10;AAAAAAAAAAAAAAAfAQAAX3JlbHMvLnJlbHNQSwECLQAUAAYACAAAACEATsOKQ8MAAADbAAAADwAA&#10;AAAAAAAAAAAAAAAHAgAAZHJzL2Rvd25yZXYueG1sUEsFBgAAAAADAAMAtwAAAPcCAAAAAA==&#10;" fillcolor="#ed7d31 [3205]" stroked="f" strokeweight="1pt"/>
                <v:rect id="Rectangle 36" o:spid="_x0000_s1053" alt="Child Coloring" style="position:absolute;left:7619;top:35506;width:19400;height:19424;rotation:180;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mPnklwwAAANsAAAAPAAAAZHJzL2Rvd25yZXYueG1sRI/NasMw&#10;EITvhbyD2EBvjZyYmsaJbEJDoJce6vSQ48Za/xBpZSw1dt++KhR6HGbmG2ZfztaIO42+d6xgvUpA&#10;ENdO99wq+Dyfnl5A+ICs0TgmBd/koSwWD3vMtZv4g+5VaEWEsM9RQRfCkEvp644s+pUbiKPXuNFi&#10;iHJspR5xinBr5CZJMmmx57jQ4UCvHdW36ssquNBNH9N387w52/TaGN1MvJVKPS7nww5EoDn8h//a&#10;b1pBmsHvl/gDZPEDAAD//wMAUEsBAi0AFAAGAAgAAAAhANvh9svuAAAAhQEAABMAAAAAAAAAAAAA&#10;AAAAAAAAAFtDb250ZW50X1R5cGVzXS54bWxQSwECLQAUAAYACAAAACEAWvQsW78AAAAVAQAACwAA&#10;AAAAAAAAAAAAAAAfAQAAX3JlbHMvLnJlbHNQSwECLQAUAAYACAAAACEAZj55JcMAAADbAAAADwAA&#10;AAAAAAAAAAAAAAAHAgAAZHJzL2Rvd25yZXYueG1sUEsFBgAAAAADAAMAtwAAAPcCAAAAAA==&#10;" stroked="f" strokeweight="1pt">
                  <v:fill r:id="rId5" o:title="Child Coloring" recolor="t" type="frame"/>
                </v:rect>
              </v:group>
              <v:rect id="Rectangle 17" o:spid="_x0000_s1054" style="position:absolute;left:64766;top:53700;width:31088;height:19329;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Q6koDxQAAANoAAAAPAAAAZHJzL2Rvd25yZXYueG1sRI9Ba8JA&#10;FITvgv9heYXedNMcSo2uUgqCUkpRg9jba/Y1m5p9G7Jbk/rrXUHwOMzMN8xs0dtanKj1lWMFT+ME&#10;BHHhdMWlgny3HL2A8AFZY+2YFPyTh8V8OJhhpl3HGzptQykihH2GCkwITSalLwxZ9GPXEEfvx7UW&#10;Q5RtKXWLXYTbWqZJ8iwtVhwXDDb0Zqg4bv+sAvd7nuTv3cfxe2cmxf4rLQ/rz06px4f+dQoiUB/u&#10;4Vt7pRWkcL0Sb4CcXwAAAP//AwBQSwECLQAUAAYACAAAACEA2+H2y+4AAACFAQAAEwAAAAAAAAAA&#10;AAAAAAAAAAAAW0NvbnRlbnRfVHlwZXNdLnhtbFBLAQItABQABgAIAAAAIQBa9CxbvwAAABUBAAAL&#10;AAAAAAAAAAAAAAAAAB8BAABfcmVscy8ucmVsc1BLAQItABQABgAIAAAAIQBQ6koDxQAAANoAAAAP&#10;AAAAAAAAAAAAAAAAAAcCAABkcnMvZG93bnJldi54bWxQSwUGAAAAAAMAAwC3AAAA+QIAAAAA&#10;" fillcolor="white [3215]" stroked="f" strokeweight="1pt">
                <v:textbox>
                  <w:txbxContent>
                    <w:p w14:paraId="692209FD" w14:textId="77777777" w:rsidR="005F0F31" w:rsidRPr="00D57231" w:rsidRDefault="005F0F31" w:rsidP="004642F0"/>
                  </w:txbxContent>
                </v:textbox>
              </v:rect>
              <v:group id="Group 1" o:spid="_x0000_s1055" style="position:absolute;top:71821;width:31087;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nNKFEwQAAANsAAAAPAAAAZHJzL2Rvd25yZXYueG1sRE9LawIx&#10;EL4L/ocwgjfNamtpt5sVEYp7KviAXofNuNm6mSxJ1O2/bwoFb/PxPadYD7YTN/KhdaxgMc9AENdO&#10;t9woOB0/Zq8gQkTW2DkmBT8UYF2ORwXm2t15T7dDbEQK4ZCjAhNjn0sZakMWw9z1xIk7O28xJugb&#10;qT3eU7jt5DLLXqTFllODwZ62hurL4WoV6OfwdKKq2vjl5/dx1a52pjl/KTWdDJt3EJGG+BD/uyud&#10;5r/B3y/pAFn+AgAA//8DAFBLAQItABQABgAIAAAAIQDb4fbL7gAAAIUBAAATAAAAAAAAAAAAAAAA&#10;AAAAAABbQ29udGVudF9UeXBlc10ueG1sUEsBAi0AFAAGAAgAAAAhAFr0LFu/AAAAFQEAAAsAAAAA&#10;AAAAAAAAAAAAHwEAAF9yZWxzLy5yZWxzUEsBAi0AFAAGAAgAAAAhAGc0oUTBAAAA2wAAAA8AAAAA&#10;AAAAAAAAAAAABwIAAGRycy9kb3ducmV2LnhtbFBLBQYAAAAAAwADALcAAAD1AgAAAAA=&#10;">
                <v:rect id="Rectangle 23" o:spid="_x0000_s1056"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EKk5cwwAAANsAAAAPAAAAZHJzL2Rvd25yZXYueG1sRI/RasJA&#10;FETfC/2H5Rb61myaYohpVqlSoYgvRj/gmr1N0mbvhuw2pn/vCoKPw8ycYYrlZDox0uBaywpeoxgE&#10;cWV1y7WC42HzkoFwHlljZ5kU/JOD5eLxocBc2zPvaSx9LQKEXY4KGu/7XEpXNWTQRbYnDt63HQz6&#10;IIda6gHPAW46mcRxKg22HBYa7GndUPVb/hkFn8bOdj/z0WyS9mRlmrFfbVmp56fp4x2Ep8nfw7f2&#10;l1aQvMH1S/gBcnEBAAD//wMAUEsBAi0AFAAGAAgAAAAhANvh9svuAAAAhQEAABMAAAAAAAAAAAAA&#10;AAAAAAAAAFtDb250ZW50X1R5cGVzXS54bWxQSwECLQAUAAYACAAAACEAWvQsW78AAAAVAQAACwAA&#10;AAAAAAAAAAAAAAAfAQAAX3JlbHMvLnJlbHNQSwECLQAUAAYACAAAACEAxCpOXMMAAADbAAAADwAA&#10;AAAAAAAAAAAAAAAHAgAAZHJzL2Rvd25yZXYueG1sUEsFBgAAAAADAAMAtwAAAPcCAAAAAA==&#10;" fillcolor="#ed7d31 [3205]" stroked="f" strokeweight="1pt"/>
                <v:rect id="Rectangle 24" o:spid="_x0000_s1057"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YCJX1xgAAANsAAAAPAAAAZHJzL2Rvd25yZXYueG1sRI9Ba8JA&#10;FITvhf6H5RV6Ed1ERdrUNTQFQS/VJkLp7ZF9JqHZtyG7avz3bkHocZiZb5hlOphWnKl3jWUF8SQC&#10;QVxa3XCl4FCsxy8gnEfW2FomBVdykK4eH5aYaHvhLzrnvhIBwi5BBbX3XSKlK2sy6Ca2Iw7e0fYG&#10;fZB9JXWPlwA3rZxG0UIabDgs1NjRR03lb34yCk7b+Hqc76rZtsiyn+x1P+r896dSz0/D+xsIT4P/&#10;D9/bG61gOoe/L+EHyNUNAAD//wMAUEsBAi0AFAAGAAgAAAAhANvh9svuAAAAhQEAABMAAAAAAAAA&#10;AAAAAAAAAAAAAFtDb250ZW50X1R5cGVzXS54bWxQSwECLQAUAAYACAAAACEAWvQsW78AAAAVAQAA&#10;CwAAAAAAAAAAAAAAAAAfAQAAX3JlbHMvLnJlbHNQSwECLQAUAAYACAAAACEAmAiV9cYAAADbAAAA&#10;DwAAAAAAAAAAAAAAAAAHAgAAZHJzL2Rvd25yZXYueG1sUEsFBgAAAAADAAMAtwAAAPoCAAAAAA==&#10;" fillcolor="#ffc000 [3207]" stroked="f" strokeweight="1pt"/>
                <v:rect id="Rectangle 25" o:spid="_x0000_s1058"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C99PBxxgAAANsAAAAPAAAAZHJzL2Rvd25yZXYueG1sRI9Ba8JA&#10;FITvhf6H5RV6q5sGKjW6SikUFBGpStHbM/uaTc2+DdnVRH+9Kwg9DjPzDTOadLYSJ2p86VjBay8B&#10;QZw7XXKhYLP+enkH4QOyxsoxKTiTh8n48WGEmXYtf9NpFQoRIewzVGBCqDMpfW7Iou+5mjh6v66x&#10;GKJsCqkbbCPcVjJNkr60WHJcMFjTp6H8sDpaBe7vMtjM28VhvzaD/GeXFtvZslXq+an7GIII1IX/&#10;8L091QrSN7h9iT9Ajq8AAAD//wMAUEsBAi0AFAAGAAgAAAAhANvh9svuAAAAhQEAABMAAAAAAAAA&#10;AAAAAAAAAAAAAFtDb250ZW50X1R5cGVzXS54bWxQSwECLQAUAAYACAAAACEAWvQsW78AAAAVAQAA&#10;CwAAAAAAAAAAAAAAAAAfAQAAX3JlbHMvLnJlbHNQSwECLQAUAAYACAAAACEAvfTwccYAAADbAAAA&#10;DwAAAAAAAAAAAAAAAAAHAgAAZHJzL2Rvd25yZXYueG1sUEsFBgAAAAADAAMAtwAAAPoCAAAAAA==&#10;" fillcolor="white [3215]" stroked="f" strokeweight="1pt"/>
              </v:group>
              <v:group id="Group 1" o:spid="_x0000_s1059" style="position:absolute;left:32419;top:29343;width:31088;height:1372;rotation:180" coordorigin=",24331" coordsize="30479,9862"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Asgf0kwwAAANsAAAAPAAAAZHJzL2Rvd25yZXYueG1sRI9PawIx&#10;FMTvBb9DeEJvNetf6moUEUr3JLgKvT42z822m5clSXX77RtB8DjMzG+Y9ba3rbiSD41jBeNRBoK4&#10;crrhWsH59PH2DiJEZI2tY1LwRwG2m8HLGnPtbnykaxlrkSAcclRgYuxyKUNlyGIYuY44eRfnLcYk&#10;fS21x1uC21ZOsmwhLTacFgx2tDdU/ZS/VoGehemZimLnJ4fv07yZf5r68qXU67DfrUBE6uMz/GgX&#10;WsF0Cfcv6QfIzT8AAAD//wMAUEsBAi0AFAAGAAgAAAAhANvh9svuAAAAhQEAABMAAAAAAAAAAAAA&#10;AAAAAAAAAFtDb250ZW50X1R5cGVzXS54bWxQSwECLQAUAAYACAAAACEAWvQsW78AAAAVAQAACwAA&#10;AAAAAAAAAAAAAAAfAQAAX3JlbHMvLnJlbHNQSwECLQAUAAYACAAAACEALIH9JMMAAADbAAAADwAA&#10;AAAAAAAAAAAAAAAHAgAAZHJzL2Rvd25yZXYueG1sUEsFBgAAAAADAAMAtwAAAPcCAAAAAA==&#10;">
                <v:rect id="Rectangle 40" o:spid="_x0000_s1060" style="position:absolute;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pJzWLvwAAANsAAAAPAAAAZHJzL2Rvd25yZXYueG1sRE/LisIw&#10;FN0L8w/hDrjTdESlU5vKKAoibnx8wJ3m2namuSlNrPXvzUJweTjvdNmbWnTUusqygq9xBII4t7ri&#10;QsHlvB3FIJxH1lhbJgUPcrDMPgYpJtre+UjdyRcihLBLUEHpfZNI6fKSDLqxbYgDd7WtQR9gW0jd&#10;4j2Em1pOomguDVYcGkpsaF1S/n+6GQUbY2eHv+/ObCfVr5XzmP1qz0oNP/ufBQhPvX+LX+6dVjAN&#10;68OX8ANk9gQAAP//AwBQSwECLQAUAAYACAAAACEA2+H2y+4AAACFAQAAEwAAAAAAAAAAAAAAAAAA&#10;AAAAW0NvbnRlbnRfVHlwZXNdLnhtbFBLAQItABQABgAIAAAAIQBa9CxbvwAAABUBAAALAAAAAAAA&#10;AAAAAAAAAB8BAABfcmVscy8ucmVsc1BLAQItABQABgAIAAAAIQDpJzWLvwAAANsAAAAPAAAAAAAA&#10;AAAAAAAAAAcCAABkcnMvZG93bnJldi54bWxQSwUGAAAAAAMAAwC3AAAA8wIAAAAA&#10;" fillcolor="#ed7d31 [3205]" stroked="f" strokeweight="1pt"/>
                <v:rect id="Rectangle 41" o:spid="_x0000_s1061" style="position:absolute;left:10443;top:24331;width:9596;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oNPNxQAAANsAAAAPAAAAZHJzL2Rvd25yZXYueG1sRI9Pi8Iw&#10;FMTvgt8hvAUvi6ZVWbRrFCsIetk/Koi3R/Nsi81LaaLWb28WFjwOM/MbZrZoTSVu1LjSsoJ4EIEg&#10;zqwuOVdw2K/7ExDOI2usLJOCBzlYzLudGSba3vmXbjufiwBhl6CCwvs6kdJlBRl0A1sTB+9sG4M+&#10;yCaXusF7gJtKDqPoQxosOSwUWNOqoOyyuxoF1238OI+/89F2n6andPrzXvvjl1K9t3b5CcJT61/h&#10;//ZGKxjH8Pcl/AA5fwIAAP//AwBQSwECLQAUAAYACAAAACEA2+H2y+4AAACFAQAAEwAAAAAAAAAA&#10;AAAAAAAAAAAAW0NvbnRlbnRfVHlwZXNdLnhtbFBLAQItABQABgAIAAAAIQBa9CxbvwAAABUBAAAL&#10;AAAAAAAAAAAAAAAAAB8BAABfcmVscy8ucmVsc1BLAQItABQABgAIAAAAIQBVoNPNxQAAANsAAAAP&#10;AAAAAAAAAAAAAAAAAAcCAABkcnMvZG93bnJldi54bWxQSwUGAAAAAAMAAwC3AAAA+QIAAAAA&#10;" fillcolor="#ffc000 [3207]" stroked="f" strokeweight="1pt"/>
                <v:rect id="Rectangle 42" o:spid="_x0000_s1062" style="position:absolute;left:20630;top:24331;width:9849;height:9863;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Dvwo2lxgAAANsAAAAPAAAAZHJzL2Rvd25yZXYueG1sRI9Ba8JA&#10;FITvhf6H5RV6q5uGIjW6SikUFBGpStHbM/uaTc2+DdnVRH+9Kwg9DjPzDTOadLYSJ2p86VjBay8B&#10;QZw7XXKhYLP+enkH4QOyxsoxKTiTh8n48WGEmXYtf9NpFQoRIewzVGBCqDMpfW7Iou+5mjh6v66x&#10;GKJsCqkbbCPcVjJNkr60WHJcMFjTp6H8sDpaBe7vMtjM28VhvzaD/GeXFtvZslXq+an7GIII1IX/&#10;8L091QreUrh9iT9Ajq8AAAD//wMAUEsBAi0AFAAGAAgAAAAhANvh9svuAAAAhQEAABMAAAAAAAAA&#10;AAAAAAAAAAAAAFtDb250ZW50X1R5cGVzXS54bWxQSwECLQAUAAYACAAAACEAWvQsW78AAAAVAQAA&#10;CwAAAAAAAAAAAAAAAAAfAQAAX3JlbHMvLnJlbHNQSwECLQAUAAYACAAAACEA78KNpcYAAADbAAAA&#10;DwAAAAAAAAAAAAAAAAAHAgAAZHJzL2Rvd25yZXYueG1sUEsFBgAAAAADAAMAtwAAAPoCAAAAAA==&#10;" fillcolor="white [3215]" stroked="f" strokeweight="1pt"/>
              </v:group>
              <v:rect id="Rectangle 37" o:spid="_x0000_s1063" alt="Child with painted hands " style="position:absolute;left:32424;top:31804;width:31090;height:41278;visibility:visible;mso-wrap-style:square;v-text-anchor:middle" o:gfxdata="UEsDBBQABgAIAAAAIQDb4fbL7gAAAIUBAAATAAAAW0NvbnRlbnRfVHlwZXNdLnhtbHyQz07DMAyH&#10;70i8Q+QralM4IITa7kDhCAiNB7ASt43WOlEcyvb2pNu4IODoPz9/n1xv9vOkForiPDdwXVagiI23&#10;jocG3rdPxR0oScgWJ8/UwIEENu3lRb09BBKV0ywNjCmFe63FjDSjlD4Q50nv44wpl3HQAc0OB9I3&#10;VXWrjedEnIq03oC27qjHjympx31un0wiTQLq4bS4shrAECZnMGVTvbD9QSnOhDInjzsyuiBXWQP0&#10;r4R18jfgnHvJr4nOknrFmJ5xzhraRtHWf3Kkpfz/yGo5S+H73hkquyhdjr3R8m2lj09svwAAAP//&#10;AwBQSwMEFAAGAAgAAAAhAFr0LFu/AAAAFQEAAAsAAABfcmVscy8ucmVsc2zPwWrDMAwG4Ptg72B0&#10;X5TuUMaI01uh19I+gLGVxCy2jGSy9e1nemrHjpL4P0nD4SetZiPRyNnCruvBUPYcYp4tXC/Htw8w&#10;Wl0ObuVMFm6kcBhfX4Yzra62kC6xqGlKVgtLreUTUf1CyWnHhXKbTCzJ1VbKjMX5LzcTvvf9HuXR&#10;gPHJNKdgQU5hB+ZyK23zHztFL6w81c5zQp6m6P9TMfB3PtPWFCczVQtB9N4U2rp2HOA44NMz4y8A&#10;AAD//wMAUEsDBBQABgAIAAAAIQBva/ODwwAAANsAAAAPAAAAZHJzL2Rvd25yZXYueG1sRI/RasJA&#10;FETfhf7Dcgt9kbqpgg3RTSiipT4a+wG32Ws2mr0bsquJf98VCn0cZuYMsy5G24ob9b5xrOBtloAg&#10;rpxuuFbwfdy9piB8QNbYOiYFd/JQ5E+TNWbaDXygWxlqESHsM1RgQugyKX1lyKKfuY44eifXWwxR&#10;9rXUPQ4Rbls5T5KltNhwXDDY0cZQdSmvVsF+mvB5m6ZDOH6WS+P2m4P9uSv18jx+rEAEGsN/+K/9&#10;pRUs3uHxJf4Amf8CAAD//wMAUEsBAi0AFAAGAAgAAAAhANvh9svuAAAAhQEAABMAAAAAAAAAAAAA&#10;AAAAAAAAAFtDb250ZW50X1R5cGVzXS54bWxQSwECLQAUAAYACAAAACEAWvQsW78AAAAVAQAACwAA&#10;AAAAAAAAAAAAAAAfAQAAX3JlbHMvLnJlbHNQSwECLQAUAAYACAAAACEAb2vzg8MAAADbAAAADwAA&#10;AAAAAAAAAAAAAAAHAgAAZHJzL2Rvd25yZXYueG1sUEsFBgAAAAADAAMAtwAAAPcCAAAAAA==&#10;" stroked="f" strokeweight="1pt">
                <v:fill r:id="rId6" o:title="Child with painted hands " recolor="t" type="frame"/>
                <o:lock v:ext="edit" aspectratio="t"/>
                <v:textbox>
                  <w:txbxContent>
                    <w:p w14:paraId="6C76D68D" w14:textId="77777777" w:rsidR="004642F0" w:rsidRDefault="004642F0" w:rsidP="004642F0">
                      <w:pPr>
                        <w:jc w:val="center"/>
                      </w:pPr>
                    </w:p>
                  </w:txbxContent>
                </v:textbox>
              </v:rect>
              <w10:wrap anchorx="page" anchory="page"/>
            </v:group>
          </w:pict>
        </mc:Fallback>
      </mc:AlternateConten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EAD2F75"/>
    <w:multiLevelType w:val="multilevel"/>
    <w:tmpl w:val="BA444BF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 w15:restartNumberingAfterBreak="0">
    <w:nsid w:val="12352C93"/>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2" w15:restartNumberingAfterBreak="0">
    <w:nsid w:val="1C74428D"/>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3" w15:restartNumberingAfterBreak="0">
    <w:nsid w:val="1E0A1098"/>
    <w:multiLevelType w:val="multilevel"/>
    <w:tmpl w:val="73342C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4" w15:restartNumberingAfterBreak="0">
    <w:nsid w:val="2AE53E2F"/>
    <w:multiLevelType w:val="multilevel"/>
    <w:tmpl w:val="52A4F67A"/>
    <w:lvl w:ilvl="0">
      <w:start w:val="1"/>
      <w:numFmt w:val="bullet"/>
      <w:lvlText w:val=""/>
      <w:lvlJc w:val="left"/>
      <w:pPr>
        <w:ind w:left="720" w:hanging="360"/>
      </w:pPr>
      <w:rPr>
        <w:rFonts w:ascii="Wingdings" w:hAnsi="Wingdings" w:hint="default"/>
        <w:color w:val="FFFFFF"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5" w15:restartNumberingAfterBreak="0">
    <w:nsid w:val="2F481A32"/>
    <w:multiLevelType w:val="multilevel"/>
    <w:tmpl w:val="28D82B0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346E2CFD"/>
    <w:multiLevelType w:val="hybridMultilevel"/>
    <w:tmpl w:val="52A4F67A"/>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abstractNum w:abstractNumId="7" w15:restartNumberingAfterBreak="0">
    <w:nsid w:val="3DCA1C0A"/>
    <w:multiLevelType w:val="multilevel"/>
    <w:tmpl w:val="C6ECC70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8" w15:restartNumberingAfterBreak="0">
    <w:nsid w:val="48EB264D"/>
    <w:multiLevelType w:val="multilevel"/>
    <w:tmpl w:val="425664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9" w15:restartNumberingAfterBreak="0">
    <w:nsid w:val="4B0D71B9"/>
    <w:multiLevelType w:val="multilevel"/>
    <w:tmpl w:val="5002E86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0" w15:restartNumberingAfterBreak="0">
    <w:nsid w:val="5635737B"/>
    <w:multiLevelType w:val="multilevel"/>
    <w:tmpl w:val="0032EEF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1" w15:restartNumberingAfterBreak="0">
    <w:nsid w:val="5A94352A"/>
    <w:multiLevelType w:val="multilevel"/>
    <w:tmpl w:val="7350316C"/>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611B1704"/>
    <w:multiLevelType w:val="multilevel"/>
    <w:tmpl w:val="52A4F67A"/>
    <w:lvl w:ilvl="0">
      <w:start w:val="1"/>
      <w:numFmt w:val="bullet"/>
      <w:lvlText w:val=""/>
      <w:lvlJc w:val="left"/>
      <w:pPr>
        <w:ind w:left="720" w:hanging="360"/>
      </w:pPr>
      <w:rPr>
        <w:rFonts w:ascii="Wingdings" w:hAnsi="Wingdings" w:hint="default"/>
        <w:color w:val="FFFFFF" w:themeColor="text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13" w15:restartNumberingAfterBreak="0">
    <w:nsid w:val="65DE3FF3"/>
    <w:multiLevelType w:val="multilevel"/>
    <w:tmpl w:val="3BFEE9D6"/>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4" w15:restartNumberingAfterBreak="0">
    <w:nsid w:val="6A5340C4"/>
    <w:multiLevelType w:val="multilevel"/>
    <w:tmpl w:val="AACE10B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5" w15:restartNumberingAfterBreak="0">
    <w:nsid w:val="7E1D6E34"/>
    <w:multiLevelType w:val="multilevel"/>
    <w:tmpl w:val="0409001D"/>
    <w:lvl w:ilvl="0">
      <w:start w:val="1"/>
      <w:numFmt w:val="decimal"/>
      <w:lvlText w:val="%1)"/>
      <w:lvlJc w:val="left"/>
      <w:pPr>
        <w:ind w:left="360" w:hanging="360"/>
      </w:p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16" w15:restartNumberingAfterBreak="0">
    <w:nsid w:val="7FDE3617"/>
    <w:multiLevelType w:val="hybridMultilevel"/>
    <w:tmpl w:val="BC3AB0C6"/>
    <w:lvl w:ilvl="0" w:tplc="0409000D">
      <w:start w:val="1"/>
      <w:numFmt w:val="bullet"/>
      <w:lvlText w:val=""/>
      <w:lvlJc w:val="left"/>
      <w:pPr>
        <w:ind w:left="720" w:hanging="360"/>
      </w:pPr>
      <w:rPr>
        <w:rFonts w:ascii="Wingdings" w:hAnsi="Wingdings"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abstractNumId w:val="2"/>
  </w:num>
  <w:num w:numId="2">
    <w:abstractNumId w:val="1"/>
  </w:num>
  <w:num w:numId="3">
    <w:abstractNumId w:val="15"/>
  </w:num>
  <w:num w:numId="4">
    <w:abstractNumId w:val="16"/>
  </w:num>
  <w:num w:numId="5">
    <w:abstractNumId w:val="6"/>
  </w:num>
  <w:num w:numId="6">
    <w:abstractNumId w:val="4"/>
  </w:num>
  <w:num w:numId="7">
    <w:abstractNumId w:val="12"/>
  </w:num>
  <w:num w:numId="8">
    <w:abstractNumId w:val="13"/>
  </w:num>
  <w:num w:numId="9">
    <w:abstractNumId w:val="10"/>
  </w:num>
  <w:num w:numId="10">
    <w:abstractNumId w:val="0"/>
  </w:num>
  <w:num w:numId="11">
    <w:abstractNumId w:val="9"/>
  </w:num>
  <w:num w:numId="12">
    <w:abstractNumId w:val="3"/>
  </w:num>
  <w:num w:numId="13">
    <w:abstractNumId w:val="7"/>
  </w:num>
  <w:num w:numId="14">
    <w:abstractNumId w:val="11"/>
  </w:num>
  <w:num w:numId="15">
    <w:abstractNumId w:val="5"/>
    <w:lvlOverride w:ilvl="0">
      <w:lvl w:ilvl="0">
        <w:numFmt w:val="bullet"/>
        <w:lvlText w:val=""/>
        <w:lvlJc w:val="left"/>
        <w:pPr>
          <w:tabs>
            <w:tab w:val="num" w:pos="720"/>
          </w:tabs>
          <w:ind w:left="720" w:hanging="360"/>
        </w:pPr>
        <w:rPr>
          <w:rFonts w:ascii="Wingdings" w:hAnsi="Wingdings" w:hint="default"/>
          <w:sz w:val="20"/>
        </w:rPr>
      </w:lvl>
    </w:lvlOverride>
  </w:num>
  <w:num w:numId="16">
    <w:abstractNumId w:val="8"/>
    <w:lvlOverride w:ilvl="0">
      <w:lvl w:ilvl="0">
        <w:numFmt w:val="bullet"/>
        <w:lvlText w:val=""/>
        <w:lvlJc w:val="left"/>
        <w:pPr>
          <w:tabs>
            <w:tab w:val="num" w:pos="720"/>
          </w:tabs>
          <w:ind w:left="720" w:hanging="360"/>
        </w:pPr>
        <w:rPr>
          <w:rFonts w:ascii="Wingdings" w:hAnsi="Wingdings" w:hint="default"/>
          <w:sz w:val="20"/>
        </w:rPr>
      </w:lvl>
    </w:lvlOverride>
  </w:num>
  <w:num w:numId="17">
    <w:abstractNumId w:val="14"/>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10"/>
  <w:removePersonalInformation/>
  <w:removeDateAndTime/>
  <w:displayBackgroundShape/>
  <w:proofState w:spelling="clean" w:grammar="clean"/>
  <w:attachedTemplate r:id="rId1"/>
  <w:stylePaneFormatFilter w:val="5004" w:allStyles="0" w:customStyles="0" w:latentStyles="1" w:stylesInUse="0" w:headingStyles="0" w:numberingStyles="0" w:tableStyles="0" w:directFormattingOnRuns="0" w:directFormattingOnParagraphs="0" w:directFormattingOnNumbering="0" w:directFormattingOnTables="0" w:clearFormatting="1" w:top3HeadingStyles="0" w:visibleStyles="1" w:alternateStyleNames="0"/>
  <w:stylePaneSortMethod w:val="0000"/>
  <w:defaultTabStop w:val="720"/>
  <w:drawingGridHorizontalSpacing w:val="105"/>
  <w:displayHorizontalDrawingGridEvery w:val="2"/>
  <w:displayVerticalDrawingGridEvery w:val="2"/>
  <w:characterSpacingControl w:val="doNotCompress"/>
  <w:savePreviewPicture/>
  <w:hdrShapeDefaults>
    <o:shapedefaults v:ext="edit" spidmax="4097">
      <o:colormenu v:ext="edit" fillcolor="none"/>
    </o:shapedefaults>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C4BC8"/>
    <w:rsid w:val="00002366"/>
    <w:rsid w:val="00023293"/>
    <w:rsid w:val="00061977"/>
    <w:rsid w:val="0008782A"/>
    <w:rsid w:val="000A065A"/>
    <w:rsid w:val="00106FC5"/>
    <w:rsid w:val="00120DEC"/>
    <w:rsid w:val="001C55B6"/>
    <w:rsid w:val="001D6CC4"/>
    <w:rsid w:val="00206405"/>
    <w:rsid w:val="00253267"/>
    <w:rsid w:val="002823CD"/>
    <w:rsid w:val="00287787"/>
    <w:rsid w:val="00291685"/>
    <w:rsid w:val="00291F95"/>
    <w:rsid w:val="002B0A3D"/>
    <w:rsid w:val="003007A7"/>
    <w:rsid w:val="003244BC"/>
    <w:rsid w:val="003257E1"/>
    <w:rsid w:val="00325DEC"/>
    <w:rsid w:val="00346FFA"/>
    <w:rsid w:val="003A3069"/>
    <w:rsid w:val="003C20B5"/>
    <w:rsid w:val="003E545F"/>
    <w:rsid w:val="003F03D2"/>
    <w:rsid w:val="003F1E1A"/>
    <w:rsid w:val="004045E5"/>
    <w:rsid w:val="00421496"/>
    <w:rsid w:val="00422C27"/>
    <w:rsid w:val="0044367C"/>
    <w:rsid w:val="00453B1F"/>
    <w:rsid w:val="004642F0"/>
    <w:rsid w:val="004C4BC8"/>
    <w:rsid w:val="00500564"/>
    <w:rsid w:val="0051102B"/>
    <w:rsid w:val="005838BC"/>
    <w:rsid w:val="00592BBD"/>
    <w:rsid w:val="005B57E1"/>
    <w:rsid w:val="005E61E0"/>
    <w:rsid w:val="005F0F31"/>
    <w:rsid w:val="006024ED"/>
    <w:rsid w:val="0061793F"/>
    <w:rsid w:val="0062123A"/>
    <w:rsid w:val="0063291C"/>
    <w:rsid w:val="006605F8"/>
    <w:rsid w:val="006676A1"/>
    <w:rsid w:val="006833BD"/>
    <w:rsid w:val="006C076D"/>
    <w:rsid w:val="006C29BD"/>
    <w:rsid w:val="006E2D42"/>
    <w:rsid w:val="006F2155"/>
    <w:rsid w:val="00720FEE"/>
    <w:rsid w:val="00764B6F"/>
    <w:rsid w:val="007C7319"/>
    <w:rsid w:val="007D43B3"/>
    <w:rsid w:val="007F20B4"/>
    <w:rsid w:val="007F525E"/>
    <w:rsid w:val="0082695D"/>
    <w:rsid w:val="0083044C"/>
    <w:rsid w:val="0085182D"/>
    <w:rsid w:val="008709F5"/>
    <w:rsid w:val="00877A91"/>
    <w:rsid w:val="00884E86"/>
    <w:rsid w:val="008927FF"/>
    <w:rsid w:val="008E3921"/>
    <w:rsid w:val="0090027B"/>
    <w:rsid w:val="00905238"/>
    <w:rsid w:val="0094702A"/>
    <w:rsid w:val="00967DAB"/>
    <w:rsid w:val="00990E76"/>
    <w:rsid w:val="00991A53"/>
    <w:rsid w:val="00996F4E"/>
    <w:rsid w:val="009F71FE"/>
    <w:rsid w:val="00A02426"/>
    <w:rsid w:val="00A31F33"/>
    <w:rsid w:val="00A70A62"/>
    <w:rsid w:val="00A71DA8"/>
    <w:rsid w:val="00AB1210"/>
    <w:rsid w:val="00AB770D"/>
    <w:rsid w:val="00AF2088"/>
    <w:rsid w:val="00AF5FB0"/>
    <w:rsid w:val="00B0080A"/>
    <w:rsid w:val="00B0538C"/>
    <w:rsid w:val="00B37AB8"/>
    <w:rsid w:val="00B418DE"/>
    <w:rsid w:val="00B47FE7"/>
    <w:rsid w:val="00B67824"/>
    <w:rsid w:val="00BB026F"/>
    <w:rsid w:val="00BD4887"/>
    <w:rsid w:val="00BE15BA"/>
    <w:rsid w:val="00C20ED0"/>
    <w:rsid w:val="00C3480C"/>
    <w:rsid w:val="00C46111"/>
    <w:rsid w:val="00C57A70"/>
    <w:rsid w:val="00C83332"/>
    <w:rsid w:val="00C95E04"/>
    <w:rsid w:val="00CC0A8F"/>
    <w:rsid w:val="00CC24B6"/>
    <w:rsid w:val="00CD3A64"/>
    <w:rsid w:val="00CE08CD"/>
    <w:rsid w:val="00D0664A"/>
    <w:rsid w:val="00D210FA"/>
    <w:rsid w:val="00D30F1D"/>
    <w:rsid w:val="00D57231"/>
    <w:rsid w:val="00D87B48"/>
    <w:rsid w:val="00D91203"/>
    <w:rsid w:val="00D94FD1"/>
    <w:rsid w:val="00DD016C"/>
    <w:rsid w:val="00E41692"/>
    <w:rsid w:val="00E55D74"/>
    <w:rsid w:val="00E81234"/>
    <w:rsid w:val="00E9037E"/>
    <w:rsid w:val="00EA120D"/>
    <w:rsid w:val="00EA49C3"/>
    <w:rsid w:val="00EB5E14"/>
    <w:rsid w:val="00EE19D9"/>
    <w:rsid w:val="00EF26FC"/>
    <w:rsid w:val="00F35F3A"/>
    <w:rsid w:val="00F37523"/>
    <w:rsid w:val="00F50168"/>
    <w:rsid w:val="00F50D34"/>
    <w:rsid w:val="00F61360"/>
    <w:rsid w:val="00F6324C"/>
    <w:rsid w:val="00FC538A"/>
    <w:rsid w:val="00FE2B9F"/>
    <w:rsid w:val="00FF3CF0"/>
  </w:rsids>
  <m:mathPr>
    <m:mathFont m:val="Cambria Math"/>
    <m:brkBin m:val="before"/>
    <m:brkBinSub m:val="--"/>
    <m:smallFrac m:val="0"/>
    <m:dispDef/>
    <m:lMargin m:val="0"/>
    <m:rMargin m:val="0"/>
    <m:defJc m:val="centerGroup"/>
    <m:wrapIndent m:val="1440"/>
    <m:intLim m:val="subSup"/>
    <m:naryLim m:val="undOvr"/>
  </m:mathPr>
  <w:themeFontLang w:val="en-US" w:eastAsia="ja-JP"/>
  <w:clrSchemeMapping w:bg1="light1" w:t1="dark1" w:bg2="light2" w:t2="dark2" w:accent1="accent1" w:accent2="accent2" w:accent3="accent3" w:accent4="accent4" w:accent5="accent5" w:accent6="accent6" w:hyperlink="hyperlink" w:followedHyperlink="followedHyperlink"/>
  <w:shapeDefaults>
    <o:shapedefaults v:ext="edit" spidmax="4097">
      <o:colormenu v:ext="edit" fillcolor="none"/>
    </o:shapedefaults>
    <o:shapelayout v:ext="edit">
      <o:idmap v:ext="edit" data="1"/>
    </o:shapelayout>
  </w:shapeDefaults>
  <w:decimalSymbol w:val="."/>
  <w:listSeparator w:val=","/>
  <w14:docId w14:val="04C00F16"/>
  <w14:defaultImageDpi w14:val="32767"/>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US" w:eastAsia="en-US" w:bidi="ar-SA"/>
      </w:rPr>
    </w:rPrDefault>
    <w:pPrDefault>
      <w:pPr>
        <w:spacing w:after="220"/>
      </w:pPr>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qFormat="1"/>
    <w:lsdException w:name="heading 4" w:semiHidden="1" w:uiPriority="0" w:unhideWhenUsed="1" w:qFormat="1"/>
    <w:lsdException w:name="heading 5" w:semiHidden="1" w:uiPriority="9"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uiPriority="1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lsdException w:name="Emphasis" w:semiHidden="1"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lsdException w:name="Quote" w:uiPriority="29" w:qFormat="1"/>
    <w:lsdException w:name="Intense Quote" w:uiPriority="30"/>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uiPriority="21"/>
    <w:lsdException w:name="Subtle Reference" w:uiPriority="31"/>
    <w:lsdException w:name="Intense Reference" w:uiPriority="32"/>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Smart Link" w:semiHidden="1" w:unhideWhenUsed="1"/>
  </w:latentStyles>
  <w:style w:type="paragraph" w:default="1" w:styleId="Normal">
    <w:name w:val="Normal"/>
    <w:qFormat/>
    <w:rsid w:val="00C46111"/>
  </w:style>
  <w:style w:type="paragraph" w:styleId="Heading1">
    <w:name w:val="heading 1"/>
    <w:basedOn w:val="Normal"/>
    <w:next w:val="Normal"/>
    <w:link w:val="Heading1Char"/>
    <w:uiPriority w:val="9"/>
    <w:qFormat/>
    <w:rsid w:val="00990E76"/>
    <w:pPr>
      <w:spacing w:after="240"/>
      <w:outlineLvl w:val="0"/>
    </w:pPr>
    <w:rPr>
      <w:rFonts w:asciiTheme="majorHAnsi" w:hAnsiTheme="majorHAnsi"/>
      <w:b/>
      <w:color w:val="FFFFFF" w:themeColor="text2"/>
      <w:spacing w:val="10"/>
      <w:sz w:val="28"/>
    </w:rPr>
  </w:style>
  <w:style w:type="paragraph" w:styleId="Heading2">
    <w:name w:val="heading 2"/>
    <w:basedOn w:val="Normal"/>
    <w:next w:val="Normal"/>
    <w:link w:val="Heading2Char"/>
    <w:uiPriority w:val="9"/>
    <w:qFormat/>
    <w:rsid w:val="00990E76"/>
    <w:pPr>
      <w:spacing w:after="240"/>
      <w:outlineLvl w:val="1"/>
    </w:pPr>
    <w:rPr>
      <w:rFonts w:asciiTheme="majorHAnsi" w:hAnsiTheme="majorHAnsi"/>
      <w:b/>
      <w:color w:val="FFFFFF" w:themeColor="background1"/>
      <w:spacing w:val="10"/>
      <w:sz w:val="28"/>
    </w:rPr>
  </w:style>
  <w:style w:type="paragraph" w:styleId="Heading3">
    <w:name w:val="heading 3"/>
    <w:basedOn w:val="Normal"/>
    <w:next w:val="Normal"/>
    <w:link w:val="Heading3Char"/>
    <w:uiPriority w:val="9"/>
    <w:semiHidden/>
    <w:qFormat/>
    <w:rsid w:val="00592BBD"/>
    <w:pPr>
      <w:keepNext/>
      <w:keepLines/>
      <w:spacing w:before="40" w:after="0"/>
      <w:outlineLvl w:val="2"/>
    </w:pPr>
    <w:rPr>
      <w:rFonts w:asciiTheme="majorHAnsi" w:eastAsiaTheme="majorEastAsia" w:hAnsiTheme="majorHAnsi" w:cstheme="majorBidi"/>
      <w:color w:val="1F3763" w:themeColor="accent1" w:themeShade="7F"/>
      <w:sz w:val="24"/>
      <w:szCs w:val="24"/>
    </w:rPr>
  </w:style>
  <w:style w:type="paragraph" w:styleId="Heading4">
    <w:name w:val="heading 4"/>
    <w:next w:val="Normal"/>
    <w:link w:val="Heading4Char"/>
    <w:semiHidden/>
    <w:qFormat/>
    <w:rsid w:val="0085182D"/>
    <w:pPr>
      <w:spacing w:after="240"/>
      <w:outlineLvl w:val="3"/>
    </w:pPr>
    <w:rPr>
      <w:rFonts w:eastAsia="Times New Roman" w:cs="Arial"/>
      <w:b/>
      <w:noProof/>
      <w:color w:val="ED7D31" w:themeColor="accent2"/>
      <w:spacing w:val="10"/>
      <w:sz w:val="28"/>
      <w:szCs w:val="32"/>
    </w:rPr>
  </w:style>
  <w:style w:type="paragraph" w:styleId="Heading5">
    <w:name w:val="heading 5"/>
    <w:basedOn w:val="Normal"/>
    <w:next w:val="Normal"/>
    <w:link w:val="Heading5Char"/>
    <w:uiPriority w:val="9"/>
    <w:semiHidden/>
    <w:qFormat/>
    <w:rsid w:val="006C29BD"/>
    <w:pPr>
      <w:keepNext/>
      <w:keepLines/>
      <w:spacing w:before="40" w:after="0"/>
      <w:outlineLvl w:val="4"/>
    </w:pPr>
    <w:rPr>
      <w:rFonts w:asciiTheme="majorHAnsi" w:eastAsiaTheme="majorEastAsia" w:hAnsiTheme="majorHAnsi" w:cstheme="majorBidi"/>
      <w:color w:val="2F5496" w:themeColor="accent1" w:themeShade="BF"/>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1D6CC4"/>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Heading4Char">
    <w:name w:val="Heading 4 Char"/>
    <w:basedOn w:val="DefaultParagraphFont"/>
    <w:link w:val="Heading4"/>
    <w:semiHidden/>
    <w:rsid w:val="00A70A62"/>
    <w:rPr>
      <w:rFonts w:eastAsia="Times New Roman" w:cs="Arial"/>
      <w:b/>
      <w:noProof/>
      <w:color w:val="ED7D31" w:themeColor="accent2"/>
      <w:spacing w:val="10"/>
      <w:sz w:val="28"/>
      <w:szCs w:val="32"/>
    </w:rPr>
  </w:style>
  <w:style w:type="paragraph" w:styleId="Title">
    <w:name w:val="Title"/>
    <w:basedOn w:val="Normal"/>
    <w:next w:val="Normal"/>
    <w:link w:val="TitleChar"/>
    <w:uiPriority w:val="10"/>
    <w:qFormat/>
    <w:rsid w:val="00990E76"/>
    <w:pPr>
      <w:spacing w:after="200"/>
      <w:contextualSpacing/>
      <w:jc w:val="center"/>
    </w:pPr>
    <w:rPr>
      <w:rFonts w:asciiTheme="majorHAnsi" w:eastAsiaTheme="majorEastAsia" w:hAnsiTheme="majorHAnsi" w:cstheme="majorBidi"/>
      <w:b/>
      <w:color w:val="FFFFFF" w:themeColor="background1"/>
      <w:spacing w:val="-10"/>
      <w:kern w:val="28"/>
      <w:sz w:val="48"/>
      <w:szCs w:val="56"/>
    </w:rPr>
  </w:style>
  <w:style w:type="character" w:customStyle="1" w:styleId="TitleChar">
    <w:name w:val="Title Char"/>
    <w:basedOn w:val="DefaultParagraphFont"/>
    <w:link w:val="Title"/>
    <w:uiPriority w:val="10"/>
    <w:rsid w:val="00990E76"/>
    <w:rPr>
      <w:rFonts w:asciiTheme="majorHAnsi" w:eastAsiaTheme="majorEastAsia" w:hAnsiTheme="majorHAnsi" w:cstheme="majorBidi"/>
      <w:b/>
      <w:color w:val="FFFFFF" w:themeColor="background1"/>
      <w:spacing w:val="-10"/>
      <w:kern w:val="28"/>
      <w:sz w:val="48"/>
      <w:szCs w:val="56"/>
    </w:rPr>
  </w:style>
  <w:style w:type="paragraph" w:styleId="ListParagraph">
    <w:name w:val="List Paragraph"/>
    <w:basedOn w:val="Normal"/>
    <w:uiPriority w:val="34"/>
    <w:semiHidden/>
    <w:rsid w:val="00877A91"/>
    <w:pPr>
      <w:ind w:left="720"/>
      <w:contextualSpacing/>
    </w:pPr>
  </w:style>
  <w:style w:type="character" w:styleId="Strong">
    <w:name w:val="Strong"/>
    <w:basedOn w:val="DefaultParagraphFont"/>
    <w:uiPriority w:val="22"/>
    <w:semiHidden/>
    <w:rsid w:val="00967DAB"/>
    <w:rPr>
      <w:b/>
      <w:bCs/>
    </w:rPr>
  </w:style>
  <w:style w:type="character" w:customStyle="1" w:styleId="Heading1Char">
    <w:name w:val="Heading 1 Char"/>
    <w:basedOn w:val="DefaultParagraphFont"/>
    <w:link w:val="Heading1"/>
    <w:uiPriority w:val="9"/>
    <w:rsid w:val="00990E76"/>
    <w:rPr>
      <w:rFonts w:asciiTheme="majorHAnsi" w:hAnsiTheme="majorHAnsi"/>
      <w:b/>
      <w:color w:val="FFFFFF" w:themeColor="text2"/>
      <w:spacing w:val="10"/>
      <w:sz w:val="28"/>
    </w:rPr>
  </w:style>
  <w:style w:type="character" w:styleId="Hashtag">
    <w:name w:val="Hashtag"/>
    <w:basedOn w:val="DefaultParagraphFont"/>
    <w:uiPriority w:val="99"/>
    <w:semiHidden/>
    <w:rsid w:val="00967DAB"/>
    <w:rPr>
      <w:color w:val="2B579A"/>
      <w:shd w:val="clear" w:color="auto" w:fill="E6E6E6"/>
    </w:rPr>
  </w:style>
  <w:style w:type="character" w:styleId="IntenseEmphasis">
    <w:name w:val="Intense Emphasis"/>
    <w:basedOn w:val="DefaultParagraphFont"/>
    <w:uiPriority w:val="21"/>
    <w:semiHidden/>
    <w:rsid w:val="00967DAB"/>
    <w:rPr>
      <w:i/>
      <w:iCs/>
      <w:color w:val="4472C4" w:themeColor="accent1"/>
    </w:rPr>
  </w:style>
  <w:style w:type="paragraph" w:styleId="IntenseQuote">
    <w:name w:val="Intense Quote"/>
    <w:basedOn w:val="Normal"/>
    <w:next w:val="Normal"/>
    <w:link w:val="IntenseQuoteChar"/>
    <w:uiPriority w:val="30"/>
    <w:semiHidden/>
    <w:rsid w:val="00967DAB"/>
    <w:pPr>
      <w:pBdr>
        <w:top w:val="single" w:sz="4" w:space="10" w:color="4472C4" w:themeColor="accent1"/>
        <w:bottom w:val="single" w:sz="4" w:space="10" w:color="4472C4" w:themeColor="accent1"/>
      </w:pBdr>
      <w:spacing w:before="360" w:after="360"/>
      <w:ind w:left="864" w:right="864"/>
      <w:jc w:val="center"/>
    </w:pPr>
    <w:rPr>
      <w:i/>
      <w:iCs/>
      <w:color w:val="4472C4" w:themeColor="accent1"/>
    </w:rPr>
  </w:style>
  <w:style w:type="character" w:customStyle="1" w:styleId="IntenseQuoteChar">
    <w:name w:val="Intense Quote Char"/>
    <w:basedOn w:val="DefaultParagraphFont"/>
    <w:link w:val="IntenseQuote"/>
    <w:uiPriority w:val="30"/>
    <w:semiHidden/>
    <w:rsid w:val="00967DAB"/>
    <w:rPr>
      <w:rFonts w:eastAsia="Times New Roman" w:cs="Times New Roman"/>
      <w:i/>
      <w:iCs/>
      <w:color w:val="4472C4" w:themeColor="accent1"/>
      <w:sz w:val="21"/>
    </w:rPr>
  </w:style>
  <w:style w:type="character" w:styleId="IntenseReference">
    <w:name w:val="Intense Reference"/>
    <w:basedOn w:val="DefaultParagraphFont"/>
    <w:uiPriority w:val="32"/>
    <w:semiHidden/>
    <w:rsid w:val="00967DAB"/>
    <w:rPr>
      <w:b/>
      <w:bCs/>
      <w:smallCaps/>
      <w:color w:val="4472C4" w:themeColor="accent1"/>
      <w:spacing w:val="5"/>
    </w:rPr>
  </w:style>
  <w:style w:type="character" w:styleId="SubtleReference">
    <w:name w:val="Subtle Reference"/>
    <w:basedOn w:val="DefaultParagraphFont"/>
    <w:uiPriority w:val="31"/>
    <w:semiHidden/>
    <w:rsid w:val="00967DAB"/>
    <w:rPr>
      <w:smallCaps/>
      <w:color w:val="FFFFFF" w:themeColor="text1" w:themeTint="A5"/>
    </w:rPr>
  </w:style>
  <w:style w:type="character" w:styleId="UnresolvedMention">
    <w:name w:val="Unresolved Mention"/>
    <w:basedOn w:val="DefaultParagraphFont"/>
    <w:uiPriority w:val="99"/>
    <w:semiHidden/>
    <w:rsid w:val="00967DAB"/>
    <w:rPr>
      <w:color w:val="808080"/>
      <w:shd w:val="clear" w:color="auto" w:fill="E6E6E6"/>
    </w:rPr>
  </w:style>
  <w:style w:type="character" w:customStyle="1" w:styleId="Heading2Char">
    <w:name w:val="Heading 2 Char"/>
    <w:basedOn w:val="DefaultParagraphFont"/>
    <w:link w:val="Heading2"/>
    <w:uiPriority w:val="9"/>
    <w:rsid w:val="00990E76"/>
    <w:rPr>
      <w:rFonts w:asciiTheme="majorHAnsi" w:hAnsiTheme="majorHAnsi"/>
      <w:b/>
      <w:color w:val="FFFFFF" w:themeColor="background1"/>
      <w:spacing w:val="10"/>
      <w:sz w:val="28"/>
    </w:rPr>
  </w:style>
  <w:style w:type="paragraph" w:customStyle="1" w:styleId="NormalTextDarkBackground">
    <w:name w:val="Normal Text Dark Background"/>
    <w:basedOn w:val="Normal"/>
    <w:qFormat/>
    <w:rsid w:val="00990E76"/>
    <w:rPr>
      <w:color w:val="FFFFFF" w:themeColor="background1"/>
    </w:rPr>
  </w:style>
  <w:style w:type="paragraph" w:styleId="Header">
    <w:name w:val="header"/>
    <w:basedOn w:val="Normal"/>
    <w:link w:val="HeaderChar"/>
    <w:uiPriority w:val="99"/>
    <w:semiHidden/>
    <w:rsid w:val="00C46111"/>
    <w:pPr>
      <w:spacing w:after="0"/>
    </w:pPr>
  </w:style>
  <w:style w:type="character" w:customStyle="1" w:styleId="HeaderChar">
    <w:name w:val="Header Char"/>
    <w:basedOn w:val="DefaultParagraphFont"/>
    <w:link w:val="Header"/>
    <w:uiPriority w:val="99"/>
    <w:semiHidden/>
    <w:rsid w:val="00C46111"/>
  </w:style>
  <w:style w:type="paragraph" w:styleId="Footer">
    <w:name w:val="footer"/>
    <w:basedOn w:val="Normal"/>
    <w:link w:val="FooterChar"/>
    <w:uiPriority w:val="99"/>
    <w:semiHidden/>
    <w:rsid w:val="00C46111"/>
    <w:pPr>
      <w:spacing w:after="0"/>
    </w:pPr>
  </w:style>
  <w:style w:type="character" w:customStyle="1" w:styleId="FooterChar">
    <w:name w:val="Footer Char"/>
    <w:basedOn w:val="DefaultParagraphFont"/>
    <w:link w:val="Footer"/>
    <w:uiPriority w:val="99"/>
    <w:semiHidden/>
    <w:rsid w:val="00C46111"/>
  </w:style>
  <w:style w:type="paragraph" w:styleId="NoSpacing">
    <w:name w:val="No Spacing"/>
    <w:uiPriority w:val="1"/>
    <w:semiHidden/>
    <w:qFormat/>
    <w:rsid w:val="00CC0A8F"/>
    <w:rPr>
      <w:rFonts w:eastAsia="Times New Roman" w:cs="Times New Roman"/>
    </w:rPr>
  </w:style>
  <w:style w:type="character" w:styleId="PlaceholderText">
    <w:name w:val="Placeholder Text"/>
    <w:basedOn w:val="DefaultParagraphFont"/>
    <w:uiPriority w:val="99"/>
    <w:semiHidden/>
    <w:rsid w:val="00206405"/>
    <w:rPr>
      <w:color w:val="808080"/>
    </w:rPr>
  </w:style>
  <w:style w:type="paragraph" w:styleId="Quote">
    <w:name w:val="Quote"/>
    <w:basedOn w:val="Normal"/>
    <w:next w:val="Normal"/>
    <w:link w:val="QuoteChar"/>
    <w:uiPriority w:val="29"/>
    <w:qFormat/>
    <w:rsid w:val="00C46111"/>
    <w:pPr>
      <w:spacing w:after="200"/>
      <w:jc w:val="center"/>
    </w:pPr>
    <w:rPr>
      <w:rFonts w:asciiTheme="majorHAnsi" w:hAnsiTheme="majorHAnsi"/>
      <w:b/>
      <w:noProof/>
      <w:color w:val="FFFFFF" w:themeColor="text2"/>
      <w:spacing w:val="-10"/>
      <w:sz w:val="48"/>
      <w:szCs w:val="100"/>
    </w:rPr>
  </w:style>
  <w:style w:type="character" w:customStyle="1" w:styleId="QuoteChar">
    <w:name w:val="Quote Char"/>
    <w:basedOn w:val="DefaultParagraphFont"/>
    <w:link w:val="Quote"/>
    <w:uiPriority w:val="29"/>
    <w:rsid w:val="00C46111"/>
    <w:rPr>
      <w:rFonts w:asciiTheme="majorHAnsi" w:hAnsiTheme="majorHAnsi"/>
      <w:b/>
      <w:noProof/>
      <w:color w:val="FFFFFF" w:themeColor="text2"/>
      <w:spacing w:val="-10"/>
      <w:sz w:val="48"/>
      <w:szCs w:val="100"/>
    </w:rPr>
  </w:style>
  <w:style w:type="character" w:styleId="Hyperlink">
    <w:name w:val="Hyperlink"/>
    <w:basedOn w:val="DefaultParagraphFont"/>
    <w:uiPriority w:val="99"/>
    <w:unhideWhenUsed/>
    <w:rsid w:val="004C4BC8"/>
    <w:rPr>
      <w:color w:val="0000FF"/>
      <w:u w:val="single"/>
    </w:rPr>
  </w:style>
  <w:style w:type="character" w:styleId="FollowedHyperlink">
    <w:name w:val="FollowedHyperlink"/>
    <w:basedOn w:val="DefaultParagraphFont"/>
    <w:uiPriority w:val="99"/>
    <w:semiHidden/>
    <w:unhideWhenUsed/>
    <w:rsid w:val="00DD016C"/>
    <w:rPr>
      <w:color w:val="954F72" w:themeColor="followedHyperlink"/>
      <w:u w:val="single"/>
    </w:rPr>
  </w:style>
  <w:style w:type="paragraph" w:styleId="NormalWeb">
    <w:name w:val="Normal (Web)"/>
    <w:basedOn w:val="Normal"/>
    <w:uiPriority w:val="99"/>
    <w:unhideWhenUsed/>
    <w:rsid w:val="006C076D"/>
    <w:rPr>
      <w:rFonts w:ascii="Times New Roman" w:hAnsi="Times New Roman" w:cs="Times New Roman"/>
      <w:sz w:val="24"/>
      <w:szCs w:val="24"/>
    </w:rPr>
  </w:style>
  <w:style w:type="character" w:customStyle="1" w:styleId="fs0875">
    <w:name w:val="fs0875"/>
    <w:basedOn w:val="DefaultParagraphFont"/>
    <w:rsid w:val="003244BC"/>
  </w:style>
  <w:style w:type="character" w:customStyle="1" w:styleId="Heading5Char">
    <w:name w:val="Heading 5 Char"/>
    <w:basedOn w:val="DefaultParagraphFont"/>
    <w:link w:val="Heading5"/>
    <w:uiPriority w:val="9"/>
    <w:semiHidden/>
    <w:rsid w:val="006C29BD"/>
    <w:rPr>
      <w:rFonts w:asciiTheme="majorHAnsi" w:eastAsiaTheme="majorEastAsia" w:hAnsiTheme="majorHAnsi" w:cstheme="majorBidi"/>
      <w:color w:val="2F5496" w:themeColor="accent1" w:themeShade="BF"/>
    </w:rPr>
  </w:style>
  <w:style w:type="character" w:customStyle="1" w:styleId="Heading3Char">
    <w:name w:val="Heading 3 Char"/>
    <w:basedOn w:val="DefaultParagraphFont"/>
    <w:link w:val="Heading3"/>
    <w:uiPriority w:val="9"/>
    <w:semiHidden/>
    <w:rsid w:val="00592BBD"/>
    <w:rPr>
      <w:rFonts w:asciiTheme="majorHAnsi" w:eastAsiaTheme="majorEastAsia" w:hAnsiTheme="majorHAnsi" w:cstheme="majorBidi"/>
      <w:color w:val="1F3763" w:themeColor="accent1" w:themeShade="7F"/>
      <w:sz w:val="24"/>
      <w:szCs w:val="24"/>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87050957">
      <w:bodyDiv w:val="1"/>
      <w:marLeft w:val="0"/>
      <w:marRight w:val="0"/>
      <w:marTop w:val="0"/>
      <w:marBottom w:val="0"/>
      <w:divBdr>
        <w:top w:val="none" w:sz="0" w:space="0" w:color="auto"/>
        <w:left w:val="none" w:sz="0" w:space="0" w:color="auto"/>
        <w:bottom w:val="none" w:sz="0" w:space="0" w:color="auto"/>
        <w:right w:val="none" w:sz="0" w:space="0" w:color="auto"/>
      </w:divBdr>
    </w:div>
    <w:div w:id="437412093">
      <w:bodyDiv w:val="1"/>
      <w:marLeft w:val="0"/>
      <w:marRight w:val="0"/>
      <w:marTop w:val="0"/>
      <w:marBottom w:val="0"/>
      <w:divBdr>
        <w:top w:val="none" w:sz="0" w:space="0" w:color="auto"/>
        <w:left w:val="none" w:sz="0" w:space="0" w:color="auto"/>
        <w:bottom w:val="none" w:sz="0" w:space="0" w:color="auto"/>
        <w:right w:val="none" w:sz="0" w:space="0" w:color="auto"/>
      </w:divBdr>
    </w:div>
    <w:div w:id="642462498">
      <w:bodyDiv w:val="1"/>
      <w:marLeft w:val="0"/>
      <w:marRight w:val="0"/>
      <w:marTop w:val="0"/>
      <w:marBottom w:val="0"/>
      <w:divBdr>
        <w:top w:val="none" w:sz="0" w:space="0" w:color="auto"/>
        <w:left w:val="none" w:sz="0" w:space="0" w:color="auto"/>
        <w:bottom w:val="none" w:sz="0" w:space="0" w:color="auto"/>
        <w:right w:val="none" w:sz="0" w:space="0" w:color="auto"/>
      </w:divBdr>
    </w:div>
    <w:div w:id="713889315">
      <w:bodyDiv w:val="1"/>
      <w:marLeft w:val="0"/>
      <w:marRight w:val="0"/>
      <w:marTop w:val="0"/>
      <w:marBottom w:val="0"/>
      <w:divBdr>
        <w:top w:val="none" w:sz="0" w:space="0" w:color="auto"/>
        <w:left w:val="none" w:sz="0" w:space="0" w:color="auto"/>
        <w:bottom w:val="none" w:sz="0" w:space="0" w:color="auto"/>
        <w:right w:val="none" w:sz="0" w:space="0" w:color="auto"/>
      </w:divBdr>
    </w:div>
    <w:div w:id="821115390">
      <w:bodyDiv w:val="1"/>
      <w:marLeft w:val="0"/>
      <w:marRight w:val="0"/>
      <w:marTop w:val="0"/>
      <w:marBottom w:val="0"/>
      <w:divBdr>
        <w:top w:val="none" w:sz="0" w:space="0" w:color="auto"/>
        <w:left w:val="none" w:sz="0" w:space="0" w:color="auto"/>
        <w:bottom w:val="none" w:sz="0" w:space="0" w:color="auto"/>
        <w:right w:val="none" w:sz="0" w:space="0" w:color="auto"/>
      </w:divBdr>
    </w:div>
    <w:div w:id="857237832">
      <w:bodyDiv w:val="1"/>
      <w:marLeft w:val="0"/>
      <w:marRight w:val="0"/>
      <w:marTop w:val="0"/>
      <w:marBottom w:val="0"/>
      <w:divBdr>
        <w:top w:val="none" w:sz="0" w:space="0" w:color="auto"/>
        <w:left w:val="none" w:sz="0" w:space="0" w:color="auto"/>
        <w:bottom w:val="none" w:sz="0" w:space="0" w:color="auto"/>
        <w:right w:val="none" w:sz="0" w:space="0" w:color="auto"/>
      </w:divBdr>
      <w:divsChild>
        <w:div w:id="2089813474">
          <w:marLeft w:val="0"/>
          <w:marRight w:val="0"/>
          <w:marTop w:val="0"/>
          <w:marBottom w:val="0"/>
          <w:divBdr>
            <w:top w:val="none" w:sz="0" w:space="0" w:color="auto"/>
            <w:left w:val="none" w:sz="0" w:space="0" w:color="auto"/>
            <w:bottom w:val="none" w:sz="0" w:space="0" w:color="auto"/>
            <w:right w:val="none" w:sz="0" w:space="0" w:color="auto"/>
          </w:divBdr>
          <w:divsChild>
            <w:div w:id="1379474250">
              <w:marLeft w:val="0"/>
              <w:marRight w:val="0"/>
              <w:marTop w:val="0"/>
              <w:marBottom w:val="0"/>
              <w:divBdr>
                <w:top w:val="none" w:sz="0" w:space="0" w:color="auto"/>
                <w:left w:val="none" w:sz="0" w:space="0" w:color="auto"/>
                <w:bottom w:val="none" w:sz="0" w:space="0" w:color="auto"/>
                <w:right w:val="none" w:sz="0" w:space="0" w:color="auto"/>
              </w:divBdr>
              <w:divsChild>
                <w:div w:id="1957322951">
                  <w:marLeft w:val="0"/>
                  <w:marRight w:val="0"/>
                  <w:marTop w:val="0"/>
                  <w:marBottom w:val="0"/>
                  <w:divBdr>
                    <w:top w:val="none" w:sz="0" w:space="0" w:color="auto"/>
                    <w:left w:val="none" w:sz="0" w:space="0" w:color="auto"/>
                    <w:bottom w:val="none" w:sz="0" w:space="0" w:color="auto"/>
                    <w:right w:val="none" w:sz="0" w:space="0" w:color="auto"/>
                  </w:divBdr>
                  <w:divsChild>
                    <w:div w:id="1433954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54701385">
      <w:bodyDiv w:val="1"/>
      <w:marLeft w:val="0"/>
      <w:marRight w:val="0"/>
      <w:marTop w:val="0"/>
      <w:marBottom w:val="0"/>
      <w:divBdr>
        <w:top w:val="none" w:sz="0" w:space="0" w:color="auto"/>
        <w:left w:val="none" w:sz="0" w:space="0" w:color="auto"/>
        <w:bottom w:val="none" w:sz="0" w:space="0" w:color="auto"/>
        <w:right w:val="none" w:sz="0" w:space="0" w:color="auto"/>
      </w:divBdr>
      <w:divsChild>
        <w:div w:id="1037704492">
          <w:marLeft w:val="0"/>
          <w:marRight w:val="0"/>
          <w:marTop w:val="0"/>
          <w:marBottom w:val="0"/>
          <w:divBdr>
            <w:top w:val="none" w:sz="0" w:space="0" w:color="auto"/>
            <w:left w:val="none" w:sz="0" w:space="0" w:color="auto"/>
            <w:bottom w:val="none" w:sz="0" w:space="0" w:color="auto"/>
            <w:right w:val="none" w:sz="0" w:space="0" w:color="auto"/>
          </w:divBdr>
          <w:divsChild>
            <w:div w:id="500659103">
              <w:marLeft w:val="0"/>
              <w:marRight w:val="0"/>
              <w:marTop w:val="0"/>
              <w:marBottom w:val="0"/>
              <w:divBdr>
                <w:top w:val="none" w:sz="0" w:space="0" w:color="auto"/>
                <w:left w:val="none" w:sz="0" w:space="0" w:color="auto"/>
                <w:bottom w:val="none" w:sz="0" w:space="0" w:color="auto"/>
                <w:right w:val="none" w:sz="0" w:space="0" w:color="auto"/>
              </w:divBdr>
              <w:divsChild>
                <w:div w:id="127013516">
                  <w:marLeft w:val="0"/>
                  <w:marRight w:val="0"/>
                  <w:marTop w:val="0"/>
                  <w:marBottom w:val="0"/>
                  <w:divBdr>
                    <w:top w:val="none" w:sz="0" w:space="0" w:color="auto"/>
                    <w:left w:val="none" w:sz="0" w:space="0" w:color="auto"/>
                    <w:bottom w:val="none" w:sz="0" w:space="0" w:color="auto"/>
                    <w:right w:val="none" w:sz="0" w:space="0" w:color="auto"/>
                  </w:divBdr>
                  <w:divsChild>
                    <w:div w:id="213204696">
                      <w:marLeft w:val="0"/>
                      <w:marRight w:val="0"/>
                      <w:marTop w:val="0"/>
                      <w:marBottom w:val="0"/>
                      <w:divBdr>
                        <w:top w:val="none" w:sz="0" w:space="0" w:color="auto"/>
                        <w:left w:val="none" w:sz="0" w:space="0" w:color="auto"/>
                        <w:bottom w:val="none" w:sz="0" w:space="0" w:color="auto"/>
                        <w:right w:val="none" w:sz="0" w:space="0" w:color="auto"/>
                      </w:divBdr>
                      <w:divsChild>
                        <w:div w:id="1526215841">
                          <w:marLeft w:val="0"/>
                          <w:marRight w:val="0"/>
                          <w:marTop w:val="0"/>
                          <w:marBottom w:val="0"/>
                          <w:divBdr>
                            <w:top w:val="none" w:sz="0" w:space="0" w:color="auto"/>
                            <w:left w:val="none" w:sz="0" w:space="0" w:color="auto"/>
                            <w:bottom w:val="none" w:sz="0" w:space="0" w:color="auto"/>
                            <w:right w:val="none" w:sz="0" w:space="0" w:color="auto"/>
                          </w:divBdr>
                          <w:divsChild>
                            <w:div w:id="433213942">
                              <w:marLeft w:val="0"/>
                              <w:marRight w:val="0"/>
                              <w:marTop w:val="0"/>
                              <w:marBottom w:val="0"/>
                              <w:divBdr>
                                <w:top w:val="none" w:sz="0" w:space="0" w:color="auto"/>
                                <w:left w:val="none" w:sz="0" w:space="0" w:color="auto"/>
                                <w:bottom w:val="none" w:sz="0" w:space="0" w:color="auto"/>
                                <w:right w:val="none" w:sz="0" w:space="0" w:color="auto"/>
                              </w:divBdr>
                              <w:divsChild>
                                <w:div w:id="1537506173">
                                  <w:marLeft w:val="0"/>
                                  <w:marRight w:val="0"/>
                                  <w:marTop w:val="0"/>
                                  <w:marBottom w:val="0"/>
                                  <w:divBdr>
                                    <w:top w:val="none" w:sz="0" w:space="0" w:color="auto"/>
                                    <w:left w:val="none" w:sz="0" w:space="0" w:color="auto"/>
                                    <w:bottom w:val="none" w:sz="0" w:space="0" w:color="auto"/>
                                    <w:right w:val="none" w:sz="0" w:space="0" w:color="auto"/>
                                  </w:divBdr>
                                  <w:divsChild>
                                    <w:div w:id="6328264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02352760">
      <w:bodyDiv w:val="1"/>
      <w:marLeft w:val="0"/>
      <w:marRight w:val="0"/>
      <w:marTop w:val="0"/>
      <w:marBottom w:val="0"/>
      <w:divBdr>
        <w:top w:val="none" w:sz="0" w:space="0" w:color="auto"/>
        <w:left w:val="none" w:sz="0" w:space="0" w:color="auto"/>
        <w:bottom w:val="none" w:sz="0" w:space="0" w:color="auto"/>
        <w:right w:val="none" w:sz="0" w:space="0" w:color="auto"/>
      </w:divBdr>
      <w:divsChild>
        <w:div w:id="1519387037">
          <w:marLeft w:val="0"/>
          <w:marRight w:val="0"/>
          <w:marTop w:val="0"/>
          <w:marBottom w:val="0"/>
          <w:divBdr>
            <w:top w:val="none" w:sz="0" w:space="0" w:color="auto"/>
            <w:left w:val="none" w:sz="0" w:space="0" w:color="auto"/>
            <w:bottom w:val="none" w:sz="0" w:space="0" w:color="auto"/>
            <w:right w:val="none" w:sz="0" w:space="0" w:color="auto"/>
          </w:divBdr>
          <w:divsChild>
            <w:div w:id="804664196">
              <w:marLeft w:val="0"/>
              <w:marRight w:val="0"/>
              <w:marTop w:val="0"/>
              <w:marBottom w:val="0"/>
              <w:divBdr>
                <w:top w:val="none" w:sz="0" w:space="0" w:color="auto"/>
                <w:left w:val="none" w:sz="0" w:space="0" w:color="auto"/>
                <w:bottom w:val="none" w:sz="0" w:space="0" w:color="auto"/>
                <w:right w:val="none" w:sz="0" w:space="0" w:color="auto"/>
              </w:divBdr>
              <w:divsChild>
                <w:div w:id="347878235">
                  <w:marLeft w:val="0"/>
                  <w:marRight w:val="0"/>
                  <w:marTop w:val="0"/>
                  <w:marBottom w:val="0"/>
                  <w:divBdr>
                    <w:top w:val="none" w:sz="0" w:space="0" w:color="auto"/>
                    <w:left w:val="none" w:sz="0" w:space="0" w:color="auto"/>
                    <w:bottom w:val="none" w:sz="0" w:space="0" w:color="auto"/>
                    <w:right w:val="none" w:sz="0" w:space="0" w:color="auto"/>
                  </w:divBdr>
                  <w:divsChild>
                    <w:div w:id="1778671443">
                      <w:marLeft w:val="0"/>
                      <w:marRight w:val="0"/>
                      <w:marTop w:val="0"/>
                      <w:marBottom w:val="0"/>
                      <w:divBdr>
                        <w:top w:val="none" w:sz="0" w:space="0" w:color="auto"/>
                        <w:left w:val="none" w:sz="0" w:space="0" w:color="auto"/>
                        <w:bottom w:val="none" w:sz="0" w:space="0" w:color="auto"/>
                        <w:right w:val="none" w:sz="0" w:space="0" w:color="auto"/>
                      </w:divBdr>
                      <w:divsChild>
                        <w:div w:id="745611062">
                          <w:marLeft w:val="0"/>
                          <w:marRight w:val="0"/>
                          <w:marTop w:val="0"/>
                          <w:marBottom w:val="0"/>
                          <w:divBdr>
                            <w:top w:val="none" w:sz="0" w:space="0" w:color="auto"/>
                            <w:left w:val="none" w:sz="0" w:space="0" w:color="auto"/>
                            <w:bottom w:val="none" w:sz="0" w:space="0" w:color="auto"/>
                            <w:right w:val="none" w:sz="0" w:space="0" w:color="auto"/>
                          </w:divBdr>
                          <w:divsChild>
                            <w:div w:id="1943565366">
                              <w:marLeft w:val="0"/>
                              <w:marRight w:val="0"/>
                              <w:marTop w:val="0"/>
                              <w:marBottom w:val="0"/>
                              <w:divBdr>
                                <w:top w:val="none" w:sz="0" w:space="0" w:color="auto"/>
                                <w:left w:val="none" w:sz="0" w:space="0" w:color="auto"/>
                                <w:bottom w:val="none" w:sz="0" w:space="0" w:color="auto"/>
                                <w:right w:val="none" w:sz="0" w:space="0" w:color="auto"/>
                              </w:divBdr>
                              <w:divsChild>
                                <w:div w:id="438914670">
                                  <w:marLeft w:val="0"/>
                                  <w:marRight w:val="0"/>
                                  <w:marTop w:val="0"/>
                                  <w:marBottom w:val="0"/>
                                  <w:divBdr>
                                    <w:top w:val="none" w:sz="0" w:space="0" w:color="auto"/>
                                    <w:left w:val="none" w:sz="0" w:space="0" w:color="auto"/>
                                    <w:bottom w:val="none" w:sz="0" w:space="0" w:color="auto"/>
                                    <w:right w:val="none" w:sz="0" w:space="0" w:color="auto"/>
                                  </w:divBdr>
                                  <w:divsChild>
                                    <w:div w:id="1555653850">
                                      <w:marLeft w:val="0"/>
                                      <w:marRight w:val="0"/>
                                      <w:marTop w:val="0"/>
                                      <w:marBottom w:val="0"/>
                                      <w:divBdr>
                                        <w:top w:val="none" w:sz="0" w:space="0" w:color="auto"/>
                                        <w:left w:val="none" w:sz="0" w:space="0" w:color="auto"/>
                                        <w:bottom w:val="none" w:sz="0" w:space="0" w:color="auto"/>
                                        <w:right w:val="none" w:sz="0" w:space="0" w:color="auto"/>
                                      </w:divBdr>
                                      <w:divsChild>
                                        <w:div w:id="5397052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28453705">
                              <w:marLeft w:val="0"/>
                              <w:marRight w:val="0"/>
                              <w:marTop w:val="0"/>
                              <w:marBottom w:val="0"/>
                              <w:divBdr>
                                <w:top w:val="none" w:sz="0" w:space="0" w:color="auto"/>
                                <w:left w:val="none" w:sz="0" w:space="0" w:color="auto"/>
                                <w:bottom w:val="none" w:sz="0" w:space="0" w:color="auto"/>
                                <w:right w:val="none" w:sz="0" w:space="0" w:color="auto"/>
                              </w:divBdr>
                              <w:divsChild>
                                <w:div w:id="1608276241">
                                  <w:marLeft w:val="0"/>
                                  <w:marRight w:val="0"/>
                                  <w:marTop w:val="0"/>
                                  <w:marBottom w:val="0"/>
                                  <w:divBdr>
                                    <w:top w:val="none" w:sz="0" w:space="0" w:color="auto"/>
                                    <w:left w:val="none" w:sz="0" w:space="0" w:color="auto"/>
                                    <w:bottom w:val="none" w:sz="0" w:space="0" w:color="auto"/>
                                    <w:right w:val="none" w:sz="0" w:space="0" w:color="auto"/>
                                  </w:divBdr>
                                  <w:divsChild>
                                    <w:div w:id="1738745457">
                                      <w:marLeft w:val="0"/>
                                      <w:marRight w:val="0"/>
                                      <w:marTop w:val="0"/>
                                      <w:marBottom w:val="0"/>
                                      <w:divBdr>
                                        <w:top w:val="none" w:sz="0" w:space="0" w:color="auto"/>
                                        <w:left w:val="none" w:sz="0" w:space="0" w:color="auto"/>
                                        <w:bottom w:val="none" w:sz="0" w:space="0" w:color="auto"/>
                                        <w:right w:val="none" w:sz="0" w:space="0" w:color="auto"/>
                                      </w:divBdr>
                                      <w:divsChild>
                                        <w:div w:id="2033145184">
                                          <w:marLeft w:val="0"/>
                                          <w:marRight w:val="0"/>
                                          <w:marTop w:val="0"/>
                                          <w:marBottom w:val="0"/>
                                          <w:divBdr>
                                            <w:top w:val="none" w:sz="0" w:space="0" w:color="auto"/>
                                            <w:left w:val="none" w:sz="0" w:space="0" w:color="auto"/>
                                            <w:bottom w:val="none" w:sz="0" w:space="0" w:color="auto"/>
                                            <w:right w:val="none" w:sz="0" w:space="0" w:color="auto"/>
                                          </w:divBdr>
                                          <w:divsChild>
                                            <w:div w:id="1548253215">
                                              <w:marLeft w:val="0"/>
                                              <w:marRight w:val="0"/>
                                              <w:marTop w:val="0"/>
                                              <w:marBottom w:val="0"/>
                                              <w:divBdr>
                                                <w:top w:val="none" w:sz="0" w:space="0" w:color="auto"/>
                                                <w:left w:val="none" w:sz="0" w:space="0" w:color="auto"/>
                                                <w:bottom w:val="none" w:sz="0" w:space="0" w:color="auto"/>
                                                <w:right w:val="none" w:sz="0" w:space="0" w:color="auto"/>
                                              </w:divBdr>
                                            </w:div>
                                          </w:divsChild>
                                        </w:div>
                                        <w:div w:id="557013799">
                                          <w:marLeft w:val="0"/>
                                          <w:marRight w:val="0"/>
                                          <w:marTop w:val="0"/>
                                          <w:marBottom w:val="0"/>
                                          <w:divBdr>
                                            <w:top w:val="none" w:sz="0" w:space="0" w:color="auto"/>
                                            <w:left w:val="none" w:sz="0" w:space="0" w:color="auto"/>
                                            <w:bottom w:val="none" w:sz="0" w:space="0" w:color="auto"/>
                                            <w:right w:val="none" w:sz="0" w:space="0" w:color="auto"/>
                                          </w:divBdr>
                                          <w:divsChild>
                                            <w:div w:id="1667585564">
                                              <w:marLeft w:val="0"/>
                                              <w:marRight w:val="0"/>
                                              <w:marTop w:val="0"/>
                                              <w:marBottom w:val="0"/>
                                              <w:divBdr>
                                                <w:top w:val="none" w:sz="0" w:space="0" w:color="auto"/>
                                                <w:left w:val="none" w:sz="0" w:space="0" w:color="auto"/>
                                                <w:bottom w:val="none" w:sz="0" w:space="0" w:color="auto"/>
                                                <w:right w:val="none" w:sz="0" w:space="0" w:color="auto"/>
                                              </w:divBdr>
                                            </w:div>
                                          </w:divsChild>
                                        </w:div>
                                        <w:div w:id="3832165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1646155828">
      <w:bodyDiv w:val="1"/>
      <w:marLeft w:val="0"/>
      <w:marRight w:val="0"/>
      <w:marTop w:val="0"/>
      <w:marBottom w:val="0"/>
      <w:divBdr>
        <w:top w:val="none" w:sz="0" w:space="0" w:color="auto"/>
        <w:left w:val="none" w:sz="0" w:space="0" w:color="auto"/>
        <w:bottom w:val="none" w:sz="0" w:space="0" w:color="auto"/>
        <w:right w:val="none" w:sz="0" w:space="0" w:color="auto"/>
      </w:divBdr>
    </w:div>
    <w:div w:id="1778864821">
      <w:bodyDiv w:val="1"/>
      <w:marLeft w:val="0"/>
      <w:marRight w:val="0"/>
      <w:marTop w:val="0"/>
      <w:marBottom w:val="0"/>
      <w:divBdr>
        <w:top w:val="none" w:sz="0" w:space="0" w:color="auto"/>
        <w:left w:val="none" w:sz="0" w:space="0" w:color="auto"/>
        <w:bottom w:val="none" w:sz="0" w:space="0" w:color="auto"/>
        <w:right w:val="none" w:sz="0" w:space="0" w:color="auto"/>
      </w:divBdr>
    </w:div>
  </w:divs>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image" Target="media/image2.png"/><Relationship Id="rId18" Type="http://schemas.openxmlformats.org/officeDocument/2006/relationships/hyperlink" Target="https://www.focusih.com/wp-content/uploads/2017/05/Types-of-Adverse-Childhood-Experiences.png" TargetMode="External"/><Relationship Id="rId26" Type="http://schemas.openxmlformats.org/officeDocument/2006/relationships/image" Target="media/image9.jpeg"/><Relationship Id="rId39" Type="http://schemas.openxmlformats.org/officeDocument/2006/relationships/hyperlink" Target="https://www.cdc.gov/vitalsigns/aces/index.html#:~:text=Adverse%20Childhood%20Experiences%20impact%20lifelong%20health%20and%20opportunities.,increased%20risk%20for%20health%20problems%20across%20the%20lifespan" TargetMode="External"/><Relationship Id="rId3" Type="http://schemas.openxmlformats.org/officeDocument/2006/relationships/customXml" Target="../customXml/item3.xml"/><Relationship Id="rId21" Type="http://schemas.openxmlformats.org/officeDocument/2006/relationships/image" Target="media/image7.jpeg"/><Relationship Id="rId34" Type="http://schemas.openxmlformats.org/officeDocument/2006/relationships/hyperlink" Target="https://en.wikipedia.org/wiki/Household_dysfunction" TargetMode="External"/><Relationship Id="rId42" Type="http://schemas.openxmlformats.org/officeDocument/2006/relationships/header" Target="header1.xml"/><Relationship Id="rId7" Type="http://schemas.openxmlformats.org/officeDocument/2006/relationships/settings" Target="settings.xml"/><Relationship Id="rId12" Type="http://schemas.openxmlformats.org/officeDocument/2006/relationships/image" Target="media/image1.jpeg"/><Relationship Id="rId17" Type="http://schemas.openxmlformats.org/officeDocument/2006/relationships/image" Target="media/image4.jpeg"/><Relationship Id="rId25" Type="http://schemas.openxmlformats.org/officeDocument/2006/relationships/image" Target="media/image8.png"/><Relationship Id="rId33" Type="http://schemas.openxmlformats.org/officeDocument/2006/relationships/hyperlink" Target="https://en.wikipedia.org/wiki/Child_neglect" TargetMode="External"/><Relationship Id="rId38" Type="http://schemas.openxmlformats.org/officeDocument/2006/relationships/hyperlink" Target="https://en.wikipedia.org/wiki/Adverse_childhood_experiences#Adverse_Childhood_Experiences_Study" TargetMode="External"/><Relationship Id="rId2" Type="http://schemas.openxmlformats.org/officeDocument/2006/relationships/customXml" Target="../customXml/item2.xml"/><Relationship Id="rId16" Type="http://schemas.openxmlformats.org/officeDocument/2006/relationships/hyperlink" Target="https://www.centerforchildcounseling.org/wp-content/uploads/2018/06/Blog-ACEs-Pyramid.png" TargetMode="External"/><Relationship Id="rId20" Type="http://schemas.openxmlformats.org/officeDocument/2006/relationships/image" Target="media/image6.jpeg"/><Relationship Id="rId29" Type="http://schemas.openxmlformats.org/officeDocument/2006/relationships/hyperlink" Target="https://www.pacesconnection.com/g/northern-michigan-aces-action/fileSendAction/fcType/0/fcOid/480387610199978069/primaryPicture/true/fodoid/480387610199978138/imageType/LARGE/inlineImage/true/Screen%20Shot%202019-03-02%20at%202.26.58%20PM.png" TargetMode="External"/><Relationship Id="rId41" Type="http://schemas.openxmlformats.org/officeDocument/2006/relationships/hyperlink" Target="https://phw.nhs.wales/topics/adverse-childhood-experiences/" TargetMode="Externa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hyperlink" Target="https://www.alexanderyouthnetwork.org/wp-content/uploads/IMG_0850-821x1024.jpg" TargetMode="External"/><Relationship Id="rId24" Type="http://schemas.openxmlformats.org/officeDocument/2006/relationships/hyperlink" Target="https://1.bp.blogspot.com/-O1fZj1KYbMQ/XhznD7AaryI/AAAAAAAAFRE/ANh4UwuxBiguEZq30-pb0Tq165adCWXzwCNcBGAsYHQ/s1600/adversechildhood%2B%25282%2529.jpg" TargetMode="External"/><Relationship Id="rId32" Type="http://schemas.openxmlformats.org/officeDocument/2006/relationships/hyperlink" Target="https://en.wikipedia.org/wiki/Emotional_abuse" TargetMode="External"/><Relationship Id="rId37" Type="http://schemas.openxmlformats.org/officeDocument/2006/relationships/hyperlink" Target="https://en.wikipedia.org/wiki/The_World_Health_Organization" TargetMode="External"/><Relationship Id="rId40" Type="http://schemas.openxmlformats.org/officeDocument/2006/relationships/hyperlink" Target="https://militaryfamilieslearningnetwork.org/2017/12/25/two-facts-everyone-should-know-about-adverse-childhood-experiences-ace-study/" TargetMode="External"/><Relationship Id="rId45"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image" Target="media/image3.png"/><Relationship Id="rId23" Type="http://schemas.openxmlformats.org/officeDocument/2006/relationships/hyperlink" Target="http://333oee3bik6e1t8q4y139009mcg-wpengine.netdna-ssl.com/wp-content/uploads/2016/11/ctg-pic2.jpg" TargetMode="External"/><Relationship Id="rId28" Type="http://schemas.openxmlformats.org/officeDocument/2006/relationships/hyperlink" Target="https://funhappyhome.com/wp-content/uploads/2020/01/What-Are-Adverse-Childhood-Experiences-and-The-Pair-of-ACEs.png" TargetMode="External"/><Relationship Id="rId36" Type="http://schemas.openxmlformats.org/officeDocument/2006/relationships/hyperlink" Target="https://en.wikipedia.org/wiki/Toxic_stress" TargetMode="External"/><Relationship Id="rId10" Type="http://schemas.openxmlformats.org/officeDocument/2006/relationships/endnotes" Target="endnotes.xml"/><Relationship Id="rId19" Type="http://schemas.openxmlformats.org/officeDocument/2006/relationships/image" Target="media/image5.jpeg"/><Relationship Id="rId31" Type="http://schemas.openxmlformats.org/officeDocument/2006/relationships/hyperlink" Target="https://en.wikipedia.org/wiki/Physical_abuse" TargetMode="Externa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yperlink" Target="https://sites.google.com/site/adversechildhoodexperiencse/_/rsrc/1337270010793/home/ACE%20and%20education%20poster.jpg" TargetMode="External"/><Relationship Id="rId22" Type="http://schemas.openxmlformats.org/officeDocument/2006/relationships/hyperlink" Target="https://blog.cognifit.com/wp-content/uploads/2017/02/ACE-image-2.jpg" TargetMode="External"/><Relationship Id="rId27" Type="http://schemas.openxmlformats.org/officeDocument/2006/relationships/image" Target="media/image10.png"/><Relationship Id="rId30" Type="http://schemas.openxmlformats.org/officeDocument/2006/relationships/hyperlink" Target="http://cctasi.northwestern.edu/wp-content/uploads/Signs-and-Symptoms-1.jpg" TargetMode="External"/><Relationship Id="rId35" Type="http://schemas.openxmlformats.org/officeDocument/2006/relationships/hyperlink" Target="https://en.wikipedia.org/wiki/Mental_disorders" TargetMode="External"/><Relationship Id="rId43" Type="http://schemas.openxmlformats.org/officeDocument/2006/relationships/header" Target="header2.xml"/></Relationships>
</file>

<file path=word/_rels/header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image" Target="media/image11.jpeg"/><Relationship Id="rId4" Type="http://schemas.openxmlformats.org/officeDocument/2006/relationships/image" Target="media/image14.jpeg"/></Relationships>
</file>

<file path=word/_rels/header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image" Target="media/image15.jpg"/><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word/_rels/settings.xml.rels><?xml version="1.0" encoding="UTF-8" standalone="yes"?>
<Relationships xmlns="http://schemas.openxmlformats.org/package/2006/relationships"><Relationship Id="rId1" Type="http://schemas.openxmlformats.org/officeDocument/2006/relationships/attachedTemplate" Target="file:///C:\Users\Claire's%20Laptop\AppData\Local\Microsoft\Office\16.0\DTS\en-US%7b521D614C-2C4D-4E46-861E-F08921B19DCE%7d\%7b15365D9A-CD60-4E54-B26C-D48A4FDCA030%7dtf16412178_win32.dotx" TargetMode="External"/></Relationships>
</file>

<file path=word/theme/theme1.xml><?xml version="1.0" encoding="utf-8"?>
<a:theme xmlns:a="http://schemas.openxmlformats.org/drawingml/2006/main" name="Office Theme">
  <a:themeElements>
    <a:clrScheme name="Custom 1">
      <a:dk1>
        <a:srgbClr val="FFFFFF"/>
      </a:dk1>
      <a:lt1>
        <a:sysClr val="window" lastClr="FFFFFF"/>
      </a:lt1>
      <a:dk2>
        <a:srgbClr val="FFFFFF"/>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6">
      <a:majorFont>
        <a:latin typeface="Century Schoolbook"/>
        <a:ea typeface=""/>
        <a:cs typeface=""/>
      </a:majorFont>
      <a:minorFont>
        <a:latin typeface="Century School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4.xml><?xml version="1.0" encoding="utf-8"?>
<b:Sources xmlns:b="http://schemas.openxmlformats.org/officeDocument/2006/bibliography" xmlns="http://schemas.openxmlformats.org/officeDocument/2006/bibliography" SelectedStyle="/APASixthEditionOfficeOnline.xsl" StyleName="APA"/>
</file>

<file path=customXml/itemProps1.xml><?xml version="1.0" encoding="utf-8"?>
<ds:datastoreItem xmlns:ds="http://schemas.openxmlformats.org/officeDocument/2006/customXml" ds:itemID="{9D9B858D-C272-42FB-BFB4-3B09EE2E67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A9BDFA-A1B5-4F38-8B5A-3C85B1433FEA}">
  <ds:schemaRefs>
    <ds:schemaRef ds:uri="http://schemas.microsoft.com/sharepoint/v3/contenttype/forms"/>
  </ds:schemaRefs>
</ds:datastoreItem>
</file>

<file path=customXml/itemProps3.xml><?xml version="1.0" encoding="utf-8"?>
<ds:datastoreItem xmlns:ds="http://schemas.openxmlformats.org/officeDocument/2006/customXml" ds:itemID="{4176C48E-4C0F-468C-B5F5-074B2EE9B9EF}">
  <ds:schemaRefs>
    <ds:schemaRef ds:uri="http://schemas.microsoft.com/office/2006/metadata/properties"/>
    <ds:schemaRef ds:uri="http://schemas.microsoft.com/office/infopath/2007/PartnerControls"/>
    <ds:schemaRef ds:uri="71af3243-3dd4-4a8d-8c0d-dd76da1f02a5"/>
  </ds:schemaRefs>
</ds:datastoreItem>
</file>

<file path=customXml/itemProps4.xml><?xml version="1.0" encoding="utf-8"?>
<ds:datastoreItem xmlns:ds="http://schemas.openxmlformats.org/officeDocument/2006/customXml" ds:itemID="{232B06B9-27AB-40FB-B977-14D6FC8A98CC}">
  <ds:schemaRefs>
    <ds:schemaRef ds:uri="http://schemas.openxmlformats.org/officeDocument/2006/bibliography"/>
  </ds:schemaRefs>
</ds:datastoreItem>
</file>

<file path=docProps/app.xml><?xml version="1.0" encoding="utf-8"?>
<Properties xmlns="http://schemas.openxmlformats.org/officeDocument/2006/extended-properties" xmlns:vt="http://schemas.openxmlformats.org/officeDocument/2006/docPropsVTypes">
  <Template>{15365D9A-CD60-4E54-B26C-D48A4FDCA030}tf16412178_win32</Template>
  <TotalTime>0</TotalTime>
  <Pages>6</Pages>
  <Words>1605</Words>
  <Characters>9152</Characters>
  <Application>Microsoft Office Word</Application>
  <DocSecurity>0</DocSecurity>
  <Lines>76</Lines>
  <Paragraphs>21</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10736</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2021-05-29T15:26:00Z</dcterms:created>
  <dcterms:modified xsi:type="dcterms:W3CDTF">2021-05-29T15:26:00Z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