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56" r:id="rId5"/>
    <p:sldId id="257" r:id="rId6"/>
    <p:sldId id="258" r:id="rId7"/>
    <p:sldId id="262" r:id="rId8"/>
    <p:sldId id="260" r:id="rId9"/>
    <p:sldId id="259" r:id="rId10"/>
    <p:sldId id="269" r:id="rId11"/>
    <p:sldId id="267" r:id="rId12"/>
    <p:sldId id="265" r:id="rId13"/>
    <p:sldId id="266"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4584ED-7201-214B-8B58-63A3D3EE6F47}" v="9" dt="2026-02-08T23:24:08.180"/>
    <p1510:client id="{655A362C-3EBF-1898-8583-E26697761DC2}" v="788" dt="2026-02-10T20:48:54.755"/>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Plesca (2426849)" userId="S::2426849@student.uwtsd.ac.uk::e52a5659-8267-44ea-b376-edb8c741d989" providerId="AD" clId="Web-{D49455FE-E3E0-E278-2298-5663A6AB734C}"/>
    <pc:docChg chg="modSld">
      <pc:chgData name="Ana-Maria Plesca (2426849)" userId="S::2426849@student.uwtsd.ac.uk::e52a5659-8267-44ea-b376-edb8c741d989" providerId="AD" clId="Web-{D49455FE-E3E0-E278-2298-5663A6AB734C}" dt="2026-02-05T00:27:33.463" v="159" actId="20577"/>
      <pc:docMkLst>
        <pc:docMk/>
      </pc:docMkLst>
      <pc:sldChg chg="modSp">
        <pc:chgData name="Ana-Maria Plesca (2426849)" userId="S::2426849@student.uwtsd.ac.uk::e52a5659-8267-44ea-b376-edb8c741d989" providerId="AD" clId="Web-{D49455FE-E3E0-E278-2298-5663A6AB734C}" dt="2026-02-05T00:27:33.463" v="159" actId="20577"/>
        <pc:sldMkLst>
          <pc:docMk/>
          <pc:sldMk cId="2843037410" sldId="269"/>
        </pc:sldMkLst>
        <pc:spChg chg="mod">
          <ac:chgData name="Ana-Maria Plesca (2426849)" userId="S::2426849@student.uwtsd.ac.uk::e52a5659-8267-44ea-b376-edb8c741d989" providerId="AD" clId="Web-{D49455FE-E3E0-E278-2298-5663A6AB734C}" dt="2026-02-05T00:27:33.463" v="159" actId="20577"/>
          <ac:spMkLst>
            <pc:docMk/>
            <pc:sldMk cId="2843037410" sldId="269"/>
            <ac:spMk id="2" creationId="{D91E595A-CF84-6DB2-056A-EABA577F236E}"/>
          </ac:spMkLst>
        </pc:spChg>
      </pc:sldChg>
    </pc:docChg>
  </pc:docChgLst>
  <pc:docChgLst>
    <pc:chgData name="Ana-Maria Plesca (2426849)" userId="S::2426849@student.uwtsd.ac.uk::e52a5659-8267-44ea-b376-edb8c741d989" providerId="AD" clId="Web-{024A0F31-D226-93AB-F989-3B2D0D99A143}"/>
    <pc:docChg chg="addSld delSld modSld sldOrd">
      <pc:chgData name="Ana-Maria Plesca (2426849)" userId="S::2426849@student.uwtsd.ac.uk::e52a5659-8267-44ea-b376-edb8c741d989" providerId="AD" clId="Web-{024A0F31-D226-93AB-F989-3B2D0D99A143}" dt="2026-02-03T17:45:35.284" v="806"/>
      <pc:docMkLst>
        <pc:docMk/>
      </pc:docMkLst>
      <pc:sldChg chg="modSp">
        <pc:chgData name="Ana-Maria Plesca (2426849)" userId="S::2426849@student.uwtsd.ac.uk::e52a5659-8267-44ea-b376-edb8c741d989" providerId="AD" clId="Web-{024A0F31-D226-93AB-F989-3B2D0D99A143}" dt="2026-02-03T16:36:45.195" v="39" actId="20577"/>
        <pc:sldMkLst>
          <pc:docMk/>
          <pc:sldMk cId="975368512" sldId="256"/>
        </pc:sldMkLst>
        <pc:spChg chg="mod">
          <ac:chgData name="Ana-Maria Plesca (2426849)" userId="S::2426849@student.uwtsd.ac.uk::e52a5659-8267-44ea-b376-edb8c741d989" providerId="AD" clId="Web-{024A0F31-D226-93AB-F989-3B2D0D99A143}" dt="2026-02-03T16:35:53.912" v="5" actId="20577"/>
          <ac:spMkLst>
            <pc:docMk/>
            <pc:sldMk cId="975368512" sldId="256"/>
            <ac:spMk id="10" creationId="{903501C3-C301-490F-A129-5C468AEC915D}"/>
          </ac:spMkLst>
        </pc:spChg>
        <pc:spChg chg="mod">
          <ac:chgData name="Ana-Maria Plesca (2426849)" userId="S::2426849@student.uwtsd.ac.uk::e52a5659-8267-44ea-b376-edb8c741d989" providerId="AD" clId="Web-{024A0F31-D226-93AB-F989-3B2D0D99A143}" dt="2026-02-03T16:36:45.195" v="39" actId="20577"/>
          <ac:spMkLst>
            <pc:docMk/>
            <pc:sldMk cId="975368512" sldId="256"/>
            <ac:spMk id="11" creationId="{FC3F3DE7-4288-44D0-9E2E-8E5B9936AE7C}"/>
          </ac:spMkLst>
        </pc:spChg>
      </pc:sldChg>
      <pc:sldChg chg="modSp">
        <pc:chgData name="Ana-Maria Plesca (2426849)" userId="S::2426849@student.uwtsd.ac.uk::e52a5659-8267-44ea-b376-edb8c741d989" providerId="AD" clId="Web-{024A0F31-D226-93AB-F989-3B2D0D99A143}" dt="2026-02-03T17:42:19.105" v="739" actId="20577"/>
        <pc:sldMkLst>
          <pc:docMk/>
          <pc:sldMk cId="4148681317" sldId="257"/>
        </pc:sldMkLst>
        <pc:spChg chg="mod">
          <ac:chgData name="Ana-Maria Plesca (2426849)" userId="S::2426849@student.uwtsd.ac.uk::e52a5659-8267-44ea-b376-edb8c741d989" providerId="AD" clId="Web-{024A0F31-D226-93AB-F989-3B2D0D99A143}" dt="2026-02-03T16:47:10.235" v="149" actId="20577"/>
          <ac:spMkLst>
            <pc:docMk/>
            <pc:sldMk cId="4148681317" sldId="257"/>
            <ac:spMk id="9" creationId="{4E0F762A-3D12-4AF4-BB58-779B598A1FF6}"/>
          </ac:spMkLst>
        </pc:spChg>
        <pc:spChg chg="mod">
          <ac:chgData name="Ana-Maria Plesca (2426849)" userId="S::2426849@student.uwtsd.ac.uk::e52a5659-8267-44ea-b376-edb8c741d989" providerId="AD" clId="Web-{024A0F31-D226-93AB-F989-3B2D0D99A143}" dt="2026-02-03T17:42:19.105" v="739" actId="20577"/>
          <ac:spMkLst>
            <pc:docMk/>
            <pc:sldMk cId="4148681317" sldId="257"/>
            <ac:spMk id="10" creationId="{E47B45E0-C5BD-427A-B5F6-0236AE523C69}"/>
          </ac:spMkLst>
        </pc:spChg>
      </pc:sldChg>
      <pc:sldChg chg="modSp">
        <pc:chgData name="Ana-Maria Plesca (2426849)" userId="S::2426849@student.uwtsd.ac.uk::e52a5659-8267-44ea-b376-edb8c741d989" providerId="AD" clId="Web-{024A0F31-D226-93AB-F989-3B2D0D99A143}" dt="2026-02-03T16:59:55.244" v="534" actId="20577"/>
        <pc:sldMkLst>
          <pc:docMk/>
          <pc:sldMk cId="1442395358" sldId="258"/>
        </pc:sldMkLst>
        <pc:spChg chg="mod">
          <ac:chgData name="Ana-Maria Plesca (2426849)" userId="S::2426849@student.uwtsd.ac.uk::e52a5659-8267-44ea-b376-edb8c741d989" providerId="AD" clId="Web-{024A0F31-D226-93AB-F989-3B2D0D99A143}" dt="2026-02-03T16:59:55.244" v="534" actId="20577"/>
          <ac:spMkLst>
            <pc:docMk/>
            <pc:sldMk cId="1442395358" sldId="258"/>
            <ac:spMk id="10" creationId="{B5F5AC9F-EF54-40AF-AE88-F588E9C3E74B}"/>
          </ac:spMkLst>
        </pc:spChg>
      </pc:sldChg>
      <pc:sldChg chg="modSp ord">
        <pc:chgData name="Ana-Maria Plesca (2426849)" userId="S::2426849@student.uwtsd.ac.uk::e52a5659-8267-44ea-b376-edb8c741d989" providerId="AD" clId="Web-{024A0F31-D226-93AB-F989-3B2D0D99A143}" dt="2026-02-03T17:40:05.416" v="707" actId="20577"/>
        <pc:sldMkLst>
          <pc:docMk/>
          <pc:sldMk cId="2060146134" sldId="259"/>
        </pc:sldMkLst>
        <pc:spChg chg="mod">
          <ac:chgData name="Ana-Maria Plesca (2426849)" userId="S::2426849@student.uwtsd.ac.uk::e52a5659-8267-44ea-b376-edb8c741d989" providerId="AD" clId="Web-{024A0F31-D226-93AB-F989-3B2D0D99A143}" dt="2026-02-03T17:36:16.586" v="611" actId="20577"/>
          <ac:spMkLst>
            <pc:docMk/>
            <pc:sldMk cId="2060146134" sldId="259"/>
            <ac:spMk id="8" creationId="{5AE7C10E-9A6E-4CE9-AF56-531C3285270C}"/>
          </ac:spMkLst>
        </pc:spChg>
        <pc:spChg chg="mod">
          <ac:chgData name="Ana-Maria Plesca (2426849)" userId="S::2426849@student.uwtsd.ac.uk::e52a5659-8267-44ea-b376-edb8c741d989" providerId="AD" clId="Web-{024A0F31-D226-93AB-F989-3B2D0D99A143}" dt="2026-02-03T17:40:05.416" v="707" actId="20577"/>
          <ac:spMkLst>
            <pc:docMk/>
            <pc:sldMk cId="2060146134" sldId="259"/>
            <ac:spMk id="9" creationId="{CE400A73-803C-4AE7-A0AA-AAFF2AFA8BCE}"/>
          </ac:spMkLst>
        </pc:spChg>
      </pc:sldChg>
      <pc:sldChg chg="modSp">
        <pc:chgData name="Ana-Maria Plesca (2426849)" userId="S::2426849@student.uwtsd.ac.uk::e52a5659-8267-44ea-b376-edb8c741d989" providerId="AD" clId="Web-{024A0F31-D226-93AB-F989-3B2D0D99A143}" dt="2026-02-03T17:37:32.790" v="651" actId="20577"/>
        <pc:sldMkLst>
          <pc:docMk/>
          <pc:sldMk cId="4194508485" sldId="260"/>
        </pc:sldMkLst>
        <pc:spChg chg="mod">
          <ac:chgData name="Ana-Maria Plesca (2426849)" userId="S::2426849@student.uwtsd.ac.uk::e52a5659-8267-44ea-b376-edb8c741d989" providerId="AD" clId="Web-{024A0F31-D226-93AB-F989-3B2D0D99A143}" dt="2026-02-03T17:37:32.790" v="651" actId="20577"/>
          <ac:spMkLst>
            <pc:docMk/>
            <pc:sldMk cId="4194508485" sldId="260"/>
            <ac:spMk id="8" creationId="{F7CAA791-2C32-4725-8995-4420AB89B6EF}"/>
          </ac:spMkLst>
        </pc:spChg>
        <pc:spChg chg="mod">
          <ac:chgData name="Ana-Maria Plesca (2426849)" userId="S::2426849@student.uwtsd.ac.uk::e52a5659-8267-44ea-b376-edb8c741d989" providerId="AD" clId="Web-{024A0F31-D226-93AB-F989-3B2D0D99A143}" dt="2026-02-03T17:36:00.836" v="600" actId="20577"/>
          <ac:spMkLst>
            <pc:docMk/>
            <pc:sldMk cId="4194508485" sldId="260"/>
            <ac:spMk id="77" creationId="{7926C68F-A333-44B9-871A-5E17D73061CF}"/>
          </ac:spMkLst>
        </pc:spChg>
      </pc:sldChg>
      <pc:sldChg chg="addSp delSp modSp">
        <pc:chgData name="Ana-Maria Plesca (2426849)" userId="S::2426849@student.uwtsd.ac.uk::e52a5659-8267-44ea-b376-edb8c741d989" providerId="AD" clId="Web-{024A0F31-D226-93AB-F989-3B2D0D99A143}" dt="2026-02-03T17:36:37.024" v="626" actId="20577"/>
        <pc:sldMkLst>
          <pc:docMk/>
          <pc:sldMk cId="2279421411" sldId="262"/>
        </pc:sldMkLst>
        <pc:spChg chg="add mod">
          <ac:chgData name="Ana-Maria Plesca (2426849)" userId="S::2426849@student.uwtsd.ac.uk::e52a5659-8267-44ea-b376-edb8c741d989" providerId="AD" clId="Web-{024A0F31-D226-93AB-F989-3B2D0D99A143}" dt="2026-02-03T17:36:37.024" v="626" actId="20577"/>
          <ac:spMkLst>
            <pc:docMk/>
            <pc:sldMk cId="2279421411" sldId="262"/>
            <ac:spMk id="3" creationId="{B6C978D1-5E88-AA63-3C99-1C1C24DB198C}"/>
          </ac:spMkLst>
        </pc:spChg>
        <pc:spChg chg="mod">
          <ac:chgData name="Ana-Maria Plesca (2426849)" userId="S::2426849@student.uwtsd.ac.uk::e52a5659-8267-44ea-b376-edb8c741d989" providerId="AD" clId="Web-{024A0F31-D226-93AB-F989-3B2D0D99A143}" dt="2026-02-03T17:34:21.085" v="581" actId="20577"/>
          <ac:spMkLst>
            <pc:docMk/>
            <pc:sldMk cId="2279421411" sldId="262"/>
            <ac:spMk id="6" creationId="{2759B475-732D-44FB-B00F-C69291D79331}"/>
          </ac:spMkLst>
        </pc:spChg>
      </pc:sldChg>
      <pc:sldChg chg="modSp new">
        <pc:chgData name="Ana-Maria Plesca (2426849)" userId="S::2426849@student.uwtsd.ac.uk::e52a5659-8267-44ea-b376-edb8c741d989" providerId="AD" clId="Web-{024A0F31-D226-93AB-F989-3B2D0D99A143}" dt="2026-02-03T17:45:29.159" v="805" actId="20577"/>
        <pc:sldMkLst>
          <pc:docMk/>
          <pc:sldMk cId="2843037410" sldId="269"/>
        </pc:sldMkLst>
        <pc:spChg chg="mod">
          <ac:chgData name="Ana-Maria Plesca (2426849)" userId="S::2426849@student.uwtsd.ac.uk::e52a5659-8267-44ea-b376-edb8c741d989" providerId="AD" clId="Web-{024A0F31-D226-93AB-F989-3B2D0D99A143}" dt="2026-02-03T17:45:29.159" v="805" actId="20577"/>
          <ac:spMkLst>
            <pc:docMk/>
            <pc:sldMk cId="2843037410" sldId="269"/>
            <ac:spMk id="2" creationId="{D91E595A-CF84-6DB2-056A-EABA577F236E}"/>
          </ac:spMkLst>
        </pc:spChg>
        <pc:spChg chg="mod">
          <ac:chgData name="Ana-Maria Plesca (2426849)" userId="S::2426849@student.uwtsd.ac.uk::e52a5659-8267-44ea-b376-edb8c741d989" providerId="AD" clId="Web-{024A0F31-D226-93AB-F989-3B2D0D99A143}" dt="2026-02-03T17:43:22.309" v="754" actId="20577"/>
          <ac:spMkLst>
            <pc:docMk/>
            <pc:sldMk cId="2843037410" sldId="269"/>
            <ac:spMk id="3" creationId="{41F2DC21-FCBB-6D4E-135E-AAEC1E30B5A8}"/>
          </ac:spMkLst>
        </pc:spChg>
      </pc:sldChg>
    </pc:docChg>
  </pc:docChgLst>
  <pc:docChgLst>
    <pc:chgData name="Ana-Maria Plesca (2426849)" userId="S::2426849@student.uwtsd.ac.uk::e52a5659-8267-44ea-b376-edb8c741d989" providerId="AD" clId="Web-{544584ED-7201-214B-8B58-63A3D3EE6F47}"/>
    <pc:docChg chg="delSld modSld">
      <pc:chgData name="Ana-Maria Plesca (2426849)" userId="S::2426849@student.uwtsd.ac.uk::e52a5659-8267-44ea-b376-edb8c741d989" providerId="AD" clId="Web-{544584ED-7201-214B-8B58-63A3D3EE6F47}" dt="2026-02-08T23:24:08.180" v="8"/>
      <pc:docMkLst>
        <pc:docMk/>
      </pc:docMkLst>
      <pc:sldChg chg="delSp modSp">
        <pc:chgData name="Ana-Maria Plesca (2426849)" userId="S::2426849@student.uwtsd.ac.uk::e52a5659-8267-44ea-b376-edb8c741d989" providerId="AD" clId="Web-{544584ED-7201-214B-8B58-63A3D3EE6F47}" dt="2026-02-08T23:15:47.483" v="7"/>
        <pc:sldMkLst>
          <pc:docMk/>
          <pc:sldMk cId="159107248" sldId="266"/>
        </pc:sldMkLst>
      </pc:sldChg>
    </pc:docChg>
  </pc:docChgLst>
  <pc:docChgLst>
    <pc:chgData name="Ana-Maria Plesca (2426849)" userId="S::2426849@student.uwtsd.ac.uk::e52a5659-8267-44ea-b376-edb8c741d989" providerId="AD" clId="Web-{5F6ED9E8-0320-01B1-9594-C9257488DE61}"/>
    <pc:docChg chg="modSld">
      <pc:chgData name="Ana-Maria Plesca (2426849)" userId="S::2426849@student.uwtsd.ac.uk::e52a5659-8267-44ea-b376-edb8c741d989" providerId="AD" clId="Web-{5F6ED9E8-0320-01B1-9594-C9257488DE61}" dt="2026-01-31T22:44:39.829" v="8" actId="20577"/>
      <pc:docMkLst>
        <pc:docMk/>
      </pc:docMkLst>
      <pc:sldChg chg="modSp">
        <pc:chgData name="Ana-Maria Plesca (2426849)" userId="S::2426849@student.uwtsd.ac.uk::e52a5659-8267-44ea-b376-edb8c741d989" providerId="AD" clId="Web-{5F6ED9E8-0320-01B1-9594-C9257488DE61}" dt="2026-01-31T22:44:39.829" v="8" actId="20577"/>
        <pc:sldMkLst>
          <pc:docMk/>
          <pc:sldMk cId="975368512" sldId="256"/>
        </pc:sldMkLst>
        <pc:spChg chg="mod">
          <ac:chgData name="Ana-Maria Plesca (2426849)" userId="S::2426849@student.uwtsd.ac.uk::e52a5659-8267-44ea-b376-edb8c741d989" providerId="AD" clId="Web-{5F6ED9E8-0320-01B1-9594-C9257488DE61}" dt="2026-01-31T22:44:39.829" v="8" actId="20577"/>
          <ac:spMkLst>
            <pc:docMk/>
            <pc:sldMk cId="975368512" sldId="256"/>
            <ac:spMk id="10" creationId="{903501C3-C301-490F-A129-5C468AEC915D}"/>
          </ac:spMkLst>
        </pc:spChg>
      </pc:sldChg>
    </pc:docChg>
  </pc:docChgLst>
  <pc:docChgLst>
    <pc:chgData name="Ana-Maria Plesca (2426849)" userId="S::2426849@student.uwtsd.ac.uk::e52a5659-8267-44ea-b376-edb8c741d989" providerId="AD" clId="Web-{DD476608-105D-E2A0-1346-507211760942}"/>
    <pc:docChg chg="modSld">
      <pc:chgData name="Ana-Maria Plesca (2426849)" userId="S::2426849@student.uwtsd.ac.uk::e52a5659-8267-44ea-b376-edb8c741d989" providerId="AD" clId="Web-{DD476608-105D-E2A0-1346-507211760942}" dt="2026-02-04T23:31:57.378" v="427" actId="20577"/>
      <pc:docMkLst>
        <pc:docMk/>
      </pc:docMkLst>
      <pc:sldChg chg="modSp">
        <pc:chgData name="Ana-Maria Plesca (2426849)" userId="S::2426849@student.uwtsd.ac.uk::e52a5659-8267-44ea-b376-edb8c741d989" providerId="AD" clId="Web-{DD476608-105D-E2A0-1346-507211760942}" dt="2026-02-04T23:31:57.378" v="427" actId="20577"/>
        <pc:sldMkLst>
          <pc:docMk/>
          <pc:sldMk cId="2060146134" sldId="259"/>
        </pc:sldMkLst>
        <pc:spChg chg="mod">
          <ac:chgData name="Ana-Maria Plesca (2426849)" userId="S::2426849@student.uwtsd.ac.uk::e52a5659-8267-44ea-b376-edb8c741d989" providerId="AD" clId="Web-{DD476608-105D-E2A0-1346-507211760942}" dt="2026-02-04T23:31:57.378" v="427" actId="20577"/>
          <ac:spMkLst>
            <pc:docMk/>
            <pc:sldMk cId="2060146134" sldId="259"/>
            <ac:spMk id="9" creationId="{CE400A73-803C-4AE7-A0AA-AAFF2AFA8BCE}"/>
          </ac:spMkLst>
        </pc:spChg>
      </pc:sldChg>
      <pc:sldChg chg="modSp">
        <pc:chgData name="Ana-Maria Plesca (2426849)" userId="S::2426849@student.uwtsd.ac.uk::e52a5659-8267-44ea-b376-edb8c741d989" providerId="AD" clId="Web-{DD476608-105D-E2A0-1346-507211760942}" dt="2026-02-04T23:17:15.233" v="334" actId="1076"/>
        <pc:sldMkLst>
          <pc:docMk/>
          <pc:sldMk cId="4194508485" sldId="260"/>
        </pc:sldMkLst>
        <pc:spChg chg="mod">
          <ac:chgData name="Ana-Maria Plesca (2426849)" userId="S::2426849@student.uwtsd.ac.uk::e52a5659-8267-44ea-b376-edb8c741d989" providerId="AD" clId="Web-{DD476608-105D-E2A0-1346-507211760942}" dt="2026-02-04T23:17:15.233" v="334" actId="1076"/>
          <ac:spMkLst>
            <pc:docMk/>
            <pc:sldMk cId="4194508485" sldId="260"/>
            <ac:spMk id="8" creationId="{F7CAA791-2C32-4725-8995-4420AB89B6EF}"/>
          </ac:spMkLst>
        </pc:spChg>
      </pc:sldChg>
      <pc:sldChg chg="modSp">
        <pc:chgData name="Ana-Maria Plesca (2426849)" userId="S::2426849@student.uwtsd.ac.uk::e52a5659-8267-44ea-b376-edb8c741d989" providerId="AD" clId="Web-{DD476608-105D-E2A0-1346-507211760942}" dt="2026-02-04T22:58:25.950" v="193" actId="20577"/>
        <pc:sldMkLst>
          <pc:docMk/>
          <pc:sldMk cId="2279421411" sldId="262"/>
        </pc:sldMkLst>
        <pc:spChg chg="mod">
          <ac:chgData name="Ana-Maria Plesca (2426849)" userId="S::2426849@student.uwtsd.ac.uk::e52a5659-8267-44ea-b376-edb8c741d989" providerId="AD" clId="Web-{DD476608-105D-E2A0-1346-507211760942}" dt="2026-02-04T22:58:25.950" v="193" actId="20577"/>
          <ac:spMkLst>
            <pc:docMk/>
            <pc:sldMk cId="2279421411" sldId="262"/>
            <ac:spMk id="3" creationId="{B6C978D1-5E88-AA63-3C99-1C1C24DB198C}"/>
          </ac:spMkLst>
        </pc:spChg>
      </pc:sldChg>
      <pc:sldChg chg="modSp">
        <pc:chgData name="Ana-Maria Plesca (2426849)" userId="S::2426849@student.uwtsd.ac.uk::e52a5659-8267-44ea-b376-edb8c741d989" providerId="AD" clId="Web-{DD476608-105D-E2A0-1346-507211760942}" dt="2026-02-04T23:27:35.728" v="366" actId="1076"/>
        <pc:sldMkLst>
          <pc:docMk/>
          <pc:sldMk cId="159107248" sldId="266"/>
        </pc:sldMkLst>
        <pc:picChg chg="mod">
          <ac:chgData name="Ana-Maria Plesca (2426849)" userId="S::2426849@student.uwtsd.ac.uk::e52a5659-8267-44ea-b376-edb8c741d989" providerId="AD" clId="Web-{DD476608-105D-E2A0-1346-507211760942}" dt="2026-02-04T23:27:35.728" v="366" actId="1076"/>
          <ac:picMkLst>
            <pc:docMk/>
            <pc:sldMk cId="159107248" sldId="266"/>
            <ac:picMk id="23" creationId="{2E9E4E2C-EF65-4CAD-AEF2-A81895C64BF0}"/>
          </ac:picMkLst>
        </pc:picChg>
      </pc:sldChg>
    </pc:docChg>
  </pc:docChgLst>
  <pc:docChgLst>
    <pc:chgData name="Ana-Maria Plesca (2426849)" userId="S::2426849@student.uwtsd.ac.uk::e52a5659-8267-44ea-b376-edb8c741d989" providerId="AD" clId="Web-{655A362C-3EBF-1898-8583-E26697761DC2}"/>
    <pc:docChg chg="modSld">
      <pc:chgData name="Ana-Maria Plesca (2426849)" userId="S::2426849@student.uwtsd.ac.uk::e52a5659-8267-44ea-b376-edb8c741d989" providerId="AD" clId="Web-{655A362C-3EBF-1898-8583-E26697761DC2}" dt="2026-02-10T20:48:49.802" v="797" actId="20577"/>
      <pc:docMkLst>
        <pc:docMk/>
      </pc:docMkLst>
      <pc:sldChg chg="modSp">
        <pc:chgData name="Ana-Maria Plesca (2426849)" userId="S::2426849@student.uwtsd.ac.uk::e52a5659-8267-44ea-b376-edb8c741d989" providerId="AD" clId="Web-{655A362C-3EBF-1898-8583-E26697761DC2}" dt="2026-02-10T20:48:34.177" v="790" actId="20577"/>
        <pc:sldMkLst>
          <pc:docMk/>
          <pc:sldMk cId="2291354786" sldId="265"/>
        </pc:sldMkLst>
        <pc:spChg chg="mod">
          <ac:chgData name="Ana-Maria Plesca (2426849)" userId="S::2426849@student.uwtsd.ac.uk::e52a5659-8267-44ea-b376-edb8c741d989" providerId="AD" clId="Web-{655A362C-3EBF-1898-8583-E26697761DC2}" dt="2026-02-10T20:48:34.177" v="790" actId="20577"/>
          <ac:spMkLst>
            <pc:docMk/>
            <pc:sldMk cId="2291354786" sldId="265"/>
            <ac:spMk id="4" creationId="{41DAC01E-6B5F-4F5C-8C1A-3868D2F2BD85}"/>
          </ac:spMkLst>
        </pc:spChg>
      </pc:sldChg>
      <pc:sldChg chg="modSp">
        <pc:chgData name="Ana-Maria Plesca (2426849)" userId="S::2426849@student.uwtsd.ac.uk::e52a5659-8267-44ea-b376-edb8c741d989" providerId="AD" clId="Web-{655A362C-3EBF-1898-8583-E26697761DC2}" dt="2026-02-10T20:48:49.802" v="797" actId="20577"/>
        <pc:sldMkLst>
          <pc:docMk/>
          <pc:sldMk cId="159107248" sldId="266"/>
        </pc:sldMkLst>
        <pc:spChg chg="mod">
          <ac:chgData name="Ana-Maria Plesca (2426849)" userId="S::2426849@student.uwtsd.ac.uk::e52a5659-8267-44ea-b376-edb8c741d989" providerId="AD" clId="Web-{655A362C-3EBF-1898-8583-E26697761DC2}" dt="2026-02-10T20:48:49.802" v="797" actId="20577"/>
          <ac:spMkLst>
            <pc:docMk/>
            <pc:sldMk cId="159107248" sldId="266"/>
            <ac:spMk id="14" creationId="{73C4D624-C432-4768-B655-39498B3F301C}"/>
          </ac:spMkLst>
        </pc:spChg>
      </pc:sldChg>
      <pc:sldChg chg="modSp">
        <pc:chgData name="Ana-Maria Plesca (2426849)" userId="S::2426849@student.uwtsd.ac.uk::e52a5659-8267-44ea-b376-edb8c741d989" providerId="AD" clId="Web-{655A362C-3EBF-1898-8583-E26697761DC2}" dt="2026-02-10T20:44:18.322" v="671" actId="20577"/>
        <pc:sldMkLst>
          <pc:docMk/>
          <pc:sldMk cId="1624708972" sldId="267"/>
        </pc:sldMkLst>
        <pc:spChg chg="mod">
          <ac:chgData name="Ana-Maria Plesca (2426849)" userId="S::2426849@student.uwtsd.ac.uk::e52a5659-8267-44ea-b376-edb8c741d989" providerId="AD" clId="Web-{655A362C-3EBF-1898-8583-E26697761DC2}" dt="2026-02-10T18:47:19.354" v="535" actId="20577"/>
          <ac:spMkLst>
            <pc:docMk/>
            <pc:sldMk cId="1624708972" sldId="267"/>
            <ac:spMk id="11" creationId="{F86BC107-F3D2-454F-92FA-5480BA028D59}"/>
          </ac:spMkLst>
        </pc:spChg>
        <pc:spChg chg="mod">
          <ac:chgData name="Ana-Maria Plesca (2426849)" userId="S::2426849@student.uwtsd.ac.uk::e52a5659-8267-44ea-b376-edb8c741d989" providerId="AD" clId="Web-{655A362C-3EBF-1898-8583-E26697761DC2}" dt="2026-02-10T20:39:15.369" v="549" actId="20577"/>
          <ac:spMkLst>
            <pc:docMk/>
            <pc:sldMk cId="1624708972" sldId="267"/>
            <ac:spMk id="16" creationId="{ADE5BD73-AB59-4115-87A2-2074687D5DDE}"/>
          </ac:spMkLst>
        </pc:spChg>
        <pc:spChg chg="mod">
          <ac:chgData name="Ana-Maria Plesca (2426849)" userId="S::2426849@student.uwtsd.ac.uk::e52a5659-8267-44ea-b376-edb8c741d989" providerId="AD" clId="Web-{655A362C-3EBF-1898-8583-E26697761DC2}" dt="2026-02-10T20:42:36.830" v="608" actId="20577"/>
          <ac:spMkLst>
            <pc:docMk/>
            <pc:sldMk cId="1624708972" sldId="267"/>
            <ac:spMk id="17" creationId="{5FC46E31-64CA-40E6-A0F3-DBD2B1F7604F}"/>
          </ac:spMkLst>
        </pc:spChg>
        <pc:spChg chg="mod">
          <ac:chgData name="Ana-Maria Plesca (2426849)" userId="S::2426849@student.uwtsd.ac.uk::e52a5659-8267-44ea-b376-edb8c741d989" providerId="AD" clId="Web-{655A362C-3EBF-1898-8583-E26697761DC2}" dt="2026-02-10T20:42:53.769" v="618" actId="20577"/>
          <ac:spMkLst>
            <pc:docMk/>
            <pc:sldMk cId="1624708972" sldId="267"/>
            <ac:spMk id="18" creationId="{3C06D90C-4BCD-4533-9ADB-CE7DF843C69B}"/>
          </ac:spMkLst>
        </pc:spChg>
        <pc:spChg chg="mod">
          <ac:chgData name="Ana-Maria Plesca (2426849)" userId="S::2426849@student.uwtsd.ac.uk::e52a5659-8267-44ea-b376-edb8c741d989" providerId="AD" clId="Web-{655A362C-3EBF-1898-8583-E26697761DC2}" dt="2026-02-10T20:44:18.322" v="671" actId="20577"/>
          <ac:spMkLst>
            <pc:docMk/>
            <pc:sldMk cId="1624708972" sldId="267"/>
            <ac:spMk id="19" creationId="{BA5989D9-68CB-40BC-B42D-2BB8F5BE2A9A}"/>
          </ac:spMkLst>
        </pc:spChg>
      </pc:sldChg>
    </pc:docChg>
  </pc:docChgLst>
  <pc:docChgLst>
    <pc:chgData name="Ana-Maria Plesca (2426849)" userId="S::2426849@student.uwtsd.ac.uk::e52a5659-8267-44ea-b376-edb8c741d989" providerId="AD" clId="Web-{76210FDF-C589-27DE-0C94-820B50B542DB}"/>
    <pc:docChg chg="modSld">
      <pc:chgData name="Ana-Maria Plesca (2426849)" userId="S::2426849@student.uwtsd.ac.uk::e52a5659-8267-44ea-b376-edb8c741d989" providerId="AD" clId="Web-{76210FDF-C589-27DE-0C94-820B50B542DB}" dt="2026-02-05T00:19:40.441" v="211" actId="20577"/>
      <pc:docMkLst>
        <pc:docMk/>
      </pc:docMkLst>
      <pc:sldChg chg="modSp">
        <pc:chgData name="Ana-Maria Plesca (2426849)" userId="S::2426849@student.uwtsd.ac.uk::e52a5659-8267-44ea-b376-edb8c741d989" providerId="AD" clId="Web-{76210FDF-C589-27DE-0C94-820B50B542DB}" dt="2026-02-04T23:54:42.595" v="1" actId="20577"/>
        <pc:sldMkLst>
          <pc:docMk/>
          <pc:sldMk cId="975368512" sldId="256"/>
        </pc:sldMkLst>
        <pc:spChg chg="mod">
          <ac:chgData name="Ana-Maria Plesca (2426849)" userId="S::2426849@student.uwtsd.ac.uk::e52a5659-8267-44ea-b376-edb8c741d989" providerId="AD" clId="Web-{76210FDF-C589-27DE-0C94-820B50B542DB}" dt="2026-02-04T23:54:42.595" v="1" actId="20577"/>
          <ac:spMkLst>
            <pc:docMk/>
            <pc:sldMk cId="975368512" sldId="256"/>
            <ac:spMk id="10" creationId="{903501C3-C301-490F-A129-5C468AEC915D}"/>
          </ac:spMkLst>
        </pc:spChg>
      </pc:sldChg>
      <pc:sldChg chg="modSp">
        <pc:chgData name="Ana-Maria Plesca (2426849)" userId="S::2426849@student.uwtsd.ac.uk::e52a5659-8267-44ea-b376-edb8c741d989" providerId="AD" clId="Web-{76210FDF-C589-27DE-0C94-820B50B542DB}" dt="2026-02-04T23:58:11.007" v="64" actId="20577"/>
        <pc:sldMkLst>
          <pc:docMk/>
          <pc:sldMk cId="2060146134" sldId="259"/>
        </pc:sldMkLst>
        <pc:spChg chg="mod">
          <ac:chgData name="Ana-Maria Plesca (2426849)" userId="S::2426849@student.uwtsd.ac.uk::e52a5659-8267-44ea-b376-edb8c741d989" providerId="AD" clId="Web-{76210FDF-C589-27DE-0C94-820B50B542DB}" dt="2026-02-04T23:58:11.007" v="64" actId="20577"/>
          <ac:spMkLst>
            <pc:docMk/>
            <pc:sldMk cId="2060146134" sldId="259"/>
            <ac:spMk id="9" creationId="{CE400A73-803C-4AE7-A0AA-AAFF2AFA8BCE}"/>
          </ac:spMkLst>
        </pc:spChg>
      </pc:sldChg>
      <pc:sldChg chg="modSp">
        <pc:chgData name="Ana-Maria Plesca (2426849)" userId="S::2426849@student.uwtsd.ac.uk::e52a5659-8267-44ea-b376-edb8c741d989" providerId="AD" clId="Web-{76210FDF-C589-27DE-0C94-820B50B542DB}" dt="2026-02-05T00:19:40.441" v="211" actId="20577"/>
        <pc:sldMkLst>
          <pc:docMk/>
          <pc:sldMk cId="2843037410" sldId="269"/>
        </pc:sldMkLst>
        <pc:spChg chg="mod">
          <ac:chgData name="Ana-Maria Plesca (2426849)" userId="S::2426849@student.uwtsd.ac.uk::e52a5659-8267-44ea-b376-edb8c741d989" providerId="AD" clId="Web-{76210FDF-C589-27DE-0C94-820B50B542DB}" dt="2026-02-05T00:19:40.441" v="211" actId="20577"/>
          <ac:spMkLst>
            <pc:docMk/>
            <pc:sldMk cId="2843037410" sldId="269"/>
            <ac:spMk id="2" creationId="{D91E595A-CF84-6DB2-056A-EABA577F236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022A2D-42FA-4553-8772-8DAE87B769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FDD895D-FAE0-4BCC-A867-FF4B70D9BF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9AA6C34-AF40-4182-AFC8-D15522A85B6C}" type="datetime1">
              <a:rPr lang="en-GB" smtClean="0"/>
              <a:t>10/02/2026</a:t>
            </a:fld>
            <a:endParaRPr lang="en-GB"/>
          </a:p>
        </p:txBody>
      </p:sp>
      <p:sp>
        <p:nvSpPr>
          <p:cNvPr id="4" name="Footer Placeholder 3">
            <a:extLst>
              <a:ext uri="{FF2B5EF4-FFF2-40B4-BE49-F238E27FC236}">
                <a16:creationId xmlns:a16="http://schemas.microsoft.com/office/drawing/2014/main" id="{4C4706EC-595E-4FD0-9EC4-968864CC93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F699D8E-A980-43D3-BFB9-0812FFA36A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C4EE72E-E5A5-44ED-A736-DB8D8EE9B4C6}" type="slidenum">
              <a:rPr lang="en-GB" smtClean="0"/>
              <a:t>‹#›</a:t>
            </a:fld>
            <a:endParaRPr lang="en-GB"/>
          </a:p>
        </p:txBody>
      </p:sp>
    </p:spTree>
    <p:extLst>
      <p:ext uri="{BB962C8B-B14F-4D97-AF65-F5344CB8AC3E}">
        <p14:creationId xmlns:p14="http://schemas.microsoft.com/office/powerpoint/2010/main" val="394617412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D1F07F-2F80-4BE6-9FC8-19E2D0785694}" type="datetime1">
              <a:rPr lang="en-GB" smtClean="0"/>
              <a:pPr/>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42FC2-A162-47B3-989B-571A62414964}" type="slidenum">
              <a:rPr lang="en-GB" noProof="0" smtClean="0"/>
              <a:t>‹#›</a:t>
            </a:fld>
            <a:endParaRPr lang="en-GB" noProof="0"/>
          </a:p>
        </p:txBody>
      </p:sp>
    </p:spTree>
    <p:extLst>
      <p:ext uri="{BB962C8B-B14F-4D97-AF65-F5344CB8AC3E}">
        <p14:creationId xmlns:p14="http://schemas.microsoft.com/office/powerpoint/2010/main" val="389132772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D942FC2-A162-47B3-989B-571A62414964}" type="slidenum">
              <a:rPr lang="en-GB" smtClean="0"/>
              <a:t>1</a:t>
            </a:fld>
            <a:endParaRPr lang="en-GB"/>
          </a:p>
        </p:txBody>
      </p:sp>
    </p:spTree>
    <p:extLst>
      <p:ext uri="{BB962C8B-B14F-4D97-AF65-F5344CB8AC3E}">
        <p14:creationId xmlns:p14="http://schemas.microsoft.com/office/powerpoint/2010/main" val="4044113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2</a:t>
            </a:fld>
            <a:endParaRPr lang="en-GB"/>
          </a:p>
        </p:txBody>
      </p:sp>
    </p:spTree>
    <p:extLst>
      <p:ext uri="{BB962C8B-B14F-4D97-AF65-F5344CB8AC3E}">
        <p14:creationId xmlns:p14="http://schemas.microsoft.com/office/powerpoint/2010/main" val="1404107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3</a:t>
            </a:fld>
            <a:endParaRPr lang="en-GB"/>
          </a:p>
        </p:txBody>
      </p:sp>
    </p:spTree>
    <p:extLst>
      <p:ext uri="{BB962C8B-B14F-4D97-AF65-F5344CB8AC3E}">
        <p14:creationId xmlns:p14="http://schemas.microsoft.com/office/powerpoint/2010/main" val="1445365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4</a:t>
            </a:fld>
            <a:endParaRPr lang="en-GB"/>
          </a:p>
        </p:txBody>
      </p:sp>
    </p:spTree>
    <p:extLst>
      <p:ext uri="{BB962C8B-B14F-4D97-AF65-F5344CB8AC3E}">
        <p14:creationId xmlns:p14="http://schemas.microsoft.com/office/powerpoint/2010/main" val="283990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D942FC2-A162-47B3-989B-571A62414964}" type="slidenum">
              <a:rPr lang="en-GB" smtClean="0"/>
              <a:t>5</a:t>
            </a:fld>
            <a:endParaRPr lang="en-GB"/>
          </a:p>
        </p:txBody>
      </p:sp>
    </p:spTree>
    <p:extLst>
      <p:ext uri="{BB962C8B-B14F-4D97-AF65-F5344CB8AC3E}">
        <p14:creationId xmlns:p14="http://schemas.microsoft.com/office/powerpoint/2010/main" val="402631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6</a:t>
            </a:fld>
            <a:endParaRPr lang="en-GB"/>
          </a:p>
        </p:txBody>
      </p:sp>
    </p:spTree>
    <p:extLst>
      <p:ext uri="{BB962C8B-B14F-4D97-AF65-F5344CB8AC3E}">
        <p14:creationId xmlns:p14="http://schemas.microsoft.com/office/powerpoint/2010/main" val="458746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8</a:t>
            </a:fld>
            <a:endParaRPr lang="en-GB"/>
          </a:p>
        </p:txBody>
      </p:sp>
    </p:spTree>
    <p:extLst>
      <p:ext uri="{BB962C8B-B14F-4D97-AF65-F5344CB8AC3E}">
        <p14:creationId xmlns:p14="http://schemas.microsoft.com/office/powerpoint/2010/main" val="4180066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9</a:t>
            </a:fld>
            <a:endParaRPr lang="en-GB"/>
          </a:p>
        </p:txBody>
      </p:sp>
    </p:spTree>
    <p:extLst>
      <p:ext uri="{BB962C8B-B14F-4D97-AF65-F5344CB8AC3E}">
        <p14:creationId xmlns:p14="http://schemas.microsoft.com/office/powerpoint/2010/main" val="2268619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10</a:t>
            </a:fld>
            <a:endParaRPr lang="en-GB"/>
          </a:p>
        </p:txBody>
      </p:sp>
    </p:spTree>
    <p:extLst>
      <p:ext uri="{BB962C8B-B14F-4D97-AF65-F5344CB8AC3E}">
        <p14:creationId xmlns:p14="http://schemas.microsoft.com/office/powerpoint/2010/main" val="2709361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C47B699-08C0-4851-8BAE-384C14E4E049}"/>
              </a:ext>
            </a:extLst>
          </p:cNvPr>
          <p:cNvSpPr>
            <a:spLocks noGrp="1"/>
          </p:cNvSpPr>
          <p:nvPr>
            <p:ph type="ctrTitle"/>
          </p:nvPr>
        </p:nvSpPr>
        <p:spPr>
          <a:xfrm>
            <a:off x="7766050" y="1079500"/>
            <a:ext cx="3884962" cy="2138400"/>
          </a:xfrm>
        </p:spPr>
        <p:txBody>
          <a:bodyPr rtlCol="0" anchor="b"/>
          <a:lstStyle>
            <a:lvl1pPr algn="ctr">
              <a:defRPr/>
            </a:lvl1pPr>
          </a:lstStyle>
          <a:p>
            <a:pPr rtl="0"/>
            <a:endParaRPr lang="en-GB" noProof="0"/>
          </a:p>
        </p:txBody>
      </p:sp>
      <p:sp>
        <p:nvSpPr>
          <p:cNvPr id="15" name="Subtitle 2">
            <a:extLst>
              <a:ext uri="{FF2B5EF4-FFF2-40B4-BE49-F238E27FC236}">
                <a16:creationId xmlns:a16="http://schemas.microsoft.com/office/drawing/2014/main" id="{B84917A2-B37A-4655-9D10-50C6FD698FA2}"/>
              </a:ext>
            </a:extLst>
          </p:cNvPr>
          <p:cNvSpPr>
            <a:spLocks noGrp="1"/>
          </p:cNvSpPr>
          <p:nvPr>
            <p:ph type="subTitle" idx="1"/>
          </p:nvPr>
        </p:nvSpPr>
        <p:spPr>
          <a:xfrm>
            <a:off x="7766051" y="4113213"/>
            <a:ext cx="3884961" cy="1655762"/>
          </a:xfrm>
        </p:spPr>
        <p:txBody>
          <a:bodyPr rtlCol="0">
            <a:normAutofit/>
          </a:bodyPr>
          <a:lstStyle>
            <a:lvl1pPr marL="0" indent="0" algn="ctr">
              <a:buNone/>
              <a:defRPr sz="2400" i="1"/>
            </a:lvl1pPr>
          </a:lstStyle>
          <a:p>
            <a:pPr rtl="0"/>
            <a:endParaRPr lang="en-GB" noProof="0"/>
          </a:p>
        </p:txBody>
      </p:sp>
      <p:cxnSp>
        <p:nvCxnSpPr>
          <p:cNvPr id="23" name="Straight Connector 22">
            <a:extLst>
              <a:ext uri="{FF2B5EF4-FFF2-40B4-BE49-F238E27FC236}">
                <a16:creationId xmlns:a16="http://schemas.microsoft.com/office/drawing/2014/main" id="{88EE5317-4FED-4CB5-85EE-6DAD46C28417}"/>
              </a:ext>
              <a:ext uri="{C183D7F6-B498-43B3-948B-1728B52AA6E4}">
                <adec:decorative xmlns:adec="http://schemas.microsoft.com/office/drawing/2017/decorative" val="1"/>
              </a:ext>
            </a:extLst>
          </p:cNvPr>
          <p:cNvCxnSpPr>
            <a:cxnSpLocks/>
          </p:cNvCxnSpPr>
          <p:nvPr userDrawn="1"/>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22C5EA6D-CE5E-44F2-95E5-1E87F504AD30}"/>
              </a:ext>
            </a:extLst>
          </p:cNvPr>
          <p:cNvSpPr>
            <a:spLocks noGrp="1"/>
          </p:cNvSpPr>
          <p:nvPr>
            <p:ph type="pic" sz="quarter" idx="13" hasCustomPrompt="1"/>
          </p:nvPr>
        </p:nvSpPr>
        <p:spPr>
          <a:xfrm>
            <a:off x="541338" y="539750"/>
            <a:ext cx="6670675" cy="5759450"/>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124714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0C1D561-971B-43DB-A5A7-63A887A0CA6B}"/>
              </a:ext>
            </a:extLst>
          </p:cNvPr>
          <p:cNvSpPr>
            <a:spLocks noGrp="1"/>
          </p:cNvSpPr>
          <p:nvPr>
            <p:ph type="title"/>
          </p:nvPr>
        </p:nvSpPr>
        <p:spPr>
          <a:xfrm>
            <a:off x="1080000" y="540000"/>
            <a:ext cx="4426782" cy="1331637"/>
          </a:xfrm>
        </p:spPr>
        <p:txBody>
          <a:bodyPr rtlCol="0" anchor="b" anchorCtr="0">
            <a:normAutofit/>
          </a:bodyPr>
          <a:lstStyle>
            <a:lvl1pPr algn="ctr">
              <a:defRPr/>
            </a:lvl1pPr>
          </a:lstStyle>
          <a:p>
            <a:pPr algn="ctr" rtl="0"/>
            <a:endParaRPr lang="en-GB" noProof="0"/>
          </a:p>
        </p:txBody>
      </p:sp>
      <p:cxnSp>
        <p:nvCxnSpPr>
          <p:cNvPr id="9" name="Straight Connector 8">
            <a:extLst>
              <a:ext uri="{FF2B5EF4-FFF2-40B4-BE49-F238E27FC236}">
                <a16:creationId xmlns:a16="http://schemas.microsoft.com/office/drawing/2014/main" id="{8CACFD68-412E-48B4-B9EB-FEDC20A81354}"/>
              </a:ext>
              <a:ext uri="{C183D7F6-B498-43B3-948B-1728B52AA6E4}">
                <adec:decorative xmlns:adec="http://schemas.microsoft.com/office/drawing/2017/decorative" val="1"/>
              </a:ext>
            </a:extLst>
          </p:cNvPr>
          <p:cNvCxnSpPr>
            <a:cxnSpLocks/>
          </p:cNvCxnSpPr>
          <p:nvPr userDrawn="1"/>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4F0731E0-58E0-4382-ADA7-A9C6DE2E7E36}"/>
              </a:ext>
            </a:extLst>
          </p:cNvPr>
          <p:cNvSpPr>
            <a:spLocks noGrp="1"/>
          </p:cNvSpPr>
          <p:nvPr>
            <p:ph idx="1"/>
          </p:nvPr>
        </p:nvSpPr>
        <p:spPr>
          <a:xfrm>
            <a:off x="1080000" y="2759076"/>
            <a:ext cx="4460874" cy="3009899"/>
          </a:xfrm>
        </p:spPr>
        <p:txBody>
          <a:bodyPr rtlCol="0">
            <a:normAutofit/>
          </a:bodyPr>
          <a:lstStyle>
            <a:lvl1pPr>
              <a:defRPr sz="2000"/>
            </a:lvl1pPr>
          </a:lstStyle>
          <a:p>
            <a:pPr rtl="0"/>
            <a:endParaRPr lang="en-GB" noProof="0"/>
          </a:p>
        </p:txBody>
      </p:sp>
      <p:sp>
        <p:nvSpPr>
          <p:cNvPr id="11" name="Date Placeholder 3">
            <a:extLst>
              <a:ext uri="{FF2B5EF4-FFF2-40B4-BE49-F238E27FC236}">
                <a16:creationId xmlns:a16="http://schemas.microsoft.com/office/drawing/2014/main" id="{23D67752-1F0B-4C84-BBA7-A57E2793D918}"/>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2" name="Rectangle 11">
            <a:extLst>
              <a:ext uri="{FF2B5EF4-FFF2-40B4-BE49-F238E27FC236}">
                <a16:creationId xmlns:a16="http://schemas.microsoft.com/office/drawing/2014/main" id="{FA4033A0-8E66-4ABA-9E27-744642AA948F}"/>
              </a:ext>
              <a:ext uri="{C183D7F6-B498-43B3-948B-1728B52AA6E4}">
                <adec:decorative xmlns:adec="http://schemas.microsoft.com/office/drawing/2017/decorative" val="1"/>
              </a:ext>
            </a:extLst>
          </p:cNvPr>
          <p:cNvSpPr/>
          <p:nvPr userDrawn="1"/>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20" name="Picture Placeholder 17">
            <a:extLst>
              <a:ext uri="{FF2B5EF4-FFF2-40B4-BE49-F238E27FC236}">
                <a16:creationId xmlns:a16="http://schemas.microsoft.com/office/drawing/2014/main" id="{6A17A7B9-79E8-403B-A59F-FC5E1C5034B4}"/>
              </a:ext>
            </a:extLst>
          </p:cNvPr>
          <p:cNvSpPr>
            <a:spLocks noGrp="1"/>
          </p:cNvSpPr>
          <p:nvPr>
            <p:ph type="pic" sz="quarter" idx="13" hasCustomPrompt="1"/>
          </p:nvPr>
        </p:nvSpPr>
        <p:spPr>
          <a:xfrm>
            <a:off x="7212013" y="539750"/>
            <a:ext cx="4438650" cy="2754313"/>
          </a:xfrm>
        </p:spPr>
        <p:txBody>
          <a:bodyPr rtlCol="0"/>
          <a:lstStyle>
            <a:lvl1pPr marL="0" indent="0" algn="ctr">
              <a:buNone/>
              <a:defRPr/>
            </a:lvl1pPr>
          </a:lstStyle>
          <a:p>
            <a:pPr rtl="0"/>
            <a:r>
              <a:rPr lang="en-GB" noProof="0"/>
              <a:t>Click to add photo</a:t>
            </a:r>
          </a:p>
        </p:txBody>
      </p:sp>
      <p:sp>
        <p:nvSpPr>
          <p:cNvPr id="21" name="Picture Placeholder 17">
            <a:extLst>
              <a:ext uri="{FF2B5EF4-FFF2-40B4-BE49-F238E27FC236}">
                <a16:creationId xmlns:a16="http://schemas.microsoft.com/office/drawing/2014/main" id="{F2DFBA6D-4E5F-452E-AB45-0AE0600C5F7F}"/>
              </a:ext>
            </a:extLst>
          </p:cNvPr>
          <p:cNvSpPr>
            <a:spLocks noGrp="1"/>
          </p:cNvSpPr>
          <p:nvPr>
            <p:ph type="pic" sz="quarter" idx="14" hasCustomPrompt="1"/>
          </p:nvPr>
        </p:nvSpPr>
        <p:spPr>
          <a:xfrm>
            <a:off x="7212014" y="3563687"/>
            <a:ext cx="4438650" cy="2754313"/>
          </a:xfrm>
        </p:spPr>
        <p:txBody>
          <a:bodyPr rtlCol="0"/>
          <a:lstStyle>
            <a:lvl1pPr marL="0" indent="0" algn="ctr">
              <a:buNone/>
              <a:defRPr/>
            </a:lvl1pPr>
          </a:lstStyle>
          <a:p>
            <a:pPr rtl="0"/>
            <a:r>
              <a:rPr lang="en-GB" noProof="0"/>
              <a:t>Click to add photo</a:t>
            </a:r>
          </a:p>
        </p:txBody>
      </p:sp>
      <p:sp>
        <p:nvSpPr>
          <p:cNvPr id="15" name="Footer Placeholder 4">
            <a:extLst>
              <a:ext uri="{FF2B5EF4-FFF2-40B4-BE49-F238E27FC236}">
                <a16:creationId xmlns:a16="http://schemas.microsoft.com/office/drawing/2014/main" id="{E8E05746-2784-43CF-84F7-0175BD650240}"/>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6" name="Slide Number Placeholder 5">
            <a:extLst>
              <a:ext uri="{FF2B5EF4-FFF2-40B4-BE49-F238E27FC236}">
                <a16:creationId xmlns:a16="http://schemas.microsoft.com/office/drawing/2014/main" id="{BB851CC3-3ED8-49E8-B8AC-6D79B036F307}"/>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2637593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5" name="Title 1">
            <a:extLst>
              <a:ext uri="{FF2B5EF4-FFF2-40B4-BE49-F238E27FC236}">
                <a16:creationId xmlns:a16="http://schemas.microsoft.com/office/drawing/2014/main" id="{C2262EB2-92F3-45D5-977D-A254F9DC45B3}"/>
              </a:ext>
            </a:extLst>
          </p:cNvPr>
          <p:cNvSpPr>
            <a:spLocks noGrp="1"/>
          </p:cNvSpPr>
          <p:nvPr>
            <p:ph type="title"/>
          </p:nvPr>
        </p:nvSpPr>
        <p:spPr>
          <a:xfrm>
            <a:off x="4984750" y="1011237"/>
            <a:ext cx="6120000" cy="860400"/>
          </a:xfrm>
        </p:spPr>
        <p:txBody>
          <a:bodyPr rtlCol="0" anchor="b" anchorCtr="0"/>
          <a:lstStyle>
            <a:lvl1pPr algn="ctr">
              <a:defRPr/>
            </a:lvl1pPr>
          </a:lstStyle>
          <a:p>
            <a:pPr algn="ctr" rtl="0"/>
            <a:endParaRPr lang="en-GB" noProof="0"/>
          </a:p>
        </p:txBody>
      </p:sp>
      <p:sp>
        <p:nvSpPr>
          <p:cNvPr id="42" name="Picture Placeholder 7">
            <a:extLst>
              <a:ext uri="{FF2B5EF4-FFF2-40B4-BE49-F238E27FC236}">
                <a16:creationId xmlns:a16="http://schemas.microsoft.com/office/drawing/2014/main" id="{08B7B76C-AD95-41C0-859E-9A612EE3EB69}"/>
              </a:ext>
            </a:extLst>
          </p:cNvPr>
          <p:cNvSpPr>
            <a:spLocks noGrp="1"/>
          </p:cNvSpPr>
          <p:nvPr>
            <p:ph type="pic" sz="quarter" idx="13" hasCustomPrompt="1"/>
          </p:nvPr>
        </p:nvSpPr>
        <p:spPr>
          <a:xfrm>
            <a:off x="0" y="0"/>
            <a:ext cx="3870325" cy="6858000"/>
          </a:xfrm>
        </p:spPr>
        <p:txBody>
          <a:bodyPr rtlCol="0"/>
          <a:lstStyle>
            <a:lvl1pPr marL="0" indent="0" algn="ctr">
              <a:buNone/>
              <a:defRPr/>
            </a:lvl1pPr>
          </a:lstStyle>
          <a:p>
            <a:pPr rtl="0"/>
            <a:r>
              <a:rPr lang="en-GB" noProof="0"/>
              <a:t>Click to add photo</a:t>
            </a:r>
          </a:p>
        </p:txBody>
      </p:sp>
      <p:cxnSp>
        <p:nvCxnSpPr>
          <p:cNvPr id="37" name="Straight Connector 36">
            <a:extLst>
              <a:ext uri="{FF2B5EF4-FFF2-40B4-BE49-F238E27FC236}">
                <a16:creationId xmlns:a16="http://schemas.microsoft.com/office/drawing/2014/main" id="{FAF4E51F-526D-47C7-B091-D47773C1FEB8}"/>
              </a:ext>
              <a:ext uri="{C183D7F6-B498-43B3-948B-1728B52AA6E4}">
                <adec:decorative xmlns:adec="http://schemas.microsoft.com/office/drawing/2017/decorative" val="1"/>
              </a:ext>
            </a:extLst>
          </p:cNvPr>
          <p:cNvCxnSpPr>
            <a:cxnSpLocks/>
          </p:cNvCxnSpPr>
          <p:nvPr userDrawn="1"/>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Content Placeholder 2">
            <a:extLst>
              <a:ext uri="{FF2B5EF4-FFF2-40B4-BE49-F238E27FC236}">
                <a16:creationId xmlns:a16="http://schemas.microsoft.com/office/drawing/2014/main" id="{E4FE061B-0356-4C6F-A2CA-12D48BE34A15}"/>
              </a:ext>
            </a:extLst>
          </p:cNvPr>
          <p:cNvSpPr>
            <a:spLocks noGrp="1"/>
          </p:cNvSpPr>
          <p:nvPr>
            <p:ph idx="1"/>
          </p:nvPr>
        </p:nvSpPr>
        <p:spPr>
          <a:xfrm>
            <a:off x="4984750" y="2759076"/>
            <a:ext cx="6121400" cy="3009899"/>
          </a:xfrm>
        </p:spPr>
        <p:txBody>
          <a:bodyPr rtlCol="0">
            <a:normAutofit/>
          </a:bodyPr>
          <a:lstStyle>
            <a:lvl1pPr marL="0" indent="0">
              <a:buNone/>
              <a:defRPr/>
            </a:lvl1pPr>
          </a:lstStyle>
          <a:p>
            <a:pPr rtl="0"/>
            <a:endParaRPr lang="en-GB" noProof="0"/>
          </a:p>
        </p:txBody>
      </p:sp>
      <p:sp>
        <p:nvSpPr>
          <p:cNvPr id="39" name="Date Placeholder 3">
            <a:extLst>
              <a:ext uri="{FF2B5EF4-FFF2-40B4-BE49-F238E27FC236}">
                <a16:creationId xmlns:a16="http://schemas.microsoft.com/office/drawing/2014/main" id="{C9AB8836-3239-49B5-AB6F-4AF85F1F0654}"/>
              </a:ext>
            </a:extLst>
          </p:cNvPr>
          <p:cNvSpPr>
            <a:spLocks noGrp="1"/>
          </p:cNvSpPr>
          <p:nvPr>
            <p:ph type="dt" sz="half" idx="10"/>
          </p:nvPr>
        </p:nvSpPr>
        <p:spPr>
          <a:xfrm>
            <a:off x="541338" y="6401999"/>
            <a:ext cx="2206625" cy="369332"/>
          </a:xfrm>
        </p:spPr>
        <p:txBody>
          <a:bodyPr rtlCol="0"/>
          <a:lstStyle>
            <a:lvl1pPr>
              <a:defRPr>
                <a:effectLst>
                  <a:outerShdw blurRad="38100" dist="38100" dir="2700000" algn="tl">
                    <a:srgbClr val="000000">
                      <a:alpha val="43137"/>
                    </a:srgbClr>
                  </a:outerShdw>
                </a:effectLst>
              </a:defRPr>
            </a:lvl1pPr>
          </a:lstStyle>
          <a:p>
            <a:pPr rtl="0"/>
            <a:r>
              <a:rPr lang="en-GB" noProof="0">
                <a:solidFill>
                  <a:srgbClr val="FFFFFF"/>
                </a:solidFill>
              </a:rPr>
              <a:t>20XX</a:t>
            </a:r>
          </a:p>
        </p:txBody>
      </p:sp>
      <p:sp>
        <p:nvSpPr>
          <p:cNvPr id="40" name="Footer Placeholder 4">
            <a:extLst>
              <a:ext uri="{FF2B5EF4-FFF2-40B4-BE49-F238E27FC236}">
                <a16:creationId xmlns:a16="http://schemas.microsoft.com/office/drawing/2014/main" id="{77EAD6AC-E509-49A1-8E38-1CABD458AA0F}"/>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41" name="Slide Number Placeholder 5">
            <a:extLst>
              <a:ext uri="{FF2B5EF4-FFF2-40B4-BE49-F238E27FC236}">
                <a16:creationId xmlns:a16="http://schemas.microsoft.com/office/drawing/2014/main" id="{B689B03B-F230-4530-8C09-EFB8172382F2}"/>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1645234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D0C49A9B-EBDE-4047-884B-0860623D6391}"/>
              </a:ext>
            </a:extLst>
          </p:cNvPr>
          <p:cNvSpPr>
            <a:spLocks noGrp="1"/>
          </p:cNvSpPr>
          <p:nvPr>
            <p:ph type="ctrTitle"/>
          </p:nvPr>
        </p:nvSpPr>
        <p:spPr>
          <a:xfrm>
            <a:off x="1085851" y="1089025"/>
            <a:ext cx="6118224" cy="1532951"/>
          </a:xfrm>
        </p:spPr>
        <p:txBody>
          <a:bodyPr rtlCol="0" anchor="b"/>
          <a:lstStyle>
            <a:lvl1pPr algn="ctr">
              <a:defRPr/>
            </a:lvl1pPr>
          </a:lstStyle>
          <a:p>
            <a:pPr rtl="0"/>
            <a:endParaRPr lang="en-GB" noProof="0"/>
          </a:p>
        </p:txBody>
      </p:sp>
      <p:sp>
        <p:nvSpPr>
          <p:cNvPr id="10" name="Subtitle 7">
            <a:extLst>
              <a:ext uri="{FF2B5EF4-FFF2-40B4-BE49-F238E27FC236}">
                <a16:creationId xmlns:a16="http://schemas.microsoft.com/office/drawing/2014/main" id="{33C29AD8-5547-4B1E-8E14-63A01F6B92AE}"/>
              </a:ext>
            </a:extLst>
          </p:cNvPr>
          <p:cNvSpPr>
            <a:spLocks noGrp="1"/>
          </p:cNvSpPr>
          <p:nvPr>
            <p:ph type="subTitle" idx="1"/>
          </p:nvPr>
        </p:nvSpPr>
        <p:spPr>
          <a:xfrm>
            <a:off x="1638300" y="4248000"/>
            <a:ext cx="5016500" cy="1520975"/>
          </a:xfrm>
        </p:spPr>
        <p:txBody>
          <a:bodyPr rtlCol="0">
            <a:normAutofit/>
          </a:bodyPr>
          <a:lstStyle>
            <a:lvl1pPr marL="0" indent="0" algn="ctr">
              <a:buNone/>
              <a:defRPr sz="2400" i="1"/>
            </a:lvl1pPr>
          </a:lstStyle>
          <a:p>
            <a:pPr rtl="0"/>
            <a:endParaRPr lang="en-GB" noProof="0"/>
          </a:p>
        </p:txBody>
      </p:sp>
      <p:sp>
        <p:nvSpPr>
          <p:cNvPr id="35" name="Picture Placeholder 31">
            <a:extLst>
              <a:ext uri="{FF2B5EF4-FFF2-40B4-BE49-F238E27FC236}">
                <a16:creationId xmlns:a16="http://schemas.microsoft.com/office/drawing/2014/main" id="{99CD77F7-3095-4517-B300-DE93875DE53E}"/>
              </a:ext>
            </a:extLst>
          </p:cNvPr>
          <p:cNvSpPr>
            <a:spLocks noGrp="1"/>
          </p:cNvSpPr>
          <p:nvPr>
            <p:ph type="pic" sz="quarter" idx="13" hasCustomPrompt="1"/>
          </p:nvPr>
        </p:nvSpPr>
        <p:spPr>
          <a:xfrm>
            <a:off x="8329613" y="0"/>
            <a:ext cx="3862387" cy="2286000"/>
          </a:xfrm>
        </p:spPr>
        <p:txBody>
          <a:bodyPr rtlCol="0"/>
          <a:lstStyle>
            <a:lvl1pPr marL="0" indent="0" algn="ctr">
              <a:buNone/>
              <a:defRPr/>
            </a:lvl1pPr>
          </a:lstStyle>
          <a:p>
            <a:pPr rtl="0"/>
            <a:r>
              <a:rPr lang="en-GB" noProof="0"/>
              <a:t>Click to add photo</a:t>
            </a:r>
          </a:p>
        </p:txBody>
      </p:sp>
      <p:sp>
        <p:nvSpPr>
          <p:cNvPr id="36" name="Picture Placeholder 31">
            <a:extLst>
              <a:ext uri="{FF2B5EF4-FFF2-40B4-BE49-F238E27FC236}">
                <a16:creationId xmlns:a16="http://schemas.microsoft.com/office/drawing/2014/main" id="{F31ECFCC-4520-48AB-A8A1-AF9FC0C055B8}"/>
              </a:ext>
            </a:extLst>
          </p:cNvPr>
          <p:cNvSpPr>
            <a:spLocks noGrp="1"/>
          </p:cNvSpPr>
          <p:nvPr>
            <p:ph type="pic" sz="quarter" idx="14" hasCustomPrompt="1"/>
          </p:nvPr>
        </p:nvSpPr>
        <p:spPr>
          <a:xfrm>
            <a:off x="8329200" y="2286000"/>
            <a:ext cx="3862387" cy="2286000"/>
          </a:xfrm>
        </p:spPr>
        <p:txBody>
          <a:bodyPr rtlCol="0"/>
          <a:lstStyle>
            <a:lvl1pPr marL="0" indent="0" algn="ctr">
              <a:buNone/>
              <a:defRPr/>
            </a:lvl1pPr>
          </a:lstStyle>
          <a:p>
            <a:pPr rtl="0"/>
            <a:r>
              <a:rPr lang="en-GB" noProof="0"/>
              <a:t>Click to add photo</a:t>
            </a:r>
          </a:p>
        </p:txBody>
      </p:sp>
      <p:sp>
        <p:nvSpPr>
          <p:cNvPr id="37" name="Picture Placeholder 31">
            <a:extLst>
              <a:ext uri="{FF2B5EF4-FFF2-40B4-BE49-F238E27FC236}">
                <a16:creationId xmlns:a16="http://schemas.microsoft.com/office/drawing/2014/main" id="{0FDBD13C-46E7-4BB9-957D-DE2A5925521A}"/>
              </a:ext>
            </a:extLst>
          </p:cNvPr>
          <p:cNvSpPr>
            <a:spLocks noGrp="1"/>
          </p:cNvSpPr>
          <p:nvPr>
            <p:ph type="pic" sz="quarter" idx="15" hasCustomPrompt="1"/>
          </p:nvPr>
        </p:nvSpPr>
        <p:spPr>
          <a:xfrm>
            <a:off x="8329200" y="4572000"/>
            <a:ext cx="3862387" cy="2286000"/>
          </a:xfrm>
        </p:spPr>
        <p:txBody>
          <a:bodyPr rtlCol="0"/>
          <a:lstStyle>
            <a:lvl1pPr marL="0" indent="0" algn="ctr">
              <a:buNone/>
              <a:defRPr/>
            </a:lvl1pPr>
          </a:lstStyle>
          <a:p>
            <a:pPr rtl="0"/>
            <a:r>
              <a:rPr lang="en-GB" noProof="0"/>
              <a:t>Click to add photo</a:t>
            </a:r>
          </a:p>
        </p:txBody>
      </p:sp>
      <p:grpSp>
        <p:nvGrpSpPr>
          <p:cNvPr id="12" name="Group 11">
            <a:extLst>
              <a:ext uri="{FF2B5EF4-FFF2-40B4-BE49-F238E27FC236}">
                <a16:creationId xmlns:a16="http://schemas.microsoft.com/office/drawing/2014/main" id="{85B40728-32E0-44CE-8C68-1E68245C2999}"/>
              </a:ext>
              <a:ext uri="{C183D7F6-B498-43B3-948B-1728B52AA6E4}">
                <adec:decorative xmlns:adec="http://schemas.microsoft.com/office/drawing/2017/decorative" val="1"/>
              </a:ext>
            </a:extLst>
          </p:cNvPr>
          <p:cNvGrpSpPr/>
          <p:nvPr userDrawn="1"/>
        </p:nvGrpSpPr>
        <p:grpSpPr>
          <a:xfrm>
            <a:off x="3400874" y="3035186"/>
            <a:ext cx="1481845" cy="787628"/>
            <a:chOff x="4987925" y="2840038"/>
            <a:chExt cx="2216150" cy="1177924"/>
          </a:xfrm>
        </p:grpSpPr>
        <p:sp>
          <p:nvSpPr>
            <p:cNvPr id="13" name="Rectangle 12">
              <a:extLst>
                <a:ext uri="{FF2B5EF4-FFF2-40B4-BE49-F238E27FC236}">
                  <a16:creationId xmlns:a16="http://schemas.microsoft.com/office/drawing/2014/main" id="{40A6D99A-68F3-4E08-BB89-083CE0299CE2}"/>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Rectangle 13">
              <a:extLst>
                <a:ext uri="{FF2B5EF4-FFF2-40B4-BE49-F238E27FC236}">
                  <a16:creationId xmlns:a16="http://schemas.microsoft.com/office/drawing/2014/main" id="{8B4F5556-21F4-4E26-9504-49ADE7D84749}"/>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E0E1118C-DFA4-410C-961C-BE0488441C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16" name="Group 15">
              <a:extLst>
                <a:ext uri="{FF2B5EF4-FFF2-40B4-BE49-F238E27FC236}">
                  <a16:creationId xmlns:a16="http://schemas.microsoft.com/office/drawing/2014/main" id="{B5A8ECE6-B3E3-4761-A6AD-711AF71EEA0D}"/>
                </a:ext>
              </a:extLst>
            </p:cNvPr>
            <p:cNvGrpSpPr/>
            <p:nvPr/>
          </p:nvGrpSpPr>
          <p:grpSpPr>
            <a:xfrm>
              <a:off x="5614944" y="3117662"/>
              <a:ext cx="1009280" cy="464739"/>
              <a:chOff x="4432859" y="3200647"/>
              <a:chExt cx="1009280" cy="464739"/>
            </a:xfrm>
          </p:grpSpPr>
          <p:sp>
            <p:nvSpPr>
              <p:cNvPr id="24" name="Freeform: Shape 23">
                <a:extLst>
                  <a:ext uri="{FF2B5EF4-FFF2-40B4-BE49-F238E27FC236}">
                    <a16:creationId xmlns:a16="http://schemas.microsoft.com/office/drawing/2014/main" id="{5B1F0E3F-4B5E-4F5B-93A6-CE1017521BF1}"/>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B20599F0-ACFC-4223-A598-8FFAF21406AB}"/>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17" name="Group 16">
              <a:extLst>
                <a:ext uri="{FF2B5EF4-FFF2-40B4-BE49-F238E27FC236}">
                  <a16:creationId xmlns:a16="http://schemas.microsoft.com/office/drawing/2014/main" id="{C6703144-DA66-4EFB-B790-4E044756FF37}"/>
                </a:ext>
              </a:extLst>
            </p:cNvPr>
            <p:cNvGrpSpPr/>
            <p:nvPr/>
          </p:nvGrpSpPr>
          <p:grpSpPr>
            <a:xfrm>
              <a:off x="5679979" y="2915338"/>
              <a:ext cx="1080000" cy="1080000"/>
              <a:chOff x="4497894" y="2998323"/>
              <a:chExt cx="1080000" cy="1080000"/>
            </a:xfrm>
          </p:grpSpPr>
          <p:grpSp>
            <p:nvGrpSpPr>
              <p:cNvPr id="18" name="Group 17">
                <a:extLst>
                  <a:ext uri="{FF2B5EF4-FFF2-40B4-BE49-F238E27FC236}">
                    <a16:creationId xmlns:a16="http://schemas.microsoft.com/office/drawing/2014/main" id="{63371BE5-97EB-4365-8EDA-4C634155E79F}"/>
                  </a:ext>
                </a:extLst>
              </p:cNvPr>
              <p:cNvGrpSpPr/>
              <p:nvPr/>
            </p:nvGrpSpPr>
            <p:grpSpPr>
              <a:xfrm rot="13500000">
                <a:off x="4805524" y="2998323"/>
                <a:ext cx="464739" cy="1080000"/>
                <a:chOff x="4511184" y="2470620"/>
                <a:chExt cx="464739" cy="1080000"/>
              </a:xfrm>
            </p:grpSpPr>
            <p:sp>
              <p:nvSpPr>
                <p:cNvPr id="22" name="Freeform: Shape 21">
                  <a:extLst>
                    <a:ext uri="{FF2B5EF4-FFF2-40B4-BE49-F238E27FC236}">
                      <a16:creationId xmlns:a16="http://schemas.microsoft.com/office/drawing/2014/main" id="{533C4D53-A668-4609-B338-E2D33C24A811}"/>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3" name="Straight Connector 22">
                  <a:extLst>
                    <a:ext uri="{FF2B5EF4-FFF2-40B4-BE49-F238E27FC236}">
                      <a16:creationId xmlns:a16="http://schemas.microsoft.com/office/drawing/2014/main" id="{A487C5A9-C4B3-4A68-8DFB-43F4CDB4073A}"/>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2E4A2F3-57A7-4529-A621-A36F1E777A4E}"/>
                  </a:ext>
                </a:extLst>
              </p:cNvPr>
              <p:cNvGrpSpPr/>
              <p:nvPr/>
            </p:nvGrpSpPr>
            <p:grpSpPr>
              <a:xfrm rot="8100000" flipH="1">
                <a:off x="4542572" y="2998323"/>
                <a:ext cx="464739" cy="1080000"/>
                <a:chOff x="4511184" y="2470620"/>
                <a:chExt cx="464739" cy="1080000"/>
              </a:xfrm>
            </p:grpSpPr>
            <p:sp>
              <p:nvSpPr>
                <p:cNvPr id="20" name="Freeform: Shape 19">
                  <a:extLst>
                    <a:ext uri="{FF2B5EF4-FFF2-40B4-BE49-F238E27FC236}">
                      <a16:creationId xmlns:a16="http://schemas.microsoft.com/office/drawing/2014/main" id="{1482263E-6A78-46B7-8AB8-845C9C9103B4}"/>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1" name="Straight Connector 20">
                  <a:extLst>
                    <a:ext uri="{FF2B5EF4-FFF2-40B4-BE49-F238E27FC236}">
                      <a16:creationId xmlns:a16="http://schemas.microsoft.com/office/drawing/2014/main" id="{3C7B34F9-7954-4950-ABEA-DDBFF4A4CC9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282938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0C57E2F-CF72-48C4-856E-92187475D10F}"/>
              </a:ext>
            </a:extLst>
          </p:cNvPr>
          <p:cNvSpPr>
            <a:spLocks noGrp="1"/>
          </p:cNvSpPr>
          <p:nvPr>
            <p:ph type="title"/>
          </p:nvPr>
        </p:nvSpPr>
        <p:spPr>
          <a:xfrm>
            <a:off x="1082675" y="531815"/>
            <a:ext cx="10026650" cy="910310"/>
          </a:xfrm>
        </p:spPr>
        <p:txBody>
          <a:bodyPr wrap="square" rtlCol="0" anchor="b" anchorCtr="0">
            <a:normAutofit/>
          </a:bodyPr>
          <a:lstStyle>
            <a:lvl1pPr algn="ctr">
              <a:defRPr/>
            </a:lvl1pPr>
          </a:lstStyle>
          <a:p>
            <a:pPr algn="ctr" rtl="0"/>
            <a:endParaRPr lang="en-GB" noProof="0"/>
          </a:p>
        </p:txBody>
      </p:sp>
      <p:cxnSp>
        <p:nvCxnSpPr>
          <p:cNvPr id="11" name="Straight Connector 10">
            <a:extLst>
              <a:ext uri="{FF2B5EF4-FFF2-40B4-BE49-F238E27FC236}">
                <a16:creationId xmlns:a16="http://schemas.microsoft.com/office/drawing/2014/main" id="{5E4553B0-7C73-46E8-9FC4-383280D1C461}"/>
              </a:ext>
              <a:ext uri="{C183D7F6-B498-43B3-948B-1728B52AA6E4}">
                <adec:decorative xmlns:adec="http://schemas.microsoft.com/office/drawing/2017/decorative" val="1"/>
              </a:ext>
            </a:extLst>
          </p:cNvPr>
          <p:cNvCxnSpPr>
            <a:cxnSpLocks/>
          </p:cNvCxnSpPr>
          <p:nvPr userDrawn="1"/>
        </p:nvCxnSpPr>
        <p:spPr>
          <a:xfrm>
            <a:off x="5819649" y="1893832"/>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Date Placeholder 3">
            <a:extLst>
              <a:ext uri="{FF2B5EF4-FFF2-40B4-BE49-F238E27FC236}">
                <a16:creationId xmlns:a16="http://schemas.microsoft.com/office/drawing/2014/main" id="{C44832F9-70D2-44CF-ABB6-82AEA0FA67AF}"/>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3" name="Footer Placeholder 4">
            <a:extLst>
              <a:ext uri="{FF2B5EF4-FFF2-40B4-BE49-F238E27FC236}">
                <a16:creationId xmlns:a16="http://schemas.microsoft.com/office/drawing/2014/main" id="{D954CB3D-A29B-4523-A51B-9BBDA540FE33}"/>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4" name="Slide Number Placeholder 5">
            <a:extLst>
              <a:ext uri="{FF2B5EF4-FFF2-40B4-BE49-F238E27FC236}">
                <a16:creationId xmlns:a16="http://schemas.microsoft.com/office/drawing/2014/main" id="{788D83C5-3820-4BD6-AFF4-74306090A21D}"/>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3" name="Content Placeholder 2">
            <a:extLst>
              <a:ext uri="{FF2B5EF4-FFF2-40B4-BE49-F238E27FC236}">
                <a16:creationId xmlns:a16="http://schemas.microsoft.com/office/drawing/2014/main" id="{B3197F15-FEA9-40D4-BDB0-13A77FECA877}"/>
              </a:ext>
            </a:extLst>
          </p:cNvPr>
          <p:cNvSpPr>
            <a:spLocks noGrp="1"/>
          </p:cNvSpPr>
          <p:nvPr>
            <p:ph sz="quarter" idx="13" hasCustomPrompt="1"/>
          </p:nvPr>
        </p:nvSpPr>
        <p:spPr>
          <a:xfrm>
            <a:off x="844550" y="2319338"/>
            <a:ext cx="10502900" cy="3717925"/>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928256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6F1404-6040-436F-A4F1-5A505FA30EA9}"/>
              </a:ext>
            </a:extLst>
          </p:cNvPr>
          <p:cNvSpPr>
            <a:spLocks noGrp="1"/>
          </p:cNvSpPr>
          <p:nvPr>
            <p:ph sz="quarter" idx="13" hasCustomPrompt="1"/>
          </p:nvPr>
        </p:nvSpPr>
        <p:spPr>
          <a:xfrm>
            <a:off x="882650" y="2441575"/>
            <a:ext cx="10426700" cy="3479800"/>
          </a:xfrm>
        </p:spPr>
        <p:txBody>
          <a:bodyPr rtlCol="0"/>
          <a:lstStyle>
            <a:lvl1pPr>
              <a:defRPr/>
            </a:lvl1pPr>
          </a:lstStyle>
          <a:p>
            <a:pPr lvl="0" rtl="0"/>
            <a:r>
              <a:rPr lang="en-GB" noProof="0"/>
              <a:t>Click to add content</a:t>
            </a:r>
          </a:p>
        </p:txBody>
      </p:sp>
      <p:sp>
        <p:nvSpPr>
          <p:cNvPr id="6" name="Title 1">
            <a:extLst>
              <a:ext uri="{FF2B5EF4-FFF2-40B4-BE49-F238E27FC236}">
                <a16:creationId xmlns:a16="http://schemas.microsoft.com/office/drawing/2014/main" id="{25ABF0D4-6E3E-4B6A-9402-0B1819B2EA41}"/>
              </a:ext>
            </a:extLst>
          </p:cNvPr>
          <p:cNvSpPr>
            <a:spLocks noGrp="1"/>
          </p:cNvSpPr>
          <p:nvPr>
            <p:ph type="title"/>
          </p:nvPr>
        </p:nvSpPr>
        <p:spPr>
          <a:xfrm>
            <a:off x="1082675" y="531815"/>
            <a:ext cx="10026650" cy="910310"/>
          </a:xfrm>
        </p:spPr>
        <p:txBody>
          <a:bodyPr wrap="square" rtlCol="0" anchor="b" anchorCtr="0">
            <a:normAutofit/>
          </a:bodyPr>
          <a:lstStyle>
            <a:lvl1pPr algn="ctr">
              <a:defRPr/>
            </a:lvl1pPr>
          </a:lstStyle>
          <a:p>
            <a:pPr algn="ctr" rtl="0"/>
            <a:endParaRPr lang="en-GB" noProof="0"/>
          </a:p>
        </p:txBody>
      </p:sp>
      <p:cxnSp>
        <p:nvCxnSpPr>
          <p:cNvPr id="7" name="Straight Connector 6">
            <a:extLst>
              <a:ext uri="{FF2B5EF4-FFF2-40B4-BE49-F238E27FC236}">
                <a16:creationId xmlns:a16="http://schemas.microsoft.com/office/drawing/2014/main" id="{5DAB4820-09C0-4A6A-9DEF-D377D04A2CE8}"/>
              </a:ext>
              <a:ext uri="{C183D7F6-B498-43B3-948B-1728B52AA6E4}">
                <adec:decorative xmlns:adec="http://schemas.microsoft.com/office/drawing/2017/decorative" val="1"/>
              </a:ext>
            </a:extLst>
          </p:cNvPr>
          <p:cNvCxnSpPr>
            <a:cxnSpLocks/>
          </p:cNvCxnSpPr>
          <p:nvPr userDrawn="1"/>
        </p:nvCxnSpPr>
        <p:spPr>
          <a:xfrm>
            <a:off x="5819649" y="1893832"/>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3">
            <a:extLst>
              <a:ext uri="{FF2B5EF4-FFF2-40B4-BE49-F238E27FC236}">
                <a16:creationId xmlns:a16="http://schemas.microsoft.com/office/drawing/2014/main" id="{75B58DA2-1433-4624-A301-D9496CB28975}"/>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9" name="Footer Placeholder 4">
            <a:extLst>
              <a:ext uri="{FF2B5EF4-FFF2-40B4-BE49-F238E27FC236}">
                <a16:creationId xmlns:a16="http://schemas.microsoft.com/office/drawing/2014/main" id="{428E4701-5991-4858-AE71-47400E64FE23}"/>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0" name="Slide Number Placeholder 5">
            <a:extLst>
              <a:ext uri="{FF2B5EF4-FFF2-40B4-BE49-F238E27FC236}">
                <a16:creationId xmlns:a16="http://schemas.microsoft.com/office/drawing/2014/main" id="{AC430A52-01FF-4B61-8B7A-C60A8D06B2A6}"/>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2700054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8FC32C6-4CA8-4D0A-96AC-76733C2BC757}"/>
              </a:ext>
            </a:extLst>
          </p:cNvPr>
          <p:cNvSpPr>
            <a:spLocks noGrp="1"/>
          </p:cNvSpPr>
          <p:nvPr>
            <p:ph type="pic" sz="quarter" idx="13" hasCustomPrompt="1"/>
          </p:nvPr>
        </p:nvSpPr>
        <p:spPr>
          <a:xfrm>
            <a:off x="541337" y="542924"/>
            <a:ext cx="11109663" cy="5772395"/>
          </a:xfrm>
        </p:spPr>
        <p:txBody>
          <a:bodyPr rtlCol="0"/>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A516D5E1-C594-4160-9367-2B471F6C2A9F}"/>
              </a:ext>
            </a:extLst>
          </p:cNvPr>
          <p:cNvSpPr>
            <a:spLocks noGrp="1"/>
          </p:cNvSpPr>
          <p:nvPr>
            <p:ph type="title"/>
          </p:nvPr>
        </p:nvSpPr>
        <p:spPr>
          <a:xfrm>
            <a:off x="541000" y="552841"/>
            <a:ext cx="11109663" cy="3560127"/>
          </a:xfrm>
          <a:gradFill flip="none" rotWithShape="0">
            <a:gsLst>
              <a:gs pos="0">
                <a:schemeClr val="bg1">
                  <a:alpha val="57000"/>
                </a:schemeClr>
              </a:gs>
              <a:gs pos="86000">
                <a:schemeClr val="bg1">
                  <a:alpha val="0"/>
                </a:schemeClr>
              </a:gs>
            </a:gsLst>
            <a:path path="circle">
              <a:fillToRect l="50000" t="50000" r="50000" b="50000"/>
            </a:path>
            <a:tileRect/>
          </a:gradFill>
        </p:spPr>
        <p:txBody>
          <a:bodyPr lIns="1554480" rIns="1554480" bIns="914400" rtlCol="0" anchor="b"/>
          <a:lstStyle>
            <a:lvl1pPr algn="ctr">
              <a:lnSpc>
                <a:spcPct val="125000"/>
              </a:lnSpc>
              <a:spcBef>
                <a:spcPts val="1000"/>
              </a:spcBef>
              <a:defRPr>
                <a:solidFill>
                  <a:schemeClr val="tx1"/>
                </a:solidFill>
                <a:effectLst>
                  <a:outerShdw blurRad="38100" dist="38100" dir="2700000" algn="tl">
                    <a:srgbClr val="000000">
                      <a:alpha val="43137"/>
                    </a:srgbClr>
                  </a:outerShdw>
                </a:effectLst>
              </a:defRPr>
            </a:lvl1pPr>
          </a:lstStyle>
          <a:p>
            <a:pPr rtl="0"/>
            <a:r>
              <a:rPr lang="en-GB" noProof="0"/>
              <a:t>Click to edit Master title style</a:t>
            </a:r>
          </a:p>
        </p:txBody>
      </p:sp>
      <p:sp>
        <p:nvSpPr>
          <p:cNvPr id="11" name="Subtitle 5">
            <a:extLst>
              <a:ext uri="{FF2B5EF4-FFF2-40B4-BE49-F238E27FC236}">
                <a16:creationId xmlns:a16="http://schemas.microsoft.com/office/drawing/2014/main" id="{3C87561D-53CF-4295-8BCE-C9ACAA1DE94A}"/>
              </a:ext>
            </a:extLst>
          </p:cNvPr>
          <p:cNvSpPr>
            <a:spLocks noGrp="1"/>
          </p:cNvSpPr>
          <p:nvPr>
            <p:ph type="subTitle" idx="1"/>
          </p:nvPr>
        </p:nvSpPr>
        <p:spPr>
          <a:xfrm>
            <a:off x="540663" y="4113212"/>
            <a:ext cx="11109999" cy="2201863"/>
          </a:xfrm>
          <a:gradFill flip="none" rotWithShape="0">
            <a:gsLst>
              <a:gs pos="0">
                <a:schemeClr val="bg1">
                  <a:alpha val="55000"/>
                </a:schemeClr>
              </a:gs>
              <a:gs pos="76000">
                <a:schemeClr val="bg1">
                  <a:alpha val="0"/>
                </a:schemeClr>
              </a:gs>
            </a:gsLst>
            <a:path path="circle">
              <a:fillToRect l="50000" t="50000" r="50000" b="50000"/>
            </a:path>
            <a:tileRect/>
          </a:gradFill>
        </p:spPr>
        <p:txBody>
          <a:bodyPr rtlCol="0"/>
          <a:lstStyle>
            <a:lvl1pPr marL="0" indent="0" algn="ctr">
              <a:buNone/>
              <a:defRPr i="1">
                <a:solidFill>
                  <a:schemeClr val="tx1"/>
                </a:solidFill>
              </a:defRPr>
            </a:lvl1pPr>
          </a:lstStyle>
          <a:p>
            <a:pPr rtl="0"/>
            <a:endParaRPr lang="en-GB" noProof="0">
              <a:solidFill>
                <a:srgbClr val="FFFFFF"/>
              </a:solidFill>
            </a:endParaRPr>
          </a:p>
        </p:txBody>
      </p:sp>
      <p:sp>
        <p:nvSpPr>
          <p:cNvPr id="15" name="Date Placeholder 47">
            <a:extLst>
              <a:ext uri="{FF2B5EF4-FFF2-40B4-BE49-F238E27FC236}">
                <a16:creationId xmlns:a16="http://schemas.microsoft.com/office/drawing/2014/main" id="{A3B22F32-6863-413E-917C-18EA0DFB02D7}"/>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6" name="Footer Placeholder 48">
            <a:extLst>
              <a:ext uri="{FF2B5EF4-FFF2-40B4-BE49-F238E27FC236}">
                <a16:creationId xmlns:a16="http://schemas.microsoft.com/office/drawing/2014/main" id="{C1CD5745-E602-4F82-9381-B24C8EF2B2D1}"/>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7" name="Slide Number Placeholder 49">
            <a:extLst>
              <a:ext uri="{FF2B5EF4-FFF2-40B4-BE49-F238E27FC236}">
                <a16:creationId xmlns:a16="http://schemas.microsoft.com/office/drawing/2014/main" id="{D8E278D8-BE28-49BF-B9CA-C67917808C7D}"/>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3482233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C235F5-1E24-4AC0-9651-F632551F0A12}"/>
              </a:ext>
            </a:extLst>
          </p:cNvPr>
          <p:cNvSpPr>
            <a:spLocks noGrp="1"/>
          </p:cNvSpPr>
          <p:nvPr>
            <p:ph type="title"/>
          </p:nvPr>
        </p:nvSpPr>
        <p:spPr>
          <a:xfrm>
            <a:off x="1078100" y="542671"/>
            <a:ext cx="10026650" cy="1124202"/>
          </a:xfrm>
        </p:spPr>
        <p:txBody>
          <a:bodyPr wrap="square" rtlCol="0" anchor="ctr" anchorCtr="0">
            <a:normAutofit/>
          </a:bodyPr>
          <a:lstStyle>
            <a:lvl1pPr algn="ctr">
              <a:defRPr/>
            </a:lvl1pPr>
          </a:lstStyle>
          <a:p>
            <a:pPr algn="ctr" rtl="0"/>
            <a:endParaRPr lang="en-GB" noProof="0"/>
          </a:p>
        </p:txBody>
      </p:sp>
      <p:sp useBgFill="1">
        <p:nvSpPr>
          <p:cNvPr id="10" name="Rectangle 9">
            <a:extLst>
              <a:ext uri="{FF2B5EF4-FFF2-40B4-BE49-F238E27FC236}">
                <a16:creationId xmlns:a16="http://schemas.microsoft.com/office/drawing/2014/main" id="{386CF273-85C7-48C6-9D99-80CD0F67D416}"/>
              </a:ext>
              <a:ext uri="{C183D7F6-B498-43B3-948B-1728B52AA6E4}">
                <adec:decorative xmlns:adec="http://schemas.microsoft.com/office/drawing/2017/decorative" val="1"/>
              </a:ext>
            </a:extLst>
          </p:cNvPr>
          <p:cNvSpPr/>
          <p:nvPr userDrawn="1"/>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1" name="Date Placeholder 3">
            <a:extLst>
              <a:ext uri="{FF2B5EF4-FFF2-40B4-BE49-F238E27FC236}">
                <a16:creationId xmlns:a16="http://schemas.microsoft.com/office/drawing/2014/main" id="{12DE76C3-E6D8-463F-8388-6F9C562B118D}"/>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2" name="Footer Placeholder 4">
            <a:extLst>
              <a:ext uri="{FF2B5EF4-FFF2-40B4-BE49-F238E27FC236}">
                <a16:creationId xmlns:a16="http://schemas.microsoft.com/office/drawing/2014/main" id="{A6DF242C-E687-4FAA-B4B3-1F220D407775}"/>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3" name="Slide Number Placeholder 5">
            <a:extLst>
              <a:ext uri="{FF2B5EF4-FFF2-40B4-BE49-F238E27FC236}">
                <a16:creationId xmlns:a16="http://schemas.microsoft.com/office/drawing/2014/main" id="{E65BE381-2126-47B0-85DE-51B889D797D9}"/>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3" name="Content Placeholder 2">
            <a:extLst>
              <a:ext uri="{FF2B5EF4-FFF2-40B4-BE49-F238E27FC236}">
                <a16:creationId xmlns:a16="http://schemas.microsoft.com/office/drawing/2014/main" id="{CD8AA890-F3B6-4230-8A2F-DD9E9465AD03}"/>
              </a:ext>
            </a:extLst>
          </p:cNvPr>
          <p:cNvSpPr>
            <a:spLocks noGrp="1"/>
          </p:cNvSpPr>
          <p:nvPr>
            <p:ph sz="quarter" idx="13" hasCustomPrompt="1"/>
          </p:nvPr>
        </p:nvSpPr>
        <p:spPr>
          <a:xfrm>
            <a:off x="809625" y="2561936"/>
            <a:ext cx="10563225" cy="3657600"/>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2425502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C235F5-1E24-4AC0-9651-F632551F0A12}"/>
              </a:ext>
            </a:extLst>
          </p:cNvPr>
          <p:cNvSpPr>
            <a:spLocks noGrp="1"/>
          </p:cNvSpPr>
          <p:nvPr>
            <p:ph type="title"/>
          </p:nvPr>
        </p:nvSpPr>
        <p:spPr>
          <a:xfrm>
            <a:off x="1078100" y="542671"/>
            <a:ext cx="10026650" cy="1124202"/>
          </a:xfrm>
        </p:spPr>
        <p:txBody>
          <a:bodyPr wrap="square" rtlCol="0" anchor="ctr" anchorCtr="0">
            <a:normAutofit/>
          </a:bodyPr>
          <a:lstStyle>
            <a:lvl1pPr algn="ctr">
              <a:defRPr/>
            </a:lvl1pPr>
          </a:lstStyle>
          <a:p>
            <a:pPr algn="ctr" rtl="0"/>
            <a:endParaRPr lang="en-GB" noProof="0"/>
          </a:p>
        </p:txBody>
      </p:sp>
      <p:sp useBgFill="1">
        <p:nvSpPr>
          <p:cNvPr id="10" name="Rectangle 9">
            <a:extLst>
              <a:ext uri="{FF2B5EF4-FFF2-40B4-BE49-F238E27FC236}">
                <a16:creationId xmlns:a16="http://schemas.microsoft.com/office/drawing/2014/main" id="{386CF273-85C7-48C6-9D99-80CD0F67D416}"/>
              </a:ext>
              <a:ext uri="{C183D7F6-B498-43B3-948B-1728B52AA6E4}">
                <adec:decorative xmlns:adec="http://schemas.microsoft.com/office/drawing/2017/decorative" val="1"/>
              </a:ext>
            </a:extLst>
          </p:cNvPr>
          <p:cNvSpPr/>
          <p:nvPr userDrawn="1"/>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1" name="Date Placeholder 3">
            <a:extLst>
              <a:ext uri="{FF2B5EF4-FFF2-40B4-BE49-F238E27FC236}">
                <a16:creationId xmlns:a16="http://schemas.microsoft.com/office/drawing/2014/main" id="{12DE76C3-E6D8-463F-8388-6F9C562B118D}"/>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2" name="Footer Placeholder 4">
            <a:extLst>
              <a:ext uri="{FF2B5EF4-FFF2-40B4-BE49-F238E27FC236}">
                <a16:creationId xmlns:a16="http://schemas.microsoft.com/office/drawing/2014/main" id="{A6DF242C-E687-4FAA-B4B3-1F220D407775}"/>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3" name="Slide Number Placeholder 5">
            <a:extLst>
              <a:ext uri="{FF2B5EF4-FFF2-40B4-BE49-F238E27FC236}">
                <a16:creationId xmlns:a16="http://schemas.microsoft.com/office/drawing/2014/main" id="{E65BE381-2126-47B0-85DE-51B889D797D9}"/>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8" name="Picture Placeholder 23">
            <a:extLst>
              <a:ext uri="{FF2B5EF4-FFF2-40B4-BE49-F238E27FC236}">
                <a16:creationId xmlns:a16="http://schemas.microsoft.com/office/drawing/2014/main" id="{90B97C32-7372-4D9A-A0A0-6F2241F038A0}"/>
              </a:ext>
            </a:extLst>
          </p:cNvPr>
          <p:cNvSpPr>
            <a:spLocks noGrp="1"/>
          </p:cNvSpPr>
          <p:nvPr>
            <p:ph type="pic" sz="quarter" idx="14"/>
          </p:nvPr>
        </p:nvSpPr>
        <p:spPr>
          <a:xfrm>
            <a:off x="803118" y="3087039"/>
            <a:ext cx="1911096" cy="1965960"/>
          </a:xfrm>
        </p:spPr>
        <p:txBody>
          <a:bodyPr rtlCol="0"/>
          <a:lstStyle/>
          <a:p>
            <a:pPr rtl="0"/>
            <a:endParaRPr lang="en-GB" noProof="0"/>
          </a:p>
        </p:txBody>
      </p:sp>
      <p:sp>
        <p:nvSpPr>
          <p:cNvPr id="14" name="Picture Placeholder 23">
            <a:extLst>
              <a:ext uri="{FF2B5EF4-FFF2-40B4-BE49-F238E27FC236}">
                <a16:creationId xmlns:a16="http://schemas.microsoft.com/office/drawing/2014/main" id="{0378C377-A361-48E0-AEBC-9F12D9AD167D}"/>
              </a:ext>
            </a:extLst>
          </p:cNvPr>
          <p:cNvSpPr>
            <a:spLocks noGrp="1"/>
          </p:cNvSpPr>
          <p:nvPr>
            <p:ph type="pic" sz="quarter" idx="15"/>
          </p:nvPr>
        </p:nvSpPr>
        <p:spPr>
          <a:xfrm>
            <a:off x="2985564" y="3087039"/>
            <a:ext cx="1911096" cy="1965960"/>
          </a:xfrm>
        </p:spPr>
        <p:txBody>
          <a:bodyPr rtlCol="0"/>
          <a:lstStyle/>
          <a:p>
            <a:pPr rtl="0"/>
            <a:endParaRPr lang="en-GB" noProof="0"/>
          </a:p>
        </p:txBody>
      </p:sp>
      <p:sp>
        <p:nvSpPr>
          <p:cNvPr id="15" name="Picture Placeholder 23">
            <a:extLst>
              <a:ext uri="{FF2B5EF4-FFF2-40B4-BE49-F238E27FC236}">
                <a16:creationId xmlns:a16="http://schemas.microsoft.com/office/drawing/2014/main" id="{7408FAD3-D2B3-44C7-9776-1AEE177A56DA}"/>
              </a:ext>
            </a:extLst>
          </p:cNvPr>
          <p:cNvSpPr>
            <a:spLocks noGrp="1"/>
          </p:cNvSpPr>
          <p:nvPr>
            <p:ph type="pic" sz="quarter" idx="16"/>
          </p:nvPr>
        </p:nvSpPr>
        <p:spPr>
          <a:xfrm>
            <a:off x="5167111" y="3087039"/>
            <a:ext cx="1911096" cy="1965960"/>
          </a:xfrm>
        </p:spPr>
        <p:txBody>
          <a:bodyPr rtlCol="0"/>
          <a:lstStyle/>
          <a:p>
            <a:pPr rtl="0"/>
            <a:endParaRPr lang="en-GB" noProof="0"/>
          </a:p>
        </p:txBody>
      </p:sp>
      <p:sp>
        <p:nvSpPr>
          <p:cNvPr id="16" name="Picture Placeholder 23">
            <a:extLst>
              <a:ext uri="{FF2B5EF4-FFF2-40B4-BE49-F238E27FC236}">
                <a16:creationId xmlns:a16="http://schemas.microsoft.com/office/drawing/2014/main" id="{95B69376-075E-4ADD-8951-7AA803ED98E5}"/>
              </a:ext>
            </a:extLst>
          </p:cNvPr>
          <p:cNvSpPr>
            <a:spLocks noGrp="1"/>
          </p:cNvSpPr>
          <p:nvPr>
            <p:ph type="pic" sz="quarter" idx="17"/>
          </p:nvPr>
        </p:nvSpPr>
        <p:spPr>
          <a:xfrm>
            <a:off x="9467360" y="3088342"/>
            <a:ext cx="1911096" cy="1965960"/>
          </a:xfrm>
        </p:spPr>
        <p:txBody>
          <a:bodyPr rtlCol="0"/>
          <a:lstStyle/>
          <a:p>
            <a:pPr rtl="0"/>
            <a:endParaRPr lang="en-GB" noProof="0"/>
          </a:p>
        </p:txBody>
      </p:sp>
      <p:sp>
        <p:nvSpPr>
          <p:cNvPr id="17" name="Text Placeholder 28">
            <a:extLst>
              <a:ext uri="{FF2B5EF4-FFF2-40B4-BE49-F238E27FC236}">
                <a16:creationId xmlns:a16="http://schemas.microsoft.com/office/drawing/2014/main" id="{4D140088-7437-40A4-915A-8C6A04006737}"/>
              </a:ext>
            </a:extLst>
          </p:cNvPr>
          <p:cNvSpPr>
            <a:spLocks noGrp="1"/>
          </p:cNvSpPr>
          <p:nvPr>
            <p:ph type="body" sz="quarter" idx="18" hasCustomPrompt="1"/>
          </p:nvPr>
        </p:nvSpPr>
        <p:spPr>
          <a:xfrm>
            <a:off x="1004286" y="5184096"/>
            <a:ext cx="1508760" cy="347662"/>
          </a:xfrm>
        </p:spPr>
        <p:txBody>
          <a:bodyPr lIns="0" tIns="0" rIns="0" bIns="0" rtlCol="0">
            <a:noAutofit/>
          </a:bodyPr>
          <a:lstStyle>
            <a:lvl1pPr marL="0" indent="0" algn="ctr">
              <a:lnSpc>
                <a:spcPct val="100000"/>
              </a:lnSpc>
              <a:spcBef>
                <a:spcPts val="0"/>
              </a:spcBef>
              <a:buNone/>
              <a:defRPr sz="1800" cap="all" spc="20" baseline="0">
                <a:solidFill>
                  <a:schemeClr val="accent5">
                    <a:lumMod val="60000"/>
                    <a:lumOff val="40000"/>
                  </a:schemeClr>
                </a:solidFill>
                <a:latin typeface="+mj-lt"/>
              </a:defRPr>
            </a:lvl1pPr>
          </a:lstStyle>
          <a:p>
            <a:pPr lvl="0" rtl="0"/>
            <a:r>
              <a:rPr lang="en-GB" noProof="0"/>
              <a:t>Name</a:t>
            </a:r>
          </a:p>
        </p:txBody>
      </p:sp>
      <p:sp>
        <p:nvSpPr>
          <p:cNvPr id="18" name="Text Placeholder 28">
            <a:extLst>
              <a:ext uri="{FF2B5EF4-FFF2-40B4-BE49-F238E27FC236}">
                <a16:creationId xmlns:a16="http://schemas.microsoft.com/office/drawing/2014/main" id="{D16C6DA5-6E20-4278-987D-7F06BECD019C}"/>
              </a:ext>
            </a:extLst>
          </p:cNvPr>
          <p:cNvSpPr>
            <a:spLocks noGrp="1"/>
          </p:cNvSpPr>
          <p:nvPr>
            <p:ph type="body" sz="quarter" idx="19" hasCustomPrompt="1"/>
          </p:nvPr>
        </p:nvSpPr>
        <p:spPr>
          <a:xfrm>
            <a:off x="1004286" y="5511730"/>
            <a:ext cx="1508760" cy="347662"/>
          </a:xfrm>
        </p:spPr>
        <p:txBody>
          <a:bodyPr lIns="0" tIns="0" rIns="0" bIns="0" rtlCol="0">
            <a:noAutofit/>
          </a:bodyPr>
          <a:lstStyle>
            <a:lvl1pPr marL="0" indent="0" algn="ctr">
              <a:lnSpc>
                <a:spcPct val="100000"/>
              </a:lnSpc>
              <a:spcBef>
                <a:spcPts val="0"/>
              </a:spcBef>
              <a:buNone/>
              <a:defRPr sz="1600" b="0" spc="20" baseline="0">
                <a:solidFill>
                  <a:schemeClr val="tx1"/>
                </a:solidFill>
              </a:defRPr>
            </a:lvl1pPr>
          </a:lstStyle>
          <a:p>
            <a:pPr lvl="0" rtl="0"/>
            <a:r>
              <a:rPr lang="en-GB" noProof="0"/>
              <a:t>Title</a:t>
            </a:r>
          </a:p>
        </p:txBody>
      </p:sp>
      <p:sp>
        <p:nvSpPr>
          <p:cNvPr id="19" name="Text Placeholder 28">
            <a:extLst>
              <a:ext uri="{FF2B5EF4-FFF2-40B4-BE49-F238E27FC236}">
                <a16:creationId xmlns:a16="http://schemas.microsoft.com/office/drawing/2014/main" id="{81403DA3-24AD-4F2C-9B04-E13D2EF5EC22}"/>
              </a:ext>
            </a:extLst>
          </p:cNvPr>
          <p:cNvSpPr>
            <a:spLocks noGrp="1"/>
          </p:cNvSpPr>
          <p:nvPr>
            <p:ph type="body" sz="quarter" idx="20" hasCustomPrompt="1"/>
          </p:nvPr>
        </p:nvSpPr>
        <p:spPr>
          <a:xfrm>
            <a:off x="3186732" y="5184096"/>
            <a:ext cx="1508760" cy="347662"/>
          </a:xfrm>
        </p:spPr>
        <p:txBody>
          <a:bodyPr lIns="0" tIns="0" rIns="0" bIns="0" rtlCol="0">
            <a:noAutofit/>
          </a:bodyPr>
          <a:lstStyle>
            <a:lvl1pPr marL="0" indent="0" algn="ctr">
              <a:lnSpc>
                <a:spcPct val="100000"/>
              </a:lnSpc>
              <a:spcBef>
                <a:spcPts val="0"/>
              </a:spcBef>
              <a:buNone/>
              <a:defRPr sz="1800" cap="all" spc="20" baseline="0">
                <a:solidFill>
                  <a:schemeClr val="accent5">
                    <a:lumMod val="60000"/>
                    <a:lumOff val="40000"/>
                  </a:schemeClr>
                </a:solidFill>
                <a:latin typeface="+mj-lt"/>
              </a:defRPr>
            </a:lvl1pPr>
          </a:lstStyle>
          <a:p>
            <a:pPr lvl="0" rtl="0"/>
            <a:r>
              <a:rPr lang="en-GB" noProof="0"/>
              <a:t>Name</a:t>
            </a:r>
          </a:p>
        </p:txBody>
      </p:sp>
      <p:sp>
        <p:nvSpPr>
          <p:cNvPr id="20" name="Text Placeholder 28">
            <a:extLst>
              <a:ext uri="{FF2B5EF4-FFF2-40B4-BE49-F238E27FC236}">
                <a16:creationId xmlns:a16="http://schemas.microsoft.com/office/drawing/2014/main" id="{68071940-D84B-48FC-9C49-9EB10C44464C}"/>
              </a:ext>
            </a:extLst>
          </p:cNvPr>
          <p:cNvSpPr>
            <a:spLocks noGrp="1"/>
          </p:cNvSpPr>
          <p:nvPr>
            <p:ph type="body" sz="quarter" idx="21" hasCustomPrompt="1"/>
          </p:nvPr>
        </p:nvSpPr>
        <p:spPr>
          <a:xfrm>
            <a:off x="3186732" y="5511730"/>
            <a:ext cx="1508760" cy="347662"/>
          </a:xfrm>
        </p:spPr>
        <p:txBody>
          <a:bodyPr lIns="0" tIns="0" rIns="0" bIns="0" rtlCol="0">
            <a:noAutofit/>
          </a:bodyPr>
          <a:lstStyle>
            <a:lvl1pPr marL="0" indent="0" algn="ctr">
              <a:lnSpc>
                <a:spcPct val="100000"/>
              </a:lnSpc>
              <a:spcBef>
                <a:spcPts val="0"/>
              </a:spcBef>
              <a:buNone/>
              <a:defRPr sz="1600" b="0" spc="20" baseline="0">
                <a:solidFill>
                  <a:schemeClr val="tx1"/>
                </a:solidFill>
              </a:defRPr>
            </a:lvl1pPr>
          </a:lstStyle>
          <a:p>
            <a:pPr lvl="0" rtl="0"/>
            <a:r>
              <a:rPr lang="en-GB" noProof="0"/>
              <a:t>Title</a:t>
            </a:r>
          </a:p>
        </p:txBody>
      </p:sp>
      <p:sp>
        <p:nvSpPr>
          <p:cNvPr id="21" name="Text Placeholder 28">
            <a:extLst>
              <a:ext uri="{FF2B5EF4-FFF2-40B4-BE49-F238E27FC236}">
                <a16:creationId xmlns:a16="http://schemas.microsoft.com/office/drawing/2014/main" id="{B869EEDF-B38E-4B02-A836-582FA3E2A577}"/>
              </a:ext>
            </a:extLst>
          </p:cNvPr>
          <p:cNvSpPr>
            <a:spLocks noGrp="1"/>
          </p:cNvSpPr>
          <p:nvPr>
            <p:ph type="body" sz="quarter" idx="22" hasCustomPrompt="1"/>
          </p:nvPr>
        </p:nvSpPr>
        <p:spPr>
          <a:xfrm>
            <a:off x="5368279" y="5184096"/>
            <a:ext cx="1508760" cy="347662"/>
          </a:xfrm>
        </p:spPr>
        <p:txBody>
          <a:bodyPr lIns="0" tIns="0" rIns="0" bIns="0" rtlCol="0">
            <a:noAutofit/>
          </a:bodyPr>
          <a:lstStyle>
            <a:lvl1pPr marL="0" indent="0" algn="ctr">
              <a:lnSpc>
                <a:spcPct val="100000"/>
              </a:lnSpc>
              <a:spcBef>
                <a:spcPts val="0"/>
              </a:spcBef>
              <a:buNone/>
              <a:defRPr sz="1800" cap="all" spc="20" baseline="0">
                <a:solidFill>
                  <a:schemeClr val="accent5">
                    <a:lumMod val="60000"/>
                    <a:lumOff val="40000"/>
                  </a:schemeClr>
                </a:solidFill>
                <a:latin typeface="+mj-lt"/>
              </a:defRPr>
            </a:lvl1pPr>
          </a:lstStyle>
          <a:p>
            <a:pPr lvl="0" rtl="0"/>
            <a:r>
              <a:rPr lang="en-GB" noProof="0"/>
              <a:t>Name</a:t>
            </a:r>
          </a:p>
        </p:txBody>
      </p:sp>
      <p:sp>
        <p:nvSpPr>
          <p:cNvPr id="22" name="Text Placeholder 28">
            <a:extLst>
              <a:ext uri="{FF2B5EF4-FFF2-40B4-BE49-F238E27FC236}">
                <a16:creationId xmlns:a16="http://schemas.microsoft.com/office/drawing/2014/main" id="{A1B45D02-512E-4317-A61D-1639AD95ADDE}"/>
              </a:ext>
            </a:extLst>
          </p:cNvPr>
          <p:cNvSpPr>
            <a:spLocks noGrp="1"/>
          </p:cNvSpPr>
          <p:nvPr>
            <p:ph type="body" sz="quarter" idx="23" hasCustomPrompt="1"/>
          </p:nvPr>
        </p:nvSpPr>
        <p:spPr>
          <a:xfrm>
            <a:off x="5368279" y="5511730"/>
            <a:ext cx="1508760" cy="347662"/>
          </a:xfrm>
        </p:spPr>
        <p:txBody>
          <a:bodyPr lIns="0" tIns="0" rIns="0" bIns="0" rtlCol="0">
            <a:noAutofit/>
          </a:bodyPr>
          <a:lstStyle>
            <a:lvl1pPr marL="0" indent="0" algn="ctr">
              <a:lnSpc>
                <a:spcPct val="100000"/>
              </a:lnSpc>
              <a:spcBef>
                <a:spcPts val="0"/>
              </a:spcBef>
              <a:buNone/>
              <a:defRPr sz="1600" b="0" spc="20" baseline="0">
                <a:solidFill>
                  <a:schemeClr val="tx1"/>
                </a:solidFill>
              </a:defRPr>
            </a:lvl1pPr>
          </a:lstStyle>
          <a:p>
            <a:pPr lvl="0" rtl="0"/>
            <a:r>
              <a:rPr lang="en-GB" noProof="0"/>
              <a:t>Title</a:t>
            </a:r>
          </a:p>
        </p:txBody>
      </p:sp>
      <p:sp>
        <p:nvSpPr>
          <p:cNvPr id="23" name="Text Placeholder 28">
            <a:extLst>
              <a:ext uri="{FF2B5EF4-FFF2-40B4-BE49-F238E27FC236}">
                <a16:creationId xmlns:a16="http://schemas.microsoft.com/office/drawing/2014/main" id="{E1377BD2-8341-4854-881E-303D741C5223}"/>
              </a:ext>
            </a:extLst>
          </p:cNvPr>
          <p:cNvSpPr>
            <a:spLocks noGrp="1"/>
          </p:cNvSpPr>
          <p:nvPr>
            <p:ph type="body" sz="quarter" idx="24" hasCustomPrompt="1"/>
          </p:nvPr>
        </p:nvSpPr>
        <p:spPr>
          <a:xfrm>
            <a:off x="7549826" y="5184096"/>
            <a:ext cx="1508760" cy="347662"/>
          </a:xfrm>
        </p:spPr>
        <p:txBody>
          <a:bodyPr lIns="0" tIns="0" rIns="0" bIns="0" rtlCol="0">
            <a:noAutofit/>
          </a:bodyPr>
          <a:lstStyle>
            <a:lvl1pPr marL="0" indent="0" algn="ctr">
              <a:lnSpc>
                <a:spcPct val="100000"/>
              </a:lnSpc>
              <a:spcBef>
                <a:spcPts val="0"/>
              </a:spcBef>
              <a:buNone/>
              <a:defRPr sz="1800" cap="all" spc="20" baseline="0">
                <a:solidFill>
                  <a:schemeClr val="accent5">
                    <a:lumMod val="60000"/>
                    <a:lumOff val="40000"/>
                  </a:schemeClr>
                </a:solidFill>
                <a:latin typeface="+mj-lt"/>
              </a:defRPr>
            </a:lvl1pPr>
          </a:lstStyle>
          <a:p>
            <a:pPr lvl="0" rtl="0"/>
            <a:r>
              <a:rPr lang="en-GB" noProof="0"/>
              <a:t>Name</a:t>
            </a:r>
          </a:p>
        </p:txBody>
      </p:sp>
      <p:sp>
        <p:nvSpPr>
          <p:cNvPr id="44" name="Picture Placeholder 23">
            <a:extLst>
              <a:ext uri="{FF2B5EF4-FFF2-40B4-BE49-F238E27FC236}">
                <a16:creationId xmlns:a16="http://schemas.microsoft.com/office/drawing/2014/main" id="{39ECBC97-0523-42EE-A0F9-81A4E7F31432}"/>
              </a:ext>
            </a:extLst>
          </p:cNvPr>
          <p:cNvSpPr>
            <a:spLocks noGrp="1"/>
          </p:cNvSpPr>
          <p:nvPr>
            <p:ph type="pic" sz="quarter" idx="26"/>
          </p:nvPr>
        </p:nvSpPr>
        <p:spPr>
          <a:xfrm>
            <a:off x="7348658" y="3087039"/>
            <a:ext cx="1911096" cy="1965960"/>
          </a:xfrm>
        </p:spPr>
        <p:txBody>
          <a:bodyPr rtlCol="0"/>
          <a:lstStyle/>
          <a:p>
            <a:pPr rtl="0"/>
            <a:endParaRPr lang="en-GB" noProof="0"/>
          </a:p>
        </p:txBody>
      </p:sp>
      <p:sp>
        <p:nvSpPr>
          <p:cNvPr id="24" name="Text Placeholder 28">
            <a:extLst>
              <a:ext uri="{FF2B5EF4-FFF2-40B4-BE49-F238E27FC236}">
                <a16:creationId xmlns:a16="http://schemas.microsoft.com/office/drawing/2014/main" id="{ECD13DCF-6BA5-4241-95C2-32CB56BE2321}"/>
              </a:ext>
            </a:extLst>
          </p:cNvPr>
          <p:cNvSpPr>
            <a:spLocks noGrp="1"/>
          </p:cNvSpPr>
          <p:nvPr>
            <p:ph type="body" sz="quarter" idx="25" hasCustomPrompt="1"/>
          </p:nvPr>
        </p:nvSpPr>
        <p:spPr>
          <a:xfrm>
            <a:off x="7549826" y="5511730"/>
            <a:ext cx="1508760" cy="347662"/>
          </a:xfrm>
        </p:spPr>
        <p:txBody>
          <a:bodyPr lIns="0" tIns="0" rIns="0" bIns="0" rtlCol="0">
            <a:noAutofit/>
          </a:bodyPr>
          <a:lstStyle>
            <a:lvl1pPr marL="0" indent="0" algn="ctr">
              <a:lnSpc>
                <a:spcPct val="100000"/>
              </a:lnSpc>
              <a:spcBef>
                <a:spcPts val="0"/>
              </a:spcBef>
              <a:buNone/>
              <a:defRPr sz="1600" b="0" spc="20" baseline="0">
                <a:solidFill>
                  <a:schemeClr val="tx1"/>
                </a:solidFill>
              </a:defRPr>
            </a:lvl1pPr>
          </a:lstStyle>
          <a:p>
            <a:pPr lvl="0" rtl="0"/>
            <a:r>
              <a:rPr lang="en-GB" noProof="0"/>
              <a:t>Title</a:t>
            </a:r>
          </a:p>
        </p:txBody>
      </p:sp>
      <p:sp>
        <p:nvSpPr>
          <p:cNvPr id="41" name="Rectangle 40">
            <a:extLst>
              <a:ext uri="{FF2B5EF4-FFF2-40B4-BE49-F238E27FC236}">
                <a16:creationId xmlns:a16="http://schemas.microsoft.com/office/drawing/2014/main" id="{F971D9D9-A449-4928-BBE2-05CF4449893F}"/>
              </a:ext>
            </a:extLst>
          </p:cNvPr>
          <p:cNvSpPr/>
          <p:nvPr userDrawn="1"/>
        </p:nvSpPr>
        <p:spPr>
          <a:xfrm>
            <a:off x="1080703" y="5799397"/>
            <a:ext cx="1506521" cy="26512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5" name="Text Placeholder 28">
            <a:extLst>
              <a:ext uri="{FF2B5EF4-FFF2-40B4-BE49-F238E27FC236}">
                <a16:creationId xmlns:a16="http://schemas.microsoft.com/office/drawing/2014/main" id="{502C5E1A-5CD2-42BD-8EAB-BB309DC5EE69}"/>
              </a:ext>
            </a:extLst>
          </p:cNvPr>
          <p:cNvSpPr>
            <a:spLocks noGrp="1"/>
          </p:cNvSpPr>
          <p:nvPr>
            <p:ph type="body" sz="quarter" idx="27" hasCustomPrompt="1"/>
          </p:nvPr>
        </p:nvSpPr>
        <p:spPr>
          <a:xfrm>
            <a:off x="9668528" y="5184096"/>
            <a:ext cx="1508760" cy="347662"/>
          </a:xfrm>
        </p:spPr>
        <p:txBody>
          <a:bodyPr lIns="0" tIns="0" rIns="0" bIns="0" rtlCol="0">
            <a:noAutofit/>
          </a:bodyPr>
          <a:lstStyle>
            <a:lvl1pPr marL="0" indent="0" algn="ctr">
              <a:lnSpc>
                <a:spcPct val="100000"/>
              </a:lnSpc>
              <a:spcBef>
                <a:spcPts val="0"/>
              </a:spcBef>
              <a:buNone/>
              <a:defRPr sz="1800" cap="all" spc="20" baseline="0">
                <a:solidFill>
                  <a:schemeClr val="accent5">
                    <a:lumMod val="60000"/>
                    <a:lumOff val="40000"/>
                  </a:schemeClr>
                </a:solidFill>
                <a:latin typeface="+mj-lt"/>
              </a:defRPr>
            </a:lvl1pPr>
          </a:lstStyle>
          <a:p>
            <a:pPr lvl="0" rtl="0"/>
            <a:r>
              <a:rPr lang="en-GB" noProof="0"/>
              <a:t>Name</a:t>
            </a:r>
          </a:p>
        </p:txBody>
      </p:sp>
      <p:sp>
        <p:nvSpPr>
          <p:cNvPr id="46" name="Text Placeholder 28">
            <a:extLst>
              <a:ext uri="{FF2B5EF4-FFF2-40B4-BE49-F238E27FC236}">
                <a16:creationId xmlns:a16="http://schemas.microsoft.com/office/drawing/2014/main" id="{6383F6A4-E7F2-4684-B438-F6D0FBCEAB18}"/>
              </a:ext>
            </a:extLst>
          </p:cNvPr>
          <p:cNvSpPr>
            <a:spLocks noGrp="1"/>
          </p:cNvSpPr>
          <p:nvPr>
            <p:ph type="body" sz="quarter" idx="28" hasCustomPrompt="1"/>
          </p:nvPr>
        </p:nvSpPr>
        <p:spPr>
          <a:xfrm>
            <a:off x="9668528" y="5511730"/>
            <a:ext cx="1508760" cy="347662"/>
          </a:xfrm>
        </p:spPr>
        <p:txBody>
          <a:bodyPr lIns="0" tIns="0" rIns="0" bIns="0" rtlCol="0">
            <a:noAutofit/>
          </a:bodyPr>
          <a:lstStyle>
            <a:lvl1pPr marL="0" indent="0" algn="ctr">
              <a:lnSpc>
                <a:spcPct val="100000"/>
              </a:lnSpc>
              <a:spcBef>
                <a:spcPts val="0"/>
              </a:spcBef>
              <a:buNone/>
              <a:defRPr sz="1600" b="0" spc="20" baseline="0">
                <a:solidFill>
                  <a:schemeClr val="tx1"/>
                </a:solidFill>
              </a:defRPr>
            </a:lvl1pPr>
          </a:lstStyle>
          <a:p>
            <a:pPr lvl="0" rtl="0"/>
            <a:r>
              <a:rPr lang="en-GB" noProof="0"/>
              <a:t>Title</a:t>
            </a:r>
          </a:p>
        </p:txBody>
      </p:sp>
    </p:spTree>
    <p:extLst>
      <p:ext uri="{BB962C8B-B14F-4D97-AF65-F5344CB8AC3E}">
        <p14:creationId xmlns:p14="http://schemas.microsoft.com/office/powerpoint/2010/main" val="2233800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F0A929-3212-4520-8030-2AD44A0AAA11}"/>
              </a:ext>
            </a:extLst>
          </p:cNvPr>
          <p:cNvSpPr>
            <a:spLocks noGrp="1"/>
          </p:cNvSpPr>
          <p:nvPr>
            <p:ph sz="quarter" idx="13" hasCustomPrompt="1"/>
          </p:nvPr>
        </p:nvSpPr>
        <p:spPr>
          <a:xfrm>
            <a:off x="665163" y="2438400"/>
            <a:ext cx="10852150" cy="3963988"/>
          </a:xfrm>
        </p:spPr>
        <p:txBody>
          <a:bodyPr rtlCol="0"/>
          <a:lstStyle>
            <a:lvl1pPr>
              <a:defRPr/>
            </a:lvl1pPr>
          </a:lstStyle>
          <a:p>
            <a:pPr lvl="0" rtl="0"/>
            <a:r>
              <a:rPr lang="en-GB" noProof="0"/>
              <a:t>Click to add content</a:t>
            </a:r>
          </a:p>
        </p:txBody>
      </p:sp>
      <p:sp>
        <p:nvSpPr>
          <p:cNvPr id="8" name="Title 1">
            <a:extLst>
              <a:ext uri="{FF2B5EF4-FFF2-40B4-BE49-F238E27FC236}">
                <a16:creationId xmlns:a16="http://schemas.microsoft.com/office/drawing/2014/main" id="{CF73B8BD-0598-4710-9900-CFD8682693F2}"/>
              </a:ext>
            </a:extLst>
          </p:cNvPr>
          <p:cNvSpPr>
            <a:spLocks noGrp="1"/>
          </p:cNvSpPr>
          <p:nvPr>
            <p:ph type="title"/>
          </p:nvPr>
        </p:nvSpPr>
        <p:spPr>
          <a:xfrm>
            <a:off x="1078100" y="542671"/>
            <a:ext cx="10026650" cy="1124202"/>
          </a:xfrm>
        </p:spPr>
        <p:txBody>
          <a:bodyPr wrap="square" rtlCol="0" anchor="ctr" anchorCtr="0">
            <a:normAutofit/>
          </a:bodyPr>
          <a:lstStyle>
            <a:lvl1pPr algn="ctr">
              <a:defRPr/>
            </a:lvl1pPr>
          </a:lstStyle>
          <a:p>
            <a:pPr algn="ctr" rtl="0"/>
            <a:endParaRPr lang="en-GB" noProof="0"/>
          </a:p>
        </p:txBody>
      </p:sp>
      <p:sp useBgFill="1">
        <p:nvSpPr>
          <p:cNvPr id="9" name="Rectangle 8">
            <a:extLst>
              <a:ext uri="{FF2B5EF4-FFF2-40B4-BE49-F238E27FC236}">
                <a16:creationId xmlns:a16="http://schemas.microsoft.com/office/drawing/2014/main" id="{0480E68B-56A3-4BC6-8CCD-6708C87D082D}"/>
              </a:ext>
              <a:ext uri="{C183D7F6-B498-43B3-948B-1728B52AA6E4}">
                <adec:decorative xmlns:adec="http://schemas.microsoft.com/office/drawing/2017/decorative" val="1"/>
              </a:ext>
            </a:extLst>
          </p:cNvPr>
          <p:cNvSpPr/>
          <p:nvPr userDrawn="1"/>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0" name="Date Placeholder 3">
            <a:extLst>
              <a:ext uri="{FF2B5EF4-FFF2-40B4-BE49-F238E27FC236}">
                <a16:creationId xmlns:a16="http://schemas.microsoft.com/office/drawing/2014/main" id="{22DF9CC0-EB78-4426-B0D6-62268D2FB243}"/>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1" name="Footer Placeholder 4">
            <a:extLst>
              <a:ext uri="{FF2B5EF4-FFF2-40B4-BE49-F238E27FC236}">
                <a16:creationId xmlns:a16="http://schemas.microsoft.com/office/drawing/2014/main" id="{010167B9-B6A1-4C18-A11C-5E41BDB0EEB9}"/>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2" name="Slide Number Placeholder 5">
            <a:extLst>
              <a:ext uri="{FF2B5EF4-FFF2-40B4-BE49-F238E27FC236}">
                <a16:creationId xmlns:a16="http://schemas.microsoft.com/office/drawing/2014/main" id="{6C8D2EB3-722B-4A95-8F0C-E4BBA5E59D3D}"/>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71350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FC5AD6-5EA9-4D31-BA29-EE3AABE22325}"/>
              </a:ext>
            </a:extLst>
          </p:cNvPr>
          <p:cNvSpPr>
            <a:spLocks noGrp="1"/>
          </p:cNvSpPr>
          <p:nvPr>
            <p:ph type="title"/>
          </p:nvPr>
        </p:nvSpPr>
        <p:spPr>
          <a:xfrm>
            <a:off x="1082675" y="531815"/>
            <a:ext cx="10026650" cy="696910"/>
          </a:xfrm>
        </p:spPr>
        <p:txBody>
          <a:bodyPr wrap="square" rtlCol="0" anchor="b" anchorCtr="0">
            <a:normAutofit/>
          </a:bodyPr>
          <a:lstStyle>
            <a:lvl1pPr algn="ctr">
              <a:defRPr/>
            </a:lvl1pPr>
          </a:lstStyle>
          <a:p>
            <a:pPr algn="ctr" rtl="0"/>
            <a:endParaRPr lang="en-GB" noProof="0"/>
          </a:p>
        </p:txBody>
      </p:sp>
      <p:cxnSp>
        <p:nvCxnSpPr>
          <p:cNvPr id="8" name="Straight Connector 7">
            <a:extLst>
              <a:ext uri="{FF2B5EF4-FFF2-40B4-BE49-F238E27FC236}">
                <a16:creationId xmlns:a16="http://schemas.microsoft.com/office/drawing/2014/main" id="{51664AFF-309D-433B-B3F0-84A98A207C67}"/>
              </a:ext>
              <a:ext uri="{C183D7F6-B498-43B3-948B-1728B52AA6E4}">
                <adec:decorative xmlns:adec="http://schemas.microsoft.com/office/drawing/2017/decorative" val="1"/>
              </a:ext>
            </a:extLst>
          </p:cNvPr>
          <p:cNvCxnSpPr>
            <a:cxnSpLocks/>
          </p:cNvCxnSpPr>
          <p:nvPr userDrawn="1"/>
        </p:nvCxnSpPr>
        <p:spPr>
          <a:xfrm>
            <a:off x="5819649" y="1680433"/>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3">
            <a:extLst>
              <a:ext uri="{FF2B5EF4-FFF2-40B4-BE49-F238E27FC236}">
                <a16:creationId xmlns:a16="http://schemas.microsoft.com/office/drawing/2014/main" id="{11FC24B6-E967-42A6-8F96-DBB1BFE196E5}"/>
              </a:ext>
            </a:extLst>
          </p:cNvPr>
          <p:cNvSpPr>
            <a:spLocks noGrp="1"/>
          </p:cNvSpPr>
          <p:nvPr>
            <p:ph type="body" sz="quarter" idx="13" hasCustomPrompt="1"/>
          </p:nvPr>
        </p:nvSpPr>
        <p:spPr>
          <a:xfrm>
            <a:off x="1664793" y="2119211"/>
            <a:ext cx="4360512" cy="552450"/>
          </a:xfrm>
        </p:spPr>
        <p:txBody>
          <a:bodyPr rtlCol="0">
            <a:normAutofit/>
          </a:bodyPr>
          <a:lstStyle>
            <a:lvl1pPr marL="0" indent="0">
              <a:buNone/>
              <a:defRPr sz="2400" b="1">
                <a:solidFill>
                  <a:schemeClr val="accent5">
                    <a:lumMod val="60000"/>
                    <a:lumOff val="40000"/>
                  </a:schemeClr>
                </a:solidFill>
                <a:effectLst/>
                <a:latin typeface="+mn-lt"/>
              </a:defRPr>
            </a:lvl1pPr>
          </a:lstStyle>
          <a:p>
            <a:pPr lvl="0" rtl="0"/>
            <a:r>
              <a:rPr lang="en-GB" noProof="0"/>
              <a:t>Click to add subtitle</a:t>
            </a:r>
          </a:p>
        </p:txBody>
      </p:sp>
      <p:sp>
        <p:nvSpPr>
          <p:cNvPr id="22" name="Text Placeholder 25">
            <a:extLst>
              <a:ext uri="{FF2B5EF4-FFF2-40B4-BE49-F238E27FC236}">
                <a16:creationId xmlns:a16="http://schemas.microsoft.com/office/drawing/2014/main" id="{227584E0-1796-45AE-A691-1918676D9CD4}"/>
              </a:ext>
            </a:extLst>
          </p:cNvPr>
          <p:cNvSpPr>
            <a:spLocks noGrp="1"/>
          </p:cNvSpPr>
          <p:nvPr>
            <p:ph type="body" sz="quarter" idx="14" hasCustomPrompt="1"/>
          </p:nvPr>
        </p:nvSpPr>
        <p:spPr>
          <a:xfrm>
            <a:off x="1664443" y="2671626"/>
            <a:ext cx="4360862"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23" name="Text Placeholder 23">
            <a:extLst>
              <a:ext uri="{FF2B5EF4-FFF2-40B4-BE49-F238E27FC236}">
                <a16:creationId xmlns:a16="http://schemas.microsoft.com/office/drawing/2014/main" id="{C7E3698B-A426-409C-94D0-F06ECD410B0A}"/>
              </a:ext>
            </a:extLst>
          </p:cNvPr>
          <p:cNvSpPr>
            <a:spLocks noGrp="1"/>
          </p:cNvSpPr>
          <p:nvPr>
            <p:ph type="body" sz="quarter" idx="15" hasCustomPrompt="1"/>
          </p:nvPr>
        </p:nvSpPr>
        <p:spPr>
          <a:xfrm>
            <a:off x="6359649" y="2119211"/>
            <a:ext cx="4360512" cy="552450"/>
          </a:xfrm>
        </p:spPr>
        <p:txBody>
          <a:bodyPr rtlCol="0">
            <a:normAutofit/>
          </a:bodyPr>
          <a:lstStyle>
            <a:lvl1pPr marL="0" indent="0">
              <a:buNone/>
              <a:defRPr sz="2400" b="1">
                <a:solidFill>
                  <a:schemeClr val="accent5">
                    <a:lumMod val="60000"/>
                    <a:lumOff val="40000"/>
                  </a:schemeClr>
                </a:solidFill>
                <a:effectLst/>
                <a:latin typeface="+mn-lt"/>
              </a:defRPr>
            </a:lvl1pPr>
          </a:lstStyle>
          <a:p>
            <a:pPr lvl="0" rtl="0"/>
            <a:r>
              <a:rPr lang="en-GB" noProof="0"/>
              <a:t>Click to add subtitle</a:t>
            </a:r>
          </a:p>
        </p:txBody>
      </p:sp>
      <p:sp>
        <p:nvSpPr>
          <p:cNvPr id="24" name="Text Placeholder 25">
            <a:extLst>
              <a:ext uri="{FF2B5EF4-FFF2-40B4-BE49-F238E27FC236}">
                <a16:creationId xmlns:a16="http://schemas.microsoft.com/office/drawing/2014/main" id="{D2F2C5F3-51E6-4531-9805-221591315C3D}"/>
              </a:ext>
            </a:extLst>
          </p:cNvPr>
          <p:cNvSpPr>
            <a:spLocks noGrp="1"/>
          </p:cNvSpPr>
          <p:nvPr>
            <p:ph type="body" sz="quarter" idx="16" hasCustomPrompt="1"/>
          </p:nvPr>
        </p:nvSpPr>
        <p:spPr>
          <a:xfrm>
            <a:off x="6359299" y="2671626"/>
            <a:ext cx="4360862"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18" name="Group 17">
            <a:extLst>
              <a:ext uri="{FF2B5EF4-FFF2-40B4-BE49-F238E27FC236}">
                <a16:creationId xmlns:a16="http://schemas.microsoft.com/office/drawing/2014/main" id="{6E9465D8-1640-4D12-B086-59416AFCBBEE}"/>
              </a:ext>
              <a:ext uri="{C183D7F6-B498-43B3-948B-1728B52AA6E4}">
                <adec:decorative xmlns:adec="http://schemas.microsoft.com/office/drawing/2017/decorative" val="1"/>
              </a:ext>
            </a:extLst>
          </p:cNvPr>
          <p:cNvGrpSpPr/>
          <p:nvPr userDrawn="1"/>
        </p:nvGrpSpPr>
        <p:grpSpPr>
          <a:xfrm rot="5400000">
            <a:off x="3072531" y="-2496283"/>
            <a:ext cx="6034235" cy="11610702"/>
            <a:chOff x="443748" y="446254"/>
            <a:chExt cx="3330000" cy="5760000"/>
          </a:xfrm>
        </p:grpSpPr>
        <p:sp>
          <p:nvSpPr>
            <p:cNvPr id="13" name="Rectangle 5">
              <a:extLst>
                <a:ext uri="{FF2B5EF4-FFF2-40B4-BE49-F238E27FC236}">
                  <a16:creationId xmlns:a16="http://schemas.microsoft.com/office/drawing/2014/main" id="{E7BE05B2-64AC-4F56-A098-D3A324E9DE8B}"/>
                </a:ext>
                <a:ext uri="{C183D7F6-B498-43B3-948B-1728B52AA6E4}">
                  <adec:decorative xmlns:adec="http://schemas.microsoft.com/office/drawing/2017/decorative" val="1"/>
                </a:ext>
              </a:extLst>
            </p:cNvPr>
            <p:cNvSpPr/>
            <p:nvPr userDrawn="1"/>
          </p:nvSpPr>
          <p:spPr>
            <a:xfrm flipV="1">
              <a:off x="443748"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5">
              <a:extLst>
                <a:ext uri="{FF2B5EF4-FFF2-40B4-BE49-F238E27FC236}">
                  <a16:creationId xmlns:a16="http://schemas.microsoft.com/office/drawing/2014/main" id="{CFB6CFD5-710B-4FF7-B75B-0174B9B72177}"/>
                </a:ext>
                <a:ext uri="{C183D7F6-B498-43B3-948B-1728B52AA6E4}">
                  <adec:decorative xmlns:adec="http://schemas.microsoft.com/office/drawing/2017/decorative" val="1"/>
                </a:ext>
              </a:extLst>
            </p:cNvPr>
            <p:cNvSpPr/>
            <p:nvPr userDrawn="1"/>
          </p:nvSpPr>
          <p:spPr>
            <a:xfrm rot="10800000" flipV="1">
              <a:off x="443748"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alpha val="70000"/>
                  </a:schemeClr>
                </a:solidFill>
              </a:endParaRPr>
            </a:p>
          </p:txBody>
        </p:sp>
        <p:sp>
          <p:nvSpPr>
            <p:cNvPr id="17" name="Rectangle 5">
              <a:extLst>
                <a:ext uri="{FF2B5EF4-FFF2-40B4-BE49-F238E27FC236}">
                  <a16:creationId xmlns:a16="http://schemas.microsoft.com/office/drawing/2014/main" id="{66A28EB2-7446-4114-8BD6-4CB90B849571}"/>
                </a:ext>
                <a:ext uri="{C183D7F6-B498-43B3-948B-1728B52AA6E4}">
                  <adec:decorative xmlns:adec="http://schemas.microsoft.com/office/drawing/2017/decorative" val="1"/>
                </a:ext>
              </a:extLst>
            </p:cNvPr>
            <p:cNvSpPr/>
            <p:nvPr userDrawn="1"/>
          </p:nvSpPr>
          <p:spPr>
            <a:xfrm rot="10800000" flipV="1">
              <a:off x="3773748"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885068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2DA6CE13-49E5-47C2-B720-1F236BBB57BE}"/>
              </a:ext>
            </a:extLst>
          </p:cNvPr>
          <p:cNvSpPr>
            <a:spLocks noGrp="1"/>
          </p:cNvSpPr>
          <p:nvPr>
            <p:ph type="title"/>
          </p:nvPr>
        </p:nvSpPr>
        <p:spPr>
          <a:xfrm>
            <a:off x="1082675" y="531815"/>
            <a:ext cx="10026650" cy="696910"/>
          </a:xfrm>
        </p:spPr>
        <p:txBody>
          <a:bodyPr wrap="square" rtlCol="0" anchor="b" anchorCtr="0">
            <a:normAutofit/>
          </a:bodyPr>
          <a:lstStyle>
            <a:lvl1pPr algn="ctr">
              <a:defRPr/>
            </a:lvl1pPr>
          </a:lstStyle>
          <a:p>
            <a:pPr algn="ctr" rtl="0"/>
            <a:endParaRPr lang="en-GB" noProof="0"/>
          </a:p>
        </p:txBody>
      </p:sp>
      <p:cxnSp>
        <p:nvCxnSpPr>
          <p:cNvPr id="8" name="Straight Connector 7">
            <a:extLst>
              <a:ext uri="{FF2B5EF4-FFF2-40B4-BE49-F238E27FC236}">
                <a16:creationId xmlns:a16="http://schemas.microsoft.com/office/drawing/2014/main" id="{CBA75683-8D5A-4D7B-AA95-90826766FE43}"/>
              </a:ext>
              <a:ext uri="{C183D7F6-B498-43B3-948B-1728B52AA6E4}">
                <adec:decorative xmlns:adec="http://schemas.microsoft.com/office/drawing/2017/decorative" val="1"/>
              </a:ext>
            </a:extLst>
          </p:cNvPr>
          <p:cNvCxnSpPr>
            <a:cxnSpLocks/>
          </p:cNvCxnSpPr>
          <p:nvPr userDrawn="1"/>
        </p:nvCxnSpPr>
        <p:spPr>
          <a:xfrm>
            <a:off x="5819649" y="1680433"/>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 Placeholder 23">
            <a:extLst>
              <a:ext uri="{FF2B5EF4-FFF2-40B4-BE49-F238E27FC236}">
                <a16:creationId xmlns:a16="http://schemas.microsoft.com/office/drawing/2014/main" id="{0014AA73-5311-4055-A626-89D8E23FFD9E}"/>
              </a:ext>
            </a:extLst>
          </p:cNvPr>
          <p:cNvSpPr>
            <a:spLocks noGrp="1"/>
          </p:cNvSpPr>
          <p:nvPr>
            <p:ph type="body" sz="quarter" idx="13" hasCustomPrompt="1"/>
          </p:nvPr>
        </p:nvSpPr>
        <p:spPr>
          <a:xfrm>
            <a:off x="1001992" y="2112353"/>
            <a:ext cx="3303394" cy="552450"/>
          </a:xfrm>
        </p:spPr>
        <p:txBody>
          <a:bodyPr rtlCol="0">
            <a:normAutofit/>
          </a:bodyPr>
          <a:lstStyle>
            <a:lvl1pPr marL="0" indent="0">
              <a:buNone/>
              <a:defRPr sz="2400" b="1">
                <a:solidFill>
                  <a:schemeClr val="accent5">
                    <a:lumMod val="60000"/>
                    <a:lumOff val="40000"/>
                  </a:schemeClr>
                </a:solidFill>
                <a:effectLst/>
              </a:defRPr>
            </a:lvl1pPr>
          </a:lstStyle>
          <a:p>
            <a:pPr lvl="0" rtl="0"/>
            <a:r>
              <a:rPr lang="en-GB" noProof="0"/>
              <a:t>Click to add subtitle</a:t>
            </a:r>
          </a:p>
        </p:txBody>
      </p:sp>
      <p:sp>
        <p:nvSpPr>
          <p:cNvPr id="29" name="Text Placeholder 25">
            <a:extLst>
              <a:ext uri="{FF2B5EF4-FFF2-40B4-BE49-F238E27FC236}">
                <a16:creationId xmlns:a16="http://schemas.microsoft.com/office/drawing/2014/main" id="{929F4BD4-95C1-49C1-8ADF-A14CD567582E}"/>
              </a:ext>
            </a:extLst>
          </p:cNvPr>
          <p:cNvSpPr>
            <a:spLocks noGrp="1"/>
          </p:cNvSpPr>
          <p:nvPr>
            <p:ph type="body" sz="quarter" idx="14" hasCustomPrompt="1"/>
          </p:nvPr>
        </p:nvSpPr>
        <p:spPr>
          <a:xfrm>
            <a:off x="1001641" y="2664768"/>
            <a:ext cx="3303659"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48" name="Text Placeholder 23">
            <a:extLst>
              <a:ext uri="{FF2B5EF4-FFF2-40B4-BE49-F238E27FC236}">
                <a16:creationId xmlns:a16="http://schemas.microsoft.com/office/drawing/2014/main" id="{92C6830C-1F44-4F12-B457-A08A9A6E53A0}"/>
              </a:ext>
            </a:extLst>
          </p:cNvPr>
          <p:cNvSpPr>
            <a:spLocks noGrp="1"/>
          </p:cNvSpPr>
          <p:nvPr>
            <p:ph type="body" sz="quarter" idx="19" hasCustomPrompt="1"/>
          </p:nvPr>
        </p:nvSpPr>
        <p:spPr>
          <a:xfrm>
            <a:off x="4453829" y="2112353"/>
            <a:ext cx="3303394" cy="552450"/>
          </a:xfrm>
        </p:spPr>
        <p:txBody>
          <a:bodyPr rtlCol="0">
            <a:normAutofit/>
          </a:bodyPr>
          <a:lstStyle>
            <a:lvl1pPr marL="0" indent="0">
              <a:buNone/>
              <a:defRPr sz="2400" b="1">
                <a:solidFill>
                  <a:schemeClr val="accent5">
                    <a:lumMod val="60000"/>
                    <a:lumOff val="40000"/>
                  </a:schemeClr>
                </a:solidFill>
                <a:effectLst/>
              </a:defRPr>
            </a:lvl1pPr>
          </a:lstStyle>
          <a:p>
            <a:pPr lvl="0" rtl="0"/>
            <a:r>
              <a:rPr lang="en-GB" noProof="0"/>
              <a:t>Click to add subtitle</a:t>
            </a:r>
          </a:p>
        </p:txBody>
      </p:sp>
      <p:sp>
        <p:nvSpPr>
          <p:cNvPr id="31" name="Text Placeholder 25">
            <a:extLst>
              <a:ext uri="{FF2B5EF4-FFF2-40B4-BE49-F238E27FC236}">
                <a16:creationId xmlns:a16="http://schemas.microsoft.com/office/drawing/2014/main" id="{631066C0-5869-41D5-A6B8-519CA72AC03D}"/>
              </a:ext>
            </a:extLst>
          </p:cNvPr>
          <p:cNvSpPr>
            <a:spLocks noGrp="1"/>
          </p:cNvSpPr>
          <p:nvPr>
            <p:ph type="body" sz="quarter" idx="16" hasCustomPrompt="1"/>
          </p:nvPr>
        </p:nvSpPr>
        <p:spPr>
          <a:xfrm>
            <a:off x="4453478" y="2664768"/>
            <a:ext cx="3303659"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49" name="Text Placeholder 23">
            <a:extLst>
              <a:ext uri="{FF2B5EF4-FFF2-40B4-BE49-F238E27FC236}">
                <a16:creationId xmlns:a16="http://schemas.microsoft.com/office/drawing/2014/main" id="{A05C520D-F031-4A59-B3AB-15CD169C1B91}"/>
              </a:ext>
            </a:extLst>
          </p:cNvPr>
          <p:cNvSpPr>
            <a:spLocks noGrp="1"/>
          </p:cNvSpPr>
          <p:nvPr>
            <p:ph type="body" sz="quarter" idx="20" hasCustomPrompt="1"/>
          </p:nvPr>
        </p:nvSpPr>
        <p:spPr>
          <a:xfrm>
            <a:off x="7905931" y="2112353"/>
            <a:ext cx="3303394" cy="552450"/>
          </a:xfrm>
        </p:spPr>
        <p:txBody>
          <a:bodyPr rtlCol="0">
            <a:normAutofit/>
          </a:bodyPr>
          <a:lstStyle>
            <a:lvl1pPr marL="0" indent="0">
              <a:buNone/>
              <a:defRPr sz="2400" b="1">
                <a:solidFill>
                  <a:schemeClr val="accent5">
                    <a:lumMod val="60000"/>
                    <a:lumOff val="40000"/>
                  </a:schemeClr>
                </a:solidFill>
                <a:effectLst/>
              </a:defRPr>
            </a:lvl1pPr>
          </a:lstStyle>
          <a:p>
            <a:pPr lvl="0" rtl="0"/>
            <a:r>
              <a:rPr lang="en-GB" noProof="0"/>
              <a:t>Click to add subtitle</a:t>
            </a:r>
          </a:p>
        </p:txBody>
      </p:sp>
      <p:sp>
        <p:nvSpPr>
          <p:cNvPr id="33" name="Text Placeholder 25">
            <a:extLst>
              <a:ext uri="{FF2B5EF4-FFF2-40B4-BE49-F238E27FC236}">
                <a16:creationId xmlns:a16="http://schemas.microsoft.com/office/drawing/2014/main" id="{918F424D-F90F-4352-B45D-8E23B4BA148F}"/>
              </a:ext>
            </a:extLst>
          </p:cNvPr>
          <p:cNvSpPr>
            <a:spLocks noGrp="1"/>
          </p:cNvSpPr>
          <p:nvPr>
            <p:ph type="body" sz="quarter" idx="18" hasCustomPrompt="1"/>
          </p:nvPr>
        </p:nvSpPr>
        <p:spPr>
          <a:xfrm>
            <a:off x="7905666" y="2651053"/>
            <a:ext cx="3303659"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9" name="Date Placeholder 3">
            <a:extLst>
              <a:ext uri="{FF2B5EF4-FFF2-40B4-BE49-F238E27FC236}">
                <a16:creationId xmlns:a16="http://schemas.microsoft.com/office/drawing/2014/main" id="{6CF1492E-55F0-4EDA-9C49-A4A834F401C5}"/>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0" name="Footer Placeholder 4">
            <a:extLst>
              <a:ext uri="{FF2B5EF4-FFF2-40B4-BE49-F238E27FC236}">
                <a16:creationId xmlns:a16="http://schemas.microsoft.com/office/drawing/2014/main" id="{928D135F-F70E-4CF5-8CAB-4B58BA029B56}"/>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1" name="Slide Number Placeholder 5">
            <a:extLst>
              <a:ext uri="{FF2B5EF4-FFF2-40B4-BE49-F238E27FC236}">
                <a16:creationId xmlns:a16="http://schemas.microsoft.com/office/drawing/2014/main" id="{B0B1F2E7-88D6-4A13-81A3-A31E4E8D3FFE}"/>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50" name="Group 49">
            <a:extLst>
              <a:ext uri="{FF2B5EF4-FFF2-40B4-BE49-F238E27FC236}">
                <a16:creationId xmlns:a16="http://schemas.microsoft.com/office/drawing/2014/main" id="{4A548AA1-D42E-4FED-9B69-F476E26489F3}"/>
              </a:ext>
              <a:ext uri="{C183D7F6-B498-43B3-948B-1728B52AA6E4}">
                <adec:decorative xmlns:adec="http://schemas.microsoft.com/office/drawing/2017/decorative" val="1"/>
              </a:ext>
            </a:extLst>
          </p:cNvPr>
          <p:cNvGrpSpPr/>
          <p:nvPr userDrawn="1"/>
        </p:nvGrpSpPr>
        <p:grpSpPr>
          <a:xfrm rot="5400000">
            <a:off x="3072531" y="-2496283"/>
            <a:ext cx="6034235" cy="11610702"/>
            <a:chOff x="443748" y="446254"/>
            <a:chExt cx="3330000" cy="5760000"/>
          </a:xfrm>
        </p:grpSpPr>
        <p:sp>
          <p:nvSpPr>
            <p:cNvPr id="51" name="Rectangle 5">
              <a:extLst>
                <a:ext uri="{FF2B5EF4-FFF2-40B4-BE49-F238E27FC236}">
                  <a16:creationId xmlns:a16="http://schemas.microsoft.com/office/drawing/2014/main" id="{8C03BD57-8867-4998-B3F3-82125EA3708C}"/>
                </a:ext>
                <a:ext uri="{C183D7F6-B498-43B3-948B-1728B52AA6E4}">
                  <adec:decorative xmlns:adec="http://schemas.microsoft.com/office/drawing/2017/decorative" val="1"/>
                </a:ext>
              </a:extLst>
            </p:cNvPr>
            <p:cNvSpPr/>
            <p:nvPr userDrawn="1"/>
          </p:nvSpPr>
          <p:spPr>
            <a:xfrm flipV="1">
              <a:off x="443748"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Rectangle 5">
              <a:extLst>
                <a:ext uri="{FF2B5EF4-FFF2-40B4-BE49-F238E27FC236}">
                  <a16:creationId xmlns:a16="http://schemas.microsoft.com/office/drawing/2014/main" id="{AF4847DD-9F53-4840-86F2-4ADCD66C167B}"/>
                </a:ext>
                <a:ext uri="{C183D7F6-B498-43B3-948B-1728B52AA6E4}">
                  <adec:decorative xmlns:adec="http://schemas.microsoft.com/office/drawing/2017/decorative" val="1"/>
                </a:ext>
              </a:extLst>
            </p:cNvPr>
            <p:cNvSpPr/>
            <p:nvPr userDrawn="1"/>
          </p:nvSpPr>
          <p:spPr>
            <a:xfrm rot="10800000" flipV="1">
              <a:off x="443748"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alpha val="70000"/>
                  </a:schemeClr>
                </a:solidFill>
              </a:endParaRPr>
            </a:p>
          </p:txBody>
        </p:sp>
        <p:sp>
          <p:nvSpPr>
            <p:cNvPr id="53" name="Rectangle 5">
              <a:extLst>
                <a:ext uri="{FF2B5EF4-FFF2-40B4-BE49-F238E27FC236}">
                  <a16:creationId xmlns:a16="http://schemas.microsoft.com/office/drawing/2014/main" id="{881FA255-D3EB-4D06-BDCA-3627242D6D52}"/>
                </a:ext>
                <a:ext uri="{C183D7F6-B498-43B3-948B-1728B52AA6E4}">
                  <adec:decorative xmlns:adec="http://schemas.microsoft.com/office/drawing/2017/decorative" val="1"/>
                </a:ext>
              </a:extLst>
            </p:cNvPr>
            <p:cNvSpPr/>
            <p:nvPr userDrawn="1"/>
          </p:nvSpPr>
          <p:spPr>
            <a:xfrm rot="10800000" flipV="1">
              <a:off x="3773748"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867604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036F7FC-6006-4472-BC70-30C283ABC126}"/>
              </a:ext>
            </a:extLst>
          </p:cNvPr>
          <p:cNvSpPr>
            <a:spLocks noGrp="1"/>
          </p:cNvSpPr>
          <p:nvPr>
            <p:ph type="title"/>
          </p:nvPr>
        </p:nvSpPr>
        <p:spPr>
          <a:xfrm>
            <a:off x="1080000" y="540000"/>
            <a:ext cx="3345950" cy="2303213"/>
          </a:xfrm>
        </p:spPr>
        <p:txBody>
          <a:bodyPr rtlCol="0" anchor="ctr" anchorCtr="0"/>
          <a:lstStyle>
            <a:lvl1pPr algn="ctr">
              <a:defRPr/>
            </a:lvl1pPr>
          </a:lstStyle>
          <a:p>
            <a:pPr algn="ctr" rtl="0"/>
            <a:endParaRPr lang="en-GB" noProof="0"/>
          </a:p>
        </p:txBody>
      </p:sp>
      <p:cxnSp>
        <p:nvCxnSpPr>
          <p:cNvPr id="8" name="Straight Connector 7">
            <a:extLst>
              <a:ext uri="{FF2B5EF4-FFF2-40B4-BE49-F238E27FC236}">
                <a16:creationId xmlns:a16="http://schemas.microsoft.com/office/drawing/2014/main" id="{3265A73B-104E-43C7-BBEC-C2B3D52E1C21}"/>
              </a:ext>
              <a:ext uri="{C183D7F6-B498-43B3-948B-1728B52AA6E4}">
                <adec:decorative xmlns:adec="http://schemas.microsoft.com/office/drawing/2017/decorative" val="1"/>
              </a:ext>
            </a:extLst>
          </p:cNvPr>
          <p:cNvCxnSpPr>
            <a:cxnSpLocks/>
          </p:cNvCxnSpPr>
          <p:nvPr userDrawn="1"/>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8FE0F1ED-567A-464B-A7AB-53B58F510B08}"/>
              </a:ext>
            </a:extLst>
          </p:cNvPr>
          <p:cNvSpPr>
            <a:spLocks noGrp="1"/>
          </p:cNvSpPr>
          <p:nvPr>
            <p:ph idx="1"/>
          </p:nvPr>
        </p:nvSpPr>
        <p:spPr>
          <a:xfrm>
            <a:off x="5543552" y="540000"/>
            <a:ext cx="6107460" cy="2303213"/>
          </a:xfrm>
        </p:spPr>
        <p:txBody>
          <a:bodyPr rtlCol="0" anchor="ctr">
            <a:normAutofit/>
          </a:bodyPr>
          <a:lstStyle>
            <a:lvl1pPr marL="0" indent="0" algn="l">
              <a:buNone/>
              <a:defRPr/>
            </a:lvl1pPr>
          </a:lstStyle>
          <a:p>
            <a:pPr rtl="0"/>
            <a:endParaRPr lang="en-GB" noProof="0"/>
          </a:p>
        </p:txBody>
      </p:sp>
      <p:sp>
        <p:nvSpPr>
          <p:cNvPr id="10" name="Rectangle 9">
            <a:extLst>
              <a:ext uri="{FF2B5EF4-FFF2-40B4-BE49-F238E27FC236}">
                <a16:creationId xmlns:a16="http://schemas.microsoft.com/office/drawing/2014/main" id="{96745F42-F11E-4295-BA16-71120E66B951}"/>
              </a:ext>
              <a:ext uri="{C183D7F6-B498-43B3-948B-1728B52AA6E4}">
                <adec:decorative xmlns:adec="http://schemas.microsoft.com/office/drawing/2017/decorative" val="1"/>
              </a:ext>
            </a:extLst>
          </p:cNvPr>
          <p:cNvSpPr/>
          <p:nvPr userDrawn="1"/>
        </p:nvSpPr>
        <p:spPr>
          <a:xfrm>
            <a:off x="0" y="3429000"/>
            <a:ext cx="12192000" cy="3428999"/>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30000"/>
                </a:prstClr>
              </a:solidFill>
              <a:effectLst/>
              <a:uLnTx/>
              <a:uFillTx/>
              <a:latin typeface="Avenir Next LT Pro Light"/>
              <a:ea typeface="+mn-ea"/>
              <a:cs typeface="+mn-cs"/>
            </a:endParaRPr>
          </a:p>
        </p:txBody>
      </p:sp>
      <p:sp>
        <p:nvSpPr>
          <p:cNvPr id="23" name="Picture Placeholder 18">
            <a:extLst>
              <a:ext uri="{FF2B5EF4-FFF2-40B4-BE49-F238E27FC236}">
                <a16:creationId xmlns:a16="http://schemas.microsoft.com/office/drawing/2014/main" id="{49B51FEE-9706-46CF-8CEF-5E1F009FFF02}"/>
              </a:ext>
            </a:extLst>
          </p:cNvPr>
          <p:cNvSpPr>
            <a:spLocks noGrp="1"/>
          </p:cNvSpPr>
          <p:nvPr>
            <p:ph type="pic" sz="quarter" idx="13" hasCustomPrompt="1"/>
          </p:nvPr>
        </p:nvSpPr>
        <p:spPr>
          <a:xfrm>
            <a:off x="541338" y="4011613"/>
            <a:ext cx="2578100" cy="2303462"/>
          </a:xfrm>
        </p:spPr>
        <p:txBody>
          <a:bodyPr rtlCol="0"/>
          <a:lstStyle>
            <a:lvl1pPr marL="0" indent="0" algn="ctr">
              <a:buNone/>
              <a:defRPr/>
            </a:lvl1pPr>
          </a:lstStyle>
          <a:p>
            <a:pPr rtl="0"/>
            <a:r>
              <a:rPr lang="en-GB" noProof="0"/>
              <a:t>Click to add photo</a:t>
            </a:r>
          </a:p>
        </p:txBody>
      </p:sp>
      <p:sp>
        <p:nvSpPr>
          <p:cNvPr id="24" name="Picture Placeholder 18">
            <a:extLst>
              <a:ext uri="{FF2B5EF4-FFF2-40B4-BE49-F238E27FC236}">
                <a16:creationId xmlns:a16="http://schemas.microsoft.com/office/drawing/2014/main" id="{C2EE5695-74F8-4071-8805-A537486F2217}"/>
              </a:ext>
            </a:extLst>
          </p:cNvPr>
          <p:cNvSpPr>
            <a:spLocks noGrp="1"/>
          </p:cNvSpPr>
          <p:nvPr>
            <p:ph type="pic" sz="quarter" idx="14" hasCustomPrompt="1"/>
          </p:nvPr>
        </p:nvSpPr>
        <p:spPr>
          <a:xfrm>
            <a:off x="3384863" y="4011331"/>
            <a:ext cx="2578100" cy="2303462"/>
          </a:xfrm>
        </p:spPr>
        <p:txBody>
          <a:bodyPr rtlCol="0"/>
          <a:lstStyle>
            <a:lvl1pPr marL="0" indent="0" algn="ctr">
              <a:buNone/>
              <a:defRPr/>
            </a:lvl1pPr>
          </a:lstStyle>
          <a:p>
            <a:pPr rtl="0"/>
            <a:r>
              <a:rPr lang="en-GB" noProof="0"/>
              <a:t>Click to add photo</a:t>
            </a:r>
          </a:p>
        </p:txBody>
      </p:sp>
      <p:sp>
        <p:nvSpPr>
          <p:cNvPr id="25" name="Picture Placeholder 18">
            <a:extLst>
              <a:ext uri="{FF2B5EF4-FFF2-40B4-BE49-F238E27FC236}">
                <a16:creationId xmlns:a16="http://schemas.microsoft.com/office/drawing/2014/main" id="{426DBDB7-E494-4BDA-BD74-10D41918C0AB}"/>
              </a:ext>
            </a:extLst>
          </p:cNvPr>
          <p:cNvSpPr>
            <a:spLocks noGrp="1"/>
          </p:cNvSpPr>
          <p:nvPr>
            <p:ph type="pic" sz="quarter" idx="15" hasCustomPrompt="1"/>
          </p:nvPr>
        </p:nvSpPr>
        <p:spPr>
          <a:xfrm>
            <a:off x="6228887" y="4011331"/>
            <a:ext cx="2578100" cy="2303462"/>
          </a:xfrm>
        </p:spPr>
        <p:txBody>
          <a:bodyPr rtlCol="0"/>
          <a:lstStyle>
            <a:lvl1pPr marL="0" indent="0" algn="ctr">
              <a:buNone/>
              <a:defRPr/>
            </a:lvl1pPr>
          </a:lstStyle>
          <a:p>
            <a:pPr rtl="0"/>
            <a:r>
              <a:rPr lang="en-GB" noProof="0"/>
              <a:t>Click to add photo</a:t>
            </a:r>
          </a:p>
        </p:txBody>
      </p:sp>
      <p:sp>
        <p:nvSpPr>
          <p:cNvPr id="26" name="Picture Placeholder 18">
            <a:extLst>
              <a:ext uri="{FF2B5EF4-FFF2-40B4-BE49-F238E27FC236}">
                <a16:creationId xmlns:a16="http://schemas.microsoft.com/office/drawing/2014/main" id="{110C3059-EF0D-4175-A421-E59E738E9AAD}"/>
              </a:ext>
            </a:extLst>
          </p:cNvPr>
          <p:cNvSpPr>
            <a:spLocks noGrp="1"/>
          </p:cNvSpPr>
          <p:nvPr>
            <p:ph type="pic" sz="quarter" idx="16" hasCustomPrompt="1"/>
          </p:nvPr>
        </p:nvSpPr>
        <p:spPr>
          <a:xfrm>
            <a:off x="9072912" y="4011331"/>
            <a:ext cx="2578100" cy="2303462"/>
          </a:xfrm>
        </p:spPr>
        <p:txBody>
          <a:bodyPr rtlCol="0"/>
          <a:lstStyle>
            <a:lvl1pPr marL="0" indent="0" algn="ctr">
              <a:buNone/>
              <a:defRPr/>
            </a:lvl1pPr>
          </a:lstStyle>
          <a:p>
            <a:pPr rtl="0"/>
            <a:r>
              <a:rPr lang="en-GB" noProof="0"/>
              <a:t>Click to add photo</a:t>
            </a:r>
          </a:p>
        </p:txBody>
      </p:sp>
      <p:sp>
        <p:nvSpPr>
          <p:cNvPr id="15" name="Date Placeholder 3">
            <a:extLst>
              <a:ext uri="{FF2B5EF4-FFF2-40B4-BE49-F238E27FC236}">
                <a16:creationId xmlns:a16="http://schemas.microsoft.com/office/drawing/2014/main" id="{F23808ED-A697-419E-B2B9-925BC80462D9}"/>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6" name="Footer Placeholder 4">
            <a:extLst>
              <a:ext uri="{FF2B5EF4-FFF2-40B4-BE49-F238E27FC236}">
                <a16:creationId xmlns:a16="http://schemas.microsoft.com/office/drawing/2014/main" id="{82CBC00E-8DBE-41F7-B5EC-A273F7184936}"/>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7" name="Slide Number Placeholder 5">
            <a:extLst>
              <a:ext uri="{FF2B5EF4-FFF2-40B4-BE49-F238E27FC236}">
                <a16:creationId xmlns:a16="http://schemas.microsoft.com/office/drawing/2014/main" id="{EC8BA04E-DB40-4D07-9B73-37122A902296}"/>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4224374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EF848A-75B5-49A0-A26E-E3931F22D975}"/>
              </a:ext>
            </a:extLst>
          </p:cNvPr>
          <p:cNvSpPr>
            <a:spLocks noGrp="1"/>
          </p:cNvSpPr>
          <p:nvPr>
            <p:ph type="ctrTitle"/>
          </p:nvPr>
        </p:nvSpPr>
        <p:spPr>
          <a:xfrm>
            <a:off x="3870326" y="1089025"/>
            <a:ext cx="4451349" cy="1532951"/>
          </a:xfrm>
        </p:spPr>
        <p:txBody>
          <a:bodyPr rtlCol="0" anchor="b"/>
          <a:lstStyle>
            <a:lvl1pPr algn="ctr">
              <a:defRPr/>
            </a:lvl1pPr>
          </a:lstStyle>
          <a:p>
            <a:pPr rtl="0"/>
            <a:endParaRPr lang="en-GB" noProof="0"/>
          </a:p>
        </p:txBody>
      </p:sp>
      <p:sp>
        <p:nvSpPr>
          <p:cNvPr id="8" name="Subtitle 7">
            <a:extLst>
              <a:ext uri="{FF2B5EF4-FFF2-40B4-BE49-F238E27FC236}">
                <a16:creationId xmlns:a16="http://schemas.microsoft.com/office/drawing/2014/main" id="{0D20A319-635D-423F-BBAC-55CDC1785605}"/>
              </a:ext>
            </a:extLst>
          </p:cNvPr>
          <p:cNvSpPr>
            <a:spLocks noGrp="1"/>
          </p:cNvSpPr>
          <p:nvPr>
            <p:ph type="subTitle" idx="1"/>
          </p:nvPr>
        </p:nvSpPr>
        <p:spPr>
          <a:xfrm>
            <a:off x="3870326" y="4248000"/>
            <a:ext cx="4451349" cy="1520975"/>
          </a:xfrm>
        </p:spPr>
        <p:txBody>
          <a:bodyPr rtlCol="0"/>
          <a:lstStyle>
            <a:lvl1pPr marL="0" indent="0" algn="ctr">
              <a:buNone/>
              <a:defRPr i="1"/>
            </a:lvl1pPr>
          </a:lstStyle>
          <a:p>
            <a:pPr rtl="0"/>
            <a:endParaRPr lang="en-GB" noProof="0"/>
          </a:p>
        </p:txBody>
      </p:sp>
      <p:sp>
        <p:nvSpPr>
          <p:cNvPr id="31" name="Picture Placeholder 28">
            <a:extLst>
              <a:ext uri="{FF2B5EF4-FFF2-40B4-BE49-F238E27FC236}">
                <a16:creationId xmlns:a16="http://schemas.microsoft.com/office/drawing/2014/main" id="{2A95A91B-7863-4D63-9D9B-EB1E440C1DFD}"/>
              </a:ext>
            </a:extLst>
          </p:cNvPr>
          <p:cNvSpPr>
            <a:spLocks noGrp="1"/>
          </p:cNvSpPr>
          <p:nvPr>
            <p:ph type="pic" sz="quarter" idx="13" hasCustomPrompt="1"/>
          </p:nvPr>
        </p:nvSpPr>
        <p:spPr>
          <a:xfrm>
            <a:off x="539750" y="539750"/>
            <a:ext cx="2768600" cy="5778500"/>
          </a:xfrm>
        </p:spPr>
        <p:txBody>
          <a:bodyPr rtlCol="0"/>
          <a:lstStyle>
            <a:lvl1pPr marL="0" indent="0" algn="ctr">
              <a:buNone/>
              <a:defRPr/>
            </a:lvl1pPr>
          </a:lstStyle>
          <a:p>
            <a:pPr rtl="0"/>
            <a:r>
              <a:rPr lang="en-GB" noProof="0"/>
              <a:t>Click to add photo</a:t>
            </a:r>
          </a:p>
        </p:txBody>
      </p:sp>
      <p:sp>
        <p:nvSpPr>
          <p:cNvPr id="32" name="Picture Placeholder 28">
            <a:extLst>
              <a:ext uri="{FF2B5EF4-FFF2-40B4-BE49-F238E27FC236}">
                <a16:creationId xmlns:a16="http://schemas.microsoft.com/office/drawing/2014/main" id="{AC55B2B7-A24A-4F78-B673-918F440A12E6}"/>
              </a:ext>
            </a:extLst>
          </p:cNvPr>
          <p:cNvSpPr>
            <a:spLocks noGrp="1"/>
          </p:cNvSpPr>
          <p:nvPr>
            <p:ph type="pic" sz="quarter" idx="14" hasCustomPrompt="1"/>
          </p:nvPr>
        </p:nvSpPr>
        <p:spPr>
          <a:xfrm>
            <a:off x="8883400" y="540000"/>
            <a:ext cx="2768600" cy="5778500"/>
          </a:xfrm>
        </p:spPr>
        <p:txBody>
          <a:bodyPr rtlCol="0"/>
          <a:lstStyle>
            <a:lvl1pPr marL="0" indent="0" algn="ctr">
              <a:buNone/>
              <a:defRPr/>
            </a:lvl1pPr>
          </a:lstStyle>
          <a:p>
            <a:pPr rtl="0"/>
            <a:r>
              <a:rPr lang="en-GB" noProof="0"/>
              <a:t>Click to add photo</a:t>
            </a:r>
          </a:p>
        </p:txBody>
      </p:sp>
      <p:sp>
        <p:nvSpPr>
          <p:cNvPr id="25" name="Date Placeholder 3">
            <a:extLst>
              <a:ext uri="{FF2B5EF4-FFF2-40B4-BE49-F238E27FC236}">
                <a16:creationId xmlns:a16="http://schemas.microsoft.com/office/drawing/2014/main" id="{F2472D78-AA98-4F36-B6D6-73FDDFEDE3ED}"/>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26" name="Footer Placeholder 4">
            <a:extLst>
              <a:ext uri="{FF2B5EF4-FFF2-40B4-BE49-F238E27FC236}">
                <a16:creationId xmlns:a16="http://schemas.microsoft.com/office/drawing/2014/main" id="{389A6CF9-7AEC-41F9-B68D-D7919EE0877D}"/>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27" name="Slide Number Placeholder 5">
            <a:extLst>
              <a:ext uri="{FF2B5EF4-FFF2-40B4-BE49-F238E27FC236}">
                <a16:creationId xmlns:a16="http://schemas.microsoft.com/office/drawing/2014/main" id="{D01CF4E0-7641-49C6-B4CE-27534439224A}"/>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24" name="Group 23">
            <a:extLst>
              <a:ext uri="{FF2B5EF4-FFF2-40B4-BE49-F238E27FC236}">
                <a16:creationId xmlns:a16="http://schemas.microsoft.com/office/drawing/2014/main" id="{31AFB269-EE5A-41D3-BCD6-D9F59CE699B7}"/>
              </a:ext>
              <a:ext uri="{C183D7F6-B498-43B3-948B-1728B52AA6E4}">
                <adec:decorative xmlns:adec="http://schemas.microsoft.com/office/drawing/2017/decorative" val="1"/>
              </a:ext>
            </a:extLst>
          </p:cNvPr>
          <p:cNvGrpSpPr/>
          <p:nvPr userDrawn="1"/>
        </p:nvGrpSpPr>
        <p:grpSpPr>
          <a:xfrm>
            <a:off x="5354952" y="3043393"/>
            <a:ext cx="1481845" cy="787628"/>
            <a:chOff x="4987925" y="2840038"/>
            <a:chExt cx="2216150" cy="1177924"/>
          </a:xfrm>
        </p:grpSpPr>
        <p:sp>
          <p:nvSpPr>
            <p:cNvPr id="28" name="Rectangle 27">
              <a:extLst>
                <a:ext uri="{FF2B5EF4-FFF2-40B4-BE49-F238E27FC236}">
                  <a16:creationId xmlns:a16="http://schemas.microsoft.com/office/drawing/2014/main" id="{45469245-EBD6-4BF4-B555-140F59F51604}"/>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Rectangle 28">
              <a:extLst>
                <a:ext uri="{FF2B5EF4-FFF2-40B4-BE49-F238E27FC236}">
                  <a16:creationId xmlns:a16="http://schemas.microsoft.com/office/drawing/2014/main" id="{469BCC58-7D38-43ED-B78C-2D780660AA2B}"/>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 name="Rectangle 29">
              <a:extLst>
                <a:ext uri="{FF2B5EF4-FFF2-40B4-BE49-F238E27FC236}">
                  <a16:creationId xmlns:a16="http://schemas.microsoft.com/office/drawing/2014/main" id="{0A8F2EBB-150B-4044-A215-E7B7EAD742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33" name="Group 32">
              <a:extLst>
                <a:ext uri="{FF2B5EF4-FFF2-40B4-BE49-F238E27FC236}">
                  <a16:creationId xmlns:a16="http://schemas.microsoft.com/office/drawing/2014/main" id="{E3CC0AD8-7413-4C81-9A62-702945CC3BE8}"/>
                </a:ext>
              </a:extLst>
            </p:cNvPr>
            <p:cNvGrpSpPr/>
            <p:nvPr/>
          </p:nvGrpSpPr>
          <p:grpSpPr>
            <a:xfrm>
              <a:off x="5614944" y="3117662"/>
              <a:ext cx="1009280" cy="464739"/>
              <a:chOff x="4432859" y="3200647"/>
              <a:chExt cx="1009280" cy="464739"/>
            </a:xfrm>
          </p:grpSpPr>
          <p:sp>
            <p:nvSpPr>
              <p:cNvPr id="41" name="Freeform: Shape 40">
                <a:extLst>
                  <a:ext uri="{FF2B5EF4-FFF2-40B4-BE49-F238E27FC236}">
                    <a16:creationId xmlns:a16="http://schemas.microsoft.com/office/drawing/2014/main" id="{2502799B-0C00-4D54-A631-1E79EAA52AFC}"/>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2" name="Freeform: Shape 41">
                <a:extLst>
                  <a:ext uri="{FF2B5EF4-FFF2-40B4-BE49-F238E27FC236}">
                    <a16:creationId xmlns:a16="http://schemas.microsoft.com/office/drawing/2014/main" id="{64E9F509-6627-4770-8A74-970F83C54B15}"/>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34" name="Group 33">
              <a:extLst>
                <a:ext uri="{FF2B5EF4-FFF2-40B4-BE49-F238E27FC236}">
                  <a16:creationId xmlns:a16="http://schemas.microsoft.com/office/drawing/2014/main" id="{5C187A2A-8F72-40F1-B320-D3B624B54859}"/>
                </a:ext>
              </a:extLst>
            </p:cNvPr>
            <p:cNvGrpSpPr/>
            <p:nvPr/>
          </p:nvGrpSpPr>
          <p:grpSpPr>
            <a:xfrm>
              <a:off x="5679979" y="2915338"/>
              <a:ext cx="1080000" cy="1080000"/>
              <a:chOff x="4497894" y="2998323"/>
              <a:chExt cx="1080000" cy="1080000"/>
            </a:xfrm>
          </p:grpSpPr>
          <p:grpSp>
            <p:nvGrpSpPr>
              <p:cNvPr id="35" name="Group 34">
                <a:extLst>
                  <a:ext uri="{FF2B5EF4-FFF2-40B4-BE49-F238E27FC236}">
                    <a16:creationId xmlns:a16="http://schemas.microsoft.com/office/drawing/2014/main" id="{038DCBEB-9435-4A10-828C-CBFA74A08708}"/>
                  </a:ext>
                </a:extLst>
              </p:cNvPr>
              <p:cNvGrpSpPr/>
              <p:nvPr/>
            </p:nvGrpSpPr>
            <p:grpSpPr>
              <a:xfrm rot="13500000">
                <a:off x="4805524" y="2998323"/>
                <a:ext cx="464739" cy="1080000"/>
                <a:chOff x="4511184" y="2470620"/>
                <a:chExt cx="464739" cy="1080000"/>
              </a:xfrm>
            </p:grpSpPr>
            <p:sp>
              <p:nvSpPr>
                <p:cNvPr id="39" name="Freeform: Shape 38">
                  <a:extLst>
                    <a:ext uri="{FF2B5EF4-FFF2-40B4-BE49-F238E27FC236}">
                      <a16:creationId xmlns:a16="http://schemas.microsoft.com/office/drawing/2014/main" id="{A8CE8E01-DABF-4783-A397-EDB1A91E2950}"/>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40" name="Straight Connector 39">
                  <a:extLst>
                    <a:ext uri="{FF2B5EF4-FFF2-40B4-BE49-F238E27FC236}">
                      <a16:creationId xmlns:a16="http://schemas.microsoft.com/office/drawing/2014/main" id="{6401896A-2EF5-4843-9DC5-ECC0D6F6A7F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FB7C02DC-3E0A-45D2-859A-86EB5A3CF979}"/>
                  </a:ext>
                </a:extLst>
              </p:cNvPr>
              <p:cNvGrpSpPr/>
              <p:nvPr/>
            </p:nvGrpSpPr>
            <p:grpSpPr>
              <a:xfrm rot="8100000" flipH="1">
                <a:off x="4542572" y="2998323"/>
                <a:ext cx="464739" cy="1080000"/>
                <a:chOff x="4511184" y="2470620"/>
                <a:chExt cx="464739" cy="1080000"/>
              </a:xfrm>
            </p:grpSpPr>
            <p:sp>
              <p:nvSpPr>
                <p:cNvPr id="37" name="Freeform: Shape 36">
                  <a:extLst>
                    <a:ext uri="{FF2B5EF4-FFF2-40B4-BE49-F238E27FC236}">
                      <a16:creationId xmlns:a16="http://schemas.microsoft.com/office/drawing/2014/main" id="{C5170D8C-ECD3-41D1-83F4-8C2A4AEC277D}"/>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38" name="Straight Connector 37">
                  <a:extLst>
                    <a:ext uri="{FF2B5EF4-FFF2-40B4-BE49-F238E27FC236}">
                      <a16:creationId xmlns:a16="http://schemas.microsoft.com/office/drawing/2014/main" id="{BADB4C03-0F86-4580-B0C9-48DD4B3B67FF}"/>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076992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pPr rtl="0"/>
            <a:fld id="{D39607A7-8386-47DB-8578-DDEDD194E5D4}" type="slidenum">
              <a:rPr lang="en-GB" noProof="0" smtClean="0"/>
              <a:pPr rtl="0"/>
              <a:t>‹#›</a:t>
            </a:fld>
            <a:endParaRPr lang="en-GB" noProof="0"/>
          </a:p>
        </p:txBody>
      </p:sp>
    </p:spTree>
    <p:extLst>
      <p:ext uri="{BB962C8B-B14F-4D97-AF65-F5344CB8AC3E}">
        <p14:creationId xmlns:p14="http://schemas.microsoft.com/office/powerpoint/2010/main" val="250823109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2" r:id="rId9"/>
    <p:sldLayoutId id="2147483657" r:id="rId10"/>
    <p:sldLayoutId id="2147483658" r:id="rId11"/>
    <p:sldLayoutId id="2147483659" r:id="rId12"/>
    <p:sldLayoutId id="2147483660" r:id="rId13"/>
    <p:sldLayoutId id="2147483661" r:id="rId14"/>
  </p:sldLayoutIdLst>
  <p:hf hdr="0" dt="0"/>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419">
          <p15:clr>
            <a:srgbClr val="5ACBF0"/>
          </p15:clr>
        </p15:guide>
        <p15:guide id="2" pos="1731">
          <p15:clr>
            <a:srgbClr val="5ACBF0"/>
          </p15:clr>
        </p15:guide>
        <p15:guide id="3" pos="3140">
          <p15:clr>
            <a:srgbClr val="5ACBF0"/>
          </p15:clr>
        </p15:guide>
        <p15:guide id="4" pos="3488">
          <p15:clr>
            <a:srgbClr val="5ACBF0"/>
          </p15:clr>
        </p15:guide>
        <p15:guide id="5" pos="2788">
          <p15:clr>
            <a:srgbClr val="5ACBF0"/>
          </p15:clr>
        </p15:guide>
        <p15:guide id="6" pos="2434">
          <p15:clr>
            <a:srgbClr val="5ACBF0"/>
          </p15:clr>
        </p15:guide>
        <p15:guide id="7" pos="2084">
          <p15:clr>
            <a:srgbClr val="5ACBF0"/>
          </p15:clr>
        </p15:guide>
        <p15:guide id="8" pos="341">
          <p15:clr>
            <a:srgbClr val="F26B43"/>
          </p15:clr>
        </p15:guide>
        <p15:guide id="9" pos="1384">
          <p15:clr>
            <a:srgbClr val="5ACBF0"/>
          </p15:clr>
        </p15:guide>
        <p15:guide id="10" pos="1032">
          <p15:clr>
            <a:srgbClr val="5ACBF0"/>
          </p15:clr>
        </p15:guide>
        <p15:guide id="11" pos="680">
          <p15:clr>
            <a:srgbClr val="FDE53C"/>
          </p15:clr>
        </p15:guide>
        <p15:guide id="12" pos="4192">
          <p15:clr>
            <a:srgbClr val="5ACBF0"/>
          </p15:clr>
        </p15:guide>
        <p15:guide id="13" pos="4543">
          <p15:clr>
            <a:srgbClr val="5ACBF0"/>
          </p15:clr>
        </p15:guide>
        <p15:guide id="14" pos="4892">
          <p15:clr>
            <a:srgbClr val="5ACBF0"/>
          </p15:clr>
        </p15:guide>
        <p15:guide id="15" pos="5244">
          <p15:clr>
            <a:srgbClr val="5ACBF0"/>
          </p15:clr>
        </p15:guide>
        <p15:guide id="16" pos="5596">
          <p15:clr>
            <a:srgbClr val="5ACBF0"/>
          </p15:clr>
        </p15:guide>
        <p15:guide id="17" pos="5948">
          <p15:clr>
            <a:srgbClr val="5ACBF0"/>
          </p15:clr>
        </p15:guide>
        <p15:guide id="18" pos="6296">
          <p15:clr>
            <a:srgbClr val="5ACBF0"/>
          </p15:clr>
        </p15:guide>
        <p15:guide id="19" pos="6648">
          <p15:clr>
            <a:srgbClr val="5ACBF0"/>
          </p15:clr>
        </p15:guide>
        <p15:guide id="20" pos="6996">
          <p15:clr>
            <a:srgbClr val="FDE53C"/>
          </p15:clr>
        </p15:guide>
        <p15:guide id="21" orient="horz" pos="335">
          <p15:clr>
            <a:srgbClr val="F26B43"/>
          </p15:clr>
        </p15:guide>
        <p15:guide id="22" orient="horz" pos="680">
          <p15:clr>
            <a:srgbClr val="FDE53C"/>
          </p15:clr>
        </p15:guide>
        <p15:guide id="23" orient="horz" pos="1050">
          <p15:clr>
            <a:srgbClr val="5ACBF0"/>
          </p15:clr>
        </p15:guide>
        <p15:guide id="24" orient="horz" pos="1791">
          <p15:clr>
            <a:srgbClr val="5ACBF0"/>
          </p15:clr>
        </p15:guide>
        <p15:guide id="26" orient="horz" pos="2530">
          <p15:clr>
            <a:srgbClr val="5ACBF0"/>
          </p15:clr>
        </p15:guide>
        <p15:guide id="27" orient="horz" pos="2899">
          <p15:clr>
            <a:srgbClr val="5ACBF0"/>
          </p15:clr>
        </p15:guide>
        <p15:guide id="28" orient="horz" pos="3268">
          <p15:clr>
            <a:srgbClr val="5ACBF0"/>
          </p15:clr>
        </p15:guide>
        <p15:guide id="29" orient="horz" pos="3634">
          <p15:clr>
            <a:srgbClr val="FDE53C"/>
          </p15:clr>
        </p15:guide>
        <p15:guide id="30" orient="horz" pos="3979">
          <p15:clr>
            <a:srgbClr val="F26B43"/>
          </p15:clr>
        </p15:guide>
        <p15:guide id="31" orient="horz" pos="2160">
          <p15:clr>
            <a:srgbClr val="FDE53C"/>
          </p15:clr>
        </p15:guide>
        <p15:guide id="32" pos="7340">
          <p15:clr>
            <a:srgbClr val="F26B43"/>
          </p15:clr>
        </p15:guide>
        <p15:guide id="33" pos="3840">
          <p15:clr>
            <a:srgbClr val="FDE53C"/>
          </p15:clr>
        </p15:guide>
        <p15:guide id="34" orient="horz" pos="637">
          <p15:clr>
            <a:srgbClr val="C35EA4"/>
          </p15:clr>
        </p15:guide>
        <p15:guide id="35" orient="horz" pos="1128">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03501C3-C301-490F-A129-5C468AEC915D}"/>
              </a:ext>
            </a:extLst>
          </p:cNvPr>
          <p:cNvSpPr>
            <a:spLocks noGrp="1"/>
          </p:cNvSpPr>
          <p:nvPr>
            <p:ph type="ctrTitle"/>
          </p:nvPr>
        </p:nvSpPr>
        <p:spPr>
          <a:xfrm>
            <a:off x="7766050" y="1079500"/>
            <a:ext cx="3884962" cy="2138400"/>
          </a:xfrm>
        </p:spPr>
        <p:txBody>
          <a:bodyPr rtlCol="0"/>
          <a:lstStyle/>
          <a:p>
            <a:r>
              <a:rPr lang="en-GB"/>
              <a:t>LIFE SPan theory </a:t>
            </a:r>
          </a:p>
        </p:txBody>
      </p:sp>
      <p:sp>
        <p:nvSpPr>
          <p:cNvPr id="11" name="Subtitle 10">
            <a:extLst>
              <a:ext uri="{FF2B5EF4-FFF2-40B4-BE49-F238E27FC236}">
                <a16:creationId xmlns:a16="http://schemas.microsoft.com/office/drawing/2014/main" id="{FC3F3DE7-4288-44D0-9E2E-8E5B9936AE7C}"/>
              </a:ext>
            </a:extLst>
          </p:cNvPr>
          <p:cNvSpPr>
            <a:spLocks noGrp="1"/>
          </p:cNvSpPr>
          <p:nvPr>
            <p:ph type="subTitle" idx="1"/>
          </p:nvPr>
        </p:nvSpPr>
        <p:spPr>
          <a:xfrm>
            <a:off x="7766051" y="4113213"/>
            <a:ext cx="3884961" cy="1655762"/>
          </a:xfrm>
        </p:spPr>
        <p:txBody>
          <a:bodyPr rtlCol="0"/>
          <a:lstStyle/>
          <a:p>
            <a:r>
              <a:rPr lang="en-GB">
                <a:solidFill>
                  <a:srgbClr val="FFFFFF">
                    <a:alpha val="70000"/>
                  </a:srgbClr>
                </a:solidFill>
              </a:rPr>
              <a:t>Name: Ana Maria Plesca </a:t>
            </a:r>
          </a:p>
          <a:p>
            <a:r>
              <a:rPr lang="en-GB">
                <a:solidFill>
                  <a:srgbClr val="FFFFFF">
                    <a:alpha val="70000"/>
                  </a:srgbClr>
                </a:solidFill>
              </a:rPr>
              <a:t>Student ID: 2426849</a:t>
            </a:r>
          </a:p>
          <a:p>
            <a:r>
              <a:rPr lang="en-GB">
                <a:solidFill>
                  <a:srgbClr val="FFFFFF">
                    <a:alpha val="70000"/>
                  </a:srgbClr>
                </a:solidFill>
              </a:rPr>
              <a:t>Class: LCHS4010</a:t>
            </a:r>
          </a:p>
        </p:txBody>
      </p:sp>
      <p:pic>
        <p:nvPicPr>
          <p:cNvPr id="20" name="Picture Placeholder 19" descr="A close up of a leaf">
            <a:extLst>
              <a:ext uri="{FF2B5EF4-FFF2-40B4-BE49-F238E27FC236}">
                <a16:creationId xmlns:a16="http://schemas.microsoft.com/office/drawing/2014/main" id="{6E2D2D38-24AA-4E51-8201-BF33AE4158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41338" y="539750"/>
            <a:ext cx="6670675" cy="5759450"/>
          </a:xfrm>
        </p:spPr>
      </p:pic>
      <p:sp>
        <p:nvSpPr>
          <p:cNvPr id="12" name="Rectangle 5">
            <a:extLst>
              <a:ext uri="{FF2B5EF4-FFF2-40B4-BE49-F238E27FC236}">
                <a16:creationId xmlns:a16="http://schemas.microsoft.com/office/drawing/2014/main" id="{BF82E292-DFEA-41F7-8541-66C7DFE609B3}"/>
              </a:ext>
              <a:ext uri="{C183D7F6-B498-43B3-948B-1728B52AA6E4}">
                <adec:decorative xmlns:adec="http://schemas.microsoft.com/office/drawing/2017/decorative" val="1"/>
              </a:ext>
            </a:extLst>
          </p:cNvPr>
          <p:cNvSpPr/>
          <p:nvPr/>
        </p:nvSpPr>
        <p:spPr>
          <a:xfrm flipV="1">
            <a:off x="443748" y="443198"/>
            <a:ext cx="6660000" cy="576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975368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E0F762A-3D12-4AF4-BB58-779B598A1FF6}"/>
              </a:ext>
            </a:extLst>
          </p:cNvPr>
          <p:cNvSpPr>
            <a:spLocks noGrp="1"/>
          </p:cNvSpPr>
          <p:nvPr>
            <p:ph type="title"/>
          </p:nvPr>
        </p:nvSpPr>
        <p:spPr>
          <a:xfrm>
            <a:off x="1080000" y="540000"/>
            <a:ext cx="4426782" cy="1331637"/>
          </a:xfrm>
        </p:spPr>
        <p:txBody>
          <a:bodyPr rtlCol="0"/>
          <a:lstStyle/>
          <a:p>
            <a:pPr rtl="0"/>
            <a:r>
              <a:rPr lang="en-GB"/>
              <a:t>skills</a:t>
            </a:r>
          </a:p>
        </p:txBody>
      </p:sp>
      <p:sp>
        <p:nvSpPr>
          <p:cNvPr id="10" name="Content Placeholder 9">
            <a:extLst>
              <a:ext uri="{FF2B5EF4-FFF2-40B4-BE49-F238E27FC236}">
                <a16:creationId xmlns:a16="http://schemas.microsoft.com/office/drawing/2014/main" id="{E47B45E0-C5BD-427A-B5F6-0236AE523C69}"/>
              </a:ext>
            </a:extLst>
          </p:cNvPr>
          <p:cNvSpPr>
            <a:spLocks noGrp="1"/>
          </p:cNvSpPr>
          <p:nvPr>
            <p:ph idx="1"/>
          </p:nvPr>
        </p:nvSpPr>
        <p:spPr>
          <a:xfrm>
            <a:off x="1080000" y="2759076"/>
            <a:ext cx="4460874" cy="3009899"/>
          </a:xfrm>
        </p:spPr>
        <p:txBody>
          <a:bodyPr rtlCol="0"/>
          <a:lstStyle/>
          <a:p>
            <a:pPr marL="359410" indent="-359410"/>
            <a:r>
              <a:rPr lang="en-GB">
                <a:solidFill>
                  <a:srgbClr val="FFFFFF">
                    <a:alpha val="70000"/>
                  </a:srgbClr>
                </a:solidFill>
              </a:rPr>
              <a:t>Communication skills</a:t>
            </a:r>
          </a:p>
          <a:p>
            <a:pPr marL="359410" indent="-359410"/>
            <a:r>
              <a:rPr lang="en-GB">
                <a:solidFill>
                  <a:srgbClr val="FFFFFF">
                    <a:alpha val="70000"/>
                  </a:srgbClr>
                </a:solidFill>
              </a:rPr>
              <a:t>Come with ideas with skills</a:t>
            </a:r>
          </a:p>
          <a:p>
            <a:pPr marL="359410" indent="-359410"/>
            <a:r>
              <a:rPr lang="en-GB">
                <a:solidFill>
                  <a:srgbClr val="FFFFFF">
                    <a:alpha val="70000"/>
                  </a:srgbClr>
                </a:solidFill>
              </a:rPr>
              <a:t>Try  to learn about lifespan theory</a:t>
            </a:r>
          </a:p>
          <a:p>
            <a:pPr marL="359410" indent="-359410">
              <a:buClr>
                <a:srgbClr val="EF8C6A"/>
              </a:buClr>
            </a:pPr>
            <a:r>
              <a:rPr lang="en-GB">
                <a:solidFill>
                  <a:srgbClr val="FFFFFF">
                    <a:alpha val="70000"/>
                  </a:srgbClr>
                </a:solidFill>
              </a:rPr>
              <a:t>Explain the three skills about lifespan and come with  different meaning</a:t>
            </a:r>
            <a:endParaRPr lang="en-GB"/>
          </a:p>
          <a:p>
            <a:pPr marL="359410" indent="-359410" rtl="0"/>
            <a:endParaRPr lang="en-GB">
              <a:solidFill>
                <a:srgbClr val="FFFFFF">
                  <a:alpha val="70000"/>
                </a:srgbClr>
              </a:solidFill>
            </a:endParaRPr>
          </a:p>
        </p:txBody>
      </p:sp>
      <p:pic>
        <p:nvPicPr>
          <p:cNvPr id="14" name="Picture Placeholder 13" descr="A hand holding a leaf">
            <a:extLst>
              <a:ext uri="{FF2B5EF4-FFF2-40B4-BE49-F238E27FC236}">
                <a16:creationId xmlns:a16="http://schemas.microsoft.com/office/drawing/2014/main" id="{467C521F-5A65-45E6-8F48-E6B848942E5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212013" y="539750"/>
            <a:ext cx="4438650" cy="2754313"/>
          </a:xfrm>
        </p:spPr>
      </p:pic>
      <p:pic>
        <p:nvPicPr>
          <p:cNvPr id="8" name="Picture Placeholder 7" descr="A statue of a person">
            <a:extLst>
              <a:ext uri="{FF2B5EF4-FFF2-40B4-BE49-F238E27FC236}">
                <a16:creationId xmlns:a16="http://schemas.microsoft.com/office/drawing/2014/main" id="{A7106C0D-D00E-452F-B83B-6AA0C8C876B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7212014" y="3563687"/>
            <a:ext cx="4438650" cy="2754313"/>
          </a:xfrm>
        </p:spPr>
      </p:pic>
      <p:sp>
        <p:nvSpPr>
          <p:cNvPr id="5" name="Footer Placeholder 4">
            <a:extLst>
              <a:ext uri="{FF2B5EF4-FFF2-40B4-BE49-F238E27FC236}">
                <a16:creationId xmlns:a16="http://schemas.microsoft.com/office/drawing/2014/main" id="{E266EB35-23AE-4757-92AF-EE56F1E70497}"/>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6" name="Slide Number Placeholder 5">
            <a:extLst>
              <a:ext uri="{FF2B5EF4-FFF2-40B4-BE49-F238E27FC236}">
                <a16:creationId xmlns:a16="http://schemas.microsoft.com/office/drawing/2014/main" id="{89053116-ECE5-47FC-98C5-2D0EB3587699}"/>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2</a:t>
            </a:fld>
            <a:endParaRPr lang="en-GB"/>
          </a:p>
        </p:txBody>
      </p:sp>
    </p:spTree>
    <p:extLst>
      <p:ext uri="{BB962C8B-B14F-4D97-AF65-F5344CB8AC3E}">
        <p14:creationId xmlns:p14="http://schemas.microsoft.com/office/powerpoint/2010/main" val="4148681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0443DD8-CE2B-4A5C-BF24-0B51AA63C006}"/>
              </a:ext>
            </a:extLst>
          </p:cNvPr>
          <p:cNvSpPr>
            <a:spLocks noGrp="1"/>
          </p:cNvSpPr>
          <p:nvPr>
            <p:ph type="title"/>
          </p:nvPr>
        </p:nvSpPr>
        <p:spPr>
          <a:xfrm>
            <a:off x="4984750" y="1011237"/>
            <a:ext cx="6120000" cy="860400"/>
          </a:xfrm>
        </p:spPr>
        <p:txBody>
          <a:bodyPr rtlCol="0"/>
          <a:lstStyle/>
          <a:p>
            <a:pPr rtl="0"/>
            <a:r>
              <a:rPr lang="en-GB"/>
              <a:t>Introduction</a:t>
            </a:r>
          </a:p>
        </p:txBody>
      </p:sp>
      <p:pic>
        <p:nvPicPr>
          <p:cNvPr id="13" name="Picture Placeholder 12" descr="A close up of a plant">
            <a:extLst>
              <a:ext uri="{FF2B5EF4-FFF2-40B4-BE49-F238E27FC236}">
                <a16:creationId xmlns:a16="http://schemas.microsoft.com/office/drawing/2014/main" id="{09E9642A-EBD6-4A1F-862C-5E040624C50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3870325" cy="6858000"/>
          </a:xfrm>
        </p:spPr>
      </p:pic>
      <p:sp>
        <p:nvSpPr>
          <p:cNvPr id="10" name="Content Placeholder 9">
            <a:extLst>
              <a:ext uri="{FF2B5EF4-FFF2-40B4-BE49-F238E27FC236}">
                <a16:creationId xmlns:a16="http://schemas.microsoft.com/office/drawing/2014/main" id="{B5F5AC9F-EF54-40AF-AE88-F588E9C3E74B}"/>
              </a:ext>
            </a:extLst>
          </p:cNvPr>
          <p:cNvSpPr>
            <a:spLocks noGrp="1"/>
          </p:cNvSpPr>
          <p:nvPr>
            <p:ph idx="1"/>
          </p:nvPr>
        </p:nvSpPr>
        <p:spPr>
          <a:xfrm>
            <a:off x="4984750" y="2759076"/>
            <a:ext cx="6121400" cy="3009899"/>
          </a:xfrm>
        </p:spPr>
        <p:txBody>
          <a:bodyPr rtlCol="0"/>
          <a:lstStyle/>
          <a:p>
            <a:r>
              <a:rPr lang="en-GB">
                <a:solidFill>
                  <a:srgbClr val="FFFFFF">
                    <a:alpha val="70000"/>
                  </a:srgbClr>
                </a:solidFill>
              </a:rPr>
              <a:t>Today we  speak about Jenny's experiences and continue this theory to inform a plan and ideas for support in Jenny's current. To make plans with different ideas to solving in lifespan theory.</a:t>
            </a:r>
          </a:p>
        </p:txBody>
      </p:sp>
      <p:sp>
        <p:nvSpPr>
          <p:cNvPr id="5" name="Footer Placeholder 4">
            <a:extLst>
              <a:ext uri="{FF2B5EF4-FFF2-40B4-BE49-F238E27FC236}">
                <a16:creationId xmlns:a16="http://schemas.microsoft.com/office/drawing/2014/main" id="{11C54943-CA7B-4463-A051-5F3076D32E51}"/>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6" name="Slide Number Placeholder 5">
            <a:extLst>
              <a:ext uri="{FF2B5EF4-FFF2-40B4-BE49-F238E27FC236}">
                <a16:creationId xmlns:a16="http://schemas.microsoft.com/office/drawing/2014/main" id="{ACBCE196-604E-4BF8-BB2E-9D55B1D9E4D3}"/>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3</a:t>
            </a:fld>
            <a:endParaRPr lang="en-GB"/>
          </a:p>
        </p:txBody>
      </p:sp>
    </p:spTree>
    <p:extLst>
      <p:ext uri="{BB962C8B-B14F-4D97-AF65-F5344CB8AC3E}">
        <p14:creationId xmlns:p14="http://schemas.microsoft.com/office/powerpoint/2010/main" val="1442395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759B475-732D-44FB-B00F-C69291D79331}"/>
              </a:ext>
            </a:extLst>
          </p:cNvPr>
          <p:cNvSpPr>
            <a:spLocks noGrp="1"/>
          </p:cNvSpPr>
          <p:nvPr>
            <p:ph type="title"/>
          </p:nvPr>
        </p:nvSpPr>
        <p:spPr>
          <a:xfrm>
            <a:off x="1082675" y="531815"/>
            <a:ext cx="10026650" cy="910310"/>
          </a:xfrm>
        </p:spPr>
        <p:txBody>
          <a:bodyPr rtlCol="0"/>
          <a:lstStyle/>
          <a:p>
            <a:r>
              <a:rPr lang="en-GB"/>
              <a:t>Topic one</a:t>
            </a:r>
          </a:p>
        </p:txBody>
      </p:sp>
      <p:sp>
        <p:nvSpPr>
          <p:cNvPr id="4" name="Footer Placeholder 3">
            <a:extLst>
              <a:ext uri="{FF2B5EF4-FFF2-40B4-BE49-F238E27FC236}">
                <a16:creationId xmlns:a16="http://schemas.microsoft.com/office/drawing/2014/main" id="{B65EDE30-44C4-4E17-8D7B-08CF33939B1D}"/>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5" name="Slide Number Placeholder 4">
            <a:extLst>
              <a:ext uri="{FF2B5EF4-FFF2-40B4-BE49-F238E27FC236}">
                <a16:creationId xmlns:a16="http://schemas.microsoft.com/office/drawing/2014/main" id="{DE0EEAA0-FFCD-4F62-A33B-BD290E1A9BDF}"/>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4</a:t>
            </a:fld>
            <a:endParaRPr lang="en-GB"/>
          </a:p>
        </p:txBody>
      </p:sp>
      <p:sp>
        <p:nvSpPr>
          <p:cNvPr id="3" name="Content Placeholder 2">
            <a:extLst>
              <a:ext uri="{FF2B5EF4-FFF2-40B4-BE49-F238E27FC236}">
                <a16:creationId xmlns:a16="http://schemas.microsoft.com/office/drawing/2014/main" id="{B6C978D1-5E88-AA63-3C99-1C1C24DB198C}"/>
              </a:ext>
            </a:extLst>
          </p:cNvPr>
          <p:cNvSpPr>
            <a:spLocks noGrp="1"/>
          </p:cNvSpPr>
          <p:nvPr>
            <p:ph sz="quarter" idx="13"/>
          </p:nvPr>
        </p:nvSpPr>
        <p:spPr/>
        <p:txBody>
          <a:bodyPr/>
          <a:lstStyle/>
          <a:p>
            <a:pPr marL="359410" indent="-359410"/>
            <a:r>
              <a:rPr lang="en-GB">
                <a:solidFill>
                  <a:srgbClr val="FFFFFF">
                    <a:alpha val="70000"/>
                  </a:srgbClr>
                </a:solidFill>
              </a:rPr>
              <a:t>Communication skills:  This view emphasizes that communication is dynamic , multidimensional, and socially embedded, rather than static. Lifespan theory also stresses the interplay of gains and losses across time- while some abilities may decline, others, such as social pragmatics or perspective- taking can improve. </a:t>
            </a:r>
          </a:p>
        </p:txBody>
      </p:sp>
    </p:spTree>
    <p:extLst>
      <p:ext uri="{BB962C8B-B14F-4D97-AF65-F5344CB8AC3E}">
        <p14:creationId xmlns:p14="http://schemas.microsoft.com/office/powerpoint/2010/main" val="2279421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close-up of a plant">
            <a:extLst>
              <a:ext uri="{FF2B5EF4-FFF2-40B4-BE49-F238E27FC236}">
                <a16:creationId xmlns:a16="http://schemas.microsoft.com/office/drawing/2014/main" id="{B24B7737-D9F9-4C95-85E6-6BE1E4324D25}"/>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41337" y="542924"/>
            <a:ext cx="11109663" cy="5772395"/>
          </a:xfrm>
        </p:spPr>
      </p:pic>
      <p:sp>
        <p:nvSpPr>
          <p:cNvPr id="77" name="Title 76">
            <a:extLst>
              <a:ext uri="{FF2B5EF4-FFF2-40B4-BE49-F238E27FC236}">
                <a16:creationId xmlns:a16="http://schemas.microsoft.com/office/drawing/2014/main" id="{7926C68F-A333-44B9-871A-5E17D73061CF}"/>
              </a:ext>
            </a:extLst>
          </p:cNvPr>
          <p:cNvSpPr>
            <a:spLocks noGrp="1"/>
          </p:cNvSpPr>
          <p:nvPr>
            <p:ph type="title"/>
          </p:nvPr>
        </p:nvSpPr>
        <p:spPr>
          <a:xfrm>
            <a:off x="541000" y="552841"/>
            <a:ext cx="11109663" cy="3560127"/>
          </a:xfrm>
        </p:spPr>
        <p:txBody>
          <a:bodyPr rtlCol="0"/>
          <a:lstStyle/>
          <a:p>
            <a:r>
              <a:rPr lang="en-GB"/>
              <a:t>Topic two</a:t>
            </a:r>
          </a:p>
        </p:txBody>
      </p:sp>
      <p:sp>
        <p:nvSpPr>
          <p:cNvPr id="8" name="Subtitle 7">
            <a:extLst>
              <a:ext uri="{FF2B5EF4-FFF2-40B4-BE49-F238E27FC236}">
                <a16:creationId xmlns:a16="http://schemas.microsoft.com/office/drawing/2014/main" id="{F7CAA791-2C32-4725-8995-4420AB89B6EF}"/>
              </a:ext>
            </a:extLst>
          </p:cNvPr>
          <p:cNvSpPr>
            <a:spLocks noGrp="1"/>
          </p:cNvSpPr>
          <p:nvPr>
            <p:ph type="subTitle" idx="1"/>
          </p:nvPr>
        </p:nvSpPr>
        <p:spPr>
          <a:xfrm>
            <a:off x="723543" y="4123372"/>
            <a:ext cx="10723919" cy="1836103"/>
          </a:xfrm>
        </p:spPr>
        <p:txBody>
          <a:bodyPr rtlCol="0"/>
          <a:lstStyle/>
          <a:p>
            <a:r>
              <a:rPr lang="en-GB"/>
              <a:t>Come with ideas with skills: Multi scale, Mechanistic and Molecular to Systemic integrate genetic, epigenetic ,cellular , organ, and organ level, and organismal data to model age- dependent decline.  </a:t>
            </a:r>
          </a:p>
        </p:txBody>
      </p:sp>
      <p:cxnSp>
        <p:nvCxnSpPr>
          <p:cNvPr id="19" name="Straight Connector 18">
            <a:extLst>
              <a:ext uri="{FF2B5EF4-FFF2-40B4-BE49-F238E27FC236}">
                <a16:creationId xmlns:a16="http://schemas.microsoft.com/office/drawing/2014/main" id="{0B434922-CF90-48C5-9F63-D9A7C14B2BFC}"/>
              </a:ext>
              <a:ext uri="{C183D7F6-B498-43B3-948B-1728B52AA6E4}">
                <adec:decorative xmlns:adec="http://schemas.microsoft.com/office/drawing/2017/decorative" val="1"/>
              </a:ext>
            </a:extLst>
          </p:cNvPr>
          <p:cNvCxnSpPr>
            <a:cxnSpLocks/>
          </p:cNvCxnSpPr>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5">
            <a:extLst>
              <a:ext uri="{FF2B5EF4-FFF2-40B4-BE49-F238E27FC236}">
                <a16:creationId xmlns:a16="http://schemas.microsoft.com/office/drawing/2014/main" id="{505DA9A5-326F-40A5-9626-2A8F54635E00}"/>
              </a:ext>
              <a:ext uri="{C183D7F6-B498-43B3-948B-1728B52AA6E4}">
                <adec:decorative xmlns:adec="http://schemas.microsoft.com/office/drawing/2017/decorative" val="1"/>
              </a:ext>
            </a:extLst>
          </p:cNvPr>
          <p:cNvSpPr/>
          <p:nvPr/>
        </p:nvSpPr>
        <p:spPr>
          <a:xfrm flipV="1">
            <a:off x="431686" y="432884"/>
            <a:ext cx="11113200" cy="5778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Avenir Next LT Pro Light"/>
              <a:ea typeface="+mn-ea"/>
              <a:cs typeface="+mn-cs"/>
            </a:endParaRPr>
          </a:p>
        </p:txBody>
      </p:sp>
      <p:sp>
        <p:nvSpPr>
          <p:cNvPr id="2" name="Footer Placeholder 1">
            <a:extLst>
              <a:ext uri="{FF2B5EF4-FFF2-40B4-BE49-F238E27FC236}">
                <a16:creationId xmlns:a16="http://schemas.microsoft.com/office/drawing/2014/main" id="{C2828FE5-7730-4544-8847-6426CCA83D75}"/>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a:ln>
                  <a:noFill/>
                </a:ln>
                <a:solidFill>
                  <a:prstClr val="white">
                    <a:alpha val="70000"/>
                  </a:prstClr>
                </a:solidFill>
                <a:effectLst/>
                <a:uLnTx/>
                <a:uFillTx/>
                <a:latin typeface="Avenir Next LT Pro Light"/>
                <a:ea typeface="+mn-ea"/>
                <a:cs typeface="+mn-cs"/>
              </a:rPr>
              <a:t>Presentation Title</a:t>
            </a:r>
            <a:endParaRPr kumimoji="0" lang="en-GB" sz="1000" b="0" i="0" u="none" strike="noStrike" kern="1200" cap="all" spc="300" normalizeH="0" baseline="0">
              <a:ln>
                <a:noFill/>
              </a:ln>
              <a:solidFill>
                <a:prstClr val="white">
                  <a:alpha val="70000"/>
                </a:prstClr>
              </a:solidFill>
              <a:effectLst/>
              <a:uLnTx/>
              <a:uFillTx/>
              <a:latin typeface="Avenir Next LT Pro Light"/>
              <a:ea typeface="+mn-ea"/>
              <a:cs typeface="+mn-cs"/>
            </a:endParaRPr>
          </a:p>
        </p:txBody>
      </p:sp>
      <p:sp>
        <p:nvSpPr>
          <p:cNvPr id="3" name="Slide Number Placeholder 2">
            <a:extLst>
              <a:ext uri="{FF2B5EF4-FFF2-40B4-BE49-F238E27FC236}">
                <a16:creationId xmlns:a16="http://schemas.microsoft.com/office/drawing/2014/main" id="{CDDAD428-9252-4F9F-8608-758088576C5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000" b="0" i="0" u="none" strike="noStrike" kern="1200" cap="all" spc="300" normalizeH="0" baseline="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4194508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AE7C10E-9A6E-4CE9-AF56-531C3285270C}"/>
              </a:ext>
            </a:extLst>
          </p:cNvPr>
          <p:cNvSpPr>
            <a:spLocks noGrp="1"/>
          </p:cNvSpPr>
          <p:nvPr>
            <p:ph type="ctrTitle"/>
          </p:nvPr>
        </p:nvSpPr>
        <p:spPr>
          <a:xfrm>
            <a:off x="1085851" y="1089025"/>
            <a:ext cx="6118224" cy="1532951"/>
          </a:xfrm>
        </p:spPr>
        <p:txBody>
          <a:bodyPr rtlCol="0"/>
          <a:lstStyle/>
          <a:p>
            <a:pPr rtl="0"/>
            <a:r>
              <a:rPr lang="en-GB"/>
              <a:t>Topic three</a:t>
            </a:r>
          </a:p>
        </p:txBody>
      </p:sp>
      <p:sp>
        <p:nvSpPr>
          <p:cNvPr id="9" name="Subtitle 8">
            <a:extLst>
              <a:ext uri="{FF2B5EF4-FFF2-40B4-BE49-F238E27FC236}">
                <a16:creationId xmlns:a16="http://schemas.microsoft.com/office/drawing/2014/main" id="{CE400A73-803C-4AE7-A0AA-AAFF2AFA8BCE}"/>
              </a:ext>
            </a:extLst>
          </p:cNvPr>
          <p:cNvSpPr>
            <a:spLocks noGrp="1"/>
          </p:cNvSpPr>
          <p:nvPr>
            <p:ph type="subTitle" idx="1"/>
          </p:nvPr>
        </p:nvSpPr>
        <p:spPr>
          <a:xfrm>
            <a:off x="114300" y="3719680"/>
            <a:ext cx="8013700" cy="1998495"/>
          </a:xfrm>
        </p:spPr>
        <p:txBody>
          <a:bodyPr rtlCol="0">
            <a:normAutofit fontScale="92500" lnSpcReduction="20000"/>
          </a:bodyPr>
          <a:lstStyle/>
          <a:p>
            <a:endParaRPr lang="en-GB">
              <a:solidFill>
                <a:srgbClr val="FFFFFF">
                  <a:alpha val="70000"/>
                </a:srgbClr>
              </a:solidFill>
            </a:endParaRPr>
          </a:p>
          <a:p>
            <a:r>
              <a:rPr lang="en-GB">
                <a:solidFill>
                  <a:srgbClr val="FFFFFF">
                    <a:alpha val="70000"/>
                  </a:srgbClr>
                </a:solidFill>
              </a:rPr>
              <a:t>Try to learn about lifespan theory: It informs interventions to promote healthy behaviours support cognitive and social growth at different life stages, and fosters resilience in individuals from childhood through late adulthood.</a:t>
            </a:r>
          </a:p>
        </p:txBody>
      </p:sp>
      <p:pic>
        <p:nvPicPr>
          <p:cNvPr id="11" name="Picture Placeholder 10" descr="Close-up of hands holding a plant">
            <a:extLst>
              <a:ext uri="{FF2B5EF4-FFF2-40B4-BE49-F238E27FC236}">
                <a16:creationId xmlns:a16="http://schemas.microsoft.com/office/drawing/2014/main" id="{84FC989E-5F5B-4B67-973D-843A2E23AC2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329613" y="0"/>
            <a:ext cx="3862387" cy="2286000"/>
          </a:xfrm>
        </p:spPr>
      </p:pic>
      <p:pic>
        <p:nvPicPr>
          <p:cNvPr id="7" name="Picture Placeholder 6" descr="A picture containing frog, green">
            <a:extLst>
              <a:ext uri="{FF2B5EF4-FFF2-40B4-BE49-F238E27FC236}">
                <a16:creationId xmlns:a16="http://schemas.microsoft.com/office/drawing/2014/main" id="{DF09C91A-8B1D-4D26-893C-50A3D07361CF}"/>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329200" y="2286000"/>
            <a:ext cx="3862387" cy="2286000"/>
          </a:xfrm>
        </p:spPr>
      </p:pic>
      <p:pic>
        <p:nvPicPr>
          <p:cNvPr id="18" name="Picture Placeholder 17" descr="A small plant growing out of the earth">
            <a:extLst>
              <a:ext uri="{FF2B5EF4-FFF2-40B4-BE49-F238E27FC236}">
                <a16:creationId xmlns:a16="http://schemas.microsoft.com/office/drawing/2014/main" id="{42FFBA0B-584C-4BD3-B20A-FA5EDC7DE8A5}"/>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8329200" y="4572000"/>
            <a:ext cx="3862387" cy="2286000"/>
          </a:xfrm>
        </p:spPr>
      </p:pic>
    </p:spTree>
    <p:extLst>
      <p:ext uri="{BB962C8B-B14F-4D97-AF65-F5344CB8AC3E}">
        <p14:creationId xmlns:p14="http://schemas.microsoft.com/office/powerpoint/2010/main" val="2060146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91E595A-CF84-6DB2-056A-EABA577F236E}"/>
              </a:ext>
            </a:extLst>
          </p:cNvPr>
          <p:cNvSpPr>
            <a:spLocks noGrp="1"/>
          </p:cNvSpPr>
          <p:nvPr>
            <p:ph sz="quarter" idx="13"/>
          </p:nvPr>
        </p:nvSpPr>
        <p:spPr/>
        <p:txBody>
          <a:bodyPr/>
          <a:lstStyle/>
          <a:p>
            <a:pPr marL="359410" indent="-359410"/>
            <a:r>
              <a:rPr lang="en-GB">
                <a:solidFill>
                  <a:srgbClr val="FFFFFF">
                    <a:alpha val="70000"/>
                  </a:srgbClr>
                </a:solidFill>
              </a:rPr>
              <a:t>Explain the  three skills about lifespan theory and come  with different meaning: </a:t>
            </a:r>
          </a:p>
          <a:p>
            <a:pPr marL="359410" indent="-359410">
              <a:buClr>
                <a:srgbClr val="EF8C6A"/>
              </a:buClr>
            </a:pPr>
            <a:r>
              <a:rPr lang="en-GB">
                <a:solidFill>
                  <a:srgbClr val="FFFFFF">
                    <a:alpha val="70000"/>
                  </a:srgbClr>
                </a:solidFill>
              </a:rPr>
              <a:t>Learning that occurs in a social context also considering the relationship between the environment and a person's  behaviour and learning can occur through observation.</a:t>
            </a:r>
          </a:p>
          <a:p>
            <a:pPr marL="359410" indent="-359410">
              <a:buClr>
                <a:srgbClr val="EF8C6A"/>
              </a:buClr>
            </a:pPr>
            <a:r>
              <a:rPr lang="en-GB">
                <a:solidFill>
                  <a:srgbClr val="FFFFFF">
                    <a:alpha val="70000"/>
                  </a:srgbClr>
                </a:solidFill>
              </a:rPr>
              <a:t>A theory that seeks to identify behaviour this is a result of our genetic inheritance from our ancestors.</a:t>
            </a:r>
          </a:p>
          <a:p>
            <a:pPr marL="359410" indent="-359410">
              <a:buClr>
                <a:srgbClr val="EF8C6A"/>
              </a:buClr>
            </a:pPr>
            <a:r>
              <a:rPr lang="en-GB">
                <a:solidFill>
                  <a:srgbClr val="FFFFFF">
                    <a:alpha val="70000"/>
                  </a:srgbClr>
                </a:solidFill>
              </a:rPr>
              <a:t>Getting support for different people it might be helpful to communicate and speak up if you need support and try to get different opinion to create an idea about lifespan theory.</a:t>
            </a:r>
          </a:p>
        </p:txBody>
      </p:sp>
      <p:sp>
        <p:nvSpPr>
          <p:cNvPr id="3" name="Title 2">
            <a:extLst>
              <a:ext uri="{FF2B5EF4-FFF2-40B4-BE49-F238E27FC236}">
                <a16:creationId xmlns:a16="http://schemas.microsoft.com/office/drawing/2014/main" id="{41F2DC21-FCBB-6D4E-135E-AAEC1E30B5A8}"/>
              </a:ext>
            </a:extLst>
          </p:cNvPr>
          <p:cNvSpPr>
            <a:spLocks noGrp="1"/>
          </p:cNvSpPr>
          <p:nvPr>
            <p:ph type="title"/>
          </p:nvPr>
        </p:nvSpPr>
        <p:spPr/>
        <p:txBody>
          <a:bodyPr/>
          <a:lstStyle/>
          <a:p>
            <a:r>
              <a:rPr lang="en-GB"/>
              <a:t>Topic four </a:t>
            </a:r>
          </a:p>
        </p:txBody>
      </p:sp>
      <p:sp>
        <p:nvSpPr>
          <p:cNvPr id="4" name="Footer Placeholder 3">
            <a:extLst>
              <a:ext uri="{FF2B5EF4-FFF2-40B4-BE49-F238E27FC236}">
                <a16:creationId xmlns:a16="http://schemas.microsoft.com/office/drawing/2014/main" id="{54CAB917-3C1E-97AA-1B95-6D919E16BBE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5" name="Slide Number Placeholder 4">
            <a:extLst>
              <a:ext uri="{FF2B5EF4-FFF2-40B4-BE49-F238E27FC236}">
                <a16:creationId xmlns:a16="http://schemas.microsoft.com/office/drawing/2014/main" id="{C3FAE6D3-CC22-6349-B907-BB84346BE95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2843037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86BC107-F3D2-454F-92FA-5480BA028D59}"/>
              </a:ext>
            </a:extLst>
          </p:cNvPr>
          <p:cNvSpPr>
            <a:spLocks noGrp="1"/>
          </p:cNvSpPr>
          <p:nvPr>
            <p:ph type="title"/>
          </p:nvPr>
        </p:nvSpPr>
        <p:spPr>
          <a:xfrm>
            <a:off x="1082675" y="531815"/>
            <a:ext cx="10026650" cy="696910"/>
          </a:xfrm>
        </p:spPr>
        <p:txBody>
          <a:bodyPr rtlCol="0">
            <a:normAutofit fontScale="90000"/>
          </a:bodyPr>
          <a:lstStyle/>
          <a:p>
            <a:r>
              <a:rPr lang="en-GB"/>
              <a:t>Trying to communicate and ask for help</a:t>
            </a:r>
          </a:p>
        </p:txBody>
      </p:sp>
      <p:sp>
        <p:nvSpPr>
          <p:cNvPr id="16" name="Text Placeholder 15">
            <a:extLst>
              <a:ext uri="{FF2B5EF4-FFF2-40B4-BE49-F238E27FC236}">
                <a16:creationId xmlns:a16="http://schemas.microsoft.com/office/drawing/2014/main" id="{ADE5BD73-AB59-4115-87A2-2074687D5DDE}"/>
              </a:ext>
            </a:extLst>
          </p:cNvPr>
          <p:cNvSpPr>
            <a:spLocks noGrp="1"/>
          </p:cNvSpPr>
          <p:nvPr>
            <p:ph type="body" sz="quarter" idx="13"/>
          </p:nvPr>
        </p:nvSpPr>
        <p:spPr>
          <a:xfrm>
            <a:off x="1664793" y="2119211"/>
            <a:ext cx="4360512" cy="552450"/>
          </a:xfrm>
        </p:spPr>
        <p:txBody>
          <a:bodyPr rtlCol="0">
            <a:normAutofit fontScale="70000" lnSpcReduction="20000"/>
          </a:bodyPr>
          <a:lstStyle/>
          <a:p>
            <a:r>
              <a:rPr lang="en-GB" dirty="0"/>
              <a:t>When need someone help try to explain </a:t>
            </a:r>
          </a:p>
        </p:txBody>
      </p:sp>
      <p:sp>
        <p:nvSpPr>
          <p:cNvPr id="17" name="Text Placeholder 16">
            <a:extLst>
              <a:ext uri="{FF2B5EF4-FFF2-40B4-BE49-F238E27FC236}">
                <a16:creationId xmlns:a16="http://schemas.microsoft.com/office/drawing/2014/main" id="{5FC46E31-64CA-40E6-A0F3-DBD2B1F7604F}"/>
              </a:ext>
            </a:extLst>
          </p:cNvPr>
          <p:cNvSpPr>
            <a:spLocks noGrp="1"/>
          </p:cNvSpPr>
          <p:nvPr>
            <p:ph type="body" sz="quarter" idx="14"/>
          </p:nvPr>
        </p:nvSpPr>
        <p:spPr>
          <a:xfrm>
            <a:off x="1664443" y="2671626"/>
            <a:ext cx="4360862" cy="3215781"/>
          </a:xfrm>
        </p:spPr>
        <p:txBody>
          <a:bodyPr rtlCol="0"/>
          <a:lstStyle/>
          <a:p>
            <a:r>
              <a:rPr lang="en-GB" dirty="0"/>
              <a:t>Always ask people if you don't know something </a:t>
            </a:r>
          </a:p>
          <a:p>
            <a:r>
              <a:rPr lang="en-GB" dirty="0"/>
              <a:t>Coming with ideas </a:t>
            </a:r>
          </a:p>
          <a:p>
            <a:r>
              <a:rPr lang="en-GB" dirty="0"/>
              <a:t>Try to be positive and communicate with people </a:t>
            </a:r>
          </a:p>
        </p:txBody>
      </p:sp>
      <p:sp>
        <p:nvSpPr>
          <p:cNvPr id="18" name="Text Placeholder 17">
            <a:extLst>
              <a:ext uri="{FF2B5EF4-FFF2-40B4-BE49-F238E27FC236}">
                <a16:creationId xmlns:a16="http://schemas.microsoft.com/office/drawing/2014/main" id="{3C06D90C-4BCD-4533-9ADB-CE7DF843C69B}"/>
              </a:ext>
            </a:extLst>
          </p:cNvPr>
          <p:cNvSpPr>
            <a:spLocks noGrp="1"/>
          </p:cNvSpPr>
          <p:nvPr>
            <p:ph type="body" sz="quarter" idx="15"/>
          </p:nvPr>
        </p:nvSpPr>
        <p:spPr>
          <a:xfrm>
            <a:off x="6359649" y="2119211"/>
            <a:ext cx="4360512" cy="552450"/>
          </a:xfrm>
        </p:spPr>
        <p:txBody>
          <a:bodyPr rtlCol="0"/>
          <a:lstStyle/>
          <a:p>
            <a:r>
              <a:rPr lang="en-GB" dirty="0"/>
              <a:t>Try to ask two questions </a:t>
            </a:r>
          </a:p>
        </p:txBody>
      </p:sp>
      <p:sp>
        <p:nvSpPr>
          <p:cNvPr id="19" name="Text Placeholder 18">
            <a:extLst>
              <a:ext uri="{FF2B5EF4-FFF2-40B4-BE49-F238E27FC236}">
                <a16:creationId xmlns:a16="http://schemas.microsoft.com/office/drawing/2014/main" id="{BA5989D9-68CB-40BC-B42D-2BB8F5BE2A9A}"/>
              </a:ext>
            </a:extLst>
          </p:cNvPr>
          <p:cNvSpPr>
            <a:spLocks noGrp="1"/>
          </p:cNvSpPr>
          <p:nvPr>
            <p:ph type="body" sz="quarter" idx="16"/>
          </p:nvPr>
        </p:nvSpPr>
        <p:spPr>
          <a:xfrm>
            <a:off x="6359299" y="2671626"/>
            <a:ext cx="4360862" cy="3215781"/>
          </a:xfrm>
        </p:spPr>
        <p:txBody>
          <a:bodyPr rtlCol="0"/>
          <a:lstStyle/>
          <a:p>
            <a:r>
              <a:rPr lang="en-GB" dirty="0"/>
              <a:t>What do I do here ?</a:t>
            </a:r>
          </a:p>
          <a:p>
            <a:r>
              <a:rPr lang="en-GB" dirty="0"/>
              <a:t>What are the important key?</a:t>
            </a:r>
          </a:p>
        </p:txBody>
      </p:sp>
      <p:sp>
        <p:nvSpPr>
          <p:cNvPr id="14" name="Footer Placeholder 13">
            <a:extLst>
              <a:ext uri="{FF2B5EF4-FFF2-40B4-BE49-F238E27FC236}">
                <a16:creationId xmlns:a16="http://schemas.microsoft.com/office/drawing/2014/main" id="{2964A551-06A5-44F3-B987-EEC8FCB60D1F}"/>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15" name="Slide Number Placeholder 14">
            <a:extLst>
              <a:ext uri="{FF2B5EF4-FFF2-40B4-BE49-F238E27FC236}">
                <a16:creationId xmlns:a16="http://schemas.microsoft.com/office/drawing/2014/main" id="{936CEF23-104B-4AC5-93B4-D630ACC10111}"/>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8</a:t>
            </a:fld>
            <a:endParaRPr lang="en-GB"/>
          </a:p>
        </p:txBody>
      </p:sp>
    </p:spTree>
    <p:extLst>
      <p:ext uri="{BB962C8B-B14F-4D97-AF65-F5344CB8AC3E}">
        <p14:creationId xmlns:p14="http://schemas.microsoft.com/office/powerpoint/2010/main" val="1624708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3B646F-CB6E-4E37-A2D9-39BFF6436817}"/>
              </a:ext>
            </a:extLst>
          </p:cNvPr>
          <p:cNvSpPr>
            <a:spLocks noGrp="1"/>
          </p:cNvSpPr>
          <p:nvPr>
            <p:ph type="title"/>
          </p:nvPr>
        </p:nvSpPr>
        <p:spPr>
          <a:xfrm>
            <a:off x="1080000" y="540000"/>
            <a:ext cx="3345950" cy="2303213"/>
          </a:xfrm>
        </p:spPr>
        <p:txBody>
          <a:bodyPr rtlCol="0"/>
          <a:lstStyle/>
          <a:p>
            <a:pPr rtl="0"/>
            <a:r>
              <a:rPr lang="en-GB"/>
              <a:t>Summary</a:t>
            </a:r>
          </a:p>
        </p:txBody>
      </p:sp>
      <p:sp>
        <p:nvSpPr>
          <p:cNvPr id="4" name="Content Placeholder 3">
            <a:extLst>
              <a:ext uri="{FF2B5EF4-FFF2-40B4-BE49-F238E27FC236}">
                <a16:creationId xmlns:a16="http://schemas.microsoft.com/office/drawing/2014/main" id="{41DAC01E-6B5F-4F5C-8C1A-3868D2F2BD85}"/>
              </a:ext>
            </a:extLst>
          </p:cNvPr>
          <p:cNvSpPr>
            <a:spLocks noGrp="1"/>
          </p:cNvSpPr>
          <p:nvPr>
            <p:ph idx="1"/>
          </p:nvPr>
        </p:nvSpPr>
        <p:spPr>
          <a:xfrm>
            <a:off x="5543552" y="540000"/>
            <a:ext cx="6107460" cy="2303213"/>
          </a:xfrm>
        </p:spPr>
        <p:txBody>
          <a:bodyPr rtlCol="0">
            <a:normAutofit/>
          </a:bodyPr>
          <a:lstStyle/>
          <a:p>
            <a:r>
              <a:rPr lang="en-GB" dirty="0">
                <a:solidFill>
                  <a:srgbClr val="FFFFFF">
                    <a:alpha val="70000"/>
                  </a:srgbClr>
                </a:solidFill>
              </a:rPr>
              <a:t>As a summary I explained that the four topics and skills and coming at the begging with introduction and ask for help to make a presentation with keys meaning to communicate with people as  to analysis the presentation and speak up with opinions.</a:t>
            </a:r>
          </a:p>
        </p:txBody>
      </p:sp>
      <p:pic>
        <p:nvPicPr>
          <p:cNvPr id="13" name="Picture Placeholder 12" descr="A close up of a leaf">
            <a:extLst>
              <a:ext uri="{FF2B5EF4-FFF2-40B4-BE49-F238E27FC236}">
                <a16:creationId xmlns:a16="http://schemas.microsoft.com/office/drawing/2014/main" id="{BB3DC38B-D709-4F27-B78C-0C2494B013E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41338" y="4011613"/>
            <a:ext cx="2578100" cy="2303462"/>
          </a:xfrm>
        </p:spPr>
      </p:pic>
      <p:pic>
        <p:nvPicPr>
          <p:cNvPr id="15" name="Picture Placeholder 14" descr="A picture containing a close up of a tree stump with a plant growing out of it ">
            <a:extLst>
              <a:ext uri="{FF2B5EF4-FFF2-40B4-BE49-F238E27FC236}">
                <a16:creationId xmlns:a16="http://schemas.microsoft.com/office/drawing/2014/main" id="{033ADD4E-D184-42FF-B7E1-DFBCE22436D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384863" y="4011331"/>
            <a:ext cx="2578100" cy="2303462"/>
          </a:xfrm>
        </p:spPr>
      </p:pic>
      <p:pic>
        <p:nvPicPr>
          <p:cNvPr id="7" name="Picture Placeholder 6" descr="Succulents">
            <a:extLst>
              <a:ext uri="{FF2B5EF4-FFF2-40B4-BE49-F238E27FC236}">
                <a16:creationId xmlns:a16="http://schemas.microsoft.com/office/drawing/2014/main" id="{319E3F55-9C7B-41B2-85AA-95F19FE0DBC3}"/>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228887" y="4011331"/>
            <a:ext cx="2578100" cy="2303462"/>
          </a:xfrm>
        </p:spPr>
      </p:pic>
      <p:pic>
        <p:nvPicPr>
          <p:cNvPr id="23" name="Picture Placeholder 22" descr="A picture containing stone, cement, a plant">
            <a:extLst>
              <a:ext uri="{FF2B5EF4-FFF2-40B4-BE49-F238E27FC236}">
                <a16:creationId xmlns:a16="http://schemas.microsoft.com/office/drawing/2014/main" id="{B0E43905-1993-4003-BD26-889559CE51A2}"/>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9072912" y="4011331"/>
            <a:ext cx="2578100" cy="2303462"/>
          </a:xfrm>
        </p:spPr>
      </p:pic>
      <p:sp>
        <p:nvSpPr>
          <p:cNvPr id="10" name="Footer Placeholder 9">
            <a:extLst>
              <a:ext uri="{FF2B5EF4-FFF2-40B4-BE49-F238E27FC236}">
                <a16:creationId xmlns:a16="http://schemas.microsoft.com/office/drawing/2014/main" id="{44C746F8-0760-484D-9370-07DE1B49EF57}"/>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11" name="Slide Number Placeholder 10">
            <a:extLst>
              <a:ext uri="{FF2B5EF4-FFF2-40B4-BE49-F238E27FC236}">
                <a16:creationId xmlns:a16="http://schemas.microsoft.com/office/drawing/2014/main" id="{32116C56-1149-45F6-9B67-1E90E5890248}"/>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9</a:t>
            </a:fld>
            <a:endParaRPr lang="en-GB"/>
          </a:p>
        </p:txBody>
      </p:sp>
    </p:spTree>
    <p:extLst>
      <p:ext uri="{BB962C8B-B14F-4D97-AF65-F5344CB8AC3E}">
        <p14:creationId xmlns:p14="http://schemas.microsoft.com/office/powerpoint/2010/main" val="2291354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73C4D624-C432-4768-B655-39498B3F301C}"/>
              </a:ext>
            </a:extLst>
          </p:cNvPr>
          <p:cNvSpPr>
            <a:spLocks noGrp="1"/>
          </p:cNvSpPr>
          <p:nvPr>
            <p:ph type="ctrTitle"/>
          </p:nvPr>
        </p:nvSpPr>
        <p:spPr>
          <a:xfrm>
            <a:off x="3870326" y="1089025"/>
            <a:ext cx="4451349" cy="1532951"/>
          </a:xfrm>
        </p:spPr>
        <p:txBody>
          <a:bodyPr rtlCol="0"/>
          <a:lstStyle/>
          <a:p>
            <a:r>
              <a:rPr lang="en-GB" dirty="0"/>
              <a:t>Thank you</a:t>
            </a:r>
            <a:br>
              <a:rPr lang="en-GB" dirty="0"/>
            </a:br>
            <a:r>
              <a:rPr lang="en-GB" dirty="0"/>
              <a:t>Ana maria Plesca </a:t>
            </a:r>
          </a:p>
        </p:txBody>
      </p:sp>
      <p:pic>
        <p:nvPicPr>
          <p:cNvPr id="19" name="Picture Placeholder 18" descr="A picture containing nature, plant, dewdrop&#10;">
            <a:extLst>
              <a:ext uri="{FF2B5EF4-FFF2-40B4-BE49-F238E27FC236}">
                <a16:creationId xmlns:a16="http://schemas.microsoft.com/office/drawing/2014/main" id="{E20C2BF7-E3BC-4297-9B05-8C8493D6071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39750" y="539750"/>
            <a:ext cx="2768600" cy="5778500"/>
          </a:xfrm>
        </p:spPr>
      </p:pic>
      <p:pic>
        <p:nvPicPr>
          <p:cNvPr id="23" name="Picture Placeholder 22" descr="A picture containing fungus">
            <a:extLst>
              <a:ext uri="{FF2B5EF4-FFF2-40B4-BE49-F238E27FC236}">
                <a16:creationId xmlns:a16="http://schemas.microsoft.com/office/drawing/2014/main" id="{2E9E4E2C-EF65-4CAD-AEF2-A81895C64BF0}"/>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883400" y="621280"/>
            <a:ext cx="2768600" cy="5778500"/>
          </a:xfrm>
        </p:spPr>
      </p:pic>
      <p:sp>
        <p:nvSpPr>
          <p:cNvPr id="12" name="Footer Placeholder 11">
            <a:extLst>
              <a:ext uri="{FF2B5EF4-FFF2-40B4-BE49-F238E27FC236}">
                <a16:creationId xmlns:a16="http://schemas.microsoft.com/office/drawing/2014/main" id="{679FE43F-85F0-411F-A07D-5727641C913D}"/>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13" name="Slide Number Placeholder 12">
            <a:extLst>
              <a:ext uri="{FF2B5EF4-FFF2-40B4-BE49-F238E27FC236}">
                <a16:creationId xmlns:a16="http://schemas.microsoft.com/office/drawing/2014/main" id="{8FD594B0-4A82-4149-9931-ECADC5CB76B9}"/>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10</a:t>
            </a:fld>
            <a:endParaRPr lang="en-GB"/>
          </a:p>
        </p:txBody>
      </p:sp>
    </p:spTree>
    <p:extLst>
      <p:ext uri="{BB962C8B-B14F-4D97-AF65-F5344CB8AC3E}">
        <p14:creationId xmlns:p14="http://schemas.microsoft.com/office/powerpoint/2010/main" val="159107248"/>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1660C2-E4FB-4725-82B0-989555BC2D5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990F83D-1171-41B3-8A0C-A2A1B5C3AC9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13A19464-B5CC-4C9F-9F2F-1C2E8CA11726}">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_LeafVTI</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LeafVTI</vt:lpstr>
      <vt:lpstr>LIFE SPan theory </vt:lpstr>
      <vt:lpstr>skills</vt:lpstr>
      <vt:lpstr>Introduction</vt:lpstr>
      <vt:lpstr>Topic one</vt:lpstr>
      <vt:lpstr>Topic two</vt:lpstr>
      <vt:lpstr>Topic three</vt:lpstr>
      <vt:lpstr>Topic four </vt:lpstr>
      <vt:lpstr>Trying to communicate and ask for help</vt:lpstr>
      <vt:lpstr>Summary</vt:lpstr>
      <vt:lpstr>Thank you Ana maria Plesca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63</cp:revision>
  <dcterms:created xsi:type="dcterms:W3CDTF">2026-01-31T22:39:14Z</dcterms:created>
  <dcterms:modified xsi:type="dcterms:W3CDTF">2026-02-10T20:49:03Z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