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48"/>
  </p:notesMasterIdLst>
  <p:sldIdLst>
    <p:sldId id="278" r:id="rId5"/>
    <p:sldId id="279" r:id="rId6"/>
    <p:sldId id="280" r:id="rId7"/>
    <p:sldId id="282" r:id="rId8"/>
    <p:sldId id="418" r:id="rId9"/>
    <p:sldId id="419" r:id="rId10"/>
    <p:sldId id="420" r:id="rId11"/>
    <p:sldId id="421" r:id="rId12"/>
    <p:sldId id="422" r:id="rId13"/>
    <p:sldId id="424" r:id="rId14"/>
    <p:sldId id="425" r:id="rId15"/>
    <p:sldId id="426" r:id="rId16"/>
    <p:sldId id="427" r:id="rId17"/>
    <p:sldId id="429" r:id="rId18"/>
    <p:sldId id="428" r:id="rId19"/>
    <p:sldId id="431" r:id="rId20"/>
    <p:sldId id="432" r:id="rId21"/>
    <p:sldId id="276" r:id="rId22"/>
    <p:sldId id="433" r:id="rId23"/>
    <p:sldId id="434" r:id="rId24"/>
    <p:sldId id="435" r:id="rId25"/>
    <p:sldId id="436" r:id="rId26"/>
    <p:sldId id="437" r:id="rId27"/>
    <p:sldId id="438" r:id="rId28"/>
    <p:sldId id="439" r:id="rId29"/>
    <p:sldId id="440" r:id="rId30"/>
    <p:sldId id="441" r:id="rId31"/>
    <p:sldId id="442" r:id="rId32"/>
    <p:sldId id="443" r:id="rId33"/>
    <p:sldId id="444" r:id="rId34"/>
    <p:sldId id="445" r:id="rId35"/>
    <p:sldId id="446" r:id="rId36"/>
    <p:sldId id="447" r:id="rId37"/>
    <p:sldId id="448" r:id="rId38"/>
    <p:sldId id="449" r:id="rId39"/>
    <p:sldId id="450" r:id="rId40"/>
    <p:sldId id="451" r:id="rId41"/>
    <p:sldId id="452" r:id="rId42"/>
    <p:sldId id="453" r:id="rId43"/>
    <p:sldId id="325" r:id="rId44"/>
    <p:sldId id="326" r:id="rId45"/>
    <p:sldId id="327" r:id="rId46"/>
    <p:sldId id="331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78"/>
            <p14:sldId id="279"/>
            <p14:sldId id="280"/>
            <p14:sldId id="282"/>
            <p14:sldId id="418"/>
            <p14:sldId id="419"/>
            <p14:sldId id="420"/>
            <p14:sldId id="421"/>
            <p14:sldId id="422"/>
            <p14:sldId id="424"/>
            <p14:sldId id="425"/>
            <p14:sldId id="426"/>
            <p14:sldId id="427"/>
            <p14:sldId id="429"/>
            <p14:sldId id="428"/>
            <p14:sldId id="431"/>
            <p14:sldId id="432"/>
            <p14:sldId id="276"/>
            <p14:sldId id="433"/>
            <p14:sldId id="434"/>
            <p14:sldId id="435"/>
            <p14:sldId id="436"/>
            <p14:sldId id="437"/>
            <p14:sldId id="438"/>
            <p14:sldId id="439"/>
            <p14:sldId id="440"/>
            <p14:sldId id="441"/>
            <p14:sldId id="442"/>
            <p14:sldId id="443"/>
            <p14:sldId id="444"/>
            <p14:sldId id="445"/>
            <p14:sldId id="446"/>
            <p14:sldId id="447"/>
            <p14:sldId id="448"/>
            <p14:sldId id="449"/>
            <p14:sldId id="450"/>
            <p14:sldId id="451"/>
            <p14:sldId id="452"/>
            <p14:sldId id="453"/>
            <p14:sldId id="325"/>
            <p14:sldId id="326"/>
            <p14:sldId id="327"/>
            <p14:sldId id="33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561A52C-F3F5-41A4-8598-3C876AB7FBC8}" name="Errietta Bissa" initials="EB" userId="S::e.bissa@uwtsd.ac.uk::81ffec9e-7d76-4710-b828-fc34ea58d3af" providerId="AD"/>
  <p188:author id="{6A8FFF33-9C2C-B650-48D4-84B416B5789A}" name="Lizeta Demetriou" initials="LD" userId="S::l.demetriou@uwtsd.ac.uk::75cbaea9-b97c-4c81-9090-40feb64ee817" providerId="AD"/>
  <p188:author id="{03D8EBA7-BC81-E5DC-3229-78D0A9793647}" name="Naomi Doerge" initials="ND" userId="S::n.doerge@uwtsd.ac.uk::c2ba5b26-9392-4f76-82ca-966719aba79f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B7D4FF-AF49-4861-A59F-18106DCE18BE}" v="2" dt="2026-05-09T14:27:58.3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9432" autoAdjust="0"/>
  </p:normalViewPr>
  <p:slideViewPr>
    <p:cSldViewPr snapToGrid="0">
      <p:cViewPr>
        <p:scale>
          <a:sx n="63" d="100"/>
          <a:sy n="63" d="100"/>
        </p:scale>
        <p:origin x="1005" y="4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viewProps" Target="viewProps.xml"/><Relationship Id="rId55" Type="http://schemas.microsoft.com/office/2018/10/relationships/authors" Target="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rietta Bissa" userId="81ffec9e-7d76-4710-b828-fc34ea58d3af" providerId="ADAL" clId="{3D616F03-F71A-4881-BE12-DD7509C979BA}"/>
    <pc:docChg chg="custSel modSld">
      <pc:chgData name="Errietta Bissa" userId="81ffec9e-7d76-4710-b828-fc34ea58d3af" providerId="ADAL" clId="{3D616F03-F71A-4881-BE12-DD7509C979BA}" dt="2026-05-09T14:29:16.301" v="68" actId="20577"/>
      <pc:docMkLst>
        <pc:docMk/>
      </pc:docMkLst>
      <pc:sldChg chg="modNotesTx">
        <pc:chgData name="Errietta Bissa" userId="81ffec9e-7d76-4710-b828-fc34ea58d3af" providerId="ADAL" clId="{3D616F03-F71A-4881-BE12-DD7509C979BA}" dt="2026-05-09T14:26:43.061" v="0" actId="20577"/>
        <pc:sldMkLst>
          <pc:docMk/>
          <pc:sldMk cId="369436545" sldId="279"/>
        </pc:sldMkLst>
      </pc:sldChg>
      <pc:sldChg chg="delSp mod delAnim modNotesTx">
        <pc:chgData name="Errietta Bissa" userId="81ffec9e-7d76-4710-b828-fc34ea58d3af" providerId="ADAL" clId="{3D616F03-F71A-4881-BE12-DD7509C979BA}" dt="2026-05-09T14:26:47.267" v="2" actId="20577"/>
        <pc:sldMkLst>
          <pc:docMk/>
          <pc:sldMk cId="845044675" sldId="280"/>
        </pc:sldMkLst>
        <pc:picChg chg="del">
          <ac:chgData name="Errietta Bissa" userId="81ffec9e-7d76-4710-b828-fc34ea58d3af" providerId="ADAL" clId="{3D616F03-F71A-4881-BE12-DD7509C979BA}" dt="2026-05-09T14:26:45.713" v="1" actId="478"/>
          <ac:picMkLst>
            <pc:docMk/>
            <pc:sldMk cId="845044675" sldId="280"/>
            <ac:picMk id="2" creationId="{2216E0EC-F657-543A-2044-402B35ECB03B}"/>
          </ac:picMkLst>
        </pc:picChg>
      </pc:sldChg>
      <pc:sldChg chg="modNotesTx">
        <pc:chgData name="Errietta Bissa" userId="81ffec9e-7d76-4710-b828-fc34ea58d3af" providerId="ADAL" clId="{3D616F03-F71A-4881-BE12-DD7509C979BA}" dt="2026-05-09T14:26:49.592" v="3" actId="20577"/>
        <pc:sldMkLst>
          <pc:docMk/>
          <pc:sldMk cId="2342807460" sldId="282"/>
        </pc:sldMkLst>
      </pc:sldChg>
      <pc:sldChg chg="modNotesTx">
        <pc:chgData name="Errietta Bissa" userId="81ffec9e-7d76-4710-b828-fc34ea58d3af" providerId="ADAL" clId="{3D616F03-F71A-4881-BE12-DD7509C979BA}" dt="2026-05-09T14:29:05.287" v="66" actId="20577"/>
        <pc:sldMkLst>
          <pc:docMk/>
          <pc:sldMk cId="78775170" sldId="326"/>
        </pc:sldMkLst>
      </pc:sldChg>
      <pc:sldChg chg="modNotesTx">
        <pc:chgData name="Errietta Bissa" userId="81ffec9e-7d76-4710-b828-fc34ea58d3af" providerId="ADAL" clId="{3D616F03-F71A-4881-BE12-DD7509C979BA}" dt="2026-05-09T14:29:08.011" v="67" actId="20577"/>
        <pc:sldMkLst>
          <pc:docMk/>
          <pc:sldMk cId="1931152723" sldId="327"/>
        </pc:sldMkLst>
      </pc:sldChg>
      <pc:sldChg chg="modNotesTx">
        <pc:chgData name="Errietta Bissa" userId="81ffec9e-7d76-4710-b828-fc34ea58d3af" providerId="ADAL" clId="{3D616F03-F71A-4881-BE12-DD7509C979BA}" dt="2026-05-09T14:29:16.301" v="68" actId="20577"/>
        <pc:sldMkLst>
          <pc:docMk/>
          <pc:sldMk cId="3054183640" sldId="331"/>
        </pc:sldMkLst>
      </pc:sldChg>
      <pc:sldChg chg="modNotesTx">
        <pc:chgData name="Errietta Bissa" userId="81ffec9e-7d76-4710-b828-fc34ea58d3af" providerId="ADAL" clId="{3D616F03-F71A-4881-BE12-DD7509C979BA}" dt="2026-05-09T14:26:53.440" v="4" actId="20577"/>
        <pc:sldMkLst>
          <pc:docMk/>
          <pc:sldMk cId="3035571253" sldId="419"/>
        </pc:sldMkLst>
      </pc:sldChg>
      <pc:sldChg chg="modNotesTx">
        <pc:chgData name="Errietta Bissa" userId="81ffec9e-7d76-4710-b828-fc34ea58d3af" providerId="ADAL" clId="{3D616F03-F71A-4881-BE12-DD7509C979BA}" dt="2026-05-09T14:26:57.070" v="5" actId="20577"/>
        <pc:sldMkLst>
          <pc:docMk/>
          <pc:sldMk cId="3628879920" sldId="420"/>
        </pc:sldMkLst>
      </pc:sldChg>
      <pc:sldChg chg="modNotesTx">
        <pc:chgData name="Errietta Bissa" userId="81ffec9e-7d76-4710-b828-fc34ea58d3af" providerId="ADAL" clId="{3D616F03-F71A-4881-BE12-DD7509C979BA}" dt="2026-05-09T14:26:59.349" v="6" actId="20577"/>
        <pc:sldMkLst>
          <pc:docMk/>
          <pc:sldMk cId="3580860778" sldId="421"/>
        </pc:sldMkLst>
      </pc:sldChg>
      <pc:sldChg chg="delSp mod delAnim modNotesTx">
        <pc:chgData name="Errietta Bissa" userId="81ffec9e-7d76-4710-b828-fc34ea58d3af" providerId="ADAL" clId="{3D616F03-F71A-4881-BE12-DD7509C979BA}" dt="2026-05-09T14:27:03.607" v="8" actId="20577"/>
        <pc:sldMkLst>
          <pc:docMk/>
          <pc:sldMk cId="2411613988" sldId="422"/>
        </pc:sldMkLst>
        <pc:picChg chg="del">
          <ac:chgData name="Errietta Bissa" userId="81ffec9e-7d76-4710-b828-fc34ea58d3af" providerId="ADAL" clId="{3D616F03-F71A-4881-BE12-DD7509C979BA}" dt="2026-05-09T14:27:02.077" v="7" actId="478"/>
          <ac:picMkLst>
            <pc:docMk/>
            <pc:sldMk cId="2411613988" sldId="422"/>
            <ac:picMk id="4" creationId="{62E19CF5-8F1A-9412-307D-5E631C80BEFB}"/>
          </ac:picMkLst>
        </pc:picChg>
      </pc:sldChg>
      <pc:sldChg chg="modNotesTx">
        <pc:chgData name="Errietta Bissa" userId="81ffec9e-7d76-4710-b828-fc34ea58d3af" providerId="ADAL" clId="{3D616F03-F71A-4881-BE12-DD7509C979BA}" dt="2026-05-09T14:27:07.659" v="9" actId="20577"/>
        <pc:sldMkLst>
          <pc:docMk/>
          <pc:sldMk cId="1560657321" sldId="425"/>
        </pc:sldMkLst>
      </pc:sldChg>
      <pc:sldChg chg="addSp delSp modSp mod delAnim modNotesTx">
        <pc:chgData name="Errietta Bissa" userId="81ffec9e-7d76-4710-b828-fc34ea58d3af" providerId="ADAL" clId="{3D616F03-F71A-4881-BE12-DD7509C979BA}" dt="2026-05-09T14:27:35.584" v="39" actId="478"/>
        <pc:sldMkLst>
          <pc:docMk/>
          <pc:sldMk cId="1506662087" sldId="426"/>
        </pc:sldMkLst>
        <pc:spChg chg="add mod">
          <ac:chgData name="Errietta Bissa" userId="81ffec9e-7d76-4710-b828-fc34ea58d3af" providerId="ADAL" clId="{3D616F03-F71A-4881-BE12-DD7509C979BA}" dt="2026-05-09T14:27:35.584" v="39" actId="478"/>
          <ac:spMkLst>
            <pc:docMk/>
            <pc:sldMk cId="1506662087" sldId="426"/>
            <ac:spMk id="5" creationId="{5DCEE63B-D724-5AAF-2E32-0E37FD998329}"/>
          </ac:spMkLst>
        </pc:spChg>
        <pc:picChg chg="del">
          <ac:chgData name="Errietta Bissa" userId="81ffec9e-7d76-4710-b828-fc34ea58d3af" providerId="ADAL" clId="{3D616F03-F71A-4881-BE12-DD7509C979BA}" dt="2026-05-09T14:27:35.584" v="39" actId="478"/>
          <ac:picMkLst>
            <pc:docMk/>
            <pc:sldMk cId="1506662087" sldId="426"/>
            <ac:picMk id="4" creationId="{0452D876-5D06-F054-18FD-170FD74DD6F3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9T14:27:21.785" v="35" actId="20577"/>
        <pc:sldMkLst>
          <pc:docMk/>
          <pc:sldMk cId="3944041946" sldId="427"/>
        </pc:sldMkLst>
        <pc:picChg chg="del">
          <ac:chgData name="Errietta Bissa" userId="81ffec9e-7d76-4710-b828-fc34ea58d3af" providerId="ADAL" clId="{3D616F03-F71A-4881-BE12-DD7509C979BA}" dt="2026-05-09T14:27:20.469" v="34" actId="478"/>
          <ac:picMkLst>
            <pc:docMk/>
            <pc:sldMk cId="3944041946" sldId="427"/>
            <ac:picMk id="4" creationId="{83D6BBC6-B681-6389-B020-E028D20694A8}"/>
          </ac:picMkLst>
        </pc:picChg>
      </pc:sldChg>
      <pc:sldChg chg="addSp delSp modSp mod delAnim modNotesTx">
        <pc:chgData name="Errietta Bissa" userId="81ffec9e-7d76-4710-b828-fc34ea58d3af" providerId="ADAL" clId="{3D616F03-F71A-4881-BE12-DD7509C979BA}" dt="2026-05-09T14:27:38.361" v="40" actId="478"/>
        <pc:sldMkLst>
          <pc:docMk/>
          <pc:sldMk cId="2753454779" sldId="428"/>
        </pc:sldMkLst>
        <pc:spChg chg="add mod">
          <ac:chgData name="Errietta Bissa" userId="81ffec9e-7d76-4710-b828-fc34ea58d3af" providerId="ADAL" clId="{3D616F03-F71A-4881-BE12-DD7509C979BA}" dt="2026-05-09T14:27:38.361" v="40" actId="478"/>
          <ac:spMkLst>
            <pc:docMk/>
            <pc:sldMk cId="2753454779" sldId="428"/>
            <ac:spMk id="5" creationId="{0AD3A3C2-E978-D1D8-F1DB-F24B2E0C501B}"/>
          </ac:spMkLst>
        </pc:spChg>
        <pc:picChg chg="del">
          <ac:chgData name="Errietta Bissa" userId="81ffec9e-7d76-4710-b828-fc34ea58d3af" providerId="ADAL" clId="{3D616F03-F71A-4881-BE12-DD7509C979BA}" dt="2026-05-09T14:27:38.361" v="40" actId="478"/>
          <ac:picMkLst>
            <pc:docMk/>
            <pc:sldMk cId="2753454779" sldId="428"/>
            <ac:picMk id="4" creationId="{0452D876-5D06-F054-18FD-170FD74DD6F3}"/>
          </ac:picMkLst>
        </pc:picChg>
      </pc:sldChg>
      <pc:sldChg chg="modNotesTx">
        <pc:chgData name="Errietta Bissa" userId="81ffec9e-7d76-4710-b828-fc34ea58d3af" providerId="ADAL" clId="{3D616F03-F71A-4881-BE12-DD7509C979BA}" dt="2026-05-09T14:27:24.449" v="36" actId="20577"/>
        <pc:sldMkLst>
          <pc:docMk/>
          <pc:sldMk cId="2517133741" sldId="429"/>
        </pc:sldMkLst>
      </pc:sldChg>
      <pc:sldChg chg="modNotesTx">
        <pc:chgData name="Errietta Bissa" userId="81ffec9e-7d76-4710-b828-fc34ea58d3af" providerId="ADAL" clId="{3D616F03-F71A-4881-BE12-DD7509C979BA}" dt="2026-05-09T14:27:41.228" v="41" actId="20577"/>
        <pc:sldMkLst>
          <pc:docMk/>
          <pc:sldMk cId="2274123680" sldId="431"/>
        </pc:sldMkLst>
      </pc:sldChg>
      <pc:sldChg chg="modNotesTx">
        <pc:chgData name="Errietta Bissa" userId="81ffec9e-7d76-4710-b828-fc34ea58d3af" providerId="ADAL" clId="{3D616F03-F71A-4881-BE12-DD7509C979BA}" dt="2026-05-09T14:27:44.877" v="42" actId="20577"/>
        <pc:sldMkLst>
          <pc:docMk/>
          <pc:sldMk cId="1901906848" sldId="432"/>
        </pc:sldMkLst>
      </pc:sldChg>
      <pc:sldChg chg="modNotesTx">
        <pc:chgData name="Errietta Bissa" userId="81ffec9e-7d76-4710-b828-fc34ea58d3af" providerId="ADAL" clId="{3D616F03-F71A-4881-BE12-DD7509C979BA}" dt="2026-05-09T14:27:50.652" v="43" actId="20577"/>
        <pc:sldMkLst>
          <pc:docMk/>
          <pc:sldMk cId="3707859925" sldId="434"/>
        </pc:sldMkLst>
      </pc:sldChg>
      <pc:sldChg chg="delSp mod delAnim modNotesTx">
        <pc:chgData name="Errietta Bissa" userId="81ffec9e-7d76-4710-b828-fc34ea58d3af" providerId="ADAL" clId="{3D616F03-F71A-4881-BE12-DD7509C979BA}" dt="2026-05-09T14:27:55.611" v="45" actId="478"/>
        <pc:sldMkLst>
          <pc:docMk/>
          <pc:sldMk cId="3483028038" sldId="435"/>
        </pc:sldMkLst>
        <pc:picChg chg="del">
          <ac:chgData name="Errietta Bissa" userId="81ffec9e-7d76-4710-b828-fc34ea58d3af" providerId="ADAL" clId="{3D616F03-F71A-4881-BE12-DD7509C979BA}" dt="2026-05-09T14:27:55.611" v="45" actId="478"/>
          <ac:picMkLst>
            <pc:docMk/>
            <pc:sldMk cId="3483028038" sldId="435"/>
            <ac:picMk id="4" creationId="{599F330E-963A-E5EA-40F4-2CC67EF7BBDC}"/>
          </ac:picMkLst>
        </pc:picChg>
      </pc:sldChg>
      <pc:sldChg chg="modSp modAnim modNotesTx">
        <pc:chgData name="Errietta Bissa" userId="81ffec9e-7d76-4710-b828-fc34ea58d3af" providerId="ADAL" clId="{3D616F03-F71A-4881-BE12-DD7509C979BA}" dt="2026-05-09T14:28:00.202" v="47" actId="20577"/>
        <pc:sldMkLst>
          <pc:docMk/>
          <pc:sldMk cId="3400986628" sldId="436"/>
        </pc:sldMkLst>
        <pc:spChg chg="mod">
          <ac:chgData name="Errietta Bissa" userId="81ffec9e-7d76-4710-b828-fc34ea58d3af" providerId="ADAL" clId="{3D616F03-F71A-4881-BE12-DD7509C979BA}" dt="2026-05-09T14:27:58.383" v="46" actId="20577"/>
          <ac:spMkLst>
            <pc:docMk/>
            <pc:sldMk cId="3400986628" sldId="436"/>
            <ac:spMk id="6" creationId="{94453169-AD65-3A91-DB22-13B127241103}"/>
          </ac:spMkLst>
        </pc:spChg>
      </pc:sldChg>
      <pc:sldChg chg="modNotesTx">
        <pc:chgData name="Errietta Bissa" userId="81ffec9e-7d76-4710-b828-fc34ea58d3af" providerId="ADAL" clId="{3D616F03-F71A-4881-BE12-DD7509C979BA}" dt="2026-05-09T14:28:04.878" v="48" actId="20577"/>
        <pc:sldMkLst>
          <pc:docMk/>
          <pc:sldMk cId="1149394605" sldId="438"/>
        </pc:sldMkLst>
      </pc:sldChg>
      <pc:sldChg chg="delSp mod delAnim modNotesTx">
        <pc:chgData name="Errietta Bissa" userId="81ffec9e-7d76-4710-b828-fc34ea58d3af" providerId="ADAL" clId="{3D616F03-F71A-4881-BE12-DD7509C979BA}" dt="2026-05-09T14:28:09.770" v="50" actId="478"/>
        <pc:sldMkLst>
          <pc:docMk/>
          <pc:sldMk cId="2566261356" sldId="439"/>
        </pc:sldMkLst>
        <pc:picChg chg="del">
          <ac:chgData name="Errietta Bissa" userId="81ffec9e-7d76-4710-b828-fc34ea58d3af" providerId="ADAL" clId="{3D616F03-F71A-4881-BE12-DD7509C979BA}" dt="2026-05-09T14:28:09.770" v="50" actId="478"/>
          <ac:picMkLst>
            <pc:docMk/>
            <pc:sldMk cId="2566261356" sldId="439"/>
            <ac:picMk id="5" creationId="{836A315A-7657-7C6E-6476-229AF72E275B}"/>
          </ac:picMkLst>
        </pc:picChg>
      </pc:sldChg>
      <pc:sldChg chg="modNotesTx">
        <pc:chgData name="Errietta Bissa" userId="81ffec9e-7d76-4710-b828-fc34ea58d3af" providerId="ADAL" clId="{3D616F03-F71A-4881-BE12-DD7509C979BA}" dt="2026-05-09T14:28:13.396" v="51" actId="20577"/>
        <pc:sldMkLst>
          <pc:docMk/>
          <pc:sldMk cId="3744639578" sldId="440"/>
        </pc:sldMkLst>
      </pc:sldChg>
      <pc:sldChg chg="modNotesTx">
        <pc:chgData name="Errietta Bissa" userId="81ffec9e-7d76-4710-b828-fc34ea58d3af" providerId="ADAL" clId="{3D616F03-F71A-4881-BE12-DD7509C979BA}" dt="2026-05-09T14:28:16.867" v="53" actId="20577"/>
        <pc:sldMkLst>
          <pc:docMk/>
          <pc:sldMk cId="427459160" sldId="441"/>
        </pc:sldMkLst>
      </pc:sldChg>
      <pc:sldChg chg="modNotesTx">
        <pc:chgData name="Errietta Bissa" userId="81ffec9e-7d76-4710-b828-fc34ea58d3af" providerId="ADAL" clId="{3D616F03-F71A-4881-BE12-DD7509C979BA}" dt="2026-05-09T14:28:21.956" v="54" actId="20577"/>
        <pc:sldMkLst>
          <pc:docMk/>
          <pc:sldMk cId="3142235233" sldId="443"/>
        </pc:sldMkLst>
      </pc:sldChg>
      <pc:sldChg chg="modNotesTx">
        <pc:chgData name="Errietta Bissa" userId="81ffec9e-7d76-4710-b828-fc34ea58d3af" providerId="ADAL" clId="{3D616F03-F71A-4881-BE12-DD7509C979BA}" dt="2026-05-09T14:28:25.670" v="55" actId="20577"/>
        <pc:sldMkLst>
          <pc:docMk/>
          <pc:sldMk cId="4004891515" sldId="444"/>
        </pc:sldMkLst>
      </pc:sldChg>
      <pc:sldChg chg="modNotesTx">
        <pc:chgData name="Errietta Bissa" userId="81ffec9e-7d76-4710-b828-fc34ea58d3af" providerId="ADAL" clId="{3D616F03-F71A-4881-BE12-DD7509C979BA}" dt="2026-05-09T14:28:32.897" v="56" actId="20577"/>
        <pc:sldMkLst>
          <pc:docMk/>
          <pc:sldMk cId="4241246761" sldId="445"/>
        </pc:sldMkLst>
      </pc:sldChg>
      <pc:sldChg chg="modNotesTx">
        <pc:chgData name="Errietta Bissa" userId="81ffec9e-7d76-4710-b828-fc34ea58d3af" providerId="ADAL" clId="{3D616F03-F71A-4881-BE12-DD7509C979BA}" dt="2026-05-09T14:28:39.483" v="57" actId="20577"/>
        <pc:sldMkLst>
          <pc:docMk/>
          <pc:sldMk cId="3129512803" sldId="448"/>
        </pc:sldMkLst>
      </pc:sldChg>
      <pc:sldChg chg="delSp mod delAnim modNotesTx">
        <pc:chgData name="Errietta Bissa" userId="81ffec9e-7d76-4710-b828-fc34ea58d3af" providerId="ADAL" clId="{3D616F03-F71A-4881-BE12-DD7509C979BA}" dt="2026-05-09T14:28:43.248" v="59" actId="478"/>
        <pc:sldMkLst>
          <pc:docMk/>
          <pc:sldMk cId="2706265887" sldId="449"/>
        </pc:sldMkLst>
        <pc:picChg chg="del">
          <ac:chgData name="Errietta Bissa" userId="81ffec9e-7d76-4710-b828-fc34ea58d3af" providerId="ADAL" clId="{3D616F03-F71A-4881-BE12-DD7509C979BA}" dt="2026-05-09T14:28:43.248" v="59" actId="478"/>
          <ac:picMkLst>
            <pc:docMk/>
            <pc:sldMk cId="2706265887" sldId="449"/>
            <ac:picMk id="5" creationId="{BCFE18FC-0032-8E99-44D8-D962B5D15758}"/>
          </ac:picMkLst>
        </pc:picChg>
      </pc:sldChg>
      <pc:sldChg chg="modNotesTx">
        <pc:chgData name="Errietta Bissa" userId="81ffec9e-7d76-4710-b828-fc34ea58d3af" providerId="ADAL" clId="{3D616F03-F71A-4881-BE12-DD7509C979BA}" dt="2026-05-09T14:28:47.037" v="60" actId="20577"/>
        <pc:sldMkLst>
          <pc:docMk/>
          <pc:sldMk cId="2928301854" sldId="450"/>
        </pc:sldMkLst>
      </pc:sldChg>
      <pc:sldChg chg="delSp mod delAnim modNotesTx">
        <pc:chgData name="Errietta Bissa" userId="81ffec9e-7d76-4710-b828-fc34ea58d3af" providerId="ADAL" clId="{3D616F03-F71A-4881-BE12-DD7509C979BA}" dt="2026-05-09T14:28:52.783" v="62" actId="478"/>
        <pc:sldMkLst>
          <pc:docMk/>
          <pc:sldMk cId="492675564" sldId="451"/>
        </pc:sldMkLst>
        <pc:picChg chg="del">
          <ac:chgData name="Errietta Bissa" userId="81ffec9e-7d76-4710-b828-fc34ea58d3af" providerId="ADAL" clId="{3D616F03-F71A-4881-BE12-DD7509C979BA}" dt="2026-05-09T14:28:52.783" v="62" actId="478"/>
          <ac:picMkLst>
            <pc:docMk/>
            <pc:sldMk cId="492675564" sldId="451"/>
            <ac:picMk id="5" creationId="{7BAF1053-841E-84E8-15E3-996DB08F0CB2}"/>
          </ac:picMkLst>
        </pc:picChg>
      </pc:sldChg>
      <pc:sldChg chg="modNotesTx">
        <pc:chgData name="Errietta Bissa" userId="81ffec9e-7d76-4710-b828-fc34ea58d3af" providerId="ADAL" clId="{3D616F03-F71A-4881-BE12-DD7509C979BA}" dt="2026-05-09T14:28:57.058" v="63" actId="20577"/>
        <pc:sldMkLst>
          <pc:docMk/>
          <pc:sldMk cId="3729819172" sldId="452"/>
        </pc:sldMkLst>
      </pc:sldChg>
      <pc:sldChg chg="modNotesTx">
        <pc:chgData name="Errietta Bissa" userId="81ffec9e-7d76-4710-b828-fc34ea58d3af" providerId="ADAL" clId="{3D616F03-F71A-4881-BE12-DD7509C979BA}" dt="2026-05-09T14:29:00.430" v="64" actId="20577"/>
        <pc:sldMkLst>
          <pc:docMk/>
          <pc:sldMk cId="3987222569" sldId="45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91ED291-8B10-4DBC-B6D2-C872D063E064}">
      <dgm:prSet custT="1"/>
      <dgm:spPr/>
      <dgm:t>
        <a:bodyPr/>
        <a:lstStyle/>
        <a:p>
          <a:r>
            <a:rPr lang="en-GB" sz="2000"/>
            <a:t>Understanding what makes spoken communication effective in business and academic contexts</a:t>
          </a:r>
        </a:p>
      </dgm:t>
    </dgm:pt>
    <dgm:pt modelId="{645E1708-2394-4791-9522-CE7991A97D4C}" type="parTrans" cxnId="{B919CA0C-60A9-4C39-B511-5E07B7BCBAB2}">
      <dgm:prSet/>
      <dgm:spPr/>
      <dgm:t>
        <a:bodyPr/>
        <a:lstStyle/>
        <a:p>
          <a:endParaRPr lang="en-GB"/>
        </a:p>
      </dgm:t>
    </dgm:pt>
    <dgm:pt modelId="{7C85025D-B875-41E1-86D2-79E9A3B4D89C}" type="sibTrans" cxnId="{B919CA0C-60A9-4C39-B511-5E07B7BCBAB2}">
      <dgm:prSet/>
      <dgm:spPr/>
      <dgm:t>
        <a:bodyPr/>
        <a:lstStyle/>
        <a:p>
          <a:endParaRPr lang="en-GB"/>
        </a:p>
      </dgm:t>
    </dgm:pt>
    <dgm:pt modelId="{BC8BD0DD-F914-4887-9481-0EEB5B0982C4}">
      <dgm:prSet custT="1"/>
      <dgm:spPr/>
      <dgm:t>
        <a:bodyPr/>
        <a:lstStyle/>
        <a:p>
          <a:r>
            <a:rPr lang="en-GB" sz="2000"/>
            <a:t>Noticing how voice, body language, and language choice affect an audience</a:t>
          </a:r>
        </a:p>
      </dgm:t>
    </dgm:pt>
    <dgm:pt modelId="{5BDDA65A-1758-47BD-A65B-AC7A57AF04A9}" type="parTrans" cxnId="{21116B98-B549-4918-8BCF-EBFA50606E51}">
      <dgm:prSet/>
      <dgm:spPr/>
      <dgm:t>
        <a:bodyPr/>
        <a:lstStyle/>
        <a:p>
          <a:endParaRPr lang="en-GB"/>
        </a:p>
      </dgm:t>
    </dgm:pt>
    <dgm:pt modelId="{029834AD-3C5F-48C7-9BA3-29F925313E8B}" type="sibTrans" cxnId="{21116B98-B549-4918-8BCF-EBFA50606E51}">
      <dgm:prSet/>
      <dgm:spPr/>
      <dgm:t>
        <a:bodyPr/>
        <a:lstStyle/>
        <a:p>
          <a:endParaRPr lang="en-GB"/>
        </a:p>
      </dgm:t>
    </dgm:pt>
    <dgm:pt modelId="{D5863C18-3948-4964-88A2-E4A71263F50A}">
      <dgm:prSet custT="1"/>
      <dgm:spPr/>
      <dgm:t>
        <a:bodyPr/>
        <a:lstStyle/>
        <a:p>
          <a:r>
            <a:rPr lang="en-GB" sz="2000"/>
            <a:t>Practising clear, confident speaking in short professional situations</a:t>
          </a:r>
        </a:p>
      </dgm:t>
    </dgm:pt>
    <dgm:pt modelId="{30A9A93B-4AD1-4527-8AA8-AF299E4D4AB2}" type="parTrans" cxnId="{AB490029-4D6F-4466-9FC9-D1774827BB37}">
      <dgm:prSet/>
      <dgm:spPr/>
      <dgm:t>
        <a:bodyPr/>
        <a:lstStyle/>
        <a:p>
          <a:endParaRPr lang="en-GB"/>
        </a:p>
      </dgm:t>
    </dgm:pt>
    <dgm:pt modelId="{B5BA87F2-A722-40FD-8582-258C76BA45BB}" type="sibTrans" cxnId="{AB490029-4D6F-4466-9FC9-D1774827BB37}">
      <dgm:prSet/>
      <dgm:spPr/>
      <dgm:t>
        <a:bodyPr/>
        <a:lstStyle/>
        <a:p>
          <a:endParaRPr lang="en-GB"/>
        </a:p>
      </dgm:t>
    </dgm:pt>
    <dgm:pt modelId="{26C8A851-58CD-4DDA-8571-9A760C531460}">
      <dgm:prSet custT="1"/>
      <dgm:spPr/>
      <dgm:t>
        <a:bodyPr/>
        <a:lstStyle/>
        <a:p>
          <a:r>
            <a:rPr lang="en-GB" sz="2000"/>
            <a:t>Focusing on the speaker, not slides or presentation tools</a:t>
          </a:r>
        </a:p>
      </dgm:t>
    </dgm:pt>
    <dgm:pt modelId="{45A3F1C0-E683-45DC-9C6D-8325D2C25913}" type="parTrans" cxnId="{53F58EEA-9B5D-4194-968E-F222D2750643}">
      <dgm:prSet/>
      <dgm:spPr/>
      <dgm:t>
        <a:bodyPr/>
        <a:lstStyle/>
        <a:p>
          <a:endParaRPr lang="en-GB"/>
        </a:p>
      </dgm:t>
    </dgm:pt>
    <dgm:pt modelId="{C20393CF-CAD5-4B24-9F64-11506CEE63A3}" type="sibTrans" cxnId="{53F58EEA-9B5D-4194-968E-F222D2750643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4165BAFE-B67F-419A-9B5C-2BB1736EE868}" type="pres">
      <dgm:prSet presAssocID="{E91ED291-8B10-4DBC-B6D2-C872D063E064}" presName="parentLin" presStyleCnt="0"/>
      <dgm:spPr/>
    </dgm:pt>
    <dgm:pt modelId="{FEFCF297-771B-4D1D-9C0C-9D52AF458505}" type="pres">
      <dgm:prSet presAssocID="{E91ED291-8B10-4DBC-B6D2-C872D063E064}" presName="parentLeftMargin" presStyleLbl="node1" presStyleIdx="0" presStyleCnt="4"/>
      <dgm:spPr/>
    </dgm:pt>
    <dgm:pt modelId="{6CE1848B-8FB6-4319-A300-AE189CB52D3C}" type="pres">
      <dgm:prSet presAssocID="{E91ED291-8B10-4DBC-B6D2-C872D063E06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462F7BD-AD69-411A-BF59-927998D5CEE0}" type="pres">
      <dgm:prSet presAssocID="{E91ED291-8B10-4DBC-B6D2-C872D063E064}" presName="negativeSpace" presStyleCnt="0"/>
      <dgm:spPr/>
    </dgm:pt>
    <dgm:pt modelId="{97F68D97-BD59-4906-A0BA-A3F35550DF3C}" type="pres">
      <dgm:prSet presAssocID="{E91ED291-8B10-4DBC-B6D2-C872D063E064}" presName="childText" presStyleLbl="conFgAcc1" presStyleIdx="0" presStyleCnt="4">
        <dgm:presLayoutVars>
          <dgm:bulletEnabled val="1"/>
        </dgm:presLayoutVars>
      </dgm:prSet>
      <dgm:spPr/>
    </dgm:pt>
    <dgm:pt modelId="{84B248F7-8661-4595-9F99-AD981D3AC956}" type="pres">
      <dgm:prSet presAssocID="{7C85025D-B875-41E1-86D2-79E9A3B4D89C}" presName="spaceBetweenRectangles" presStyleCnt="0"/>
      <dgm:spPr/>
    </dgm:pt>
    <dgm:pt modelId="{D5839E07-59F1-43C1-A9BF-0320D9C01D9F}" type="pres">
      <dgm:prSet presAssocID="{BC8BD0DD-F914-4887-9481-0EEB5B0982C4}" presName="parentLin" presStyleCnt="0"/>
      <dgm:spPr/>
    </dgm:pt>
    <dgm:pt modelId="{4A4A7FC2-0D4C-4328-BED2-38293417EF3E}" type="pres">
      <dgm:prSet presAssocID="{BC8BD0DD-F914-4887-9481-0EEB5B0982C4}" presName="parentLeftMargin" presStyleLbl="node1" presStyleIdx="0" presStyleCnt="4"/>
      <dgm:spPr/>
    </dgm:pt>
    <dgm:pt modelId="{E0E36C84-ACA3-4AAA-9773-022B758B0D15}" type="pres">
      <dgm:prSet presAssocID="{BC8BD0DD-F914-4887-9481-0EEB5B0982C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8F22169-2ABE-4D1F-B561-A96A0CBD666A}" type="pres">
      <dgm:prSet presAssocID="{BC8BD0DD-F914-4887-9481-0EEB5B0982C4}" presName="negativeSpace" presStyleCnt="0"/>
      <dgm:spPr/>
    </dgm:pt>
    <dgm:pt modelId="{AADFAE84-6679-4757-95FA-F619F6E92AF2}" type="pres">
      <dgm:prSet presAssocID="{BC8BD0DD-F914-4887-9481-0EEB5B0982C4}" presName="childText" presStyleLbl="conFgAcc1" presStyleIdx="1" presStyleCnt="4">
        <dgm:presLayoutVars>
          <dgm:bulletEnabled val="1"/>
        </dgm:presLayoutVars>
      </dgm:prSet>
      <dgm:spPr/>
    </dgm:pt>
    <dgm:pt modelId="{63505DE3-D124-48FE-810E-28EFD971BB67}" type="pres">
      <dgm:prSet presAssocID="{029834AD-3C5F-48C7-9BA3-29F925313E8B}" presName="spaceBetweenRectangles" presStyleCnt="0"/>
      <dgm:spPr/>
    </dgm:pt>
    <dgm:pt modelId="{EE812B92-A4DB-4A18-B7DA-06F32626F268}" type="pres">
      <dgm:prSet presAssocID="{D5863C18-3948-4964-88A2-E4A71263F50A}" presName="parentLin" presStyleCnt="0"/>
      <dgm:spPr/>
    </dgm:pt>
    <dgm:pt modelId="{9CABF73C-60FE-4486-8975-927F8950777C}" type="pres">
      <dgm:prSet presAssocID="{D5863C18-3948-4964-88A2-E4A71263F50A}" presName="parentLeftMargin" presStyleLbl="node1" presStyleIdx="1" presStyleCnt="4"/>
      <dgm:spPr/>
    </dgm:pt>
    <dgm:pt modelId="{D64FF791-C540-4F98-94BE-DF9C206B9FB5}" type="pres">
      <dgm:prSet presAssocID="{D5863C18-3948-4964-88A2-E4A71263F50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808FAB7-E2F2-41DE-B4D4-F5682F6AF6F6}" type="pres">
      <dgm:prSet presAssocID="{D5863C18-3948-4964-88A2-E4A71263F50A}" presName="negativeSpace" presStyleCnt="0"/>
      <dgm:spPr/>
    </dgm:pt>
    <dgm:pt modelId="{37CA4FEB-98AD-4DA7-9486-A4C08213FAF3}" type="pres">
      <dgm:prSet presAssocID="{D5863C18-3948-4964-88A2-E4A71263F50A}" presName="childText" presStyleLbl="conFgAcc1" presStyleIdx="2" presStyleCnt="4">
        <dgm:presLayoutVars>
          <dgm:bulletEnabled val="1"/>
        </dgm:presLayoutVars>
      </dgm:prSet>
      <dgm:spPr/>
    </dgm:pt>
    <dgm:pt modelId="{F75C6DED-01A4-467D-ACF1-8A1882BAC506}" type="pres">
      <dgm:prSet presAssocID="{B5BA87F2-A722-40FD-8582-258C76BA45BB}" presName="spaceBetweenRectangles" presStyleCnt="0"/>
      <dgm:spPr/>
    </dgm:pt>
    <dgm:pt modelId="{1AA003BC-8E4D-427A-89E4-16E2B91CFCFF}" type="pres">
      <dgm:prSet presAssocID="{26C8A851-58CD-4DDA-8571-9A760C531460}" presName="parentLin" presStyleCnt="0"/>
      <dgm:spPr/>
    </dgm:pt>
    <dgm:pt modelId="{0E88FA4D-1613-4B3B-860B-C156876E8E19}" type="pres">
      <dgm:prSet presAssocID="{26C8A851-58CD-4DDA-8571-9A760C531460}" presName="parentLeftMargin" presStyleLbl="node1" presStyleIdx="2" presStyleCnt="4"/>
      <dgm:spPr/>
    </dgm:pt>
    <dgm:pt modelId="{F9E4C2BD-2261-40C6-B3BA-9A5A8E3E3FB3}" type="pres">
      <dgm:prSet presAssocID="{26C8A851-58CD-4DDA-8571-9A760C53146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B8563A81-A607-4076-B353-1586DEB980F0}" type="pres">
      <dgm:prSet presAssocID="{26C8A851-58CD-4DDA-8571-9A760C531460}" presName="negativeSpace" presStyleCnt="0"/>
      <dgm:spPr/>
    </dgm:pt>
    <dgm:pt modelId="{A4FEED2F-3A27-45E9-85C4-6C835476A6B4}" type="pres">
      <dgm:prSet presAssocID="{26C8A851-58CD-4DDA-8571-9A760C531460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B919CA0C-60A9-4C39-B511-5E07B7BCBAB2}" srcId="{D8F6DCAB-BE7F-496A-9546-DFA225D8321F}" destId="{E91ED291-8B10-4DBC-B6D2-C872D063E064}" srcOrd="0" destOrd="0" parTransId="{645E1708-2394-4791-9522-CE7991A97D4C}" sibTransId="{7C85025D-B875-41E1-86D2-79E9A3B4D89C}"/>
    <dgm:cxn modelId="{AB490029-4D6F-4466-9FC9-D1774827BB37}" srcId="{D8F6DCAB-BE7F-496A-9546-DFA225D8321F}" destId="{D5863C18-3948-4964-88A2-E4A71263F50A}" srcOrd="2" destOrd="0" parTransId="{30A9A93B-4AD1-4527-8AA8-AF299E4D4AB2}" sibTransId="{B5BA87F2-A722-40FD-8582-258C76BA45BB}"/>
    <dgm:cxn modelId="{B9061132-4F0D-454B-984B-4745F9820A4A}" type="presOf" srcId="{BC8BD0DD-F914-4887-9481-0EEB5B0982C4}" destId="{4A4A7FC2-0D4C-4328-BED2-38293417EF3E}" srcOrd="0" destOrd="0" presId="urn:microsoft.com/office/officeart/2005/8/layout/list1"/>
    <dgm:cxn modelId="{3C58FE32-3F61-463E-95B9-73C238A953F2}" type="presOf" srcId="{D5863C18-3948-4964-88A2-E4A71263F50A}" destId="{D64FF791-C540-4F98-94BE-DF9C206B9FB5}" srcOrd="1" destOrd="0" presId="urn:microsoft.com/office/officeart/2005/8/layout/list1"/>
    <dgm:cxn modelId="{C4828749-F9F8-48AE-BEC9-2B8490E0AC76}" type="presOf" srcId="{E91ED291-8B10-4DBC-B6D2-C872D063E064}" destId="{FEFCF297-771B-4D1D-9C0C-9D52AF458505}" srcOrd="0" destOrd="0" presId="urn:microsoft.com/office/officeart/2005/8/layout/list1"/>
    <dgm:cxn modelId="{0D4DCA7D-11AA-42EE-9C93-B78B40E772A7}" type="presOf" srcId="{26C8A851-58CD-4DDA-8571-9A760C531460}" destId="{F9E4C2BD-2261-40C6-B3BA-9A5A8E3E3FB3}" srcOrd="1" destOrd="0" presId="urn:microsoft.com/office/officeart/2005/8/layout/list1"/>
    <dgm:cxn modelId="{1283C189-CD6C-4CB9-9977-B982DBDE1548}" type="presOf" srcId="{E91ED291-8B10-4DBC-B6D2-C872D063E064}" destId="{6CE1848B-8FB6-4319-A300-AE189CB52D3C}" srcOrd="1" destOrd="0" presId="urn:microsoft.com/office/officeart/2005/8/layout/list1"/>
    <dgm:cxn modelId="{21116B98-B549-4918-8BCF-EBFA50606E51}" srcId="{D8F6DCAB-BE7F-496A-9546-DFA225D8321F}" destId="{BC8BD0DD-F914-4887-9481-0EEB5B0982C4}" srcOrd="1" destOrd="0" parTransId="{5BDDA65A-1758-47BD-A65B-AC7A57AF04A9}" sibTransId="{029834AD-3C5F-48C7-9BA3-29F925313E8B}"/>
    <dgm:cxn modelId="{8652BC9A-CD83-43B3-8136-258934871125}" type="presOf" srcId="{D5863C18-3948-4964-88A2-E4A71263F50A}" destId="{9CABF73C-60FE-4486-8975-927F8950777C}" srcOrd="0" destOrd="0" presId="urn:microsoft.com/office/officeart/2005/8/layout/list1"/>
    <dgm:cxn modelId="{553D7BCD-27F1-4B16-BA7F-05F4BDB643A0}" type="presOf" srcId="{BC8BD0DD-F914-4887-9481-0EEB5B0982C4}" destId="{E0E36C84-ACA3-4AAA-9773-022B758B0D15}" srcOrd="1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53F58EEA-9B5D-4194-968E-F222D2750643}" srcId="{D8F6DCAB-BE7F-496A-9546-DFA225D8321F}" destId="{26C8A851-58CD-4DDA-8571-9A760C531460}" srcOrd="3" destOrd="0" parTransId="{45A3F1C0-E683-45DC-9C6D-8325D2C25913}" sibTransId="{C20393CF-CAD5-4B24-9F64-11506CEE63A3}"/>
    <dgm:cxn modelId="{5D04E2EE-4218-4EAE-A70B-96ADA1EFB6A5}" type="presOf" srcId="{26C8A851-58CD-4DDA-8571-9A760C531460}" destId="{0E88FA4D-1613-4B3B-860B-C156876E8E19}" srcOrd="0" destOrd="0" presId="urn:microsoft.com/office/officeart/2005/8/layout/list1"/>
    <dgm:cxn modelId="{104FCCD7-E2E2-4C05-AD6F-6C113AF67064}" type="presParOf" srcId="{9CF64F5B-328C-49B9-AF3A-EB96BC66833D}" destId="{4165BAFE-B67F-419A-9B5C-2BB1736EE868}" srcOrd="0" destOrd="0" presId="urn:microsoft.com/office/officeart/2005/8/layout/list1"/>
    <dgm:cxn modelId="{7C4E577F-8092-4255-A7EC-FFA3FC076A82}" type="presParOf" srcId="{4165BAFE-B67F-419A-9B5C-2BB1736EE868}" destId="{FEFCF297-771B-4D1D-9C0C-9D52AF458505}" srcOrd="0" destOrd="0" presId="urn:microsoft.com/office/officeart/2005/8/layout/list1"/>
    <dgm:cxn modelId="{5B809CBE-A98F-4F8C-9C01-DCA824FE21EC}" type="presParOf" srcId="{4165BAFE-B67F-419A-9B5C-2BB1736EE868}" destId="{6CE1848B-8FB6-4319-A300-AE189CB52D3C}" srcOrd="1" destOrd="0" presId="urn:microsoft.com/office/officeart/2005/8/layout/list1"/>
    <dgm:cxn modelId="{0A122A66-00DB-488B-A6CD-33D76E73AFD5}" type="presParOf" srcId="{9CF64F5B-328C-49B9-AF3A-EB96BC66833D}" destId="{5462F7BD-AD69-411A-BF59-927998D5CEE0}" srcOrd="1" destOrd="0" presId="urn:microsoft.com/office/officeart/2005/8/layout/list1"/>
    <dgm:cxn modelId="{CEBC0305-1D94-438E-9E83-29AE0C314597}" type="presParOf" srcId="{9CF64F5B-328C-49B9-AF3A-EB96BC66833D}" destId="{97F68D97-BD59-4906-A0BA-A3F35550DF3C}" srcOrd="2" destOrd="0" presId="urn:microsoft.com/office/officeart/2005/8/layout/list1"/>
    <dgm:cxn modelId="{8505E39A-A0BF-4834-A457-EF2794F0A48A}" type="presParOf" srcId="{9CF64F5B-328C-49B9-AF3A-EB96BC66833D}" destId="{84B248F7-8661-4595-9F99-AD981D3AC956}" srcOrd="3" destOrd="0" presId="urn:microsoft.com/office/officeart/2005/8/layout/list1"/>
    <dgm:cxn modelId="{1B0D4CB1-1812-4BF7-B61E-BB80480F23A6}" type="presParOf" srcId="{9CF64F5B-328C-49B9-AF3A-EB96BC66833D}" destId="{D5839E07-59F1-43C1-A9BF-0320D9C01D9F}" srcOrd="4" destOrd="0" presId="urn:microsoft.com/office/officeart/2005/8/layout/list1"/>
    <dgm:cxn modelId="{D57CCB55-16BA-44C3-9166-84EA7BCDA0E8}" type="presParOf" srcId="{D5839E07-59F1-43C1-A9BF-0320D9C01D9F}" destId="{4A4A7FC2-0D4C-4328-BED2-38293417EF3E}" srcOrd="0" destOrd="0" presId="urn:microsoft.com/office/officeart/2005/8/layout/list1"/>
    <dgm:cxn modelId="{798B8ECE-DE30-4C0F-8714-34703E80045B}" type="presParOf" srcId="{D5839E07-59F1-43C1-A9BF-0320D9C01D9F}" destId="{E0E36C84-ACA3-4AAA-9773-022B758B0D15}" srcOrd="1" destOrd="0" presId="urn:microsoft.com/office/officeart/2005/8/layout/list1"/>
    <dgm:cxn modelId="{FEA482A8-5B9B-4A17-A8C9-135C845B4BE8}" type="presParOf" srcId="{9CF64F5B-328C-49B9-AF3A-EB96BC66833D}" destId="{D8F22169-2ABE-4D1F-B561-A96A0CBD666A}" srcOrd="5" destOrd="0" presId="urn:microsoft.com/office/officeart/2005/8/layout/list1"/>
    <dgm:cxn modelId="{D36F25BB-F612-4AC8-9B48-F94FD6FC8F39}" type="presParOf" srcId="{9CF64F5B-328C-49B9-AF3A-EB96BC66833D}" destId="{AADFAE84-6679-4757-95FA-F619F6E92AF2}" srcOrd="6" destOrd="0" presId="urn:microsoft.com/office/officeart/2005/8/layout/list1"/>
    <dgm:cxn modelId="{BD0D287F-7473-451F-A977-7548E8942B4F}" type="presParOf" srcId="{9CF64F5B-328C-49B9-AF3A-EB96BC66833D}" destId="{63505DE3-D124-48FE-810E-28EFD971BB67}" srcOrd="7" destOrd="0" presId="urn:microsoft.com/office/officeart/2005/8/layout/list1"/>
    <dgm:cxn modelId="{FD8BA6F5-3ECE-45AE-9EEB-554B4413DE80}" type="presParOf" srcId="{9CF64F5B-328C-49B9-AF3A-EB96BC66833D}" destId="{EE812B92-A4DB-4A18-B7DA-06F32626F268}" srcOrd="8" destOrd="0" presId="urn:microsoft.com/office/officeart/2005/8/layout/list1"/>
    <dgm:cxn modelId="{99A6AD2F-5D83-4033-975E-C9ECA4D85FD9}" type="presParOf" srcId="{EE812B92-A4DB-4A18-B7DA-06F32626F268}" destId="{9CABF73C-60FE-4486-8975-927F8950777C}" srcOrd="0" destOrd="0" presId="urn:microsoft.com/office/officeart/2005/8/layout/list1"/>
    <dgm:cxn modelId="{48EF74F8-4FD6-495F-8610-717295676D9F}" type="presParOf" srcId="{EE812B92-A4DB-4A18-B7DA-06F32626F268}" destId="{D64FF791-C540-4F98-94BE-DF9C206B9FB5}" srcOrd="1" destOrd="0" presId="urn:microsoft.com/office/officeart/2005/8/layout/list1"/>
    <dgm:cxn modelId="{F8A1C85D-7B43-4651-A241-9A53816897AD}" type="presParOf" srcId="{9CF64F5B-328C-49B9-AF3A-EB96BC66833D}" destId="{A808FAB7-E2F2-41DE-B4D4-F5682F6AF6F6}" srcOrd="9" destOrd="0" presId="urn:microsoft.com/office/officeart/2005/8/layout/list1"/>
    <dgm:cxn modelId="{2F6994A3-035F-478F-80D7-B1B935797476}" type="presParOf" srcId="{9CF64F5B-328C-49B9-AF3A-EB96BC66833D}" destId="{37CA4FEB-98AD-4DA7-9486-A4C08213FAF3}" srcOrd="10" destOrd="0" presId="urn:microsoft.com/office/officeart/2005/8/layout/list1"/>
    <dgm:cxn modelId="{2A8DF970-AEAF-4D85-8B48-F4C63E6E1EC1}" type="presParOf" srcId="{9CF64F5B-328C-49B9-AF3A-EB96BC66833D}" destId="{F75C6DED-01A4-467D-ACF1-8A1882BAC506}" srcOrd="11" destOrd="0" presId="urn:microsoft.com/office/officeart/2005/8/layout/list1"/>
    <dgm:cxn modelId="{55AADBA7-7E41-4711-AF22-18D993D3927E}" type="presParOf" srcId="{9CF64F5B-328C-49B9-AF3A-EB96BC66833D}" destId="{1AA003BC-8E4D-427A-89E4-16E2B91CFCFF}" srcOrd="12" destOrd="0" presId="urn:microsoft.com/office/officeart/2005/8/layout/list1"/>
    <dgm:cxn modelId="{D65F0E6C-8A14-4124-A1FD-D26CD68D4471}" type="presParOf" srcId="{1AA003BC-8E4D-427A-89E4-16E2B91CFCFF}" destId="{0E88FA4D-1613-4B3B-860B-C156876E8E19}" srcOrd="0" destOrd="0" presId="urn:microsoft.com/office/officeart/2005/8/layout/list1"/>
    <dgm:cxn modelId="{40636DE5-0B03-42AF-9E34-DAD4479BCA60}" type="presParOf" srcId="{1AA003BC-8E4D-427A-89E4-16E2B91CFCFF}" destId="{F9E4C2BD-2261-40C6-B3BA-9A5A8E3E3FB3}" srcOrd="1" destOrd="0" presId="urn:microsoft.com/office/officeart/2005/8/layout/list1"/>
    <dgm:cxn modelId="{E9CB281C-D187-466D-AFD7-D0ED3105F59E}" type="presParOf" srcId="{9CF64F5B-328C-49B9-AF3A-EB96BC66833D}" destId="{B8563A81-A607-4076-B353-1586DEB980F0}" srcOrd="13" destOrd="0" presId="urn:microsoft.com/office/officeart/2005/8/layout/list1"/>
    <dgm:cxn modelId="{59633760-25FE-4F55-B1F8-307CBCDC630A}" type="presParOf" srcId="{9CF64F5B-328C-49B9-AF3A-EB96BC66833D}" destId="{A4FEED2F-3A27-45E9-85C4-6C835476A6B4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4AEFFD-8F9D-44ED-AF14-5ABEC8EE3620}" type="doc">
      <dgm:prSet loTypeId="urn:diagrams.loki3.com/VaryingWidth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5335383-8164-476C-9356-70BBB424D18A}">
      <dgm:prSet phldrT="[Text]" phldr="0"/>
      <dgm:spPr/>
      <dgm:t>
        <a:bodyPr/>
        <a:lstStyle/>
        <a:p>
          <a:r>
            <a:rPr lang="en-GB" b="0" i="0"/>
            <a:t>I’d like to briefly talk about a small </a:t>
          </a:r>
          <a:r>
            <a:rPr lang="en-GB" b="1" i="0"/>
            <a:t>issue</a:t>
          </a:r>
          <a:r>
            <a:rPr lang="en-GB" b="0" i="0"/>
            <a:t> in our team meetings.</a:t>
          </a:r>
        </a:p>
      </dgm:t>
    </dgm:pt>
    <dgm:pt modelId="{0589C814-D649-4711-BCD8-D83D7F7F2DA4}" type="parTrans" cxnId="{C72ACEE6-1CB2-4F0F-AC42-7BDA6CD71062}">
      <dgm:prSet/>
      <dgm:spPr/>
      <dgm:t>
        <a:bodyPr/>
        <a:lstStyle/>
        <a:p>
          <a:endParaRPr lang="en-GB"/>
        </a:p>
      </dgm:t>
    </dgm:pt>
    <dgm:pt modelId="{7744810E-2D4D-4793-B523-3D20C8508E4C}" type="sibTrans" cxnId="{C72ACEE6-1CB2-4F0F-AC42-7BDA6CD71062}">
      <dgm:prSet/>
      <dgm:spPr/>
      <dgm:t>
        <a:bodyPr/>
        <a:lstStyle/>
        <a:p>
          <a:endParaRPr lang="en-GB"/>
        </a:p>
      </dgm:t>
    </dgm:pt>
    <dgm:pt modelId="{5B393FF4-489C-4C26-8079-8CA67A1F29BC}">
      <dgm:prSet phldrT="[Text]" phldr="0"/>
      <dgm:spPr/>
      <dgm:t>
        <a:bodyPr/>
        <a:lstStyle/>
        <a:p>
          <a:pPr>
            <a:buNone/>
          </a:pPr>
          <a:r>
            <a:rPr lang="en-GB" b="0" i="0"/>
            <a:t>The main </a:t>
          </a:r>
          <a:r>
            <a:rPr lang="en-GB" b="1" i="0"/>
            <a:t>problem</a:t>
          </a:r>
          <a:r>
            <a:rPr lang="en-GB" b="0" i="0"/>
            <a:t> is that </a:t>
          </a:r>
          <a:r>
            <a:rPr lang="en-GB" b="1" i="0"/>
            <a:t>meetings</a:t>
          </a:r>
          <a:r>
            <a:rPr lang="en-GB" b="0" i="0"/>
            <a:t> often run </a:t>
          </a:r>
          <a:r>
            <a:rPr lang="en-GB" b="1" i="0"/>
            <a:t>longer</a:t>
          </a:r>
          <a:r>
            <a:rPr lang="en-GB" b="0" i="0"/>
            <a:t> than planned.</a:t>
          </a:r>
          <a:endParaRPr lang="en-GB"/>
        </a:p>
      </dgm:t>
    </dgm:pt>
    <dgm:pt modelId="{41A522AC-EFF3-4013-8D31-87DEE108E252}" type="sibTrans" cxnId="{6F6732AC-7D30-4062-998F-EB667E28E0BC}">
      <dgm:prSet/>
      <dgm:spPr/>
      <dgm:t>
        <a:bodyPr/>
        <a:lstStyle/>
        <a:p>
          <a:endParaRPr lang="en-GB"/>
        </a:p>
      </dgm:t>
    </dgm:pt>
    <dgm:pt modelId="{687EA410-98D8-40E1-9061-0A22160C17C1}" type="parTrans" cxnId="{6F6732AC-7D30-4062-998F-EB667E28E0BC}">
      <dgm:prSet/>
      <dgm:spPr/>
      <dgm:t>
        <a:bodyPr/>
        <a:lstStyle/>
        <a:p>
          <a:endParaRPr lang="en-GB"/>
        </a:p>
      </dgm:t>
    </dgm:pt>
    <dgm:pt modelId="{0D5DCA07-5692-4CB0-80D8-F2642EAF4070}">
      <dgm:prSet phldrT="[Text]" phldr="0"/>
      <dgm:spPr/>
      <dgm:t>
        <a:bodyPr/>
        <a:lstStyle/>
        <a:p>
          <a:r>
            <a:rPr lang="en-GB"/>
            <a:t>For </a:t>
          </a:r>
          <a:r>
            <a:rPr lang="en-GB" b="1"/>
            <a:t>example</a:t>
          </a:r>
          <a:r>
            <a:rPr lang="en-GB"/>
            <a:t>, last week’s meeting was scheduled for 30 minutes but went on for nearly an hour because the agenda wasn’t clear.</a:t>
          </a:r>
        </a:p>
      </dgm:t>
    </dgm:pt>
    <dgm:pt modelId="{80F27BC3-92FB-4CAC-B920-2D196F3826AE}" type="sibTrans" cxnId="{8388EC5A-1FDC-4992-B998-36D617224ACF}">
      <dgm:prSet/>
      <dgm:spPr/>
      <dgm:t>
        <a:bodyPr/>
        <a:lstStyle/>
        <a:p>
          <a:endParaRPr lang="en-GB"/>
        </a:p>
      </dgm:t>
    </dgm:pt>
    <dgm:pt modelId="{0C5FC4D9-1AB0-4A17-9EF7-E0E8C01D830C}" type="parTrans" cxnId="{8388EC5A-1FDC-4992-B998-36D617224ACF}">
      <dgm:prSet/>
      <dgm:spPr/>
      <dgm:t>
        <a:bodyPr/>
        <a:lstStyle/>
        <a:p>
          <a:endParaRPr lang="en-GB"/>
        </a:p>
      </dgm:t>
    </dgm:pt>
    <dgm:pt modelId="{0E9344CE-1DE8-4545-B699-8DA9EC3067DE}">
      <dgm:prSet phldrT="[Text]" phldr="0"/>
      <dgm:spPr/>
      <dgm:t>
        <a:bodyPr/>
        <a:lstStyle/>
        <a:p>
          <a:r>
            <a:rPr lang="en-GB"/>
            <a:t>This </a:t>
          </a:r>
          <a:r>
            <a:rPr lang="en-GB" b="1"/>
            <a:t>matters</a:t>
          </a:r>
          <a:r>
            <a:rPr lang="en-GB"/>
            <a:t> because it affects people’s time and focus, so </a:t>
          </a:r>
          <a:r>
            <a:rPr lang="en-GB" b="1"/>
            <a:t>improving</a:t>
          </a:r>
          <a:r>
            <a:rPr lang="en-GB"/>
            <a:t> meeting structure would help the team work more efficiently</a:t>
          </a:r>
        </a:p>
      </dgm:t>
    </dgm:pt>
    <dgm:pt modelId="{D2F64A1D-BEF8-45C2-94BA-1E989F3B2338}" type="sibTrans" cxnId="{D1D6E408-F48A-488B-BFD8-78C2917B5B75}">
      <dgm:prSet/>
      <dgm:spPr/>
      <dgm:t>
        <a:bodyPr/>
        <a:lstStyle/>
        <a:p>
          <a:endParaRPr lang="en-GB"/>
        </a:p>
      </dgm:t>
    </dgm:pt>
    <dgm:pt modelId="{45720497-CE7B-4F6D-81EC-B18E9AC6EA80}" type="parTrans" cxnId="{D1D6E408-F48A-488B-BFD8-78C2917B5B75}">
      <dgm:prSet/>
      <dgm:spPr/>
      <dgm:t>
        <a:bodyPr/>
        <a:lstStyle/>
        <a:p>
          <a:endParaRPr lang="en-GB"/>
        </a:p>
      </dgm:t>
    </dgm:pt>
    <dgm:pt modelId="{351B5845-0902-4289-9422-48AF3D594CDB}" type="pres">
      <dgm:prSet presAssocID="{464AEFFD-8F9D-44ED-AF14-5ABEC8EE3620}" presName="Name0" presStyleCnt="0">
        <dgm:presLayoutVars>
          <dgm:resizeHandles/>
        </dgm:presLayoutVars>
      </dgm:prSet>
      <dgm:spPr/>
    </dgm:pt>
    <dgm:pt modelId="{9A92A9F8-5B9A-425B-990A-5A4D39FD6004}" type="pres">
      <dgm:prSet presAssocID="{E5335383-8164-476C-9356-70BBB424D18A}" presName="text" presStyleLbl="node1" presStyleIdx="0" presStyleCnt="4">
        <dgm:presLayoutVars>
          <dgm:bulletEnabled val="1"/>
        </dgm:presLayoutVars>
      </dgm:prSet>
      <dgm:spPr/>
    </dgm:pt>
    <dgm:pt modelId="{000F1A0A-DC3C-4CB3-91DF-22A61843C2B8}" type="pres">
      <dgm:prSet presAssocID="{7744810E-2D4D-4793-B523-3D20C8508E4C}" presName="space" presStyleCnt="0"/>
      <dgm:spPr/>
    </dgm:pt>
    <dgm:pt modelId="{6662EB0A-0C5D-43AF-BEB0-1FCBA4EF691D}" type="pres">
      <dgm:prSet presAssocID="{5B393FF4-489C-4C26-8079-8CA67A1F29BC}" presName="text" presStyleLbl="node1" presStyleIdx="1" presStyleCnt="4">
        <dgm:presLayoutVars>
          <dgm:bulletEnabled val="1"/>
        </dgm:presLayoutVars>
      </dgm:prSet>
      <dgm:spPr/>
    </dgm:pt>
    <dgm:pt modelId="{7E51C885-0630-4CAC-B694-941E9CBF4595}" type="pres">
      <dgm:prSet presAssocID="{41A522AC-EFF3-4013-8D31-87DEE108E252}" presName="space" presStyleCnt="0"/>
      <dgm:spPr/>
    </dgm:pt>
    <dgm:pt modelId="{0F933C65-70E0-495A-BA89-EE2871EA9E37}" type="pres">
      <dgm:prSet presAssocID="{0D5DCA07-5692-4CB0-80D8-F2642EAF4070}" presName="text" presStyleLbl="node1" presStyleIdx="2" presStyleCnt="4">
        <dgm:presLayoutVars>
          <dgm:bulletEnabled val="1"/>
        </dgm:presLayoutVars>
      </dgm:prSet>
      <dgm:spPr/>
    </dgm:pt>
    <dgm:pt modelId="{815A5ADF-E1C4-43F6-8763-15EFC28EFC1B}" type="pres">
      <dgm:prSet presAssocID="{80F27BC3-92FB-4CAC-B920-2D196F3826AE}" presName="space" presStyleCnt="0"/>
      <dgm:spPr/>
    </dgm:pt>
    <dgm:pt modelId="{05C8650C-CE00-48F9-B299-223516FDD38A}" type="pres">
      <dgm:prSet presAssocID="{0E9344CE-1DE8-4545-B699-8DA9EC3067DE}" presName="text" presStyleLbl="node1" presStyleIdx="3" presStyleCnt="4">
        <dgm:presLayoutVars>
          <dgm:bulletEnabled val="1"/>
        </dgm:presLayoutVars>
      </dgm:prSet>
      <dgm:spPr/>
    </dgm:pt>
  </dgm:ptLst>
  <dgm:cxnLst>
    <dgm:cxn modelId="{DB471401-4FD6-4013-BD55-2A3176986C8E}" type="presOf" srcId="{0E9344CE-1DE8-4545-B699-8DA9EC3067DE}" destId="{05C8650C-CE00-48F9-B299-223516FDD38A}" srcOrd="0" destOrd="0" presId="urn:diagrams.loki3.com/VaryingWidthList"/>
    <dgm:cxn modelId="{D1D6E408-F48A-488B-BFD8-78C2917B5B75}" srcId="{464AEFFD-8F9D-44ED-AF14-5ABEC8EE3620}" destId="{0E9344CE-1DE8-4545-B699-8DA9EC3067DE}" srcOrd="3" destOrd="0" parTransId="{45720497-CE7B-4F6D-81EC-B18E9AC6EA80}" sibTransId="{D2F64A1D-BEF8-45C2-94BA-1E989F3B2338}"/>
    <dgm:cxn modelId="{4712D85C-3AE5-45BB-A982-CB219FA221CB}" type="presOf" srcId="{0D5DCA07-5692-4CB0-80D8-F2642EAF4070}" destId="{0F933C65-70E0-495A-BA89-EE2871EA9E37}" srcOrd="0" destOrd="0" presId="urn:diagrams.loki3.com/VaryingWidthList"/>
    <dgm:cxn modelId="{7B71DE55-F6CE-4883-BB77-7374C2ED7B71}" type="presOf" srcId="{5B393FF4-489C-4C26-8079-8CA67A1F29BC}" destId="{6662EB0A-0C5D-43AF-BEB0-1FCBA4EF691D}" srcOrd="0" destOrd="0" presId="urn:diagrams.loki3.com/VaryingWidthList"/>
    <dgm:cxn modelId="{8388EC5A-1FDC-4992-B998-36D617224ACF}" srcId="{464AEFFD-8F9D-44ED-AF14-5ABEC8EE3620}" destId="{0D5DCA07-5692-4CB0-80D8-F2642EAF4070}" srcOrd="2" destOrd="0" parTransId="{0C5FC4D9-1AB0-4A17-9EF7-E0E8C01D830C}" sibTransId="{80F27BC3-92FB-4CAC-B920-2D196F3826AE}"/>
    <dgm:cxn modelId="{6F6732AC-7D30-4062-998F-EB667E28E0BC}" srcId="{464AEFFD-8F9D-44ED-AF14-5ABEC8EE3620}" destId="{5B393FF4-489C-4C26-8079-8CA67A1F29BC}" srcOrd="1" destOrd="0" parTransId="{687EA410-98D8-40E1-9061-0A22160C17C1}" sibTransId="{41A522AC-EFF3-4013-8D31-87DEE108E252}"/>
    <dgm:cxn modelId="{8A6320DA-0013-41EA-A0C6-B84EEE095FE6}" type="presOf" srcId="{E5335383-8164-476C-9356-70BBB424D18A}" destId="{9A92A9F8-5B9A-425B-990A-5A4D39FD6004}" srcOrd="0" destOrd="0" presId="urn:diagrams.loki3.com/VaryingWidthList"/>
    <dgm:cxn modelId="{C72ACEE6-1CB2-4F0F-AC42-7BDA6CD71062}" srcId="{464AEFFD-8F9D-44ED-AF14-5ABEC8EE3620}" destId="{E5335383-8164-476C-9356-70BBB424D18A}" srcOrd="0" destOrd="0" parTransId="{0589C814-D649-4711-BCD8-D83D7F7F2DA4}" sibTransId="{7744810E-2D4D-4793-B523-3D20C8508E4C}"/>
    <dgm:cxn modelId="{926CD2FE-4929-4FAC-ACF3-FBDAC155DE63}" type="presOf" srcId="{464AEFFD-8F9D-44ED-AF14-5ABEC8EE3620}" destId="{351B5845-0902-4289-9422-48AF3D594CDB}" srcOrd="0" destOrd="0" presId="urn:diagrams.loki3.com/VaryingWidthList"/>
    <dgm:cxn modelId="{236684D8-57F3-421D-85E1-25AB2A5EC602}" type="presParOf" srcId="{351B5845-0902-4289-9422-48AF3D594CDB}" destId="{9A92A9F8-5B9A-425B-990A-5A4D39FD6004}" srcOrd="0" destOrd="0" presId="urn:diagrams.loki3.com/VaryingWidthList"/>
    <dgm:cxn modelId="{6E4A028A-984E-42C1-85DA-B408C1D99E0E}" type="presParOf" srcId="{351B5845-0902-4289-9422-48AF3D594CDB}" destId="{000F1A0A-DC3C-4CB3-91DF-22A61843C2B8}" srcOrd="1" destOrd="0" presId="urn:diagrams.loki3.com/VaryingWidthList"/>
    <dgm:cxn modelId="{964BF28A-0911-43E7-BCA3-7FE7D0627C45}" type="presParOf" srcId="{351B5845-0902-4289-9422-48AF3D594CDB}" destId="{6662EB0A-0C5D-43AF-BEB0-1FCBA4EF691D}" srcOrd="2" destOrd="0" presId="urn:diagrams.loki3.com/VaryingWidthList"/>
    <dgm:cxn modelId="{EC789968-7174-4378-866D-80B028A2C229}" type="presParOf" srcId="{351B5845-0902-4289-9422-48AF3D594CDB}" destId="{7E51C885-0630-4CAC-B694-941E9CBF4595}" srcOrd="3" destOrd="0" presId="urn:diagrams.loki3.com/VaryingWidthList"/>
    <dgm:cxn modelId="{99608030-87B7-4E8D-B2EB-1AE9B3223094}" type="presParOf" srcId="{351B5845-0902-4289-9422-48AF3D594CDB}" destId="{0F933C65-70E0-495A-BA89-EE2871EA9E37}" srcOrd="4" destOrd="0" presId="urn:diagrams.loki3.com/VaryingWidthList"/>
    <dgm:cxn modelId="{F9D12944-497D-42F7-A9F9-8B5F9054525D}" type="presParOf" srcId="{351B5845-0902-4289-9422-48AF3D594CDB}" destId="{815A5ADF-E1C4-43F6-8763-15EFC28EFC1B}" srcOrd="5" destOrd="0" presId="urn:diagrams.loki3.com/VaryingWidthList"/>
    <dgm:cxn modelId="{7869FDA4-C686-4BFB-91B3-C00E2AC17130}" type="presParOf" srcId="{351B5845-0902-4289-9422-48AF3D594CDB}" destId="{05C8650C-CE00-48F9-B299-223516FDD38A}" srcOrd="6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FC5959-6926-43BD-A8E8-C836542B405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E6874C1-2F5E-405E-9FE7-3AD3DA89C6AA}">
      <dgm:prSet custT="1"/>
      <dgm:spPr/>
      <dgm:t>
        <a:bodyPr/>
        <a:lstStyle/>
        <a:p>
          <a:r>
            <a:rPr lang="en-GB" sz="1600"/>
            <a:t>• Understanding what makes spoken communication effective</a:t>
          </a:r>
        </a:p>
      </dgm:t>
    </dgm:pt>
    <dgm:pt modelId="{B8C4E011-6ECC-49D3-9A4E-3028EA50956B}" type="parTrans" cxnId="{CA388B81-3D0A-459D-AAA3-3B83B209E092}">
      <dgm:prSet/>
      <dgm:spPr/>
      <dgm:t>
        <a:bodyPr/>
        <a:lstStyle/>
        <a:p>
          <a:endParaRPr lang="en-GB"/>
        </a:p>
      </dgm:t>
    </dgm:pt>
    <dgm:pt modelId="{D6710853-9E32-4AEF-9446-CBF56C8D8D16}" type="sibTrans" cxnId="{CA388B81-3D0A-459D-AAA3-3B83B209E092}">
      <dgm:prSet/>
      <dgm:spPr/>
      <dgm:t>
        <a:bodyPr/>
        <a:lstStyle/>
        <a:p>
          <a:endParaRPr lang="en-GB"/>
        </a:p>
      </dgm:t>
    </dgm:pt>
    <dgm:pt modelId="{3E0C40E5-1218-4028-8A6C-6FE75815AD2A}">
      <dgm:prSet custT="1"/>
      <dgm:spPr/>
      <dgm:t>
        <a:bodyPr/>
        <a:lstStyle/>
        <a:p>
          <a:r>
            <a:rPr lang="en-GB" sz="1600"/>
            <a:t>• Noticing how voice, posture, and language affect the listener</a:t>
          </a:r>
        </a:p>
      </dgm:t>
    </dgm:pt>
    <dgm:pt modelId="{0C6D720B-3BCB-406B-A0D4-74FAEF2E5CF2}" type="parTrans" cxnId="{AC9D4F96-285C-4868-B4BA-5BC16EE78CBD}">
      <dgm:prSet/>
      <dgm:spPr/>
      <dgm:t>
        <a:bodyPr/>
        <a:lstStyle/>
        <a:p>
          <a:endParaRPr lang="en-GB"/>
        </a:p>
      </dgm:t>
    </dgm:pt>
    <dgm:pt modelId="{383942EF-A5EC-4624-A14A-F563EC03EBE2}" type="sibTrans" cxnId="{AC9D4F96-285C-4868-B4BA-5BC16EE78CBD}">
      <dgm:prSet/>
      <dgm:spPr/>
      <dgm:t>
        <a:bodyPr/>
        <a:lstStyle/>
        <a:p>
          <a:endParaRPr lang="en-GB"/>
        </a:p>
      </dgm:t>
    </dgm:pt>
    <dgm:pt modelId="{51C5456D-74A3-423C-AF5F-2F741CBCD6DA}">
      <dgm:prSet custT="1"/>
      <dgm:spPr/>
      <dgm:t>
        <a:bodyPr/>
        <a:lstStyle/>
        <a:p>
          <a:r>
            <a:rPr lang="en-GB" sz="1600"/>
            <a:t>• Using signposting language to guide an audience</a:t>
          </a:r>
        </a:p>
      </dgm:t>
    </dgm:pt>
    <dgm:pt modelId="{DAEFC32F-9F7D-4596-ADCE-D9FE0319D883}" type="parTrans" cxnId="{20493CFE-08B0-4A82-9720-7F8515014A1D}">
      <dgm:prSet/>
      <dgm:spPr/>
      <dgm:t>
        <a:bodyPr/>
        <a:lstStyle/>
        <a:p>
          <a:endParaRPr lang="en-GB"/>
        </a:p>
      </dgm:t>
    </dgm:pt>
    <dgm:pt modelId="{652B9669-C6A8-4F41-B0C8-AFE46B021A3F}" type="sibTrans" cxnId="{20493CFE-08B0-4A82-9720-7F8515014A1D}">
      <dgm:prSet/>
      <dgm:spPr/>
      <dgm:t>
        <a:bodyPr/>
        <a:lstStyle/>
        <a:p>
          <a:endParaRPr lang="en-GB"/>
        </a:p>
      </dgm:t>
    </dgm:pt>
    <dgm:pt modelId="{BBFAF536-A619-4560-956F-E9A3DAF534A3}">
      <dgm:prSet custT="1"/>
      <dgm:spPr/>
      <dgm:t>
        <a:bodyPr/>
        <a:lstStyle/>
        <a:p>
          <a:r>
            <a:rPr lang="en-GB" sz="1600"/>
            <a:t>• Structuring short spoken messages without slides</a:t>
          </a:r>
        </a:p>
      </dgm:t>
    </dgm:pt>
    <dgm:pt modelId="{17BF4A21-E4EF-4AEE-B164-70C8AEF92240}" type="parTrans" cxnId="{67FE2449-580D-4006-8549-A8B2B3AB6F12}">
      <dgm:prSet/>
      <dgm:spPr/>
      <dgm:t>
        <a:bodyPr/>
        <a:lstStyle/>
        <a:p>
          <a:endParaRPr lang="en-GB"/>
        </a:p>
      </dgm:t>
    </dgm:pt>
    <dgm:pt modelId="{76EAED66-6B65-49DD-8489-ABFB25E0AFDA}" type="sibTrans" cxnId="{67FE2449-580D-4006-8549-A8B2B3AB6F12}">
      <dgm:prSet/>
      <dgm:spPr/>
      <dgm:t>
        <a:bodyPr/>
        <a:lstStyle/>
        <a:p>
          <a:endParaRPr lang="en-GB"/>
        </a:p>
      </dgm:t>
    </dgm:pt>
    <dgm:pt modelId="{A6602FAE-B12F-4E0B-B27F-95C124CB19E4}">
      <dgm:prSet custT="1"/>
      <dgm:spPr/>
      <dgm:t>
        <a:bodyPr/>
        <a:lstStyle/>
        <a:p>
          <a:r>
            <a:rPr lang="en-GB" sz="1600"/>
            <a:t>• Practising speaking in a low pressure way</a:t>
          </a:r>
        </a:p>
      </dgm:t>
    </dgm:pt>
    <dgm:pt modelId="{BAF45BD4-7E46-4859-B3AF-227B17776DB8}" type="parTrans" cxnId="{9C00AE91-B6F4-4D78-BC32-4FAAD63EDE33}">
      <dgm:prSet/>
      <dgm:spPr/>
      <dgm:t>
        <a:bodyPr/>
        <a:lstStyle/>
        <a:p>
          <a:endParaRPr lang="en-GB"/>
        </a:p>
      </dgm:t>
    </dgm:pt>
    <dgm:pt modelId="{2F51D3C9-7209-4B4D-A88F-375C6C07B70D}" type="sibTrans" cxnId="{9C00AE91-B6F4-4D78-BC32-4FAAD63EDE33}">
      <dgm:prSet/>
      <dgm:spPr/>
      <dgm:t>
        <a:bodyPr/>
        <a:lstStyle/>
        <a:p>
          <a:endParaRPr lang="en-GB"/>
        </a:p>
      </dgm:t>
    </dgm:pt>
    <dgm:pt modelId="{88B89D5D-2CA7-49BC-9603-B70CAB4A2E79}">
      <dgm:prSet custT="1"/>
      <dgm:spPr/>
      <dgm:t>
        <a:bodyPr/>
        <a:lstStyle/>
        <a:p>
          <a:r>
            <a:rPr lang="en-GB" sz="1600"/>
            <a:t>• Reflecting on choices that help listeners follow ideas</a:t>
          </a:r>
        </a:p>
      </dgm:t>
    </dgm:pt>
    <dgm:pt modelId="{CDD28DE2-CC42-4307-A267-65A46A647541}" type="parTrans" cxnId="{E86B7E2D-4515-4E98-BB1E-BFD1EC6AB05C}">
      <dgm:prSet/>
      <dgm:spPr/>
      <dgm:t>
        <a:bodyPr/>
        <a:lstStyle/>
        <a:p>
          <a:endParaRPr lang="en-GB"/>
        </a:p>
      </dgm:t>
    </dgm:pt>
    <dgm:pt modelId="{190BF329-22B6-4F36-B23A-AA3EF97FF664}" type="sibTrans" cxnId="{E86B7E2D-4515-4E98-BB1E-BFD1EC6AB05C}">
      <dgm:prSet/>
      <dgm:spPr/>
      <dgm:t>
        <a:bodyPr/>
        <a:lstStyle/>
        <a:p>
          <a:endParaRPr lang="en-GB"/>
        </a:p>
      </dgm:t>
    </dgm:pt>
    <dgm:pt modelId="{1E3BCAA5-2A9F-48CB-BB68-66AD45AFB574}">
      <dgm:prSet custT="1"/>
      <dgm:spPr/>
      <dgm:t>
        <a:bodyPr/>
        <a:lstStyle/>
        <a:p>
          <a:r>
            <a:rPr lang="en-GB" sz="1600"/>
            <a:t>Good speaking is not about confidence or performance.</a:t>
          </a:r>
        </a:p>
      </dgm:t>
    </dgm:pt>
    <dgm:pt modelId="{24948AE2-77FC-400E-A904-0ECDA70428C0}" type="parTrans" cxnId="{0DC47FB2-C3D8-4607-9FA5-C3887A6ED84D}">
      <dgm:prSet/>
      <dgm:spPr/>
      <dgm:t>
        <a:bodyPr/>
        <a:lstStyle/>
        <a:p>
          <a:endParaRPr lang="en-GB"/>
        </a:p>
      </dgm:t>
    </dgm:pt>
    <dgm:pt modelId="{90A7C8D3-04D1-4F2B-8D03-4CF04C2BD358}" type="sibTrans" cxnId="{0DC47FB2-C3D8-4607-9FA5-C3887A6ED84D}">
      <dgm:prSet/>
      <dgm:spPr/>
      <dgm:t>
        <a:bodyPr/>
        <a:lstStyle/>
        <a:p>
          <a:endParaRPr lang="en-GB"/>
        </a:p>
      </dgm:t>
    </dgm:pt>
    <dgm:pt modelId="{FBB288B4-F686-47CA-8863-C086A2F1EF9E}" type="pres">
      <dgm:prSet presAssocID="{58FC5959-6926-43BD-A8E8-C836542B4056}" presName="linear" presStyleCnt="0">
        <dgm:presLayoutVars>
          <dgm:dir/>
          <dgm:animLvl val="lvl"/>
          <dgm:resizeHandles val="exact"/>
        </dgm:presLayoutVars>
      </dgm:prSet>
      <dgm:spPr/>
    </dgm:pt>
    <dgm:pt modelId="{E4ABBE79-4FAE-4DBD-A8D9-CAAD294D67E4}" type="pres">
      <dgm:prSet presAssocID="{BE6874C1-2F5E-405E-9FE7-3AD3DA89C6AA}" presName="parentLin" presStyleCnt="0"/>
      <dgm:spPr/>
    </dgm:pt>
    <dgm:pt modelId="{2E2A1538-C74D-4D7F-9732-D4C2BE0A2DD6}" type="pres">
      <dgm:prSet presAssocID="{BE6874C1-2F5E-405E-9FE7-3AD3DA89C6AA}" presName="parentLeftMargin" presStyleLbl="node1" presStyleIdx="0" presStyleCnt="7"/>
      <dgm:spPr/>
    </dgm:pt>
    <dgm:pt modelId="{41B26D9B-0EC3-438E-B1AF-0F4066250B4F}" type="pres">
      <dgm:prSet presAssocID="{BE6874C1-2F5E-405E-9FE7-3AD3DA89C6AA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0CE62367-7A7C-4FFF-85B0-6E22722DDCE1}" type="pres">
      <dgm:prSet presAssocID="{BE6874C1-2F5E-405E-9FE7-3AD3DA89C6AA}" presName="negativeSpace" presStyleCnt="0"/>
      <dgm:spPr/>
    </dgm:pt>
    <dgm:pt modelId="{F4B15CFD-4846-4917-A1E5-0CF5256BA7E8}" type="pres">
      <dgm:prSet presAssocID="{BE6874C1-2F5E-405E-9FE7-3AD3DA89C6AA}" presName="childText" presStyleLbl="conFgAcc1" presStyleIdx="0" presStyleCnt="7">
        <dgm:presLayoutVars>
          <dgm:bulletEnabled val="1"/>
        </dgm:presLayoutVars>
      </dgm:prSet>
      <dgm:spPr/>
    </dgm:pt>
    <dgm:pt modelId="{A3958EF8-3742-453C-8F50-13F0489A3925}" type="pres">
      <dgm:prSet presAssocID="{D6710853-9E32-4AEF-9446-CBF56C8D8D16}" presName="spaceBetweenRectangles" presStyleCnt="0"/>
      <dgm:spPr/>
    </dgm:pt>
    <dgm:pt modelId="{1F1B3208-0554-44AA-B968-1584DEDEC8C0}" type="pres">
      <dgm:prSet presAssocID="{3E0C40E5-1218-4028-8A6C-6FE75815AD2A}" presName="parentLin" presStyleCnt="0"/>
      <dgm:spPr/>
    </dgm:pt>
    <dgm:pt modelId="{689F4A7D-1705-4998-8EF7-D4E71DE135E5}" type="pres">
      <dgm:prSet presAssocID="{3E0C40E5-1218-4028-8A6C-6FE75815AD2A}" presName="parentLeftMargin" presStyleLbl="node1" presStyleIdx="0" presStyleCnt="7"/>
      <dgm:spPr/>
    </dgm:pt>
    <dgm:pt modelId="{B2DCD5A8-6AEB-4013-852D-23AC3B6A813D}" type="pres">
      <dgm:prSet presAssocID="{3E0C40E5-1218-4028-8A6C-6FE75815AD2A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F8B4534-046C-4B4D-8441-E63B50D7EA06}" type="pres">
      <dgm:prSet presAssocID="{3E0C40E5-1218-4028-8A6C-6FE75815AD2A}" presName="negativeSpace" presStyleCnt="0"/>
      <dgm:spPr/>
    </dgm:pt>
    <dgm:pt modelId="{6E7D0388-777A-4000-8892-70DD83D8E13D}" type="pres">
      <dgm:prSet presAssocID="{3E0C40E5-1218-4028-8A6C-6FE75815AD2A}" presName="childText" presStyleLbl="conFgAcc1" presStyleIdx="1" presStyleCnt="7">
        <dgm:presLayoutVars>
          <dgm:bulletEnabled val="1"/>
        </dgm:presLayoutVars>
      </dgm:prSet>
      <dgm:spPr/>
    </dgm:pt>
    <dgm:pt modelId="{00FF39B2-8FCC-41DB-B893-B5E5BC0720B7}" type="pres">
      <dgm:prSet presAssocID="{383942EF-A5EC-4624-A14A-F563EC03EBE2}" presName="spaceBetweenRectangles" presStyleCnt="0"/>
      <dgm:spPr/>
    </dgm:pt>
    <dgm:pt modelId="{DD255F99-5A19-48DD-8D8C-61C406101DBE}" type="pres">
      <dgm:prSet presAssocID="{51C5456D-74A3-423C-AF5F-2F741CBCD6DA}" presName="parentLin" presStyleCnt="0"/>
      <dgm:spPr/>
    </dgm:pt>
    <dgm:pt modelId="{CCF582D1-225F-4B5C-82DA-B8467E3B9183}" type="pres">
      <dgm:prSet presAssocID="{51C5456D-74A3-423C-AF5F-2F741CBCD6DA}" presName="parentLeftMargin" presStyleLbl="node1" presStyleIdx="1" presStyleCnt="7"/>
      <dgm:spPr/>
    </dgm:pt>
    <dgm:pt modelId="{C3FBC90A-A12C-4367-851E-AB3B622E012A}" type="pres">
      <dgm:prSet presAssocID="{51C5456D-74A3-423C-AF5F-2F741CBCD6DA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88361B74-EB7C-40D0-8B28-45AC9C815E9B}" type="pres">
      <dgm:prSet presAssocID="{51C5456D-74A3-423C-AF5F-2F741CBCD6DA}" presName="negativeSpace" presStyleCnt="0"/>
      <dgm:spPr/>
    </dgm:pt>
    <dgm:pt modelId="{771FB864-6404-4227-B83C-84644DCA5295}" type="pres">
      <dgm:prSet presAssocID="{51C5456D-74A3-423C-AF5F-2F741CBCD6DA}" presName="childText" presStyleLbl="conFgAcc1" presStyleIdx="2" presStyleCnt="7">
        <dgm:presLayoutVars>
          <dgm:bulletEnabled val="1"/>
        </dgm:presLayoutVars>
      </dgm:prSet>
      <dgm:spPr/>
    </dgm:pt>
    <dgm:pt modelId="{0EE4351B-AB2F-4EE6-955F-191A45258C9A}" type="pres">
      <dgm:prSet presAssocID="{652B9669-C6A8-4F41-B0C8-AFE46B021A3F}" presName="spaceBetweenRectangles" presStyleCnt="0"/>
      <dgm:spPr/>
    </dgm:pt>
    <dgm:pt modelId="{122D7974-9C12-46FC-83BE-D0B7327907ED}" type="pres">
      <dgm:prSet presAssocID="{BBFAF536-A619-4560-956F-E9A3DAF534A3}" presName="parentLin" presStyleCnt="0"/>
      <dgm:spPr/>
    </dgm:pt>
    <dgm:pt modelId="{A9D607D5-43D6-40C9-998E-6CE9D9AA97B4}" type="pres">
      <dgm:prSet presAssocID="{BBFAF536-A619-4560-956F-E9A3DAF534A3}" presName="parentLeftMargin" presStyleLbl="node1" presStyleIdx="2" presStyleCnt="7"/>
      <dgm:spPr/>
    </dgm:pt>
    <dgm:pt modelId="{CD201687-4F3B-4232-93DD-69F28DBAC1B3}" type="pres">
      <dgm:prSet presAssocID="{BBFAF536-A619-4560-956F-E9A3DAF534A3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168EA979-23D5-4C45-825B-13DD1F1C2255}" type="pres">
      <dgm:prSet presAssocID="{BBFAF536-A619-4560-956F-E9A3DAF534A3}" presName="negativeSpace" presStyleCnt="0"/>
      <dgm:spPr/>
    </dgm:pt>
    <dgm:pt modelId="{78BA37E5-5B00-4751-BF8C-0D0888EA2DFA}" type="pres">
      <dgm:prSet presAssocID="{BBFAF536-A619-4560-956F-E9A3DAF534A3}" presName="childText" presStyleLbl="conFgAcc1" presStyleIdx="3" presStyleCnt="7">
        <dgm:presLayoutVars>
          <dgm:bulletEnabled val="1"/>
        </dgm:presLayoutVars>
      </dgm:prSet>
      <dgm:spPr/>
    </dgm:pt>
    <dgm:pt modelId="{CEEC1B56-2A53-4E7D-BB91-9BF038CF0F26}" type="pres">
      <dgm:prSet presAssocID="{76EAED66-6B65-49DD-8489-ABFB25E0AFDA}" presName="spaceBetweenRectangles" presStyleCnt="0"/>
      <dgm:spPr/>
    </dgm:pt>
    <dgm:pt modelId="{E01B2FDD-0984-46BE-92DE-E9AAD2233261}" type="pres">
      <dgm:prSet presAssocID="{A6602FAE-B12F-4E0B-B27F-95C124CB19E4}" presName="parentLin" presStyleCnt="0"/>
      <dgm:spPr/>
    </dgm:pt>
    <dgm:pt modelId="{9C0A6483-7F90-409D-9FB1-1EC7D9904C9B}" type="pres">
      <dgm:prSet presAssocID="{A6602FAE-B12F-4E0B-B27F-95C124CB19E4}" presName="parentLeftMargin" presStyleLbl="node1" presStyleIdx="3" presStyleCnt="7"/>
      <dgm:spPr/>
    </dgm:pt>
    <dgm:pt modelId="{AC32472F-E99D-4C26-B3C8-A5713164FB6F}" type="pres">
      <dgm:prSet presAssocID="{A6602FAE-B12F-4E0B-B27F-95C124CB19E4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26A10B3-D56A-4859-84C2-48FDCBAEA381}" type="pres">
      <dgm:prSet presAssocID="{A6602FAE-B12F-4E0B-B27F-95C124CB19E4}" presName="negativeSpace" presStyleCnt="0"/>
      <dgm:spPr/>
    </dgm:pt>
    <dgm:pt modelId="{81B9DFC5-F57E-4B15-B915-C3D9EED2FB58}" type="pres">
      <dgm:prSet presAssocID="{A6602FAE-B12F-4E0B-B27F-95C124CB19E4}" presName="childText" presStyleLbl="conFgAcc1" presStyleIdx="4" presStyleCnt="7">
        <dgm:presLayoutVars>
          <dgm:bulletEnabled val="1"/>
        </dgm:presLayoutVars>
      </dgm:prSet>
      <dgm:spPr/>
    </dgm:pt>
    <dgm:pt modelId="{1CAD6241-A3A4-465D-9AE8-8A91E466EC97}" type="pres">
      <dgm:prSet presAssocID="{2F51D3C9-7209-4B4D-A88F-375C6C07B70D}" presName="spaceBetweenRectangles" presStyleCnt="0"/>
      <dgm:spPr/>
    </dgm:pt>
    <dgm:pt modelId="{83E2E717-13D7-4B3A-9398-99A06CD6F066}" type="pres">
      <dgm:prSet presAssocID="{88B89D5D-2CA7-49BC-9603-B70CAB4A2E79}" presName="parentLin" presStyleCnt="0"/>
      <dgm:spPr/>
    </dgm:pt>
    <dgm:pt modelId="{C42BB3E7-8383-4B67-9ED3-3A3B2961566F}" type="pres">
      <dgm:prSet presAssocID="{88B89D5D-2CA7-49BC-9603-B70CAB4A2E79}" presName="parentLeftMargin" presStyleLbl="node1" presStyleIdx="4" presStyleCnt="7"/>
      <dgm:spPr/>
    </dgm:pt>
    <dgm:pt modelId="{E46860CF-622C-4749-983F-9511AF7329E7}" type="pres">
      <dgm:prSet presAssocID="{88B89D5D-2CA7-49BC-9603-B70CAB4A2E7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3B6C9A7E-6866-4C83-9B51-48D4B06E58B5}" type="pres">
      <dgm:prSet presAssocID="{88B89D5D-2CA7-49BC-9603-B70CAB4A2E79}" presName="negativeSpace" presStyleCnt="0"/>
      <dgm:spPr/>
    </dgm:pt>
    <dgm:pt modelId="{34AD2976-124E-4F07-962D-4E25B53FB208}" type="pres">
      <dgm:prSet presAssocID="{88B89D5D-2CA7-49BC-9603-B70CAB4A2E79}" presName="childText" presStyleLbl="conFgAcc1" presStyleIdx="5" presStyleCnt="7">
        <dgm:presLayoutVars>
          <dgm:bulletEnabled val="1"/>
        </dgm:presLayoutVars>
      </dgm:prSet>
      <dgm:spPr/>
    </dgm:pt>
    <dgm:pt modelId="{CC265DDE-E75A-4BF0-A98B-4F331B074633}" type="pres">
      <dgm:prSet presAssocID="{190BF329-22B6-4F36-B23A-AA3EF97FF664}" presName="spaceBetweenRectangles" presStyleCnt="0"/>
      <dgm:spPr/>
    </dgm:pt>
    <dgm:pt modelId="{FD436CB0-312B-43E0-997C-10116C19C4C0}" type="pres">
      <dgm:prSet presAssocID="{1E3BCAA5-2A9F-48CB-BB68-66AD45AFB574}" presName="parentLin" presStyleCnt="0"/>
      <dgm:spPr/>
    </dgm:pt>
    <dgm:pt modelId="{69DE9D7C-250C-4B40-9E5C-2E60D10C41DC}" type="pres">
      <dgm:prSet presAssocID="{1E3BCAA5-2A9F-48CB-BB68-66AD45AFB574}" presName="parentLeftMargin" presStyleLbl="node1" presStyleIdx="5" presStyleCnt="7"/>
      <dgm:spPr/>
    </dgm:pt>
    <dgm:pt modelId="{51E72D41-66F2-43B5-AACC-D79D2E8F897D}" type="pres">
      <dgm:prSet presAssocID="{1E3BCAA5-2A9F-48CB-BB68-66AD45AFB574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62EDDFF9-3CAC-4A1A-B88C-9D75BDD6D0DF}" type="pres">
      <dgm:prSet presAssocID="{1E3BCAA5-2A9F-48CB-BB68-66AD45AFB574}" presName="negativeSpace" presStyleCnt="0"/>
      <dgm:spPr/>
    </dgm:pt>
    <dgm:pt modelId="{E4A3AA6E-3D87-4D0F-9AEF-82ABCA1117B8}" type="pres">
      <dgm:prSet presAssocID="{1E3BCAA5-2A9F-48CB-BB68-66AD45AFB574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F69A2103-9B35-49F5-B8EC-8C9DA636443C}" type="presOf" srcId="{3E0C40E5-1218-4028-8A6C-6FE75815AD2A}" destId="{B2DCD5A8-6AEB-4013-852D-23AC3B6A813D}" srcOrd="1" destOrd="0" presId="urn:microsoft.com/office/officeart/2005/8/layout/list1"/>
    <dgm:cxn modelId="{9071E708-3E7D-4657-96EC-7353A1CEA74A}" type="presOf" srcId="{51C5456D-74A3-423C-AF5F-2F741CBCD6DA}" destId="{C3FBC90A-A12C-4367-851E-AB3B622E012A}" srcOrd="1" destOrd="0" presId="urn:microsoft.com/office/officeart/2005/8/layout/list1"/>
    <dgm:cxn modelId="{53C65B1A-2D59-4473-8B0C-6E8DA5B7D6DD}" type="presOf" srcId="{58FC5959-6926-43BD-A8E8-C836542B4056}" destId="{FBB288B4-F686-47CA-8863-C086A2F1EF9E}" srcOrd="0" destOrd="0" presId="urn:microsoft.com/office/officeart/2005/8/layout/list1"/>
    <dgm:cxn modelId="{FD6E1526-082B-4686-8EA2-5924FDC08171}" type="presOf" srcId="{BBFAF536-A619-4560-956F-E9A3DAF534A3}" destId="{A9D607D5-43D6-40C9-998E-6CE9D9AA97B4}" srcOrd="0" destOrd="0" presId="urn:microsoft.com/office/officeart/2005/8/layout/list1"/>
    <dgm:cxn modelId="{9656322B-48C8-404B-986D-0174A5B44604}" type="presOf" srcId="{88B89D5D-2CA7-49BC-9603-B70CAB4A2E79}" destId="{C42BB3E7-8383-4B67-9ED3-3A3B2961566F}" srcOrd="0" destOrd="0" presId="urn:microsoft.com/office/officeart/2005/8/layout/list1"/>
    <dgm:cxn modelId="{0034A22B-F40B-46C9-B324-67BC79169334}" type="presOf" srcId="{3E0C40E5-1218-4028-8A6C-6FE75815AD2A}" destId="{689F4A7D-1705-4998-8EF7-D4E71DE135E5}" srcOrd="0" destOrd="0" presId="urn:microsoft.com/office/officeart/2005/8/layout/list1"/>
    <dgm:cxn modelId="{E86B7E2D-4515-4E98-BB1E-BFD1EC6AB05C}" srcId="{58FC5959-6926-43BD-A8E8-C836542B4056}" destId="{88B89D5D-2CA7-49BC-9603-B70CAB4A2E79}" srcOrd="5" destOrd="0" parTransId="{CDD28DE2-CC42-4307-A267-65A46A647541}" sibTransId="{190BF329-22B6-4F36-B23A-AA3EF97FF664}"/>
    <dgm:cxn modelId="{BD291438-AD9B-4F2E-A023-38A18441CEF6}" type="presOf" srcId="{51C5456D-74A3-423C-AF5F-2F741CBCD6DA}" destId="{CCF582D1-225F-4B5C-82DA-B8467E3B9183}" srcOrd="0" destOrd="0" presId="urn:microsoft.com/office/officeart/2005/8/layout/list1"/>
    <dgm:cxn modelId="{67FE2449-580D-4006-8549-A8B2B3AB6F12}" srcId="{58FC5959-6926-43BD-A8E8-C836542B4056}" destId="{BBFAF536-A619-4560-956F-E9A3DAF534A3}" srcOrd="3" destOrd="0" parTransId="{17BF4A21-E4EF-4AEE-B164-70C8AEF92240}" sibTransId="{76EAED66-6B65-49DD-8489-ABFB25E0AFDA}"/>
    <dgm:cxn modelId="{CA388B81-3D0A-459D-AAA3-3B83B209E092}" srcId="{58FC5959-6926-43BD-A8E8-C836542B4056}" destId="{BE6874C1-2F5E-405E-9FE7-3AD3DA89C6AA}" srcOrd="0" destOrd="0" parTransId="{B8C4E011-6ECC-49D3-9A4E-3028EA50956B}" sibTransId="{D6710853-9E32-4AEF-9446-CBF56C8D8D16}"/>
    <dgm:cxn modelId="{500A3883-3169-4A66-926E-163F82E7E59D}" type="presOf" srcId="{1E3BCAA5-2A9F-48CB-BB68-66AD45AFB574}" destId="{51E72D41-66F2-43B5-AACC-D79D2E8F897D}" srcOrd="1" destOrd="0" presId="urn:microsoft.com/office/officeart/2005/8/layout/list1"/>
    <dgm:cxn modelId="{1C4AE883-803B-4A07-97F4-C024EA2F9ADE}" type="presOf" srcId="{BE6874C1-2F5E-405E-9FE7-3AD3DA89C6AA}" destId="{41B26D9B-0EC3-438E-B1AF-0F4066250B4F}" srcOrd="1" destOrd="0" presId="urn:microsoft.com/office/officeart/2005/8/layout/list1"/>
    <dgm:cxn modelId="{9C00AE91-B6F4-4D78-BC32-4FAAD63EDE33}" srcId="{58FC5959-6926-43BD-A8E8-C836542B4056}" destId="{A6602FAE-B12F-4E0B-B27F-95C124CB19E4}" srcOrd="4" destOrd="0" parTransId="{BAF45BD4-7E46-4859-B3AF-227B17776DB8}" sibTransId="{2F51D3C9-7209-4B4D-A88F-375C6C07B70D}"/>
    <dgm:cxn modelId="{AC9D4F96-285C-4868-B4BA-5BC16EE78CBD}" srcId="{58FC5959-6926-43BD-A8E8-C836542B4056}" destId="{3E0C40E5-1218-4028-8A6C-6FE75815AD2A}" srcOrd="1" destOrd="0" parTransId="{0C6D720B-3BCB-406B-A0D4-74FAEF2E5CF2}" sibTransId="{383942EF-A5EC-4624-A14A-F563EC03EBE2}"/>
    <dgm:cxn modelId="{9CA81CAC-EC1A-4125-994D-1A9C33D431AF}" type="presOf" srcId="{BBFAF536-A619-4560-956F-E9A3DAF534A3}" destId="{CD201687-4F3B-4232-93DD-69F28DBAC1B3}" srcOrd="1" destOrd="0" presId="urn:microsoft.com/office/officeart/2005/8/layout/list1"/>
    <dgm:cxn modelId="{0DC47FB2-C3D8-4607-9FA5-C3887A6ED84D}" srcId="{58FC5959-6926-43BD-A8E8-C836542B4056}" destId="{1E3BCAA5-2A9F-48CB-BB68-66AD45AFB574}" srcOrd="6" destOrd="0" parTransId="{24948AE2-77FC-400E-A904-0ECDA70428C0}" sibTransId="{90A7C8D3-04D1-4F2B-8D03-4CF04C2BD358}"/>
    <dgm:cxn modelId="{05E4CBB2-BD03-40F2-A250-7BEE25550864}" type="presOf" srcId="{1E3BCAA5-2A9F-48CB-BB68-66AD45AFB574}" destId="{69DE9D7C-250C-4B40-9E5C-2E60D10C41DC}" srcOrd="0" destOrd="0" presId="urn:microsoft.com/office/officeart/2005/8/layout/list1"/>
    <dgm:cxn modelId="{239556BA-A2EE-4341-84CC-01DF29D8D41A}" type="presOf" srcId="{A6602FAE-B12F-4E0B-B27F-95C124CB19E4}" destId="{9C0A6483-7F90-409D-9FB1-1EC7D9904C9B}" srcOrd="0" destOrd="0" presId="urn:microsoft.com/office/officeart/2005/8/layout/list1"/>
    <dgm:cxn modelId="{6797A0BC-DCD0-4650-9498-F848B23E97D8}" type="presOf" srcId="{88B89D5D-2CA7-49BC-9603-B70CAB4A2E79}" destId="{E46860CF-622C-4749-983F-9511AF7329E7}" srcOrd="1" destOrd="0" presId="urn:microsoft.com/office/officeart/2005/8/layout/list1"/>
    <dgm:cxn modelId="{6AC917C8-FDCF-4D0B-92E3-B5AF60995640}" type="presOf" srcId="{BE6874C1-2F5E-405E-9FE7-3AD3DA89C6AA}" destId="{2E2A1538-C74D-4D7F-9732-D4C2BE0A2DD6}" srcOrd="0" destOrd="0" presId="urn:microsoft.com/office/officeart/2005/8/layout/list1"/>
    <dgm:cxn modelId="{C792AFFB-2C25-4357-AA5F-22435D67321E}" type="presOf" srcId="{A6602FAE-B12F-4E0B-B27F-95C124CB19E4}" destId="{AC32472F-E99D-4C26-B3C8-A5713164FB6F}" srcOrd="1" destOrd="0" presId="urn:microsoft.com/office/officeart/2005/8/layout/list1"/>
    <dgm:cxn modelId="{20493CFE-08B0-4A82-9720-7F8515014A1D}" srcId="{58FC5959-6926-43BD-A8E8-C836542B4056}" destId="{51C5456D-74A3-423C-AF5F-2F741CBCD6DA}" srcOrd="2" destOrd="0" parTransId="{DAEFC32F-9F7D-4596-ADCE-D9FE0319D883}" sibTransId="{652B9669-C6A8-4F41-B0C8-AFE46B021A3F}"/>
    <dgm:cxn modelId="{43C28673-EA62-4013-9ADF-CCF279687DA1}" type="presParOf" srcId="{FBB288B4-F686-47CA-8863-C086A2F1EF9E}" destId="{E4ABBE79-4FAE-4DBD-A8D9-CAAD294D67E4}" srcOrd="0" destOrd="0" presId="urn:microsoft.com/office/officeart/2005/8/layout/list1"/>
    <dgm:cxn modelId="{A33924EE-D689-444B-9810-61686A6EF463}" type="presParOf" srcId="{E4ABBE79-4FAE-4DBD-A8D9-CAAD294D67E4}" destId="{2E2A1538-C74D-4D7F-9732-D4C2BE0A2DD6}" srcOrd="0" destOrd="0" presId="urn:microsoft.com/office/officeart/2005/8/layout/list1"/>
    <dgm:cxn modelId="{D1FC707A-9648-443A-BA31-F948B4026C69}" type="presParOf" srcId="{E4ABBE79-4FAE-4DBD-A8D9-CAAD294D67E4}" destId="{41B26D9B-0EC3-438E-B1AF-0F4066250B4F}" srcOrd="1" destOrd="0" presId="urn:microsoft.com/office/officeart/2005/8/layout/list1"/>
    <dgm:cxn modelId="{E5C45594-0A61-40FF-B434-EF14772B346E}" type="presParOf" srcId="{FBB288B4-F686-47CA-8863-C086A2F1EF9E}" destId="{0CE62367-7A7C-4FFF-85B0-6E22722DDCE1}" srcOrd="1" destOrd="0" presId="urn:microsoft.com/office/officeart/2005/8/layout/list1"/>
    <dgm:cxn modelId="{05DBBBF6-8D67-489E-9D0D-B572EA33D677}" type="presParOf" srcId="{FBB288B4-F686-47CA-8863-C086A2F1EF9E}" destId="{F4B15CFD-4846-4917-A1E5-0CF5256BA7E8}" srcOrd="2" destOrd="0" presId="urn:microsoft.com/office/officeart/2005/8/layout/list1"/>
    <dgm:cxn modelId="{6FFCE6D2-866A-4501-AF03-C1E3E70A31B7}" type="presParOf" srcId="{FBB288B4-F686-47CA-8863-C086A2F1EF9E}" destId="{A3958EF8-3742-453C-8F50-13F0489A3925}" srcOrd="3" destOrd="0" presId="urn:microsoft.com/office/officeart/2005/8/layout/list1"/>
    <dgm:cxn modelId="{D91FAAB1-4ABB-4C57-84BE-FA6F696532F1}" type="presParOf" srcId="{FBB288B4-F686-47CA-8863-C086A2F1EF9E}" destId="{1F1B3208-0554-44AA-B968-1584DEDEC8C0}" srcOrd="4" destOrd="0" presId="urn:microsoft.com/office/officeart/2005/8/layout/list1"/>
    <dgm:cxn modelId="{0FA420EF-9E5F-4BB3-A2CF-F12B5A2A1832}" type="presParOf" srcId="{1F1B3208-0554-44AA-B968-1584DEDEC8C0}" destId="{689F4A7D-1705-4998-8EF7-D4E71DE135E5}" srcOrd="0" destOrd="0" presId="urn:microsoft.com/office/officeart/2005/8/layout/list1"/>
    <dgm:cxn modelId="{139C047F-39E4-4CB5-A32C-BDC0D9177764}" type="presParOf" srcId="{1F1B3208-0554-44AA-B968-1584DEDEC8C0}" destId="{B2DCD5A8-6AEB-4013-852D-23AC3B6A813D}" srcOrd="1" destOrd="0" presId="urn:microsoft.com/office/officeart/2005/8/layout/list1"/>
    <dgm:cxn modelId="{7F494B1F-AEF6-4F67-B642-36EC382EEA62}" type="presParOf" srcId="{FBB288B4-F686-47CA-8863-C086A2F1EF9E}" destId="{8F8B4534-046C-4B4D-8441-E63B50D7EA06}" srcOrd="5" destOrd="0" presId="urn:microsoft.com/office/officeart/2005/8/layout/list1"/>
    <dgm:cxn modelId="{9A71655E-7220-47FF-BF91-CEBEA596A20C}" type="presParOf" srcId="{FBB288B4-F686-47CA-8863-C086A2F1EF9E}" destId="{6E7D0388-777A-4000-8892-70DD83D8E13D}" srcOrd="6" destOrd="0" presId="urn:microsoft.com/office/officeart/2005/8/layout/list1"/>
    <dgm:cxn modelId="{94E6A150-1292-41CE-A22B-5C2FBABEB2F2}" type="presParOf" srcId="{FBB288B4-F686-47CA-8863-C086A2F1EF9E}" destId="{00FF39B2-8FCC-41DB-B893-B5E5BC0720B7}" srcOrd="7" destOrd="0" presId="urn:microsoft.com/office/officeart/2005/8/layout/list1"/>
    <dgm:cxn modelId="{600D74FB-CBB1-4370-9856-34D014D9ABDE}" type="presParOf" srcId="{FBB288B4-F686-47CA-8863-C086A2F1EF9E}" destId="{DD255F99-5A19-48DD-8D8C-61C406101DBE}" srcOrd="8" destOrd="0" presId="urn:microsoft.com/office/officeart/2005/8/layout/list1"/>
    <dgm:cxn modelId="{817ED50C-5307-4E9A-8988-9297C1CD183F}" type="presParOf" srcId="{DD255F99-5A19-48DD-8D8C-61C406101DBE}" destId="{CCF582D1-225F-4B5C-82DA-B8467E3B9183}" srcOrd="0" destOrd="0" presId="urn:microsoft.com/office/officeart/2005/8/layout/list1"/>
    <dgm:cxn modelId="{2D5768E5-16F0-4720-BF4B-3A88028557A0}" type="presParOf" srcId="{DD255F99-5A19-48DD-8D8C-61C406101DBE}" destId="{C3FBC90A-A12C-4367-851E-AB3B622E012A}" srcOrd="1" destOrd="0" presId="urn:microsoft.com/office/officeart/2005/8/layout/list1"/>
    <dgm:cxn modelId="{3CD20E7E-BB54-4460-9345-72128099F054}" type="presParOf" srcId="{FBB288B4-F686-47CA-8863-C086A2F1EF9E}" destId="{88361B74-EB7C-40D0-8B28-45AC9C815E9B}" srcOrd="9" destOrd="0" presId="urn:microsoft.com/office/officeart/2005/8/layout/list1"/>
    <dgm:cxn modelId="{10B0844D-4BCC-4C2C-8695-346D9710EAD0}" type="presParOf" srcId="{FBB288B4-F686-47CA-8863-C086A2F1EF9E}" destId="{771FB864-6404-4227-B83C-84644DCA5295}" srcOrd="10" destOrd="0" presId="urn:microsoft.com/office/officeart/2005/8/layout/list1"/>
    <dgm:cxn modelId="{A20E1A94-BEAC-4472-A2C7-4D4AF6D1775E}" type="presParOf" srcId="{FBB288B4-F686-47CA-8863-C086A2F1EF9E}" destId="{0EE4351B-AB2F-4EE6-955F-191A45258C9A}" srcOrd="11" destOrd="0" presId="urn:microsoft.com/office/officeart/2005/8/layout/list1"/>
    <dgm:cxn modelId="{8F2754EC-5AA5-4D2A-8706-1DF30FA98E63}" type="presParOf" srcId="{FBB288B4-F686-47CA-8863-C086A2F1EF9E}" destId="{122D7974-9C12-46FC-83BE-D0B7327907ED}" srcOrd="12" destOrd="0" presId="urn:microsoft.com/office/officeart/2005/8/layout/list1"/>
    <dgm:cxn modelId="{68FB130A-DE11-42F9-91A5-64AAF69A7D29}" type="presParOf" srcId="{122D7974-9C12-46FC-83BE-D0B7327907ED}" destId="{A9D607D5-43D6-40C9-998E-6CE9D9AA97B4}" srcOrd="0" destOrd="0" presId="urn:microsoft.com/office/officeart/2005/8/layout/list1"/>
    <dgm:cxn modelId="{5EF37E04-A070-4EFA-BB35-E4639A73B255}" type="presParOf" srcId="{122D7974-9C12-46FC-83BE-D0B7327907ED}" destId="{CD201687-4F3B-4232-93DD-69F28DBAC1B3}" srcOrd="1" destOrd="0" presId="urn:microsoft.com/office/officeart/2005/8/layout/list1"/>
    <dgm:cxn modelId="{E7C66C43-0501-4C26-9891-1CFF86FE51A7}" type="presParOf" srcId="{FBB288B4-F686-47CA-8863-C086A2F1EF9E}" destId="{168EA979-23D5-4C45-825B-13DD1F1C2255}" srcOrd="13" destOrd="0" presId="urn:microsoft.com/office/officeart/2005/8/layout/list1"/>
    <dgm:cxn modelId="{1507ADAE-7C4A-47D6-94EE-5DF5CDB13020}" type="presParOf" srcId="{FBB288B4-F686-47CA-8863-C086A2F1EF9E}" destId="{78BA37E5-5B00-4751-BF8C-0D0888EA2DFA}" srcOrd="14" destOrd="0" presId="urn:microsoft.com/office/officeart/2005/8/layout/list1"/>
    <dgm:cxn modelId="{89060411-C734-4CBF-9E73-2B30A4E0F1D3}" type="presParOf" srcId="{FBB288B4-F686-47CA-8863-C086A2F1EF9E}" destId="{CEEC1B56-2A53-4E7D-BB91-9BF038CF0F26}" srcOrd="15" destOrd="0" presId="urn:microsoft.com/office/officeart/2005/8/layout/list1"/>
    <dgm:cxn modelId="{57D9731A-B95F-4CD4-A243-AB641D78E88C}" type="presParOf" srcId="{FBB288B4-F686-47CA-8863-C086A2F1EF9E}" destId="{E01B2FDD-0984-46BE-92DE-E9AAD2233261}" srcOrd="16" destOrd="0" presId="urn:microsoft.com/office/officeart/2005/8/layout/list1"/>
    <dgm:cxn modelId="{B476C314-1238-4865-8930-659308D851BA}" type="presParOf" srcId="{E01B2FDD-0984-46BE-92DE-E9AAD2233261}" destId="{9C0A6483-7F90-409D-9FB1-1EC7D9904C9B}" srcOrd="0" destOrd="0" presId="urn:microsoft.com/office/officeart/2005/8/layout/list1"/>
    <dgm:cxn modelId="{D46055D7-B214-40F7-9182-CA6FB4D71E93}" type="presParOf" srcId="{E01B2FDD-0984-46BE-92DE-E9AAD2233261}" destId="{AC32472F-E99D-4C26-B3C8-A5713164FB6F}" srcOrd="1" destOrd="0" presId="urn:microsoft.com/office/officeart/2005/8/layout/list1"/>
    <dgm:cxn modelId="{C6E2F301-48B6-46F3-9D62-C78C1AD1150F}" type="presParOf" srcId="{FBB288B4-F686-47CA-8863-C086A2F1EF9E}" destId="{B26A10B3-D56A-4859-84C2-48FDCBAEA381}" srcOrd="17" destOrd="0" presId="urn:microsoft.com/office/officeart/2005/8/layout/list1"/>
    <dgm:cxn modelId="{144303C9-C80E-4BA5-B6B2-23258302D98F}" type="presParOf" srcId="{FBB288B4-F686-47CA-8863-C086A2F1EF9E}" destId="{81B9DFC5-F57E-4B15-B915-C3D9EED2FB58}" srcOrd="18" destOrd="0" presId="urn:microsoft.com/office/officeart/2005/8/layout/list1"/>
    <dgm:cxn modelId="{A3EB0871-5C57-4F2E-BE87-4C7951FBE803}" type="presParOf" srcId="{FBB288B4-F686-47CA-8863-C086A2F1EF9E}" destId="{1CAD6241-A3A4-465D-9AE8-8A91E466EC97}" srcOrd="19" destOrd="0" presId="urn:microsoft.com/office/officeart/2005/8/layout/list1"/>
    <dgm:cxn modelId="{CBD05FF7-B190-4570-B74F-82752F8CEE45}" type="presParOf" srcId="{FBB288B4-F686-47CA-8863-C086A2F1EF9E}" destId="{83E2E717-13D7-4B3A-9398-99A06CD6F066}" srcOrd="20" destOrd="0" presId="urn:microsoft.com/office/officeart/2005/8/layout/list1"/>
    <dgm:cxn modelId="{7FEBF9FE-70A6-4CDE-86E3-F6E721196C4C}" type="presParOf" srcId="{83E2E717-13D7-4B3A-9398-99A06CD6F066}" destId="{C42BB3E7-8383-4B67-9ED3-3A3B2961566F}" srcOrd="0" destOrd="0" presId="urn:microsoft.com/office/officeart/2005/8/layout/list1"/>
    <dgm:cxn modelId="{7A993C6E-9F8C-4A7A-BF32-ACD7FB3230E8}" type="presParOf" srcId="{83E2E717-13D7-4B3A-9398-99A06CD6F066}" destId="{E46860CF-622C-4749-983F-9511AF7329E7}" srcOrd="1" destOrd="0" presId="urn:microsoft.com/office/officeart/2005/8/layout/list1"/>
    <dgm:cxn modelId="{70DC4EA1-95DF-46B3-8CC0-78D6FD486815}" type="presParOf" srcId="{FBB288B4-F686-47CA-8863-C086A2F1EF9E}" destId="{3B6C9A7E-6866-4C83-9B51-48D4B06E58B5}" srcOrd="21" destOrd="0" presId="urn:microsoft.com/office/officeart/2005/8/layout/list1"/>
    <dgm:cxn modelId="{2269A94C-36CA-4544-9897-55C0464FD7DA}" type="presParOf" srcId="{FBB288B4-F686-47CA-8863-C086A2F1EF9E}" destId="{34AD2976-124E-4F07-962D-4E25B53FB208}" srcOrd="22" destOrd="0" presId="urn:microsoft.com/office/officeart/2005/8/layout/list1"/>
    <dgm:cxn modelId="{057676EA-A794-4563-B317-F44F4590FF72}" type="presParOf" srcId="{FBB288B4-F686-47CA-8863-C086A2F1EF9E}" destId="{CC265DDE-E75A-4BF0-A98B-4F331B074633}" srcOrd="23" destOrd="0" presId="urn:microsoft.com/office/officeart/2005/8/layout/list1"/>
    <dgm:cxn modelId="{A90D3F4A-0376-42F8-9A48-6C72F7CD9325}" type="presParOf" srcId="{FBB288B4-F686-47CA-8863-C086A2F1EF9E}" destId="{FD436CB0-312B-43E0-997C-10116C19C4C0}" srcOrd="24" destOrd="0" presId="urn:microsoft.com/office/officeart/2005/8/layout/list1"/>
    <dgm:cxn modelId="{A4BE19F4-5E8F-4419-9B46-8366BDC66017}" type="presParOf" srcId="{FD436CB0-312B-43E0-997C-10116C19C4C0}" destId="{69DE9D7C-250C-4B40-9E5C-2E60D10C41DC}" srcOrd="0" destOrd="0" presId="urn:microsoft.com/office/officeart/2005/8/layout/list1"/>
    <dgm:cxn modelId="{8B052D49-D960-4713-B149-C2BF539422F3}" type="presParOf" srcId="{FD436CB0-312B-43E0-997C-10116C19C4C0}" destId="{51E72D41-66F2-43B5-AACC-D79D2E8F897D}" srcOrd="1" destOrd="0" presId="urn:microsoft.com/office/officeart/2005/8/layout/list1"/>
    <dgm:cxn modelId="{2F12CB17-9B3D-497B-B481-AA47B41F687B}" type="presParOf" srcId="{FBB288B4-F686-47CA-8863-C086A2F1EF9E}" destId="{62EDDFF9-3CAC-4A1A-B88C-9D75BDD6D0DF}" srcOrd="25" destOrd="0" presId="urn:microsoft.com/office/officeart/2005/8/layout/list1"/>
    <dgm:cxn modelId="{E5E06E77-46C2-453F-B038-8C9AA5331796}" type="presParOf" srcId="{FBB288B4-F686-47CA-8863-C086A2F1EF9E}" destId="{E4A3AA6E-3D87-4D0F-9AEF-82ABCA1117B8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F68D97-BD59-4906-A0BA-A3F35550DF3C}">
      <dsp:nvSpPr>
        <dsp:cNvPr id="0" name=""/>
        <dsp:cNvSpPr/>
      </dsp:nvSpPr>
      <dsp:spPr>
        <a:xfrm>
          <a:off x="0" y="41742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E1848B-8FB6-4319-A300-AE189CB52D3C}">
      <dsp:nvSpPr>
        <dsp:cNvPr id="0" name=""/>
        <dsp:cNvSpPr/>
      </dsp:nvSpPr>
      <dsp:spPr>
        <a:xfrm>
          <a:off x="511333" y="6318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Understanding what makes spoken communication effective in business and academic contexts</a:t>
          </a:r>
        </a:p>
      </dsp:txBody>
      <dsp:txXfrm>
        <a:off x="545918" y="97774"/>
        <a:ext cx="7089502" cy="639310"/>
      </dsp:txXfrm>
    </dsp:sp>
    <dsp:sp modelId="{AADFAE84-6679-4757-95FA-F619F6E92AF2}">
      <dsp:nvSpPr>
        <dsp:cNvPr id="0" name=""/>
        <dsp:cNvSpPr/>
      </dsp:nvSpPr>
      <dsp:spPr>
        <a:xfrm>
          <a:off x="0" y="150606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E36C84-ACA3-4AAA-9773-022B758B0D15}">
      <dsp:nvSpPr>
        <dsp:cNvPr id="0" name=""/>
        <dsp:cNvSpPr/>
      </dsp:nvSpPr>
      <dsp:spPr>
        <a:xfrm>
          <a:off x="511333" y="115182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Noticing how voice, body language, and language choice affect an audience</a:t>
          </a:r>
        </a:p>
      </dsp:txBody>
      <dsp:txXfrm>
        <a:off x="545918" y="1186414"/>
        <a:ext cx="7089502" cy="639310"/>
      </dsp:txXfrm>
    </dsp:sp>
    <dsp:sp modelId="{37CA4FEB-98AD-4DA7-9486-A4C08213FAF3}">
      <dsp:nvSpPr>
        <dsp:cNvPr id="0" name=""/>
        <dsp:cNvSpPr/>
      </dsp:nvSpPr>
      <dsp:spPr>
        <a:xfrm>
          <a:off x="0" y="259470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4FF791-C540-4F98-94BE-DF9C206B9FB5}">
      <dsp:nvSpPr>
        <dsp:cNvPr id="0" name=""/>
        <dsp:cNvSpPr/>
      </dsp:nvSpPr>
      <dsp:spPr>
        <a:xfrm>
          <a:off x="511333" y="224046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Practising clear, confident speaking in short professional situations</a:t>
          </a:r>
        </a:p>
      </dsp:txBody>
      <dsp:txXfrm>
        <a:off x="545918" y="2275054"/>
        <a:ext cx="7089502" cy="639310"/>
      </dsp:txXfrm>
    </dsp:sp>
    <dsp:sp modelId="{A4FEED2F-3A27-45E9-85C4-6C835476A6B4}">
      <dsp:nvSpPr>
        <dsp:cNvPr id="0" name=""/>
        <dsp:cNvSpPr/>
      </dsp:nvSpPr>
      <dsp:spPr>
        <a:xfrm>
          <a:off x="0" y="368334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E4C2BD-2261-40C6-B3BA-9A5A8E3E3FB3}">
      <dsp:nvSpPr>
        <dsp:cNvPr id="0" name=""/>
        <dsp:cNvSpPr/>
      </dsp:nvSpPr>
      <dsp:spPr>
        <a:xfrm>
          <a:off x="511333" y="332910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Focusing on the speaker, not slides or presentation tools</a:t>
          </a:r>
        </a:p>
      </dsp:txBody>
      <dsp:txXfrm>
        <a:off x="545918" y="3363694"/>
        <a:ext cx="7089502" cy="639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92A9F8-5B9A-425B-990A-5A4D39FD6004}">
      <dsp:nvSpPr>
        <dsp:cNvPr id="0" name=""/>
        <dsp:cNvSpPr/>
      </dsp:nvSpPr>
      <dsp:spPr>
        <a:xfrm>
          <a:off x="1346706" y="2177"/>
          <a:ext cx="2385000" cy="10474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I’d like to briefly talk about a small </a:t>
          </a:r>
          <a:r>
            <a:rPr lang="en-GB" sz="1900" b="1" i="0" kern="1200"/>
            <a:t>issue</a:t>
          </a:r>
          <a:r>
            <a:rPr lang="en-GB" sz="1900" b="0" i="0" kern="1200"/>
            <a:t> in our team meetings.</a:t>
          </a:r>
        </a:p>
      </dsp:txBody>
      <dsp:txXfrm>
        <a:off x="1346706" y="2177"/>
        <a:ext cx="2385000" cy="1047465"/>
      </dsp:txXfrm>
    </dsp:sp>
    <dsp:sp modelId="{6662EB0A-0C5D-43AF-BEB0-1FCBA4EF691D}">
      <dsp:nvSpPr>
        <dsp:cNvPr id="0" name=""/>
        <dsp:cNvSpPr/>
      </dsp:nvSpPr>
      <dsp:spPr>
        <a:xfrm>
          <a:off x="1234206" y="1102016"/>
          <a:ext cx="2610000" cy="10474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The main </a:t>
          </a:r>
          <a:r>
            <a:rPr lang="en-GB" sz="1900" b="1" i="0" kern="1200"/>
            <a:t>problem</a:t>
          </a:r>
          <a:r>
            <a:rPr lang="en-GB" sz="1900" b="0" i="0" kern="1200"/>
            <a:t> is that </a:t>
          </a:r>
          <a:r>
            <a:rPr lang="en-GB" sz="1900" b="1" i="0" kern="1200"/>
            <a:t>meetings</a:t>
          </a:r>
          <a:r>
            <a:rPr lang="en-GB" sz="1900" b="0" i="0" kern="1200"/>
            <a:t> often run </a:t>
          </a:r>
          <a:r>
            <a:rPr lang="en-GB" sz="1900" b="1" i="0" kern="1200"/>
            <a:t>longer</a:t>
          </a:r>
          <a:r>
            <a:rPr lang="en-GB" sz="1900" b="0" i="0" kern="1200"/>
            <a:t> than planned.</a:t>
          </a:r>
          <a:endParaRPr lang="en-GB" sz="1900" kern="1200"/>
        </a:p>
      </dsp:txBody>
      <dsp:txXfrm>
        <a:off x="1234206" y="1102016"/>
        <a:ext cx="2610000" cy="1047465"/>
      </dsp:txXfrm>
    </dsp:sp>
    <dsp:sp modelId="{0F933C65-70E0-495A-BA89-EE2871EA9E37}">
      <dsp:nvSpPr>
        <dsp:cNvPr id="0" name=""/>
        <dsp:cNvSpPr/>
      </dsp:nvSpPr>
      <dsp:spPr>
        <a:xfrm>
          <a:off x="19206" y="2201855"/>
          <a:ext cx="5040000" cy="10474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For </a:t>
          </a:r>
          <a:r>
            <a:rPr lang="en-GB" sz="1900" b="1" kern="1200"/>
            <a:t>example</a:t>
          </a:r>
          <a:r>
            <a:rPr lang="en-GB" sz="1900" kern="1200"/>
            <a:t>, last week’s meeting was scheduled for 30 minutes but went on for nearly an hour because the agenda wasn’t clear.</a:t>
          </a:r>
        </a:p>
      </dsp:txBody>
      <dsp:txXfrm>
        <a:off x="19206" y="2201855"/>
        <a:ext cx="5040000" cy="1047465"/>
      </dsp:txXfrm>
    </dsp:sp>
    <dsp:sp modelId="{05C8650C-CE00-48F9-B299-223516FDD38A}">
      <dsp:nvSpPr>
        <dsp:cNvPr id="0" name=""/>
        <dsp:cNvSpPr/>
      </dsp:nvSpPr>
      <dsp:spPr>
        <a:xfrm>
          <a:off x="109206" y="3301694"/>
          <a:ext cx="4860000" cy="10474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</a:t>
          </a:r>
          <a:r>
            <a:rPr lang="en-GB" sz="1900" b="1" kern="1200"/>
            <a:t>matters</a:t>
          </a:r>
          <a:r>
            <a:rPr lang="en-GB" sz="1900" kern="1200"/>
            <a:t> because it affects people’s time and focus, so </a:t>
          </a:r>
          <a:r>
            <a:rPr lang="en-GB" sz="1900" b="1" kern="1200"/>
            <a:t>improving</a:t>
          </a:r>
          <a:r>
            <a:rPr lang="en-GB" sz="1900" kern="1200"/>
            <a:t> meeting structure would help the team work more efficiently</a:t>
          </a:r>
        </a:p>
      </dsp:txBody>
      <dsp:txXfrm>
        <a:off x="109206" y="3301694"/>
        <a:ext cx="4860000" cy="10474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B15CFD-4846-4917-A1E5-0CF5256BA7E8}">
      <dsp:nvSpPr>
        <dsp:cNvPr id="0" name=""/>
        <dsp:cNvSpPr/>
      </dsp:nvSpPr>
      <dsp:spPr>
        <a:xfrm>
          <a:off x="0" y="301791"/>
          <a:ext cx="10226675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B26D9B-0EC3-438E-B1AF-0F4066250B4F}">
      <dsp:nvSpPr>
        <dsp:cNvPr id="0" name=""/>
        <dsp:cNvSpPr/>
      </dsp:nvSpPr>
      <dsp:spPr>
        <a:xfrm>
          <a:off x="511333" y="36111"/>
          <a:ext cx="7158672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• Understanding what makes spoken communication effective</a:t>
          </a:r>
        </a:p>
      </dsp:txBody>
      <dsp:txXfrm>
        <a:off x="537272" y="62050"/>
        <a:ext cx="7106794" cy="479482"/>
      </dsp:txXfrm>
    </dsp:sp>
    <dsp:sp modelId="{6E7D0388-777A-4000-8892-70DD83D8E13D}">
      <dsp:nvSpPr>
        <dsp:cNvPr id="0" name=""/>
        <dsp:cNvSpPr/>
      </dsp:nvSpPr>
      <dsp:spPr>
        <a:xfrm>
          <a:off x="0" y="1118271"/>
          <a:ext cx="10226675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DCD5A8-6AEB-4013-852D-23AC3B6A813D}">
      <dsp:nvSpPr>
        <dsp:cNvPr id="0" name=""/>
        <dsp:cNvSpPr/>
      </dsp:nvSpPr>
      <dsp:spPr>
        <a:xfrm>
          <a:off x="511333" y="852591"/>
          <a:ext cx="7158672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• Noticing how voice, posture, and language affect the listener</a:t>
          </a:r>
        </a:p>
      </dsp:txBody>
      <dsp:txXfrm>
        <a:off x="537272" y="878530"/>
        <a:ext cx="7106794" cy="479482"/>
      </dsp:txXfrm>
    </dsp:sp>
    <dsp:sp modelId="{771FB864-6404-4227-B83C-84644DCA5295}">
      <dsp:nvSpPr>
        <dsp:cNvPr id="0" name=""/>
        <dsp:cNvSpPr/>
      </dsp:nvSpPr>
      <dsp:spPr>
        <a:xfrm>
          <a:off x="0" y="1934751"/>
          <a:ext cx="10226675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FBC90A-A12C-4367-851E-AB3B622E012A}">
      <dsp:nvSpPr>
        <dsp:cNvPr id="0" name=""/>
        <dsp:cNvSpPr/>
      </dsp:nvSpPr>
      <dsp:spPr>
        <a:xfrm>
          <a:off x="511333" y="1669071"/>
          <a:ext cx="7158672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• Using signposting language to guide an audience</a:t>
          </a:r>
        </a:p>
      </dsp:txBody>
      <dsp:txXfrm>
        <a:off x="537272" y="1695010"/>
        <a:ext cx="7106794" cy="479482"/>
      </dsp:txXfrm>
    </dsp:sp>
    <dsp:sp modelId="{78BA37E5-5B00-4751-BF8C-0D0888EA2DFA}">
      <dsp:nvSpPr>
        <dsp:cNvPr id="0" name=""/>
        <dsp:cNvSpPr/>
      </dsp:nvSpPr>
      <dsp:spPr>
        <a:xfrm>
          <a:off x="0" y="2751231"/>
          <a:ext cx="10226675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201687-4F3B-4232-93DD-69F28DBAC1B3}">
      <dsp:nvSpPr>
        <dsp:cNvPr id="0" name=""/>
        <dsp:cNvSpPr/>
      </dsp:nvSpPr>
      <dsp:spPr>
        <a:xfrm>
          <a:off x="511333" y="2485551"/>
          <a:ext cx="7158672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• Structuring short spoken messages without slides</a:t>
          </a:r>
        </a:p>
      </dsp:txBody>
      <dsp:txXfrm>
        <a:off x="537272" y="2511490"/>
        <a:ext cx="7106794" cy="479482"/>
      </dsp:txXfrm>
    </dsp:sp>
    <dsp:sp modelId="{81B9DFC5-F57E-4B15-B915-C3D9EED2FB58}">
      <dsp:nvSpPr>
        <dsp:cNvPr id="0" name=""/>
        <dsp:cNvSpPr/>
      </dsp:nvSpPr>
      <dsp:spPr>
        <a:xfrm>
          <a:off x="0" y="3567711"/>
          <a:ext cx="10226675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32472F-E99D-4C26-B3C8-A5713164FB6F}">
      <dsp:nvSpPr>
        <dsp:cNvPr id="0" name=""/>
        <dsp:cNvSpPr/>
      </dsp:nvSpPr>
      <dsp:spPr>
        <a:xfrm>
          <a:off x="511333" y="3302031"/>
          <a:ext cx="7158672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• Practising speaking in a low pressure way</a:t>
          </a:r>
        </a:p>
      </dsp:txBody>
      <dsp:txXfrm>
        <a:off x="537272" y="3327970"/>
        <a:ext cx="7106794" cy="479482"/>
      </dsp:txXfrm>
    </dsp:sp>
    <dsp:sp modelId="{34AD2976-124E-4F07-962D-4E25B53FB208}">
      <dsp:nvSpPr>
        <dsp:cNvPr id="0" name=""/>
        <dsp:cNvSpPr/>
      </dsp:nvSpPr>
      <dsp:spPr>
        <a:xfrm>
          <a:off x="0" y="4384191"/>
          <a:ext cx="10226675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6860CF-622C-4749-983F-9511AF7329E7}">
      <dsp:nvSpPr>
        <dsp:cNvPr id="0" name=""/>
        <dsp:cNvSpPr/>
      </dsp:nvSpPr>
      <dsp:spPr>
        <a:xfrm>
          <a:off x="511333" y="4118511"/>
          <a:ext cx="7158672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• Reflecting on choices that help listeners follow ideas</a:t>
          </a:r>
        </a:p>
      </dsp:txBody>
      <dsp:txXfrm>
        <a:off x="537272" y="4144450"/>
        <a:ext cx="7106794" cy="479482"/>
      </dsp:txXfrm>
    </dsp:sp>
    <dsp:sp modelId="{E4A3AA6E-3D87-4D0F-9AEF-82ABCA1117B8}">
      <dsp:nvSpPr>
        <dsp:cNvPr id="0" name=""/>
        <dsp:cNvSpPr/>
      </dsp:nvSpPr>
      <dsp:spPr>
        <a:xfrm>
          <a:off x="0" y="5200671"/>
          <a:ext cx="10226675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E72D41-66F2-43B5-AACC-D79D2E8F897D}">
      <dsp:nvSpPr>
        <dsp:cNvPr id="0" name=""/>
        <dsp:cNvSpPr/>
      </dsp:nvSpPr>
      <dsp:spPr>
        <a:xfrm>
          <a:off x="511333" y="4934991"/>
          <a:ext cx="7158672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Good speaking is not about confidence or performance.</a:t>
          </a:r>
        </a:p>
      </dsp:txBody>
      <dsp:txXfrm>
        <a:off x="537272" y="4960930"/>
        <a:ext cx="7106794" cy="479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4519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96783C-0414-E1F1-17D5-86505BF2B7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26B1FA-7C00-5B93-7F10-A29EDB1C9C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9FDBBA-042A-F2DD-ED9B-4E4B16A349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8AFA9F-0811-90DC-87D8-7FA4497090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6432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6871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7699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8249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8079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3815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086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9480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7815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3202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4244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95626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585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7916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53041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9054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73608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85377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2403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45719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5984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85378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00742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91179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60602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25318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1677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38216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93741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91795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87706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41908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516918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3736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4D43A675-0C55-D89B-F1AC-EDDD31EAA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1" y="0"/>
            <a:ext cx="6862714" cy="6858000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74892C2-DE7A-7F11-3FFA-9DE8E6EF8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1" y="1488440"/>
            <a:ext cx="12191999" cy="38811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B890952-AF4B-555C-8832-E257D3E59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1999" cy="1690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A337E1-F4AA-BDCD-6BC1-AD264FCE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1999" cy="1690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09/05/2026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AA2A39-BC86-4D9D-F7DB-14F384BED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8382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gi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Academic Skills!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ptos"/>
                <a:ea typeface="Calibri"/>
                <a:cs typeface="Calibri"/>
              </a:rPr>
              <a:t>LCLM4001 Academic Skills</a:t>
            </a:r>
          </a:p>
          <a:p>
            <a:r>
              <a:rPr lang="en-GB">
                <a:latin typeface="Aptos"/>
                <a:ea typeface="Calibri"/>
                <a:cs typeface="Calibri"/>
              </a:rPr>
              <a:t>Week 8</a:t>
            </a:r>
          </a:p>
        </p:txBody>
      </p:sp>
      <p:pic>
        <p:nvPicPr>
          <p:cNvPr id="4" name="Picture Placeholder 3" descr="Aerial view of a grey and orange umbrella">
            <a:extLst>
              <a:ext uri="{FF2B5EF4-FFF2-40B4-BE49-F238E27FC236}">
                <a16:creationId xmlns:a16="http://schemas.microsoft.com/office/drawing/2014/main" id="{BC20C668-3ED1-6AD6-151E-BA1F5B24FC9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29746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CC608E-088E-317F-F8EE-8CDF87807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Remembering last week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942F8A6-762B-9536-9C54-F660E6D6724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b="1"/>
              <a:t>We learnt:</a:t>
            </a:r>
          </a:p>
          <a:p>
            <a:pPr marL="0" indent="0" algn="just">
              <a:buNone/>
            </a:pPr>
            <a:endParaRPr lang="en-GB" b="1">
              <a:solidFill>
                <a:srgbClr val="FF0000"/>
              </a:solidFill>
            </a:endParaRPr>
          </a:p>
          <a:p>
            <a:pPr algn="just"/>
            <a:r>
              <a:rPr lang="en-GB"/>
              <a:t>How style differs between types of communication</a:t>
            </a:r>
          </a:p>
          <a:p>
            <a:pPr algn="just"/>
            <a:r>
              <a:rPr lang="en-GB"/>
              <a:t>Features of appropriate style in business and academic communication</a:t>
            </a:r>
          </a:p>
          <a:p>
            <a:pPr algn="just"/>
            <a:r>
              <a:rPr lang="en-GB"/>
              <a:t>What coherence and cohesion are in writing</a:t>
            </a:r>
          </a:p>
          <a:p>
            <a:pPr algn="just"/>
            <a:r>
              <a:rPr lang="en-GB"/>
              <a:t>How to improve this in our own writing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791F591-CB8A-7AEE-B427-10A9EFF459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17010" y="1825625"/>
            <a:ext cx="5079021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b="1"/>
              <a:t>Why this matters: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b="1"/>
          </a:p>
          <a:p>
            <a:pPr>
              <a:buFont typeface="Arial"/>
              <a:buChar char="•"/>
              <a:defRPr/>
            </a:pPr>
            <a:r>
              <a:rPr lang="en-GB">
                <a:ea typeface="+mn-lt"/>
                <a:cs typeface="+mn-lt"/>
              </a:rPr>
              <a:t>Clear writing helps the reader understand your ideas easily </a:t>
            </a:r>
            <a:endParaRPr lang="en-GB"/>
          </a:p>
          <a:p>
            <a:pPr>
              <a:buFont typeface="Arial"/>
              <a:buChar char="•"/>
              <a:defRPr/>
            </a:pPr>
            <a:r>
              <a:rPr lang="en-GB">
                <a:ea typeface="+mn-lt"/>
                <a:cs typeface="+mn-lt"/>
              </a:rPr>
              <a:t>Professional style makes your communication more effective in business and academic contexts </a:t>
            </a:r>
            <a:endParaRPr lang="en-GB"/>
          </a:p>
          <a:p>
            <a:pPr>
              <a:buFont typeface="Arial"/>
              <a:buChar char="•"/>
              <a:defRPr/>
            </a:pPr>
            <a:r>
              <a:rPr lang="en-GB">
                <a:ea typeface="+mn-lt"/>
                <a:cs typeface="+mn-lt"/>
              </a:rPr>
              <a:t>Coherence and cohesion improve the flow and structure of your writing </a:t>
            </a:r>
            <a:endParaRPr lang="en-GB"/>
          </a:p>
          <a:p>
            <a:pPr>
              <a:buFont typeface="Arial"/>
              <a:buChar char="•"/>
              <a:defRPr/>
            </a:pPr>
            <a:r>
              <a:rPr lang="en-GB">
                <a:ea typeface="+mn-lt"/>
                <a:cs typeface="+mn-lt"/>
              </a:rPr>
              <a:t>Strong communication skills support success in future study and the workplace</a:t>
            </a:r>
            <a:endParaRPr lang="en-GB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69436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21AEA7-C840-6A66-6710-8F08AF08E7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28D50A9-AF23-DF99-4655-27A7156F7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From last week to this week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6C6DAE-D8C3-C50A-B0F3-19BA12099E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Work in pairs.</a:t>
            </a:r>
          </a:p>
          <a:p>
            <a:r>
              <a:rPr lang="en-GB"/>
              <a:t>Discuss:</a:t>
            </a:r>
          </a:p>
          <a:p>
            <a:pPr lvl="1"/>
            <a:r>
              <a:rPr lang="en-GB">
                <a:ea typeface="+mn-lt"/>
                <a:cs typeface="+mn-lt"/>
              </a:rPr>
              <a:t>How does academic and business style differ from informal communication? </a:t>
            </a:r>
            <a:endParaRPr lang="en-GB"/>
          </a:p>
          <a:p>
            <a:pPr lvl="1"/>
            <a:r>
              <a:rPr lang="en-GB">
                <a:ea typeface="+mn-lt"/>
                <a:cs typeface="+mn-lt"/>
              </a:rPr>
              <a:t>Why is coherence important when writing a paragraph? </a:t>
            </a:r>
            <a:endParaRPr lang="en-GB"/>
          </a:p>
          <a:p>
            <a:pPr lvl="1"/>
            <a:r>
              <a:rPr lang="en-GB">
                <a:ea typeface="+mn-lt"/>
                <a:cs typeface="+mn-lt"/>
              </a:rPr>
              <a:t>How does cohesion help the reader understand your ideas? </a:t>
            </a:r>
            <a:endParaRPr lang="en-GB"/>
          </a:p>
          <a:p>
            <a:r>
              <a:rPr lang="en-GB"/>
              <a:t>You do not need details.</a:t>
            </a:r>
          </a:p>
          <a:p>
            <a:r>
              <a:rPr lang="en-GB"/>
              <a:t>Just key ideas.</a:t>
            </a:r>
          </a:p>
        </p:txBody>
      </p:sp>
    </p:spTree>
    <p:extLst>
      <p:ext uri="{BB962C8B-B14F-4D97-AF65-F5344CB8AC3E}">
        <p14:creationId xmlns:p14="http://schemas.microsoft.com/office/powerpoint/2010/main" val="845044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9023431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Graphic 4" descr="Angel face outline with solid fill">
            <a:extLst>
              <a:ext uri="{FF2B5EF4-FFF2-40B4-BE49-F238E27FC236}">
                <a16:creationId xmlns:a16="http://schemas.microsoft.com/office/drawing/2014/main" id="{5CBADE81-E041-CF22-A6DF-914BC1E8443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485437" y="0"/>
            <a:ext cx="1325562" cy="1325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2E7BE-87E9-EB6E-62B3-ED9CAE460E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What makes spoken communication effective?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1FA844-B131-C70E-BC7D-5512AB537F8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Person holding green megaphone">
            <a:extLst>
              <a:ext uri="{FF2B5EF4-FFF2-40B4-BE49-F238E27FC236}">
                <a16:creationId xmlns:a16="http://schemas.microsoft.com/office/drawing/2014/main" id="{38676811-40B9-FBC2-9835-C5CFC0D1825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25243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EB6D4-A0A7-A7F2-2628-FE75138F0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Speaking is not the same as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F68CE-D918-8774-5B32-4C5F03744D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>
            <a:normAutofit/>
          </a:bodyPr>
          <a:lstStyle/>
          <a:p>
            <a:endParaRPr lang="en-GB" sz="2700"/>
          </a:p>
          <a:p>
            <a:r>
              <a:rPr lang="en-GB" sz="2700"/>
              <a:t>Writing can be re‑read</a:t>
            </a:r>
          </a:p>
          <a:p>
            <a:r>
              <a:rPr lang="en-GB" sz="2700"/>
              <a:t>Speaking happens in real time</a:t>
            </a:r>
          </a:p>
          <a:p>
            <a:r>
              <a:rPr lang="en-GB" sz="2700"/>
              <a:t>Listeners cannot pause or rewind</a:t>
            </a:r>
          </a:p>
          <a:p>
            <a:endParaRPr lang="en-GB" sz="2700"/>
          </a:p>
          <a:p>
            <a:r>
              <a:rPr lang="en-GB" sz="2700"/>
              <a:t>When we speak, we need to be clear and organised.</a:t>
            </a:r>
          </a:p>
        </p:txBody>
      </p:sp>
      <p:pic>
        <p:nvPicPr>
          <p:cNvPr id="6" name="Video 5" title="Book Turning A Page">
            <a:hlinkClick r:id="" action="ppaction://media"/>
            <a:extLst>
              <a:ext uri="{FF2B5EF4-FFF2-40B4-BE49-F238E27FC236}">
                <a16:creationId xmlns:a16="http://schemas.microsoft.com/office/drawing/2014/main" id="{5EFB05B4-7456-0064-3D85-48E43C48DAD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74778" y="2572820"/>
            <a:ext cx="5079021" cy="28569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35571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7D88F-EE64-C62E-84A8-A5961BBFD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Audience, clarity, and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4363C-09E0-EBA8-3B2D-E5F79563866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Effective spoken communication needs:</a:t>
            </a:r>
          </a:p>
          <a:p>
            <a:pPr lvl="1"/>
            <a:r>
              <a:rPr lang="en-GB"/>
              <a:t>Awareness of the audience</a:t>
            </a:r>
          </a:p>
          <a:p>
            <a:pPr lvl="1"/>
            <a:r>
              <a:rPr lang="en-GB"/>
              <a:t>Clear language</a:t>
            </a:r>
          </a:p>
          <a:p>
            <a:pPr lvl="1"/>
            <a:r>
              <a:rPr lang="en-GB"/>
              <a:t>Simple structure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D7FCE1-CBA9-9CC2-EE32-43AC530F9F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Even short spoken messages need:</a:t>
            </a:r>
          </a:p>
          <a:p>
            <a:pPr lvl="1"/>
            <a:r>
              <a:rPr lang="en-GB"/>
              <a:t>a clear starting point</a:t>
            </a:r>
          </a:p>
          <a:p>
            <a:pPr lvl="1"/>
            <a:r>
              <a:rPr lang="en-GB"/>
              <a:t>a main idea</a:t>
            </a:r>
          </a:p>
          <a:p>
            <a:pPr lvl="1"/>
            <a:r>
              <a:rPr lang="en-GB"/>
              <a:t>a clear ending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8799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D92B4-5536-0253-3046-742CC98A8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Helping the listener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A6A36-5505-8234-E5AA-7A4BBE4EA22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The key goal when speaking</a:t>
            </a:r>
          </a:p>
          <a:p>
            <a:r>
              <a:rPr lang="en-GB"/>
              <a:t>Your main job as a speaker is to help the listener.</a:t>
            </a:r>
          </a:p>
          <a:p>
            <a:r>
              <a:rPr lang="en-GB"/>
              <a:t>That means:</a:t>
            </a:r>
          </a:p>
          <a:p>
            <a:pPr lvl="1"/>
            <a:r>
              <a:rPr lang="en-GB"/>
              <a:t>being clear rather than clever</a:t>
            </a:r>
          </a:p>
          <a:p>
            <a:pPr lvl="1"/>
            <a:r>
              <a:rPr lang="en-GB"/>
              <a:t>guiding rather than overwhelming</a:t>
            </a:r>
          </a:p>
          <a:p>
            <a:pPr lvl="1"/>
            <a:r>
              <a:rPr lang="en-GB"/>
              <a:t>thinking about how your message sounds to them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399109-ABDF-4662-EC15-E3B8200A45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4000" b="1"/>
              <a:t>Good speaking is about making things easy to follow</a:t>
            </a:r>
          </a:p>
        </p:txBody>
      </p:sp>
    </p:spTree>
    <p:extLst>
      <p:ext uri="{BB962C8B-B14F-4D97-AF65-F5344CB8AC3E}">
        <p14:creationId xmlns:p14="http://schemas.microsoft.com/office/powerpoint/2010/main" val="35808607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D4BD3-99B5-51FA-B2E7-FBB5DB131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Discussion: Helping the listener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830EB-8705-EC5E-FEEC-63380186C1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Work in groups of three.</a:t>
            </a:r>
          </a:p>
          <a:p>
            <a:r>
              <a:rPr lang="en-GB"/>
              <a:t>Discuss the questions below:</a:t>
            </a:r>
          </a:p>
          <a:p>
            <a:pPr lvl="1"/>
            <a:r>
              <a:rPr lang="en-GB"/>
              <a:t>Think of a time when it was hard to follow someone speaking. What made it difficult?</a:t>
            </a:r>
          </a:p>
          <a:p>
            <a:pPr lvl="1"/>
            <a:r>
              <a:rPr lang="en-GB"/>
              <a:t>What does a speaker do that helps you listen and understand?</a:t>
            </a:r>
          </a:p>
          <a:p>
            <a:pPr lvl="1"/>
            <a:r>
              <a:rPr lang="en-GB"/>
              <a:t>Which do you think matters most when speaking:</a:t>
            </a:r>
          </a:p>
          <a:p>
            <a:pPr lvl="2"/>
            <a:r>
              <a:rPr lang="en-GB"/>
              <a:t>Voice</a:t>
            </a:r>
          </a:p>
          <a:p>
            <a:pPr lvl="2"/>
            <a:r>
              <a:rPr lang="en-GB"/>
              <a:t>body language</a:t>
            </a:r>
          </a:p>
          <a:p>
            <a:pPr lvl="2"/>
            <a:r>
              <a:rPr lang="en-GB"/>
              <a:t>language choice </a:t>
            </a:r>
          </a:p>
          <a:p>
            <a:pPr lvl="2"/>
            <a:r>
              <a:rPr lang="en-GB"/>
              <a:t>Why?</a:t>
            </a:r>
          </a:p>
          <a:p>
            <a:endParaRPr lang="en-GB"/>
          </a:p>
          <a:p>
            <a:r>
              <a:rPr lang="en-GB"/>
              <a:t>Be ready to share one idea.</a:t>
            </a:r>
          </a:p>
        </p:txBody>
      </p:sp>
    </p:spTree>
    <p:extLst>
      <p:ext uri="{BB962C8B-B14F-4D97-AF65-F5344CB8AC3E}">
        <p14:creationId xmlns:p14="http://schemas.microsoft.com/office/powerpoint/2010/main" val="24116139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4D530-AF18-9B7D-BC84-76359B03FF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Good and bad presentation practices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8373EE-5808-3A8F-A820-5D24677DF3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Woman talking through megaphone">
            <a:extLst>
              <a:ext uri="{FF2B5EF4-FFF2-40B4-BE49-F238E27FC236}">
                <a16:creationId xmlns:a16="http://schemas.microsoft.com/office/drawing/2014/main" id="{4D17E841-FCDC-3EFA-F168-2AF8493952B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74768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DD325-5C2D-4172-44B8-0F8DCD813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Watching a speaking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0AB9B-44F4-0CA2-5040-B9C61FF299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You will watch two short presentations by the same student.</a:t>
            </a:r>
          </a:p>
          <a:p>
            <a:endParaRPr lang="en-GB"/>
          </a:p>
          <a:p>
            <a:r>
              <a:rPr lang="en-GB"/>
              <a:t>The first presentation is less effective</a:t>
            </a:r>
          </a:p>
          <a:p>
            <a:r>
              <a:rPr lang="en-GB"/>
              <a:t>The second presentation shows clear improvement</a:t>
            </a:r>
          </a:p>
          <a:p>
            <a:r>
              <a:rPr lang="en-GB"/>
              <a:t>The improvement comes from feedback, practice, and audience awareness</a:t>
            </a:r>
          </a:p>
          <a:p>
            <a:endParaRPr lang="en-GB"/>
          </a:p>
          <a:p>
            <a:r>
              <a:rPr lang="en-GB"/>
              <a:t>Your task is to notice what changes and how those changes affect the listener.</a:t>
            </a:r>
          </a:p>
        </p:txBody>
      </p:sp>
    </p:spTree>
    <p:extLst>
      <p:ext uri="{BB962C8B-B14F-4D97-AF65-F5344CB8AC3E}">
        <p14:creationId xmlns:p14="http://schemas.microsoft.com/office/powerpoint/2010/main" val="15606573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18DD6-63C3-67AD-F7A7-979BEE5BB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DCEE63B-D724-5AAF-2E32-0E37FD99832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6620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A2FE0-F827-FB06-41CB-33FCE7594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Quick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B0706-E585-4196-1668-05F01D8FFF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Work in pairs.</a:t>
            </a:r>
          </a:p>
          <a:p>
            <a:r>
              <a:rPr lang="en-GB"/>
              <a:t>Discuss:</a:t>
            </a:r>
          </a:p>
          <a:p>
            <a:pPr lvl="1"/>
            <a:r>
              <a:rPr lang="en-GB"/>
              <a:t>One thing that made the first presentation harder to follow</a:t>
            </a:r>
          </a:p>
          <a:p>
            <a:pPr lvl="1"/>
            <a:r>
              <a:rPr lang="en-GB"/>
              <a:t>One thing that improved in the second presentation</a:t>
            </a:r>
          </a:p>
          <a:p>
            <a:endParaRPr lang="en-GB"/>
          </a:p>
          <a:p>
            <a:r>
              <a:rPr lang="en-GB"/>
              <a:t>Focus on speaking choices, not confidence or personality.</a:t>
            </a:r>
          </a:p>
        </p:txBody>
      </p:sp>
    </p:spTree>
    <p:extLst>
      <p:ext uri="{BB962C8B-B14F-4D97-AF65-F5344CB8AC3E}">
        <p14:creationId xmlns:p14="http://schemas.microsoft.com/office/powerpoint/2010/main" val="39440419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4CDF6-CD6E-F1BA-B411-DADFB820E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Watch again and notice changes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7377D-F66D-7BFF-BFB2-222A220AAF7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This time, focus more closely on:</a:t>
            </a:r>
          </a:p>
          <a:p>
            <a:pPr lvl="1"/>
            <a:r>
              <a:rPr lang="en-GB"/>
              <a:t>Voice: pace, volume, pauses</a:t>
            </a:r>
          </a:p>
          <a:p>
            <a:pPr lvl="1"/>
            <a:r>
              <a:rPr lang="en-GB"/>
              <a:t>Body language: posture, movement, eye contact</a:t>
            </a:r>
          </a:p>
          <a:p>
            <a:pPr lvl="1"/>
            <a:r>
              <a:rPr lang="en-GB"/>
              <a:t>Clarity: structure, signposting, key points</a:t>
            </a:r>
          </a:p>
          <a:p>
            <a:pPr lvl="1"/>
            <a:r>
              <a:rPr lang="en-GB"/>
              <a:t>Connection: how the speaker engages the audience</a:t>
            </a:r>
          </a:p>
          <a:p>
            <a:endParaRPr lang="en-GB"/>
          </a:p>
          <a:p>
            <a:r>
              <a:rPr lang="en-GB"/>
              <a:t>Make short notes.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3BE0F8-524D-0A7D-313F-F29C1B5BFA6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/>
              <a:t>Set up your notes now</a:t>
            </a:r>
          </a:p>
          <a:p>
            <a:r>
              <a:rPr lang="en-GB"/>
              <a:t>What changed?</a:t>
            </a:r>
          </a:p>
          <a:p>
            <a:r>
              <a:rPr lang="en-GB"/>
              <a:t>First presentation</a:t>
            </a:r>
          </a:p>
          <a:p>
            <a:pPr lvl="1"/>
            <a:r>
              <a:rPr lang="en-GB"/>
              <a:t>Voice: ________________________</a:t>
            </a:r>
          </a:p>
          <a:p>
            <a:pPr lvl="1"/>
            <a:r>
              <a:rPr lang="en-GB"/>
              <a:t>Body language: ________________</a:t>
            </a:r>
          </a:p>
          <a:p>
            <a:pPr lvl="1"/>
            <a:r>
              <a:rPr lang="en-GB"/>
              <a:t>Clarity: ______________________</a:t>
            </a:r>
          </a:p>
          <a:p>
            <a:endParaRPr lang="en-GB"/>
          </a:p>
          <a:p>
            <a:r>
              <a:rPr lang="en-GB"/>
              <a:t>Second presentation</a:t>
            </a:r>
          </a:p>
          <a:p>
            <a:pPr lvl="1"/>
            <a:r>
              <a:rPr lang="en-GB"/>
              <a:t>Voice: ________________________</a:t>
            </a:r>
          </a:p>
          <a:p>
            <a:pPr lvl="1"/>
            <a:r>
              <a:rPr lang="en-GB"/>
              <a:t>Body language: ________________</a:t>
            </a:r>
          </a:p>
          <a:p>
            <a:pPr lvl="1"/>
            <a:r>
              <a:rPr lang="en-GB"/>
              <a:t>Clarity: 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2517133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18DD6-63C3-67AD-F7A7-979BEE5BB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AD3A3C2-E978-D1D8-F1DB-F24B2E0C501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4547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0BDF6-C60B-2D2E-2B46-A797D89F2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helps or hinders spoken communication?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C15FE-E013-13D7-0584-59D9C1139D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You noticed different speaking behaviours in the video.</a:t>
            </a:r>
          </a:p>
          <a:p>
            <a:r>
              <a:rPr lang="en-GB"/>
              <a:t>Now we will look at these behaviours one by one.</a:t>
            </a:r>
          </a:p>
          <a:p>
            <a:r>
              <a:rPr lang="en-GB"/>
              <a:t>Use </a:t>
            </a:r>
            <a:r>
              <a:rPr lang="en-GB" err="1"/>
              <a:t>Vevox</a:t>
            </a:r>
            <a:r>
              <a:rPr lang="en-GB"/>
              <a:t> to decide:</a:t>
            </a:r>
          </a:p>
          <a:p>
            <a:pPr lvl="1"/>
            <a:r>
              <a:rPr lang="en-GB"/>
              <a:t>Does this behaviour help the listener?</a:t>
            </a:r>
          </a:p>
          <a:p>
            <a:pPr lvl="1"/>
            <a:r>
              <a:rPr lang="en-GB"/>
              <a:t>Or does it make listening harder?</a:t>
            </a:r>
          </a:p>
          <a:p>
            <a:endParaRPr lang="en-GB"/>
          </a:p>
          <a:p>
            <a:r>
              <a:rPr lang="en-GB"/>
              <a:t>There are no right answers.</a:t>
            </a:r>
          </a:p>
          <a:p>
            <a:r>
              <a:rPr lang="en-GB"/>
              <a:t>What matters is your judgement and reasoning.</a:t>
            </a:r>
          </a:p>
        </p:txBody>
      </p:sp>
      <p:pic>
        <p:nvPicPr>
          <p:cNvPr id="4" name="Content Placeholder 3">
            <a:hlinkClick r:id="rId3"/>
            <a:extLst>
              <a:ext uri="{FF2B5EF4-FFF2-40B4-BE49-F238E27FC236}">
                <a16:creationId xmlns:a16="http://schemas.microsoft.com/office/drawing/2014/main" id="{A155CAB5-73D7-1248-200E-486CF1E9295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46123" y="577338"/>
            <a:ext cx="3024822" cy="615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12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4E8C2-8337-43AB-1C49-34204CA17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helps spoken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3223D-6AB1-B473-9522-94473FDC24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You have noticed different speaking behaviours.</a:t>
            </a:r>
          </a:p>
          <a:p>
            <a:r>
              <a:rPr lang="en-GB"/>
              <a:t>Now we will use </a:t>
            </a:r>
            <a:r>
              <a:rPr lang="en-GB" err="1"/>
              <a:t>Vevox</a:t>
            </a:r>
            <a:r>
              <a:rPr lang="en-GB"/>
              <a:t> to agree on the key principles that help the listener.</a:t>
            </a:r>
          </a:p>
          <a:p>
            <a:r>
              <a:rPr lang="en-GB"/>
              <a:t>There are no right answers.</a:t>
            </a:r>
          </a:p>
          <a:p>
            <a:r>
              <a:rPr lang="en-GB"/>
              <a:t>We are building a shared understanding.</a:t>
            </a:r>
          </a:p>
        </p:txBody>
      </p:sp>
    </p:spTree>
    <p:extLst>
      <p:ext uri="{BB962C8B-B14F-4D97-AF65-F5344CB8AC3E}">
        <p14:creationId xmlns:p14="http://schemas.microsoft.com/office/powerpoint/2010/main" val="19019068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61C64-A51B-26DB-2310-716406394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13A1FE-59CD-B393-76F4-744C1ADC3F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10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3065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5EC9F-9880-609B-9268-D14250F313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Signposting language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05131A-B3AD-AEF5-F8F8-02B1C49856E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Directional sign with colorful arrows">
            <a:extLst>
              <a:ext uri="{FF2B5EF4-FFF2-40B4-BE49-F238E27FC236}">
                <a16:creationId xmlns:a16="http://schemas.microsoft.com/office/drawing/2014/main" id="{FB88F6BC-0DBE-A619-C743-5DAF621201F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7806719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5BE4C-66F2-FCF9-20B6-12B5C64D7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It’s not just how you stand - it’s what you 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EECFA-1C70-A2D9-993B-29701F44C6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/>
              <a:t>In the video, posture and confidence change.</a:t>
            </a:r>
          </a:p>
          <a:p>
            <a:r>
              <a:rPr lang="en-GB" sz="2000"/>
              <a:t>But so does language.</a:t>
            </a:r>
          </a:p>
          <a:p>
            <a:r>
              <a:rPr lang="en-GB" sz="2000"/>
              <a:t>Clear speakers signal where they are going</a:t>
            </a:r>
          </a:p>
          <a:p>
            <a:r>
              <a:rPr lang="en-GB" sz="2000"/>
              <a:t>Signposting helps the listener follow ideas</a:t>
            </a:r>
          </a:p>
          <a:p>
            <a:r>
              <a:rPr lang="en-GB" sz="2000"/>
              <a:t>Without signposting, even confident speakers can be hard to follow</a:t>
            </a:r>
          </a:p>
          <a:p>
            <a:r>
              <a:rPr lang="en-GB" sz="2000"/>
              <a:t>Good spoken communication uses language to guide the listener.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5B758C-AD08-CB07-1F3E-0B647D85F465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4778" y="2350612"/>
            <a:ext cx="5079021" cy="33013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078599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BC9E5-C47C-907E-AB56-7262F932D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Signposting language when speaking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AE8D2-3738-C99A-8883-DD8876661B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You will use the worksheet in front of you.</a:t>
            </a:r>
          </a:p>
          <a:p>
            <a:pPr marL="0" indent="0">
              <a:buNone/>
            </a:pPr>
            <a:r>
              <a:rPr lang="en-GB" b="1"/>
              <a:t>Your task</a:t>
            </a:r>
          </a:p>
          <a:p>
            <a:r>
              <a:rPr lang="en-GB"/>
              <a:t>Work in pairs</a:t>
            </a:r>
          </a:p>
          <a:p>
            <a:r>
              <a:rPr lang="en-GB"/>
              <a:t>Match each group of language to its purpose</a:t>
            </a:r>
          </a:p>
          <a:p>
            <a:r>
              <a:rPr lang="en-GB"/>
              <a:t>One example is already done for you </a:t>
            </a:r>
            <a:r>
              <a:rPr lang="en-GB">
                <a:sym typeface="Wingdings" panose="05000000000000000000" pitchFamily="2" charset="2"/>
              </a:rPr>
              <a:t> 1=A</a:t>
            </a:r>
            <a:endParaRPr lang="en-GB"/>
          </a:p>
          <a:p>
            <a:endParaRPr lang="en-GB"/>
          </a:p>
          <a:p>
            <a:r>
              <a:rPr lang="en-GB"/>
              <a:t>Focus on:</a:t>
            </a:r>
          </a:p>
          <a:p>
            <a:pPr lvl="1"/>
            <a:r>
              <a:rPr lang="en-GB"/>
              <a:t>what the speaker is doing with the language</a:t>
            </a:r>
          </a:p>
          <a:p>
            <a:pPr lvl="1"/>
            <a:r>
              <a:rPr lang="en-GB"/>
              <a:t>how the language helps the listener follow ideas</a:t>
            </a:r>
          </a:p>
        </p:txBody>
      </p:sp>
    </p:spTree>
    <p:extLst>
      <p:ext uri="{BB962C8B-B14F-4D97-AF65-F5344CB8AC3E}">
        <p14:creationId xmlns:p14="http://schemas.microsoft.com/office/powerpoint/2010/main" val="34830280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B93C9EF-F72A-CF4F-33B4-F6BA0B8C5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Signposting Answers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6F09630-9F10-017F-38F5-8EDC1B45835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b="1"/>
              <a:t>Choose signposting based on purpose, not habit.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453169-AD65-3A91-DB22-13B1272411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986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19C8E-4FE7-7F87-9E46-D7D15B9FC7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Structuring Spoken Messages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E667B27B-504F-A5CA-FDA6-E013BA83E0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6" name="Picture Placeholder 5" descr="Pink megaphone">
            <a:extLst>
              <a:ext uri="{FF2B5EF4-FFF2-40B4-BE49-F238E27FC236}">
                <a16:creationId xmlns:a16="http://schemas.microsoft.com/office/drawing/2014/main" id="{BF0C2651-486C-17C1-419F-2A7DEA99D35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31071547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A9CC7-760D-1A07-9C2A-F64C32E1F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Structuring what you 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B9042-5527-D6D6-0BCF-82772A7AD8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Even short spoken messages need structure.</a:t>
            </a:r>
          </a:p>
          <a:p>
            <a:r>
              <a:rPr lang="en-GB"/>
              <a:t>A simple spoken structure is:</a:t>
            </a:r>
          </a:p>
          <a:p>
            <a:pPr lvl="1"/>
            <a:r>
              <a:rPr lang="en-GB" b="1"/>
              <a:t>Opening</a:t>
            </a:r>
            <a:r>
              <a:rPr lang="en-GB"/>
              <a:t> – tell the listener what you’re about to talk about</a:t>
            </a:r>
          </a:p>
          <a:p>
            <a:pPr lvl="1"/>
            <a:r>
              <a:rPr lang="en-GB" b="1"/>
              <a:t>Key point </a:t>
            </a:r>
            <a:r>
              <a:rPr lang="en-GB"/>
              <a:t>– the main idea</a:t>
            </a:r>
          </a:p>
          <a:p>
            <a:pPr lvl="1"/>
            <a:r>
              <a:rPr lang="en-GB" b="1"/>
              <a:t>Example</a:t>
            </a:r>
            <a:r>
              <a:rPr lang="en-GB"/>
              <a:t> or short story – to make it clear</a:t>
            </a:r>
          </a:p>
          <a:p>
            <a:pPr lvl="1"/>
            <a:r>
              <a:rPr lang="en-GB" b="1"/>
              <a:t>Close</a:t>
            </a:r>
            <a:r>
              <a:rPr lang="en-GB"/>
              <a:t> – remind the listener why it matters</a:t>
            </a:r>
          </a:p>
          <a:p>
            <a:r>
              <a:rPr lang="en-GB"/>
              <a:t>This structure helps the listener follow you.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F744C5A-B5B6-96B8-BF04-F764B6C3F9A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846910043"/>
              </p:ext>
            </p:extLst>
          </p:nvPr>
        </p:nvGraphicFramePr>
        <p:xfrm>
          <a:off x="6275388" y="1825625"/>
          <a:ext cx="507841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493946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FA0FE-2691-B13D-01A7-9C878DCAE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Thinking before speaking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07DD5-92D6-485A-1F75-C437F33D72E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Choose a card. It contains a scenario</a:t>
            </a:r>
          </a:p>
          <a:p>
            <a:r>
              <a:rPr lang="en-GB"/>
              <a:t>Work individually for a few minutes.</a:t>
            </a:r>
          </a:p>
          <a:p>
            <a:endParaRPr lang="en-GB"/>
          </a:p>
          <a:p>
            <a:r>
              <a:rPr lang="en-GB"/>
              <a:t>You do not need full sentences.</a:t>
            </a:r>
          </a:p>
          <a:p>
            <a:r>
              <a:rPr lang="en-GB"/>
              <a:t>Keywords or short notes are enough.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2D1707-781E-BE92-AC2D-F1E46355B43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Plan what you will say using this structure:</a:t>
            </a:r>
          </a:p>
          <a:p>
            <a:pPr lvl="1"/>
            <a:r>
              <a:rPr lang="en-GB"/>
              <a:t>Opening – what are you talking about?</a:t>
            </a:r>
          </a:p>
          <a:p>
            <a:pPr lvl="1"/>
            <a:r>
              <a:rPr lang="en-GB"/>
              <a:t>Key point – what is the main message?</a:t>
            </a:r>
          </a:p>
          <a:p>
            <a:pPr lvl="1"/>
            <a:r>
              <a:rPr lang="en-GB"/>
              <a:t>Example – what short example will help?</a:t>
            </a:r>
          </a:p>
          <a:p>
            <a:pPr lvl="1"/>
            <a:r>
              <a:rPr lang="en-GB"/>
              <a:t>Close – why does this matter?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2613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EC755-DB95-4BCD-97B4-2D81551ED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Speaking and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5FCD5-FC21-7A9B-0A58-F167C9C6D27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Work in pairs.</a:t>
            </a:r>
          </a:p>
          <a:p>
            <a:r>
              <a:rPr lang="en-GB"/>
              <a:t>Speak for 30–45 seconds</a:t>
            </a:r>
          </a:p>
          <a:p>
            <a:r>
              <a:rPr lang="en-GB"/>
              <a:t>Use the structure you planned</a:t>
            </a:r>
          </a:p>
          <a:p>
            <a:r>
              <a:rPr lang="en-GB"/>
              <a:t>You do not need to memorise anything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Then swap roles.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A4E3CA-FB76-9177-D025-3EC14766411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The listener:</a:t>
            </a:r>
          </a:p>
          <a:p>
            <a:pPr lvl="1"/>
            <a:r>
              <a:rPr lang="en-GB"/>
              <a:t>focuses on whether the message was easy to follow</a:t>
            </a:r>
          </a:p>
          <a:p>
            <a:pPr lvl="1"/>
            <a:r>
              <a:rPr lang="en-GB"/>
              <a:t>does not interrupt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6395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75396-1468-C4FA-3F84-48D1D19EF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helped you as a listener?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7E299-B297-C945-21B3-55133CDF46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/>
              <a:t>Use </a:t>
            </a:r>
            <a:r>
              <a:rPr lang="en-GB" err="1"/>
              <a:t>Vevox</a:t>
            </a:r>
            <a:r>
              <a:rPr lang="en-GB"/>
              <a:t> to answer the questions.</a:t>
            </a:r>
          </a:p>
          <a:p>
            <a:r>
              <a:rPr lang="en-GB"/>
              <a:t>Your answers are anonymous.</a:t>
            </a:r>
          </a:p>
          <a:p>
            <a:r>
              <a:rPr lang="en-GB"/>
              <a:t>Focus on what helped you follow the message, not on confidence or content.</a:t>
            </a:r>
          </a:p>
        </p:txBody>
      </p:sp>
      <p:pic>
        <p:nvPicPr>
          <p:cNvPr id="5" name="Content Placeholder 3">
            <a:hlinkClick r:id="rId3"/>
            <a:extLst>
              <a:ext uri="{FF2B5EF4-FFF2-40B4-BE49-F238E27FC236}">
                <a16:creationId xmlns:a16="http://schemas.microsoft.com/office/drawing/2014/main" id="{C1D89D10-96E0-4E0E-8C31-1266B94E7BE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434137" y="3613944"/>
            <a:ext cx="47244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59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5100B-3402-5A9D-D261-B2A0576AA1F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Body language and voice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44C131-7E16-18F1-6913-A2C6E64170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Peg dolls with one painted">
            <a:extLst>
              <a:ext uri="{FF2B5EF4-FFF2-40B4-BE49-F238E27FC236}">
                <a16:creationId xmlns:a16="http://schemas.microsoft.com/office/drawing/2014/main" id="{52B65576-6A84-8D63-C559-57542439E15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152483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A40EB-AB24-C6AF-5E86-5A94D6E61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Body language supports your message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722F6-B873-F893-7DCB-6D860D48A96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When you speak, listeners also respond to:</a:t>
            </a:r>
          </a:p>
          <a:p>
            <a:pPr lvl="1"/>
            <a:r>
              <a:rPr lang="en-GB"/>
              <a:t>how you stand</a:t>
            </a:r>
          </a:p>
          <a:p>
            <a:pPr lvl="1"/>
            <a:r>
              <a:rPr lang="en-GB"/>
              <a:t>where you look</a:t>
            </a:r>
          </a:p>
          <a:p>
            <a:pPr lvl="1"/>
            <a:r>
              <a:rPr lang="en-GB"/>
              <a:t>how you hold your body</a:t>
            </a:r>
          </a:p>
          <a:p>
            <a:pPr lvl="1"/>
            <a:r>
              <a:rPr lang="en-GB"/>
              <a:t>how steady you appear</a:t>
            </a:r>
          </a:p>
          <a:p>
            <a:r>
              <a:rPr lang="en-GB"/>
              <a:t>Body language does not replace words.</a:t>
            </a:r>
          </a:p>
          <a:p>
            <a:r>
              <a:rPr lang="en-GB"/>
              <a:t>It supports them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83B855-CDA3-2956-6D0A-72F88F836D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Helpful body language when speaking:</a:t>
            </a:r>
          </a:p>
          <a:p>
            <a:pPr lvl="1"/>
            <a:r>
              <a:rPr lang="en-GB"/>
              <a:t>Standing in a balanced, open position</a:t>
            </a:r>
          </a:p>
          <a:p>
            <a:pPr lvl="1"/>
            <a:r>
              <a:rPr lang="en-GB"/>
              <a:t>Facing the listener</a:t>
            </a:r>
          </a:p>
          <a:p>
            <a:pPr lvl="1"/>
            <a:r>
              <a:rPr lang="en-GB"/>
              <a:t>Natural eye contact</a:t>
            </a:r>
          </a:p>
          <a:p>
            <a:pPr lvl="1"/>
            <a:r>
              <a:rPr lang="en-GB"/>
              <a:t>Limited, purposeful movement</a:t>
            </a:r>
          </a:p>
          <a:p>
            <a:r>
              <a:rPr lang="en-GB"/>
              <a:t>Small changes make a noticeable difference.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2352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B872F-81EA-5C04-1BCA-7F1657C29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Body language and voice practice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9477BC-E380-3457-7C31-46623AB6BC4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We will now experiment with how body language and voice affect the listener.</a:t>
            </a:r>
          </a:p>
          <a:p>
            <a:r>
              <a:rPr lang="en-GB"/>
              <a:t>You will:</a:t>
            </a:r>
          </a:p>
          <a:p>
            <a:pPr lvl="1"/>
            <a:r>
              <a:rPr lang="en-GB"/>
              <a:t>say the same message twice</a:t>
            </a:r>
          </a:p>
          <a:p>
            <a:pPr lvl="1"/>
            <a:r>
              <a:rPr lang="en-GB"/>
              <a:t>change how you say it, not what you say</a:t>
            </a:r>
          </a:p>
          <a:p>
            <a:r>
              <a:rPr lang="en-GB"/>
              <a:t>This is about noticing impact, not performance.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B996A13-5D1D-6F0F-F6BA-8C87275F794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/>
              <a:t>Paired rehearsal</a:t>
            </a:r>
          </a:p>
          <a:p>
            <a:r>
              <a:rPr lang="en-GB"/>
              <a:t>Work with your partner.</a:t>
            </a:r>
          </a:p>
          <a:p>
            <a:r>
              <a:rPr lang="en-GB"/>
              <a:t>Say your 30 second message using poor posture and voice</a:t>
            </a:r>
          </a:p>
          <a:p>
            <a:r>
              <a:rPr lang="en-GB"/>
              <a:t>Say the same message again, using improved posture and voice</a:t>
            </a:r>
          </a:p>
          <a:p>
            <a:endParaRPr lang="en-GB"/>
          </a:p>
          <a:p>
            <a:r>
              <a:rPr lang="en-GB"/>
              <a:t>Then discuss:</a:t>
            </a:r>
          </a:p>
          <a:p>
            <a:pPr lvl="1"/>
            <a:r>
              <a:rPr lang="en-GB"/>
              <a:t>how it felt to speak</a:t>
            </a:r>
          </a:p>
          <a:p>
            <a:pPr lvl="1"/>
            <a:r>
              <a:rPr lang="en-GB"/>
              <a:t>how it felt to listen</a:t>
            </a:r>
          </a:p>
        </p:txBody>
      </p:sp>
    </p:spTree>
    <p:extLst>
      <p:ext uri="{BB962C8B-B14F-4D97-AF65-F5344CB8AC3E}">
        <p14:creationId xmlns:p14="http://schemas.microsoft.com/office/powerpoint/2010/main" val="400489151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A4927D4-C487-80C2-6A9B-DA58FBAC4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 with your partner</a:t>
            </a:r>
            <a:br>
              <a:rPr lang="en-GB"/>
            </a:b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6EDBBB-79B6-0534-CE35-7588FC15D8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Discuss:</a:t>
            </a:r>
          </a:p>
          <a:p>
            <a:pPr lvl="1"/>
            <a:r>
              <a:rPr lang="en-GB"/>
              <a:t>which version was easier to listen to</a:t>
            </a:r>
          </a:p>
          <a:p>
            <a:pPr lvl="1"/>
            <a:r>
              <a:rPr lang="en-GB"/>
              <a:t>what specifically made the difference</a:t>
            </a:r>
          </a:p>
          <a:p>
            <a:r>
              <a:rPr lang="en-GB"/>
              <a:t>Focus on voice and body language, not confidence.</a:t>
            </a:r>
          </a:p>
        </p:txBody>
      </p:sp>
    </p:spTree>
    <p:extLst>
      <p:ext uri="{BB962C8B-B14F-4D97-AF65-F5344CB8AC3E}">
        <p14:creationId xmlns:p14="http://schemas.microsoft.com/office/powerpoint/2010/main" val="42412467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B17F9-78E9-87A8-37BC-ABB7909BC5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2A9D9-178E-E1C7-3351-74651599D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DC1073-E73F-30B8-E95F-8906486A66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10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0094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EA7A9-E6D9-DF59-0C0C-5545FA8D64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Low-pressure speaking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1615D4-C3B5-9CCE-436C-43AC646596C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Blue megaphone with sound wave ribbons">
            <a:extLst>
              <a:ext uri="{FF2B5EF4-FFF2-40B4-BE49-F238E27FC236}">
                <a16:creationId xmlns:a16="http://schemas.microsoft.com/office/drawing/2014/main" id="{D6D4F4D7-C5EF-71B7-4ACB-361A220D2FC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842412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4958FA6-328B-6A53-71C2-067093FE8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Speaking practice without slides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32866E-0046-A7D6-0518-C656B277546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/>
              <a:t>You will now practise speaking in small groups.</a:t>
            </a:r>
          </a:p>
          <a:p>
            <a:r>
              <a:rPr lang="en-GB"/>
              <a:t>This is not a presentation.</a:t>
            </a:r>
          </a:p>
          <a:p>
            <a:r>
              <a:rPr lang="en-GB"/>
              <a:t>It is short, practical speaking.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5181C9C-41AF-DAAA-80C9-B9F10239C0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/>
              <a:t>You will:</a:t>
            </a:r>
          </a:p>
          <a:p>
            <a:pPr lvl="1"/>
            <a:r>
              <a:rPr lang="en-GB"/>
              <a:t>speak for 30 to 45 seconds</a:t>
            </a:r>
          </a:p>
          <a:p>
            <a:pPr lvl="1"/>
            <a:r>
              <a:rPr lang="en-GB"/>
              <a:t>use a clear structure</a:t>
            </a:r>
          </a:p>
          <a:p>
            <a:pPr lvl="1"/>
            <a:r>
              <a:rPr lang="en-GB"/>
              <a:t>focus on clarity and delivery</a:t>
            </a:r>
          </a:p>
          <a:p>
            <a:r>
              <a:rPr lang="en-GB"/>
              <a:t>Listeners focus on how easy it is to follow, not on content.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51280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3FFDF-1A04-0D47-1BBC-6618DE39C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the speaking rounds work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BC5ED-34C7-65F6-746B-C86CC8EB1EC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/>
              <a:t>How it works</a:t>
            </a:r>
          </a:p>
          <a:p>
            <a:pPr lvl="1"/>
            <a:r>
              <a:rPr lang="en-GB"/>
              <a:t>Work in groups of three or four</a:t>
            </a:r>
          </a:p>
          <a:p>
            <a:pPr lvl="1"/>
            <a:r>
              <a:rPr lang="en-GB"/>
              <a:t>Each person speaks once</a:t>
            </a:r>
          </a:p>
          <a:p>
            <a:pPr lvl="1"/>
            <a:r>
              <a:rPr lang="en-GB"/>
              <a:t>Use one of the prepared scenarios</a:t>
            </a:r>
          </a:p>
          <a:p>
            <a:pPr lvl="1"/>
            <a:r>
              <a:rPr lang="en-GB"/>
              <a:t>Use the structure you practised</a:t>
            </a:r>
          </a:p>
          <a:p>
            <a:pPr lvl="1"/>
            <a:r>
              <a:rPr lang="en-GB"/>
              <a:t>Listen respectfully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2B68DE-DC8F-A6D7-DEC6-089498F1B4F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/>
              <a:t>After each speaker:</a:t>
            </a:r>
          </a:p>
          <a:p>
            <a:pPr lvl="1"/>
            <a:r>
              <a:rPr lang="en-GB"/>
              <a:t>listeners briefly share what helped them follow the message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2658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082AE-5615-0C08-E787-C9F2799F7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After your group finishes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E293D-5D6D-21E3-67EC-ADD0E34A27C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/>
              <a:t>Think quietly about:</a:t>
            </a:r>
          </a:p>
          <a:p>
            <a:pPr lvl="1"/>
            <a:r>
              <a:rPr lang="en-GB"/>
              <a:t>what made messages easier to follow</a:t>
            </a:r>
          </a:p>
          <a:p>
            <a:pPr lvl="1"/>
            <a:r>
              <a:rPr lang="en-GB"/>
              <a:t>which speaking choices helped the listener most</a:t>
            </a:r>
          </a:p>
          <a:p>
            <a:r>
              <a:rPr lang="en-GB"/>
              <a:t>We will reflect on this next.</a:t>
            </a:r>
          </a:p>
        </p:txBody>
      </p:sp>
      <p:pic>
        <p:nvPicPr>
          <p:cNvPr id="6" name="Content Placeholder 5" descr="Colorful carved figures of humans">
            <a:extLst>
              <a:ext uri="{FF2B5EF4-FFF2-40B4-BE49-F238E27FC236}">
                <a16:creationId xmlns:a16="http://schemas.microsoft.com/office/drawing/2014/main" id="{06725AEF-94D1-4DAE-225F-CA86408D4F6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38875" y="2273474"/>
            <a:ext cx="5114925" cy="3642964"/>
          </a:xfrm>
        </p:spPr>
      </p:pic>
    </p:spTree>
    <p:extLst>
      <p:ext uri="{BB962C8B-B14F-4D97-AF65-F5344CB8AC3E}">
        <p14:creationId xmlns:p14="http://schemas.microsoft.com/office/powerpoint/2010/main" val="292830185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D67E2-B6E5-4431-900A-EC01A15E2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Explaining your speaking choices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BB092-1CDE-28F2-AC85-2E1E028D9C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Work in pairs.</a:t>
            </a:r>
          </a:p>
          <a:p>
            <a:r>
              <a:rPr lang="en-GB"/>
              <a:t>Take turns to explain:</a:t>
            </a:r>
          </a:p>
          <a:p>
            <a:pPr lvl="1"/>
            <a:r>
              <a:rPr lang="en-GB"/>
              <a:t>One speaking choice you made</a:t>
            </a:r>
          </a:p>
          <a:p>
            <a:pPr lvl="1"/>
            <a:r>
              <a:rPr lang="en-GB"/>
              <a:t>Why you think it helped the audience</a:t>
            </a:r>
          </a:p>
          <a:p>
            <a:pPr lvl="1"/>
            <a:r>
              <a:rPr lang="en-GB"/>
              <a:t>One thing you changed after listening or feedback</a:t>
            </a:r>
          </a:p>
          <a:p>
            <a:r>
              <a:rPr lang="en-GB"/>
              <a:t>You are reflecting on choices, not judging performance.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67556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E1191-1E0E-6FF6-12A2-91AEB3FF5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250" y="690"/>
            <a:ext cx="10226674" cy="1325563"/>
          </a:xfrm>
        </p:spPr>
        <p:txBody>
          <a:bodyPr>
            <a:normAutofit/>
          </a:bodyPr>
          <a:lstStyle/>
          <a:p>
            <a:r>
              <a:rPr lang="en-US" sz="4000"/>
              <a:t>Task 3: A Mini-Presentation about Sources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BBBF9E-9714-9FA5-B67A-4C3897B9E6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17394" y="1321865"/>
            <a:ext cx="4624364" cy="495596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just"/>
            <a:r>
              <a:rPr lang="en-US" dirty="0"/>
              <a:t>Choose a business topic from the 2 provided</a:t>
            </a:r>
          </a:p>
          <a:p>
            <a:pPr algn="just"/>
            <a:r>
              <a:rPr lang="en-US" dirty="0"/>
              <a:t>Find one good academic source for this topic</a:t>
            </a:r>
          </a:p>
          <a:p>
            <a:pPr algn="just"/>
            <a:r>
              <a:rPr lang="en-US" dirty="0"/>
              <a:t>Evaluate the source using the template provided</a:t>
            </a:r>
          </a:p>
          <a:p>
            <a:pPr algn="just"/>
            <a:r>
              <a:rPr lang="en-US" dirty="0"/>
              <a:t>Create a short 5 minute recorded presentation, including a brief reflection on what you found difficult and what you learnt while completing this task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08EE12-4333-501B-EFBB-CB9BBF35C6DA}"/>
              </a:ext>
            </a:extLst>
          </p:cNvPr>
          <p:cNvSpPr txBox="1"/>
          <p:nvPr/>
        </p:nvSpPr>
        <p:spPr>
          <a:xfrm>
            <a:off x="6274372" y="1325217"/>
            <a:ext cx="5596972" cy="3970318"/>
          </a:xfrm>
          <a:prstGeom prst="rect">
            <a:avLst/>
          </a:prstGeom>
          <a:noFill/>
          <a:ln w="28575"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2800">
                <a:highlight>
                  <a:srgbClr val="FFFFFF"/>
                </a:highlight>
                <a:latin typeface="Arial"/>
                <a:cs typeface="Arial"/>
              </a:rPr>
              <a:t>You should choose </a:t>
            </a:r>
            <a:r>
              <a:rPr lang="en-GB" sz="2800" b="1">
                <a:highlight>
                  <a:srgbClr val="FFFFFF"/>
                </a:highlight>
                <a:latin typeface="Arial"/>
                <a:cs typeface="Arial"/>
              </a:rPr>
              <a:t>one </a:t>
            </a:r>
            <a:r>
              <a:rPr lang="en-GB" sz="2800">
                <a:highlight>
                  <a:srgbClr val="FFFFFF"/>
                </a:highlight>
                <a:latin typeface="Arial"/>
                <a:cs typeface="Arial"/>
              </a:rPr>
              <a:t>of the following two business topics:</a:t>
            </a:r>
            <a:endParaRPr lang="en-US" sz="2800"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endParaRPr lang="en-GB" sz="2800" b="1"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r>
              <a:rPr lang="en-GB" sz="2800" b="1">
                <a:highlight>
                  <a:srgbClr val="FFFFFF"/>
                </a:highlight>
                <a:latin typeface="Arial"/>
                <a:cs typeface="Arial"/>
              </a:rPr>
              <a:t>Topic 1</a:t>
            </a:r>
            <a:r>
              <a:rPr lang="en-GB" sz="2800">
                <a:highlight>
                  <a:srgbClr val="FFFFFF"/>
                </a:highlight>
                <a:latin typeface="Arial"/>
                <a:cs typeface="Arial"/>
              </a:rPr>
              <a:t>: The use of social media to promote businesses</a:t>
            </a:r>
          </a:p>
          <a:p>
            <a:pPr algn="just"/>
            <a:endParaRPr lang="en-GB" sz="2800" b="1"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r>
              <a:rPr lang="en-GB" sz="2800" b="1">
                <a:highlight>
                  <a:srgbClr val="FFFFFF"/>
                </a:highlight>
                <a:latin typeface="Arial"/>
                <a:cs typeface="Arial"/>
              </a:rPr>
              <a:t>Topic 2</a:t>
            </a:r>
            <a:r>
              <a:rPr lang="en-GB" sz="2800">
                <a:highlight>
                  <a:srgbClr val="FFFFFF"/>
                </a:highlight>
                <a:latin typeface="Arial"/>
                <a:cs typeface="Arial"/>
              </a:rPr>
              <a:t>: Importance of customer service for business success</a:t>
            </a:r>
            <a:endParaRPr lang="en-US" sz="2800">
              <a:highlight>
                <a:srgbClr val="FFFFFF"/>
              </a:highlight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433ECF-DE67-897F-39C1-0A4021DD1493}"/>
              </a:ext>
            </a:extLst>
          </p:cNvPr>
          <p:cNvSpPr txBox="1"/>
          <p:nvPr/>
        </p:nvSpPr>
        <p:spPr>
          <a:xfrm>
            <a:off x="6278217" y="5549347"/>
            <a:ext cx="5582478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PLEASE NOTE: Use of the BBC text from Task 1 is NOT allowed. You must find your OWN source.</a:t>
            </a:r>
          </a:p>
        </p:txBody>
      </p:sp>
    </p:spTree>
    <p:extLst>
      <p:ext uri="{BB962C8B-B14F-4D97-AF65-F5344CB8AC3E}">
        <p14:creationId xmlns:p14="http://schemas.microsoft.com/office/powerpoint/2010/main" val="37298191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F5D25-C8EE-27FD-A58D-0D43C3148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Task 3: Discuss &amp; Brainstorm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9862C-9DF8-2C72-0D96-029A435E88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Discuss with a partner which topic you will choose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Ask each other:</a:t>
            </a:r>
          </a:p>
          <a:p>
            <a:r>
              <a:rPr lang="en-US"/>
              <a:t>How much do you already know about this topic?</a:t>
            </a:r>
          </a:p>
          <a:p>
            <a:r>
              <a:rPr lang="en-US"/>
              <a:t>What interests you about this topic?</a:t>
            </a:r>
          </a:p>
          <a:p>
            <a:r>
              <a:rPr lang="en-US"/>
              <a:t>What kind of sources do you think would help you research this topic?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22256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D97A-B5F6-944F-6F2C-63584486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Recap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1046F79-46CB-BA38-0F81-90B093F1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Spiral shell pattern">
            <a:extLst>
              <a:ext uri="{FF2B5EF4-FFF2-40B4-BE49-F238E27FC236}">
                <a16:creationId xmlns:a16="http://schemas.microsoft.com/office/drawing/2014/main" id="{114E4C26-54CF-F060-9C42-C220ED57E8F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426126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7801C-AC64-A03D-A4D6-0835E6EF1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70339"/>
            <a:ext cx="10226674" cy="1325563"/>
          </a:xfrm>
        </p:spPr>
        <p:txBody>
          <a:bodyPr/>
          <a:lstStyle/>
          <a:p>
            <a:r>
              <a:rPr lang="en-GB"/>
              <a:t>Today we learnt: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7F030D3-5CC7-1882-EA91-BF4D99E75C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9023157"/>
              </p:ext>
            </p:extLst>
          </p:nvPr>
        </p:nvGraphicFramePr>
        <p:xfrm>
          <a:off x="1127125" y="984738"/>
          <a:ext cx="10226675" cy="56903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877517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76F34-9330-8419-8F9D-DC6E5A7D45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5437" y="3425977"/>
            <a:ext cx="6000750" cy="2306637"/>
          </a:xfrm>
        </p:spPr>
        <p:txBody>
          <a:bodyPr anchor="b">
            <a:normAutofit fontScale="90000"/>
          </a:bodyPr>
          <a:lstStyle/>
          <a:p>
            <a:r>
              <a:rPr lang="en-GB"/>
              <a:t>Next Week: </a:t>
            </a:r>
            <a:br>
              <a:rPr lang="en-GB"/>
            </a:br>
            <a:r>
              <a:rPr lang="en-GB" b="1"/>
              <a:t>Reflection and Professional Development</a:t>
            </a:r>
            <a:r>
              <a:rPr lang="en-GB"/>
              <a:t> </a:t>
            </a:r>
          </a:p>
        </p:txBody>
      </p:sp>
      <p:pic>
        <p:nvPicPr>
          <p:cNvPr id="6" name="Content Placeholder 5" descr="Hourglass and a calendar">
            <a:extLst>
              <a:ext uri="{FF2B5EF4-FFF2-40B4-BE49-F238E27FC236}">
                <a16:creationId xmlns:a16="http://schemas.microsoft.com/office/drawing/2014/main" id="{9951AA0F-CAB5-6755-E6BF-7BDDF41C676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3C4BF0-B958-0296-E0A0-A3BD157AC6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17653" y="443346"/>
            <a:ext cx="2635548" cy="2150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15272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9438FC-AA49-9329-5704-D01456B6F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Homework for Week 9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EAB015E-3F8A-95C4-8BA0-0F88863602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Start searching for a Task 3 source</a:t>
            </a:r>
          </a:p>
          <a:p>
            <a:r>
              <a:rPr lang="en-GB" dirty="0"/>
              <a:t>Make notes on the Evaluation Template to bring to class next week (the template does not need to be complete! Just make sure you have started)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D36D022-4FAE-989D-5602-81C0A86A4E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01712" y="2759278"/>
            <a:ext cx="2614705" cy="213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1836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D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3E5B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Props1.xml><?xml version="1.0" encoding="utf-8"?>
<ds:datastoreItem xmlns:ds="http://schemas.openxmlformats.org/officeDocument/2006/customXml" ds:itemID="{98D39E56-9728-4879-BC29-968764B2F4DA}">
  <ds:schemaRefs>
    <ds:schemaRef ds:uri="20412d98-6c36-457e-a543-06e3d82144c9"/>
    <ds:schemaRef ds:uri="826e5e0b-69f2-41be-b336-f8a1ad71dd1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7B2449A-37CE-4EA2-8C48-3C7002A5FDD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798FF6-DD91-49DA-A1A1-988BC8CAA240}">
  <ds:schemaRefs>
    <ds:schemaRef ds:uri="http://www.w3.org/XML/1998/namespace"/>
    <ds:schemaRef ds:uri="http://purl.org/dc/elements/1.1/"/>
    <ds:schemaRef ds:uri="http://schemas.microsoft.com/office/2006/documentManagement/types"/>
    <ds:schemaRef ds:uri="20412d98-6c36-457e-a543-06e3d82144c9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826e5e0b-69f2-41be-b336-f8a1ad71dd1e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1773</Words>
  <Application>Microsoft Office PowerPoint</Application>
  <PresentationFormat>Widescreen</PresentationFormat>
  <Paragraphs>311</Paragraphs>
  <Slides>43</Slides>
  <Notes>37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Aptos</vt:lpstr>
      <vt:lpstr>Aptos ExtraBold</vt:lpstr>
      <vt:lpstr>Arial</vt:lpstr>
      <vt:lpstr>Calibri</vt:lpstr>
      <vt:lpstr>Wingdings</vt:lpstr>
      <vt:lpstr>Office Theme</vt:lpstr>
      <vt:lpstr>Welcome to Academic Skills!</vt:lpstr>
      <vt:lpstr>Remembering last week</vt:lpstr>
      <vt:lpstr>From last week to this week</vt:lpstr>
      <vt:lpstr>What today is about</vt:lpstr>
      <vt:lpstr>What makes spoken communication effective? </vt:lpstr>
      <vt:lpstr>Speaking is not the same as writing</vt:lpstr>
      <vt:lpstr>Audience, clarity, and structure</vt:lpstr>
      <vt:lpstr>Helping the listener</vt:lpstr>
      <vt:lpstr>Discussion: Helping the listener</vt:lpstr>
      <vt:lpstr>Good and bad presentation practices</vt:lpstr>
      <vt:lpstr>Watching a speaking example</vt:lpstr>
      <vt:lpstr>PowerPoint Presentation</vt:lpstr>
      <vt:lpstr>Quick discussion</vt:lpstr>
      <vt:lpstr>Watch again and notice changes</vt:lpstr>
      <vt:lpstr>PowerPoint Presentation</vt:lpstr>
      <vt:lpstr>What helps or hinders spoken communication? </vt:lpstr>
      <vt:lpstr>What helps spoken communication?</vt:lpstr>
      <vt:lpstr>Break time!</vt:lpstr>
      <vt:lpstr>Signposting language</vt:lpstr>
      <vt:lpstr>It’s not just how you stand - it’s what you say</vt:lpstr>
      <vt:lpstr>Signposting language when speaking </vt:lpstr>
      <vt:lpstr>Signposting Answers</vt:lpstr>
      <vt:lpstr>Structuring Spoken Messages</vt:lpstr>
      <vt:lpstr>Structuring what you say</vt:lpstr>
      <vt:lpstr>Thinking before speaking</vt:lpstr>
      <vt:lpstr>Speaking and listening</vt:lpstr>
      <vt:lpstr>What helped you as a listener?</vt:lpstr>
      <vt:lpstr>Body language and voice</vt:lpstr>
      <vt:lpstr>Body language supports your message </vt:lpstr>
      <vt:lpstr>Body language and voice practice</vt:lpstr>
      <vt:lpstr>Reflection with your partner </vt:lpstr>
      <vt:lpstr>Break time!</vt:lpstr>
      <vt:lpstr>Low-pressure speaking practice</vt:lpstr>
      <vt:lpstr>Speaking practice without slides</vt:lpstr>
      <vt:lpstr>How the speaking rounds work </vt:lpstr>
      <vt:lpstr>After your group finishes </vt:lpstr>
      <vt:lpstr>Explaining your speaking choices </vt:lpstr>
      <vt:lpstr>Task 3: A Mini-Presentation about Sources</vt:lpstr>
      <vt:lpstr>Task 3: Discuss &amp; Brainstorm</vt:lpstr>
      <vt:lpstr>Recap</vt:lpstr>
      <vt:lpstr>Today we learnt:</vt:lpstr>
      <vt:lpstr>Next Week:  Reflection and Professional Development </vt:lpstr>
      <vt:lpstr>Homework for Week 9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Errietta Bissa</cp:lastModifiedBy>
  <cp:revision>5</cp:revision>
  <dcterms:created xsi:type="dcterms:W3CDTF">2026-02-06T13:25:12Z</dcterms:created>
  <dcterms:modified xsi:type="dcterms:W3CDTF">2026-05-09T14:29:17Z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