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6"/>
  </p:notesMasterIdLst>
  <p:handoutMasterIdLst>
    <p:handoutMasterId r:id="rId17"/>
  </p:handoutMasterIdLst>
  <p:sldIdLst>
    <p:sldId id="277" r:id="rId2"/>
    <p:sldId id="455" r:id="rId3"/>
    <p:sldId id="456" r:id="rId4"/>
    <p:sldId id="442" r:id="rId5"/>
    <p:sldId id="458" r:id="rId6"/>
    <p:sldId id="457" r:id="rId7"/>
    <p:sldId id="460" r:id="rId8"/>
    <p:sldId id="452" r:id="rId9"/>
    <p:sldId id="459" r:id="rId10"/>
    <p:sldId id="461" r:id="rId11"/>
    <p:sldId id="462" r:id="rId12"/>
    <p:sldId id="454" r:id="rId13"/>
    <p:sldId id="450" r:id="rId14"/>
    <p:sldId id="463" r:id="rId15"/>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ED31E51C-671C-4875-B4C0-1D24E49060D3}">
          <p14:sldIdLst>
            <p14:sldId id="277"/>
            <p14:sldId id="455"/>
            <p14:sldId id="456"/>
            <p14:sldId id="442"/>
            <p14:sldId id="458"/>
            <p14:sldId id="457"/>
            <p14:sldId id="460"/>
            <p14:sldId id="452"/>
            <p14:sldId id="459"/>
            <p14:sldId id="461"/>
            <p14:sldId id="462"/>
            <p14:sldId id="454"/>
            <p14:sldId id="450"/>
            <p14:sldId id="463"/>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37F693-A787-44D7-A85F-32A1256EB081}" v="175" dt="2026-04-17T15:18:43.4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1" d="100"/>
          <a:sy n="61" d="100"/>
        </p:scale>
        <p:origin x="1656" y="52"/>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3072"/>
        <p:guide pos="210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a Gavriloaei" userId="c83cc24dad861389" providerId="LiveId" clId="{81CCBE5C-D832-40D7-A3B3-CBD5022F0F50}"/>
    <pc:docChg chg="undo custSel addSld modSld addSection delSection modSection">
      <pc:chgData name="Paula Gavriloaei" userId="c83cc24dad861389" providerId="LiveId" clId="{81CCBE5C-D832-40D7-A3B3-CBD5022F0F50}" dt="2026-04-17T15:25:59.543" v="976" actId="12"/>
      <pc:docMkLst>
        <pc:docMk/>
      </pc:docMkLst>
      <pc:sldChg chg="addSp delSp modSp mod modTransition delAnim modAnim">
        <pc:chgData name="Paula Gavriloaei" userId="c83cc24dad861389" providerId="LiveId" clId="{81CCBE5C-D832-40D7-A3B3-CBD5022F0F50}" dt="2026-04-17T09:28:24.465" v="569"/>
        <pc:sldMkLst>
          <pc:docMk/>
          <pc:sldMk cId="0" sldId="277"/>
        </pc:sldMkLst>
        <pc:picChg chg="add del mod">
          <ac:chgData name="Paula Gavriloaei" userId="c83cc24dad861389" providerId="LiveId" clId="{81CCBE5C-D832-40D7-A3B3-CBD5022F0F50}" dt="2026-04-17T09:27:03.786" v="568"/>
          <ac:picMkLst>
            <pc:docMk/>
            <pc:sldMk cId="0" sldId="277"/>
            <ac:picMk id="5" creationId="{AB3AEAD7-A698-73BB-241D-90F56A68DAB2}"/>
          </ac:picMkLst>
        </pc:picChg>
        <pc:picChg chg="add mod">
          <ac:chgData name="Paula Gavriloaei" userId="c83cc24dad861389" providerId="LiveId" clId="{81CCBE5C-D832-40D7-A3B3-CBD5022F0F50}" dt="2026-04-17T09:28:24.465" v="569"/>
          <ac:picMkLst>
            <pc:docMk/>
            <pc:sldMk cId="0" sldId="277"/>
            <ac:picMk id="10" creationId="{12BC3EEE-AE8E-BA9C-7137-7EA73FBF91BA}"/>
          </ac:picMkLst>
        </pc:picChg>
        <pc:picChg chg="add del mod">
          <ac:chgData name="Paula Gavriloaei" userId="c83cc24dad861389" providerId="LiveId" clId="{81CCBE5C-D832-40D7-A3B3-CBD5022F0F50}" dt="2026-04-17T08:22:59.889" v="453" actId="21"/>
          <ac:picMkLst>
            <pc:docMk/>
            <pc:sldMk cId="0" sldId="277"/>
            <ac:picMk id="33" creationId="{47A0AA55-8380-06A7-3273-FD18D69D019E}"/>
          </ac:picMkLst>
        </pc:picChg>
      </pc:sldChg>
      <pc:sldChg chg="addSp delSp modSp mod modTransition delAnim modAnim">
        <pc:chgData name="Paula Gavriloaei" userId="c83cc24dad861389" providerId="LiveId" clId="{81CCBE5C-D832-40D7-A3B3-CBD5022F0F50}" dt="2026-04-17T15:11:30.846" v="935" actId="14100"/>
        <pc:sldMkLst>
          <pc:docMk/>
          <pc:sldMk cId="711734170" sldId="442"/>
        </pc:sldMkLst>
        <pc:spChg chg="mod">
          <ac:chgData name="Paula Gavriloaei" userId="c83cc24dad861389" providerId="LiveId" clId="{81CCBE5C-D832-40D7-A3B3-CBD5022F0F50}" dt="2026-04-10T09:12:37.273" v="204" actId="13822"/>
          <ac:spMkLst>
            <pc:docMk/>
            <pc:sldMk cId="711734170" sldId="442"/>
            <ac:spMk id="2" creationId="{41C35443-F263-7B57-2247-B900E4E8B74E}"/>
          </ac:spMkLst>
        </pc:spChg>
        <pc:spChg chg="mod">
          <ac:chgData name="Paula Gavriloaei" userId="c83cc24dad861389" providerId="LiveId" clId="{81CCBE5C-D832-40D7-A3B3-CBD5022F0F50}" dt="2026-04-10T09:12:28.935" v="203" actId="13822"/>
          <ac:spMkLst>
            <pc:docMk/>
            <pc:sldMk cId="711734170" sldId="442"/>
            <ac:spMk id="3" creationId="{00000000-0000-0000-0000-000000000000}"/>
          </ac:spMkLst>
        </pc:spChg>
        <pc:spChg chg="del mod">
          <ac:chgData name="Paula Gavriloaei" userId="c83cc24dad861389" providerId="LiveId" clId="{81CCBE5C-D832-40D7-A3B3-CBD5022F0F50}" dt="2026-04-17T15:11:24.582" v="934" actId="21"/>
          <ac:spMkLst>
            <pc:docMk/>
            <pc:sldMk cId="711734170" sldId="442"/>
            <ac:spMk id="4" creationId="{00000000-0000-0000-0000-000000000000}"/>
          </ac:spMkLst>
        </pc:spChg>
        <pc:spChg chg="add mod">
          <ac:chgData name="Paula Gavriloaei" userId="c83cc24dad861389" providerId="LiveId" clId="{81CCBE5C-D832-40D7-A3B3-CBD5022F0F50}" dt="2026-04-17T15:11:30.846" v="935" actId="14100"/>
          <ac:spMkLst>
            <pc:docMk/>
            <pc:sldMk cId="711734170" sldId="442"/>
            <ac:spMk id="6" creationId="{9B26A3F8-727D-952D-53EE-7D3E9070AA6B}"/>
          </ac:spMkLst>
        </pc:spChg>
        <pc:picChg chg="add del mod">
          <ac:chgData name="Paula Gavriloaei" userId="c83cc24dad861389" providerId="LiveId" clId="{81CCBE5C-D832-40D7-A3B3-CBD5022F0F50}" dt="2026-04-17T08:23:15.653" v="457" actId="21"/>
          <ac:picMkLst>
            <pc:docMk/>
            <pc:sldMk cId="711734170" sldId="442"/>
            <ac:picMk id="19" creationId="{92064245-9438-D362-8FB6-B691A0F963B8}"/>
          </ac:picMkLst>
        </pc:picChg>
      </pc:sldChg>
      <pc:sldChg chg="addSp delSp modSp mod modTransition delAnim modAnim">
        <pc:chgData name="Paula Gavriloaei" userId="c83cc24dad861389" providerId="LiveId" clId="{81CCBE5C-D832-40D7-A3B3-CBD5022F0F50}" dt="2026-04-17T08:23:43.204" v="464" actId="21"/>
        <pc:sldMkLst>
          <pc:docMk/>
          <pc:sldMk cId="3521001056" sldId="450"/>
        </pc:sldMkLst>
        <pc:spChg chg="mod">
          <ac:chgData name="Paula Gavriloaei" userId="c83cc24dad861389" providerId="LiveId" clId="{81CCBE5C-D832-40D7-A3B3-CBD5022F0F50}" dt="2026-04-10T09:31:50.754" v="337" actId="255"/>
          <ac:spMkLst>
            <pc:docMk/>
            <pc:sldMk cId="3521001056" sldId="450"/>
            <ac:spMk id="2" creationId="{00000000-0000-0000-0000-000000000000}"/>
          </ac:spMkLst>
        </pc:spChg>
        <pc:spChg chg="mod">
          <ac:chgData name="Paula Gavriloaei" userId="c83cc24dad861389" providerId="LiveId" clId="{81CCBE5C-D832-40D7-A3B3-CBD5022F0F50}" dt="2026-04-10T09:28:14.348" v="313" actId="255"/>
          <ac:spMkLst>
            <pc:docMk/>
            <pc:sldMk cId="3521001056" sldId="450"/>
            <ac:spMk id="6" creationId="{A4085575-4426-A9AB-0F8A-7A51209EE3B6}"/>
          </ac:spMkLst>
        </pc:spChg>
        <pc:picChg chg="add del mod">
          <ac:chgData name="Paula Gavriloaei" userId="c83cc24dad861389" providerId="LiveId" clId="{81CCBE5C-D832-40D7-A3B3-CBD5022F0F50}" dt="2026-04-17T08:23:43.204" v="464" actId="21"/>
          <ac:picMkLst>
            <pc:docMk/>
            <pc:sldMk cId="3521001056" sldId="450"/>
            <ac:picMk id="8" creationId="{0DF4E521-A0B5-255E-56A1-4397A9CFA21F}"/>
          </ac:picMkLst>
        </pc:picChg>
      </pc:sldChg>
      <pc:sldChg chg="addSp delSp modSp mod modTransition delAnim modAnim">
        <pc:chgData name="Paula Gavriloaei" userId="c83cc24dad861389" providerId="LiveId" clId="{81CCBE5C-D832-40D7-A3B3-CBD5022F0F50}" dt="2026-04-17T15:03:26.140" v="889" actId="14100"/>
        <pc:sldMkLst>
          <pc:docMk/>
          <pc:sldMk cId="1688727333" sldId="452"/>
        </pc:sldMkLst>
        <pc:spChg chg="mod">
          <ac:chgData name="Paula Gavriloaei" userId="c83cc24dad861389" providerId="LiveId" clId="{81CCBE5C-D832-40D7-A3B3-CBD5022F0F50}" dt="2026-04-17T10:58:50.909" v="654" actId="14100"/>
          <ac:spMkLst>
            <pc:docMk/>
            <pc:sldMk cId="1688727333" sldId="452"/>
            <ac:spMk id="2" creationId="{B6307EA7-00DA-7750-8609-7051118EDC20}"/>
          </ac:spMkLst>
        </pc:spChg>
        <pc:spChg chg="mod">
          <ac:chgData name="Paula Gavriloaei" userId="c83cc24dad861389" providerId="LiveId" clId="{81CCBE5C-D832-40D7-A3B3-CBD5022F0F50}" dt="2026-04-17T10:27:03.458" v="603" actId="1076"/>
          <ac:spMkLst>
            <pc:docMk/>
            <pc:sldMk cId="1688727333" sldId="452"/>
            <ac:spMk id="3" creationId="{00000000-0000-0000-0000-000000000000}"/>
          </ac:spMkLst>
        </pc:spChg>
        <pc:spChg chg="del mod">
          <ac:chgData name="Paula Gavriloaei" userId="c83cc24dad861389" providerId="LiveId" clId="{81CCBE5C-D832-40D7-A3B3-CBD5022F0F50}" dt="2026-04-17T10:33:23.515" v="615" actId="21"/>
          <ac:spMkLst>
            <pc:docMk/>
            <pc:sldMk cId="1688727333" sldId="452"/>
            <ac:spMk id="5" creationId="{00000000-0000-0000-0000-000000000000}"/>
          </ac:spMkLst>
        </pc:spChg>
        <pc:spChg chg="add mod">
          <ac:chgData name="Paula Gavriloaei" userId="c83cc24dad861389" providerId="LiveId" clId="{81CCBE5C-D832-40D7-A3B3-CBD5022F0F50}" dt="2026-04-17T15:03:26.140" v="889" actId="14100"/>
          <ac:spMkLst>
            <pc:docMk/>
            <pc:sldMk cId="1688727333" sldId="452"/>
            <ac:spMk id="5" creationId="{B1391B94-16F7-8F6A-8ABB-784B7B481F0A}"/>
          </ac:spMkLst>
        </pc:spChg>
        <pc:spChg chg="add del mod">
          <ac:chgData name="Paula Gavriloaei" userId="c83cc24dad861389" providerId="LiveId" clId="{81CCBE5C-D832-40D7-A3B3-CBD5022F0F50}" dt="2026-04-17T15:02:33.112" v="881" actId="21"/>
          <ac:spMkLst>
            <pc:docMk/>
            <pc:sldMk cId="1688727333" sldId="452"/>
            <ac:spMk id="13" creationId="{D5BF83BD-D5E3-15B6-B787-7209F4DF078C}"/>
          </ac:spMkLst>
        </pc:spChg>
        <pc:picChg chg="add del mod">
          <ac:chgData name="Paula Gavriloaei" userId="c83cc24dad861389" providerId="LiveId" clId="{81CCBE5C-D832-40D7-A3B3-CBD5022F0F50}" dt="2026-04-17T10:26:04.445" v="600" actId="21"/>
          <ac:picMkLst>
            <pc:docMk/>
            <pc:sldMk cId="1688727333" sldId="452"/>
            <ac:picMk id="4" creationId="{B09E5011-7C2C-1895-87E9-DAB8DEB1516B}"/>
          </ac:picMkLst>
        </pc:picChg>
        <pc:picChg chg="add del mod">
          <ac:chgData name="Paula Gavriloaei" userId="c83cc24dad861389" providerId="LiveId" clId="{81CCBE5C-D832-40D7-A3B3-CBD5022F0F50}" dt="2026-04-17T10:26:19.241" v="602" actId="21"/>
          <ac:picMkLst>
            <pc:docMk/>
            <pc:sldMk cId="1688727333" sldId="452"/>
            <ac:picMk id="6" creationId="{B09E5011-7C2C-1895-87E9-DAB8DEB1516B}"/>
          </ac:picMkLst>
        </pc:picChg>
        <pc:picChg chg="add del mod">
          <ac:chgData name="Paula Gavriloaei" userId="c83cc24dad861389" providerId="LiveId" clId="{81CCBE5C-D832-40D7-A3B3-CBD5022F0F50}" dt="2026-04-17T08:23:23.466" v="459" actId="21"/>
          <ac:picMkLst>
            <pc:docMk/>
            <pc:sldMk cId="1688727333" sldId="452"/>
            <ac:picMk id="11" creationId="{712026AF-14BE-7C6C-3DED-3564765C3A54}"/>
          </ac:picMkLst>
        </pc:picChg>
        <pc:picChg chg="add mod">
          <ac:chgData name="Paula Gavriloaei" userId="c83cc24dad861389" providerId="LiveId" clId="{81CCBE5C-D832-40D7-A3B3-CBD5022F0F50}" dt="2026-04-17T15:02:43.485" v="884" actId="14100"/>
          <ac:picMkLst>
            <pc:docMk/>
            <pc:sldMk cId="1688727333" sldId="452"/>
            <ac:picMk id="15" creationId="{45EB6285-A641-546A-5ADF-7EF7CE52A322}"/>
          </ac:picMkLst>
        </pc:picChg>
        <pc:picChg chg="del mod">
          <ac:chgData name="Paula Gavriloaei" userId="c83cc24dad861389" providerId="LiveId" clId="{81CCBE5C-D832-40D7-A3B3-CBD5022F0F50}" dt="2026-04-17T10:36:28.640" v="620" actId="21"/>
          <ac:picMkLst>
            <pc:docMk/>
            <pc:sldMk cId="1688727333" sldId="452"/>
            <ac:picMk id="6146" creationId="{00000000-0000-0000-0000-000000000000}"/>
          </ac:picMkLst>
        </pc:picChg>
        <pc:inkChg chg="add">
          <ac:chgData name="Paula Gavriloaei" userId="c83cc24dad861389" providerId="LiveId" clId="{81CCBE5C-D832-40D7-A3B3-CBD5022F0F50}" dt="2026-04-17T10:29:22.221" v="605" actId="9405"/>
          <ac:inkMkLst>
            <pc:docMk/>
            <pc:sldMk cId="1688727333" sldId="452"/>
            <ac:inkMk id="7" creationId="{7DE45665-2ED6-C2BD-9C5C-00080889D016}"/>
          </ac:inkMkLst>
        </pc:inkChg>
        <pc:inkChg chg="add">
          <ac:chgData name="Paula Gavriloaei" userId="c83cc24dad861389" providerId="LiveId" clId="{81CCBE5C-D832-40D7-A3B3-CBD5022F0F50}" dt="2026-04-17T10:29:24.160" v="606" actId="9405"/>
          <ac:inkMkLst>
            <pc:docMk/>
            <pc:sldMk cId="1688727333" sldId="452"/>
            <ac:inkMk id="8" creationId="{3541013D-9A88-2657-4346-BAE0218D2B01}"/>
          </ac:inkMkLst>
        </pc:inkChg>
        <pc:inkChg chg="add">
          <ac:chgData name="Paula Gavriloaei" userId="c83cc24dad861389" providerId="LiveId" clId="{81CCBE5C-D832-40D7-A3B3-CBD5022F0F50}" dt="2026-04-17T10:29:35.687" v="607" actId="9405"/>
          <ac:inkMkLst>
            <pc:docMk/>
            <pc:sldMk cId="1688727333" sldId="452"/>
            <ac:inkMk id="9" creationId="{6EEB97EA-A08C-89DD-E7E3-59401DAA732C}"/>
          </ac:inkMkLst>
        </pc:inkChg>
        <pc:inkChg chg="add del">
          <ac:chgData name="Paula Gavriloaei" userId="c83cc24dad861389" providerId="LiveId" clId="{81CCBE5C-D832-40D7-A3B3-CBD5022F0F50}" dt="2026-04-17T10:31:24.477" v="613" actId="9405"/>
          <ac:inkMkLst>
            <pc:docMk/>
            <pc:sldMk cId="1688727333" sldId="452"/>
            <ac:inkMk id="10" creationId="{F0878F21-7465-6858-C12F-9142C1B7D96E}"/>
          </ac:inkMkLst>
        </pc:inkChg>
        <pc:inkChg chg="add del">
          <ac:chgData name="Paula Gavriloaei" userId="c83cc24dad861389" providerId="LiveId" clId="{81CCBE5C-D832-40D7-A3B3-CBD5022F0F50}" dt="2026-04-17T10:31:23.386" v="612" actId="9405"/>
          <ac:inkMkLst>
            <pc:docMk/>
            <pc:sldMk cId="1688727333" sldId="452"/>
            <ac:inkMk id="11" creationId="{43F2ACA9-1F15-5744-FCB3-7EDCD0274AB2}"/>
          </ac:inkMkLst>
        </pc:inkChg>
        <pc:inkChg chg="add del">
          <ac:chgData name="Paula Gavriloaei" userId="c83cc24dad861389" providerId="LiveId" clId="{81CCBE5C-D832-40D7-A3B3-CBD5022F0F50}" dt="2026-04-17T10:30:09.225" v="611" actId="9405"/>
          <ac:inkMkLst>
            <pc:docMk/>
            <pc:sldMk cId="1688727333" sldId="452"/>
            <ac:inkMk id="12" creationId="{DC8D2C6F-F488-AFCE-6861-31B5C8C92044}"/>
          </ac:inkMkLst>
        </pc:inkChg>
      </pc:sldChg>
      <pc:sldChg chg="addSp delSp modSp mod modTransition delAnim modAnim">
        <pc:chgData name="Paula Gavriloaei" userId="c83cc24dad861389" providerId="LiveId" clId="{81CCBE5C-D832-40D7-A3B3-CBD5022F0F50}" dt="2026-04-17T11:25:50.932" v="717" actId="255"/>
        <pc:sldMkLst>
          <pc:docMk/>
          <pc:sldMk cId="1278544363" sldId="454"/>
        </pc:sldMkLst>
        <pc:spChg chg="add del">
          <ac:chgData name="Paula Gavriloaei" userId="c83cc24dad861389" providerId="LiveId" clId="{81CCBE5C-D832-40D7-A3B3-CBD5022F0F50}" dt="2026-04-17T11:23:19.296" v="687" actId="21"/>
          <ac:spMkLst>
            <pc:docMk/>
            <pc:sldMk cId="1278544363" sldId="454"/>
            <ac:spMk id="3" creationId="{BA12C402-4B80-412E-663D-FF8AF4339D41}"/>
          </ac:spMkLst>
        </pc:spChg>
        <pc:spChg chg="add mod">
          <ac:chgData name="Paula Gavriloaei" userId="c83cc24dad861389" providerId="LiveId" clId="{81CCBE5C-D832-40D7-A3B3-CBD5022F0F50}" dt="2026-04-17T11:25:50.932" v="717" actId="255"/>
          <ac:spMkLst>
            <pc:docMk/>
            <pc:sldMk cId="1278544363" sldId="454"/>
            <ac:spMk id="7" creationId="{181225D4-FE76-A174-FE6D-E5535052A4AA}"/>
          </ac:spMkLst>
        </pc:spChg>
        <pc:spChg chg="mod">
          <ac:chgData name="Paula Gavriloaei" userId="c83cc24dad861389" providerId="LiveId" clId="{81CCBE5C-D832-40D7-A3B3-CBD5022F0F50}" dt="2026-04-10T09:31:37.113" v="336" actId="1076"/>
          <ac:spMkLst>
            <pc:docMk/>
            <pc:sldMk cId="1278544363" sldId="454"/>
            <ac:spMk id="8" creationId="{9C914312-49E4-C553-98F2-5167D4093CE6}"/>
          </ac:spMkLst>
        </pc:spChg>
        <pc:spChg chg="mod">
          <ac:chgData name="Paula Gavriloaei" userId="c83cc24dad861389" providerId="LiveId" clId="{81CCBE5C-D832-40D7-A3B3-CBD5022F0F50}" dt="2026-04-10T09:18:03.584" v="239" actId="255"/>
          <ac:spMkLst>
            <pc:docMk/>
            <pc:sldMk cId="1278544363" sldId="454"/>
            <ac:spMk id="9" creationId="{F608CEA9-A0EE-55B0-7A6C-E7943FBF84B4}"/>
          </ac:spMkLst>
        </pc:spChg>
        <pc:spChg chg="del mod">
          <ac:chgData name="Paula Gavriloaei" userId="c83cc24dad861389" providerId="LiveId" clId="{81CCBE5C-D832-40D7-A3B3-CBD5022F0F50}" dt="2026-04-17T11:19:14.964" v="679" actId="21"/>
          <ac:spMkLst>
            <pc:docMk/>
            <pc:sldMk cId="1278544363" sldId="454"/>
            <ac:spMk id="11" creationId="{36FEA93F-5D77-9EEA-D4BA-4774F4BDD71A}"/>
          </ac:spMkLst>
        </pc:spChg>
        <pc:picChg chg="add del mod">
          <ac:chgData name="Paula Gavriloaei" userId="c83cc24dad861389" providerId="LiveId" clId="{81CCBE5C-D832-40D7-A3B3-CBD5022F0F50}" dt="2026-04-17T08:23:46.659" v="465" actId="21"/>
          <ac:picMkLst>
            <pc:docMk/>
            <pc:sldMk cId="1278544363" sldId="454"/>
            <ac:picMk id="6" creationId="{D5155495-D294-D278-E941-FFC6F39399AE}"/>
          </ac:picMkLst>
        </pc:picChg>
        <pc:picChg chg="mod">
          <ac:chgData name="Paula Gavriloaei" userId="c83cc24dad861389" providerId="LiveId" clId="{81CCBE5C-D832-40D7-A3B3-CBD5022F0F50}" dt="2026-04-17T11:15:44.433" v="675" actId="14100"/>
          <ac:picMkLst>
            <pc:docMk/>
            <pc:sldMk cId="1278544363" sldId="454"/>
            <ac:picMk id="5122" creationId="{CBA978B1-E6E3-8BF9-3931-AAB2344E21AE}"/>
          </ac:picMkLst>
        </pc:picChg>
      </pc:sldChg>
      <pc:sldChg chg="addSp delSp modSp mod modTransition delAnim modAnim">
        <pc:chgData name="Paula Gavriloaei" userId="c83cc24dad861389" providerId="LiveId" clId="{81CCBE5C-D832-40D7-A3B3-CBD5022F0F50}" dt="2026-04-17T15:14:30.432" v="938" actId="255"/>
        <pc:sldMkLst>
          <pc:docMk/>
          <pc:sldMk cId="1044028000" sldId="455"/>
        </pc:sldMkLst>
        <pc:spChg chg="mod">
          <ac:chgData name="Paula Gavriloaei" userId="c83cc24dad861389" providerId="LiveId" clId="{81CCBE5C-D832-40D7-A3B3-CBD5022F0F50}" dt="2026-04-10T09:10:56.360" v="200" actId="13822"/>
          <ac:spMkLst>
            <pc:docMk/>
            <pc:sldMk cId="1044028000" sldId="455"/>
            <ac:spMk id="6" creationId="{D12D9412-90E1-35AC-41CF-BC7561E1958F}"/>
          </ac:spMkLst>
        </pc:spChg>
        <pc:spChg chg="mod">
          <ac:chgData name="Paula Gavriloaei" userId="c83cc24dad861389" providerId="LiveId" clId="{81CCBE5C-D832-40D7-A3B3-CBD5022F0F50}" dt="2026-04-10T09:33:49.472" v="354" actId="255"/>
          <ac:spMkLst>
            <pc:docMk/>
            <pc:sldMk cId="1044028000" sldId="455"/>
            <ac:spMk id="8" creationId="{69B93391-E4B1-6767-85D8-59829E8E8E32}"/>
          </ac:spMkLst>
        </pc:spChg>
        <pc:spChg chg="mod">
          <ac:chgData name="Paula Gavriloaei" userId="c83cc24dad861389" providerId="LiveId" clId="{81CCBE5C-D832-40D7-A3B3-CBD5022F0F50}" dt="2026-04-17T15:14:30.432" v="938" actId="255"/>
          <ac:spMkLst>
            <pc:docMk/>
            <pc:sldMk cId="1044028000" sldId="455"/>
            <ac:spMk id="10" creationId="{53849F5B-16BA-27CD-0CB2-8C7C0E9BFDBC}"/>
          </ac:spMkLst>
        </pc:spChg>
        <pc:picChg chg="add del mod">
          <ac:chgData name="Paula Gavriloaei" userId="c83cc24dad861389" providerId="LiveId" clId="{81CCBE5C-D832-40D7-A3B3-CBD5022F0F50}" dt="2026-04-17T09:30:08.527" v="572"/>
          <ac:picMkLst>
            <pc:docMk/>
            <pc:sldMk cId="1044028000" sldId="455"/>
            <ac:picMk id="11" creationId="{8C68B748-41FB-140E-F1D9-E722FB816840}"/>
          </ac:picMkLst>
        </pc:picChg>
        <pc:picChg chg="add mod">
          <ac:chgData name="Paula Gavriloaei" userId="c83cc24dad861389" providerId="LiveId" clId="{81CCBE5C-D832-40D7-A3B3-CBD5022F0F50}" dt="2026-04-17T09:30:49.408" v="573"/>
          <ac:picMkLst>
            <pc:docMk/>
            <pc:sldMk cId="1044028000" sldId="455"/>
            <ac:picMk id="17" creationId="{EA250780-C740-E141-7FC1-027B17B5D370}"/>
          </ac:picMkLst>
        </pc:picChg>
        <pc:picChg chg="add del mod">
          <ac:chgData name="Paula Gavriloaei" userId="c83cc24dad861389" providerId="LiveId" clId="{81CCBE5C-D832-40D7-A3B3-CBD5022F0F50}" dt="2026-04-17T08:23:04.058" v="454" actId="21"/>
          <ac:picMkLst>
            <pc:docMk/>
            <pc:sldMk cId="1044028000" sldId="455"/>
            <ac:picMk id="34" creationId="{279D6350-FE0B-607B-A293-8EC8C9AD8C20}"/>
          </ac:picMkLst>
        </pc:picChg>
      </pc:sldChg>
      <pc:sldChg chg="addSp delSp modSp mod modTransition delAnim modAnim">
        <pc:chgData name="Paula Gavriloaei" userId="c83cc24dad861389" providerId="LiveId" clId="{81CCBE5C-D832-40D7-A3B3-CBD5022F0F50}" dt="2026-04-17T15:20:42.503" v="975" actId="1076"/>
        <pc:sldMkLst>
          <pc:docMk/>
          <pc:sldMk cId="1196154705" sldId="456"/>
        </pc:sldMkLst>
        <pc:spChg chg="mod">
          <ac:chgData name="Paula Gavriloaei" userId="c83cc24dad861389" providerId="LiveId" clId="{81CCBE5C-D832-40D7-A3B3-CBD5022F0F50}" dt="2026-04-10T09:33:30.999" v="352" actId="255"/>
          <ac:spMkLst>
            <pc:docMk/>
            <pc:sldMk cId="1196154705" sldId="456"/>
            <ac:spMk id="2" creationId="{A821B7D8-FAFA-459E-E97E-26762F0675AB}"/>
          </ac:spMkLst>
        </pc:spChg>
        <pc:spChg chg="mod">
          <ac:chgData name="Paula Gavriloaei" userId="c83cc24dad861389" providerId="LiveId" clId="{81CCBE5C-D832-40D7-A3B3-CBD5022F0F50}" dt="2026-04-17T11:00:05.151" v="660" actId="14100"/>
          <ac:spMkLst>
            <pc:docMk/>
            <pc:sldMk cId="1196154705" sldId="456"/>
            <ac:spMk id="3" creationId="{53880F13-35A9-9D38-4535-EF0C49E1491E}"/>
          </ac:spMkLst>
        </pc:spChg>
        <pc:spChg chg="add mod">
          <ac:chgData name="Paula Gavriloaei" userId="c83cc24dad861389" providerId="LiveId" clId="{81CCBE5C-D832-40D7-A3B3-CBD5022F0F50}" dt="2026-04-17T11:00:37.814" v="668" actId="14100"/>
          <ac:spMkLst>
            <pc:docMk/>
            <pc:sldMk cId="1196154705" sldId="456"/>
            <ac:spMk id="8" creationId="{AAB15984-FDB8-678C-CA82-6A0E00658AF5}"/>
          </ac:spMkLst>
        </pc:spChg>
        <pc:spChg chg="del mod">
          <ac:chgData name="Paula Gavriloaei" userId="c83cc24dad861389" providerId="LiveId" clId="{81CCBE5C-D832-40D7-A3B3-CBD5022F0F50}" dt="2026-04-17T15:20:30.280" v="972" actId="21"/>
          <ac:spMkLst>
            <pc:docMk/>
            <pc:sldMk cId="1196154705" sldId="456"/>
            <ac:spMk id="9" creationId="{00000000-0000-0000-0000-000000000000}"/>
          </ac:spMkLst>
        </pc:spChg>
        <pc:picChg chg="del mod">
          <ac:chgData name="Paula Gavriloaei" userId="c83cc24dad861389" providerId="LiveId" clId="{81CCBE5C-D832-40D7-A3B3-CBD5022F0F50}" dt="2026-04-17T15:20:09.331" v="968" actId="21"/>
          <ac:picMkLst>
            <pc:docMk/>
            <pc:sldMk cId="1196154705" sldId="456"/>
            <ac:picMk id="6" creationId="{00000000-0000-0000-0000-000000000000}"/>
          </ac:picMkLst>
        </pc:picChg>
        <pc:picChg chg="add del mod">
          <ac:chgData name="Paula Gavriloaei" userId="c83cc24dad861389" providerId="LiveId" clId="{81CCBE5C-D832-40D7-A3B3-CBD5022F0F50}" dt="2026-04-17T09:17:07.621" v="487" actId="21"/>
          <ac:picMkLst>
            <pc:docMk/>
            <pc:sldMk cId="1196154705" sldId="456"/>
            <ac:picMk id="7" creationId="{73636EE3-593E-C204-7F51-9C38EA0CC0F2}"/>
          </ac:picMkLst>
        </pc:picChg>
        <pc:picChg chg="add mod">
          <ac:chgData name="Paula Gavriloaei" userId="c83cc24dad861389" providerId="LiveId" clId="{81CCBE5C-D832-40D7-A3B3-CBD5022F0F50}" dt="2026-04-17T15:20:42.503" v="975" actId="1076"/>
          <ac:picMkLst>
            <pc:docMk/>
            <pc:sldMk cId="1196154705" sldId="456"/>
            <ac:picMk id="10" creationId="{23E8299E-9562-B409-33FF-A30140895506}"/>
          </ac:picMkLst>
        </pc:picChg>
        <pc:picChg chg="add mod">
          <ac:chgData name="Paula Gavriloaei" userId="c83cc24dad861389" providerId="LiveId" clId="{81CCBE5C-D832-40D7-A3B3-CBD5022F0F50}" dt="2026-04-17T09:31:53.919" v="575"/>
          <ac:picMkLst>
            <pc:docMk/>
            <pc:sldMk cId="1196154705" sldId="456"/>
            <ac:picMk id="11" creationId="{0AD7CCFD-3096-5276-FDF3-8E4E2F95FCD8}"/>
          </ac:picMkLst>
        </pc:picChg>
        <pc:picChg chg="add del mod">
          <ac:chgData name="Paula Gavriloaei" userId="c83cc24dad861389" providerId="LiveId" clId="{81CCBE5C-D832-40D7-A3B3-CBD5022F0F50}" dt="2026-04-17T08:23:08.668" v="455" actId="21"/>
          <ac:picMkLst>
            <pc:docMk/>
            <pc:sldMk cId="1196154705" sldId="456"/>
            <ac:picMk id="32" creationId="{9D74D39A-D1B0-FEBA-E190-CB4C10B014E6}"/>
          </ac:picMkLst>
        </pc:picChg>
      </pc:sldChg>
      <pc:sldChg chg="addSp delSp modSp mod modTransition delAnim modAnim">
        <pc:chgData name="Paula Gavriloaei" userId="c83cc24dad861389" providerId="LiveId" clId="{81CCBE5C-D832-40D7-A3B3-CBD5022F0F50}" dt="2026-04-17T15:07:33.061" v="907" actId="14100"/>
        <pc:sldMkLst>
          <pc:docMk/>
          <pc:sldMk cId="425489401" sldId="457"/>
        </pc:sldMkLst>
        <pc:spChg chg="mod">
          <ac:chgData name="Paula Gavriloaei" userId="c83cc24dad861389" providerId="LiveId" clId="{81CCBE5C-D832-40D7-A3B3-CBD5022F0F50}" dt="2026-04-10T09:13:45.170" v="215" actId="404"/>
          <ac:spMkLst>
            <pc:docMk/>
            <pc:sldMk cId="425489401" sldId="457"/>
            <ac:spMk id="2" creationId="{9569B926-B65F-3EB5-92BB-DC40BD793F0D}"/>
          </ac:spMkLst>
        </pc:spChg>
        <pc:spChg chg="mod">
          <ac:chgData name="Paula Gavriloaei" userId="c83cc24dad861389" providerId="LiveId" clId="{81CCBE5C-D832-40D7-A3B3-CBD5022F0F50}" dt="2026-04-10T09:14:02.200" v="219" actId="14100"/>
          <ac:spMkLst>
            <pc:docMk/>
            <pc:sldMk cId="425489401" sldId="457"/>
            <ac:spMk id="3" creationId="{D8D4FB70-B25A-602C-D334-08F645D206D5}"/>
          </ac:spMkLst>
        </pc:spChg>
        <pc:spChg chg="del mod">
          <ac:chgData name="Paula Gavriloaei" userId="c83cc24dad861389" providerId="LiveId" clId="{81CCBE5C-D832-40D7-A3B3-CBD5022F0F50}" dt="2026-04-17T15:06:08.987" v="900" actId="21"/>
          <ac:spMkLst>
            <pc:docMk/>
            <pc:sldMk cId="425489401" sldId="457"/>
            <ac:spMk id="7" creationId="{00000000-0000-0000-0000-000000000000}"/>
          </ac:spMkLst>
        </pc:spChg>
        <pc:spChg chg="add mod">
          <ac:chgData name="Paula Gavriloaei" userId="c83cc24dad861389" providerId="LiveId" clId="{81CCBE5C-D832-40D7-A3B3-CBD5022F0F50}" dt="2026-04-17T15:07:33.061" v="907" actId="14100"/>
          <ac:spMkLst>
            <pc:docMk/>
            <pc:sldMk cId="425489401" sldId="457"/>
            <ac:spMk id="8" creationId="{D2159539-41C5-51B8-76D6-C69EF272B546}"/>
          </ac:spMkLst>
        </pc:spChg>
        <pc:picChg chg="add del mod">
          <ac:chgData name="Paula Gavriloaei" userId="c83cc24dad861389" providerId="LiveId" clId="{81CCBE5C-D832-40D7-A3B3-CBD5022F0F50}" dt="2026-04-17T08:23:20.311" v="458" actId="21"/>
          <ac:picMkLst>
            <pc:docMk/>
            <pc:sldMk cId="425489401" sldId="457"/>
            <ac:picMk id="13" creationId="{CF4EF088-5DC0-85A0-6D7E-195CF4E849C5}"/>
          </ac:picMkLst>
        </pc:picChg>
      </pc:sldChg>
      <pc:sldChg chg="addSp delSp modSp mod modTransition delAnim modAnim">
        <pc:chgData name="Paula Gavriloaei" userId="c83cc24dad861389" providerId="LiveId" clId="{81CCBE5C-D832-40D7-A3B3-CBD5022F0F50}" dt="2026-04-17T15:09:05.013" v="915" actId="1076"/>
        <pc:sldMkLst>
          <pc:docMk/>
          <pc:sldMk cId="2070946817" sldId="458"/>
        </pc:sldMkLst>
        <pc:spChg chg="mod">
          <ac:chgData name="Paula Gavriloaei" userId="c83cc24dad861389" providerId="LiveId" clId="{81CCBE5C-D832-40D7-A3B3-CBD5022F0F50}" dt="2026-04-10T09:33:15.129" v="351" actId="255"/>
          <ac:spMkLst>
            <pc:docMk/>
            <pc:sldMk cId="2070946817" sldId="458"/>
            <ac:spMk id="2" creationId="{33B924A3-1440-EE2D-BFA7-E4E87ED0695F}"/>
          </ac:spMkLst>
        </pc:spChg>
        <pc:spChg chg="mod">
          <ac:chgData name="Paula Gavriloaei" userId="c83cc24dad861389" providerId="LiveId" clId="{81CCBE5C-D832-40D7-A3B3-CBD5022F0F50}" dt="2026-04-10T09:25:06.113" v="295" actId="1076"/>
          <ac:spMkLst>
            <pc:docMk/>
            <pc:sldMk cId="2070946817" sldId="458"/>
            <ac:spMk id="3" creationId="{6434F549-6873-A292-8A34-6B47A514022A}"/>
          </ac:spMkLst>
        </pc:spChg>
        <pc:spChg chg="del mod">
          <ac:chgData name="Paula Gavriloaei" userId="c83cc24dad861389" providerId="LiveId" clId="{81CCBE5C-D832-40D7-A3B3-CBD5022F0F50}" dt="2026-04-17T15:08:22.233" v="908" actId="21"/>
          <ac:spMkLst>
            <pc:docMk/>
            <pc:sldMk cId="2070946817" sldId="458"/>
            <ac:spMk id="6" creationId="{00000000-0000-0000-0000-000000000000}"/>
          </ac:spMkLst>
        </pc:spChg>
        <pc:spChg chg="add mod">
          <ac:chgData name="Paula Gavriloaei" userId="c83cc24dad861389" providerId="LiveId" clId="{81CCBE5C-D832-40D7-A3B3-CBD5022F0F50}" dt="2026-04-17T15:09:05.013" v="915" actId="1076"/>
          <ac:spMkLst>
            <pc:docMk/>
            <pc:sldMk cId="2070946817" sldId="458"/>
            <ac:spMk id="8" creationId="{8ACFBFB6-F428-512E-BC88-506E0CC2AD47}"/>
          </ac:spMkLst>
        </pc:spChg>
        <pc:picChg chg="add del mod">
          <ac:chgData name="Paula Gavriloaei" userId="c83cc24dad861389" providerId="LiveId" clId="{81CCBE5C-D832-40D7-A3B3-CBD5022F0F50}" dt="2026-04-17T08:23:12.085" v="456" actId="21"/>
          <ac:picMkLst>
            <pc:docMk/>
            <pc:sldMk cId="2070946817" sldId="458"/>
            <ac:picMk id="17" creationId="{6C7BD2C9-A870-9F16-2AF0-684EDE82FB9C}"/>
          </ac:picMkLst>
        </pc:picChg>
      </pc:sldChg>
      <pc:sldChg chg="addSp delSp modSp mod modTransition delAnim modAnim">
        <pc:chgData name="Paula Gavriloaei" userId="c83cc24dad861389" providerId="LiveId" clId="{81CCBE5C-D832-40D7-A3B3-CBD5022F0F50}" dt="2026-04-17T15:01:02.003" v="877" actId="313"/>
        <pc:sldMkLst>
          <pc:docMk/>
          <pc:sldMk cId="872766868" sldId="459"/>
        </pc:sldMkLst>
        <pc:spChg chg="add mod">
          <ac:chgData name="Paula Gavriloaei" userId="c83cc24dad861389" providerId="LiveId" clId="{81CCBE5C-D832-40D7-A3B3-CBD5022F0F50}" dt="2026-04-17T15:01:02.003" v="877" actId="313"/>
          <ac:spMkLst>
            <pc:docMk/>
            <pc:sldMk cId="872766868" sldId="459"/>
            <ac:spMk id="3" creationId="{1C7B89E2-AA59-0104-4C45-3109D7874C4E}"/>
          </ac:spMkLst>
        </pc:spChg>
        <pc:spChg chg="mod">
          <ac:chgData name="Paula Gavriloaei" userId="c83cc24dad861389" providerId="LiveId" clId="{81CCBE5C-D832-40D7-A3B3-CBD5022F0F50}" dt="2026-04-10T09:32:31.339" v="342" actId="255"/>
          <ac:spMkLst>
            <pc:docMk/>
            <pc:sldMk cId="872766868" sldId="459"/>
            <ac:spMk id="6" creationId="{BE6D2305-233A-CCD3-545C-630D7D45012B}"/>
          </ac:spMkLst>
        </pc:spChg>
        <pc:spChg chg="mod">
          <ac:chgData name="Paula Gavriloaei" userId="c83cc24dad861389" providerId="LiveId" clId="{81CCBE5C-D832-40D7-A3B3-CBD5022F0F50}" dt="2026-04-10T09:29:55.094" v="321" actId="1076"/>
          <ac:spMkLst>
            <pc:docMk/>
            <pc:sldMk cId="872766868" sldId="459"/>
            <ac:spMk id="8" creationId="{52ABC344-8E63-DA9C-A4F1-6344356118A6}"/>
          </ac:spMkLst>
        </pc:spChg>
        <pc:spChg chg="del mod">
          <ac:chgData name="Paula Gavriloaei" userId="c83cc24dad861389" providerId="LiveId" clId="{81CCBE5C-D832-40D7-A3B3-CBD5022F0F50}" dt="2026-04-17T12:27:02.701" v="762" actId="21"/>
          <ac:spMkLst>
            <pc:docMk/>
            <pc:sldMk cId="872766868" sldId="459"/>
            <ac:spMk id="10" creationId="{98A48E1F-9A69-90DE-E73D-7AA14C710171}"/>
          </ac:spMkLst>
        </pc:spChg>
        <pc:picChg chg="add del mod">
          <ac:chgData name="Paula Gavriloaei" userId="c83cc24dad861389" providerId="LiveId" clId="{81CCBE5C-D832-40D7-A3B3-CBD5022F0F50}" dt="2026-04-17T08:23:33.877" v="461" actId="21"/>
          <ac:picMkLst>
            <pc:docMk/>
            <pc:sldMk cId="872766868" sldId="459"/>
            <ac:picMk id="13" creationId="{8A360210-825F-ABA0-FC0D-5EA1DA428B99}"/>
          </ac:picMkLst>
        </pc:picChg>
        <pc:picChg chg="mod">
          <ac:chgData name="Paula Gavriloaei" userId="c83cc24dad861389" providerId="LiveId" clId="{81CCBE5C-D832-40D7-A3B3-CBD5022F0F50}" dt="2026-04-17T12:27:36.613" v="767" actId="14100"/>
          <ac:picMkLst>
            <pc:docMk/>
            <pc:sldMk cId="872766868" sldId="459"/>
            <ac:picMk id="2050" creationId="{F858493C-B4C1-1ACF-FFFA-488800FE9EEE}"/>
          </ac:picMkLst>
        </pc:picChg>
      </pc:sldChg>
      <pc:sldChg chg="addSp delSp modSp mod modTransition delAnim modAnim">
        <pc:chgData name="Paula Gavriloaei" userId="c83cc24dad861389" providerId="LiveId" clId="{81CCBE5C-D832-40D7-A3B3-CBD5022F0F50}" dt="2026-04-17T15:05:11.919" v="899" actId="255"/>
        <pc:sldMkLst>
          <pc:docMk/>
          <pc:sldMk cId="3418309274" sldId="460"/>
        </pc:sldMkLst>
        <pc:spChg chg="mod">
          <ac:chgData name="Paula Gavriloaei" userId="c83cc24dad861389" providerId="LiveId" clId="{81CCBE5C-D832-40D7-A3B3-CBD5022F0F50}" dt="2026-04-10T09:14:13.425" v="221" actId="404"/>
          <ac:spMkLst>
            <pc:docMk/>
            <pc:sldMk cId="3418309274" sldId="460"/>
            <ac:spMk id="2" creationId="{9DFE0124-C10B-2C22-8E26-7781C9788DBB}"/>
          </ac:spMkLst>
        </pc:spChg>
        <pc:spChg chg="mod">
          <ac:chgData name="Paula Gavriloaei" userId="c83cc24dad861389" providerId="LiveId" clId="{81CCBE5C-D832-40D7-A3B3-CBD5022F0F50}" dt="2026-04-14T13:22:06.215" v="451" actId="20577"/>
          <ac:spMkLst>
            <pc:docMk/>
            <pc:sldMk cId="3418309274" sldId="460"/>
            <ac:spMk id="3" creationId="{CB8DB334-A7AC-B263-B902-D885AE203F43}"/>
          </ac:spMkLst>
        </pc:spChg>
        <pc:spChg chg="del mod">
          <ac:chgData name="Paula Gavriloaei" userId="c83cc24dad861389" providerId="LiveId" clId="{81CCBE5C-D832-40D7-A3B3-CBD5022F0F50}" dt="2026-04-17T15:04:08.964" v="890" actId="21"/>
          <ac:spMkLst>
            <pc:docMk/>
            <pc:sldMk cId="3418309274" sldId="460"/>
            <ac:spMk id="7" creationId="{00000000-0000-0000-0000-000000000000}"/>
          </ac:spMkLst>
        </pc:spChg>
        <pc:spChg chg="add del mod">
          <ac:chgData name="Paula Gavriloaei" userId="c83cc24dad861389" providerId="LiveId" clId="{81CCBE5C-D832-40D7-A3B3-CBD5022F0F50}" dt="2026-04-17T15:04:18.119" v="892" actId="21"/>
          <ac:spMkLst>
            <pc:docMk/>
            <pc:sldMk cId="3418309274" sldId="460"/>
            <ac:spMk id="8" creationId="{EB8E7E3E-2402-3C44-D437-AB34BFF1515A}"/>
          </ac:spMkLst>
        </pc:spChg>
        <pc:spChg chg="add mod">
          <ac:chgData name="Paula Gavriloaei" userId="c83cc24dad861389" providerId="LiveId" clId="{81CCBE5C-D832-40D7-A3B3-CBD5022F0F50}" dt="2026-04-17T15:05:11.919" v="899" actId="255"/>
          <ac:spMkLst>
            <pc:docMk/>
            <pc:sldMk cId="3418309274" sldId="460"/>
            <ac:spMk id="10" creationId="{AF4FFD37-FB3C-B3D3-4657-DF4472982A28}"/>
          </ac:spMkLst>
        </pc:spChg>
        <pc:picChg chg="add del mod">
          <ac:chgData name="Paula Gavriloaei" userId="c83cc24dad861389" providerId="LiveId" clId="{81CCBE5C-D832-40D7-A3B3-CBD5022F0F50}" dt="2026-04-17T08:23:28.433" v="460" actId="21"/>
          <ac:picMkLst>
            <pc:docMk/>
            <pc:sldMk cId="3418309274" sldId="460"/>
            <ac:picMk id="22" creationId="{81CBEBC6-4F44-AD6E-A9E1-64C8FDB6F93A}"/>
          </ac:picMkLst>
        </pc:picChg>
      </pc:sldChg>
      <pc:sldChg chg="addSp delSp modSp mod modTransition delAnim modAnim">
        <pc:chgData name="Paula Gavriloaei" userId="c83cc24dad861389" providerId="LiveId" clId="{81CCBE5C-D832-40D7-A3B3-CBD5022F0F50}" dt="2026-04-17T12:24:51.403" v="760" actId="20577"/>
        <pc:sldMkLst>
          <pc:docMk/>
          <pc:sldMk cId="1407961236" sldId="461"/>
        </pc:sldMkLst>
        <pc:spChg chg="add mod">
          <ac:chgData name="Paula Gavriloaei" userId="c83cc24dad861389" providerId="LiveId" clId="{81CCBE5C-D832-40D7-A3B3-CBD5022F0F50}" dt="2026-04-17T12:24:51.403" v="760" actId="20577"/>
          <ac:spMkLst>
            <pc:docMk/>
            <pc:sldMk cId="1407961236" sldId="461"/>
            <ac:spMk id="3" creationId="{F5FAAF99-C9CC-C40C-5540-0F1BC51DA33A}"/>
          </ac:spMkLst>
        </pc:spChg>
        <pc:spChg chg="mod">
          <ac:chgData name="Paula Gavriloaei" userId="c83cc24dad861389" providerId="LiveId" clId="{81CCBE5C-D832-40D7-A3B3-CBD5022F0F50}" dt="2026-04-10T09:32:21.987" v="341" actId="255"/>
          <ac:spMkLst>
            <pc:docMk/>
            <pc:sldMk cId="1407961236" sldId="461"/>
            <ac:spMk id="6" creationId="{598F4FAF-D235-1871-280A-FBA51F88E73D}"/>
          </ac:spMkLst>
        </pc:spChg>
        <pc:spChg chg="mod">
          <ac:chgData name="Paula Gavriloaei" userId="c83cc24dad861389" providerId="LiveId" clId="{81CCBE5C-D832-40D7-A3B3-CBD5022F0F50}" dt="2026-04-17T10:59:12.704" v="657" actId="1076"/>
          <ac:spMkLst>
            <pc:docMk/>
            <pc:sldMk cId="1407961236" sldId="461"/>
            <ac:spMk id="7" creationId="{FD7ABBE1-5CFE-9530-8FF6-8702B85A578D}"/>
          </ac:spMkLst>
        </pc:spChg>
        <pc:spChg chg="del mod">
          <ac:chgData name="Paula Gavriloaei" userId="c83cc24dad861389" providerId="LiveId" clId="{81CCBE5C-D832-40D7-A3B3-CBD5022F0F50}" dt="2026-04-17T12:20:57.758" v="721" actId="21"/>
          <ac:spMkLst>
            <pc:docMk/>
            <pc:sldMk cId="1407961236" sldId="461"/>
            <ac:spMk id="9" creationId="{64FDF082-06F2-FF1F-0B7B-C0652A4AABAD}"/>
          </ac:spMkLst>
        </pc:spChg>
        <pc:picChg chg="add del mod">
          <ac:chgData name="Paula Gavriloaei" userId="c83cc24dad861389" providerId="LiveId" clId="{81CCBE5C-D832-40D7-A3B3-CBD5022F0F50}" dt="2026-04-17T08:23:37.178" v="462" actId="21"/>
          <ac:picMkLst>
            <pc:docMk/>
            <pc:sldMk cId="1407961236" sldId="461"/>
            <ac:picMk id="8" creationId="{30338607-5165-12AD-C62F-27857E26DC65}"/>
          </ac:picMkLst>
        </pc:picChg>
        <pc:picChg chg="mod">
          <ac:chgData name="Paula Gavriloaei" userId="c83cc24dad861389" providerId="LiveId" clId="{81CCBE5C-D832-40D7-A3B3-CBD5022F0F50}" dt="2026-04-17T10:59:20.685" v="659" actId="14100"/>
          <ac:picMkLst>
            <pc:docMk/>
            <pc:sldMk cId="1407961236" sldId="461"/>
            <ac:picMk id="3074" creationId="{7E05CDF6-DA55-06A4-D707-EBB1CA2930F8}"/>
          </ac:picMkLst>
        </pc:picChg>
      </pc:sldChg>
      <pc:sldChg chg="addSp delSp modSp mod modTransition delAnim modAnim">
        <pc:chgData name="Paula Gavriloaei" userId="c83cc24dad861389" providerId="LiveId" clId="{81CCBE5C-D832-40D7-A3B3-CBD5022F0F50}" dt="2026-04-17T15:00:15.911" v="874" actId="255"/>
        <pc:sldMkLst>
          <pc:docMk/>
          <pc:sldMk cId="1804944658" sldId="462"/>
        </pc:sldMkLst>
        <pc:spChg chg="mod">
          <ac:chgData name="Paula Gavriloaei" userId="c83cc24dad861389" providerId="LiveId" clId="{81CCBE5C-D832-40D7-A3B3-CBD5022F0F50}" dt="2026-04-10T09:32:11.737" v="340" actId="14100"/>
          <ac:spMkLst>
            <pc:docMk/>
            <pc:sldMk cId="1804944658" sldId="462"/>
            <ac:spMk id="6" creationId="{DFC2878D-C690-CD48-2380-D9FD2EB70C2C}"/>
          </ac:spMkLst>
        </pc:spChg>
        <pc:spChg chg="mod">
          <ac:chgData name="Paula Gavriloaei" userId="c83cc24dad861389" providerId="LiveId" clId="{81CCBE5C-D832-40D7-A3B3-CBD5022F0F50}" dt="2026-04-17T14:31:19.012" v="825" actId="20577"/>
          <ac:spMkLst>
            <pc:docMk/>
            <pc:sldMk cId="1804944658" sldId="462"/>
            <ac:spMk id="7" creationId="{6C453725-0DEF-8D80-8BF4-87346FB1300B}"/>
          </ac:spMkLst>
        </pc:spChg>
        <pc:spChg chg="del mod">
          <ac:chgData name="Paula Gavriloaei" userId="c83cc24dad861389" providerId="LiveId" clId="{81CCBE5C-D832-40D7-A3B3-CBD5022F0F50}" dt="2026-04-17T14:52:52.549" v="853" actId="21"/>
          <ac:spMkLst>
            <pc:docMk/>
            <pc:sldMk cId="1804944658" sldId="462"/>
            <ac:spMk id="9" creationId="{D0E67E9E-049A-01CD-D385-000EF5573D0A}"/>
          </ac:spMkLst>
        </pc:spChg>
        <pc:spChg chg="add mod">
          <ac:chgData name="Paula Gavriloaei" userId="c83cc24dad861389" providerId="LiveId" clId="{81CCBE5C-D832-40D7-A3B3-CBD5022F0F50}" dt="2026-04-17T15:00:15.911" v="874" actId="255"/>
          <ac:spMkLst>
            <pc:docMk/>
            <pc:sldMk cId="1804944658" sldId="462"/>
            <ac:spMk id="10" creationId="{5CA8DE53-7CBC-131C-D77B-C9F00D26200D}"/>
          </ac:spMkLst>
        </pc:spChg>
        <pc:picChg chg="add mod">
          <ac:chgData name="Paula Gavriloaei" userId="c83cc24dad861389" providerId="LiveId" clId="{81CCBE5C-D832-40D7-A3B3-CBD5022F0F50}" dt="2026-04-17T14:52:58.204" v="854" actId="1076"/>
          <ac:picMkLst>
            <pc:docMk/>
            <pc:sldMk cId="1804944658" sldId="462"/>
            <ac:picMk id="3" creationId="{166621F9-A67C-4919-A139-BAB8CEE47D89}"/>
          </ac:picMkLst>
        </pc:picChg>
        <pc:picChg chg="add del mod">
          <ac:chgData name="Paula Gavriloaei" userId="c83cc24dad861389" providerId="LiveId" clId="{81CCBE5C-D832-40D7-A3B3-CBD5022F0F50}" dt="2026-04-17T08:23:39.891" v="463" actId="21"/>
          <ac:picMkLst>
            <pc:docMk/>
            <pc:sldMk cId="1804944658" sldId="462"/>
            <ac:picMk id="8" creationId="{A7C21E2C-C773-E903-3993-79057861A438}"/>
          </ac:picMkLst>
        </pc:picChg>
        <pc:picChg chg="del">
          <ac:chgData name="Paula Gavriloaei" userId="c83cc24dad861389" providerId="LiveId" clId="{81CCBE5C-D832-40D7-A3B3-CBD5022F0F50}" dt="2026-04-17T14:40:32.599" v="828" actId="21"/>
          <ac:picMkLst>
            <pc:docMk/>
            <pc:sldMk cId="1804944658" sldId="462"/>
            <ac:picMk id="4098" creationId="{C078C614-3D3C-2058-4FCB-BD19C84CFCCE}"/>
          </ac:picMkLst>
        </pc:picChg>
      </pc:sldChg>
      <pc:sldChg chg="addSp delSp modSp new mod modTransition delAnim modAnim">
        <pc:chgData name="Paula Gavriloaei" userId="c83cc24dad861389" providerId="LiveId" clId="{81CCBE5C-D832-40D7-A3B3-CBD5022F0F50}" dt="2026-04-17T15:25:59.543" v="976" actId="12"/>
        <pc:sldMkLst>
          <pc:docMk/>
          <pc:sldMk cId="1968685105" sldId="463"/>
        </pc:sldMkLst>
        <pc:spChg chg="add mod">
          <ac:chgData name="Paula Gavriloaei" userId="c83cc24dad861389" providerId="LiveId" clId="{81CCBE5C-D832-40D7-A3B3-CBD5022F0F50}" dt="2026-04-17T15:25:59.543" v="976" actId="12"/>
          <ac:spMkLst>
            <pc:docMk/>
            <pc:sldMk cId="1968685105" sldId="463"/>
            <ac:spMk id="5" creationId="{B62D642D-D391-7C4D-2F07-DFE8A828D28B}"/>
          </ac:spMkLst>
        </pc:spChg>
        <pc:spChg chg="mod">
          <ac:chgData name="Paula Gavriloaei" userId="c83cc24dad861389" providerId="LiveId" clId="{81CCBE5C-D832-40D7-A3B3-CBD5022F0F50}" dt="2026-04-17T15:10:41.611" v="930" actId="20577"/>
          <ac:spMkLst>
            <pc:docMk/>
            <pc:sldMk cId="1968685105" sldId="463"/>
            <ac:spMk id="7" creationId="{EEAAFF48-1690-2FD4-2DD0-E9C7EDE076FD}"/>
          </ac:spMkLst>
        </pc:spChg>
        <pc:picChg chg="add del mod">
          <ac:chgData name="Paula Gavriloaei" userId="c83cc24dad861389" providerId="LiveId" clId="{81CCBE5C-D832-40D7-A3B3-CBD5022F0F50}" dt="2026-04-17T08:23:56.574" v="466" actId="21"/>
          <ac:picMkLst>
            <pc:docMk/>
            <pc:sldMk cId="1968685105" sldId="463"/>
            <ac:picMk id="5" creationId="{73636EE3-593E-C204-7F51-9C38EA0CC0F2}"/>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4-17T10:29:22.221"/>
    </inkml:context>
    <inkml:brush xml:id="br0">
      <inkml:brushProperty name="width" value="0.025" units="cm"/>
      <inkml:brushProperty name="height" value="0.025" units="cm"/>
    </inkml:brush>
  </inkml:definitions>
  <inkml:trace contextRef="#ctx0" brushRef="#br0">1 0 24575,'0'5'0,"5"6"0,2 17 0,4 13 0,0 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4-17T10:29:24.160"/>
    </inkml:context>
    <inkml:brush xml:id="br0">
      <inkml:brushProperty name="width" value="0.025" units="cm"/>
      <inkml:brushProperty name="height" value="0.025" units="cm"/>
    </inkml:brush>
  </inkml:definitions>
  <inkml:trace contextRef="#ctx0" brushRef="#br0">0 0 24575,'5'0'0,"2"0"-8191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4-17T10:29:35.687"/>
    </inkml:context>
    <inkml:brush xml:id="br0">
      <inkml:brushProperty name="width" value="0.025" units="cm"/>
      <inkml:brushProperty name="height" value="0.025" units="cm"/>
    </inkml:brush>
  </inkml:definitions>
  <inkml:trace contextRef="#ctx0" brushRef="#br0">1 0 24575,'9'0'0,"5"0"-8191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IN" sz="1200" kern="1200">
                <a:solidFill>
                  <a:schemeClr val="tx1"/>
                </a:solidFill>
                <a:effectLst/>
                <a:latin typeface="Arial" panose="020B0604020202020204" pitchFamily="34" charset="0"/>
                <a:ea typeface="+mn-ea"/>
                <a:cs typeface="+mn-cs"/>
              </a:rPr>
              <a:t>Cardiovascular disease amongst other health diseases, is considered the major causes of disability and mortality in people in the UK. As per the NHS, people with diabetes, hypertension, stroke history and obesity are at high risk of cardiovascular disease with recurrent events </a:t>
            </a:r>
            <a:r>
              <a:rPr kumimoji="1" lang="en-GB" sz="1200" kern="1200">
                <a:solidFill>
                  <a:schemeClr val="tx1"/>
                </a:solidFill>
                <a:effectLst/>
                <a:latin typeface="Arial" panose="020B0604020202020204" pitchFamily="34" charset="0"/>
                <a:ea typeface="+mn-ea"/>
                <a:cs typeface="+mn-cs"/>
              </a:rPr>
              <a:t>(Public Health England, 2019)</a:t>
            </a:r>
            <a:r>
              <a:rPr kumimoji="1" lang="en-IN" sz="1200" kern="1200">
                <a:solidFill>
                  <a:schemeClr val="tx1"/>
                </a:solidFill>
                <a:effectLst/>
                <a:latin typeface="Arial" panose="020B0604020202020204" pitchFamily="34" charset="0"/>
                <a:ea typeface="+mn-ea"/>
                <a:cs typeface="+mn-cs"/>
              </a:rPr>
              <a:t>. From the case study, it is evident that in 2022, Michael had ischaemic stroke, with Type II diabetes and uncontrolled hypertension that puts him in the high-risk segment. The evidence-based recommendations will help him prevent recurrent events.</a:t>
            </a:r>
          </a:p>
          <a:p>
            <a:endParaRPr lang="en-IN"/>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2</a:t>
            </a:fld>
            <a:endParaRPr lang="en-GB" altLang="en-US"/>
          </a:p>
        </p:txBody>
      </p:sp>
    </p:spTree>
    <p:extLst>
      <p:ext uri="{BB962C8B-B14F-4D97-AF65-F5344CB8AC3E}">
        <p14:creationId xmlns:p14="http://schemas.microsoft.com/office/powerpoint/2010/main" val="35636725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GB" sz="1200" kern="1200" err="1">
                <a:solidFill>
                  <a:schemeClr val="tx1"/>
                </a:solidFill>
                <a:effectLst/>
                <a:latin typeface="Arial" panose="020B0604020202020204" pitchFamily="34" charset="0"/>
                <a:ea typeface="+mn-ea"/>
                <a:cs typeface="+mn-cs"/>
              </a:rPr>
              <a:t>Michale</a:t>
            </a:r>
            <a:r>
              <a:rPr kumimoji="1" lang="en-GB" sz="1200" kern="1200">
                <a:solidFill>
                  <a:schemeClr val="tx1"/>
                </a:solidFill>
                <a:effectLst/>
                <a:latin typeface="Arial" panose="020B0604020202020204" pitchFamily="34" charset="0"/>
                <a:ea typeface="+mn-ea"/>
                <a:cs typeface="+mn-cs"/>
              </a:rPr>
              <a:t> Smith is a 58 year old UK resident live in London. He is married and has two children. </a:t>
            </a:r>
            <a:r>
              <a:rPr kumimoji="1" lang="en-GB" sz="1200" kern="1200" err="1">
                <a:solidFill>
                  <a:schemeClr val="tx1"/>
                </a:solidFill>
                <a:effectLst/>
                <a:latin typeface="Arial" panose="020B0604020202020204" pitchFamily="34" charset="0"/>
                <a:ea typeface="+mn-ea"/>
                <a:cs typeface="+mn-cs"/>
              </a:rPr>
              <a:t>Michale</a:t>
            </a:r>
            <a:r>
              <a:rPr kumimoji="1" lang="en-GB" sz="1200" kern="1200">
                <a:solidFill>
                  <a:schemeClr val="tx1"/>
                </a:solidFill>
                <a:effectLst/>
                <a:latin typeface="Arial" panose="020B0604020202020204" pitchFamily="34" charset="0"/>
                <a:ea typeface="+mn-ea"/>
                <a:cs typeface="+mn-cs"/>
              </a:rPr>
              <a:t> is working in a corporate sector. His BMI is 31 that indicate his obese issues and enhance the possibility of cardiovascular threat. Michael's blood pressure level is 155/90 mmHg on average. This level refers a strong sense of uncontrolled hypertension and from laboratory findings it is presented that his </a:t>
            </a:r>
            <a:r>
              <a:rPr kumimoji="1" lang="en-GB" sz="1200" kern="1200" err="1">
                <a:solidFill>
                  <a:schemeClr val="tx1"/>
                </a:solidFill>
                <a:effectLst/>
                <a:latin typeface="Arial" panose="020B0604020202020204" pitchFamily="34" charset="0"/>
                <a:ea typeface="+mn-ea"/>
                <a:cs typeface="+mn-cs"/>
              </a:rPr>
              <a:t>Hemoglobin</a:t>
            </a:r>
            <a:r>
              <a:rPr kumimoji="1" lang="en-GB" sz="1200" kern="1200">
                <a:solidFill>
                  <a:schemeClr val="tx1"/>
                </a:solidFill>
                <a:effectLst/>
                <a:latin typeface="Arial" panose="020B0604020202020204" pitchFamily="34" charset="0"/>
                <a:ea typeface="+mn-ea"/>
                <a:cs typeface="+mn-cs"/>
              </a:rPr>
              <a:t> A1C is 8.2% (Type 2 diabetes). During 2022 he has went through an ischemic stroke that further create a high risk for recurring cardiovascular issues. A proper reshaping of lifestyle modification and strict medical treatment is vital for prevention.        </a:t>
            </a:r>
            <a:endParaRPr kumimoji="1" lang="en-IN" sz="1200" kern="1200">
              <a:solidFill>
                <a:schemeClr val="tx1"/>
              </a:solidFill>
              <a:effectLst/>
              <a:latin typeface="Arial" panose="020B0604020202020204" pitchFamily="34" charset="0"/>
              <a:ea typeface="+mn-ea"/>
              <a:cs typeface="+mn-cs"/>
            </a:endParaRPr>
          </a:p>
          <a:p>
            <a:endParaRPr lang="en-IN"/>
          </a:p>
        </p:txBody>
      </p:sp>
      <p:sp>
        <p:nvSpPr>
          <p:cNvPr id="4" name="Slide Number Placeholder 3"/>
          <p:cNvSpPr>
            <a:spLocks noGrp="1"/>
          </p:cNvSpPr>
          <p:nvPr>
            <p:ph type="sldNum" sz="quarter" idx="10"/>
          </p:nvPr>
        </p:nvSpPr>
        <p:spPr/>
        <p:txBody>
          <a:bodyPr/>
          <a:lstStyle/>
          <a:p>
            <a:pPr>
              <a:defRPr/>
            </a:pPr>
            <a:fld id="{81B164FB-C17E-44B0-8405-045844A6C61F}" type="slidenum">
              <a:rPr lang="en-GB" altLang="en-US" smtClean="0"/>
              <a:pPr>
                <a:defRPr/>
              </a:pPr>
              <a:t>3</a:t>
            </a:fld>
            <a:endParaRPr lang="en-GB" altLang="en-US"/>
          </a:p>
        </p:txBody>
      </p:sp>
    </p:spTree>
    <p:extLst>
      <p:ext uri="{BB962C8B-B14F-4D97-AF65-F5344CB8AC3E}">
        <p14:creationId xmlns:p14="http://schemas.microsoft.com/office/powerpoint/2010/main" val="2417010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GB" sz="1200" kern="1200">
                <a:solidFill>
                  <a:schemeClr val="tx1"/>
                </a:solidFill>
                <a:effectLst/>
                <a:latin typeface="Arial" panose="020B0604020202020204" pitchFamily="34" charset="0"/>
                <a:ea typeface="+mn-ea"/>
                <a:cs typeface="+mn-cs"/>
              </a:rPr>
              <a:t>The disease directly impacted cardiovascular system that involve heart as well as blood vessels. Similarly, Atherosclerosis generates when the fatty plaques intended to accumulate inside the arterial walls and restricted proper blood flow in the body. Due to this issue a sense of hypertension intended to increases the possibility of higher pressure against the vessel walls and causes endothelial damage. Other than these, it also promote plaque formation. When blood vessels get blocked in the brain, the flow of oxygen is feel restricted to reach that part of the brain (</a:t>
            </a:r>
            <a:r>
              <a:rPr kumimoji="1" lang="en-GB" sz="1200" kern="1200" err="1">
                <a:solidFill>
                  <a:schemeClr val="tx1"/>
                </a:solidFill>
                <a:effectLst/>
                <a:latin typeface="Arial" panose="020B0604020202020204" pitchFamily="34" charset="0"/>
                <a:ea typeface="+mn-ea"/>
                <a:cs typeface="+mn-cs"/>
              </a:rPr>
              <a:t>Kućmierz</a:t>
            </a:r>
            <a:r>
              <a:rPr kumimoji="1" lang="en-GB" sz="1200" kern="1200">
                <a:solidFill>
                  <a:schemeClr val="tx1"/>
                </a:solidFill>
                <a:effectLst/>
                <a:latin typeface="Arial" panose="020B0604020202020204" pitchFamily="34" charset="0"/>
                <a:ea typeface="+mn-ea"/>
                <a:cs typeface="+mn-cs"/>
              </a:rPr>
              <a:t> et al., 2021). It causes ischemic stroke because without proper oxygen flow brain cells intended to die quickly. Diabetes issue make the scenario worst as blood sugar </a:t>
            </a:r>
            <a:r>
              <a:rPr kumimoji="1" lang="en-GB" sz="1200" kern="1200" err="1">
                <a:solidFill>
                  <a:schemeClr val="tx1"/>
                </a:solidFill>
                <a:effectLst/>
                <a:latin typeface="Arial" panose="020B0604020202020204" pitchFamily="34" charset="0"/>
                <a:ea typeface="+mn-ea"/>
                <a:cs typeface="+mn-cs"/>
              </a:rPr>
              <a:t>levl</a:t>
            </a:r>
            <a:r>
              <a:rPr kumimoji="1" lang="en-GB" sz="1200" kern="1200">
                <a:solidFill>
                  <a:schemeClr val="tx1"/>
                </a:solidFill>
                <a:effectLst/>
                <a:latin typeface="Arial" panose="020B0604020202020204" pitchFamily="34" charset="0"/>
                <a:ea typeface="+mn-ea"/>
                <a:cs typeface="+mn-cs"/>
              </a:rPr>
              <a:t> is comparatively in higher position and it creates inflammation in body. In a simple manner it can state that blocked artery generate the scope of stroke and diabetes weaken the blood vessels. It create higher complication in the body of the </a:t>
            </a:r>
            <a:r>
              <a:rPr kumimoji="1" lang="en-GB" sz="1200" kern="1200" err="1">
                <a:solidFill>
                  <a:schemeClr val="tx1"/>
                </a:solidFill>
                <a:effectLst/>
                <a:latin typeface="Arial" panose="020B0604020202020204" pitchFamily="34" charset="0"/>
                <a:ea typeface="+mn-ea"/>
                <a:cs typeface="+mn-cs"/>
              </a:rPr>
              <a:t>Michale</a:t>
            </a:r>
            <a:r>
              <a:rPr kumimoji="1" lang="en-GB" sz="1200" kern="1200">
                <a:solidFill>
                  <a:schemeClr val="tx1"/>
                </a:solidFill>
                <a:effectLst/>
                <a:latin typeface="Arial" panose="020B0604020202020204" pitchFamily="34" charset="0"/>
                <a:ea typeface="+mn-ea"/>
                <a:cs typeface="+mn-cs"/>
              </a:rPr>
              <a:t>.   </a:t>
            </a:r>
            <a:endParaRPr kumimoji="1" lang="en-IN" sz="1200" kern="1200">
              <a:solidFill>
                <a:schemeClr val="tx1"/>
              </a:solidFill>
              <a:effectLst/>
              <a:latin typeface="Arial" panose="020B0604020202020204" pitchFamily="34" charset="0"/>
              <a:ea typeface="+mn-ea"/>
              <a:cs typeface="+mn-cs"/>
            </a:endParaRPr>
          </a:p>
          <a:p>
            <a:endParaRPr lang="en-IN"/>
          </a:p>
        </p:txBody>
      </p:sp>
      <p:sp>
        <p:nvSpPr>
          <p:cNvPr id="4" name="Slide Number Placeholder 3"/>
          <p:cNvSpPr>
            <a:spLocks noGrp="1"/>
          </p:cNvSpPr>
          <p:nvPr>
            <p:ph type="sldNum" sz="quarter" idx="10"/>
          </p:nvPr>
        </p:nvSpPr>
        <p:spPr/>
        <p:txBody>
          <a:bodyPr/>
          <a:lstStyle/>
          <a:p>
            <a:pPr>
              <a:defRPr/>
            </a:pPr>
            <a:fld id="{81B164FB-C17E-44B0-8405-045844A6C61F}" type="slidenum">
              <a:rPr lang="en-GB" altLang="en-US" smtClean="0"/>
              <a:pPr>
                <a:defRPr/>
              </a:pPr>
              <a:t>4</a:t>
            </a:fld>
            <a:endParaRPr lang="en-GB" altLang="en-US"/>
          </a:p>
        </p:txBody>
      </p:sp>
    </p:spTree>
    <p:extLst>
      <p:ext uri="{BB962C8B-B14F-4D97-AF65-F5344CB8AC3E}">
        <p14:creationId xmlns:p14="http://schemas.microsoft.com/office/powerpoint/2010/main" val="35242599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GB" sz="1200" kern="1200" err="1">
                <a:solidFill>
                  <a:schemeClr val="tx1"/>
                </a:solidFill>
                <a:effectLst/>
                <a:latin typeface="Arial" panose="020B0604020202020204" pitchFamily="34" charset="0"/>
                <a:ea typeface="+mn-ea"/>
                <a:cs typeface="+mn-cs"/>
              </a:rPr>
              <a:t>Michales’s</a:t>
            </a:r>
            <a:r>
              <a:rPr kumimoji="1" lang="en-GB" sz="1200" kern="1200">
                <a:solidFill>
                  <a:schemeClr val="tx1"/>
                </a:solidFill>
                <a:effectLst/>
                <a:latin typeface="Arial" panose="020B0604020202020204" pitchFamily="34" charset="0"/>
                <a:ea typeface="+mn-ea"/>
                <a:cs typeface="+mn-cs"/>
              </a:rPr>
              <a:t> care plan has stresses on developing lifestyle along with health behaviour for eliminating cardiovascular disease as well as stroke risks. He is directed to follow Mediterranean style diet regulation which include fruits, vegetables, lean proteins as well as whole grains. Most importantly, it restricted sodium and refined sugar consumption as well. by optimising regular physical activity approximately for 30 minutes regular walking and taking rest on weekends can able to improve the issue of blood pressure and control glucose (Do et al., 2023). By managing a consistent monitoring of blood pressure allows to track progression along with prevention plan for any complications. In a deeper insight medication adaption is also necessary in the regular care plan. </a:t>
            </a:r>
            <a:r>
              <a:rPr kumimoji="1" lang="en-GB" sz="1200" kern="1200" err="1">
                <a:solidFill>
                  <a:schemeClr val="tx1"/>
                </a:solidFill>
                <a:effectLst/>
                <a:latin typeface="Arial" panose="020B0604020202020204" pitchFamily="34" charset="0"/>
                <a:ea typeface="+mn-ea"/>
                <a:cs typeface="+mn-cs"/>
              </a:rPr>
              <a:t>Michale</a:t>
            </a:r>
            <a:r>
              <a:rPr kumimoji="1" lang="en-GB" sz="1200" kern="1200">
                <a:solidFill>
                  <a:schemeClr val="tx1"/>
                </a:solidFill>
                <a:effectLst/>
                <a:latin typeface="Arial" panose="020B0604020202020204" pitchFamily="34" charset="0"/>
                <a:ea typeface="+mn-ea"/>
                <a:cs typeface="+mn-cs"/>
              </a:rPr>
              <a:t> can further develop his health by engaging a consistent check-up to assure any disease detection at early stage and able to manage the complications further. </a:t>
            </a:r>
            <a:endParaRPr lang="en-IN"/>
          </a:p>
        </p:txBody>
      </p:sp>
      <p:sp>
        <p:nvSpPr>
          <p:cNvPr id="4" name="Slide Number Placeholder 3"/>
          <p:cNvSpPr>
            <a:spLocks noGrp="1"/>
          </p:cNvSpPr>
          <p:nvPr>
            <p:ph type="sldNum" sz="quarter" idx="10"/>
          </p:nvPr>
        </p:nvSpPr>
        <p:spPr/>
        <p:txBody>
          <a:bodyPr/>
          <a:lstStyle/>
          <a:p>
            <a:pPr>
              <a:defRPr/>
            </a:pPr>
            <a:fld id="{81B164FB-C17E-44B0-8405-045844A6C61F}" type="slidenum">
              <a:rPr lang="en-GB" altLang="en-US" smtClean="0"/>
              <a:pPr>
                <a:defRPr/>
              </a:pPr>
              <a:t>5</a:t>
            </a:fld>
            <a:endParaRPr lang="en-GB" altLang="en-US"/>
          </a:p>
        </p:txBody>
      </p:sp>
    </p:spTree>
    <p:extLst>
      <p:ext uri="{BB962C8B-B14F-4D97-AF65-F5344CB8AC3E}">
        <p14:creationId xmlns:p14="http://schemas.microsoft.com/office/powerpoint/2010/main" val="24114776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GB" sz="1200" kern="1200" err="1">
                <a:solidFill>
                  <a:schemeClr val="tx1"/>
                </a:solidFill>
                <a:effectLst/>
                <a:latin typeface="Arial" panose="020B0604020202020204" pitchFamily="34" charset="0"/>
                <a:ea typeface="+mn-ea"/>
                <a:cs typeface="+mn-cs"/>
              </a:rPr>
              <a:t>Michale’s</a:t>
            </a:r>
            <a:r>
              <a:rPr kumimoji="1" lang="en-GB" sz="1200" kern="1200">
                <a:solidFill>
                  <a:schemeClr val="tx1"/>
                </a:solidFill>
                <a:effectLst/>
                <a:latin typeface="Arial" panose="020B0604020202020204" pitchFamily="34" charset="0"/>
                <a:ea typeface="+mn-ea"/>
                <a:cs typeface="+mn-cs"/>
              </a:rPr>
              <a:t> regular routine framework has precisely focuses on managing the issue of cardiovascular and diabetes issues. In everyday morning, he has maintain a pattern of monitoring blood pressure and sugar level. It allows to make him assure about his physical health. After that, he takes medicine that has been prescribed by the medical professional for his health and completed his breakfast after that. It helps in assessing a proper sense of consistent along with effectiveness. In weekdays he is unable to manage strict exercise but somehow manage at least 30 minutes to walk in a regular basis. It is mainly done after his office. This thing allows to develop blood circulation as well as glucose metabolism. A strict diet-based meal plan is used by </a:t>
            </a:r>
            <a:r>
              <a:rPr kumimoji="1" lang="en-GB" sz="1200" kern="1200" err="1">
                <a:solidFill>
                  <a:schemeClr val="tx1"/>
                </a:solidFill>
                <a:effectLst/>
                <a:latin typeface="Arial" panose="020B0604020202020204" pitchFamily="34" charset="0"/>
                <a:ea typeface="+mn-ea"/>
                <a:cs typeface="+mn-cs"/>
              </a:rPr>
              <a:t>Michale</a:t>
            </a:r>
            <a:r>
              <a:rPr kumimoji="1" lang="en-GB" sz="1200" kern="1200">
                <a:solidFill>
                  <a:schemeClr val="tx1"/>
                </a:solidFill>
                <a:effectLst/>
                <a:latin typeface="Arial" panose="020B0604020202020204" pitchFamily="34" charset="0"/>
                <a:ea typeface="+mn-ea"/>
                <a:cs typeface="+mn-cs"/>
              </a:rPr>
              <a:t> where he include low-sodium, fresh vegetables to stabilise the blood sugar (</a:t>
            </a:r>
            <a:r>
              <a:rPr kumimoji="1" lang="en-GB" sz="1200" kern="1200" err="1">
                <a:solidFill>
                  <a:schemeClr val="tx1"/>
                </a:solidFill>
                <a:effectLst/>
                <a:latin typeface="Arial" panose="020B0604020202020204" pitchFamily="34" charset="0"/>
                <a:ea typeface="+mn-ea"/>
                <a:cs typeface="+mn-cs"/>
              </a:rPr>
              <a:t>Pallazola</a:t>
            </a:r>
            <a:r>
              <a:rPr kumimoji="1" lang="en-GB" sz="1200" kern="1200">
                <a:solidFill>
                  <a:schemeClr val="tx1"/>
                </a:solidFill>
                <a:effectLst/>
                <a:latin typeface="Arial" panose="020B0604020202020204" pitchFamily="34" charset="0"/>
                <a:ea typeface="+mn-ea"/>
                <a:cs typeface="+mn-cs"/>
              </a:rPr>
              <a:t> et al., 2019). In evening some yoga session has conducted by him. </a:t>
            </a:r>
            <a:endParaRPr lang="en-IN"/>
          </a:p>
        </p:txBody>
      </p:sp>
      <p:sp>
        <p:nvSpPr>
          <p:cNvPr id="4" name="Slide Number Placeholder 3"/>
          <p:cNvSpPr>
            <a:spLocks noGrp="1"/>
          </p:cNvSpPr>
          <p:nvPr>
            <p:ph type="sldNum" sz="quarter" idx="10"/>
          </p:nvPr>
        </p:nvSpPr>
        <p:spPr/>
        <p:txBody>
          <a:bodyPr/>
          <a:lstStyle/>
          <a:p>
            <a:pPr>
              <a:defRPr/>
            </a:pPr>
            <a:fld id="{81B164FB-C17E-44B0-8405-045844A6C61F}" type="slidenum">
              <a:rPr lang="en-GB" altLang="en-US" smtClean="0"/>
              <a:pPr>
                <a:defRPr/>
              </a:pPr>
              <a:t>6</a:t>
            </a:fld>
            <a:endParaRPr lang="en-GB" altLang="en-US"/>
          </a:p>
        </p:txBody>
      </p:sp>
    </p:spTree>
    <p:extLst>
      <p:ext uri="{BB962C8B-B14F-4D97-AF65-F5344CB8AC3E}">
        <p14:creationId xmlns:p14="http://schemas.microsoft.com/office/powerpoint/2010/main" val="35879641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kumimoji="1" lang="en-GB" sz="1200" kern="1200">
                <a:solidFill>
                  <a:schemeClr val="tx1"/>
                </a:solidFill>
                <a:effectLst/>
                <a:latin typeface="Arial" panose="020B0604020202020204" pitchFamily="34" charset="0"/>
                <a:ea typeface="+mn-ea"/>
                <a:cs typeface="+mn-cs"/>
              </a:rPr>
              <a:t>Clear communication system with ethical care plan is crucial for </a:t>
            </a:r>
            <a:r>
              <a:rPr kumimoji="1" lang="en-GB" sz="1200" kern="1200" err="1">
                <a:solidFill>
                  <a:schemeClr val="tx1"/>
                </a:solidFill>
                <a:effectLst/>
                <a:latin typeface="Arial" panose="020B0604020202020204" pitchFamily="34" charset="0"/>
                <a:ea typeface="+mn-ea"/>
                <a:cs typeface="+mn-cs"/>
              </a:rPr>
              <a:t>Michale’s</a:t>
            </a:r>
            <a:r>
              <a:rPr kumimoji="1" lang="en-GB" sz="1200" kern="1200">
                <a:solidFill>
                  <a:schemeClr val="tx1"/>
                </a:solidFill>
                <a:effectLst/>
                <a:latin typeface="Arial" panose="020B0604020202020204" pitchFamily="34" charset="0"/>
                <a:ea typeface="+mn-ea"/>
                <a:cs typeface="+mn-cs"/>
              </a:rPr>
              <a:t> cardiovascular and diabetes management. His health professionals need to clearly explain his condition and a proper recommended lifestyle for his long-life survival in an understandable approach. It is also essential for </a:t>
            </a:r>
            <a:r>
              <a:rPr kumimoji="1" lang="en-GB" sz="1200" kern="1200" err="1">
                <a:solidFill>
                  <a:schemeClr val="tx1"/>
                </a:solidFill>
                <a:effectLst/>
                <a:latin typeface="Arial" panose="020B0604020202020204" pitchFamily="34" charset="0"/>
                <a:ea typeface="+mn-ea"/>
                <a:cs typeface="+mn-cs"/>
              </a:rPr>
              <a:t>Michale</a:t>
            </a:r>
            <a:r>
              <a:rPr kumimoji="1" lang="en-GB" sz="1200" kern="1200">
                <a:solidFill>
                  <a:schemeClr val="tx1"/>
                </a:solidFill>
                <a:effectLst/>
                <a:latin typeface="Arial" panose="020B0604020202020204" pitchFamily="34" charset="0"/>
                <a:ea typeface="+mn-ea"/>
                <a:cs typeface="+mn-cs"/>
              </a:rPr>
              <a:t> to get the opportunity about asking clear questions to his doctor and get into a participatory health plan. While generating communication cultural believes and personal preference play a vital role and the healthcare professionals need to pay attention to this factor and show respect accordingly (</a:t>
            </a:r>
            <a:r>
              <a:rPr kumimoji="1" lang="en-GB" sz="1200" kern="1200" err="1">
                <a:solidFill>
                  <a:schemeClr val="tx1"/>
                </a:solidFill>
                <a:effectLst/>
                <a:latin typeface="Arial" panose="020B0604020202020204" pitchFamily="34" charset="0"/>
                <a:ea typeface="+mn-ea"/>
                <a:cs typeface="+mn-cs"/>
              </a:rPr>
              <a:t>Diab</a:t>
            </a:r>
            <a:r>
              <a:rPr kumimoji="1" lang="en-GB" sz="1200" kern="1200">
                <a:solidFill>
                  <a:schemeClr val="tx1"/>
                </a:solidFill>
                <a:effectLst/>
                <a:latin typeface="Arial" panose="020B0604020202020204" pitchFamily="34" charset="0"/>
                <a:ea typeface="+mn-ea"/>
                <a:cs typeface="+mn-cs"/>
              </a:rPr>
              <a:t> et al., 2023). Similarly, confidentiality of the medical records has to be managed with proper ethical integration. By involving </a:t>
            </a:r>
            <a:r>
              <a:rPr kumimoji="1" lang="en-GB" sz="1200" kern="1200" err="1">
                <a:solidFill>
                  <a:schemeClr val="tx1"/>
                </a:solidFill>
                <a:effectLst/>
                <a:latin typeface="Arial" panose="020B0604020202020204" pitchFamily="34" charset="0"/>
                <a:ea typeface="+mn-ea"/>
                <a:cs typeface="+mn-cs"/>
              </a:rPr>
              <a:t>Michale’s</a:t>
            </a:r>
            <a:r>
              <a:rPr kumimoji="1" lang="en-GB" sz="1200" kern="1200">
                <a:solidFill>
                  <a:schemeClr val="tx1"/>
                </a:solidFill>
                <a:effectLst/>
                <a:latin typeface="Arial" panose="020B0604020202020204" pitchFamily="34" charset="0"/>
                <a:ea typeface="+mn-ea"/>
                <a:cs typeface="+mn-cs"/>
              </a:rPr>
              <a:t> family in his medical health discussion an additional support can be created. It allows to reinforce potential decision-making and patient satisfaction. </a:t>
            </a:r>
            <a:endParaRPr lang="en-IN"/>
          </a:p>
        </p:txBody>
      </p:sp>
      <p:sp>
        <p:nvSpPr>
          <p:cNvPr id="4" name="Slide Number Placeholder 3"/>
          <p:cNvSpPr>
            <a:spLocks noGrp="1"/>
          </p:cNvSpPr>
          <p:nvPr>
            <p:ph type="sldNum" sz="quarter" idx="10"/>
          </p:nvPr>
        </p:nvSpPr>
        <p:spPr/>
        <p:txBody>
          <a:bodyPr/>
          <a:lstStyle/>
          <a:p>
            <a:pPr>
              <a:defRPr/>
            </a:pPr>
            <a:fld id="{81B164FB-C17E-44B0-8405-045844A6C61F}" type="slidenum">
              <a:rPr lang="en-GB" altLang="en-US" smtClean="0"/>
              <a:pPr>
                <a:defRPr/>
              </a:pPr>
              <a:t>7</a:t>
            </a:fld>
            <a:endParaRPr lang="en-GB" altLang="en-US"/>
          </a:p>
        </p:txBody>
      </p:sp>
    </p:spTree>
    <p:extLst>
      <p:ext uri="{BB962C8B-B14F-4D97-AF65-F5344CB8AC3E}">
        <p14:creationId xmlns:p14="http://schemas.microsoft.com/office/powerpoint/2010/main" val="2461801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GB" sz="1200" kern="1200">
                <a:solidFill>
                  <a:schemeClr val="tx1"/>
                </a:solidFill>
                <a:effectLst/>
                <a:latin typeface="Arial" panose="020B0604020202020204" pitchFamily="34" charset="0"/>
                <a:ea typeface="+mn-ea"/>
                <a:cs typeface="+mn-cs"/>
              </a:rPr>
              <a:t>Michale experience several risks that contributed to his cardiovascular disease, stroke and diabetes. High BMI and obesity rate pushes stress on his heat and minimal exercise activity keep things harder for him to control weight. High BP impacted arteries and create scope of plaque generation (Park et al., 2020). In effective control of diabetes can causes blood vessel inflammation and threat towards heart attack. Unhealthy eating habits and overconsumption of salt, fatty foods increases cholesterol level and lead towards atherosclerosis (Locke, Schneiderhan and Zick, 2018). A healthy lifestyle, proper medicine and regular health monitoring is essentials to prevent issues. </a:t>
            </a:r>
            <a:endParaRPr lang="en-IN"/>
          </a:p>
        </p:txBody>
      </p:sp>
      <p:sp>
        <p:nvSpPr>
          <p:cNvPr id="4" name="Slide Number Placeholder 3"/>
          <p:cNvSpPr>
            <a:spLocks noGrp="1"/>
          </p:cNvSpPr>
          <p:nvPr>
            <p:ph type="sldNum" sz="quarter" idx="10"/>
          </p:nvPr>
        </p:nvSpPr>
        <p:spPr/>
        <p:txBody>
          <a:bodyPr/>
          <a:lstStyle/>
          <a:p>
            <a:pPr>
              <a:defRPr/>
            </a:pPr>
            <a:fld id="{81B164FB-C17E-44B0-8405-045844A6C61F}" type="slidenum">
              <a:rPr lang="en-GB" altLang="en-US" smtClean="0"/>
              <a:pPr>
                <a:defRPr/>
              </a:pPr>
              <a:t>8</a:t>
            </a:fld>
            <a:endParaRPr lang="en-GB" altLang="en-US"/>
          </a:p>
        </p:txBody>
      </p:sp>
    </p:spTree>
    <p:extLst>
      <p:ext uri="{BB962C8B-B14F-4D97-AF65-F5344CB8AC3E}">
        <p14:creationId xmlns:p14="http://schemas.microsoft.com/office/powerpoint/2010/main" val="4070437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IN" sz="1200" kern="1200">
                <a:solidFill>
                  <a:schemeClr val="tx1"/>
                </a:solidFill>
                <a:effectLst/>
                <a:latin typeface="Arial" panose="020B0604020202020204" pitchFamily="34" charset="0"/>
                <a:ea typeface="+mn-ea"/>
                <a:cs typeface="+mn-cs"/>
              </a:rPr>
              <a:t>NICE guidelines on preventing stroke and hypertension suggest keeping BP around and less than 140.90 mmHg (adults), targeting Michael’s health conditions. Currently he has 155/95 mmHg BP, which requires consistent monitoring and medication adjustment. The patient should undergo statin therapy to minimise LDL cholesterol level and avoid plaque progression. Antiplatelet medications like clopidogrel or aspirin can prevent formation of clots; thus, minimising the occurrence of ischaemic stroke </a:t>
            </a:r>
            <a:r>
              <a:rPr kumimoji="1" lang="en-GB" sz="1200" kern="1200">
                <a:solidFill>
                  <a:schemeClr val="tx1"/>
                </a:solidFill>
                <a:effectLst/>
                <a:latin typeface="Arial" panose="020B0604020202020204" pitchFamily="34" charset="0"/>
                <a:ea typeface="+mn-ea"/>
                <a:cs typeface="+mn-cs"/>
              </a:rPr>
              <a:t>(Rustam Al-Shahi Salman and Greenberg, 2023)</a:t>
            </a:r>
            <a:r>
              <a:rPr kumimoji="1" lang="en-IN" sz="1200" kern="1200">
                <a:solidFill>
                  <a:schemeClr val="tx1"/>
                </a:solidFill>
                <a:effectLst/>
                <a:latin typeface="Arial" panose="020B0604020202020204" pitchFamily="34" charset="0"/>
                <a:ea typeface="+mn-ea"/>
                <a:cs typeface="+mn-cs"/>
              </a:rPr>
              <a:t>.</a:t>
            </a:r>
            <a:endParaRPr lang="en-IN"/>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9</a:t>
            </a:fld>
            <a:endParaRPr lang="en-GB" altLang="en-US"/>
          </a:p>
        </p:txBody>
      </p:sp>
    </p:spTree>
    <p:extLst>
      <p:ext uri="{BB962C8B-B14F-4D97-AF65-F5344CB8AC3E}">
        <p14:creationId xmlns:p14="http://schemas.microsoft.com/office/powerpoint/2010/main" val="777635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IN" sz="1200" kern="1200">
                <a:solidFill>
                  <a:schemeClr val="tx1"/>
                </a:solidFill>
                <a:effectLst/>
                <a:latin typeface="Arial" panose="020B0604020202020204" pitchFamily="34" charset="0"/>
                <a:ea typeface="+mn-ea"/>
                <a:cs typeface="+mn-cs"/>
              </a:rPr>
              <a:t>The long-term health condition management practices of the NHS encourages tailored care planning by considering patients’ lifestyle, preferences and cultural background. Michael should consult a dietician to get nutritional guidance. He should also visit a diabetic specialist to manage his glucose level. A multidisciplinary approach consisting of dietician, general practitioner, nurse specialist, cardiologist and neurologist, will ensure safe and coordinated care delivery </a:t>
            </a:r>
            <a:r>
              <a:rPr kumimoji="1" lang="en-GB" sz="1200" kern="1200">
                <a:solidFill>
                  <a:schemeClr val="tx1"/>
                </a:solidFill>
                <a:effectLst/>
                <a:latin typeface="Arial" panose="020B0604020202020204" pitchFamily="34" charset="0"/>
                <a:ea typeface="+mn-ea"/>
                <a:cs typeface="+mn-cs"/>
              </a:rPr>
              <a:t>(Sarkar et al., 2021)</a:t>
            </a:r>
            <a:r>
              <a:rPr kumimoji="1" lang="en-IN" sz="1200" kern="1200">
                <a:solidFill>
                  <a:schemeClr val="tx1"/>
                </a:solidFill>
                <a:effectLst/>
                <a:latin typeface="Arial" panose="020B0604020202020204" pitchFamily="34" charset="0"/>
                <a:ea typeface="+mn-ea"/>
                <a:cs typeface="+mn-cs"/>
              </a:rPr>
              <a:t>. In addition, emotional and psychological assessment will be beneficial.</a:t>
            </a:r>
            <a:endParaRPr lang="en-IN"/>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10</a:t>
            </a:fld>
            <a:endParaRPr lang="en-GB" altLang="en-US"/>
          </a:p>
        </p:txBody>
      </p:sp>
    </p:spTree>
    <p:extLst>
      <p:ext uri="{BB962C8B-B14F-4D97-AF65-F5344CB8AC3E}">
        <p14:creationId xmlns:p14="http://schemas.microsoft.com/office/powerpoint/2010/main" val="8663387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IN" sz="1200" kern="1200">
                <a:solidFill>
                  <a:schemeClr val="tx1"/>
                </a:solidFill>
                <a:effectLst/>
                <a:latin typeface="Arial" panose="020B0604020202020204" pitchFamily="34" charset="0"/>
                <a:ea typeface="+mn-ea"/>
                <a:cs typeface="+mn-cs"/>
              </a:rPr>
              <a:t>Effective direct communication is core to strategic disease management. Prior to implementing treatments or adjusting medications, the patient’s consent should be taken to understand the associated risks and benefits. The shared approach of decision-making will help Michael improve his lifestyle and take proper medications. Ethical considerations for beneficence, autonomy, justice and non-maleficence will support the treatment plan </a:t>
            </a:r>
            <a:r>
              <a:rPr kumimoji="1" lang="en-GB" sz="1200" kern="1200">
                <a:solidFill>
                  <a:schemeClr val="tx1"/>
                </a:solidFill>
                <a:effectLst/>
                <a:latin typeface="Arial" panose="020B0604020202020204" pitchFamily="34" charset="0"/>
                <a:ea typeface="+mn-ea"/>
                <a:cs typeface="+mn-cs"/>
              </a:rPr>
              <a:t>(</a:t>
            </a:r>
            <a:r>
              <a:rPr kumimoji="1" lang="en-GB" sz="1200" kern="1200" err="1">
                <a:solidFill>
                  <a:schemeClr val="tx1"/>
                </a:solidFill>
                <a:effectLst/>
                <a:latin typeface="Arial" panose="020B0604020202020204" pitchFamily="34" charset="0"/>
                <a:ea typeface="+mn-ea"/>
                <a:cs typeface="+mn-cs"/>
              </a:rPr>
              <a:t>Slideshare</a:t>
            </a:r>
            <a:r>
              <a:rPr kumimoji="1" lang="en-GB" sz="1200" kern="1200">
                <a:solidFill>
                  <a:schemeClr val="tx1"/>
                </a:solidFill>
                <a:effectLst/>
                <a:latin typeface="Arial" panose="020B0604020202020204" pitchFamily="34" charset="0"/>
                <a:ea typeface="+mn-ea"/>
                <a:cs typeface="+mn-cs"/>
              </a:rPr>
              <a:t>, 2026)</a:t>
            </a:r>
            <a:r>
              <a:rPr kumimoji="1" lang="en-IN" sz="1200" kern="1200">
                <a:solidFill>
                  <a:schemeClr val="tx1"/>
                </a:solidFill>
                <a:effectLst/>
                <a:latin typeface="Arial" panose="020B0604020202020204" pitchFamily="34" charset="0"/>
                <a:ea typeface="+mn-ea"/>
                <a:cs typeface="+mn-cs"/>
              </a:rPr>
              <a:t>.</a:t>
            </a:r>
            <a:endParaRPr lang="en-IN"/>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11</a:t>
            </a:fld>
            <a:endParaRPr lang="en-GB" altLang="en-US"/>
          </a:p>
        </p:txBody>
      </p:sp>
    </p:spTree>
    <p:extLst>
      <p:ext uri="{BB962C8B-B14F-4D97-AF65-F5344CB8AC3E}">
        <p14:creationId xmlns:p14="http://schemas.microsoft.com/office/powerpoint/2010/main" val="40772898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IN" sz="1200" kern="1200">
                <a:solidFill>
                  <a:schemeClr val="tx1"/>
                </a:solidFill>
                <a:effectLst/>
                <a:latin typeface="Arial" panose="020B0604020202020204" pitchFamily="34" charset="0"/>
                <a:ea typeface="+mn-ea"/>
                <a:cs typeface="+mn-cs"/>
              </a:rPr>
              <a:t>To conclude, it can be safely stated that Michael’s hypertension, obesity, ischaemic stroke and Type II diabetes increase the risk of severe cardiovascular complications. Following NICE and NHS-based recommendations ensure effective and safe disease management for Michael. More importantly, following an ethically grounded, multidisciplinary and person-focused approach will minimise the recurrence of stroke and improve overall life quality </a:t>
            </a:r>
            <a:r>
              <a:rPr kumimoji="1" lang="en-GB" sz="1200" kern="1200">
                <a:solidFill>
                  <a:schemeClr val="tx1"/>
                </a:solidFill>
                <a:effectLst/>
                <a:latin typeface="Arial" panose="020B0604020202020204" pitchFamily="34" charset="0"/>
                <a:ea typeface="+mn-ea"/>
                <a:cs typeface="+mn-cs"/>
              </a:rPr>
              <a:t>(Cowley, 2025)</a:t>
            </a:r>
            <a:r>
              <a:rPr kumimoji="1" lang="en-IN" sz="1200" kern="1200">
                <a:solidFill>
                  <a:schemeClr val="tx1"/>
                </a:solidFill>
                <a:effectLst/>
                <a:latin typeface="Arial" panose="020B0604020202020204" pitchFamily="34" charset="0"/>
                <a:ea typeface="+mn-ea"/>
                <a:cs typeface="+mn-cs"/>
              </a:rPr>
              <a:t>.</a:t>
            </a:r>
            <a:endParaRPr lang="en-IN"/>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12</a:t>
            </a:fld>
            <a:endParaRPr lang="en-GB" altLang="en-US"/>
          </a:p>
        </p:txBody>
      </p:sp>
    </p:spTree>
    <p:extLst>
      <p:ext uri="{BB962C8B-B14F-4D97-AF65-F5344CB8AC3E}">
        <p14:creationId xmlns:p14="http://schemas.microsoft.com/office/powerpoint/2010/main" val="35804829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13</a:t>
            </a:fld>
            <a:endParaRPr lang="en-GB" altLang="en-US"/>
          </a:p>
        </p:txBody>
      </p:sp>
    </p:spTree>
    <p:extLst>
      <p:ext uri="{BB962C8B-B14F-4D97-AF65-F5344CB8AC3E}">
        <p14:creationId xmlns:p14="http://schemas.microsoft.com/office/powerpoint/2010/main" val="25166245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17/04/2026</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17/04/2026</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17/04/2026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17/04/2026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17/04/2026</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17/04/2026</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17/04/2026</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17/04/2026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17/04/2026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17/04/2026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17/04/2026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17/04/2026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png"/><Relationship Id="rId5" Type="http://schemas.openxmlformats.org/officeDocument/2006/relationships/image" Target="../media/image4.jpe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customXml" Target="../ink/ink1.xml"/><Relationship Id="rId7" Type="http://schemas.openxmlformats.org/officeDocument/2006/relationships/customXml" Target="../ink/ink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customXml" Target="../ink/ink2.xml"/><Relationship Id="rId4" Type="http://schemas.openxmlformats.org/officeDocument/2006/relationships/image" Target="../media/image10.png"/><Relationship Id="rId9"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www.linkedin.com/pulse/10-tips-effective-patient-communication-improving-satisfaction" TargetMode="External"/><Relationship Id="rId3" Type="http://schemas.openxmlformats.org/officeDocument/2006/relationships/hyperlink" Target="https://www.lsuagcenter.com/profiles/rmiller/articles/page1656610049514" TargetMode="External"/><Relationship Id="rId7" Type="http://schemas.openxmlformats.org/officeDocument/2006/relationships/hyperlink" Target="https://www.mdpi.com/1422-0067/22/18/9669"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www.cochranelibrary.com/cdsr/doi/10.1002/14651858.CD006127.pub3/full" TargetMode="External"/><Relationship Id="rId5" Type="http://schemas.openxmlformats.org/officeDocument/2006/relationships/hyperlink" Target="https://www.tandfonline.com/doi/pdf/10.2147/VHRM.S379874" TargetMode="External"/><Relationship Id="rId10" Type="http://schemas.openxmlformats.org/officeDocument/2006/relationships/hyperlink" Target="https://www.nmhfc.com/blog/six-benefits-of-walking-30-minutes-a-day/" TargetMode="External"/><Relationship Id="rId4" Type="http://schemas.openxmlformats.org/officeDocument/2006/relationships/hyperlink" Target="https://globalhealtheducation.com/au/resources/multidisciplinary-healthcare-teams" TargetMode="External"/><Relationship Id="rId9" Type="http://schemas.openxmlformats.org/officeDocument/2006/relationships/hyperlink" Target="https://www.aafp.org/pubs/afp/issues/2018/0601/p721.pdf"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slideshare.net/slideshow/informed-consent-11521564/11521564" TargetMode="External"/><Relationship Id="rId3" Type="http://schemas.openxmlformats.org/officeDocument/2006/relationships/hyperlink" Target="https://pmc.ncbi.nlm.nih.gov/articles/PMC7700832/pdf/kjfm-20-0165.pdf" TargetMode="External"/><Relationship Id="rId7" Type="http://schemas.openxmlformats.org/officeDocument/2006/relationships/hyperlink" Target="https://doi.org/10.1016/j.brainresbull.2020.12.012" TargetMode="External"/><Relationship Id="rId2" Type="http://schemas.openxmlformats.org/officeDocument/2006/relationships/hyperlink" Target="https://www.sciencedirect.com/science/article/pii/S2542454819300724" TargetMode="External"/><Relationship Id="rId1" Type="http://schemas.openxmlformats.org/officeDocument/2006/relationships/slideLayout" Target="../slideLayouts/slideLayout7.xml"/><Relationship Id="rId6" Type="http://schemas.openxmlformats.org/officeDocument/2006/relationships/hyperlink" Target="https://www.genre.com/us/knowledge/publications/2021/november/understanding-the-cardiovascular-consequences-of-diabetes-en" TargetMode="External"/><Relationship Id="rId11" Type="http://schemas.openxmlformats.org/officeDocument/2006/relationships/hyperlink" Target="https://www.genre.com/content/dam/generalreinsuranceprogram/images/charts/understanding-the-cardiovascular-" TargetMode="External"/><Relationship Id="rId5" Type="http://schemas.openxmlformats.org/officeDocument/2006/relationships/hyperlink" Target="https://doi.org/10.1161/strokeaha.123.036886" TargetMode="External"/><Relationship Id="rId10" Type="http://schemas.openxmlformats.org/officeDocument/2006/relationships/hyperlink" Target="https://pmc.ncbi.nlm.nih.gov/articles/PMC11273054/pdf/2153-8174-24-5-134.pdf" TargetMode="External"/><Relationship Id="rId4" Type="http://schemas.openxmlformats.org/officeDocument/2006/relationships/hyperlink" Target="https://www.gov.uk/government/publications/health-matters-preventing-cardiovascular-disease/health-matters-preventing-cardiovascular-disease" TargetMode="External"/><Relationship Id="rId9" Type="http://schemas.openxmlformats.org/officeDocument/2006/relationships/hyperlink" Target="https://www.udmi.net/cardiovascular-disease-ris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ubtitle 4"/>
          <p:cNvSpPr>
            <a:spLocks noGrp="1"/>
          </p:cNvSpPr>
          <p:nvPr>
            <p:ph type="subTitle" idx="1"/>
          </p:nvPr>
        </p:nvSpPr>
        <p:spPr>
          <a:xfrm>
            <a:off x="549275" y="1340768"/>
            <a:ext cx="8050709" cy="1584176"/>
          </a:xfrm>
        </p:spPr>
        <p:txBody>
          <a:bodyPr/>
          <a:lstStyle/>
          <a:p>
            <a:pPr algn="l" eaLnBrk="1" hangingPunct="1"/>
            <a:r>
              <a:rPr lang="en-GB" altLang="en-US" sz="2800" b="1">
                <a:solidFill>
                  <a:schemeClr val="bg1"/>
                </a:solidFill>
              </a:rPr>
              <a:t>BMHP5032 Introduction to Physiology</a:t>
            </a:r>
          </a:p>
          <a:p>
            <a:pPr algn="l" eaLnBrk="1" hangingPunct="1"/>
            <a:r>
              <a:rPr lang="en-GB" altLang="en-US" sz="2800" b="1">
                <a:solidFill>
                  <a:schemeClr val="bg1"/>
                </a:solidFill>
              </a:rPr>
              <a:t>Component 2 – Presentation </a:t>
            </a:r>
          </a:p>
          <a:p>
            <a:pPr algn="l" eaLnBrk="1" hangingPunct="1"/>
            <a:r>
              <a:rPr lang="en-GB" altLang="en-US" sz="2800" b="1">
                <a:solidFill>
                  <a:schemeClr val="bg1"/>
                </a:solidFill>
              </a:rPr>
              <a:t>Care Plan</a:t>
            </a:r>
          </a:p>
          <a:p>
            <a:pPr algn="l" eaLnBrk="1" hangingPunct="1"/>
            <a:endParaRPr lang="en-GB" altLang="en-US" sz="2800" b="1">
              <a:solidFill>
                <a:schemeClr val="bg1"/>
              </a:solidFill>
            </a:endParaRPr>
          </a:p>
          <a:p>
            <a:pPr algn="l" eaLnBrk="1" hangingPunct="1"/>
            <a:r>
              <a:rPr lang="en-GB" altLang="en-US" sz="2800" b="1">
                <a:solidFill>
                  <a:schemeClr val="bg1"/>
                </a:solidFill>
              </a:rPr>
              <a:t>Student ID: 2415803</a:t>
            </a:r>
          </a:p>
          <a:p>
            <a:pPr algn="l" eaLnBrk="1" hangingPunct="1"/>
            <a:r>
              <a:rPr lang="en-GB" altLang="en-US" sz="2800" b="1">
                <a:solidFill>
                  <a:schemeClr val="bg1"/>
                </a:solidFill>
              </a:rPr>
              <a:t>Student name: Paula Gavriloaei</a:t>
            </a:r>
          </a:p>
          <a:p>
            <a:pPr algn="l" eaLnBrk="1" hangingPunct="1"/>
            <a:r>
              <a:rPr lang="en-GB" altLang="en-US" sz="2800" b="1">
                <a:solidFill>
                  <a:schemeClr val="bg1"/>
                </a:solidFill>
              </a:rPr>
              <a:t>Lecturer Name:  Shaila Hussain </a:t>
            </a:r>
          </a:p>
        </p:txBody>
      </p:sp>
      <p:sp>
        <p:nvSpPr>
          <p:cNvPr id="6149" name="Slide Number Placeholder 5"/>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pic>
        <p:nvPicPr>
          <p:cNvPr id="10" name="Audio 9">
            <a:hlinkClick r:id="" action="ppaction://media"/>
            <a:extLst>
              <a:ext uri="{FF2B5EF4-FFF2-40B4-BE49-F238E27FC236}">
                <a16:creationId xmlns:a16="http://schemas.microsoft.com/office/drawing/2014/main" id="{12BC3EEE-AE8E-BA9C-7137-7EA73FBF91B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5175"/>
    </mc:Choice>
    <mc:Fallback xmlns="">
      <p:transition spd="slow" advTm="151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C563C9C2-F8C4-FC64-3A2B-8D7272153520}"/>
              </a:ext>
            </a:extLst>
          </p:cNvPr>
          <p:cNvSpPr>
            <a:spLocks noGrp="1"/>
          </p:cNvSpPr>
          <p:nvPr>
            <p:ph type="dt" sz="half" idx="10"/>
          </p:nvPr>
        </p:nvSpPr>
        <p:spPr/>
        <p:txBody>
          <a:bodyPr/>
          <a:lstStyle/>
          <a:p>
            <a:pPr>
              <a:defRPr/>
            </a:pPr>
            <a:fld id="{2303D31F-598B-47EE-BA37-93F097A3D676}" type="datetime1">
              <a:rPr lang="en-GB" altLang="en-US" smtClean="0"/>
              <a:pPr>
                <a:defRPr/>
              </a:pPr>
              <a:t>17/04/2026</a:t>
            </a:fld>
            <a:endParaRPr lang="en-GB" altLang="en-US"/>
          </a:p>
        </p:txBody>
      </p:sp>
      <p:sp>
        <p:nvSpPr>
          <p:cNvPr id="5" name="Slide Number Placeholder 4">
            <a:extLst>
              <a:ext uri="{FF2B5EF4-FFF2-40B4-BE49-F238E27FC236}">
                <a16:creationId xmlns:a16="http://schemas.microsoft.com/office/drawing/2014/main" id="{311AD01A-35D6-54F1-21E7-C950B3125C02}"/>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
        <p:nvSpPr>
          <p:cNvPr id="6" name="Content Placeholder 2">
            <a:extLst>
              <a:ext uri="{FF2B5EF4-FFF2-40B4-BE49-F238E27FC236}">
                <a16:creationId xmlns:a16="http://schemas.microsoft.com/office/drawing/2014/main" id="{D12D9412-90E1-35AC-41CF-BC7561E1958F}"/>
              </a:ext>
            </a:extLst>
          </p:cNvPr>
          <p:cNvSpPr txBox="1">
            <a:spLocks/>
          </p:cNvSpPr>
          <p:nvPr/>
        </p:nvSpPr>
        <p:spPr bwMode="auto">
          <a:xfrm>
            <a:off x="4283968" y="1556792"/>
            <a:ext cx="4402832" cy="3917032"/>
          </a:xfrm>
          <a:prstGeom prst="rect">
            <a:avLst/>
          </a:prstGeom>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r>
              <a:rPr lang="en-IN" sz="2000"/>
              <a:t>Stroke and cardiovascular disease are identified as major health issues in the UK </a:t>
            </a:r>
            <a:r>
              <a:rPr lang="en-GB" sz="2000"/>
              <a:t>(Public Health England, 2019)</a:t>
            </a:r>
            <a:r>
              <a:rPr lang="en-IN" sz="2000"/>
              <a:t>.</a:t>
            </a:r>
          </a:p>
          <a:p>
            <a:pPr lvl="0"/>
            <a:r>
              <a:rPr lang="en-IN" sz="2000"/>
              <a:t>Michael is at high risk of repeated strokes.</a:t>
            </a:r>
          </a:p>
          <a:p>
            <a:pPr lvl="0"/>
            <a:r>
              <a:rPr lang="en-IN" sz="2000"/>
              <a:t>Evidence-based and structured care plans are important.</a:t>
            </a:r>
          </a:p>
          <a:p>
            <a:pPr lvl="0"/>
            <a:r>
              <a:rPr lang="en-IN" sz="2000"/>
              <a:t>The evidence-based care plan recommendations align with NICE and NHS guidelines.</a:t>
            </a:r>
          </a:p>
        </p:txBody>
      </p:sp>
      <p:sp>
        <p:nvSpPr>
          <p:cNvPr id="8" name="Title 1">
            <a:extLst>
              <a:ext uri="{FF2B5EF4-FFF2-40B4-BE49-F238E27FC236}">
                <a16:creationId xmlns:a16="http://schemas.microsoft.com/office/drawing/2014/main" id="{69B93391-E4B1-6767-85D8-59829E8E8E32}"/>
              </a:ext>
            </a:extLst>
          </p:cNvPr>
          <p:cNvSpPr txBox="1">
            <a:spLocks/>
          </p:cNvSpPr>
          <p:nvPr/>
        </p:nvSpPr>
        <p:spPr bwMode="auto">
          <a:xfrm>
            <a:off x="395536" y="188640"/>
            <a:ext cx="8229600" cy="1143000"/>
          </a:xfrm>
          <a:prstGeom prst="rect">
            <a:avLst/>
          </a:prstGeom>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r>
              <a:rPr lang="en-GB" sz="3200" b="1"/>
              <a:t>Introduction</a:t>
            </a:r>
          </a:p>
        </p:txBody>
      </p:sp>
      <p:pic>
        <p:nvPicPr>
          <p:cNvPr id="1026" name="Picture 2">
            <a:extLst>
              <a:ext uri="{FF2B5EF4-FFF2-40B4-BE49-F238E27FC236}">
                <a16:creationId xmlns:a16="http://schemas.microsoft.com/office/drawing/2014/main" id="{D2991643-E084-6F5D-F367-5A09E79AEF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1556792"/>
            <a:ext cx="3538736" cy="324036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53849F5B-16BA-27CD-0CB2-8C7C0E9BFDBC}"/>
              </a:ext>
            </a:extLst>
          </p:cNvPr>
          <p:cNvSpPr txBox="1"/>
          <p:nvPr/>
        </p:nvSpPr>
        <p:spPr>
          <a:xfrm>
            <a:off x="250825" y="4803228"/>
            <a:ext cx="3669534" cy="461665"/>
          </a:xfrm>
          <a:prstGeom prst="rect">
            <a:avLst/>
          </a:prstGeom>
          <a:noFill/>
        </p:spPr>
        <p:txBody>
          <a:bodyPr wrap="square">
            <a:spAutoFit/>
          </a:bodyPr>
          <a:lstStyle/>
          <a:p>
            <a:r>
              <a:rPr lang="en-IN" sz="1200" dirty="0">
                <a:solidFill>
                  <a:prstClr val="black"/>
                </a:solidFill>
              </a:rPr>
              <a:t>Public Health England (2019). </a:t>
            </a:r>
            <a:r>
              <a:rPr lang="en-IN" sz="1200" i="1" dirty="0">
                <a:solidFill>
                  <a:prstClr val="black"/>
                </a:solidFill>
              </a:rPr>
              <a:t>Health matters: preventing cardiovascular disease</a:t>
            </a:r>
            <a:r>
              <a:rPr lang="en-IN" sz="1200" dirty="0">
                <a:solidFill>
                  <a:prstClr val="black"/>
                </a:solidFill>
              </a:rPr>
              <a:t>. GOV.UK</a:t>
            </a:r>
            <a:endParaRPr lang="en-IN" sz="1200" dirty="0">
              <a:latin typeface="+mj-lt"/>
            </a:endParaRPr>
          </a:p>
        </p:txBody>
      </p:sp>
      <p:pic>
        <p:nvPicPr>
          <p:cNvPr id="17" name="Audio 16">
            <a:hlinkClick r:id="" action="ppaction://media"/>
            <a:extLst>
              <a:ext uri="{FF2B5EF4-FFF2-40B4-BE49-F238E27FC236}">
                <a16:creationId xmlns:a16="http://schemas.microsoft.com/office/drawing/2014/main" id="{EA250780-C740-E141-7FC1-027B17B5D370}"/>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1044028000"/>
      </p:ext>
    </p:extLst>
  </p:cSld>
  <p:clrMapOvr>
    <a:masterClrMapping/>
  </p:clrMapOvr>
  <mc:AlternateContent xmlns:mc="http://schemas.openxmlformats.org/markup-compatibility/2006" xmlns:p14="http://schemas.microsoft.com/office/powerpoint/2010/main">
    <mc:Choice Requires="p14">
      <p:transition spd="slow" p14:dur="2000" advTm="33384"/>
    </mc:Choice>
    <mc:Fallback xmlns="">
      <p:transition spd="slow" advTm="333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1B7D8-FAFA-459E-E97E-26762F0675AB}"/>
              </a:ext>
            </a:extLst>
          </p:cNvPr>
          <p:cNvSpPr>
            <a:spLocks noGrp="1"/>
          </p:cNvSpPr>
          <p:nvPr>
            <p:ph type="title"/>
          </p:nvPr>
        </p:nvSpPr>
        <p:spPr>
          <a:ln/>
        </p:spPr>
        <p:style>
          <a:lnRef idx="2">
            <a:schemeClr val="dk1"/>
          </a:lnRef>
          <a:fillRef idx="1">
            <a:schemeClr val="lt1"/>
          </a:fillRef>
          <a:effectRef idx="0">
            <a:schemeClr val="dk1"/>
          </a:effectRef>
          <a:fontRef idx="minor">
            <a:schemeClr val="dk1"/>
          </a:fontRef>
        </p:style>
        <p:txBody>
          <a:bodyPr/>
          <a:lstStyle/>
          <a:p>
            <a:r>
              <a:rPr lang="en-GB" sz="3200" b="1"/>
              <a:t>Information about the person</a:t>
            </a:r>
          </a:p>
        </p:txBody>
      </p:sp>
      <p:sp>
        <p:nvSpPr>
          <p:cNvPr id="3" name="Content Placeholder 2">
            <a:extLst>
              <a:ext uri="{FF2B5EF4-FFF2-40B4-BE49-F238E27FC236}">
                <a16:creationId xmlns:a16="http://schemas.microsoft.com/office/drawing/2014/main" id="{53880F13-35A9-9D38-4535-EF0C49E1491E}"/>
              </a:ext>
            </a:extLst>
          </p:cNvPr>
          <p:cNvSpPr>
            <a:spLocks noGrp="1"/>
          </p:cNvSpPr>
          <p:nvPr>
            <p:ph idx="1"/>
          </p:nvPr>
        </p:nvSpPr>
        <p:spPr>
          <a:xfrm>
            <a:off x="457200" y="1481959"/>
            <a:ext cx="3053255" cy="4035274"/>
          </a:xfrm>
          <a:ln/>
        </p:spPr>
        <p:style>
          <a:lnRef idx="2">
            <a:schemeClr val="dk1"/>
          </a:lnRef>
          <a:fillRef idx="1">
            <a:schemeClr val="lt1"/>
          </a:fillRef>
          <a:effectRef idx="0">
            <a:schemeClr val="dk1"/>
          </a:effectRef>
          <a:fontRef idx="minor">
            <a:schemeClr val="dk1"/>
          </a:fontRef>
        </p:style>
        <p:txBody>
          <a:bodyPr/>
          <a:lstStyle/>
          <a:p>
            <a:pPr lvl="0" algn="just"/>
            <a:r>
              <a:rPr lang="en-GB" sz="2000" dirty="0"/>
              <a:t>Michael lives in the United Kingdom.</a:t>
            </a:r>
            <a:endParaRPr lang="en-IN" sz="2000" dirty="0"/>
          </a:p>
          <a:p>
            <a:pPr lvl="0" algn="just"/>
            <a:r>
              <a:rPr lang="en-GB" sz="2000" dirty="0"/>
              <a:t>58-year male. </a:t>
            </a:r>
            <a:endParaRPr lang="en-IN" sz="2000" dirty="0"/>
          </a:p>
          <a:p>
            <a:pPr lvl="0" algn="just"/>
            <a:r>
              <a:rPr lang="en-GB" sz="2000" dirty="0"/>
              <a:t>BMI- 31.</a:t>
            </a:r>
            <a:endParaRPr lang="en-IN" sz="2000" dirty="0"/>
          </a:p>
          <a:p>
            <a:pPr lvl="0" algn="just"/>
            <a:r>
              <a:rPr lang="en-GB" sz="2000" dirty="0"/>
              <a:t>Blood pressure level- 155/95 mmHg.</a:t>
            </a:r>
            <a:endParaRPr lang="en-IN" sz="2000" dirty="0"/>
          </a:p>
          <a:p>
            <a:pPr lvl="0" algn="just"/>
            <a:r>
              <a:rPr lang="en-GB" sz="2000" dirty="0"/>
              <a:t>Type 2 diabetes.</a:t>
            </a:r>
            <a:endParaRPr lang="en-IN" sz="2000" dirty="0"/>
          </a:p>
          <a:p>
            <a:pPr lvl="0" algn="just"/>
            <a:r>
              <a:rPr lang="en-GB" sz="2000" dirty="0"/>
              <a:t>Medical history- ischemic stroke during 2022. </a:t>
            </a:r>
            <a:endParaRPr lang="en-IN" sz="2000" dirty="0"/>
          </a:p>
          <a:p>
            <a:endParaRPr lang="en-GB" dirty="0">
              <a:solidFill>
                <a:srgbClr val="0070C0"/>
              </a:solidFill>
            </a:endParaRPr>
          </a:p>
        </p:txBody>
      </p:sp>
      <p:sp>
        <p:nvSpPr>
          <p:cNvPr id="4" name="Date Placeholder 3">
            <a:extLst>
              <a:ext uri="{FF2B5EF4-FFF2-40B4-BE49-F238E27FC236}">
                <a16:creationId xmlns:a16="http://schemas.microsoft.com/office/drawing/2014/main" id="{1C800642-0D74-9A9D-EEA9-9EEA43A736F5}"/>
              </a:ext>
            </a:extLst>
          </p:cNvPr>
          <p:cNvSpPr>
            <a:spLocks noGrp="1"/>
          </p:cNvSpPr>
          <p:nvPr>
            <p:ph type="dt" sz="half" idx="10"/>
          </p:nvPr>
        </p:nvSpPr>
        <p:spPr/>
        <p:txBody>
          <a:bodyPr/>
          <a:lstStyle/>
          <a:p>
            <a:pPr>
              <a:defRPr/>
            </a:pPr>
            <a:fld id="{2303D31F-598B-47EE-BA37-93F097A3D676}" type="datetime1">
              <a:rPr lang="en-GB" altLang="en-US" smtClean="0"/>
              <a:pPr>
                <a:defRPr/>
              </a:pPr>
              <a:t>17/04/2026</a:t>
            </a:fld>
            <a:endParaRPr lang="en-GB" altLang="en-US"/>
          </a:p>
        </p:txBody>
      </p:sp>
      <p:sp>
        <p:nvSpPr>
          <p:cNvPr id="5" name="Slide Number Placeholder 4">
            <a:extLst>
              <a:ext uri="{FF2B5EF4-FFF2-40B4-BE49-F238E27FC236}">
                <a16:creationId xmlns:a16="http://schemas.microsoft.com/office/drawing/2014/main" id="{61A468CE-6AEE-EAD3-595F-267F232355D7}"/>
              </a:ext>
            </a:extLst>
          </p:cNvPr>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pic>
        <p:nvPicPr>
          <p:cNvPr id="11" name="Audio 10">
            <a:hlinkClick r:id="" action="ppaction://media"/>
            <a:extLst>
              <a:ext uri="{FF2B5EF4-FFF2-40B4-BE49-F238E27FC236}">
                <a16:creationId xmlns:a16="http://schemas.microsoft.com/office/drawing/2014/main" id="{0AD7CCFD-3096-5276-FDF3-8E4E2F95FCD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7004304" y="4718304"/>
            <a:ext cx="2057400" cy="2057400"/>
          </a:xfrm>
          <a:prstGeom prst="ellipse">
            <a:avLst/>
          </a:prstGeom>
        </p:spPr>
      </p:pic>
      <p:sp>
        <p:nvSpPr>
          <p:cNvPr id="8" name="TextBox 7">
            <a:extLst>
              <a:ext uri="{FF2B5EF4-FFF2-40B4-BE49-F238E27FC236}">
                <a16:creationId xmlns:a16="http://schemas.microsoft.com/office/drawing/2014/main" id="{AAB15984-FDB8-678C-CA82-6A0E00658AF5}"/>
              </a:ext>
            </a:extLst>
          </p:cNvPr>
          <p:cNvSpPr txBox="1"/>
          <p:nvPr/>
        </p:nvSpPr>
        <p:spPr>
          <a:xfrm>
            <a:off x="3731172" y="1618593"/>
            <a:ext cx="5297214" cy="646331"/>
          </a:xfrm>
          <a:prstGeom prst="rect">
            <a:avLst/>
          </a:prstGeom>
          <a:noFill/>
        </p:spPr>
        <p:txBody>
          <a:bodyPr wrap="square">
            <a:spAutoFit/>
          </a:bodyPr>
          <a:lstStyle/>
          <a:p>
            <a:r>
              <a:rPr lang="en-US" dirty="0"/>
              <a:t>“Diabetes–Cardiovascular Disease Relationship Overview”</a:t>
            </a:r>
            <a:endParaRPr lang="en-GB" dirty="0"/>
          </a:p>
        </p:txBody>
      </p:sp>
      <p:pic>
        <p:nvPicPr>
          <p:cNvPr id="10" name="Picture 9">
            <a:extLst>
              <a:ext uri="{FF2B5EF4-FFF2-40B4-BE49-F238E27FC236}">
                <a16:creationId xmlns:a16="http://schemas.microsoft.com/office/drawing/2014/main" id="{23E8299E-9562-B409-33FF-A30140895506}"/>
              </a:ext>
            </a:extLst>
          </p:cNvPr>
          <p:cNvPicPr>
            <a:picLocks noChangeAspect="1"/>
          </p:cNvPicPr>
          <p:nvPr/>
        </p:nvPicPr>
        <p:blipFill>
          <a:blip r:embed="rId6"/>
          <a:stretch>
            <a:fillRect/>
          </a:stretch>
        </p:blipFill>
        <p:spPr>
          <a:xfrm>
            <a:off x="3598247" y="2322786"/>
            <a:ext cx="5545753" cy="2970650"/>
          </a:xfrm>
          <a:prstGeom prst="rect">
            <a:avLst/>
          </a:prstGeom>
        </p:spPr>
      </p:pic>
    </p:spTree>
    <p:extLst>
      <p:ext uri="{BB962C8B-B14F-4D97-AF65-F5344CB8AC3E}">
        <p14:creationId xmlns:p14="http://schemas.microsoft.com/office/powerpoint/2010/main" val="1196154705"/>
      </p:ext>
    </p:extLst>
  </p:cSld>
  <p:clrMapOvr>
    <a:masterClrMapping/>
  </p:clrMapOvr>
  <mc:AlternateContent xmlns:mc="http://schemas.openxmlformats.org/markup-compatibility/2006" xmlns:p14="http://schemas.microsoft.com/office/powerpoint/2010/main">
    <mc:Choice Requires="p14">
      <p:transition spd="slow" p14:dur="2000" advTm="33941"/>
    </mc:Choice>
    <mc:Fallback xmlns="">
      <p:transition spd="slow" advTm="339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44624"/>
            <a:ext cx="8229600" cy="1143000"/>
          </a:xfrm>
          <a:ln/>
        </p:spPr>
        <p:style>
          <a:lnRef idx="2">
            <a:schemeClr val="dk1"/>
          </a:lnRef>
          <a:fillRef idx="1">
            <a:schemeClr val="lt1"/>
          </a:fillRef>
          <a:effectRef idx="0">
            <a:schemeClr val="dk1"/>
          </a:effectRef>
          <a:fontRef idx="minor">
            <a:schemeClr val="dk1"/>
          </a:fontRef>
        </p:style>
        <p:txBody>
          <a:bodyPr/>
          <a:lstStyle/>
          <a:p>
            <a:r>
              <a:rPr lang="en-GB" sz="3600" b="1">
                <a:cs typeface="Arial" panose="020B0604020202020204" pitchFamily="34" charset="0"/>
              </a:rPr>
              <a:t>Anatomy and Physiology (</a:t>
            </a:r>
            <a:r>
              <a:rPr lang="en-GB" sz="3600" b="1"/>
              <a:t>cardiovascular disease and stroke)</a:t>
            </a:r>
            <a:endParaRPr lang="en-GB" sz="3600" b="1">
              <a:cs typeface="Arial" panose="020B0604020202020204" pitchFamily="34" charset="0"/>
            </a:endParaRPr>
          </a:p>
        </p:txBody>
      </p:sp>
      <p:sp>
        <p:nvSpPr>
          <p:cNvPr id="2" name="Content Placeholder 1">
            <a:extLst>
              <a:ext uri="{FF2B5EF4-FFF2-40B4-BE49-F238E27FC236}">
                <a16:creationId xmlns:a16="http://schemas.microsoft.com/office/drawing/2014/main" id="{41C35443-F263-7B57-2247-B900E4E8B74E}"/>
              </a:ext>
            </a:extLst>
          </p:cNvPr>
          <p:cNvSpPr>
            <a:spLocks noGrp="1"/>
          </p:cNvSpPr>
          <p:nvPr>
            <p:ph idx="1"/>
          </p:nvPr>
        </p:nvSpPr>
        <p:spPr>
          <a:xfrm>
            <a:off x="457200" y="1600201"/>
            <a:ext cx="4186808" cy="3917032"/>
          </a:xfrm>
          <a:ln/>
        </p:spPr>
        <p:style>
          <a:lnRef idx="2">
            <a:schemeClr val="dk1"/>
          </a:lnRef>
          <a:fillRef idx="1">
            <a:schemeClr val="lt1"/>
          </a:fillRef>
          <a:effectRef idx="0">
            <a:schemeClr val="dk1"/>
          </a:effectRef>
          <a:fontRef idx="minor">
            <a:schemeClr val="dk1"/>
          </a:fontRef>
        </p:style>
        <p:txBody>
          <a:bodyPr/>
          <a:lstStyle/>
          <a:p>
            <a:pPr lvl="0" algn="just"/>
            <a:r>
              <a:rPr lang="en-GB" sz="2000"/>
              <a:t>Adversely impacted heart and blood vessels. </a:t>
            </a:r>
            <a:endParaRPr lang="en-IN" sz="2000"/>
          </a:p>
          <a:p>
            <a:pPr lvl="0" algn="just"/>
            <a:r>
              <a:rPr lang="en-GB" sz="2000"/>
              <a:t>Fatty deposits like Plaque develop inside the arteries. </a:t>
            </a:r>
            <a:endParaRPr lang="en-IN" sz="2000"/>
          </a:p>
          <a:p>
            <a:pPr lvl="0" algn="just"/>
            <a:r>
              <a:rPr lang="en-GB" sz="2000"/>
              <a:t>Hypertension impacted and weakens the blood vessels (</a:t>
            </a:r>
            <a:r>
              <a:rPr lang="en-GB" sz="2000" err="1"/>
              <a:t>Kućmierz</a:t>
            </a:r>
            <a:r>
              <a:rPr lang="en-GB" sz="2000"/>
              <a:t> et al., 2021).</a:t>
            </a:r>
            <a:endParaRPr lang="en-IN" sz="2000"/>
          </a:p>
          <a:p>
            <a:pPr lvl="0" algn="just"/>
            <a:r>
              <a:rPr lang="en-GB" sz="2000"/>
              <a:t>Diabetes make the blood vessels inflamed and create higher scope of health disorders.   </a:t>
            </a:r>
            <a:endParaRPr lang="en-IN" sz="2000"/>
          </a:p>
          <a:p>
            <a:endParaRPr lang="en-GB">
              <a:solidFill>
                <a:srgbClr val="0070C0"/>
              </a:solidFill>
            </a:endParaRPr>
          </a:p>
        </p:txBody>
      </p:sp>
      <p:pic>
        <p:nvPicPr>
          <p:cNvPr id="4100" name="Picture 4" descr="Am I at Risk for Cardiovascular Disease? - University Diagnostic Medical  Imag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4008" y="1723323"/>
            <a:ext cx="3738678" cy="291928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B26A3F8-727D-952D-53EE-7D3E9070AA6B}"/>
              </a:ext>
            </a:extLst>
          </p:cNvPr>
          <p:cNvSpPr txBox="1"/>
          <p:nvPr/>
        </p:nvSpPr>
        <p:spPr>
          <a:xfrm>
            <a:off x="4845270" y="4550979"/>
            <a:ext cx="1534510" cy="830997"/>
          </a:xfrm>
          <a:prstGeom prst="rect">
            <a:avLst/>
          </a:prstGeom>
          <a:noFill/>
        </p:spPr>
        <p:txBody>
          <a:bodyPr wrap="square">
            <a:spAutoFit/>
          </a:bodyPr>
          <a:lstStyle/>
          <a:p>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UDMI (2024),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Types of Cardiovascular Disease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endParaRPr lang="en-GB" dirty="0"/>
          </a:p>
        </p:txBody>
      </p:sp>
    </p:spTree>
    <p:extLst>
      <p:ext uri="{BB962C8B-B14F-4D97-AF65-F5344CB8AC3E}">
        <p14:creationId xmlns:p14="http://schemas.microsoft.com/office/powerpoint/2010/main" val="711734170"/>
      </p:ext>
    </p:extLst>
  </p:cSld>
  <p:clrMapOvr>
    <a:masterClrMapping/>
  </p:clrMapOvr>
  <mc:AlternateContent xmlns:mc="http://schemas.openxmlformats.org/markup-compatibility/2006" xmlns:p14="http://schemas.microsoft.com/office/powerpoint/2010/main">
    <mc:Choice Requires="p14">
      <p:transition spd="slow" p14:dur="2000" advTm="137907"/>
    </mc:Choice>
    <mc:Fallback xmlns="">
      <p:transition spd="slow" advTm="13790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924A3-1440-EE2D-BFA7-E4E87ED0695F}"/>
              </a:ext>
            </a:extLst>
          </p:cNvPr>
          <p:cNvSpPr>
            <a:spLocks noGrp="1"/>
          </p:cNvSpPr>
          <p:nvPr>
            <p:ph type="title"/>
          </p:nvPr>
        </p:nvSpPr>
        <p:spPr>
          <a:xfrm>
            <a:off x="395536" y="332656"/>
            <a:ext cx="8229600" cy="922114"/>
          </a:xfrm>
          <a:ln/>
        </p:spPr>
        <p:style>
          <a:lnRef idx="2">
            <a:schemeClr val="dk1"/>
          </a:lnRef>
          <a:fillRef idx="1">
            <a:schemeClr val="lt1"/>
          </a:fillRef>
          <a:effectRef idx="0">
            <a:schemeClr val="dk1"/>
          </a:effectRef>
          <a:fontRef idx="minor">
            <a:schemeClr val="dk1"/>
          </a:fontRef>
        </p:style>
        <p:txBody>
          <a:bodyPr/>
          <a:lstStyle/>
          <a:p>
            <a:br>
              <a:rPr lang="en-GB" sz="2800" b="1"/>
            </a:br>
            <a:r>
              <a:rPr lang="en-GB" sz="3200" b="1"/>
              <a:t>Care</a:t>
            </a:r>
            <a:r>
              <a:rPr lang="en-GB" sz="2800" b="1"/>
              <a:t> Plan (1/3)</a:t>
            </a:r>
            <a:r>
              <a:rPr lang="en-AU" sz="2800" b="1"/>
              <a:t> Lifestyle and health behaviour  </a:t>
            </a:r>
            <a:br>
              <a:rPr lang="en-IN" sz="2800" b="1"/>
            </a:br>
            <a:endParaRPr lang="en-GB" sz="2800" b="1"/>
          </a:p>
        </p:txBody>
      </p:sp>
      <p:sp>
        <p:nvSpPr>
          <p:cNvPr id="3" name="Content Placeholder 2">
            <a:extLst>
              <a:ext uri="{FF2B5EF4-FFF2-40B4-BE49-F238E27FC236}">
                <a16:creationId xmlns:a16="http://schemas.microsoft.com/office/drawing/2014/main" id="{6434F549-6873-A292-8A34-6B47A514022A}"/>
              </a:ext>
            </a:extLst>
          </p:cNvPr>
          <p:cNvSpPr>
            <a:spLocks noGrp="1"/>
          </p:cNvSpPr>
          <p:nvPr>
            <p:ph idx="1"/>
          </p:nvPr>
        </p:nvSpPr>
        <p:spPr>
          <a:xfrm>
            <a:off x="467544" y="1268760"/>
            <a:ext cx="5184576" cy="4392488"/>
          </a:xfrm>
          <a:ln/>
        </p:spPr>
        <p:style>
          <a:lnRef idx="2">
            <a:schemeClr val="dk1"/>
          </a:lnRef>
          <a:fillRef idx="1">
            <a:schemeClr val="lt1"/>
          </a:fillRef>
          <a:effectRef idx="0">
            <a:schemeClr val="dk1"/>
          </a:effectRef>
          <a:fontRef idx="minor">
            <a:schemeClr val="dk1"/>
          </a:fontRef>
        </p:style>
        <p:txBody>
          <a:bodyPr/>
          <a:lstStyle/>
          <a:p>
            <a:pPr lvl="0" algn="just"/>
            <a:r>
              <a:rPr lang="en-GB" sz="2000"/>
              <a:t>Maintain a diet plan in Mediterranean-style.</a:t>
            </a:r>
            <a:endParaRPr lang="en-IN" sz="2000"/>
          </a:p>
          <a:p>
            <a:pPr lvl="0" algn="just"/>
            <a:r>
              <a:rPr lang="en-GB" sz="2000"/>
              <a:t>Eliminate the consumption of sodium, sugar and fats. </a:t>
            </a:r>
            <a:endParaRPr lang="en-IN" sz="2000"/>
          </a:p>
          <a:p>
            <a:pPr lvl="0" algn="just"/>
            <a:r>
              <a:rPr lang="en-GB" sz="2000"/>
              <a:t>Maintain a regular walking at least for 30 minutes in weekdays and minimal exercise in weekend. </a:t>
            </a:r>
            <a:endParaRPr lang="en-IN" sz="2000"/>
          </a:p>
          <a:p>
            <a:pPr lvl="0" algn="just"/>
            <a:r>
              <a:rPr lang="en-GB" sz="2000"/>
              <a:t> Consistent monitoring of blood sugar and pressure in a regular basis (Do et al., 2023). </a:t>
            </a:r>
            <a:endParaRPr lang="en-IN" sz="2000"/>
          </a:p>
          <a:p>
            <a:pPr lvl="0" algn="just"/>
            <a:r>
              <a:rPr lang="en-GB" sz="2000"/>
              <a:t>Take necessary medicines as per medical professional’s direction.  </a:t>
            </a:r>
            <a:endParaRPr lang="en-IN" sz="2000"/>
          </a:p>
          <a:p>
            <a:pPr lvl="0" algn="just"/>
            <a:r>
              <a:rPr lang="en-GB" sz="2000"/>
              <a:t>Maintain regular check-up. </a:t>
            </a:r>
            <a:endParaRPr lang="en-IN" sz="2000"/>
          </a:p>
        </p:txBody>
      </p:sp>
      <p:sp>
        <p:nvSpPr>
          <p:cNvPr id="4" name="Date Placeholder 3">
            <a:extLst>
              <a:ext uri="{FF2B5EF4-FFF2-40B4-BE49-F238E27FC236}">
                <a16:creationId xmlns:a16="http://schemas.microsoft.com/office/drawing/2014/main" id="{9FCEB692-B9B5-A7EC-175D-C55FD2A656B5}"/>
              </a:ext>
            </a:extLst>
          </p:cNvPr>
          <p:cNvSpPr>
            <a:spLocks noGrp="1"/>
          </p:cNvSpPr>
          <p:nvPr>
            <p:ph type="dt" sz="half" idx="10"/>
          </p:nvPr>
        </p:nvSpPr>
        <p:spPr/>
        <p:txBody>
          <a:bodyPr/>
          <a:lstStyle/>
          <a:p>
            <a:pPr>
              <a:defRPr/>
            </a:pPr>
            <a:fld id="{2303D31F-598B-47EE-BA37-93F097A3D676}" type="datetime1">
              <a:rPr lang="en-GB" altLang="en-US" smtClean="0"/>
              <a:pPr>
                <a:defRPr/>
              </a:pPr>
              <a:t>17/04/2026</a:t>
            </a:fld>
            <a:endParaRPr lang="en-GB" altLang="en-US"/>
          </a:p>
        </p:txBody>
      </p:sp>
      <p:sp>
        <p:nvSpPr>
          <p:cNvPr id="5" name="Slide Number Placeholder 4">
            <a:extLst>
              <a:ext uri="{FF2B5EF4-FFF2-40B4-BE49-F238E27FC236}">
                <a16:creationId xmlns:a16="http://schemas.microsoft.com/office/drawing/2014/main" id="{4E6DEE0F-0A02-6D68-23C0-0B77EC1F3087}"/>
              </a:ext>
            </a:extLst>
          </p:cNvPr>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pic>
        <p:nvPicPr>
          <p:cNvPr id="1026" name="Picture 2" descr="The Mediterranean Diet Pyrami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1600201"/>
            <a:ext cx="3175273" cy="336831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ACFBFB6-F428-512E-BC88-506E0CC2AD47}"/>
              </a:ext>
            </a:extLst>
          </p:cNvPr>
          <p:cNvSpPr txBox="1"/>
          <p:nvPr/>
        </p:nvSpPr>
        <p:spPr>
          <a:xfrm flipH="1">
            <a:off x="6453351" y="5053285"/>
            <a:ext cx="2322783" cy="523220"/>
          </a:xfrm>
          <a:prstGeom prst="rect">
            <a:avLst/>
          </a:prstGeom>
          <a:noFill/>
        </p:spPr>
        <p:txBody>
          <a:bodyPr wrap="square">
            <a:spAutoFit/>
          </a:bodyPr>
          <a:lstStyle/>
          <a:p>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Ag </a:t>
            </a:r>
            <a:r>
              <a:rPr kumimoji="0" lang="en-GB" sz="14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Center</a:t>
            </a: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a:t>
            </a:r>
            <a:r>
              <a:rPr kumimoji="0" lang="en-GB" sz="14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Mediterranean Diet</a:t>
            </a: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endParaRPr lang="en-GB" dirty="0"/>
          </a:p>
        </p:txBody>
      </p:sp>
    </p:spTree>
    <p:extLst>
      <p:ext uri="{BB962C8B-B14F-4D97-AF65-F5344CB8AC3E}">
        <p14:creationId xmlns:p14="http://schemas.microsoft.com/office/powerpoint/2010/main" val="2070946817"/>
      </p:ext>
    </p:extLst>
  </p:cSld>
  <p:clrMapOvr>
    <a:masterClrMapping/>
  </p:clrMapOvr>
  <mc:AlternateContent xmlns:mc="http://schemas.openxmlformats.org/markup-compatibility/2006" xmlns:p14="http://schemas.microsoft.com/office/powerpoint/2010/main">
    <mc:Choice Requires="p14">
      <p:transition spd="slow" p14:dur="2000" advTm="71998"/>
    </mc:Choice>
    <mc:Fallback xmlns="">
      <p:transition spd="slow" advTm="7199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9B926-B65F-3EB5-92BB-DC40BD793F0D}"/>
              </a:ext>
            </a:extLst>
          </p:cNvPr>
          <p:cNvSpPr>
            <a:spLocks noGrp="1"/>
          </p:cNvSpPr>
          <p:nvPr>
            <p:ph type="title"/>
          </p:nvPr>
        </p:nvSpPr>
        <p:spPr>
          <a:xfrm>
            <a:off x="457200" y="274638"/>
            <a:ext cx="8229600" cy="922114"/>
          </a:xfrm>
          <a:ln/>
        </p:spPr>
        <p:style>
          <a:lnRef idx="2">
            <a:schemeClr val="dk1"/>
          </a:lnRef>
          <a:fillRef idx="1">
            <a:schemeClr val="lt1"/>
          </a:fillRef>
          <a:effectRef idx="0">
            <a:schemeClr val="dk1"/>
          </a:effectRef>
          <a:fontRef idx="minor">
            <a:schemeClr val="dk1"/>
          </a:fontRef>
        </p:style>
        <p:txBody>
          <a:bodyPr/>
          <a:lstStyle/>
          <a:p>
            <a:r>
              <a:rPr lang="en-GB" sz="3200" b="1"/>
              <a:t>Care Plan (2/3) Regular routine approach</a:t>
            </a:r>
          </a:p>
        </p:txBody>
      </p:sp>
      <p:sp>
        <p:nvSpPr>
          <p:cNvPr id="3" name="Content Placeholder 2">
            <a:extLst>
              <a:ext uri="{FF2B5EF4-FFF2-40B4-BE49-F238E27FC236}">
                <a16:creationId xmlns:a16="http://schemas.microsoft.com/office/drawing/2014/main" id="{D8D4FB70-B25A-602C-D334-08F645D206D5}"/>
              </a:ext>
            </a:extLst>
          </p:cNvPr>
          <p:cNvSpPr>
            <a:spLocks noGrp="1"/>
          </p:cNvSpPr>
          <p:nvPr>
            <p:ph idx="1"/>
          </p:nvPr>
        </p:nvSpPr>
        <p:spPr>
          <a:xfrm>
            <a:off x="395536" y="1484784"/>
            <a:ext cx="4680520" cy="4032449"/>
          </a:xfrm>
          <a:ln/>
        </p:spPr>
        <p:style>
          <a:lnRef idx="2">
            <a:schemeClr val="dk1"/>
          </a:lnRef>
          <a:fillRef idx="1">
            <a:schemeClr val="lt1"/>
          </a:fillRef>
          <a:effectRef idx="0">
            <a:schemeClr val="dk1"/>
          </a:effectRef>
          <a:fontRef idx="minor">
            <a:schemeClr val="dk1"/>
          </a:fontRef>
        </p:style>
        <p:txBody>
          <a:bodyPr/>
          <a:lstStyle/>
          <a:p>
            <a:pPr lvl="0" algn="just"/>
            <a:r>
              <a:rPr lang="en-GB" sz="2000" dirty="0"/>
              <a:t>Regular blood and sugar check-up at morning. </a:t>
            </a:r>
            <a:endParaRPr lang="en-IN" sz="2000" dirty="0"/>
          </a:p>
          <a:p>
            <a:pPr lvl="0" algn="just"/>
            <a:r>
              <a:rPr lang="en-GB" sz="2000" dirty="0"/>
              <a:t>Take medicine and complete breakfast within 8am. </a:t>
            </a:r>
            <a:endParaRPr lang="en-IN" sz="2000" dirty="0"/>
          </a:p>
          <a:p>
            <a:pPr lvl="0" algn="just"/>
            <a:r>
              <a:rPr lang="en-GB" sz="2000" dirty="0"/>
              <a:t>30 minutes walking after office work. </a:t>
            </a:r>
            <a:endParaRPr lang="en-IN" sz="2000" dirty="0"/>
          </a:p>
          <a:p>
            <a:pPr lvl="0" algn="just"/>
            <a:r>
              <a:rPr lang="en-GB" sz="2000" dirty="0"/>
              <a:t>Balanced diet meals including vegetables, toned milk etc (Pallazola et al., 2019).    </a:t>
            </a:r>
            <a:endParaRPr lang="en-IN" sz="2000" dirty="0"/>
          </a:p>
          <a:p>
            <a:pPr lvl="0" algn="just"/>
            <a:r>
              <a:rPr lang="en-GB" sz="2000" dirty="0"/>
              <a:t>Limited screen time and evening yoga. </a:t>
            </a:r>
            <a:endParaRPr lang="en-IN" sz="2000" dirty="0"/>
          </a:p>
        </p:txBody>
      </p:sp>
      <p:sp>
        <p:nvSpPr>
          <p:cNvPr id="4" name="Date Placeholder 3">
            <a:extLst>
              <a:ext uri="{FF2B5EF4-FFF2-40B4-BE49-F238E27FC236}">
                <a16:creationId xmlns:a16="http://schemas.microsoft.com/office/drawing/2014/main" id="{28290F66-9B7A-D4EF-7AC0-B0C0F1F98F5B}"/>
              </a:ext>
            </a:extLst>
          </p:cNvPr>
          <p:cNvSpPr>
            <a:spLocks noGrp="1"/>
          </p:cNvSpPr>
          <p:nvPr>
            <p:ph type="dt" sz="half" idx="10"/>
          </p:nvPr>
        </p:nvSpPr>
        <p:spPr/>
        <p:txBody>
          <a:bodyPr/>
          <a:lstStyle/>
          <a:p>
            <a:pPr>
              <a:defRPr/>
            </a:pPr>
            <a:fld id="{2303D31F-598B-47EE-BA37-93F097A3D676}" type="datetime1">
              <a:rPr lang="en-GB" altLang="en-US" smtClean="0"/>
              <a:pPr>
                <a:defRPr/>
              </a:pPr>
              <a:t>17/04/2026</a:t>
            </a:fld>
            <a:endParaRPr lang="en-GB" altLang="en-US"/>
          </a:p>
        </p:txBody>
      </p:sp>
      <p:sp>
        <p:nvSpPr>
          <p:cNvPr id="5" name="Slide Number Placeholder 4">
            <a:extLst>
              <a:ext uri="{FF2B5EF4-FFF2-40B4-BE49-F238E27FC236}">
                <a16:creationId xmlns:a16="http://schemas.microsoft.com/office/drawing/2014/main" id="{B0F15D2E-B843-1BFC-9C28-E4C39C9B066C}"/>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pic>
        <p:nvPicPr>
          <p:cNvPr id="2050" name="Picture 2" descr="Six Benefits of Walking 30 Minutes a Day | Northwestern Medicine Health &amp;  Fitness Cen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3126" y="1916832"/>
            <a:ext cx="3996444" cy="266429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2159539-41C5-51B8-76D6-C69EF272B546}"/>
              </a:ext>
            </a:extLst>
          </p:cNvPr>
          <p:cNvSpPr txBox="1"/>
          <p:nvPr/>
        </p:nvSpPr>
        <p:spPr>
          <a:xfrm>
            <a:off x="5223641" y="4708634"/>
            <a:ext cx="3920359" cy="738664"/>
          </a:xfrm>
          <a:prstGeom prst="rect">
            <a:avLst/>
          </a:prstGeom>
          <a:noFill/>
        </p:spPr>
        <p:txBody>
          <a:bodyPr wrap="square">
            <a:spAutoFit/>
          </a:bodyPr>
          <a:lstStyle/>
          <a:p>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NM Crystal Lake and Huntley Fitness Staff (2022), </a:t>
            </a:r>
            <a:r>
              <a:rPr kumimoji="0" lang="en-GB" sz="14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Six Benefits of Walking 30 Minutes a Day</a:t>
            </a:r>
            <a:endParaRPr lang="en-GB" dirty="0"/>
          </a:p>
        </p:txBody>
      </p:sp>
    </p:spTree>
    <p:extLst>
      <p:ext uri="{BB962C8B-B14F-4D97-AF65-F5344CB8AC3E}">
        <p14:creationId xmlns:p14="http://schemas.microsoft.com/office/powerpoint/2010/main" val="425489401"/>
      </p:ext>
    </p:extLst>
  </p:cSld>
  <p:clrMapOvr>
    <a:masterClrMapping/>
  </p:clrMapOvr>
  <mc:AlternateContent xmlns:mc="http://schemas.openxmlformats.org/markup-compatibility/2006" xmlns:p14="http://schemas.microsoft.com/office/powerpoint/2010/main">
    <mc:Choice Requires="p14">
      <p:transition spd="slow" p14:dur="2000" advTm="93742"/>
    </mc:Choice>
    <mc:Fallback xmlns="">
      <p:transition spd="slow" advTm="9374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E0124-C10B-2C22-8E26-7781C9788DBB}"/>
              </a:ext>
            </a:extLst>
          </p:cNvPr>
          <p:cNvSpPr>
            <a:spLocks noGrp="1"/>
          </p:cNvSpPr>
          <p:nvPr>
            <p:ph type="title"/>
          </p:nvPr>
        </p:nvSpPr>
        <p:spPr>
          <a:xfrm>
            <a:off x="457200" y="274638"/>
            <a:ext cx="8229600" cy="922114"/>
          </a:xfrm>
          <a:ln/>
        </p:spPr>
        <p:style>
          <a:lnRef idx="2">
            <a:schemeClr val="dk1"/>
          </a:lnRef>
          <a:fillRef idx="1">
            <a:schemeClr val="lt1"/>
          </a:fillRef>
          <a:effectRef idx="0">
            <a:schemeClr val="dk1"/>
          </a:effectRef>
          <a:fontRef idx="minor">
            <a:schemeClr val="dk1"/>
          </a:fontRef>
        </p:style>
        <p:txBody>
          <a:bodyPr/>
          <a:lstStyle/>
          <a:p>
            <a:br>
              <a:rPr lang="en-GB" sz="3200" b="1"/>
            </a:br>
            <a:r>
              <a:rPr lang="en-GB" sz="3200" b="1"/>
              <a:t>Care Plan (3/3)</a:t>
            </a:r>
            <a:r>
              <a:rPr lang="en-AU" sz="3200" b="1"/>
              <a:t> communication and ethical consideration  </a:t>
            </a:r>
            <a:br>
              <a:rPr lang="en-IN" sz="3200" b="1"/>
            </a:br>
            <a:r>
              <a:rPr lang="en-GB" sz="3200" b="1"/>
              <a:t> </a:t>
            </a:r>
          </a:p>
        </p:txBody>
      </p:sp>
      <p:sp>
        <p:nvSpPr>
          <p:cNvPr id="3" name="Content Placeholder 2">
            <a:extLst>
              <a:ext uri="{FF2B5EF4-FFF2-40B4-BE49-F238E27FC236}">
                <a16:creationId xmlns:a16="http://schemas.microsoft.com/office/drawing/2014/main" id="{CB8DB334-A7AC-B263-B902-D885AE203F43}"/>
              </a:ext>
            </a:extLst>
          </p:cNvPr>
          <p:cNvSpPr>
            <a:spLocks noGrp="1"/>
          </p:cNvSpPr>
          <p:nvPr>
            <p:ph idx="1"/>
          </p:nvPr>
        </p:nvSpPr>
        <p:spPr>
          <a:xfrm>
            <a:off x="457200" y="1600201"/>
            <a:ext cx="5050904" cy="3917032"/>
          </a:xfrm>
          <a:ln/>
        </p:spPr>
        <p:style>
          <a:lnRef idx="2">
            <a:schemeClr val="dk1"/>
          </a:lnRef>
          <a:fillRef idx="1">
            <a:schemeClr val="lt1"/>
          </a:fillRef>
          <a:effectRef idx="0">
            <a:schemeClr val="dk1"/>
          </a:effectRef>
          <a:fontRef idx="minor">
            <a:schemeClr val="dk1"/>
          </a:fontRef>
        </p:style>
        <p:txBody>
          <a:bodyPr/>
          <a:lstStyle/>
          <a:p>
            <a:pPr lvl="0" algn="just"/>
            <a:r>
              <a:rPr lang="en-GB" sz="2000"/>
              <a:t>Clear, concise language for treatment. </a:t>
            </a:r>
            <a:endParaRPr lang="en-IN" sz="2000"/>
          </a:p>
          <a:p>
            <a:pPr lvl="0" algn="just"/>
            <a:r>
              <a:rPr lang="en-GB" sz="2000"/>
              <a:t>Encourage a participative medical session where Michale’s can raise his concerns (Diab et al., 2023). </a:t>
            </a:r>
            <a:endParaRPr lang="en-IN" sz="2000"/>
          </a:p>
          <a:p>
            <a:pPr lvl="0" algn="just"/>
            <a:r>
              <a:rPr lang="en-GB" sz="2000"/>
              <a:t>Maintain proper medical confidentiality.</a:t>
            </a:r>
            <a:endParaRPr lang="en-IN" sz="2000"/>
          </a:p>
          <a:p>
            <a:pPr lvl="0" algn="just"/>
            <a:r>
              <a:rPr lang="en-GB" sz="2000"/>
              <a:t>Promote family involvement and informed consent before medication service.  </a:t>
            </a:r>
            <a:endParaRPr lang="en-IN" sz="2000"/>
          </a:p>
        </p:txBody>
      </p:sp>
      <p:sp>
        <p:nvSpPr>
          <p:cNvPr id="4" name="Date Placeholder 3">
            <a:extLst>
              <a:ext uri="{FF2B5EF4-FFF2-40B4-BE49-F238E27FC236}">
                <a16:creationId xmlns:a16="http://schemas.microsoft.com/office/drawing/2014/main" id="{DB4193C0-9C37-D32B-C845-058D81A0063B}"/>
              </a:ext>
            </a:extLst>
          </p:cNvPr>
          <p:cNvSpPr>
            <a:spLocks noGrp="1"/>
          </p:cNvSpPr>
          <p:nvPr>
            <p:ph type="dt" sz="half" idx="10"/>
          </p:nvPr>
        </p:nvSpPr>
        <p:spPr/>
        <p:txBody>
          <a:bodyPr/>
          <a:lstStyle/>
          <a:p>
            <a:pPr>
              <a:defRPr/>
            </a:pPr>
            <a:fld id="{2303D31F-598B-47EE-BA37-93F097A3D676}" type="datetime1">
              <a:rPr lang="en-GB" altLang="en-US" smtClean="0"/>
              <a:pPr>
                <a:defRPr/>
              </a:pPr>
              <a:t>17/04/2026</a:t>
            </a:fld>
            <a:endParaRPr lang="en-GB" altLang="en-US"/>
          </a:p>
        </p:txBody>
      </p:sp>
      <p:sp>
        <p:nvSpPr>
          <p:cNvPr id="5" name="Slide Number Placeholder 4">
            <a:extLst>
              <a:ext uri="{FF2B5EF4-FFF2-40B4-BE49-F238E27FC236}">
                <a16:creationId xmlns:a16="http://schemas.microsoft.com/office/drawing/2014/main" id="{332ED7D4-D58E-B110-D734-7BC6B273144D}"/>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pic>
        <p:nvPicPr>
          <p:cNvPr id="6" name="Picture 5"/>
          <p:cNvPicPr>
            <a:picLocks noChangeAspect="1"/>
          </p:cNvPicPr>
          <p:nvPr/>
        </p:nvPicPr>
        <p:blipFill>
          <a:blip r:embed="rId3"/>
          <a:stretch>
            <a:fillRect/>
          </a:stretch>
        </p:blipFill>
        <p:spPr>
          <a:xfrm>
            <a:off x="5608494" y="1272541"/>
            <a:ext cx="2771775" cy="3676650"/>
          </a:xfrm>
          <a:prstGeom prst="rect">
            <a:avLst/>
          </a:prstGeom>
        </p:spPr>
      </p:pic>
      <p:sp>
        <p:nvSpPr>
          <p:cNvPr id="10" name="TextBox 9">
            <a:extLst>
              <a:ext uri="{FF2B5EF4-FFF2-40B4-BE49-F238E27FC236}">
                <a16:creationId xmlns:a16="http://schemas.microsoft.com/office/drawing/2014/main" id="{AF4FFD37-FB3C-B3D3-4657-DF4472982A28}"/>
              </a:ext>
            </a:extLst>
          </p:cNvPr>
          <p:cNvSpPr txBox="1"/>
          <p:nvPr/>
        </p:nvSpPr>
        <p:spPr>
          <a:xfrm flipH="1">
            <a:off x="5707117" y="4921670"/>
            <a:ext cx="2711668" cy="646331"/>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LinkedIn (2023), </a:t>
            </a:r>
            <a:r>
              <a:rPr lang="en-GB" sz="1200" i="1" dirty="0">
                <a:latin typeface="Arial" panose="020B0604020202020204" pitchFamily="34" charset="0"/>
                <a:cs typeface="Arial" panose="020B0604020202020204" pitchFamily="34" charset="0"/>
              </a:rPr>
              <a:t>10 Tips for Effective Patient Communication: Improving Patient Satisfaction and Outcomes</a:t>
            </a:r>
            <a:r>
              <a:rPr lang="en-GB" sz="1200" dirty="0">
                <a:latin typeface="Arial" panose="020B0604020202020204" pitchFamily="34" charset="0"/>
                <a:cs typeface="Arial" panose="020B0604020202020204" pitchFamily="34" charset="0"/>
              </a:rPr>
              <a:t> </a:t>
            </a:r>
            <a:endParaRPr lang="en-GB" sz="1200" dirty="0"/>
          </a:p>
        </p:txBody>
      </p:sp>
    </p:spTree>
    <p:extLst>
      <p:ext uri="{BB962C8B-B14F-4D97-AF65-F5344CB8AC3E}">
        <p14:creationId xmlns:p14="http://schemas.microsoft.com/office/powerpoint/2010/main" val="3418309274"/>
      </p:ext>
    </p:extLst>
  </p:cSld>
  <p:clrMapOvr>
    <a:masterClrMapping/>
  </p:clrMapOvr>
  <mc:AlternateContent xmlns:mc="http://schemas.openxmlformats.org/markup-compatibility/2006" xmlns:p14="http://schemas.microsoft.com/office/powerpoint/2010/main">
    <mc:Choice Requires="p14">
      <p:transition spd="slow" p14:dur="2000" advTm="107254"/>
    </mc:Choice>
    <mc:Fallback xmlns="">
      <p:transition spd="slow" advTm="10725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87894" y="166694"/>
            <a:ext cx="8229600" cy="1143000"/>
          </a:xfrm>
          <a:ln/>
        </p:spPr>
        <p:style>
          <a:lnRef idx="2">
            <a:schemeClr val="dk1"/>
          </a:lnRef>
          <a:fillRef idx="1">
            <a:schemeClr val="lt1"/>
          </a:fillRef>
          <a:effectRef idx="0">
            <a:schemeClr val="dk1"/>
          </a:effectRef>
          <a:fontRef idx="minor">
            <a:schemeClr val="dk1"/>
          </a:fontRef>
        </p:style>
        <p:txBody>
          <a:bodyPr/>
          <a:lstStyle/>
          <a:p>
            <a:r>
              <a:rPr lang="en-GB" sz="3200" b="1">
                <a:cs typeface="Arial" panose="020B0604020202020204" pitchFamily="34" charset="0"/>
              </a:rPr>
              <a:t>Risk factors</a:t>
            </a:r>
          </a:p>
        </p:txBody>
      </p:sp>
      <p:sp>
        <p:nvSpPr>
          <p:cNvPr id="2" name="Content Placeholder 1">
            <a:extLst>
              <a:ext uri="{FF2B5EF4-FFF2-40B4-BE49-F238E27FC236}">
                <a16:creationId xmlns:a16="http://schemas.microsoft.com/office/drawing/2014/main" id="{B6307EA7-00DA-7750-8609-7051118EDC20}"/>
              </a:ext>
            </a:extLst>
          </p:cNvPr>
          <p:cNvSpPr>
            <a:spLocks noGrp="1"/>
          </p:cNvSpPr>
          <p:nvPr>
            <p:ph idx="1"/>
          </p:nvPr>
        </p:nvSpPr>
        <p:spPr>
          <a:xfrm>
            <a:off x="157276" y="1550821"/>
            <a:ext cx="3458283" cy="4072213"/>
          </a:xfrm>
          <a:ln/>
        </p:spPr>
        <p:style>
          <a:lnRef idx="2">
            <a:schemeClr val="dk1"/>
          </a:lnRef>
          <a:fillRef idx="1">
            <a:schemeClr val="lt1"/>
          </a:fillRef>
          <a:effectRef idx="0">
            <a:schemeClr val="dk1"/>
          </a:effectRef>
          <a:fontRef idx="minor">
            <a:schemeClr val="dk1"/>
          </a:fontRef>
        </p:style>
        <p:txBody>
          <a:bodyPr/>
          <a:lstStyle/>
          <a:p>
            <a:pPr lvl="0" algn="just"/>
            <a:r>
              <a:rPr lang="en-IN" sz="2000"/>
              <a:t>High obesity and BMI increase heart attack possibility. </a:t>
            </a:r>
          </a:p>
          <a:p>
            <a:pPr lvl="0" algn="just"/>
            <a:r>
              <a:rPr lang="en-GB" sz="2000"/>
              <a:t>High BP damage arteries. </a:t>
            </a:r>
            <a:endParaRPr lang="en-IN" sz="2000"/>
          </a:p>
          <a:p>
            <a:pPr lvl="0" algn="just"/>
            <a:r>
              <a:rPr lang="en-GB" sz="2000"/>
              <a:t>Inactive lifestyle reduce body fitness (Park et al., 2020).</a:t>
            </a:r>
            <a:endParaRPr lang="en-IN" sz="2000"/>
          </a:p>
          <a:p>
            <a:pPr algn="just"/>
            <a:r>
              <a:rPr lang="en-GB" sz="2000"/>
              <a:t>Unhealthy diet plan with inaccurate sodium and sugar Intak (Locke, Schneiderhan and Zick, 2018).</a:t>
            </a:r>
            <a:endParaRPr lang="en-GB" sz="2000">
              <a:solidFill>
                <a:srgbClr val="0070C0"/>
              </a:solidFill>
            </a:endParaRPr>
          </a:p>
        </p:txBody>
      </p:sp>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7DE45665-2ED6-C2BD-9C5C-00080889D016}"/>
                  </a:ext>
                </a:extLst>
              </p14:cNvPr>
              <p14:cNvContentPartPr/>
              <p14:nvPr/>
            </p14:nvContentPartPr>
            <p14:xfrm>
              <a:off x="11550637" y="1681726"/>
              <a:ext cx="12960" cy="45720"/>
            </p14:xfrm>
          </p:contentPart>
        </mc:Choice>
        <mc:Fallback xmlns="">
          <p:pic>
            <p:nvPicPr>
              <p:cNvPr id="7" name="Ink 6">
                <a:extLst>
                  <a:ext uri="{FF2B5EF4-FFF2-40B4-BE49-F238E27FC236}">
                    <a16:creationId xmlns:a16="http://schemas.microsoft.com/office/drawing/2014/main" id="{7DE45665-2ED6-C2BD-9C5C-00080889D016}"/>
                  </a:ext>
                </a:extLst>
              </p:cNvPr>
              <p:cNvPicPr/>
              <p:nvPr/>
            </p:nvPicPr>
            <p:blipFill>
              <a:blip r:embed="rId4"/>
              <a:stretch>
                <a:fillRect/>
              </a:stretch>
            </p:blipFill>
            <p:spPr>
              <a:xfrm>
                <a:off x="11546317" y="1677406"/>
                <a:ext cx="21600" cy="5436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8" name="Ink 7">
                <a:extLst>
                  <a:ext uri="{FF2B5EF4-FFF2-40B4-BE49-F238E27FC236}">
                    <a16:creationId xmlns:a16="http://schemas.microsoft.com/office/drawing/2014/main" id="{3541013D-9A88-2657-4346-BAE0218D2B01}"/>
                  </a:ext>
                </a:extLst>
              </p14:cNvPr>
              <p14:cNvContentPartPr/>
              <p14:nvPr/>
            </p14:nvContentPartPr>
            <p14:xfrm>
              <a:off x="5633317" y="4782046"/>
              <a:ext cx="4680" cy="360"/>
            </p14:xfrm>
          </p:contentPart>
        </mc:Choice>
        <mc:Fallback xmlns="">
          <p:pic>
            <p:nvPicPr>
              <p:cNvPr id="8" name="Ink 7">
                <a:extLst>
                  <a:ext uri="{FF2B5EF4-FFF2-40B4-BE49-F238E27FC236}">
                    <a16:creationId xmlns:a16="http://schemas.microsoft.com/office/drawing/2014/main" id="{3541013D-9A88-2657-4346-BAE0218D2B01}"/>
                  </a:ext>
                </a:extLst>
              </p:cNvPr>
              <p:cNvPicPr/>
              <p:nvPr/>
            </p:nvPicPr>
            <p:blipFill>
              <a:blip r:embed="rId6"/>
              <a:stretch>
                <a:fillRect/>
              </a:stretch>
            </p:blipFill>
            <p:spPr>
              <a:xfrm>
                <a:off x="5628997" y="4777726"/>
                <a:ext cx="13320" cy="9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6EEB97EA-A08C-89DD-E7E3-59401DAA732C}"/>
                  </a:ext>
                </a:extLst>
              </p14:cNvPr>
              <p14:cNvContentPartPr/>
              <p14:nvPr/>
            </p14:nvContentPartPr>
            <p14:xfrm>
              <a:off x="-1597643" y="1135246"/>
              <a:ext cx="8640" cy="360"/>
            </p14:xfrm>
          </p:contentPart>
        </mc:Choice>
        <mc:Fallback xmlns="">
          <p:pic>
            <p:nvPicPr>
              <p:cNvPr id="9" name="Ink 8">
                <a:extLst>
                  <a:ext uri="{FF2B5EF4-FFF2-40B4-BE49-F238E27FC236}">
                    <a16:creationId xmlns:a16="http://schemas.microsoft.com/office/drawing/2014/main" id="{6EEB97EA-A08C-89DD-E7E3-59401DAA732C}"/>
                  </a:ext>
                </a:extLst>
              </p:cNvPr>
              <p:cNvPicPr/>
              <p:nvPr/>
            </p:nvPicPr>
            <p:blipFill>
              <a:blip r:embed="rId8"/>
              <a:stretch>
                <a:fillRect/>
              </a:stretch>
            </p:blipFill>
            <p:spPr>
              <a:xfrm>
                <a:off x="-1601963" y="1130926"/>
                <a:ext cx="17280" cy="9000"/>
              </a:xfrm>
              <a:prstGeom prst="rect">
                <a:avLst/>
              </a:prstGeom>
            </p:spPr>
          </p:pic>
        </mc:Fallback>
      </mc:AlternateContent>
      <p:pic>
        <p:nvPicPr>
          <p:cNvPr id="15" name="Picture 14">
            <a:extLst>
              <a:ext uri="{FF2B5EF4-FFF2-40B4-BE49-F238E27FC236}">
                <a16:creationId xmlns:a16="http://schemas.microsoft.com/office/drawing/2014/main" id="{45EB6285-A641-546A-5ADF-7EF7CE52A322}"/>
              </a:ext>
            </a:extLst>
          </p:cNvPr>
          <p:cNvPicPr>
            <a:picLocks noChangeAspect="1"/>
          </p:cNvPicPr>
          <p:nvPr/>
        </p:nvPicPr>
        <p:blipFill>
          <a:blip r:embed="rId9"/>
          <a:stretch>
            <a:fillRect/>
          </a:stretch>
        </p:blipFill>
        <p:spPr>
          <a:xfrm>
            <a:off x="3741682" y="1449752"/>
            <a:ext cx="5307725" cy="3500619"/>
          </a:xfrm>
          <a:prstGeom prst="rect">
            <a:avLst/>
          </a:prstGeom>
        </p:spPr>
      </p:pic>
      <p:sp>
        <p:nvSpPr>
          <p:cNvPr id="5" name="TextBox 4">
            <a:extLst>
              <a:ext uri="{FF2B5EF4-FFF2-40B4-BE49-F238E27FC236}">
                <a16:creationId xmlns:a16="http://schemas.microsoft.com/office/drawing/2014/main" id="{B1391B94-16F7-8F6A-8ABB-784B7B481F0A}"/>
              </a:ext>
            </a:extLst>
          </p:cNvPr>
          <p:cNvSpPr txBox="1"/>
          <p:nvPr/>
        </p:nvSpPr>
        <p:spPr>
          <a:xfrm>
            <a:off x="3951889" y="4824137"/>
            <a:ext cx="4435365" cy="646331"/>
          </a:xfrm>
          <a:prstGeom prst="rect">
            <a:avLst/>
          </a:prstGeom>
          <a:noFill/>
        </p:spPr>
        <p:txBody>
          <a:bodyPr wrap="square">
            <a:spAutoFit/>
          </a:bodyPr>
          <a:lstStyle/>
          <a:p>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Wang, L., Lei, J., Wang, R. and Li, K., (2023). Non-traditional risk factors as contributors to cardiovascular disease.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Reviews in Cardiovascular Medicine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24</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(5), p.134</a:t>
            </a:r>
            <a:endParaRPr lang="en-GB" dirty="0"/>
          </a:p>
        </p:txBody>
      </p:sp>
    </p:spTree>
    <p:extLst>
      <p:ext uri="{BB962C8B-B14F-4D97-AF65-F5344CB8AC3E}">
        <p14:creationId xmlns:p14="http://schemas.microsoft.com/office/powerpoint/2010/main" val="1688727333"/>
      </p:ext>
    </p:extLst>
  </p:cSld>
  <p:clrMapOvr>
    <a:masterClrMapping/>
  </p:clrMapOvr>
  <mc:AlternateContent xmlns:mc="http://schemas.openxmlformats.org/markup-compatibility/2006" xmlns:p14="http://schemas.microsoft.com/office/powerpoint/2010/main">
    <mc:Choice Requires="p14">
      <p:transition spd="slow" p14:dur="2000" advTm="61834"/>
    </mc:Choice>
    <mc:Fallback xmlns="">
      <p:transition spd="slow" advTm="6183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FDC4459-B578-A402-DCF4-CAC2307B75D4}"/>
              </a:ext>
            </a:extLst>
          </p:cNvPr>
          <p:cNvSpPr>
            <a:spLocks noGrp="1"/>
          </p:cNvSpPr>
          <p:nvPr>
            <p:ph type="dt" sz="half" idx="10"/>
          </p:nvPr>
        </p:nvSpPr>
        <p:spPr/>
        <p:txBody>
          <a:bodyPr/>
          <a:lstStyle/>
          <a:p>
            <a:pPr>
              <a:defRPr/>
            </a:pPr>
            <a:fld id="{2303D31F-598B-47EE-BA37-93F097A3D676}" type="datetime1">
              <a:rPr lang="en-GB" altLang="en-US" smtClean="0"/>
              <a:pPr>
                <a:defRPr/>
              </a:pPr>
              <a:t>17/04/2026</a:t>
            </a:fld>
            <a:endParaRPr lang="en-GB" altLang="en-US"/>
          </a:p>
        </p:txBody>
      </p:sp>
      <p:sp>
        <p:nvSpPr>
          <p:cNvPr id="5" name="Slide Number Placeholder 4">
            <a:extLst>
              <a:ext uri="{FF2B5EF4-FFF2-40B4-BE49-F238E27FC236}">
                <a16:creationId xmlns:a16="http://schemas.microsoft.com/office/drawing/2014/main" id="{C61D60C8-0E6D-5493-15CC-220B5D39BED7}"/>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
        <p:nvSpPr>
          <p:cNvPr id="6" name="Title 2">
            <a:extLst>
              <a:ext uri="{FF2B5EF4-FFF2-40B4-BE49-F238E27FC236}">
                <a16:creationId xmlns:a16="http://schemas.microsoft.com/office/drawing/2014/main" id="{BE6D2305-233A-CCD3-545C-630D7D45012B}"/>
              </a:ext>
            </a:extLst>
          </p:cNvPr>
          <p:cNvSpPr txBox="1">
            <a:spLocks/>
          </p:cNvSpPr>
          <p:nvPr/>
        </p:nvSpPr>
        <p:spPr bwMode="auto">
          <a:xfrm>
            <a:off x="323528" y="30902"/>
            <a:ext cx="8229600" cy="1143000"/>
          </a:xfrm>
          <a:prstGeom prst="rect">
            <a:avLst/>
          </a:prstGeom>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r>
              <a:rPr lang="en-GB" sz="3200" b="1"/>
              <a:t>Evidence-Based Recommendations (Care Routine and Monitoring</a:t>
            </a:r>
            <a:r>
              <a:rPr lang="en-GB" sz="3600" b="1"/>
              <a:t>)</a:t>
            </a:r>
            <a:endParaRPr lang="en-GB" sz="3600" b="1">
              <a:cs typeface="Arial" panose="020B0604020202020204" pitchFamily="34" charset="0"/>
            </a:endParaRPr>
          </a:p>
        </p:txBody>
      </p:sp>
      <p:sp>
        <p:nvSpPr>
          <p:cNvPr id="8" name="Content Placeholder 1">
            <a:extLst>
              <a:ext uri="{FF2B5EF4-FFF2-40B4-BE49-F238E27FC236}">
                <a16:creationId xmlns:a16="http://schemas.microsoft.com/office/drawing/2014/main" id="{52ABC344-8E63-DA9C-A4F1-6344356118A6}"/>
              </a:ext>
            </a:extLst>
          </p:cNvPr>
          <p:cNvSpPr>
            <a:spLocks noGrp="1"/>
          </p:cNvSpPr>
          <p:nvPr>
            <p:ph idx="1"/>
          </p:nvPr>
        </p:nvSpPr>
        <p:spPr>
          <a:xfrm>
            <a:off x="4427984" y="1556792"/>
            <a:ext cx="4114800" cy="3917032"/>
          </a:xfrm>
          <a:ln/>
        </p:spPr>
        <p:style>
          <a:lnRef idx="2">
            <a:schemeClr val="dk1"/>
          </a:lnRef>
          <a:fillRef idx="1">
            <a:schemeClr val="lt1"/>
          </a:fillRef>
          <a:effectRef idx="0">
            <a:schemeClr val="dk1"/>
          </a:effectRef>
          <a:fontRef idx="minor">
            <a:schemeClr val="dk1"/>
          </a:fontRef>
        </p:style>
        <p:txBody>
          <a:bodyPr/>
          <a:lstStyle/>
          <a:p>
            <a:pPr lvl="0"/>
            <a:r>
              <a:rPr lang="en-IN" sz="2000"/>
              <a:t>Strict blood pressure (BP) target of less than 140/90 mmHg.</a:t>
            </a:r>
          </a:p>
          <a:p>
            <a:pPr lvl="0"/>
            <a:r>
              <a:rPr lang="en-IN" sz="2000"/>
              <a:t>Target HbA1c between 48 and 53 mmol/mol.</a:t>
            </a:r>
          </a:p>
          <a:p>
            <a:pPr lvl="0"/>
            <a:r>
              <a:rPr lang="en-IN" sz="2000"/>
              <a:t>Take appointments for diabetic review.</a:t>
            </a:r>
          </a:p>
          <a:p>
            <a:pPr lvl="0"/>
            <a:r>
              <a:rPr lang="en-IN" sz="2000"/>
              <a:t>Undertake antiplatelet therapy to prevent stroke </a:t>
            </a:r>
            <a:r>
              <a:rPr lang="en-GB" sz="2000"/>
              <a:t>(Rustam Al-Shahi Salman and Greenberg, 2023)</a:t>
            </a:r>
            <a:r>
              <a:rPr lang="en-IN" sz="2000"/>
              <a:t>.</a:t>
            </a:r>
          </a:p>
          <a:p>
            <a:r>
              <a:rPr lang="en-IN" sz="2000"/>
              <a:t>Statin therapy to manage cholesterol.</a:t>
            </a:r>
            <a:endParaRPr lang="en-GB" sz="1600">
              <a:solidFill>
                <a:srgbClr val="0070C0"/>
              </a:solidFill>
            </a:endParaRPr>
          </a:p>
        </p:txBody>
      </p:sp>
      <p:pic>
        <p:nvPicPr>
          <p:cNvPr id="2050" name="Picture 2">
            <a:extLst>
              <a:ext uri="{FF2B5EF4-FFF2-40B4-BE49-F238E27FC236}">
                <a16:creationId xmlns:a16="http://schemas.microsoft.com/office/drawing/2014/main" id="{F858493C-B4C1-1ACF-FFFA-488800FE9EE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8676" y="1587062"/>
            <a:ext cx="4096089" cy="277787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C7B89E2-AA59-0104-4C45-3109D7874C4E}"/>
              </a:ext>
            </a:extLst>
          </p:cNvPr>
          <p:cNvSpPr txBox="1"/>
          <p:nvPr/>
        </p:nvSpPr>
        <p:spPr>
          <a:xfrm>
            <a:off x="0" y="4795600"/>
            <a:ext cx="4445876" cy="646331"/>
          </a:xfrm>
          <a:prstGeom prst="rect">
            <a:avLst/>
          </a:prstGeom>
          <a:noFill/>
        </p:spPr>
        <p:txBody>
          <a:bodyPr wrap="square">
            <a:spAutoFit/>
          </a:bodyPr>
          <a:lstStyle/>
          <a:p>
            <a:r>
              <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Stoke evidence: Rustam Al-Shahi Salman and Greenberg, S.M. (2023). Antiplatelet Agent Use After Stroke due to Intracerebral Haemorrhage</a:t>
            </a:r>
            <a:r>
              <a:rPr lang="en-IN" sz="1200" dirty="0">
                <a:solidFill>
                  <a:prstClr val="black"/>
                </a:solidFill>
              </a:rPr>
              <a:t>.</a:t>
            </a:r>
            <a:r>
              <a:rPr lang="en-IN" sz="1200" i="1" dirty="0">
                <a:solidFill>
                  <a:prstClr val="black"/>
                </a:solidFill>
              </a:rPr>
              <a:t> Stroke</a:t>
            </a:r>
            <a:r>
              <a:rPr lang="en-IN" sz="1200" dirty="0">
                <a:solidFill>
                  <a:prstClr val="black"/>
                </a:solidFill>
              </a:rPr>
              <a:t>, 54(12), pp.3173–3181</a:t>
            </a:r>
            <a:endParaRPr lang="en-GB" sz="1200" dirty="0"/>
          </a:p>
        </p:txBody>
      </p:sp>
    </p:spTree>
    <p:extLst>
      <p:ext uri="{BB962C8B-B14F-4D97-AF65-F5344CB8AC3E}">
        <p14:creationId xmlns:p14="http://schemas.microsoft.com/office/powerpoint/2010/main" val="872766868"/>
      </p:ext>
    </p:extLst>
  </p:cSld>
  <p:clrMapOvr>
    <a:masterClrMapping/>
  </p:clrMapOvr>
  <mc:AlternateContent xmlns:mc="http://schemas.openxmlformats.org/markup-compatibility/2006" xmlns:p14="http://schemas.microsoft.com/office/powerpoint/2010/main">
    <mc:Choice Requires="p14">
      <p:transition spd="slow" p14:dur="2000" advTm="57220"/>
    </mc:Choice>
    <mc:Fallback xmlns="">
      <p:transition spd="slow" advTm="5722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DFD3E4C-0181-5256-9C7F-5D25A7CBB7E7}"/>
              </a:ext>
            </a:extLst>
          </p:cNvPr>
          <p:cNvSpPr>
            <a:spLocks noGrp="1"/>
          </p:cNvSpPr>
          <p:nvPr>
            <p:ph type="dt" sz="half" idx="10"/>
          </p:nvPr>
        </p:nvSpPr>
        <p:spPr/>
        <p:txBody>
          <a:bodyPr/>
          <a:lstStyle/>
          <a:p>
            <a:pPr>
              <a:defRPr/>
            </a:pPr>
            <a:fld id="{2303D31F-598B-47EE-BA37-93F097A3D676}" type="datetime1">
              <a:rPr lang="en-GB" altLang="en-US" smtClean="0"/>
              <a:pPr>
                <a:defRPr/>
              </a:pPr>
              <a:t>17/04/2026</a:t>
            </a:fld>
            <a:endParaRPr lang="en-GB" altLang="en-US"/>
          </a:p>
        </p:txBody>
      </p:sp>
      <p:sp>
        <p:nvSpPr>
          <p:cNvPr id="5" name="Slide Number Placeholder 4">
            <a:extLst>
              <a:ext uri="{FF2B5EF4-FFF2-40B4-BE49-F238E27FC236}">
                <a16:creationId xmlns:a16="http://schemas.microsoft.com/office/drawing/2014/main" id="{F3408765-6C59-F378-22B4-31A0D9D15E36}"/>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
        <p:nvSpPr>
          <p:cNvPr id="6" name="Title 2">
            <a:extLst>
              <a:ext uri="{FF2B5EF4-FFF2-40B4-BE49-F238E27FC236}">
                <a16:creationId xmlns:a16="http://schemas.microsoft.com/office/drawing/2014/main" id="{598F4FAF-D235-1871-280A-FBA51F88E73D}"/>
              </a:ext>
            </a:extLst>
          </p:cNvPr>
          <p:cNvSpPr txBox="1">
            <a:spLocks/>
          </p:cNvSpPr>
          <p:nvPr/>
        </p:nvSpPr>
        <p:spPr bwMode="auto">
          <a:xfrm>
            <a:off x="0" y="-99392"/>
            <a:ext cx="9144000" cy="1700808"/>
          </a:xfrm>
          <a:prstGeom prst="rect">
            <a:avLst/>
          </a:prstGeom>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r>
              <a:rPr lang="en-GB" sz="3200" b="1"/>
              <a:t>Evidence-Based Recommendations (Multidisciplinary Support and Care Planning</a:t>
            </a:r>
            <a:r>
              <a:rPr lang="en-GB" sz="2800" b="1"/>
              <a:t>)</a:t>
            </a:r>
            <a:endParaRPr lang="en-GB" sz="2800" b="1">
              <a:cs typeface="Arial" panose="020B0604020202020204" pitchFamily="34" charset="0"/>
            </a:endParaRPr>
          </a:p>
        </p:txBody>
      </p:sp>
      <p:sp>
        <p:nvSpPr>
          <p:cNvPr id="7" name="Content Placeholder 1">
            <a:extLst>
              <a:ext uri="{FF2B5EF4-FFF2-40B4-BE49-F238E27FC236}">
                <a16:creationId xmlns:a16="http://schemas.microsoft.com/office/drawing/2014/main" id="{FD7ABBE1-5CFE-9530-8FF6-8702B85A578D}"/>
              </a:ext>
            </a:extLst>
          </p:cNvPr>
          <p:cNvSpPr>
            <a:spLocks noGrp="1"/>
          </p:cNvSpPr>
          <p:nvPr>
            <p:ph idx="1"/>
          </p:nvPr>
        </p:nvSpPr>
        <p:spPr>
          <a:xfrm>
            <a:off x="89338" y="1700808"/>
            <a:ext cx="4330824" cy="3917032"/>
          </a:xfrm>
          <a:ln/>
        </p:spPr>
        <p:style>
          <a:lnRef idx="2">
            <a:schemeClr val="dk1"/>
          </a:lnRef>
          <a:fillRef idx="1">
            <a:schemeClr val="lt1"/>
          </a:fillRef>
          <a:effectRef idx="0">
            <a:schemeClr val="dk1"/>
          </a:effectRef>
          <a:fontRef idx="minor">
            <a:schemeClr val="dk1"/>
          </a:fontRef>
        </p:style>
        <p:txBody>
          <a:bodyPr/>
          <a:lstStyle/>
          <a:p>
            <a:pPr lvl="0"/>
            <a:r>
              <a:rPr lang="en-IN" sz="2000"/>
              <a:t>Develop personalised care service plans.</a:t>
            </a:r>
          </a:p>
          <a:p>
            <a:pPr lvl="0"/>
            <a:r>
              <a:rPr lang="en-IN" sz="2000"/>
              <a:t>Refer to specialists, such as diabetic nurses and dieticians.</a:t>
            </a:r>
          </a:p>
          <a:p>
            <a:pPr lvl="0"/>
            <a:r>
              <a:rPr lang="en-IN" sz="2000"/>
              <a:t>Join cardiac rehabilitation initiatives.</a:t>
            </a:r>
          </a:p>
          <a:p>
            <a:pPr lvl="0"/>
            <a:r>
              <a:rPr lang="en-IN" sz="2000"/>
              <a:t>Screen mental health post-stroke </a:t>
            </a:r>
            <a:r>
              <a:rPr lang="en-GB" sz="2000"/>
              <a:t>(Sarkar et al., 2021)</a:t>
            </a:r>
            <a:r>
              <a:rPr lang="en-IN" sz="2000"/>
              <a:t>.</a:t>
            </a:r>
          </a:p>
          <a:p>
            <a:r>
              <a:rPr lang="en-IN" sz="2000"/>
              <a:t>Take support for quitting smoking.</a:t>
            </a:r>
            <a:endParaRPr lang="en-GB" sz="1600">
              <a:solidFill>
                <a:srgbClr val="0070C0"/>
              </a:solidFill>
            </a:endParaRPr>
          </a:p>
        </p:txBody>
      </p:sp>
      <p:pic>
        <p:nvPicPr>
          <p:cNvPr id="3074" name="Picture 2">
            <a:extLst>
              <a:ext uri="{FF2B5EF4-FFF2-40B4-BE49-F238E27FC236}">
                <a16:creationId xmlns:a16="http://schemas.microsoft.com/office/drawing/2014/main" id="{7E05CDF6-DA55-06A4-D707-EBB1CA2930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3362" y="1700808"/>
            <a:ext cx="4567066" cy="331262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5FAAF99-C9CC-C40C-5540-0F1BC51DA33A}"/>
              </a:ext>
            </a:extLst>
          </p:cNvPr>
          <p:cNvSpPr txBox="1"/>
          <p:nvPr/>
        </p:nvSpPr>
        <p:spPr>
          <a:xfrm>
            <a:off x="4561490" y="5044966"/>
            <a:ext cx="4582510" cy="584775"/>
          </a:xfrm>
          <a:prstGeom prst="rect">
            <a:avLst/>
          </a:prstGeom>
          <a:noFill/>
        </p:spPr>
        <p:txBody>
          <a:bodyPr wrap="square">
            <a:spAutoFit/>
          </a:bodyPr>
          <a:lstStyle/>
          <a:p>
            <a:r>
              <a:rPr kumimoji="0" lang="en-IN"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Sarkar et al., (2021). Post-stroke depression: Chaos to exposition. </a:t>
            </a:r>
            <a:r>
              <a:rPr kumimoji="0" lang="en-IN" sz="14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Brain Research Bulletin</a:t>
            </a:r>
            <a:r>
              <a:rPr kumimoji="0" lang="en-IN"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168, pp.74–88</a:t>
            </a:r>
            <a:r>
              <a:rPr kumimoji="0" lang="en-IN"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endParaRPr lang="en-GB" dirty="0"/>
          </a:p>
        </p:txBody>
      </p:sp>
    </p:spTree>
    <p:extLst>
      <p:ext uri="{BB962C8B-B14F-4D97-AF65-F5344CB8AC3E}">
        <p14:creationId xmlns:p14="http://schemas.microsoft.com/office/powerpoint/2010/main" val="1407961236"/>
      </p:ext>
    </p:extLst>
  </p:cSld>
  <p:clrMapOvr>
    <a:masterClrMapping/>
  </p:clrMapOvr>
  <mc:AlternateContent xmlns:mc="http://schemas.openxmlformats.org/markup-compatibility/2006" xmlns:p14="http://schemas.microsoft.com/office/powerpoint/2010/main">
    <mc:Choice Requires="p14">
      <p:transition spd="slow" p14:dur="2000" advTm="59854"/>
    </mc:Choice>
    <mc:Fallback xmlns="">
      <p:transition spd="slow" advTm="5985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762C7F88-4DDE-8F8F-4D03-1DDBAAE6DA34}"/>
              </a:ext>
            </a:extLst>
          </p:cNvPr>
          <p:cNvSpPr>
            <a:spLocks noGrp="1"/>
          </p:cNvSpPr>
          <p:nvPr>
            <p:ph type="dt" sz="half" idx="10"/>
          </p:nvPr>
        </p:nvSpPr>
        <p:spPr/>
        <p:txBody>
          <a:bodyPr/>
          <a:lstStyle/>
          <a:p>
            <a:pPr>
              <a:defRPr/>
            </a:pPr>
            <a:fld id="{2303D31F-598B-47EE-BA37-93F097A3D676}" type="datetime1">
              <a:rPr lang="en-GB" altLang="en-US" smtClean="0"/>
              <a:pPr>
                <a:defRPr/>
              </a:pPr>
              <a:t>17/04/2026</a:t>
            </a:fld>
            <a:endParaRPr lang="en-GB" altLang="en-US"/>
          </a:p>
        </p:txBody>
      </p:sp>
      <p:sp>
        <p:nvSpPr>
          <p:cNvPr id="5" name="Slide Number Placeholder 4">
            <a:extLst>
              <a:ext uri="{FF2B5EF4-FFF2-40B4-BE49-F238E27FC236}">
                <a16:creationId xmlns:a16="http://schemas.microsoft.com/office/drawing/2014/main" id="{500EE3AB-DBDF-BE39-A78A-5C152D2AEAD4}"/>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
        <p:nvSpPr>
          <p:cNvPr id="6" name="Title 2">
            <a:extLst>
              <a:ext uri="{FF2B5EF4-FFF2-40B4-BE49-F238E27FC236}">
                <a16:creationId xmlns:a16="http://schemas.microsoft.com/office/drawing/2014/main" id="{DFC2878D-C690-CD48-2380-D9FD2EB70C2C}"/>
              </a:ext>
            </a:extLst>
          </p:cNvPr>
          <p:cNvSpPr txBox="1">
            <a:spLocks/>
          </p:cNvSpPr>
          <p:nvPr/>
        </p:nvSpPr>
        <p:spPr bwMode="auto">
          <a:xfrm>
            <a:off x="251520" y="332656"/>
            <a:ext cx="8373616" cy="1143000"/>
          </a:xfrm>
          <a:prstGeom prst="rect">
            <a:avLst/>
          </a:prstGeom>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r>
              <a:rPr lang="en-GB" sz="3200" b="1" dirty="0"/>
              <a:t>Evidence-Based Recommendations (Ethical Considerations and Communication)</a:t>
            </a:r>
            <a:endParaRPr lang="en-GB" sz="3200" b="1" dirty="0">
              <a:cs typeface="Arial" panose="020B0604020202020204" pitchFamily="34" charset="0"/>
            </a:endParaRPr>
          </a:p>
        </p:txBody>
      </p:sp>
      <p:sp>
        <p:nvSpPr>
          <p:cNvPr id="7" name="Content Placeholder 1">
            <a:extLst>
              <a:ext uri="{FF2B5EF4-FFF2-40B4-BE49-F238E27FC236}">
                <a16:creationId xmlns:a16="http://schemas.microsoft.com/office/drawing/2014/main" id="{6C453725-0DEF-8D80-8BF4-87346FB1300B}"/>
              </a:ext>
            </a:extLst>
          </p:cNvPr>
          <p:cNvSpPr>
            <a:spLocks noGrp="1"/>
          </p:cNvSpPr>
          <p:nvPr>
            <p:ph idx="1"/>
          </p:nvPr>
        </p:nvSpPr>
        <p:spPr>
          <a:xfrm>
            <a:off x="3851920" y="1700808"/>
            <a:ext cx="4844104" cy="3917032"/>
          </a:xfrm>
          <a:ln/>
        </p:spPr>
        <p:style>
          <a:lnRef idx="2">
            <a:schemeClr val="dk1"/>
          </a:lnRef>
          <a:fillRef idx="1">
            <a:schemeClr val="lt1"/>
          </a:fillRef>
          <a:effectRef idx="0">
            <a:schemeClr val="dk1"/>
          </a:effectRef>
          <a:fontRef idx="minor">
            <a:schemeClr val="dk1"/>
          </a:fontRef>
        </p:style>
        <p:txBody>
          <a:bodyPr/>
          <a:lstStyle/>
          <a:p>
            <a:pPr lvl="0"/>
            <a:r>
              <a:rPr lang="en-IN" sz="2000" dirty="0"/>
              <a:t>Develop a shared model for effective decision-making.</a:t>
            </a:r>
          </a:p>
          <a:p>
            <a:pPr lvl="0"/>
            <a:r>
              <a:rPr lang="en-IN" sz="2000" dirty="0"/>
              <a:t>A person-specific communication approach will be beneficial.</a:t>
            </a:r>
          </a:p>
          <a:p>
            <a:pPr lvl="0"/>
            <a:r>
              <a:rPr lang="en-IN" sz="2000" dirty="0"/>
              <a:t>Informed consent from the patient prior to treatment changes </a:t>
            </a:r>
            <a:r>
              <a:rPr lang="en-GB" sz="2000" dirty="0"/>
              <a:t>(Tingle and Cribb 2018)</a:t>
            </a:r>
            <a:r>
              <a:rPr lang="en-IN" sz="2000" dirty="0"/>
              <a:t>.</a:t>
            </a:r>
          </a:p>
          <a:p>
            <a:pPr lvl="0"/>
            <a:r>
              <a:rPr lang="en-IN" sz="2000" dirty="0"/>
              <a:t>Respect for cultural values and autonomy.</a:t>
            </a:r>
          </a:p>
          <a:p>
            <a:pPr lvl="0"/>
            <a:r>
              <a:rPr lang="en-IN" sz="2000" dirty="0"/>
              <a:t>Medical records to be handled confidentially.</a:t>
            </a:r>
          </a:p>
          <a:p>
            <a:pPr lvl="0" algn="just"/>
            <a:endParaRPr lang="en-GB" sz="1600" dirty="0">
              <a:solidFill>
                <a:srgbClr val="0070C0"/>
              </a:solidFill>
            </a:endParaRPr>
          </a:p>
        </p:txBody>
      </p:sp>
      <p:pic>
        <p:nvPicPr>
          <p:cNvPr id="3" name="Picture 2">
            <a:extLst>
              <a:ext uri="{FF2B5EF4-FFF2-40B4-BE49-F238E27FC236}">
                <a16:creationId xmlns:a16="http://schemas.microsoft.com/office/drawing/2014/main" id="{166621F9-A67C-4919-A139-BAB8CEE47D89}"/>
              </a:ext>
            </a:extLst>
          </p:cNvPr>
          <p:cNvPicPr>
            <a:picLocks noChangeAspect="1"/>
          </p:cNvPicPr>
          <p:nvPr/>
        </p:nvPicPr>
        <p:blipFill>
          <a:blip r:embed="rId3"/>
          <a:stretch>
            <a:fillRect/>
          </a:stretch>
        </p:blipFill>
        <p:spPr>
          <a:xfrm>
            <a:off x="168164" y="1660634"/>
            <a:ext cx="3531477" cy="2827283"/>
          </a:xfrm>
          <a:prstGeom prst="rect">
            <a:avLst/>
          </a:prstGeom>
        </p:spPr>
      </p:pic>
      <p:sp>
        <p:nvSpPr>
          <p:cNvPr id="10" name="TextBox 9">
            <a:extLst>
              <a:ext uri="{FF2B5EF4-FFF2-40B4-BE49-F238E27FC236}">
                <a16:creationId xmlns:a16="http://schemas.microsoft.com/office/drawing/2014/main" id="{5CA8DE53-7CBC-131C-D77B-C9F00D26200D}"/>
              </a:ext>
            </a:extLst>
          </p:cNvPr>
          <p:cNvSpPr txBox="1"/>
          <p:nvPr/>
        </p:nvSpPr>
        <p:spPr>
          <a:xfrm>
            <a:off x="136635" y="4600370"/>
            <a:ext cx="3573517" cy="523220"/>
          </a:xfrm>
          <a:prstGeom prst="rect">
            <a:avLst/>
          </a:prstGeom>
          <a:noFill/>
        </p:spPr>
        <p:txBody>
          <a:bodyPr wrap="square">
            <a:spAutoFit/>
          </a:bodyPr>
          <a:lstStyle/>
          <a:p>
            <a:r>
              <a:rPr lang="en-US" sz="1400" b="0" i="0" dirty="0">
                <a:solidFill>
                  <a:srgbClr val="18191C"/>
                </a:solidFill>
                <a:effectLst/>
                <a:latin typeface="Inter"/>
              </a:rPr>
              <a:t>Ethical Communication PowerPoint and Google Slides Template</a:t>
            </a:r>
            <a:r>
              <a:rPr lang="en-IN" sz="1400" dirty="0">
                <a:solidFill>
                  <a:prstClr val="black"/>
                </a:solidFill>
              </a:rPr>
              <a:t> SlideShare. (2026)</a:t>
            </a:r>
            <a:endParaRPr lang="en-GB" sz="1400" dirty="0"/>
          </a:p>
        </p:txBody>
      </p:sp>
    </p:spTree>
    <p:extLst>
      <p:ext uri="{BB962C8B-B14F-4D97-AF65-F5344CB8AC3E}">
        <p14:creationId xmlns:p14="http://schemas.microsoft.com/office/powerpoint/2010/main" val="1804944658"/>
      </p:ext>
    </p:extLst>
  </p:cSld>
  <p:clrMapOvr>
    <a:masterClrMapping/>
  </p:clrMapOvr>
  <mc:AlternateContent xmlns:mc="http://schemas.openxmlformats.org/markup-compatibility/2006" xmlns:p14="http://schemas.microsoft.com/office/powerpoint/2010/main">
    <mc:Choice Requires="p14">
      <p:transition spd="slow" p14:dur="2000" advTm="45982"/>
    </mc:Choice>
    <mc:Fallback xmlns="">
      <p:transition spd="slow" advTm="4598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BC4CF4B-AA00-001B-CFC7-69AA662BA595}"/>
              </a:ext>
            </a:extLst>
          </p:cNvPr>
          <p:cNvSpPr>
            <a:spLocks noGrp="1"/>
          </p:cNvSpPr>
          <p:nvPr>
            <p:ph type="dt" sz="half" idx="10"/>
          </p:nvPr>
        </p:nvSpPr>
        <p:spPr/>
        <p:txBody>
          <a:bodyPr/>
          <a:lstStyle/>
          <a:p>
            <a:pPr>
              <a:defRPr/>
            </a:pPr>
            <a:fld id="{2303D31F-598B-47EE-BA37-93F097A3D676}" type="datetime1">
              <a:rPr lang="en-GB" altLang="en-US" smtClean="0"/>
              <a:pPr>
                <a:defRPr/>
              </a:pPr>
              <a:t>17/04/2026</a:t>
            </a:fld>
            <a:endParaRPr lang="en-GB" altLang="en-US"/>
          </a:p>
        </p:txBody>
      </p:sp>
      <p:sp>
        <p:nvSpPr>
          <p:cNvPr id="5" name="Slide Number Placeholder 4">
            <a:extLst>
              <a:ext uri="{FF2B5EF4-FFF2-40B4-BE49-F238E27FC236}">
                <a16:creationId xmlns:a16="http://schemas.microsoft.com/office/drawing/2014/main" id="{EED03137-7AB2-2A5E-B86B-FAB9F630A66E}"/>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
        <p:nvSpPr>
          <p:cNvPr id="8" name="Title 2">
            <a:extLst>
              <a:ext uri="{FF2B5EF4-FFF2-40B4-BE49-F238E27FC236}">
                <a16:creationId xmlns:a16="http://schemas.microsoft.com/office/drawing/2014/main" id="{9C914312-49E4-C553-98F2-5167D4093CE6}"/>
              </a:ext>
            </a:extLst>
          </p:cNvPr>
          <p:cNvSpPr txBox="1">
            <a:spLocks/>
          </p:cNvSpPr>
          <p:nvPr/>
        </p:nvSpPr>
        <p:spPr bwMode="auto">
          <a:xfrm>
            <a:off x="467544" y="332656"/>
            <a:ext cx="8229600" cy="1143000"/>
          </a:xfrm>
          <a:prstGeom prst="rect">
            <a:avLst/>
          </a:prstGeom>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r>
              <a:rPr lang="en-GB" sz="3200" b="1"/>
              <a:t>Conclusion</a:t>
            </a:r>
            <a:endParaRPr lang="en-GB" sz="2400" b="1">
              <a:cs typeface="Arial" panose="020B0604020202020204" pitchFamily="34" charset="0"/>
            </a:endParaRPr>
          </a:p>
        </p:txBody>
      </p:sp>
      <p:sp>
        <p:nvSpPr>
          <p:cNvPr id="9" name="Content Placeholder 1">
            <a:extLst>
              <a:ext uri="{FF2B5EF4-FFF2-40B4-BE49-F238E27FC236}">
                <a16:creationId xmlns:a16="http://schemas.microsoft.com/office/drawing/2014/main" id="{F608CEA9-A0EE-55B0-7A6C-E7943FBF84B4}"/>
              </a:ext>
            </a:extLst>
          </p:cNvPr>
          <p:cNvSpPr>
            <a:spLocks noGrp="1"/>
          </p:cNvSpPr>
          <p:nvPr>
            <p:ph idx="1"/>
          </p:nvPr>
        </p:nvSpPr>
        <p:spPr>
          <a:xfrm>
            <a:off x="432420" y="1700808"/>
            <a:ext cx="3995564" cy="3917032"/>
          </a:xfrm>
          <a:ln/>
        </p:spPr>
        <p:style>
          <a:lnRef idx="2">
            <a:schemeClr val="dk1"/>
          </a:lnRef>
          <a:fillRef idx="1">
            <a:schemeClr val="lt1"/>
          </a:fillRef>
          <a:effectRef idx="0">
            <a:schemeClr val="dk1"/>
          </a:effectRef>
          <a:fontRef idx="minor">
            <a:schemeClr val="dk1"/>
          </a:fontRef>
        </p:style>
        <p:txBody>
          <a:bodyPr/>
          <a:lstStyle/>
          <a:p>
            <a:pPr lvl="0"/>
            <a:r>
              <a:rPr lang="en-IN" sz="2000"/>
              <a:t>Michael possesses multiple cardiovascular-related risk factors.</a:t>
            </a:r>
          </a:p>
          <a:p>
            <a:pPr lvl="0"/>
            <a:r>
              <a:rPr lang="en-IN" sz="2000"/>
              <a:t>His stroke history creates recurrence risk.</a:t>
            </a:r>
          </a:p>
          <a:p>
            <a:pPr lvl="0"/>
            <a:r>
              <a:rPr lang="en-IN" sz="2000"/>
              <a:t>Ethical and multidisciplinary care services improve health outcomes </a:t>
            </a:r>
            <a:r>
              <a:rPr lang="en-GB" sz="2000"/>
              <a:t>(Cowley, 2025)</a:t>
            </a:r>
            <a:r>
              <a:rPr lang="en-IN" sz="2000"/>
              <a:t>.</a:t>
            </a:r>
          </a:p>
          <a:p>
            <a:pPr lvl="0"/>
            <a:r>
              <a:rPr lang="en-IN" sz="2000"/>
              <a:t>Evidence-based medical and lifestyle management is necessary.</a:t>
            </a:r>
          </a:p>
          <a:p>
            <a:pPr lvl="0" algn="just"/>
            <a:endParaRPr lang="en-GB" sz="1600">
              <a:solidFill>
                <a:srgbClr val="0070C0"/>
              </a:solidFill>
            </a:endParaRPr>
          </a:p>
        </p:txBody>
      </p:sp>
      <p:pic>
        <p:nvPicPr>
          <p:cNvPr id="5122" name="Picture 2">
            <a:extLst>
              <a:ext uri="{FF2B5EF4-FFF2-40B4-BE49-F238E27FC236}">
                <a16:creationId xmlns:a16="http://schemas.microsoft.com/office/drawing/2014/main" id="{CBA978B1-E6E3-8BF9-3931-AAB2344E21A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93714" y="1667521"/>
            <a:ext cx="3217865" cy="280531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81225D4-FE76-A174-FE6D-E5535052A4AA}"/>
              </a:ext>
            </a:extLst>
          </p:cNvPr>
          <p:cNvSpPr txBox="1"/>
          <p:nvPr/>
        </p:nvSpPr>
        <p:spPr>
          <a:xfrm rot="10800000" flipV="1">
            <a:off x="4579314" y="4600563"/>
            <a:ext cx="4345230" cy="738664"/>
          </a:xfrm>
          <a:prstGeom prst="rect">
            <a:avLst/>
          </a:prstGeom>
          <a:noFill/>
        </p:spPr>
        <p:txBody>
          <a:bodyPr wrap="square">
            <a:spAutoFit/>
          </a:bodyPr>
          <a:lstStyle/>
          <a:p>
            <a:r>
              <a:rPr lang="en-IN" sz="1200" dirty="0">
                <a:latin typeface="Arial" panose="020B0604020202020204" pitchFamily="34" charset="0"/>
                <a:cs typeface="Arial" panose="020B0604020202020204" pitchFamily="34" charset="0"/>
              </a:rPr>
              <a:t>Cardiovascular </a:t>
            </a:r>
            <a:r>
              <a:rPr lang="en-IN" sz="1200" dirty="0"/>
              <a:t>System: </a:t>
            </a:r>
            <a:r>
              <a:rPr lang="en-IN" sz="1200" dirty="0">
                <a:latin typeface="Arial" panose="020B0604020202020204" pitchFamily="34" charset="0"/>
                <a:cs typeface="Arial" panose="020B0604020202020204" pitchFamily="34" charset="0"/>
              </a:rPr>
              <a:t>Cowley</a:t>
            </a:r>
            <a:r>
              <a:rPr lang="en-IN" sz="1800" dirty="0">
                <a:latin typeface="Arial" panose="020B0604020202020204" pitchFamily="34" charset="0"/>
                <a:cs typeface="Arial" panose="020B0604020202020204" pitchFamily="34" charset="0"/>
              </a:rPr>
              <a:t>, </a:t>
            </a:r>
            <a:r>
              <a:rPr lang="en-IN" sz="1200" dirty="0">
                <a:latin typeface="Arial" panose="020B0604020202020204" pitchFamily="34" charset="0"/>
                <a:cs typeface="Arial" panose="020B0604020202020204" pitchFamily="34" charset="0"/>
              </a:rPr>
              <a:t>E. (2025). </a:t>
            </a:r>
            <a:r>
              <a:rPr lang="en-IN" sz="1200" i="1" dirty="0">
                <a:latin typeface="Arial" panose="020B0604020202020204" pitchFamily="34" charset="0"/>
                <a:cs typeface="Arial" panose="020B0604020202020204" pitchFamily="34" charset="0"/>
              </a:rPr>
              <a:t>A guide to multidisciplinary healthcare teams | GHE Australia</a:t>
            </a:r>
            <a:r>
              <a:rPr lang="en-IN" sz="1200" dirty="0">
                <a:latin typeface="Arial" panose="020B0604020202020204" pitchFamily="34" charset="0"/>
                <a:cs typeface="Arial" panose="020B0604020202020204" pitchFamily="34" charset="0"/>
              </a:rPr>
              <a:t>. Globalhealtheducation.com</a:t>
            </a:r>
            <a:endParaRPr lang="en-GB" sz="1200" dirty="0"/>
          </a:p>
        </p:txBody>
      </p:sp>
    </p:spTree>
    <p:extLst>
      <p:ext uri="{BB962C8B-B14F-4D97-AF65-F5344CB8AC3E}">
        <p14:creationId xmlns:p14="http://schemas.microsoft.com/office/powerpoint/2010/main" val="1278544363"/>
      </p:ext>
    </p:extLst>
  </p:cSld>
  <p:clrMapOvr>
    <a:masterClrMapping/>
  </p:clrMapOvr>
  <mc:AlternateContent xmlns:mc="http://schemas.openxmlformats.org/markup-compatibility/2006" xmlns:p14="http://schemas.microsoft.com/office/powerpoint/2010/main">
    <mc:Choice Requires="p14">
      <p:transition spd="slow" p14:dur="2000" advTm="89034"/>
    </mc:Choice>
    <mc:Fallback xmlns="">
      <p:transition spd="slow" advTm="8903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20688"/>
          </a:xfrm>
          <a:ln/>
        </p:spPr>
        <p:style>
          <a:lnRef idx="2">
            <a:schemeClr val="dk1"/>
          </a:lnRef>
          <a:fillRef idx="1">
            <a:schemeClr val="lt1"/>
          </a:fillRef>
          <a:effectRef idx="0">
            <a:schemeClr val="dk1"/>
          </a:effectRef>
          <a:fontRef idx="minor">
            <a:schemeClr val="dk1"/>
          </a:fontRef>
        </p:style>
        <p:txBody>
          <a:bodyPr/>
          <a:lstStyle/>
          <a:p>
            <a:r>
              <a:rPr lang="en-GB" sz="3200" b="1">
                <a:cs typeface="Arial" panose="020B0604020202020204" pitchFamily="34" charset="0"/>
              </a:rPr>
              <a:t>References</a:t>
            </a:r>
          </a:p>
        </p:txBody>
      </p:sp>
      <p:sp>
        <p:nvSpPr>
          <p:cNvPr id="6" name="Content Placeholder 5">
            <a:extLst>
              <a:ext uri="{FF2B5EF4-FFF2-40B4-BE49-F238E27FC236}">
                <a16:creationId xmlns:a16="http://schemas.microsoft.com/office/drawing/2014/main" id="{A4085575-4426-A9AB-0F8A-7A51209EE3B6}"/>
              </a:ext>
            </a:extLst>
          </p:cNvPr>
          <p:cNvSpPr>
            <a:spLocks noGrp="1"/>
          </p:cNvSpPr>
          <p:nvPr>
            <p:ph idx="1"/>
          </p:nvPr>
        </p:nvSpPr>
        <p:spPr>
          <a:xfrm>
            <a:off x="0" y="764704"/>
            <a:ext cx="9144000" cy="4968552"/>
          </a:xfrm>
          <a:ln/>
        </p:spPr>
        <p:style>
          <a:lnRef idx="2">
            <a:schemeClr val="dk1"/>
          </a:lnRef>
          <a:fillRef idx="1">
            <a:schemeClr val="lt1"/>
          </a:fillRef>
          <a:effectRef idx="0">
            <a:schemeClr val="dk1"/>
          </a:effectRef>
          <a:fontRef idx="minor">
            <a:schemeClr val="dk1"/>
          </a:fontRef>
        </p:style>
        <p:txBody>
          <a:bodyPr/>
          <a:lstStyle/>
          <a:p>
            <a:r>
              <a:rPr lang="en-GB" sz="1400" dirty="0">
                <a:latin typeface="Arial" panose="020B0604020202020204" pitchFamily="34" charset="0"/>
                <a:cs typeface="Arial" panose="020B0604020202020204" pitchFamily="34" charset="0"/>
              </a:rPr>
              <a:t>Ag </a:t>
            </a:r>
            <a:r>
              <a:rPr lang="en-GB" sz="1400" dirty="0" err="1">
                <a:latin typeface="Arial" panose="020B0604020202020204" pitchFamily="34" charset="0"/>
                <a:cs typeface="Arial" panose="020B0604020202020204" pitchFamily="34" charset="0"/>
              </a:rPr>
              <a:t>Center</a:t>
            </a:r>
            <a:r>
              <a:rPr lang="en-GB" sz="1400" dirty="0">
                <a:latin typeface="Arial" panose="020B0604020202020204" pitchFamily="34" charset="0"/>
                <a:cs typeface="Arial" panose="020B0604020202020204" pitchFamily="34" charset="0"/>
              </a:rPr>
              <a:t> (2020), </a:t>
            </a:r>
            <a:r>
              <a:rPr lang="en-GB" sz="1400" i="1" dirty="0">
                <a:latin typeface="Arial" panose="020B0604020202020204" pitchFamily="34" charset="0"/>
                <a:cs typeface="Arial" panose="020B0604020202020204" pitchFamily="34" charset="0"/>
              </a:rPr>
              <a:t>The Mediterranean Diet</a:t>
            </a:r>
            <a:r>
              <a:rPr lang="en-GB" sz="1400" dirty="0">
                <a:latin typeface="Arial" panose="020B0604020202020204" pitchFamily="34" charset="0"/>
                <a:cs typeface="Arial" panose="020B0604020202020204" pitchFamily="34" charset="0"/>
              </a:rPr>
              <a:t> Available at:  </a:t>
            </a:r>
            <a:r>
              <a:rPr lang="en-GB" sz="1400" u="sng" dirty="0">
                <a:latin typeface="Arial" panose="020B0604020202020204" pitchFamily="34" charset="0"/>
                <a:cs typeface="Arial" panose="020B0604020202020204" pitchFamily="34" charset="0"/>
                <a:hlinkClick r:id="rId3"/>
              </a:rPr>
              <a:t>https://www.lsuagcenter.com/profiles/rmiller/articles/page1656610049514</a:t>
            </a:r>
            <a:r>
              <a:rPr lang="en-GB" sz="1400" dirty="0">
                <a:latin typeface="Arial" panose="020B0604020202020204" pitchFamily="34" charset="0"/>
                <a:cs typeface="Arial" panose="020B0604020202020204" pitchFamily="34" charset="0"/>
              </a:rPr>
              <a:t> [Accessed on February, 2026]</a:t>
            </a:r>
            <a:endParaRPr lang="en-IN" sz="1400" dirty="0">
              <a:latin typeface="Arial" panose="020B0604020202020204" pitchFamily="34" charset="0"/>
              <a:cs typeface="Arial" panose="020B0604020202020204" pitchFamily="34" charset="0"/>
            </a:endParaRPr>
          </a:p>
          <a:p>
            <a:r>
              <a:rPr lang="en-IN" sz="1400" dirty="0">
                <a:latin typeface="Arial" panose="020B0604020202020204" pitchFamily="34" charset="0"/>
                <a:cs typeface="Arial" panose="020B0604020202020204" pitchFamily="34" charset="0"/>
              </a:rPr>
              <a:t>Cowley, E. (2025). </a:t>
            </a:r>
            <a:r>
              <a:rPr lang="en-IN" sz="1400" i="1" dirty="0">
                <a:latin typeface="Arial" panose="020B0604020202020204" pitchFamily="34" charset="0"/>
                <a:cs typeface="Arial" panose="020B0604020202020204" pitchFamily="34" charset="0"/>
              </a:rPr>
              <a:t>A guide to multidisciplinary healthcare teams | GHE Australia</a:t>
            </a:r>
            <a:r>
              <a:rPr lang="en-IN" sz="1400" dirty="0">
                <a:latin typeface="Arial" panose="020B0604020202020204" pitchFamily="34" charset="0"/>
                <a:cs typeface="Arial" panose="020B0604020202020204" pitchFamily="34" charset="0"/>
              </a:rPr>
              <a:t>. Globalhealtheducation.com. Available at: </a:t>
            </a:r>
            <a:r>
              <a:rPr lang="en-IN" sz="1400" u="sng" dirty="0">
                <a:latin typeface="Arial" panose="020B0604020202020204" pitchFamily="34" charset="0"/>
                <a:cs typeface="Arial" panose="020B0604020202020204" pitchFamily="34" charset="0"/>
                <a:hlinkClick r:id="rId4"/>
              </a:rPr>
              <a:t>https://globalhealtheducation.com/au/resources/multidisciplinary-healthcare-teams</a:t>
            </a:r>
            <a:r>
              <a:rPr lang="en-IN" sz="1400" dirty="0">
                <a:latin typeface="Arial" panose="020B0604020202020204" pitchFamily="34" charset="0"/>
                <a:cs typeface="Arial" panose="020B0604020202020204" pitchFamily="34" charset="0"/>
              </a:rPr>
              <a:t> [Accessed 22 Feb. 2026].</a:t>
            </a:r>
          </a:p>
          <a:p>
            <a:r>
              <a:rPr lang="en-GB" sz="1400" dirty="0">
                <a:latin typeface="Arial" panose="020B0604020202020204" pitchFamily="34" charset="0"/>
                <a:cs typeface="Arial" panose="020B0604020202020204" pitchFamily="34" charset="0"/>
              </a:rPr>
              <a:t>Diab, A., Dastmalchi, L.N., Gulati, M. and Michos, E.D., (2023). A heart-healthy diet for cardiovascular disease prevention: where are we now?. </a:t>
            </a:r>
            <a:r>
              <a:rPr lang="en-GB" sz="1400" i="1" dirty="0">
                <a:latin typeface="Arial" panose="020B0604020202020204" pitchFamily="34" charset="0"/>
                <a:cs typeface="Arial" panose="020B0604020202020204" pitchFamily="34" charset="0"/>
              </a:rPr>
              <a:t>Vascular health and risk management</a:t>
            </a:r>
            <a:r>
              <a:rPr lang="en-GB" sz="1400" dirty="0">
                <a:latin typeface="Arial" panose="020B0604020202020204" pitchFamily="34" charset="0"/>
                <a:cs typeface="Arial" panose="020B0604020202020204" pitchFamily="34" charset="0"/>
              </a:rPr>
              <a:t>, pp.237-253. </a:t>
            </a:r>
            <a:r>
              <a:rPr lang="en-GB" sz="1400" u="sng" dirty="0">
                <a:latin typeface="Arial" panose="020B0604020202020204" pitchFamily="34" charset="0"/>
                <a:cs typeface="Arial" panose="020B0604020202020204" pitchFamily="34" charset="0"/>
                <a:hlinkClick r:id="rId5"/>
              </a:rPr>
              <a:t>https://www.tandfonline.com/doi/pdf/10.2147/VHRM.S379874</a:t>
            </a:r>
            <a:r>
              <a:rPr lang="en-GB" sz="1400" dirty="0">
                <a:latin typeface="Arial" panose="020B0604020202020204" pitchFamily="34" charset="0"/>
                <a:cs typeface="Arial" panose="020B0604020202020204" pitchFamily="34" charset="0"/>
              </a:rPr>
              <a:t> </a:t>
            </a:r>
            <a:endParaRPr lang="en-IN"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Do, D.V., Han, G., </a:t>
            </a:r>
            <a:r>
              <a:rPr lang="en-GB" sz="1400" dirty="0" err="1">
                <a:latin typeface="Arial" panose="020B0604020202020204" pitchFamily="34" charset="0"/>
                <a:cs typeface="Arial" panose="020B0604020202020204" pitchFamily="34" charset="0"/>
              </a:rPr>
              <a:t>Abariga</a:t>
            </a:r>
            <a:r>
              <a:rPr lang="en-GB" sz="1400" dirty="0">
                <a:latin typeface="Arial" panose="020B0604020202020204" pitchFamily="34" charset="0"/>
                <a:cs typeface="Arial" panose="020B0604020202020204" pitchFamily="34" charset="0"/>
              </a:rPr>
              <a:t>, S.A., </a:t>
            </a:r>
            <a:r>
              <a:rPr lang="en-GB" sz="1400" dirty="0" err="1">
                <a:latin typeface="Arial" panose="020B0604020202020204" pitchFamily="34" charset="0"/>
                <a:cs typeface="Arial" panose="020B0604020202020204" pitchFamily="34" charset="0"/>
              </a:rPr>
              <a:t>Sleilati</a:t>
            </a:r>
            <a:r>
              <a:rPr lang="en-GB" sz="1400" dirty="0">
                <a:latin typeface="Arial" panose="020B0604020202020204" pitchFamily="34" charset="0"/>
                <a:cs typeface="Arial" panose="020B0604020202020204" pitchFamily="34" charset="0"/>
              </a:rPr>
              <a:t>, G., Vedula, S.S. and Hawkins, B.S., (2023). Blood pressure control for diabetic retinopathy. </a:t>
            </a:r>
            <a:r>
              <a:rPr lang="en-GB" sz="1400" i="1" dirty="0">
                <a:latin typeface="Arial" panose="020B0604020202020204" pitchFamily="34" charset="0"/>
                <a:cs typeface="Arial" panose="020B0604020202020204" pitchFamily="34" charset="0"/>
              </a:rPr>
              <a:t>Cochrane Database of Systematic Reviews</a:t>
            </a:r>
            <a:r>
              <a:rPr lang="en-GB" sz="1400" dirty="0">
                <a:latin typeface="Arial" panose="020B0604020202020204" pitchFamily="34" charset="0"/>
                <a:cs typeface="Arial" panose="020B0604020202020204" pitchFamily="34" charset="0"/>
              </a:rPr>
              <a:t>, (3). </a:t>
            </a:r>
            <a:r>
              <a:rPr lang="en-GB" sz="1400" u="sng" dirty="0">
                <a:latin typeface="Arial" panose="020B0604020202020204" pitchFamily="34" charset="0"/>
                <a:cs typeface="Arial" panose="020B0604020202020204" pitchFamily="34" charset="0"/>
                <a:hlinkClick r:id="rId6"/>
              </a:rPr>
              <a:t>https://www.cochranelibrary.com/cdsr/doi/10.1002/14651858.CD006127.pub3/full</a:t>
            </a:r>
            <a:r>
              <a:rPr lang="en-GB" sz="1400" dirty="0">
                <a:latin typeface="Arial" panose="020B0604020202020204" pitchFamily="34" charset="0"/>
                <a:cs typeface="Arial" panose="020B0604020202020204" pitchFamily="34" charset="0"/>
              </a:rPr>
              <a:t> </a:t>
            </a:r>
            <a:endParaRPr lang="en-IN" sz="1400" dirty="0">
              <a:latin typeface="Arial" panose="020B0604020202020204" pitchFamily="34" charset="0"/>
              <a:cs typeface="Arial" panose="020B0604020202020204" pitchFamily="34" charset="0"/>
            </a:endParaRPr>
          </a:p>
          <a:p>
            <a:r>
              <a:rPr lang="en-GB" sz="1400" dirty="0" err="1">
                <a:latin typeface="Arial" panose="020B0604020202020204" pitchFamily="34" charset="0"/>
                <a:cs typeface="Arial" panose="020B0604020202020204" pitchFamily="34" charset="0"/>
              </a:rPr>
              <a:t>Kućmierz</a:t>
            </a:r>
            <a:r>
              <a:rPr lang="en-GB" sz="1400" dirty="0">
                <a:latin typeface="Arial" panose="020B0604020202020204" pitchFamily="34" charset="0"/>
                <a:cs typeface="Arial" panose="020B0604020202020204" pitchFamily="34" charset="0"/>
              </a:rPr>
              <a:t>, J., </a:t>
            </a:r>
            <a:r>
              <a:rPr lang="en-GB" sz="1400" dirty="0" err="1">
                <a:latin typeface="Arial" panose="020B0604020202020204" pitchFamily="34" charset="0"/>
                <a:cs typeface="Arial" panose="020B0604020202020204" pitchFamily="34" charset="0"/>
              </a:rPr>
              <a:t>Frąk</a:t>
            </a:r>
            <a:r>
              <a:rPr lang="en-GB" sz="1400" dirty="0">
                <a:latin typeface="Arial" panose="020B0604020202020204" pitchFamily="34" charset="0"/>
                <a:cs typeface="Arial" panose="020B0604020202020204" pitchFamily="34" charset="0"/>
              </a:rPr>
              <a:t>, W., </a:t>
            </a:r>
            <a:r>
              <a:rPr lang="en-GB" sz="1400" dirty="0" err="1">
                <a:latin typeface="Arial" panose="020B0604020202020204" pitchFamily="34" charset="0"/>
                <a:cs typeface="Arial" panose="020B0604020202020204" pitchFamily="34" charset="0"/>
              </a:rPr>
              <a:t>Młynarska</a:t>
            </a:r>
            <a:r>
              <a:rPr lang="en-GB" sz="1400" dirty="0">
                <a:latin typeface="Arial" panose="020B0604020202020204" pitchFamily="34" charset="0"/>
                <a:cs typeface="Arial" panose="020B0604020202020204" pitchFamily="34" charset="0"/>
              </a:rPr>
              <a:t>, E., Franczyk, B. and Rysz, J., (2021). Molecular interactions of arterial hypertension in its target organs. </a:t>
            </a:r>
            <a:r>
              <a:rPr lang="en-GB" sz="1400" i="1" dirty="0">
                <a:latin typeface="Arial" panose="020B0604020202020204" pitchFamily="34" charset="0"/>
                <a:cs typeface="Arial" panose="020B0604020202020204" pitchFamily="34" charset="0"/>
              </a:rPr>
              <a:t>International Journal of Molecular Sciences</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22</a:t>
            </a:r>
            <a:r>
              <a:rPr lang="en-GB" sz="1400" dirty="0">
                <a:latin typeface="Arial" panose="020B0604020202020204" pitchFamily="34" charset="0"/>
                <a:cs typeface="Arial" panose="020B0604020202020204" pitchFamily="34" charset="0"/>
              </a:rPr>
              <a:t>(18), p.9669. </a:t>
            </a:r>
            <a:r>
              <a:rPr lang="en-GB" sz="1400" u="sng" dirty="0">
                <a:latin typeface="Arial" panose="020B0604020202020204" pitchFamily="34" charset="0"/>
                <a:cs typeface="Arial" panose="020B0604020202020204" pitchFamily="34" charset="0"/>
                <a:hlinkClick r:id="rId7"/>
              </a:rPr>
              <a:t>https://www.mdpi.com/1422-0067/22/18/9669</a:t>
            </a:r>
            <a:r>
              <a:rPr lang="en-GB" sz="1400" dirty="0">
                <a:latin typeface="Arial" panose="020B0604020202020204" pitchFamily="34" charset="0"/>
                <a:cs typeface="Arial" panose="020B0604020202020204" pitchFamily="34" charset="0"/>
              </a:rPr>
              <a:t> </a:t>
            </a:r>
            <a:endParaRPr lang="en-IN"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LinkedIn (2023), </a:t>
            </a:r>
            <a:r>
              <a:rPr lang="en-GB" sz="1400" i="1" dirty="0">
                <a:latin typeface="Arial" panose="020B0604020202020204" pitchFamily="34" charset="0"/>
                <a:cs typeface="Arial" panose="020B0604020202020204" pitchFamily="34" charset="0"/>
              </a:rPr>
              <a:t>10 Tips for Effective Patient Communication: Improving Patient Satisfaction and Outcomes</a:t>
            </a:r>
            <a:r>
              <a:rPr lang="en-GB" sz="1400" dirty="0">
                <a:latin typeface="Arial" panose="020B0604020202020204" pitchFamily="34" charset="0"/>
                <a:cs typeface="Arial" panose="020B0604020202020204" pitchFamily="34" charset="0"/>
              </a:rPr>
              <a:t> Available at: </a:t>
            </a:r>
            <a:r>
              <a:rPr lang="en-GB" sz="1400" u="sng" dirty="0">
                <a:latin typeface="Arial" panose="020B0604020202020204" pitchFamily="34" charset="0"/>
                <a:cs typeface="Arial" panose="020B0604020202020204" pitchFamily="34" charset="0"/>
                <a:hlinkClick r:id="rId8"/>
              </a:rPr>
              <a:t>https://www.linkedin.com/pulse/10-tips-effective-patient-communication-improving-satisfaction</a:t>
            </a:r>
            <a:r>
              <a:rPr lang="en-GB" sz="1400" dirty="0">
                <a:latin typeface="Arial" panose="020B0604020202020204" pitchFamily="34" charset="0"/>
                <a:cs typeface="Arial" panose="020B0604020202020204" pitchFamily="34" charset="0"/>
              </a:rPr>
              <a:t> [Accessed on February, 2026]</a:t>
            </a:r>
            <a:endParaRPr lang="en-IN"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Locke, A., Schneiderhan, J. and Zick, S.M., (2018). Diets for health: goals and guidelines. </a:t>
            </a:r>
            <a:r>
              <a:rPr lang="en-GB" sz="1400" i="1" dirty="0">
                <a:latin typeface="Arial" panose="020B0604020202020204" pitchFamily="34" charset="0"/>
                <a:cs typeface="Arial" panose="020B0604020202020204" pitchFamily="34" charset="0"/>
              </a:rPr>
              <a:t>American family physician</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97</a:t>
            </a:r>
            <a:r>
              <a:rPr lang="en-GB" sz="1400" dirty="0">
                <a:latin typeface="Arial" panose="020B0604020202020204" pitchFamily="34" charset="0"/>
                <a:cs typeface="Arial" panose="020B0604020202020204" pitchFamily="34" charset="0"/>
              </a:rPr>
              <a:t>(11), pp.721-728. </a:t>
            </a:r>
            <a:r>
              <a:rPr lang="en-GB" sz="1400" u="sng" dirty="0">
                <a:latin typeface="Arial" panose="020B0604020202020204" pitchFamily="34" charset="0"/>
                <a:cs typeface="Arial" panose="020B0604020202020204" pitchFamily="34" charset="0"/>
                <a:hlinkClick r:id="rId9"/>
              </a:rPr>
              <a:t>https://www.aafp.org/pubs/afp/issues/2018/0601/p721.pdf</a:t>
            </a:r>
            <a:r>
              <a:rPr lang="en-GB" sz="1400" dirty="0">
                <a:latin typeface="Arial" panose="020B0604020202020204" pitchFamily="34" charset="0"/>
                <a:cs typeface="Arial" panose="020B0604020202020204" pitchFamily="34" charset="0"/>
              </a:rPr>
              <a:t> </a:t>
            </a:r>
            <a:endParaRPr lang="en-IN"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NM Crystal Lake and Huntley Fitness Staff (2022), </a:t>
            </a:r>
            <a:r>
              <a:rPr lang="en-GB" sz="1400" i="1" dirty="0">
                <a:latin typeface="Arial" panose="020B0604020202020204" pitchFamily="34" charset="0"/>
                <a:cs typeface="Arial" panose="020B0604020202020204" pitchFamily="34" charset="0"/>
              </a:rPr>
              <a:t>Six Benefits of Walking 30 Minutes a Day</a:t>
            </a:r>
            <a:r>
              <a:rPr lang="en-GB" sz="1400" dirty="0">
                <a:latin typeface="Arial" panose="020B0604020202020204" pitchFamily="34" charset="0"/>
                <a:cs typeface="Arial" panose="020B0604020202020204" pitchFamily="34" charset="0"/>
              </a:rPr>
              <a:t> Available at: </a:t>
            </a:r>
            <a:r>
              <a:rPr lang="en-GB" sz="1400" u="sng" dirty="0">
                <a:latin typeface="Arial" panose="020B0604020202020204" pitchFamily="34" charset="0"/>
                <a:cs typeface="Arial" panose="020B0604020202020204" pitchFamily="34" charset="0"/>
                <a:hlinkClick r:id="rId10"/>
              </a:rPr>
              <a:t>https://www.nmhfc.com/blog/six-benefits-of-walking-30-minutes-a-day/</a:t>
            </a:r>
            <a:r>
              <a:rPr lang="en-GB" sz="1400" dirty="0">
                <a:latin typeface="Arial" panose="020B0604020202020204" pitchFamily="34" charset="0"/>
                <a:cs typeface="Arial" panose="020B0604020202020204" pitchFamily="34" charset="0"/>
              </a:rPr>
              <a:t> [Accessed on February, 2026]</a:t>
            </a:r>
            <a:endParaRPr lang="en-IN" sz="1400" dirty="0">
              <a:latin typeface="Arial" panose="020B0604020202020204" pitchFamily="34" charset="0"/>
              <a:cs typeface="Arial" panose="020B0604020202020204" pitchFamily="34" charset="0"/>
            </a:endParaRPr>
          </a:p>
          <a:p>
            <a:endParaRPr lang="en-IN" sz="1200" dirty="0">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17/04/2026</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3521001056"/>
      </p:ext>
    </p:extLst>
  </p:cSld>
  <p:clrMapOvr>
    <a:masterClrMapping/>
  </p:clrMapOvr>
  <mc:AlternateContent xmlns:mc="http://schemas.openxmlformats.org/markup-compatibility/2006" xmlns:p14="http://schemas.microsoft.com/office/powerpoint/2010/main">
    <mc:Choice Requires="p14">
      <p:transition spd="slow" p14:dur="2000" advTm="6142"/>
    </mc:Choice>
    <mc:Fallback xmlns="">
      <p:transition spd="slow" advTm="614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2C8D36-1C22-AF12-CC38-17DB0612769D}"/>
              </a:ext>
            </a:extLst>
          </p:cNvPr>
          <p:cNvSpPr>
            <a:spLocks noGrp="1"/>
          </p:cNvSpPr>
          <p:nvPr>
            <p:ph type="dt" sz="half" idx="10"/>
          </p:nvPr>
        </p:nvSpPr>
        <p:spPr/>
        <p:txBody>
          <a:bodyPr/>
          <a:lstStyle/>
          <a:p>
            <a:pPr>
              <a:defRPr/>
            </a:pPr>
            <a:fld id="{D30023C4-5528-489E-A726-D14A340FF59E}" type="datetime1">
              <a:rPr lang="en-GB" altLang="en-US" smtClean="0"/>
              <a:pPr>
                <a:defRPr/>
              </a:pPr>
              <a:t>17/04/2026</a:t>
            </a:fld>
            <a:endParaRPr lang="en-GB" altLang="en-US"/>
          </a:p>
        </p:txBody>
      </p:sp>
      <p:sp>
        <p:nvSpPr>
          <p:cNvPr id="3" name="Slide Number Placeholder 2">
            <a:extLst>
              <a:ext uri="{FF2B5EF4-FFF2-40B4-BE49-F238E27FC236}">
                <a16:creationId xmlns:a16="http://schemas.microsoft.com/office/drawing/2014/main" id="{EE3AF3C9-61B9-E789-E9A4-CD7007C15719}"/>
              </a:ext>
            </a:extLst>
          </p:cNvPr>
          <p:cNvSpPr>
            <a:spLocks noGrp="1"/>
          </p:cNvSpPr>
          <p:nvPr>
            <p:ph type="sldNum" sz="quarter" idx="11"/>
          </p:nvPr>
        </p:nvSpPr>
        <p:spPr/>
        <p:txBody>
          <a:bodyPr/>
          <a:lstStyle/>
          <a:p>
            <a:pPr>
              <a:defRPr/>
            </a:pPr>
            <a:fld id="{AA1819AB-B9DA-41D7-8C91-5DE9528F5AA4}" type="slidenum">
              <a:rPr lang="en-GB" altLang="en-US" smtClean="0"/>
              <a:pPr>
                <a:defRPr/>
              </a:pPr>
              <a:t>14</a:t>
            </a:fld>
            <a:endParaRPr lang="en-GB" altLang="en-US"/>
          </a:p>
        </p:txBody>
      </p:sp>
      <p:sp>
        <p:nvSpPr>
          <p:cNvPr id="7" name="TextBox 6">
            <a:extLst>
              <a:ext uri="{FF2B5EF4-FFF2-40B4-BE49-F238E27FC236}">
                <a16:creationId xmlns:a16="http://schemas.microsoft.com/office/drawing/2014/main" id="{EEAAFF48-1690-2FD4-2DD0-E9C7EDE076FD}"/>
              </a:ext>
            </a:extLst>
          </p:cNvPr>
          <p:cNvSpPr txBox="1"/>
          <p:nvPr/>
        </p:nvSpPr>
        <p:spPr>
          <a:xfrm>
            <a:off x="0" y="0"/>
            <a:ext cx="9144000" cy="4856714"/>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Pallazola, V.A., Davis, D.M., Whelton, S.P., Cardoso, R., Latina, J.M., Michos, E.D., Sarkar, S., Blumenthal, R.S., Arnett, D.K., Stone, N.J. and Welty, F.K., (2019). A clinician's guide to healthy eating for cardiovascular disease prevention.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Mayo Clinic Proceedings: Innovations, Quality &amp; Outcomes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3</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(3), pp.251-267. </a:t>
            </a: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2"/>
              </a:rPr>
              <a:t>https://www.sciencedirect.com/science/article/pii/S2542454819300724</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endPar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Park, J.H., Moon, J.H., Kim, H.J., Kong, M.H. and Oh, Y.H., (2020). Sedentary lifestyle: overview of updated evidence of potential health risks.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Korean journal of family medicine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41</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(6), p.365. </a:t>
            </a: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3"/>
              </a:rPr>
              <a:t>https://pmc.ncbi.nlm.nih.gov/articles/PMC7700832/pdf/kjfm-20-0165.pdf</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endPar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Public Health England (2019). </a:t>
            </a:r>
            <a:r>
              <a:rPr kumimoji="0" lang="en-IN"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 matters: preventing cardiovascular disease</a:t>
            </a:r>
            <a:r>
              <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GOV.UK. Available at: </a:t>
            </a:r>
            <a:r>
              <a:rPr kumimoji="0" lang="en-IN"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https://www.gov.uk/government/publications/health-matters-preventing-cardiovascular-disease/health-matters-preventing-cardiovascular-disease</a:t>
            </a:r>
            <a:r>
              <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22 Feb. 2026].</a:t>
            </a: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Rustam Al-Shahi Salman and Greenberg, S.M. (2023). Antiplatelet Agent Use After Stroke due to Intracerebral </a:t>
            </a:r>
            <a:r>
              <a:rPr kumimoji="0" lang="en-IN" sz="1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Hemorrhage</a:t>
            </a:r>
            <a:r>
              <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IN"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Stroke</a:t>
            </a:r>
            <a:r>
              <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54(12), pp.3173–3181. </a:t>
            </a:r>
            <a:r>
              <a:rPr kumimoji="0" lang="en-IN"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https://doi.org/10.1161/strokeaha.123.036886</a:t>
            </a:r>
            <a:r>
              <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22 Feb. 2026].</a:t>
            </a: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Sandra Mitic (2021),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Understanding the Cardiovascular Consequences of Diabetes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https://www.genre.com/us/knowledge/publications/2021/november/understanding-the-cardiovascular-consequences-of-diabetes-en</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on February, 2026]</a:t>
            </a:r>
            <a:endPar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Sarkar et al., (2021). Post-stroke depression: Chaos to exposition. </a:t>
            </a:r>
            <a:r>
              <a:rPr kumimoji="0" lang="en-IN"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Brain Research Bulletin</a:t>
            </a:r>
            <a:r>
              <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168, pp.74–88. </a:t>
            </a:r>
            <a:r>
              <a:rPr kumimoji="0" lang="en-IN"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https://doi.org/10.1016/j.brainresbull.2020.12.012</a:t>
            </a:r>
            <a:r>
              <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22 Feb. 2026].</a:t>
            </a: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SlideShare. (2026). </a:t>
            </a:r>
            <a:r>
              <a:rPr kumimoji="0" lang="en-IN"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Client Challenge</a:t>
            </a:r>
            <a:r>
              <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IN"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8"/>
              </a:rPr>
              <a:t>https://www.slideshare.net/slideshow/informed-consent-11521564/11521564</a:t>
            </a:r>
            <a:r>
              <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22 Feb. 2026].</a:t>
            </a:r>
          </a:p>
          <a:p>
            <a:pPr marL="342900" lvl="0" indent="-342900">
              <a:spcBef>
                <a:spcPct val="20000"/>
              </a:spcBef>
              <a:buFont typeface="Arial" panose="020B0604020202020204" pitchFamily="34" charset="0"/>
              <a:buChar char="•"/>
              <a:defRPr/>
            </a:pPr>
            <a:r>
              <a:rPr lang="en-GB" sz="1200" dirty="0">
                <a:solidFill>
                  <a:prstClr val="black"/>
                </a:solidFill>
              </a:rPr>
              <a:t>UDMI (2024),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Types of Cardiovascular Disease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9"/>
              </a:rPr>
              <a:t>https://www.udmi.net/cardiovascular-disease-risk/</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on February, 2026]</a:t>
            </a:r>
            <a:r>
              <a:rPr lang="en-GB" sz="1200" dirty="0">
                <a:solidFill>
                  <a:prstClr val="black"/>
                </a:solidFill>
              </a:rPr>
              <a:t>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Tingle, J. and Cribb, A. (2018) Nursing law and ethics. 5th </a:t>
            </a:r>
            <a:r>
              <a:rPr kumimoji="0" lang="en-US" sz="1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edn</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Chichester: Wiley‑Blackwell.</a:t>
            </a:r>
            <a:endPar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Wang, L., Lei, J., Wang, R. and Li, K., (2023). Non-traditional risk factors as contributors to cardiovascular disease.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Reviews in Cardiovascular Medicine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24</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(5), p.134. </a:t>
            </a: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10"/>
              </a:rPr>
              <a:t>https://pmc.ncbi.nlm.nih.gov/articles/PMC11273054/pdf/2153-8174-24-5-134.pdf</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endParaRPr kumimoji="0" lang="en-IN"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5" name="TextBox 4">
            <a:extLst>
              <a:ext uri="{FF2B5EF4-FFF2-40B4-BE49-F238E27FC236}">
                <a16:creationId xmlns:a16="http://schemas.microsoft.com/office/drawing/2014/main" id="{B62D642D-D391-7C4D-2F07-DFE8A828D28B}"/>
              </a:ext>
            </a:extLst>
          </p:cNvPr>
          <p:cNvSpPr txBox="1"/>
          <p:nvPr/>
        </p:nvSpPr>
        <p:spPr>
          <a:xfrm>
            <a:off x="0" y="4955122"/>
            <a:ext cx="9144000" cy="461665"/>
          </a:xfrm>
          <a:prstGeom prst="rect">
            <a:avLst/>
          </a:prstGeom>
          <a:noFill/>
        </p:spPr>
        <p:txBody>
          <a:bodyPr wrap="square">
            <a:spAutoFit/>
          </a:bodyPr>
          <a:lstStyle/>
          <a:p>
            <a:pPr marL="171450" indent="-171450">
              <a:buFont typeface="Arial" panose="020B0604020202020204" pitchFamily="34" charset="0"/>
              <a:buChar char="•"/>
            </a:pPr>
            <a:r>
              <a:rPr lang="en-GB" sz="1200" dirty="0"/>
              <a:t>       </a:t>
            </a:r>
            <a:r>
              <a:rPr lang="en-GB" sz="1200" dirty="0">
                <a:hlinkClick r:id="rId11"/>
              </a:rPr>
              <a:t>https://www.genre.com/content/dam/generalreinsuranceprogram/images/charts/understanding-the-cardiovascular-</a:t>
            </a:r>
            <a:r>
              <a:rPr lang="en-GB" sz="1200" dirty="0"/>
              <a:t>	consequences-of-diabetes</a:t>
            </a:r>
          </a:p>
        </p:txBody>
      </p:sp>
    </p:spTree>
    <p:extLst>
      <p:ext uri="{BB962C8B-B14F-4D97-AF65-F5344CB8AC3E}">
        <p14:creationId xmlns:p14="http://schemas.microsoft.com/office/powerpoint/2010/main" val="1968685105"/>
      </p:ext>
    </p:extLst>
  </p:cSld>
  <p:clrMapOvr>
    <a:masterClrMapping/>
  </p:clrMapOvr>
  <mc:AlternateContent xmlns:mc="http://schemas.openxmlformats.org/markup-compatibility/2006" xmlns:p14="http://schemas.microsoft.com/office/powerpoint/2010/main">
    <mc:Choice Requires="p14">
      <p:transition spd="slow" p14:dur="2000" advTm="4001"/>
    </mc:Choice>
    <mc:Fallback xmlns="">
      <p:transition spd="slow" advTm="4001"/>
    </mc:Fallback>
  </mc:AlternateContent>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277</TotalTime>
  <Words>3034</Words>
  <Application>Microsoft Office PowerPoint</Application>
  <PresentationFormat>On-screen Show (4:3)</PresentationFormat>
  <Paragraphs>147</Paragraphs>
  <Slides>14</Slides>
  <Notes>12</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Inter</vt:lpstr>
      <vt:lpstr>Myriad Pro</vt:lpstr>
      <vt:lpstr>Verdana</vt:lpstr>
      <vt:lpstr>20140311PresentationUWTSDTemplate</vt:lpstr>
      <vt:lpstr>PowerPoint Presentation</vt:lpstr>
      <vt:lpstr>PowerPoint Presentation</vt:lpstr>
      <vt:lpstr>Information about the person</vt:lpstr>
      <vt:lpstr>Anatomy and Physiology (cardiovascular disease and stroke)</vt:lpstr>
      <vt:lpstr> Care Plan (1/3) Lifestyle and health behaviour   </vt:lpstr>
      <vt:lpstr>Care Plan (2/3) Regular routine approach</vt:lpstr>
      <vt:lpstr> Care Plan (3/3) communication and ethical consideration    </vt:lpstr>
      <vt:lpstr>Risk factors</vt:lpstr>
      <vt:lpstr>PowerPoint Presentation</vt:lpstr>
      <vt:lpstr>PowerPoint Presentation</vt:lpstr>
      <vt:lpstr>PowerPoint Presentation</vt:lpstr>
      <vt:lpstr>PowerPoint Presentation</vt:lpstr>
      <vt:lpstr>References</vt:lpstr>
      <vt:lpstr>PowerPoint Presentation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Paula Gavriloaei</dc:creator>
  <cp:lastModifiedBy>Paula Gavriloaei</cp:lastModifiedBy>
  <cp:revision>1</cp:revision>
  <cp:lastPrinted>2018-07-09T15:27:01Z</cp:lastPrinted>
  <dcterms:created xsi:type="dcterms:W3CDTF">2002-10-07T19:43:58Z</dcterms:created>
  <dcterms:modified xsi:type="dcterms:W3CDTF">2026-04-17T15:26:11Z</dcterms:modified>
</cp:coreProperties>
</file>