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1"/>
  </p:sldMasterIdLst>
  <p:notesMasterIdLst>
    <p:notesMasterId r:id="rId20"/>
  </p:notesMasterIdLst>
  <p:sldIdLst>
    <p:sldId id="256" r:id="rId2"/>
    <p:sldId id="257" r:id="rId3"/>
    <p:sldId id="259" r:id="rId4"/>
    <p:sldId id="272" r:id="rId5"/>
    <p:sldId id="276" r:id="rId6"/>
    <p:sldId id="280" r:id="rId7"/>
    <p:sldId id="261" r:id="rId8"/>
    <p:sldId id="294" r:id="rId9"/>
    <p:sldId id="295" r:id="rId10"/>
    <p:sldId id="279" r:id="rId11"/>
    <p:sldId id="283" r:id="rId12"/>
    <p:sldId id="282" r:id="rId13"/>
    <p:sldId id="281" r:id="rId14"/>
    <p:sldId id="285" r:id="rId15"/>
    <p:sldId id="266" r:id="rId16"/>
    <p:sldId id="275" r:id="rId17"/>
    <p:sldId id="271" r:id="rId18"/>
    <p:sldId id="28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0A02BF6-606F-EFA3-5F85-48E6BEA08981}" name="Kamil Lenczowski (2120445)" initials="KL(" userId="S::2120445@student.uwtsd.ac.uk::8f3f55cd-afa0-41d3-ae54-29b19a125ee7"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9F"/>
    <a:srgbClr val="FFFFFF"/>
    <a:srgbClr val="CCF78F"/>
    <a:srgbClr val="8BFFBF"/>
    <a:srgbClr val="E8E858"/>
    <a:srgbClr val="F2494E"/>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5AF626-EEB3-439A-B478-AB32180CEE82}" v="1042" dt="2023-10-29T19:56:53.264"/>
    <p1510:client id="{0849424E-9605-A655-4AEC-642C801B2AB1}" v="1521" dt="2023-10-29T15:19:58.681"/>
    <p1510:client id="{13A525D9-8FBF-1D25-7E68-721A8B0D98D6}" v="39" dt="2023-10-29T15:24:00.807"/>
    <p1510:client id="{15A2FC09-B81B-DE97-A402-9EE6487055BE}" v="1919" dt="2023-10-29T19:51:49.605"/>
    <p1510:client id="{3F46658C-18E7-A8E6-CDC8-ED5E1FAAC5D2}" v="45" dt="2023-10-29T14:12:04.131"/>
    <p1510:client id="{4E4150E8-B4C5-4A89-BC33-71A282E64F05}" v="747" dt="2023-10-29T19:56:24.860"/>
    <p1510:client id="{8A57E51A-B016-3B95-835F-BC8A606BB89F}" v="1180" dt="2023-10-28T21:12:05.636"/>
    <p1510:client id="{9027C4A5-215E-7809-9A9B-F33692197122}" v="33" dt="2023-10-28T22:42:37.244"/>
    <p1510:client id="{FFC16019-CC7C-7066-6740-AAB6B0A659BF}" v="35" dt="2023-10-28T22:32:10.3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il Lenczowski (2120445)" userId="S::2120445@student.uwtsd.ac.uk::8f3f55cd-afa0-41d3-ae54-29b19a125ee7" providerId="AD" clId="Web-{E726D5CE-3495-0BFA-ABBA-DF89B9F7C715}"/>
    <pc:docChg chg="delSld modSld">
      <pc:chgData name="Kamil Lenczowski (2120445)" userId="S::2120445@student.uwtsd.ac.uk::8f3f55cd-afa0-41d3-ae54-29b19a125ee7" providerId="AD" clId="Web-{E726D5CE-3495-0BFA-ABBA-DF89B9F7C715}" dt="2023-10-28T09:49:22.224" v="54"/>
      <pc:docMkLst>
        <pc:docMk/>
      </pc:docMkLst>
      <pc:sldChg chg="del">
        <pc:chgData name="Kamil Lenczowski (2120445)" userId="S::2120445@student.uwtsd.ac.uk::8f3f55cd-afa0-41d3-ae54-29b19a125ee7" providerId="AD" clId="Web-{E726D5CE-3495-0BFA-ABBA-DF89B9F7C715}" dt="2023-10-28T09:38:08.009" v="25"/>
        <pc:sldMkLst>
          <pc:docMk/>
          <pc:sldMk cId="3177462696" sldId="268"/>
        </pc:sldMkLst>
      </pc:sldChg>
      <pc:sldChg chg="modSp">
        <pc:chgData name="Kamil Lenczowski (2120445)" userId="S::2120445@student.uwtsd.ac.uk::8f3f55cd-afa0-41d3-ae54-29b19a125ee7" providerId="AD" clId="Web-{E726D5CE-3495-0BFA-ABBA-DF89B9F7C715}" dt="2023-10-28T09:48:26.658" v="46" actId="20577"/>
        <pc:sldMkLst>
          <pc:docMk/>
          <pc:sldMk cId="3148928335" sldId="271"/>
        </pc:sldMkLst>
        <pc:spChg chg="mod">
          <ac:chgData name="Kamil Lenczowski (2120445)" userId="S::2120445@student.uwtsd.ac.uk::8f3f55cd-afa0-41d3-ae54-29b19a125ee7" providerId="AD" clId="Web-{E726D5CE-3495-0BFA-ABBA-DF89B9F7C715}" dt="2023-10-28T09:48:26.658" v="46" actId="20577"/>
          <ac:spMkLst>
            <pc:docMk/>
            <pc:sldMk cId="3148928335" sldId="271"/>
            <ac:spMk id="3" creationId="{DD736CEF-473A-496A-8449-81606DE14577}"/>
          </ac:spMkLst>
        </pc:spChg>
      </pc:sldChg>
      <pc:sldChg chg="modSp">
        <pc:chgData name="Kamil Lenczowski (2120445)" userId="S::2120445@student.uwtsd.ac.uk::8f3f55cd-afa0-41d3-ae54-29b19a125ee7" providerId="AD" clId="Web-{E726D5CE-3495-0BFA-ABBA-DF89B9F7C715}" dt="2023-10-28T09:49:22.224" v="54"/>
        <pc:sldMkLst>
          <pc:docMk/>
          <pc:sldMk cId="3442211678" sldId="285"/>
        </pc:sldMkLst>
        <pc:graphicFrameChg chg="mod modGraphic">
          <ac:chgData name="Kamil Lenczowski (2120445)" userId="S::2120445@student.uwtsd.ac.uk::8f3f55cd-afa0-41d3-ae54-29b19a125ee7" providerId="AD" clId="Web-{E726D5CE-3495-0BFA-ABBA-DF89B9F7C715}" dt="2023-10-28T09:49:22.224" v="54"/>
          <ac:graphicFrameMkLst>
            <pc:docMk/>
            <pc:sldMk cId="3442211678" sldId="285"/>
            <ac:graphicFrameMk id="4" creationId="{5A4D1753-F381-FDC2-1603-EB4D7E2CD6DF}"/>
          </ac:graphicFrameMkLst>
        </pc:graphicFrameChg>
      </pc:sldChg>
    </pc:docChg>
  </pc:docChgLst>
  <pc:docChgLst>
    <pc:chgData name="Kamil Lenczowski (2120445)" userId="S::2120445@student.uwtsd.ac.uk::8f3f55cd-afa0-41d3-ae54-29b19a125ee7" providerId="AD" clId="Web-{FFC16019-CC7C-7066-6740-AAB6B0A659BF}"/>
    <pc:docChg chg="modSld">
      <pc:chgData name="Kamil Lenczowski (2120445)" userId="S::2120445@student.uwtsd.ac.uk::8f3f55cd-afa0-41d3-ae54-29b19a125ee7" providerId="AD" clId="Web-{FFC16019-CC7C-7066-6740-AAB6B0A659BF}" dt="2023-10-28T22:32:10.370" v="5"/>
      <pc:docMkLst>
        <pc:docMk/>
      </pc:docMkLst>
      <pc:sldChg chg="addSp delSp modSp">
        <pc:chgData name="Kamil Lenczowski (2120445)" userId="S::2120445@student.uwtsd.ac.uk::8f3f55cd-afa0-41d3-ae54-29b19a125ee7" providerId="AD" clId="Web-{FFC16019-CC7C-7066-6740-AAB6B0A659BF}" dt="2023-10-28T22:32:10.370" v="5"/>
        <pc:sldMkLst>
          <pc:docMk/>
          <pc:sldMk cId="555808775" sldId="261"/>
        </pc:sldMkLst>
        <pc:picChg chg="add del mod">
          <ac:chgData name="Kamil Lenczowski (2120445)" userId="S::2120445@student.uwtsd.ac.uk::8f3f55cd-afa0-41d3-ae54-29b19a125ee7" providerId="AD" clId="Web-{FFC16019-CC7C-7066-6740-AAB6B0A659BF}" dt="2023-10-28T22:31:45.839" v="3"/>
          <ac:picMkLst>
            <pc:docMk/>
            <pc:sldMk cId="555808775" sldId="261"/>
            <ac:picMk id="3" creationId="{0543F910-BE35-89F8-97C3-3BFC48ED9C8A}"/>
          </ac:picMkLst>
        </pc:picChg>
        <pc:picChg chg="add del mod">
          <ac:chgData name="Kamil Lenczowski (2120445)" userId="S::2120445@student.uwtsd.ac.uk::8f3f55cd-afa0-41d3-ae54-29b19a125ee7" providerId="AD" clId="Web-{FFC16019-CC7C-7066-6740-AAB6B0A659BF}" dt="2023-10-28T22:32:10.370" v="5"/>
          <ac:picMkLst>
            <pc:docMk/>
            <pc:sldMk cId="555808775" sldId="261"/>
            <ac:picMk id="4" creationId="{36F1B1DC-0752-C021-FA8E-D058197968FA}"/>
          </ac:picMkLst>
        </pc:picChg>
      </pc:sldChg>
      <pc:sldChg chg="modSp">
        <pc:chgData name="Kamil Lenczowski (2120445)" userId="S::2120445@student.uwtsd.ac.uk::8f3f55cd-afa0-41d3-ae54-29b19a125ee7" providerId="AD" clId="Web-{FFC16019-CC7C-7066-6740-AAB6B0A659BF}" dt="2023-10-28T21:20:05.509" v="1" actId="1076"/>
        <pc:sldMkLst>
          <pc:docMk/>
          <pc:sldMk cId="1526558724" sldId="277"/>
        </pc:sldMkLst>
        <pc:spChg chg="mod">
          <ac:chgData name="Kamil Lenczowski (2120445)" userId="S::2120445@student.uwtsd.ac.uk::8f3f55cd-afa0-41d3-ae54-29b19a125ee7" providerId="AD" clId="Web-{FFC16019-CC7C-7066-6740-AAB6B0A659BF}" dt="2023-10-28T21:20:05.509" v="1" actId="1076"/>
          <ac:spMkLst>
            <pc:docMk/>
            <pc:sldMk cId="1526558724" sldId="277"/>
            <ac:spMk id="54" creationId="{179BBAF5-2336-034B-8765-5437FD8AFBD4}"/>
          </ac:spMkLst>
        </pc:spChg>
        <pc:graphicFrameChg chg="modGraphic">
          <ac:chgData name="Kamil Lenczowski (2120445)" userId="S::2120445@student.uwtsd.ac.uk::8f3f55cd-afa0-41d3-ae54-29b19a125ee7" providerId="AD" clId="Web-{FFC16019-CC7C-7066-6740-AAB6B0A659BF}" dt="2023-10-28T21:19:51.680" v="0"/>
          <ac:graphicFrameMkLst>
            <pc:docMk/>
            <pc:sldMk cId="1526558724" sldId="277"/>
            <ac:graphicFrameMk id="7" creationId="{5C8D73D2-4920-43EC-8F40-9F53CCAE5C39}"/>
          </ac:graphicFrameMkLst>
        </pc:graphicFrameChg>
      </pc:sldChg>
    </pc:docChg>
  </pc:docChgLst>
  <pc:docChgLst>
    <pc:chgData name="Yordanka Kancheva (2017633)" userId="S::2017633@student.uwtsd.ac.uk::cac1fc8d-2f90-4155-b022-1959359cc0c6" providerId="AD" clId="Web-{140378CD-B908-2F8F-6BCF-4F01D588416D}"/>
    <pc:docChg chg="delSld modSld sldOrd">
      <pc:chgData name="Yordanka Kancheva (2017633)" userId="S::2017633@student.uwtsd.ac.uk::cac1fc8d-2f90-4155-b022-1959359cc0c6" providerId="AD" clId="Web-{140378CD-B908-2F8F-6BCF-4F01D588416D}" dt="2023-10-28T14:55:33.391" v="32"/>
      <pc:docMkLst>
        <pc:docMk/>
      </pc:docMkLst>
      <pc:sldChg chg="modSp">
        <pc:chgData name="Yordanka Kancheva (2017633)" userId="S::2017633@student.uwtsd.ac.uk::cac1fc8d-2f90-4155-b022-1959359cc0c6" providerId="AD" clId="Web-{140378CD-B908-2F8F-6BCF-4F01D588416D}" dt="2023-10-28T14:54:06.701" v="29"/>
        <pc:sldMkLst>
          <pc:docMk/>
          <pc:sldMk cId="1608629669" sldId="266"/>
        </pc:sldMkLst>
        <pc:spChg chg="mod">
          <ac:chgData name="Yordanka Kancheva (2017633)" userId="S::2017633@student.uwtsd.ac.uk::cac1fc8d-2f90-4155-b022-1959359cc0c6" providerId="AD" clId="Web-{140378CD-B908-2F8F-6BCF-4F01D588416D}" dt="2023-10-28T14:48:17.953" v="15" actId="20577"/>
          <ac:spMkLst>
            <pc:docMk/>
            <pc:sldMk cId="1608629669" sldId="266"/>
            <ac:spMk id="2" creationId="{1FFAAF69-62CE-B35F-6536-9C1F8DCA9A35}"/>
          </ac:spMkLst>
        </pc:spChg>
        <pc:graphicFrameChg chg="mod modGraphic">
          <ac:chgData name="Yordanka Kancheva (2017633)" userId="S::2017633@student.uwtsd.ac.uk::cac1fc8d-2f90-4155-b022-1959359cc0c6" providerId="AD" clId="Web-{140378CD-B908-2F8F-6BCF-4F01D588416D}" dt="2023-10-28T14:54:06.701" v="29"/>
          <ac:graphicFrameMkLst>
            <pc:docMk/>
            <pc:sldMk cId="1608629669" sldId="266"/>
            <ac:graphicFrameMk id="4" creationId="{D5AFD13E-DF2B-B933-A485-F722E330DE8E}"/>
          </ac:graphicFrameMkLst>
        </pc:graphicFrameChg>
        <pc:graphicFrameChg chg="mod modGraphic">
          <ac:chgData name="Yordanka Kancheva (2017633)" userId="S::2017633@student.uwtsd.ac.uk::cac1fc8d-2f90-4155-b022-1959359cc0c6" providerId="AD" clId="Web-{140378CD-B908-2F8F-6BCF-4F01D588416D}" dt="2023-10-28T14:50:34.336" v="21"/>
          <ac:graphicFrameMkLst>
            <pc:docMk/>
            <pc:sldMk cId="1608629669" sldId="266"/>
            <ac:graphicFrameMk id="7" creationId="{76F2C5D5-97EB-1435-B280-6207225365ED}"/>
          </ac:graphicFrameMkLst>
        </pc:graphicFrameChg>
      </pc:sldChg>
      <pc:sldChg chg="modSp">
        <pc:chgData name="Yordanka Kancheva (2017633)" userId="S::2017633@student.uwtsd.ac.uk::cac1fc8d-2f90-4155-b022-1959359cc0c6" providerId="AD" clId="Web-{140378CD-B908-2F8F-6BCF-4F01D588416D}" dt="2023-10-28T14:42:58.976" v="5" actId="20577"/>
        <pc:sldMkLst>
          <pc:docMk/>
          <pc:sldMk cId="525532049" sldId="272"/>
        </pc:sldMkLst>
        <pc:spChg chg="mod">
          <ac:chgData name="Yordanka Kancheva (2017633)" userId="S::2017633@student.uwtsd.ac.uk::cac1fc8d-2f90-4155-b022-1959359cc0c6" providerId="AD" clId="Web-{140378CD-B908-2F8F-6BCF-4F01D588416D}" dt="2023-10-28T14:42:44.820" v="2" actId="20577"/>
          <ac:spMkLst>
            <pc:docMk/>
            <pc:sldMk cId="525532049" sldId="272"/>
            <ac:spMk id="8" creationId="{30ABE8A7-E377-F040-24A2-CC331F7A88D0}"/>
          </ac:spMkLst>
        </pc:spChg>
        <pc:spChg chg="mod">
          <ac:chgData name="Yordanka Kancheva (2017633)" userId="S::2017633@student.uwtsd.ac.uk::cac1fc8d-2f90-4155-b022-1959359cc0c6" providerId="AD" clId="Web-{140378CD-B908-2F8F-6BCF-4F01D588416D}" dt="2023-10-28T14:42:50.367" v="3" actId="20577"/>
          <ac:spMkLst>
            <pc:docMk/>
            <pc:sldMk cId="525532049" sldId="272"/>
            <ac:spMk id="9" creationId="{563B2982-7547-F03E-FABB-2823405DE619}"/>
          </ac:spMkLst>
        </pc:spChg>
        <pc:spChg chg="mod">
          <ac:chgData name="Yordanka Kancheva (2017633)" userId="S::2017633@student.uwtsd.ac.uk::cac1fc8d-2f90-4155-b022-1959359cc0c6" providerId="AD" clId="Web-{140378CD-B908-2F8F-6BCF-4F01D588416D}" dt="2023-10-28T14:42:58.976" v="5" actId="20577"/>
          <ac:spMkLst>
            <pc:docMk/>
            <pc:sldMk cId="525532049" sldId="272"/>
            <ac:spMk id="10" creationId="{2AC7268B-2E85-9122-0A81-5DDD79789074}"/>
          </ac:spMkLst>
        </pc:spChg>
      </pc:sldChg>
      <pc:sldChg chg="ord">
        <pc:chgData name="Yordanka Kancheva (2017633)" userId="S::2017633@student.uwtsd.ac.uk::cac1fc8d-2f90-4155-b022-1959359cc0c6" providerId="AD" clId="Web-{140378CD-B908-2F8F-6BCF-4F01D588416D}" dt="2023-10-28T14:55:33.391" v="32"/>
        <pc:sldMkLst>
          <pc:docMk/>
          <pc:sldMk cId="3660275554" sldId="280"/>
        </pc:sldMkLst>
      </pc:sldChg>
      <pc:sldChg chg="del">
        <pc:chgData name="Yordanka Kancheva (2017633)" userId="S::2017633@student.uwtsd.ac.uk::cac1fc8d-2f90-4155-b022-1959359cc0c6" providerId="AD" clId="Web-{140378CD-B908-2F8F-6BCF-4F01D588416D}" dt="2023-10-28T14:44:05.806" v="6"/>
        <pc:sldMkLst>
          <pc:docMk/>
          <pc:sldMk cId="1817972661" sldId="284"/>
        </pc:sldMkLst>
      </pc:sldChg>
    </pc:docChg>
  </pc:docChgLst>
  <pc:docChgLst>
    <pc:chgData name="Yordanka Kancheva (2017633)" userId="S::2017633@student.uwtsd.ac.uk::cac1fc8d-2f90-4155-b022-1959359cc0c6" providerId="AD" clId="Web-{AAE8BCB2-38CB-4653-BF1D-83F14EE2A935}"/>
    <pc:docChg chg="addSld delSld modSld sldOrd">
      <pc:chgData name="Yordanka Kancheva (2017633)" userId="S::2017633@student.uwtsd.ac.uk::cac1fc8d-2f90-4155-b022-1959359cc0c6" providerId="AD" clId="Web-{AAE8BCB2-38CB-4653-BF1D-83F14EE2A935}" dt="2023-10-28T15:17:08.754" v="415"/>
      <pc:docMkLst>
        <pc:docMk/>
      </pc:docMkLst>
      <pc:sldChg chg="modSp ord">
        <pc:chgData name="Yordanka Kancheva (2017633)" userId="S::2017633@student.uwtsd.ac.uk::cac1fc8d-2f90-4155-b022-1959359cc0c6" providerId="AD" clId="Web-{AAE8BCB2-38CB-4653-BF1D-83F14EE2A935}" dt="2023-10-28T15:03:54.919" v="40"/>
        <pc:sldMkLst>
          <pc:docMk/>
          <pc:sldMk cId="3148928335" sldId="271"/>
        </pc:sldMkLst>
        <pc:spChg chg="mod">
          <ac:chgData name="Yordanka Kancheva (2017633)" userId="S::2017633@student.uwtsd.ac.uk::cac1fc8d-2f90-4155-b022-1959359cc0c6" providerId="AD" clId="Web-{AAE8BCB2-38CB-4653-BF1D-83F14EE2A935}" dt="2023-10-28T15:02:47.994" v="38" actId="20577"/>
          <ac:spMkLst>
            <pc:docMk/>
            <pc:sldMk cId="3148928335" sldId="271"/>
            <ac:spMk id="2" creationId="{1F514867-DDC5-349C-B84E-A393715F475A}"/>
          </ac:spMkLst>
        </pc:spChg>
        <pc:spChg chg="mod">
          <ac:chgData name="Yordanka Kancheva (2017633)" userId="S::2017633@student.uwtsd.ac.uk::cac1fc8d-2f90-4155-b022-1959359cc0c6" providerId="AD" clId="Web-{AAE8BCB2-38CB-4653-BF1D-83F14EE2A935}" dt="2023-10-28T15:02:25.197" v="34" actId="20577"/>
          <ac:spMkLst>
            <pc:docMk/>
            <pc:sldMk cId="3148928335" sldId="271"/>
            <ac:spMk id="3" creationId="{DD736CEF-473A-496A-8449-81606DE14577}"/>
          </ac:spMkLst>
        </pc:spChg>
      </pc:sldChg>
      <pc:sldChg chg="modSp ord">
        <pc:chgData name="Yordanka Kancheva (2017633)" userId="S::2017633@student.uwtsd.ac.uk::cac1fc8d-2f90-4155-b022-1959359cc0c6" providerId="AD" clId="Web-{AAE8BCB2-38CB-4653-BF1D-83F14EE2A935}" dt="2023-10-28T15:17:08.754" v="415"/>
        <pc:sldMkLst>
          <pc:docMk/>
          <pc:sldMk cId="3660275554" sldId="280"/>
        </pc:sldMkLst>
        <pc:spChg chg="mod">
          <ac:chgData name="Yordanka Kancheva (2017633)" userId="S::2017633@student.uwtsd.ac.uk::cac1fc8d-2f90-4155-b022-1959359cc0c6" providerId="AD" clId="Web-{AAE8BCB2-38CB-4653-BF1D-83F14EE2A935}" dt="2023-10-28T15:00:45.818" v="16" actId="20577"/>
          <ac:spMkLst>
            <pc:docMk/>
            <pc:sldMk cId="3660275554" sldId="280"/>
            <ac:spMk id="7" creationId="{090BE9C4-A677-A404-261E-BAEFE8E01E59}"/>
          </ac:spMkLst>
        </pc:spChg>
        <pc:graphicFrameChg chg="mod modGraphic">
          <ac:chgData name="Yordanka Kancheva (2017633)" userId="S::2017633@student.uwtsd.ac.uk::cac1fc8d-2f90-4155-b022-1959359cc0c6" providerId="AD" clId="Web-{AAE8BCB2-38CB-4653-BF1D-83F14EE2A935}" dt="2023-10-28T15:17:08.754" v="415"/>
          <ac:graphicFrameMkLst>
            <pc:docMk/>
            <pc:sldMk cId="3660275554" sldId="280"/>
            <ac:graphicFrameMk id="5" creationId="{69585D3A-26A7-D242-87F6-7994B3404C72}"/>
          </ac:graphicFrameMkLst>
        </pc:graphicFrameChg>
      </pc:sldChg>
      <pc:sldChg chg="modSp del ord">
        <pc:chgData name="Yordanka Kancheva (2017633)" userId="S::2017633@student.uwtsd.ac.uk::cac1fc8d-2f90-4155-b022-1959359cc0c6" providerId="AD" clId="Web-{AAE8BCB2-38CB-4653-BF1D-83F14EE2A935}" dt="2023-10-28T15:04:57.953" v="45"/>
        <pc:sldMkLst>
          <pc:docMk/>
          <pc:sldMk cId="47436775" sldId="286"/>
        </pc:sldMkLst>
        <pc:spChg chg="mod">
          <ac:chgData name="Yordanka Kancheva (2017633)" userId="S::2017633@student.uwtsd.ac.uk::cac1fc8d-2f90-4155-b022-1959359cc0c6" providerId="AD" clId="Web-{AAE8BCB2-38CB-4653-BF1D-83F14EE2A935}" dt="2023-10-28T15:04:46.030" v="43" actId="20577"/>
          <ac:spMkLst>
            <pc:docMk/>
            <pc:sldMk cId="47436775" sldId="286"/>
            <ac:spMk id="3" creationId="{77ED33EF-91DF-E679-AD22-070FCFC1B825}"/>
          </ac:spMkLst>
        </pc:spChg>
      </pc:sldChg>
      <pc:sldChg chg="del">
        <pc:chgData name="Yordanka Kancheva (2017633)" userId="S::2017633@student.uwtsd.ac.uk::cac1fc8d-2f90-4155-b022-1959359cc0c6" providerId="AD" clId="Web-{AAE8BCB2-38CB-4653-BF1D-83F14EE2A935}" dt="2023-10-28T15:00:15.629" v="13"/>
        <pc:sldMkLst>
          <pc:docMk/>
          <pc:sldMk cId="791859947" sldId="287"/>
        </pc:sldMkLst>
      </pc:sldChg>
      <pc:sldChg chg="modSp new">
        <pc:chgData name="Yordanka Kancheva (2017633)" userId="S::2017633@student.uwtsd.ac.uk::cac1fc8d-2f90-4155-b022-1959359cc0c6" providerId="AD" clId="Web-{AAE8BCB2-38CB-4653-BF1D-83F14EE2A935}" dt="2023-10-28T15:01:44.133" v="33" actId="20577"/>
        <pc:sldMkLst>
          <pc:docMk/>
          <pc:sldMk cId="2119583352" sldId="287"/>
        </pc:sldMkLst>
        <pc:spChg chg="mod">
          <ac:chgData name="Yordanka Kancheva (2017633)" userId="S::2017633@student.uwtsd.ac.uk::cac1fc8d-2f90-4155-b022-1959359cc0c6" providerId="AD" clId="Web-{AAE8BCB2-38CB-4653-BF1D-83F14EE2A935}" dt="2023-10-28T15:01:44.133" v="33" actId="20577"/>
          <ac:spMkLst>
            <pc:docMk/>
            <pc:sldMk cId="2119583352" sldId="287"/>
            <ac:spMk id="2" creationId="{DC680B50-847D-30B8-A3DE-D80CB5C90C11}"/>
          </ac:spMkLst>
        </pc:spChg>
      </pc:sldChg>
      <pc:sldChg chg="new del">
        <pc:chgData name="Yordanka Kancheva (2017633)" userId="S::2017633@student.uwtsd.ac.uk::cac1fc8d-2f90-4155-b022-1959359cc0c6" providerId="AD" clId="Web-{AAE8BCB2-38CB-4653-BF1D-83F14EE2A935}" dt="2023-10-28T15:04:53.124" v="44"/>
        <pc:sldMkLst>
          <pc:docMk/>
          <pc:sldMk cId="1095196580" sldId="288"/>
        </pc:sldMkLst>
      </pc:sldChg>
      <pc:sldChg chg="new del">
        <pc:chgData name="Yordanka Kancheva (2017633)" userId="S::2017633@student.uwtsd.ac.uk::cac1fc8d-2f90-4155-b022-1959359cc0c6" providerId="AD" clId="Web-{AAE8BCB2-38CB-4653-BF1D-83F14EE2A935}" dt="2023-10-28T15:05:18.875" v="48"/>
        <pc:sldMkLst>
          <pc:docMk/>
          <pc:sldMk cId="4142781818" sldId="288"/>
        </pc:sldMkLst>
      </pc:sldChg>
      <pc:sldChg chg="addSp modSp new mod setBg">
        <pc:chgData name="Yordanka Kancheva (2017633)" userId="S::2017633@student.uwtsd.ac.uk::cac1fc8d-2f90-4155-b022-1959359cc0c6" providerId="AD" clId="Web-{AAE8BCB2-38CB-4653-BF1D-83F14EE2A935}" dt="2023-10-28T15:06:28.456" v="59" actId="20577"/>
        <pc:sldMkLst>
          <pc:docMk/>
          <pc:sldMk cId="3317543702" sldId="289"/>
        </pc:sldMkLst>
        <pc:spChg chg="add mod">
          <ac:chgData name="Yordanka Kancheva (2017633)" userId="S::2017633@student.uwtsd.ac.uk::cac1fc8d-2f90-4155-b022-1959359cc0c6" providerId="AD" clId="Web-{AAE8BCB2-38CB-4653-BF1D-83F14EE2A935}" dt="2023-10-28T15:06:28.456" v="59" actId="20577"/>
          <ac:spMkLst>
            <pc:docMk/>
            <pc:sldMk cId="3317543702" sldId="289"/>
            <ac:spMk id="2" creationId="{6626BF02-CA03-EB06-1C6B-8816145AF5C2}"/>
          </ac:spMkLst>
        </pc:spChg>
        <pc:spChg chg="add">
          <ac:chgData name="Yordanka Kancheva (2017633)" userId="S::2017633@student.uwtsd.ac.uk::cac1fc8d-2f90-4155-b022-1959359cc0c6" providerId="AD" clId="Web-{AAE8BCB2-38CB-4653-BF1D-83F14EE2A935}" dt="2023-10-28T15:06:01.189" v="55"/>
          <ac:spMkLst>
            <pc:docMk/>
            <pc:sldMk cId="3317543702" sldId="289"/>
            <ac:spMk id="7" creationId="{99B5B3C5-A599-465B-B2B9-866E8B2087CE}"/>
          </ac:spMkLst>
        </pc:spChg>
        <pc:spChg chg="add">
          <ac:chgData name="Yordanka Kancheva (2017633)" userId="S::2017633@student.uwtsd.ac.uk::cac1fc8d-2f90-4155-b022-1959359cc0c6" providerId="AD" clId="Web-{AAE8BCB2-38CB-4653-BF1D-83F14EE2A935}" dt="2023-10-28T15:06:01.189" v="55"/>
          <ac:spMkLst>
            <pc:docMk/>
            <pc:sldMk cId="3317543702" sldId="289"/>
            <ac:spMk id="9" creationId="{25C84982-7DD0-43B1-8A2D-BFA4DF1B4E60}"/>
          </ac:spMkLst>
        </pc:spChg>
        <pc:spChg chg="add">
          <ac:chgData name="Yordanka Kancheva (2017633)" userId="S::2017633@student.uwtsd.ac.uk::cac1fc8d-2f90-4155-b022-1959359cc0c6" providerId="AD" clId="Web-{AAE8BCB2-38CB-4653-BF1D-83F14EE2A935}" dt="2023-10-28T15:06:01.189" v="55"/>
          <ac:spMkLst>
            <pc:docMk/>
            <pc:sldMk cId="3317543702" sldId="289"/>
            <ac:spMk id="28" creationId="{DA92FA62-7A45-4F89-A245-0BA05F754F35}"/>
          </ac:spMkLst>
        </pc:spChg>
        <pc:spChg chg="add">
          <ac:chgData name="Yordanka Kancheva (2017633)" userId="S::2017633@student.uwtsd.ac.uk::cac1fc8d-2f90-4155-b022-1959359cc0c6" providerId="AD" clId="Web-{AAE8BCB2-38CB-4653-BF1D-83F14EE2A935}" dt="2023-10-28T15:06:01.189" v="55"/>
          <ac:spMkLst>
            <pc:docMk/>
            <pc:sldMk cId="3317543702" sldId="289"/>
            <ac:spMk id="30" creationId="{979E52E1-CB55-4954-96F6-B863715C8D7A}"/>
          </ac:spMkLst>
        </pc:spChg>
        <pc:spChg chg="add">
          <ac:chgData name="Yordanka Kancheva (2017633)" userId="S::2017633@student.uwtsd.ac.uk::cac1fc8d-2f90-4155-b022-1959359cc0c6" providerId="AD" clId="Web-{AAE8BCB2-38CB-4653-BF1D-83F14EE2A935}" dt="2023-10-28T15:06:01.189" v="55"/>
          <ac:spMkLst>
            <pc:docMk/>
            <pc:sldMk cId="3317543702" sldId="289"/>
            <ac:spMk id="40" creationId="{617BF969-E9DF-46D8-B8CA-E33DFD3EE06F}"/>
          </ac:spMkLst>
        </pc:spChg>
        <pc:spChg chg="add">
          <ac:chgData name="Yordanka Kancheva (2017633)" userId="S::2017633@student.uwtsd.ac.uk::cac1fc8d-2f90-4155-b022-1959359cc0c6" providerId="AD" clId="Web-{AAE8BCB2-38CB-4653-BF1D-83F14EE2A935}" dt="2023-10-28T15:06:01.189" v="55"/>
          <ac:spMkLst>
            <pc:docMk/>
            <pc:sldMk cId="3317543702" sldId="289"/>
            <ac:spMk id="44" creationId="{0A431FA1-4FB8-4CB5-AB06-09E989A31F93}"/>
          </ac:spMkLst>
        </pc:spChg>
        <pc:grpChg chg="add">
          <ac:chgData name="Yordanka Kancheva (2017633)" userId="S::2017633@student.uwtsd.ac.uk::cac1fc8d-2f90-4155-b022-1959359cc0c6" providerId="AD" clId="Web-{AAE8BCB2-38CB-4653-BF1D-83F14EE2A935}" dt="2023-10-28T15:06:01.189" v="55"/>
          <ac:grpSpMkLst>
            <pc:docMk/>
            <pc:sldMk cId="3317543702" sldId="289"/>
            <ac:grpSpMk id="11" creationId="{1D912E1C-3BBA-42F0-A3EE-FEC382E7230A}"/>
          </ac:grpSpMkLst>
        </pc:grpChg>
        <pc:grpChg chg="add">
          <ac:chgData name="Yordanka Kancheva (2017633)" userId="S::2017633@student.uwtsd.ac.uk::cac1fc8d-2f90-4155-b022-1959359cc0c6" providerId="AD" clId="Web-{AAE8BCB2-38CB-4653-BF1D-83F14EE2A935}" dt="2023-10-28T15:06:01.189" v="55"/>
          <ac:grpSpMkLst>
            <pc:docMk/>
            <pc:sldMk cId="3317543702" sldId="289"/>
            <ac:grpSpMk id="32" creationId="{40839DED-D13B-4FE2-AF8E-2113D887C8F1}"/>
          </ac:grpSpMkLst>
        </pc:grpChg>
        <pc:picChg chg="add">
          <ac:chgData name="Yordanka Kancheva (2017633)" userId="S::2017633@student.uwtsd.ac.uk::cac1fc8d-2f90-4155-b022-1959359cc0c6" providerId="AD" clId="Web-{AAE8BCB2-38CB-4653-BF1D-83F14EE2A935}" dt="2023-10-28T15:06:01.189" v="55"/>
          <ac:picMkLst>
            <pc:docMk/>
            <pc:sldMk cId="3317543702" sldId="289"/>
            <ac:picMk id="42" creationId="{795AC1B9-428F-4D7F-BAA0-63B0FAC268F9}"/>
          </ac:picMkLst>
        </pc:picChg>
        <pc:picChg chg="add">
          <ac:chgData name="Yordanka Kancheva (2017633)" userId="S::2017633@student.uwtsd.ac.uk::cac1fc8d-2f90-4155-b022-1959359cc0c6" providerId="AD" clId="Web-{AAE8BCB2-38CB-4653-BF1D-83F14EE2A935}" dt="2023-10-28T15:06:01.189" v="55"/>
          <ac:picMkLst>
            <pc:docMk/>
            <pc:sldMk cId="3317543702" sldId="289"/>
            <ac:picMk id="46" creationId="{5568B90D-1554-4791-ACD8-CA2511F62A45}"/>
          </ac:picMkLst>
        </pc:picChg>
        <pc:picChg chg="add">
          <ac:chgData name="Yordanka Kancheva (2017633)" userId="S::2017633@student.uwtsd.ac.uk::cac1fc8d-2f90-4155-b022-1959359cc0c6" providerId="AD" clId="Web-{AAE8BCB2-38CB-4653-BF1D-83F14EE2A935}" dt="2023-10-28T15:06:01.189" v="55"/>
          <ac:picMkLst>
            <pc:docMk/>
            <pc:sldMk cId="3317543702" sldId="289"/>
            <ac:picMk id="48" creationId="{B0791895-5729-444A-BF43-B325E066B2EB}"/>
          </ac:picMkLst>
        </pc:picChg>
      </pc:sldChg>
    </pc:docChg>
  </pc:docChgLst>
  <pc:docChgLst>
    <pc:chgData name="Yordanka Kancheva (2017633)" userId="S::2017633@student.uwtsd.ac.uk::cac1fc8d-2f90-4155-b022-1959359cc0c6" providerId="AD" clId="Web-{C92F665D-98D7-7DB5-F3D7-B2332B0BF67E}"/>
    <pc:docChg chg="addSld delSld modSld">
      <pc:chgData name="Yordanka Kancheva (2017633)" userId="S::2017633@student.uwtsd.ac.uk::cac1fc8d-2f90-4155-b022-1959359cc0c6" providerId="AD" clId="Web-{C92F665D-98D7-7DB5-F3D7-B2332B0BF67E}" dt="2023-10-26T18:47:10.233" v="347" actId="20577"/>
      <pc:docMkLst>
        <pc:docMk/>
      </pc:docMkLst>
      <pc:sldChg chg="modSp">
        <pc:chgData name="Yordanka Kancheva (2017633)" userId="S::2017633@student.uwtsd.ac.uk::cac1fc8d-2f90-4155-b022-1959359cc0c6" providerId="AD" clId="Web-{C92F665D-98D7-7DB5-F3D7-B2332B0BF67E}" dt="2023-10-26T17:50:22.927" v="72"/>
        <pc:sldMkLst>
          <pc:docMk/>
          <pc:sldMk cId="515157160" sldId="256"/>
        </pc:sldMkLst>
        <pc:graphicFrameChg chg="modGraphic">
          <ac:chgData name="Yordanka Kancheva (2017633)" userId="S::2017633@student.uwtsd.ac.uk::cac1fc8d-2f90-4155-b022-1959359cc0c6" providerId="AD" clId="Web-{C92F665D-98D7-7DB5-F3D7-B2332B0BF67E}" dt="2023-10-26T17:50:22.927" v="72"/>
          <ac:graphicFrameMkLst>
            <pc:docMk/>
            <pc:sldMk cId="515157160" sldId="256"/>
            <ac:graphicFrameMk id="5" creationId="{2EC0B2AD-6B57-E735-6D1F-239BFDE61510}"/>
          </ac:graphicFrameMkLst>
        </pc:graphicFrameChg>
        <pc:picChg chg="mod">
          <ac:chgData name="Yordanka Kancheva (2017633)" userId="S::2017633@student.uwtsd.ac.uk::cac1fc8d-2f90-4155-b022-1959359cc0c6" providerId="AD" clId="Web-{C92F665D-98D7-7DB5-F3D7-B2332B0BF67E}" dt="2023-10-26T17:43:02.210" v="26" actId="14100"/>
          <ac:picMkLst>
            <pc:docMk/>
            <pc:sldMk cId="515157160" sldId="256"/>
            <ac:picMk id="4" creationId="{6037091A-11F0-4B40-21CF-3BDC456D45C8}"/>
          </ac:picMkLst>
        </pc:picChg>
      </pc:sldChg>
      <pc:sldChg chg="modSp">
        <pc:chgData name="Yordanka Kancheva (2017633)" userId="S::2017633@student.uwtsd.ac.uk::cac1fc8d-2f90-4155-b022-1959359cc0c6" providerId="AD" clId="Web-{C92F665D-98D7-7DB5-F3D7-B2332B0BF67E}" dt="2023-10-26T17:45:52.637" v="36" actId="20577"/>
        <pc:sldMkLst>
          <pc:docMk/>
          <pc:sldMk cId="369721267" sldId="257"/>
        </pc:sldMkLst>
        <pc:spChg chg="mod">
          <ac:chgData name="Yordanka Kancheva (2017633)" userId="S::2017633@student.uwtsd.ac.uk::cac1fc8d-2f90-4155-b022-1959359cc0c6" providerId="AD" clId="Web-{C92F665D-98D7-7DB5-F3D7-B2332B0BF67E}" dt="2023-10-26T17:45:52.637" v="36" actId="20577"/>
          <ac:spMkLst>
            <pc:docMk/>
            <pc:sldMk cId="369721267" sldId="257"/>
            <ac:spMk id="4" creationId="{E2F25906-96CF-1CD2-BDD5-DCD7D6847A3D}"/>
          </ac:spMkLst>
        </pc:spChg>
      </pc:sldChg>
      <pc:sldChg chg="del">
        <pc:chgData name="Yordanka Kancheva (2017633)" userId="S::2017633@student.uwtsd.ac.uk::cac1fc8d-2f90-4155-b022-1959359cc0c6" providerId="AD" clId="Web-{C92F665D-98D7-7DB5-F3D7-B2332B0BF67E}" dt="2023-10-26T18:17:32.706" v="343"/>
        <pc:sldMkLst>
          <pc:docMk/>
          <pc:sldMk cId="3336075598" sldId="263"/>
        </pc:sldMkLst>
      </pc:sldChg>
      <pc:sldChg chg="modSp">
        <pc:chgData name="Yordanka Kancheva (2017633)" userId="S::2017633@student.uwtsd.ac.uk::cac1fc8d-2f90-4155-b022-1959359cc0c6" providerId="AD" clId="Web-{C92F665D-98D7-7DB5-F3D7-B2332B0BF67E}" dt="2023-10-26T18:47:10.233" v="347" actId="20577"/>
        <pc:sldMkLst>
          <pc:docMk/>
          <pc:sldMk cId="3148928335" sldId="271"/>
        </pc:sldMkLst>
        <pc:spChg chg="mod">
          <ac:chgData name="Yordanka Kancheva (2017633)" userId="S::2017633@student.uwtsd.ac.uk::cac1fc8d-2f90-4155-b022-1959359cc0c6" providerId="AD" clId="Web-{C92F665D-98D7-7DB5-F3D7-B2332B0BF67E}" dt="2023-10-26T18:47:10.233" v="347" actId="20577"/>
          <ac:spMkLst>
            <pc:docMk/>
            <pc:sldMk cId="3148928335" sldId="271"/>
            <ac:spMk id="3" creationId="{DD736CEF-473A-496A-8449-81606DE14577}"/>
          </ac:spMkLst>
        </pc:spChg>
      </pc:sldChg>
      <pc:sldChg chg="del">
        <pc:chgData name="Yordanka Kancheva (2017633)" userId="S::2017633@student.uwtsd.ac.uk::cac1fc8d-2f90-4155-b022-1959359cc0c6" providerId="AD" clId="Web-{C92F665D-98D7-7DB5-F3D7-B2332B0BF67E}" dt="2023-10-26T18:00:02.479" v="237"/>
        <pc:sldMkLst>
          <pc:docMk/>
          <pc:sldMk cId="1641934600" sldId="274"/>
        </pc:sldMkLst>
      </pc:sldChg>
      <pc:sldChg chg="modSp">
        <pc:chgData name="Yordanka Kancheva (2017633)" userId="S::2017633@student.uwtsd.ac.uk::cac1fc8d-2f90-4155-b022-1959359cc0c6" providerId="AD" clId="Web-{C92F665D-98D7-7DB5-F3D7-B2332B0BF67E}" dt="2023-10-26T18:08:01.142" v="276" actId="20577"/>
        <pc:sldMkLst>
          <pc:docMk/>
          <pc:sldMk cId="3594779355" sldId="276"/>
        </pc:sldMkLst>
        <pc:spChg chg="mod">
          <ac:chgData name="Yordanka Kancheva (2017633)" userId="S::2017633@student.uwtsd.ac.uk::cac1fc8d-2f90-4155-b022-1959359cc0c6" providerId="AD" clId="Web-{C92F665D-98D7-7DB5-F3D7-B2332B0BF67E}" dt="2023-10-26T18:00:23.698" v="240" actId="20577"/>
          <ac:spMkLst>
            <pc:docMk/>
            <pc:sldMk cId="3594779355" sldId="276"/>
            <ac:spMk id="2" creationId="{51979130-6A1A-794A-30A2-576A16A10371}"/>
          </ac:spMkLst>
        </pc:spChg>
        <pc:spChg chg="mod">
          <ac:chgData name="Yordanka Kancheva (2017633)" userId="S::2017633@student.uwtsd.ac.uk::cac1fc8d-2f90-4155-b022-1959359cc0c6" providerId="AD" clId="Web-{C92F665D-98D7-7DB5-F3D7-B2332B0BF67E}" dt="2023-10-26T18:05:51.833" v="266" actId="20577"/>
          <ac:spMkLst>
            <pc:docMk/>
            <pc:sldMk cId="3594779355" sldId="276"/>
            <ac:spMk id="4" creationId="{21DE05C2-4A97-5F0D-B34F-2D0179B80C9F}"/>
          </ac:spMkLst>
        </pc:spChg>
        <pc:spChg chg="mod">
          <ac:chgData name="Yordanka Kancheva (2017633)" userId="S::2017633@student.uwtsd.ac.uk::cac1fc8d-2f90-4155-b022-1959359cc0c6" providerId="AD" clId="Web-{C92F665D-98D7-7DB5-F3D7-B2332B0BF67E}" dt="2023-10-26T18:06:14.600" v="270" actId="14100"/>
          <ac:spMkLst>
            <pc:docMk/>
            <pc:sldMk cId="3594779355" sldId="276"/>
            <ac:spMk id="9" creationId="{2D0E133B-5340-0FDC-9EF5-C20B0C60570A}"/>
          </ac:spMkLst>
        </pc:spChg>
        <pc:spChg chg="mod">
          <ac:chgData name="Yordanka Kancheva (2017633)" userId="S::2017633@student.uwtsd.ac.uk::cac1fc8d-2f90-4155-b022-1959359cc0c6" providerId="AD" clId="Web-{C92F665D-98D7-7DB5-F3D7-B2332B0BF67E}" dt="2023-10-26T18:08:01.142" v="276" actId="20577"/>
          <ac:spMkLst>
            <pc:docMk/>
            <pc:sldMk cId="3594779355" sldId="276"/>
            <ac:spMk id="11" creationId="{16D85A19-3F24-F470-54AA-215F663116F5}"/>
          </ac:spMkLst>
        </pc:spChg>
      </pc:sldChg>
      <pc:sldChg chg="modSp">
        <pc:chgData name="Yordanka Kancheva (2017633)" userId="S::2017633@student.uwtsd.ac.uk::cac1fc8d-2f90-4155-b022-1959359cc0c6" providerId="AD" clId="Web-{C92F665D-98D7-7DB5-F3D7-B2332B0BF67E}" dt="2023-10-26T18:25:43.974" v="345"/>
        <pc:sldMkLst>
          <pc:docMk/>
          <pc:sldMk cId="19027748" sldId="279"/>
        </pc:sldMkLst>
        <pc:spChg chg="mod">
          <ac:chgData name="Yordanka Kancheva (2017633)" userId="S::2017633@student.uwtsd.ac.uk::cac1fc8d-2f90-4155-b022-1959359cc0c6" providerId="AD" clId="Web-{C92F665D-98D7-7DB5-F3D7-B2332B0BF67E}" dt="2023-10-26T18:14:13.653" v="298" actId="20577"/>
          <ac:spMkLst>
            <pc:docMk/>
            <pc:sldMk cId="19027748" sldId="279"/>
            <ac:spMk id="2" creationId="{AC63693D-F7D8-5BE6-E190-ED509F73A48C}"/>
          </ac:spMkLst>
        </pc:spChg>
        <pc:graphicFrameChg chg="mod modGraphic">
          <ac:chgData name="Yordanka Kancheva (2017633)" userId="S::2017633@student.uwtsd.ac.uk::cac1fc8d-2f90-4155-b022-1959359cc0c6" providerId="AD" clId="Web-{C92F665D-98D7-7DB5-F3D7-B2332B0BF67E}" dt="2023-10-26T18:25:43.974" v="345"/>
          <ac:graphicFrameMkLst>
            <pc:docMk/>
            <pc:sldMk cId="19027748" sldId="279"/>
            <ac:graphicFrameMk id="4" creationId="{93E411E5-E75A-4CC9-96C4-AB8521372203}"/>
          </ac:graphicFrameMkLst>
        </pc:graphicFrameChg>
      </pc:sldChg>
      <pc:sldChg chg="addSp delSp modSp new">
        <pc:chgData name="Yordanka Kancheva (2017633)" userId="S::2017633@student.uwtsd.ac.uk::cac1fc8d-2f90-4155-b022-1959359cc0c6" providerId="AD" clId="Web-{C92F665D-98D7-7DB5-F3D7-B2332B0BF67E}" dt="2023-10-26T17:59:34.212" v="236"/>
        <pc:sldMkLst>
          <pc:docMk/>
          <pc:sldMk cId="3660275554" sldId="280"/>
        </pc:sldMkLst>
        <pc:spChg chg="del mod">
          <ac:chgData name="Yordanka Kancheva (2017633)" userId="S::2017633@student.uwtsd.ac.uk::cac1fc8d-2f90-4155-b022-1959359cc0c6" providerId="AD" clId="Web-{C92F665D-98D7-7DB5-F3D7-B2332B0BF67E}" dt="2023-10-26T17:54:59.170" v="170"/>
          <ac:spMkLst>
            <pc:docMk/>
            <pc:sldMk cId="3660275554" sldId="280"/>
            <ac:spMk id="2" creationId="{64CB2307-E50A-162C-F899-220786F32ACC}"/>
          </ac:spMkLst>
        </pc:spChg>
        <pc:spChg chg="add del">
          <ac:chgData name="Yordanka Kancheva (2017633)" userId="S::2017633@student.uwtsd.ac.uk::cac1fc8d-2f90-4155-b022-1959359cc0c6" providerId="AD" clId="Web-{C92F665D-98D7-7DB5-F3D7-B2332B0BF67E}" dt="2023-10-26T17:48:01.391" v="42"/>
          <ac:spMkLst>
            <pc:docMk/>
            <pc:sldMk cId="3660275554" sldId="280"/>
            <ac:spMk id="3" creationId="{152F4F17-CE71-01E9-419F-F63DA9BB50FA}"/>
          </ac:spMkLst>
        </pc:spChg>
        <pc:spChg chg="add del mod">
          <ac:chgData name="Yordanka Kancheva (2017633)" userId="S::2017633@student.uwtsd.ac.uk::cac1fc8d-2f90-4155-b022-1959359cc0c6" providerId="AD" clId="Web-{C92F665D-98D7-7DB5-F3D7-B2332B0BF67E}" dt="2023-10-26T17:59:34.212" v="236"/>
          <ac:spMkLst>
            <pc:docMk/>
            <pc:sldMk cId="3660275554" sldId="280"/>
            <ac:spMk id="6" creationId="{1A4BF4FD-AC27-E670-C1BA-B4F665186905}"/>
          </ac:spMkLst>
        </pc:spChg>
        <pc:spChg chg="add mod">
          <ac:chgData name="Yordanka Kancheva (2017633)" userId="S::2017633@student.uwtsd.ac.uk::cac1fc8d-2f90-4155-b022-1959359cc0c6" providerId="AD" clId="Web-{C92F665D-98D7-7DB5-F3D7-B2332B0BF67E}" dt="2023-10-26T17:59:26.431" v="235" actId="1076"/>
          <ac:spMkLst>
            <pc:docMk/>
            <pc:sldMk cId="3660275554" sldId="280"/>
            <ac:spMk id="7" creationId="{090BE9C4-A677-A404-261E-BAEFE8E01E59}"/>
          </ac:spMkLst>
        </pc:spChg>
        <pc:graphicFrameChg chg="add del mod ord modGraphic">
          <ac:chgData name="Yordanka Kancheva (2017633)" userId="S::2017633@student.uwtsd.ac.uk::cac1fc8d-2f90-4155-b022-1959359cc0c6" providerId="AD" clId="Web-{C92F665D-98D7-7DB5-F3D7-B2332B0BF67E}" dt="2023-10-26T17:47:52.157" v="41"/>
          <ac:graphicFrameMkLst>
            <pc:docMk/>
            <pc:sldMk cId="3660275554" sldId="280"/>
            <ac:graphicFrameMk id="4" creationId="{75DD4FED-65F8-F30A-9B62-C5EA534D53B6}"/>
          </ac:graphicFrameMkLst>
        </pc:graphicFrameChg>
        <pc:graphicFrameChg chg="add mod ord modGraphic">
          <ac:chgData name="Yordanka Kancheva (2017633)" userId="S::2017633@student.uwtsd.ac.uk::cac1fc8d-2f90-4155-b022-1959359cc0c6" providerId="AD" clId="Web-{C92F665D-98D7-7DB5-F3D7-B2332B0BF67E}" dt="2023-10-26T17:56:55.191" v="196"/>
          <ac:graphicFrameMkLst>
            <pc:docMk/>
            <pc:sldMk cId="3660275554" sldId="280"/>
            <ac:graphicFrameMk id="5" creationId="{69585D3A-26A7-D242-87F6-7994B3404C72}"/>
          </ac:graphicFrameMkLst>
        </pc:graphicFrameChg>
      </pc:sldChg>
    </pc:docChg>
  </pc:docChgLst>
  <pc:docChgLst>
    <pc:chgData name="Kamil Lenczowski (2120445)" userId="S::2120445@student.uwtsd.ac.uk::8f3f55cd-afa0-41d3-ae54-29b19a125ee7" providerId="AD" clId="Web-{9EF5E4AC-5341-03DC-9071-D647D9273115}"/>
    <pc:docChg chg="modSld">
      <pc:chgData name="Kamil Lenczowski (2120445)" userId="S::2120445@student.uwtsd.ac.uk::8f3f55cd-afa0-41d3-ae54-29b19a125ee7" providerId="AD" clId="Web-{9EF5E4AC-5341-03DC-9071-D647D9273115}" dt="2023-10-26T16:43:35.184" v="13"/>
      <pc:docMkLst>
        <pc:docMk/>
      </pc:docMkLst>
      <pc:sldChg chg="modSp">
        <pc:chgData name="Kamil Lenczowski (2120445)" userId="S::2120445@student.uwtsd.ac.uk::8f3f55cd-afa0-41d3-ae54-29b19a125ee7" providerId="AD" clId="Web-{9EF5E4AC-5341-03DC-9071-D647D9273115}" dt="2023-10-26T16:43:35.184" v="13"/>
        <pc:sldMkLst>
          <pc:docMk/>
          <pc:sldMk cId="515157160" sldId="256"/>
        </pc:sldMkLst>
        <pc:graphicFrameChg chg="mod modGraphic">
          <ac:chgData name="Kamil Lenczowski (2120445)" userId="S::2120445@student.uwtsd.ac.uk::8f3f55cd-afa0-41d3-ae54-29b19a125ee7" providerId="AD" clId="Web-{9EF5E4AC-5341-03DC-9071-D647D9273115}" dt="2023-10-26T16:43:35.184" v="13"/>
          <ac:graphicFrameMkLst>
            <pc:docMk/>
            <pc:sldMk cId="515157160" sldId="256"/>
            <ac:graphicFrameMk id="5" creationId="{2EC0B2AD-6B57-E735-6D1F-239BFDE61510}"/>
          </ac:graphicFrameMkLst>
        </pc:graphicFrameChg>
      </pc:sldChg>
    </pc:docChg>
  </pc:docChgLst>
  <pc:docChgLst>
    <pc:chgData name="Yordanka Kancheva (2017633)" userId="S::2017633@student.uwtsd.ac.uk::cac1fc8d-2f90-4155-b022-1959359cc0c6" providerId="AD" clId="Web-{E2660057-2E8A-8CB3-D01F-488CA893A838}"/>
    <pc:docChg chg="delSld modSld">
      <pc:chgData name="Yordanka Kancheva (2017633)" userId="S::2017633@student.uwtsd.ac.uk::cac1fc8d-2f90-4155-b022-1959359cc0c6" providerId="AD" clId="Web-{E2660057-2E8A-8CB3-D01F-488CA893A838}" dt="2023-10-28T14:41:16.414" v="24"/>
      <pc:docMkLst>
        <pc:docMk/>
      </pc:docMkLst>
      <pc:sldChg chg="del">
        <pc:chgData name="Yordanka Kancheva (2017633)" userId="S::2017633@student.uwtsd.ac.uk::cac1fc8d-2f90-4155-b022-1959359cc0c6" providerId="AD" clId="Web-{E2660057-2E8A-8CB3-D01F-488CA893A838}" dt="2023-10-28T14:41:16.414" v="24"/>
        <pc:sldMkLst>
          <pc:docMk/>
          <pc:sldMk cId="2362608971" sldId="258"/>
        </pc:sldMkLst>
      </pc:sldChg>
      <pc:sldChg chg="addSp modSp">
        <pc:chgData name="Yordanka Kancheva (2017633)" userId="S::2017633@student.uwtsd.ac.uk::cac1fc8d-2f90-4155-b022-1959359cc0c6" providerId="AD" clId="Web-{E2660057-2E8A-8CB3-D01F-488CA893A838}" dt="2023-10-28T14:41:05.195" v="23" actId="20577"/>
        <pc:sldMkLst>
          <pc:docMk/>
          <pc:sldMk cId="2728148893" sldId="259"/>
        </pc:sldMkLst>
        <pc:spChg chg="mod">
          <ac:chgData name="Yordanka Kancheva (2017633)" userId="S::2017633@student.uwtsd.ac.uk::cac1fc8d-2f90-4155-b022-1959359cc0c6" providerId="AD" clId="Web-{E2660057-2E8A-8CB3-D01F-488CA893A838}" dt="2023-10-28T14:41:05.195" v="23" actId="20577"/>
          <ac:spMkLst>
            <pc:docMk/>
            <pc:sldMk cId="2728148893" sldId="259"/>
            <ac:spMk id="2" creationId="{45125A97-47F2-0DCA-D776-28AA64FA4300}"/>
          </ac:spMkLst>
        </pc:spChg>
        <pc:spChg chg="add mod">
          <ac:chgData name="Yordanka Kancheva (2017633)" userId="S::2017633@student.uwtsd.ac.uk::cac1fc8d-2f90-4155-b022-1959359cc0c6" providerId="AD" clId="Web-{E2660057-2E8A-8CB3-D01F-488CA893A838}" dt="2023-10-28T14:39:51.818" v="10" actId="14100"/>
          <ac:spMkLst>
            <pc:docMk/>
            <pc:sldMk cId="2728148893" sldId="259"/>
            <ac:spMk id="17" creationId="{EA556FCF-17A1-22B7-4623-F56C934138F3}"/>
          </ac:spMkLst>
        </pc:spChg>
      </pc:sldChg>
    </pc:docChg>
  </pc:docChgLst>
  <pc:docChgLst>
    <pc:chgData name="Yordanka Kancheva (2017633)" userId="S::2017633@student.uwtsd.ac.uk::cac1fc8d-2f90-4155-b022-1959359cc0c6" providerId="AD" clId="Web-{0849424E-9605-A655-4AEC-642C801B2AB1}"/>
    <pc:docChg chg="delSld modSld sldOrd">
      <pc:chgData name="Yordanka Kancheva (2017633)" userId="S::2017633@student.uwtsd.ac.uk::cac1fc8d-2f90-4155-b022-1959359cc0c6" providerId="AD" clId="Web-{0849424E-9605-A655-4AEC-642C801B2AB1}" dt="2023-10-29T15:19:58.681" v="1190"/>
      <pc:docMkLst>
        <pc:docMk/>
      </pc:docMkLst>
      <pc:sldChg chg="modSp ord">
        <pc:chgData name="Yordanka Kancheva (2017633)" userId="S::2017633@student.uwtsd.ac.uk::cac1fc8d-2f90-4155-b022-1959359cc0c6" providerId="AD" clId="Web-{0849424E-9605-A655-4AEC-642C801B2AB1}" dt="2023-10-29T13:32:41.997" v="69"/>
        <pc:sldMkLst>
          <pc:docMk/>
          <pc:sldMk cId="515157160" sldId="256"/>
        </pc:sldMkLst>
        <pc:spChg chg="mod">
          <ac:chgData name="Yordanka Kancheva (2017633)" userId="S::2017633@student.uwtsd.ac.uk::cac1fc8d-2f90-4155-b022-1959359cc0c6" providerId="AD" clId="Web-{0849424E-9605-A655-4AEC-642C801B2AB1}" dt="2023-10-29T13:32:08.308" v="67" actId="20577"/>
          <ac:spMkLst>
            <pc:docMk/>
            <pc:sldMk cId="515157160" sldId="256"/>
            <ac:spMk id="2" creationId="{065B833C-53E0-0572-93A7-29054819C6C2}"/>
          </ac:spMkLst>
        </pc:spChg>
        <pc:picChg chg="mod">
          <ac:chgData name="Yordanka Kancheva (2017633)" userId="S::2017633@student.uwtsd.ac.uk::cac1fc8d-2f90-4155-b022-1959359cc0c6" providerId="AD" clId="Web-{0849424E-9605-A655-4AEC-642C801B2AB1}" dt="2023-10-29T13:32:28.778" v="68" actId="1076"/>
          <ac:picMkLst>
            <pc:docMk/>
            <pc:sldMk cId="515157160" sldId="256"/>
            <ac:picMk id="4" creationId="{6037091A-11F0-4B40-21CF-3BDC456D45C8}"/>
          </ac:picMkLst>
        </pc:picChg>
      </pc:sldChg>
      <pc:sldChg chg="modSp">
        <pc:chgData name="Yordanka Kancheva (2017633)" userId="S::2017633@student.uwtsd.ac.uk::cac1fc8d-2f90-4155-b022-1959359cc0c6" providerId="AD" clId="Web-{0849424E-9605-A655-4AEC-642C801B2AB1}" dt="2023-10-29T13:33:34.046" v="80" actId="20577"/>
        <pc:sldMkLst>
          <pc:docMk/>
          <pc:sldMk cId="369721267" sldId="257"/>
        </pc:sldMkLst>
        <pc:spChg chg="mod">
          <ac:chgData name="Yordanka Kancheva (2017633)" userId="S::2017633@student.uwtsd.ac.uk::cac1fc8d-2f90-4155-b022-1959359cc0c6" providerId="AD" clId="Web-{0849424E-9605-A655-4AEC-642C801B2AB1}" dt="2023-10-29T13:33:08.592" v="72" actId="20577"/>
          <ac:spMkLst>
            <pc:docMk/>
            <pc:sldMk cId="369721267" sldId="257"/>
            <ac:spMk id="2" creationId="{AE27E537-DE83-F532-FAB2-FD0261EF90C2}"/>
          </ac:spMkLst>
        </pc:spChg>
        <pc:spChg chg="mod">
          <ac:chgData name="Yordanka Kancheva (2017633)" userId="S::2017633@student.uwtsd.ac.uk::cac1fc8d-2f90-4155-b022-1959359cc0c6" providerId="AD" clId="Web-{0849424E-9605-A655-4AEC-642C801B2AB1}" dt="2023-10-29T13:33:34.046" v="80" actId="20577"/>
          <ac:spMkLst>
            <pc:docMk/>
            <pc:sldMk cId="369721267" sldId="257"/>
            <ac:spMk id="4" creationId="{E2F25906-96CF-1CD2-BDD5-DCD7D6847A3D}"/>
          </ac:spMkLst>
        </pc:spChg>
      </pc:sldChg>
      <pc:sldChg chg="modSp">
        <pc:chgData name="Yordanka Kancheva (2017633)" userId="S::2017633@student.uwtsd.ac.uk::cac1fc8d-2f90-4155-b022-1959359cc0c6" providerId="AD" clId="Web-{0849424E-9605-A655-4AEC-642C801B2AB1}" dt="2023-10-29T13:34:53.314" v="90" actId="20577"/>
        <pc:sldMkLst>
          <pc:docMk/>
          <pc:sldMk cId="2728148893" sldId="259"/>
        </pc:sldMkLst>
        <pc:spChg chg="mod">
          <ac:chgData name="Yordanka Kancheva (2017633)" userId="S::2017633@student.uwtsd.ac.uk::cac1fc8d-2f90-4155-b022-1959359cc0c6" providerId="AD" clId="Web-{0849424E-9605-A655-4AEC-642C801B2AB1}" dt="2023-10-29T13:34:03.187" v="86" actId="20577"/>
          <ac:spMkLst>
            <pc:docMk/>
            <pc:sldMk cId="2728148893" sldId="259"/>
            <ac:spMk id="2" creationId="{45125A97-47F2-0DCA-D776-28AA64FA4300}"/>
          </ac:spMkLst>
        </pc:spChg>
        <pc:spChg chg="mod">
          <ac:chgData name="Yordanka Kancheva (2017633)" userId="S::2017633@student.uwtsd.ac.uk::cac1fc8d-2f90-4155-b022-1959359cc0c6" providerId="AD" clId="Web-{0849424E-9605-A655-4AEC-642C801B2AB1}" dt="2023-10-29T13:33:48.968" v="83" actId="20577"/>
          <ac:spMkLst>
            <pc:docMk/>
            <pc:sldMk cId="2728148893" sldId="259"/>
            <ac:spMk id="17" creationId="{EA556FCF-17A1-22B7-4623-F56C934138F3}"/>
          </ac:spMkLst>
        </pc:spChg>
        <pc:graphicFrameChg chg="modGraphic">
          <ac:chgData name="Yordanka Kancheva (2017633)" userId="S::2017633@student.uwtsd.ac.uk::cac1fc8d-2f90-4155-b022-1959359cc0c6" providerId="AD" clId="Web-{0849424E-9605-A655-4AEC-642C801B2AB1}" dt="2023-10-29T13:34:53.314" v="90" actId="20577"/>
          <ac:graphicFrameMkLst>
            <pc:docMk/>
            <pc:sldMk cId="2728148893" sldId="259"/>
            <ac:graphicFrameMk id="44" creationId="{BD2B7351-D19A-DC7E-96A4-8C376FAE8036}"/>
          </ac:graphicFrameMkLst>
        </pc:graphicFrameChg>
      </pc:sldChg>
      <pc:sldChg chg="modSp">
        <pc:chgData name="Yordanka Kancheva (2017633)" userId="S::2017633@student.uwtsd.ac.uk::cac1fc8d-2f90-4155-b022-1959359cc0c6" providerId="AD" clId="Web-{0849424E-9605-A655-4AEC-642C801B2AB1}" dt="2023-10-29T14:07:32.182" v="411"/>
        <pc:sldMkLst>
          <pc:docMk/>
          <pc:sldMk cId="555808775" sldId="261"/>
        </pc:sldMkLst>
        <pc:spChg chg="mod">
          <ac:chgData name="Yordanka Kancheva (2017633)" userId="S::2017633@student.uwtsd.ac.uk::cac1fc8d-2f90-4155-b022-1959359cc0c6" providerId="AD" clId="Web-{0849424E-9605-A655-4AEC-642C801B2AB1}" dt="2023-10-29T13:37:03.616" v="100" actId="20577"/>
          <ac:spMkLst>
            <pc:docMk/>
            <pc:sldMk cId="555808775" sldId="261"/>
            <ac:spMk id="2" creationId="{EBA4196E-E017-FC4A-292E-491BB5494C64}"/>
          </ac:spMkLst>
        </pc:spChg>
        <pc:graphicFrameChg chg="mod modGraphic">
          <ac:chgData name="Yordanka Kancheva (2017633)" userId="S::2017633@student.uwtsd.ac.uk::cac1fc8d-2f90-4155-b022-1959359cc0c6" providerId="AD" clId="Web-{0849424E-9605-A655-4AEC-642C801B2AB1}" dt="2023-10-29T14:07:32.182" v="411"/>
          <ac:graphicFrameMkLst>
            <pc:docMk/>
            <pc:sldMk cId="555808775" sldId="261"/>
            <ac:graphicFrameMk id="5" creationId="{D0598AA6-7358-688F-ACB7-D7EC148370D5}"/>
          </ac:graphicFrameMkLst>
        </pc:graphicFrameChg>
      </pc:sldChg>
      <pc:sldChg chg="modSp ord">
        <pc:chgData name="Yordanka Kancheva (2017633)" userId="S::2017633@student.uwtsd.ac.uk::cac1fc8d-2f90-4155-b022-1959359cc0c6" providerId="AD" clId="Web-{0849424E-9605-A655-4AEC-642C801B2AB1}" dt="2023-10-29T15:12:36.306" v="1178"/>
        <pc:sldMkLst>
          <pc:docMk/>
          <pc:sldMk cId="1608629669" sldId="266"/>
        </pc:sldMkLst>
        <pc:graphicFrameChg chg="modGraphic">
          <ac:chgData name="Yordanka Kancheva (2017633)" userId="S::2017633@student.uwtsd.ac.uk::cac1fc8d-2f90-4155-b022-1959359cc0c6" providerId="AD" clId="Web-{0849424E-9605-A655-4AEC-642C801B2AB1}" dt="2023-10-29T15:11:55.242" v="1175"/>
          <ac:graphicFrameMkLst>
            <pc:docMk/>
            <pc:sldMk cId="1608629669" sldId="266"/>
            <ac:graphicFrameMk id="4" creationId="{D5AFD13E-DF2B-B933-A485-F722E330DE8E}"/>
          </ac:graphicFrameMkLst>
        </pc:graphicFrameChg>
        <pc:graphicFrameChg chg="modGraphic">
          <ac:chgData name="Yordanka Kancheva (2017633)" userId="S::2017633@student.uwtsd.ac.uk::cac1fc8d-2f90-4155-b022-1959359cc0c6" providerId="AD" clId="Web-{0849424E-9605-A655-4AEC-642C801B2AB1}" dt="2023-10-29T15:12:21.696" v="1177"/>
          <ac:graphicFrameMkLst>
            <pc:docMk/>
            <pc:sldMk cId="1608629669" sldId="266"/>
            <ac:graphicFrameMk id="7" creationId="{76F2C5D5-97EB-1435-B280-6207225365ED}"/>
          </ac:graphicFrameMkLst>
        </pc:graphicFrameChg>
      </pc:sldChg>
      <pc:sldChg chg="modSp">
        <pc:chgData name="Yordanka Kancheva (2017633)" userId="S::2017633@student.uwtsd.ac.uk::cac1fc8d-2f90-4155-b022-1959359cc0c6" providerId="AD" clId="Web-{0849424E-9605-A655-4AEC-642C801B2AB1}" dt="2023-10-29T15:04:31.273" v="1166" actId="20577"/>
        <pc:sldMkLst>
          <pc:docMk/>
          <pc:sldMk cId="3148928335" sldId="271"/>
        </pc:sldMkLst>
        <pc:spChg chg="mod">
          <ac:chgData name="Yordanka Kancheva (2017633)" userId="S::2017633@student.uwtsd.ac.uk::cac1fc8d-2f90-4155-b022-1959359cc0c6" providerId="AD" clId="Web-{0849424E-9605-A655-4AEC-642C801B2AB1}" dt="2023-10-29T13:54:12.652" v="119" actId="14100"/>
          <ac:spMkLst>
            <pc:docMk/>
            <pc:sldMk cId="3148928335" sldId="271"/>
            <ac:spMk id="2" creationId="{1F514867-DDC5-349C-B84E-A393715F475A}"/>
          </ac:spMkLst>
        </pc:spChg>
        <pc:spChg chg="mod">
          <ac:chgData name="Yordanka Kancheva (2017633)" userId="S::2017633@student.uwtsd.ac.uk::cac1fc8d-2f90-4155-b022-1959359cc0c6" providerId="AD" clId="Web-{0849424E-9605-A655-4AEC-642C801B2AB1}" dt="2023-10-29T15:04:31.273" v="1166" actId="20577"/>
          <ac:spMkLst>
            <pc:docMk/>
            <pc:sldMk cId="3148928335" sldId="271"/>
            <ac:spMk id="3" creationId="{DD736CEF-473A-496A-8449-81606DE14577}"/>
          </ac:spMkLst>
        </pc:spChg>
      </pc:sldChg>
      <pc:sldChg chg="modSp">
        <pc:chgData name="Yordanka Kancheva (2017633)" userId="S::2017633@student.uwtsd.ac.uk::cac1fc8d-2f90-4155-b022-1959359cc0c6" providerId="AD" clId="Web-{0849424E-9605-A655-4AEC-642C801B2AB1}" dt="2023-10-29T13:35:22.534" v="94" actId="14100"/>
        <pc:sldMkLst>
          <pc:docMk/>
          <pc:sldMk cId="525532049" sldId="272"/>
        </pc:sldMkLst>
        <pc:spChg chg="mod">
          <ac:chgData name="Yordanka Kancheva (2017633)" userId="S::2017633@student.uwtsd.ac.uk::cac1fc8d-2f90-4155-b022-1959359cc0c6" providerId="AD" clId="Web-{0849424E-9605-A655-4AEC-642C801B2AB1}" dt="2023-10-29T13:35:22.534" v="94" actId="14100"/>
          <ac:spMkLst>
            <pc:docMk/>
            <pc:sldMk cId="525532049" sldId="272"/>
            <ac:spMk id="2" creationId="{10A1BD20-F4BA-0F63-E255-E4AA9778B5F3}"/>
          </ac:spMkLst>
        </pc:spChg>
      </pc:sldChg>
      <pc:sldChg chg="modSp">
        <pc:chgData name="Yordanka Kancheva (2017633)" userId="S::2017633@student.uwtsd.ac.uk::cac1fc8d-2f90-4155-b022-1959359cc0c6" providerId="AD" clId="Web-{0849424E-9605-A655-4AEC-642C801B2AB1}" dt="2023-10-29T13:36:15.895" v="99" actId="20577"/>
        <pc:sldMkLst>
          <pc:docMk/>
          <pc:sldMk cId="3594779355" sldId="276"/>
        </pc:sldMkLst>
        <pc:spChg chg="mod">
          <ac:chgData name="Yordanka Kancheva (2017633)" userId="S::2017633@student.uwtsd.ac.uk::cac1fc8d-2f90-4155-b022-1959359cc0c6" providerId="AD" clId="Web-{0849424E-9605-A655-4AEC-642C801B2AB1}" dt="2023-10-29T13:36:00.629" v="96" actId="20577"/>
          <ac:spMkLst>
            <pc:docMk/>
            <pc:sldMk cId="3594779355" sldId="276"/>
            <ac:spMk id="2" creationId="{51979130-6A1A-794A-30A2-576A16A10371}"/>
          </ac:spMkLst>
        </pc:spChg>
        <pc:spChg chg="mod">
          <ac:chgData name="Yordanka Kancheva (2017633)" userId="S::2017633@student.uwtsd.ac.uk::cac1fc8d-2f90-4155-b022-1959359cc0c6" providerId="AD" clId="Web-{0849424E-9605-A655-4AEC-642C801B2AB1}" dt="2023-10-29T13:36:15.895" v="99" actId="20577"/>
          <ac:spMkLst>
            <pc:docMk/>
            <pc:sldMk cId="3594779355" sldId="276"/>
            <ac:spMk id="4" creationId="{21DE05C2-4A97-5F0D-B34F-2D0179B80C9F}"/>
          </ac:spMkLst>
        </pc:spChg>
      </pc:sldChg>
      <pc:sldChg chg="modSp">
        <pc:chgData name="Yordanka Kancheva (2017633)" userId="S::2017633@student.uwtsd.ac.uk::cac1fc8d-2f90-4155-b022-1959359cc0c6" providerId="AD" clId="Web-{0849424E-9605-A655-4AEC-642C801B2AB1}" dt="2023-10-29T14:14:13.290" v="618"/>
        <pc:sldMkLst>
          <pc:docMk/>
          <pc:sldMk cId="19027748" sldId="279"/>
        </pc:sldMkLst>
        <pc:graphicFrameChg chg="mod modGraphic">
          <ac:chgData name="Yordanka Kancheva (2017633)" userId="S::2017633@student.uwtsd.ac.uk::cac1fc8d-2f90-4155-b022-1959359cc0c6" providerId="AD" clId="Web-{0849424E-9605-A655-4AEC-642C801B2AB1}" dt="2023-10-29T14:14:13.290" v="618"/>
          <ac:graphicFrameMkLst>
            <pc:docMk/>
            <pc:sldMk cId="19027748" sldId="279"/>
            <ac:graphicFrameMk id="3" creationId="{9793FDC7-5875-1AFD-AF18-B8E255650EF9}"/>
          </ac:graphicFrameMkLst>
        </pc:graphicFrameChg>
        <pc:graphicFrameChg chg="mod modGraphic">
          <ac:chgData name="Yordanka Kancheva (2017633)" userId="S::2017633@student.uwtsd.ac.uk::cac1fc8d-2f90-4155-b022-1959359cc0c6" providerId="AD" clId="Web-{0849424E-9605-A655-4AEC-642C801B2AB1}" dt="2023-10-29T14:13:42.163" v="614"/>
          <ac:graphicFrameMkLst>
            <pc:docMk/>
            <pc:sldMk cId="19027748" sldId="279"/>
            <ac:graphicFrameMk id="4" creationId="{93E411E5-E75A-4CC9-96C4-AB8521372203}"/>
          </ac:graphicFrameMkLst>
        </pc:graphicFrameChg>
      </pc:sldChg>
      <pc:sldChg chg="modSp ord">
        <pc:chgData name="Yordanka Kancheva (2017633)" userId="S::2017633@student.uwtsd.ac.uk::cac1fc8d-2f90-4155-b022-1959359cc0c6" providerId="AD" clId="Web-{0849424E-9605-A655-4AEC-642C801B2AB1}" dt="2023-10-29T15:19:58.681" v="1190"/>
        <pc:sldMkLst>
          <pc:docMk/>
          <pc:sldMk cId="3660275554" sldId="280"/>
        </pc:sldMkLst>
        <pc:spChg chg="mod">
          <ac:chgData name="Yordanka Kancheva (2017633)" userId="S::2017633@student.uwtsd.ac.uk::cac1fc8d-2f90-4155-b022-1959359cc0c6" providerId="AD" clId="Web-{0849424E-9605-A655-4AEC-642C801B2AB1}" dt="2023-10-29T15:19:14.961" v="1189" actId="1076"/>
          <ac:spMkLst>
            <pc:docMk/>
            <pc:sldMk cId="3660275554" sldId="280"/>
            <ac:spMk id="7" creationId="{090BE9C4-A677-A404-261E-BAEFE8E01E59}"/>
          </ac:spMkLst>
        </pc:spChg>
        <pc:graphicFrameChg chg="mod modGraphic">
          <ac:chgData name="Yordanka Kancheva (2017633)" userId="S::2017633@student.uwtsd.ac.uk::cac1fc8d-2f90-4155-b022-1959359cc0c6" providerId="AD" clId="Web-{0849424E-9605-A655-4AEC-642C801B2AB1}" dt="2023-10-29T13:31:21.213" v="64"/>
          <ac:graphicFrameMkLst>
            <pc:docMk/>
            <pc:sldMk cId="3660275554" sldId="280"/>
            <ac:graphicFrameMk id="5" creationId="{69585D3A-26A7-D242-87F6-7994B3404C72}"/>
          </ac:graphicFrameMkLst>
        </pc:graphicFrameChg>
      </pc:sldChg>
      <pc:sldChg chg="modSp">
        <pc:chgData name="Yordanka Kancheva (2017633)" userId="S::2017633@student.uwtsd.ac.uk::cac1fc8d-2f90-4155-b022-1959359cc0c6" providerId="AD" clId="Web-{0849424E-9605-A655-4AEC-642C801B2AB1}" dt="2023-10-29T14:06:51.024" v="406"/>
        <pc:sldMkLst>
          <pc:docMk/>
          <pc:sldMk cId="2090399178" sldId="281"/>
        </pc:sldMkLst>
        <pc:graphicFrameChg chg="mod modGraphic">
          <ac:chgData name="Yordanka Kancheva (2017633)" userId="S::2017633@student.uwtsd.ac.uk::cac1fc8d-2f90-4155-b022-1959359cc0c6" providerId="AD" clId="Web-{0849424E-9605-A655-4AEC-642C801B2AB1}" dt="2023-10-29T14:06:51.024" v="406"/>
          <ac:graphicFrameMkLst>
            <pc:docMk/>
            <pc:sldMk cId="2090399178" sldId="281"/>
            <ac:graphicFrameMk id="5" creationId="{E1D1F095-F280-DF66-5789-8FFDD2BC825C}"/>
          </ac:graphicFrameMkLst>
        </pc:graphicFrameChg>
      </pc:sldChg>
      <pc:sldChg chg="modSp">
        <pc:chgData name="Yordanka Kancheva (2017633)" userId="S::2017633@student.uwtsd.ac.uk::cac1fc8d-2f90-4155-b022-1959359cc0c6" providerId="AD" clId="Web-{0849424E-9605-A655-4AEC-642C801B2AB1}" dt="2023-10-29T15:08:50.126" v="1172"/>
        <pc:sldMkLst>
          <pc:docMk/>
          <pc:sldMk cId="3334476992" sldId="282"/>
        </pc:sldMkLst>
        <pc:graphicFrameChg chg="mod modGraphic">
          <ac:chgData name="Yordanka Kancheva (2017633)" userId="S::2017633@student.uwtsd.ac.uk::cac1fc8d-2f90-4155-b022-1959359cc0c6" providerId="AD" clId="Web-{0849424E-9605-A655-4AEC-642C801B2AB1}" dt="2023-10-29T15:08:50.126" v="1172"/>
          <ac:graphicFrameMkLst>
            <pc:docMk/>
            <pc:sldMk cId="3334476992" sldId="282"/>
            <ac:graphicFrameMk id="4" creationId="{3090B444-5753-3EBB-C340-42FD614FCE2E}"/>
          </ac:graphicFrameMkLst>
        </pc:graphicFrameChg>
      </pc:sldChg>
      <pc:sldChg chg="modSp">
        <pc:chgData name="Yordanka Kancheva (2017633)" userId="S::2017633@student.uwtsd.ac.uk::cac1fc8d-2f90-4155-b022-1959359cc0c6" providerId="AD" clId="Web-{0849424E-9605-A655-4AEC-642C801B2AB1}" dt="2023-10-29T15:08:42.829" v="1171"/>
        <pc:sldMkLst>
          <pc:docMk/>
          <pc:sldMk cId="1360650632" sldId="283"/>
        </pc:sldMkLst>
        <pc:graphicFrameChg chg="mod modGraphic">
          <ac:chgData name="Yordanka Kancheva (2017633)" userId="S::2017633@student.uwtsd.ac.uk::cac1fc8d-2f90-4155-b022-1959359cc0c6" providerId="AD" clId="Web-{0849424E-9605-A655-4AEC-642C801B2AB1}" dt="2023-10-29T15:08:42.829" v="1171"/>
          <ac:graphicFrameMkLst>
            <pc:docMk/>
            <pc:sldMk cId="1360650632" sldId="283"/>
            <ac:graphicFrameMk id="4" creationId="{CB69B981-B395-8FFE-9429-A82A478A4CBE}"/>
          </ac:graphicFrameMkLst>
        </pc:graphicFrameChg>
      </pc:sldChg>
      <pc:sldChg chg="modSp">
        <pc:chgData name="Yordanka Kancheva (2017633)" userId="S::2017633@student.uwtsd.ac.uk::cac1fc8d-2f90-4155-b022-1959359cc0c6" providerId="AD" clId="Web-{0849424E-9605-A655-4AEC-642C801B2AB1}" dt="2023-10-29T15:09:28.784" v="1173"/>
        <pc:sldMkLst>
          <pc:docMk/>
          <pc:sldMk cId="3442211678" sldId="285"/>
        </pc:sldMkLst>
        <pc:graphicFrameChg chg="mod modGraphic">
          <ac:chgData name="Yordanka Kancheva (2017633)" userId="S::2017633@student.uwtsd.ac.uk::cac1fc8d-2f90-4155-b022-1959359cc0c6" providerId="AD" clId="Web-{0849424E-9605-A655-4AEC-642C801B2AB1}" dt="2023-10-29T15:09:28.784" v="1173"/>
          <ac:graphicFrameMkLst>
            <pc:docMk/>
            <pc:sldMk cId="3442211678" sldId="285"/>
            <ac:graphicFrameMk id="4" creationId="{5A4D1753-F381-FDC2-1603-EB4D7E2CD6DF}"/>
          </ac:graphicFrameMkLst>
        </pc:graphicFrameChg>
      </pc:sldChg>
      <pc:sldChg chg="del">
        <pc:chgData name="Yordanka Kancheva (2017633)" userId="S::2017633@student.uwtsd.ac.uk::cac1fc8d-2f90-4155-b022-1959359cc0c6" providerId="AD" clId="Web-{0849424E-9605-A655-4AEC-642C801B2AB1}" dt="2023-10-29T13:26:28.562" v="23"/>
        <pc:sldMkLst>
          <pc:docMk/>
          <pc:sldMk cId="2119583352" sldId="287"/>
        </pc:sldMkLst>
      </pc:sldChg>
      <pc:sldChg chg="modSp">
        <pc:chgData name="Yordanka Kancheva (2017633)" userId="S::2017633@student.uwtsd.ac.uk::cac1fc8d-2f90-4155-b022-1959359cc0c6" providerId="AD" clId="Web-{0849424E-9605-A655-4AEC-642C801B2AB1}" dt="2023-10-29T13:54:32.903" v="123" actId="20577"/>
        <pc:sldMkLst>
          <pc:docMk/>
          <pc:sldMk cId="3317543702" sldId="289"/>
        </pc:sldMkLst>
        <pc:spChg chg="mod">
          <ac:chgData name="Yordanka Kancheva (2017633)" userId="S::2017633@student.uwtsd.ac.uk::cac1fc8d-2f90-4155-b022-1959359cc0c6" providerId="AD" clId="Web-{0849424E-9605-A655-4AEC-642C801B2AB1}" dt="2023-10-29T13:54:32.903" v="123" actId="20577"/>
          <ac:spMkLst>
            <pc:docMk/>
            <pc:sldMk cId="3317543702" sldId="289"/>
            <ac:spMk id="2" creationId="{6626BF02-CA03-EB06-1C6B-8816145AF5C2}"/>
          </ac:spMkLst>
        </pc:spChg>
      </pc:sldChg>
      <pc:sldChg chg="modSp">
        <pc:chgData name="Yordanka Kancheva (2017633)" userId="S::2017633@student.uwtsd.ac.uk::cac1fc8d-2f90-4155-b022-1959359cc0c6" providerId="AD" clId="Web-{0849424E-9605-A655-4AEC-642C801B2AB1}" dt="2023-10-29T14:11:19.815" v="587"/>
        <pc:sldMkLst>
          <pc:docMk/>
          <pc:sldMk cId="3535346840" sldId="294"/>
        </pc:sldMkLst>
        <pc:spChg chg="mod">
          <ac:chgData name="Yordanka Kancheva (2017633)" userId="S::2017633@student.uwtsd.ac.uk::cac1fc8d-2f90-4155-b022-1959359cc0c6" providerId="AD" clId="Web-{0849424E-9605-A655-4AEC-642C801B2AB1}" dt="2023-10-29T14:07:44.854" v="412" actId="20577"/>
          <ac:spMkLst>
            <pc:docMk/>
            <pc:sldMk cId="3535346840" sldId="294"/>
            <ac:spMk id="54" creationId="{179BBAF5-2336-034B-8765-5437FD8AFBD4}"/>
          </ac:spMkLst>
        </pc:spChg>
        <pc:graphicFrameChg chg="mod modGraphic">
          <ac:chgData name="Yordanka Kancheva (2017633)" userId="S::2017633@student.uwtsd.ac.uk::cac1fc8d-2f90-4155-b022-1959359cc0c6" providerId="AD" clId="Web-{0849424E-9605-A655-4AEC-642C801B2AB1}" dt="2023-10-29T14:11:19.815" v="587"/>
          <ac:graphicFrameMkLst>
            <pc:docMk/>
            <pc:sldMk cId="3535346840" sldId="294"/>
            <ac:graphicFrameMk id="7" creationId="{5C8D73D2-4920-43EC-8F40-9F53CCAE5C39}"/>
          </ac:graphicFrameMkLst>
        </pc:graphicFrameChg>
      </pc:sldChg>
      <pc:sldChg chg="modSp">
        <pc:chgData name="Yordanka Kancheva (2017633)" userId="S::2017633@student.uwtsd.ac.uk::cac1fc8d-2f90-4155-b022-1959359cc0c6" providerId="AD" clId="Web-{0849424E-9605-A655-4AEC-642C801B2AB1}" dt="2023-10-29T14:12:08.754" v="611"/>
        <pc:sldMkLst>
          <pc:docMk/>
          <pc:sldMk cId="912888662" sldId="295"/>
        </pc:sldMkLst>
        <pc:graphicFrameChg chg="mod modGraphic">
          <ac:chgData name="Yordanka Kancheva (2017633)" userId="S::2017633@student.uwtsd.ac.uk::cac1fc8d-2f90-4155-b022-1959359cc0c6" providerId="AD" clId="Web-{0849424E-9605-A655-4AEC-642C801B2AB1}" dt="2023-10-29T14:12:08.754" v="611"/>
          <ac:graphicFrameMkLst>
            <pc:docMk/>
            <pc:sldMk cId="912888662" sldId="295"/>
            <ac:graphicFrameMk id="7" creationId="{5C8D73D2-4920-43EC-8F40-9F53CCAE5C39}"/>
          </ac:graphicFrameMkLst>
        </pc:graphicFrameChg>
        <pc:cxnChg chg="mod">
          <ac:chgData name="Yordanka Kancheva (2017633)" userId="S::2017633@student.uwtsd.ac.uk::cac1fc8d-2f90-4155-b022-1959359cc0c6" providerId="AD" clId="Web-{0849424E-9605-A655-4AEC-642C801B2AB1}" dt="2023-10-29T14:11:58.035" v="591" actId="1076"/>
          <ac:cxnSpMkLst>
            <pc:docMk/>
            <pc:sldMk cId="912888662" sldId="295"/>
            <ac:cxnSpMk id="20" creationId="{8C940359-C9AB-EC8E-590C-D5F9E79013A4}"/>
          </ac:cxnSpMkLst>
        </pc:cxnChg>
        <pc:cxnChg chg="mod">
          <ac:chgData name="Yordanka Kancheva (2017633)" userId="S::2017633@student.uwtsd.ac.uk::cac1fc8d-2f90-4155-b022-1959359cc0c6" providerId="AD" clId="Web-{0849424E-9605-A655-4AEC-642C801B2AB1}" dt="2023-10-29T14:11:40.253" v="589" actId="1076"/>
          <ac:cxnSpMkLst>
            <pc:docMk/>
            <pc:sldMk cId="912888662" sldId="295"/>
            <ac:cxnSpMk id="22" creationId="{6B7C9728-BC11-3820-B2DA-3C8C61531878}"/>
          </ac:cxnSpMkLst>
        </pc:cxnChg>
      </pc:sldChg>
    </pc:docChg>
  </pc:docChgLst>
  <pc:docChgLst>
    <pc:chgData name="Kamil Lenczowski (2120445)" userId="S::2120445@student.uwtsd.ac.uk::8f3f55cd-afa0-41d3-ae54-29b19a125ee7" providerId="AD" clId="Web-{C2C2738A-4444-7AD4-2471-17CDFEF8DBA0}"/>
    <pc:docChg chg="addSld modSld sldOrd">
      <pc:chgData name="Kamil Lenczowski (2120445)" userId="S::2120445@student.uwtsd.ac.uk::8f3f55cd-afa0-41d3-ae54-29b19a125ee7" providerId="AD" clId="Web-{C2C2738A-4444-7AD4-2471-17CDFEF8DBA0}" dt="2023-10-28T15:08:10.791" v="11"/>
      <pc:docMkLst>
        <pc:docMk/>
      </pc:docMkLst>
      <pc:sldChg chg="ord">
        <pc:chgData name="Kamil Lenczowski (2120445)" userId="S::2120445@student.uwtsd.ac.uk::8f3f55cd-afa0-41d3-ae54-29b19a125ee7" providerId="AD" clId="Web-{C2C2738A-4444-7AD4-2471-17CDFEF8DBA0}" dt="2023-10-28T14:59:35.640" v="10"/>
        <pc:sldMkLst>
          <pc:docMk/>
          <pc:sldMk cId="3660275554" sldId="280"/>
        </pc:sldMkLst>
      </pc:sldChg>
      <pc:sldChg chg="modSp">
        <pc:chgData name="Kamil Lenczowski (2120445)" userId="S::2120445@student.uwtsd.ac.uk::8f3f55cd-afa0-41d3-ae54-29b19a125ee7" providerId="AD" clId="Web-{C2C2738A-4444-7AD4-2471-17CDFEF8DBA0}" dt="2023-10-28T15:08:10.791" v="11"/>
        <pc:sldMkLst>
          <pc:docMk/>
          <pc:sldMk cId="3442211678" sldId="285"/>
        </pc:sldMkLst>
        <pc:graphicFrameChg chg="modGraphic">
          <ac:chgData name="Kamil Lenczowski (2120445)" userId="S::2120445@student.uwtsd.ac.uk::8f3f55cd-afa0-41d3-ae54-29b19a125ee7" providerId="AD" clId="Web-{C2C2738A-4444-7AD4-2471-17CDFEF8DBA0}" dt="2023-10-28T15:08:10.791" v="11"/>
          <ac:graphicFrameMkLst>
            <pc:docMk/>
            <pc:sldMk cId="3442211678" sldId="285"/>
            <ac:graphicFrameMk id="4" creationId="{5A4D1753-F381-FDC2-1603-EB4D7E2CD6DF}"/>
          </ac:graphicFrameMkLst>
        </pc:graphicFrameChg>
      </pc:sldChg>
      <pc:sldChg chg="modSp new">
        <pc:chgData name="Kamil Lenczowski (2120445)" userId="S::2120445@student.uwtsd.ac.uk::8f3f55cd-afa0-41d3-ae54-29b19a125ee7" providerId="AD" clId="Web-{C2C2738A-4444-7AD4-2471-17CDFEF8DBA0}" dt="2023-10-28T14:58:42.389" v="8" actId="20577"/>
        <pc:sldMkLst>
          <pc:docMk/>
          <pc:sldMk cId="791859947" sldId="287"/>
        </pc:sldMkLst>
        <pc:spChg chg="mod">
          <ac:chgData name="Kamil Lenczowski (2120445)" userId="S::2120445@student.uwtsd.ac.uk::8f3f55cd-afa0-41d3-ae54-29b19a125ee7" providerId="AD" clId="Web-{C2C2738A-4444-7AD4-2471-17CDFEF8DBA0}" dt="2023-10-28T14:58:42.389" v="8" actId="20577"/>
          <ac:spMkLst>
            <pc:docMk/>
            <pc:sldMk cId="791859947" sldId="287"/>
            <ac:spMk id="2" creationId="{5E97C557-F74A-0243-CE05-54E6D0BD903E}"/>
          </ac:spMkLst>
        </pc:spChg>
      </pc:sldChg>
    </pc:docChg>
  </pc:docChgLst>
  <pc:docChgLst>
    <pc:chgData name="Kamil Lenczowski (2120445)" userId="S::2120445@student.uwtsd.ac.uk::8f3f55cd-afa0-41d3-ae54-29b19a125ee7" providerId="AD" clId="Web-{9027C4A5-215E-7809-9A9B-F33692197122}"/>
    <pc:docChg chg="addSld delSld modSld">
      <pc:chgData name="Kamil Lenczowski (2120445)" userId="S::2120445@student.uwtsd.ac.uk::8f3f55cd-afa0-41d3-ae54-29b19a125ee7" providerId="AD" clId="Web-{9027C4A5-215E-7809-9A9B-F33692197122}" dt="2023-10-28T22:42:37.244" v="31"/>
      <pc:docMkLst>
        <pc:docMk/>
      </pc:docMkLst>
      <pc:sldChg chg="del">
        <pc:chgData name="Kamil Lenczowski (2120445)" userId="S::2120445@student.uwtsd.ac.uk::8f3f55cd-afa0-41d3-ae54-29b19a125ee7" providerId="AD" clId="Web-{9027C4A5-215E-7809-9A9B-F33692197122}" dt="2023-10-28T22:40:59.943" v="27"/>
        <pc:sldMkLst>
          <pc:docMk/>
          <pc:sldMk cId="1526558724" sldId="277"/>
        </pc:sldMkLst>
      </pc:sldChg>
      <pc:sldChg chg="del">
        <pc:chgData name="Kamil Lenczowski (2120445)" userId="S::2120445@student.uwtsd.ac.uk::8f3f55cd-afa0-41d3-ae54-29b19a125ee7" providerId="AD" clId="Web-{9027C4A5-215E-7809-9A9B-F33692197122}" dt="2023-10-28T22:40:56.506" v="26"/>
        <pc:sldMkLst>
          <pc:docMk/>
          <pc:sldMk cId="2595225449" sldId="278"/>
        </pc:sldMkLst>
      </pc:sldChg>
      <pc:sldChg chg="del">
        <pc:chgData name="Kamil Lenczowski (2120445)" userId="S::2120445@student.uwtsd.ac.uk::8f3f55cd-afa0-41d3-ae54-29b19a125ee7" providerId="AD" clId="Web-{9027C4A5-215E-7809-9A9B-F33692197122}" dt="2023-10-28T22:42:37.244" v="31"/>
        <pc:sldMkLst>
          <pc:docMk/>
          <pc:sldMk cId="1253268232" sldId="290"/>
        </pc:sldMkLst>
      </pc:sldChg>
      <pc:sldChg chg="del">
        <pc:chgData name="Kamil Lenczowski (2120445)" userId="S::2120445@student.uwtsd.ac.uk::8f3f55cd-afa0-41d3-ae54-29b19a125ee7" providerId="AD" clId="Web-{9027C4A5-215E-7809-9A9B-F33692197122}" dt="2023-10-28T22:40:49.474" v="25"/>
        <pc:sldMkLst>
          <pc:docMk/>
          <pc:sldMk cId="4246603821" sldId="291"/>
        </pc:sldMkLst>
      </pc:sldChg>
      <pc:sldChg chg="addSp delSp modSp new del">
        <pc:chgData name="Kamil Lenczowski (2120445)" userId="S::2120445@student.uwtsd.ac.uk::8f3f55cd-afa0-41d3-ae54-29b19a125ee7" providerId="AD" clId="Web-{9027C4A5-215E-7809-9A9B-F33692197122}" dt="2023-10-28T22:40:42.333" v="23"/>
        <pc:sldMkLst>
          <pc:docMk/>
          <pc:sldMk cId="955382281" sldId="292"/>
        </pc:sldMkLst>
        <pc:spChg chg="del">
          <ac:chgData name="Kamil Lenczowski (2120445)" userId="S::2120445@student.uwtsd.ac.uk::8f3f55cd-afa0-41d3-ae54-29b19a125ee7" providerId="AD" clId="Web-{9027C4A5-215E-7809-9A9B-F33692197122}" dt="2023-10-28T22:36:25.389" v="2"/>
          <ac:spMkLst>
            <pc:docMk/>
            <pc:sldMk cId="955382281" sldId="292"/>
            <ac:spMk id="2" creationId="{71DC4300-726A-F898-8ECA-3C46EC5D72E8}"/>
          </ac:spMkLst>
        </pc:spChg>
        <pc:spChg chg="del">
          <ac:chgData name="Kamil Lenczowski (2120445)" userId="S::2120445@student.uwtsd.ac.uk::8f3f55cd-afa0-41d3-ae54-29b19a125ee7" providerId="AD" clId="Web-{9027C4A5-215E-7809-9A9B-F33692197122}" dt="2023-10-28T22:36:25.389" v="1"/>
          <ac:spMkLst>
            <pc:docMk/>
            <pc:sldMk cId="955382281" sldId="292"/>
            <ac:spMk id="3" creationId="{02E95035-B7CE-1412-F840-01643D9E83FC}"/>
          </ac:spMkLst>
        </pc:spChg>
        <pc:picChg chg="add del mod">
          <ac:chgData name="Kamil Lenczowski (2120445)" userId="S::2120445@student.uwtsd.ac.uk::8f3f55cd-afa0-41d3-ae54-29b19a125ee7" providerId="AD" clId="Web-{9027C4A5-215E-7809-9A9B-F33692197122}" dt="2023-10-28T22:36:47.092" v="6"/>
          <ac:picMkLst>
            <pc:docMk/>
            <pc:sldMk cId="955382281" sldId="292"/>
            <ac:picMk id="4" creationId="{4E1A7BDD-24A3-6913-CEFF-1A0A26BD0212}"/>
          </ac:picMkLst>
        </pc:picChg>
        <pc:picChg chg="add del mod">
          <ac:chgData name="Kamil Lenczowski (2120445)" userId="S::2120445@student.uwtsd.ac.uk::8f3f55cd-afa0-41d3-ae54-29b19a125ee7" providerId="AD" clId="Web-{9027C4A5-215E-7809-9A9B-F33692197122}" dt="2023-10-28T22:37:51.172" v="17"/>
          <ac:picMkLst>
            <pc:docMk/>
            <pc:sldMk cId="955382281" sldId="292"/>
            <ac:picMk id="5" creationId="{68926663-C84C-A656-2351-D2911A4BA789}"/>
          </ac:picMkLst>
        </pc:picChg>
        <pc:picChg chg="add mod">
          <ac:chgData name="Kamil Lenczowski (2120445)" userId="S::2120445@student.uwtsd.ac.uk::8f3f55cd-afa0-41d3-ae54-29b19a125ee7" providerId="AD" clId="Web-{9027C4A5-215E-7809-9A9B-F33692197122}" dt="2023-10-28T22:39:28.019" v="18"/>
          <ac:picMkLst>
            <pc:docMk/>
            <pc:sldMk cId="955382281" sldId="292"/>
            <ac:picMk id="6" creationId="{A6EF4DD5-42D5-1C4F-6D92-096DD8331174}"/>
          </ac:picMkLst>
        </pc:picChg>
      </pc:sldChg>
      <pc:sldChg chg="delSp modSp add del">
        <pc:chgData name="Kamil Lenczowski (2120445)" userId="S::2120445@student.uwtsd.ac.uk::8f3f55cd-afa0-41d3-ae54-29b19a125ee7" providerId="AD" clId="Web-{9027C4A5-215E-7809-9A9B-F33692197122}" dt="2023-10-28T22:40:47.599" v="24"/>
        <pc:sldMkLst>
          <pc:docMk/>
          <pc:sldMk cId="2068573225" sldId="293"/>
        </pc:sldMkLst>
        <pc:picChg chg="del mod">
          <ac:chgData name="Kamil Lenczowski (2120445)" userId="S::2120445@student.uwtsd.ac.uk::8f3f55cd-afa0-41d3-ae54-29b19a125ee7" providerId="AD" clId="Web-{9027C4A5-215E-7809-9A9B-F33692197122}" dt="2023-10-28T22:39:55.410" v="21"/>
          <ac:picMkLst>
            <pc:docMk/>
            <pc:sldMk cId="2068573225" sldId="293"/>
            <ac:picMk id="6" creationId="{A6EF4DD5-42D5-1C4F-6D92-096DD8331174}"/>
          </ac:picMkLst>
        </pc:picChg>
      </pc:sldChg>
      <pc:sldChg chg="add">
        <pc:chgData name="Kamil Lenczowski (2120445)" userId="S::2120445@student.uwtsd.ac.uk::8f3f55cd-afa0-41d3-ae54-29b19a125ee7" providerId="AD" clId="Web-{9027C4A5-215E-7809-9A9B-F33692197122}" dt="2023-10-28T22:40:22.661" v="22"/>
        <pc:sldMkLst>
          <pc:docMk/>
          <pc:sldMk cId="3535346840" sldId="294"/>
        </pc:sldMkLst>
      </pc:sldChg>
      <pc:sldChg chg="modSp add">
        <pc:chgData name="Kamil Lenczowski (2120445)" userId="S::2120445@student.uwtsd.ac.uk::8f3f55cd-afa0-41d3-ae54-29b19a125ee7" providerId="AD" clId="Web-{9027C4A5-215E-7809-9A9B-F33692197122}" dt="2023-10-28T22:41:49.664" v="30" actId="1076"/>
        <pc:sldMkLst>
          <pc:docMk/>
          <pc:sldMk cId="912888662" sldId="295"/>
        </pc:sldMkLst>
        <pc:graphicFrameChg chg="mod">
          <ac:chgData name="Kamil Lenczowski (2120445)" userId="S::2120445@student.uwtsd.ac.uk::8f3f55cd-afa0-41d3-ae54-29b19a125ee7" providerId="AD" clId="Web-{9027C4A5-215E-7809-9A9B-F33692197122}" dt="2023-10-28T22:41:49.664" v="30" actId="1076"/>
          <ac:graphicFrameMkLst>
            <pc:docMk/>
            <pc:sldMk cId="912888662" sldId="295"/>
            <ac:graphicFrameMk id="7" creationId="{5C8D73D2-4920-43EC-8F40-9F53CCAE5C39}"/>
          </ac:graphicFrameMkLst>
        </pc:graphicFrameChg>
      </pc:sldChg>
    </pc:docChg>
  </pc:docChgLst>
  <pc:docChgLst>
    <pc:chgData name="Yordanka Kancheva (2017633)" userId="cac1fc8d-2f90-4155-b022-1959359cc0c6" providerId="ADAL" clId="{4E4150E8-B4C5-4A89-BC33-71A282E64F05}"/>
    <pc:docChg chg="undo custSel modSld">
      <pc:chgData name="Yordanka Kancheva (2017633)" userId="cac1fc8d-2f90-4155-b022-1959359cc0c6" providerId="ADAL" clId="{4E4150E8-B4C5-4A89-BC33-71A282E64F05}" dt="2023-10-29T19:56:24.860" v="746" actId="20578"/>
      <pc:docMkLst>
        <pc:docMk/>
      </pc:docMkLst>
      <pc:sldChg chg="modSp mod">
        <pc:chgData name="Yordanka Kancheva (2017633)" userId="cac1fc8d-2f90-4155-b022-1959359cc0c6" providerId="ADAL" clId="{4E4150E8-B4C5-4A89-BC33-71A282E64F05}" dt="2023-10-28T16:21:11.841" v="737" actId="1076"/>
        <pc:sldMkLst>
          <pc:docMk/>
          <pc:sldMk cId="369721267" sldId="257"/>
        </pc:sldMkLst>
        <pc:spChg chg="mod">
          <ac:chgData name="Yordanka Kancheva (2017633)" userId="cac1fc8d-2f90-4155-b022-1959359cc0c6" providerId="ADAL" clId="{4E4150E8-B4C5-4A89-BC33-71A282E64F05}" dt="2023-10-28T16:21:11.841" v="737" actId="1076"/>
          <ac:spMkLst>
            <pc:docMk/>
            <pc:sldMk cId="369721267" sldId="257"/>
            <ac:spMk id="4" creationId="{E2F25906-96CF-1CD2-BDD5-DCD7D6847A3D}"/>
          </ac:spMkLst>
        </pc:spChg>
      </pc:sldChg>
      <pc:sldChg chg="modSp mod">
        <pc:chgData name="Yordanka Kancheva (2017633)" userId="cac1fc8d-2f90-4155-b022-1959359cc0c6" providerId="ADAL" clId="{4E4150E8-B4C5-4A89-BC33-71A282E64F05}" dt="2023-10-28T15:43:43.828" v="240" actId="20577"/>
        <pc:sldMkLst>
          <pc:docMk/>
          <pc:sldMk cId="2728148893" sldId="259"/>
        </pc:sldMkLst>
        <pc:spChg chg="mod">
          <ac:chgData name="Yordanka Kancheva (2017633)" userId="cac1fc8d-2f90-4155-b022-1959359cc0c6" providerId="ADAL" clId="{4E4150E8-B4C5-4A89-BC33-71A282E64F05}" dt="2023-10-28T15:36:33.736" v="192" actId="113"/>
          <ac:spMkLst>
            <pc:docMk/>
            <pc:sldMk cId="2728148893" sldId="259"/>
            <ac:spMk id="2" creationId="{45125A97-47F2-0DCA-D776-28AA64FA4300}"/>
          </ac:spMkLst>
        </pc:spChg>
        <pc:graphicFrameChg chg="mod">
          <ac:chgData name="Yordanka Kancheva (2017633)" userId="cac1fc8d-2f90-4155-b022-1959359cc0c6" providerId="ADAL" clId="{4E4150E8-B4C5-4A89-BC33-71A282E64F05}" dt="2023-10-28T15:43:43.828" v="240" actId="20577"/>
          <ac:graphicFrameMkLst>
            <pc:docMk/>
            <pc:sldMk cId="2728148893" sldId="259"/>
            <ac:graphicFrameMk id="44" creationId="{BD2B7351-D19A-DC7E-96A4-8C376FAE8036}"/>
          </ac:graphicFrameMkLst>
        </pc:graphicFrameChg>
      </pc:sldChg>
      <pc:sldChg chg="modSp mod modNotesTx">
        <pc:chgData name="Yordanka Kancheva (2017633)" userId="cac1fc8d-2f90-4155-b022-1959359cc0c6" providerId="ADAL" clId="{4E4150E8-B4C5-4A89-BC33-71A282E64F05}" dt="2023-10-28T16:28:19.728" v="738"/>
        <pc:sldMkLst>
          <pc:docMk/>
          <pc:sldMk cId="555808775" sldId="261"/>
        </pc:sldMkLst>
        <pc:spChg chg="mod">
          <ac:chgData name="Yordanka Kancheva (2017633)" userId="cac1fc8d-2f90-4155-b022-1959359cc0c6" providerId="ADAL" clId="{4E4150E8-B4C5-4A89-BC33-71A282E64F05}" dt="2023-10-28T16:03:08.805" v="354" actId="255"/>
          <ac:spMkLst>
            <pc:docMk/>
            <pc:sldMk cId="555808775" sldId="261"/>
            <ac:spMk id="2" creationId="{EBA4196E-E017-FC4A-292E-491BB5494C64}"/>
          </ac:spMkLst>
        </pc:spChg>
        <pc:graphicFrameChg chg="modGraphic">
          <ac:chgData name="Yordanka Kancheva (2017633)" userId="cac1fc8d-2f90-4155-b022-1959359cc0c6" providerId="ADAL" clId="{4E4150E8-B4C5-4A89-BC33-71A282E64F05}" dt="2023-10-28T16:16:30.928" v="432" actId="20577"/>
          <ac:graphicFrameMkLst>
            <pc:docMk/>
            <pc:sldMk cId="555808775" sldId="261"/>
            <ac:graphicFrameMk id="5" creationId="{D0598AA6-7358-688F-ACB7-D7EC148370D5}"/>
          </ac:graphicFrameMkLst>
        </pc:graphicFrameChg>
      </pc:sldChg>
      <pc:sldChg chg="modSp mod">
        <pc:chgData name="Yordanka Kancheva (2017633)" userId="cac1fc8d-2f90-4155-b022-1959359cc0c6" providerId="ADAL" clId="{4E4150E8-B4C5-4A89-BC33-71A282E64F05}" dt="2023-10-28T16:02:25.625" v="345" actId="20577"/>
        <pc:sldMkLst>
          <pc:docMk/>
          <pc:sldMk cId="3594779355" sldId="276"/>
        </pc:sldMkLst>
        <pc:spChg chg="mod">
          <ac:chgData name="Yordanka Kancheva (2017633)" userId="cac1fc8d-2f90-4155-b022-1959359cc0c6" providerId="ADAL" clId="{4E4150E8-B4C5-4A89-BC33-71A282E64F05}" dt="2023-10-28T16:02:25.625" v="345" actId="20577"/>
          <ac:spMkLst>
            <pc:docMk/>
            <pc:sldMk cId="3594779355" sldId="276"/>
            <ac:spMk id="2" creationId="{51979130-6A1A-794A-30A2-576A16A10371}"/>
          </ac:spMkLst>
        </pc:spChg>
        <pc:spChg chg="mod">
          <ac:chgData name="Yordanka Kancheva (2017633)" userId="cac1fc8d-2f90-4155-b022-1959359cc0c6" providerId="ADAL" clId="{4E4150E8-B4C5-4A89-BC33-71A282E64F05}" dt="2023-10-28T15:53:35.164" v="321" actId="20577"/>
          <ac:spMkLst>
            <pc:docMk/>
            <pc:sldMk cId="3594779355" sldId="276"/>
            <ac:spMk id="4" creationId="{21DE05C2-4A97-5F0D-B34F-2D0179B80C9F}"/>
          </ac:spMkLst>
        </pc:spChg>
        <pc:spChg chg="mod">
          <ac:chgData name="Yordanka Kancheva (2017633)" userId="cac1fc8d-2f90-4155-b022-1959359cc0c6" providerId="ADAL" clId="{4E4150E8-B4C5-4A89-BC33-71A282E64F05}" dt="2023-10-28T15:36:10.070" v="190" actId="1076"/>
          <ac:spMkLst>
            <pc:docMk/>
            <pc:sldMk cId="3594779355" sldId="276"/>
            <ac:spMk id="5" creationId="{9F8E7FEF-AA56-5FBF-AC98-26E791D09344}"/>
          </ac:spMkLst>
        </pc:spChg>
        <pc:spChg chg="mod">
          <ac:chgData name="Yordanka Kancheva (2017633)" userId="cac1fc8d-2f90-4155-b022-1959359cc0c6" providerId="ADAL" clId="{4E4150E8-B4C5-4A89-BC33-71A282E64F05}" dt="2023-10-28T15:45:58.149" v="242" actId="115"/>
          <ac:spMkLst>
            <pc:docMk/>
            <pc:sldMk cId="3594779355" sldId="276"/>
            <ac:spMk id="9" creationId="{2D0E133B-5340-0FDC-9EF5-C20B0C60570A}"/>
          </ac:spMkLst>
        </pc:spChg>
        <pc:spChg chg="mod">
          <ac:chgData name="Yordanka Kancheva (2017633)" userId="cac1fc8d-2f90-4155-b022-1959359cc0c6" providerId="ADAL" clId="{4E4150E8-B4C5-4A89-BC33-71A282E64F05}" dt="2023-10-28T16:01:00.484" v="339" actId="20577"/>
          <ac:spMkLst>
            <pc:docMk/>
            <pc:sldMk cId="3594779355" sldId="276"/>
            <ac:spMk id="11" creationId="{16D85A19-3F24-F470-54AA-215F663116F5}"/>
          </ac:spMkLst>
        </pc:spChg>
      </pc:sldChg>
      <pc:sldChg chg="modSp mod">
        <pc:chgData name="Yordanka Kancheva (2017633)" userId="cac1fc8d-2f90-4155-b022-1959359cc0c6" providerId="ADAL" clId="{4E4150E8-B4C5-4A89-BC33-71A282E64F05}" dt="2023-10-28T15:37:40.059" v="224" actId="5793"/>
        <pc:sldMkLst>
          <pc:docMk/>
          <pc:sldMk cId="3660275554" sldId="280"/>
        </pc:sldMkLst>
        <pc:graphicFrameChg chg="mod modGraphic">
          <ac:chgData name="Yordanka Kancheva (2017633)" userId="cac1fc8d-2f90-4155-b022-1959359cc0c6" providerId="ADAL" clId="{4E4150E8-B4C5-4A89-BC33-71A282E64F05}" dt="2023-10-28T15:37:40.059" v="224" actId="5793"/>
          <ac:graphicFrameMkLst>
            <pc:docMk/>
            <pc:sldMk cId="3660275554" sldId="280"/>
            <ac:graphicFrameMk id="5" creationId="{69585D3A-26A7-D242-87F6-7994B3404C72}"/>
          </ac:graphicFrameMkLst>
        </pc:graphicFrameChg>
      </pc:sldChg>
      <pc:sldChg chg="modSp mod">
        <pc:chgData name="Yordanka Kancheva (2017633)" userId="cac1fc8d-2f90-4155-b022-1959359cc0c6" providerId="ADAL" clId="{4E4150E8-B4C5-4A89-BC33-71A282E64F05}" dt="2023-10-29T19:56:24.860" v="746" actId="20578"/>
        <pc:sldMkLst>
          <pc:docMk/>
          <pc:sldMk cId="3317543702" sldId="289"/>
        </pc:sldMkLst>
        <pc:spChg chg="mod">
          <ac:chgData name="Yordanka Kancheva (2017633)" userId="cac1fc8d-2f90-4155-b022-1959359cc0c6" providerId="ADAL" clId="{4E4150E8-B4C5-4A89-BC33-71A282E64F05}" dt="2023-10-29T19:56:24.860" v="746" actId="20578"/>
          <ac:spMkLst>
            <pc:docMk/>
            <pc:sldMk cId="3317543702" sldId="289"/>
            <ac:spMk id="2" creationId="{6626BF02-CA03-EB06-1C6B-8816145AF5C2}"/>
          </ac:spMkLst>
        </pc:spChg>
      </pc:sldChg>
    </pc:docChg>
  </pc:docChgLst>
  <pc:docChgLst>
    <pc:chgData name="Kamil Lenczowski (2120445)" userId="S::2120445@student.uwtsd.ac.uk::8f3f55cd-afa0-41d3-ae54-29b19a125ee7" providerId="AD" clId="Web-{15A2FC09-B81B-DE97-A402-9EE6487055BE}"/>
    <pc:docChg chg="modSld">
      <pc:chgData name="Kamil Lenczowski (2120445)" userId="S::2120445@student.uwtsd.ac.uk::8f3f55cd-afa0-41d3-ae54-29b19a125ee7" providerId="AD" clId="Web-{15A2FC09-B81B-DE97-A402-9EE6487055BE}" dt="2023-10-29T19:51:49.605" v="1948" actId="1076"/>
      <pc:docMkLst>
        <pc:docMk/>
      </pc:docMkLst>
      <pc:sldChg chg="addSp modSp">
        <pc:chgData name="Kamil Lenczowski (2120445)" userId="S::2120445@student.uwtsd.ac.uk::8f3f55cd-afa0-41d3-ae54-29b19a125ee7" providerId="AD" clId="Web-{15A2FC09-B81B-DE97-A402-9EE6487055BE}" dt="2023-10-29T19:39:03.650" v="1935" actId="14100"/>
        <pc:sldMkLst>
          <pc:docMk/>
          <pc:sldMk cId="3317543702" sldId="289"/>
        </pc:sldMkLst>
        <pc:spChg chg="mod">
          <ac:chgData name="Kamil Lenczowski (2120445)" userId="S::2120445@student.uwtsd.ac.uk::8f3f55cd-afa0-41d3-ae54-29b19a125ee7" providerId="AD" clId="Web-{15A2FC09-B81B-DE97-A402-9EE6487055BE}" dt="2023-10-29T19:39:03.650" v="1935" actId="14100"/>
          <ac:spMkLst>
            <pc:docMk/>
            <pc:sldMk cId="3317543702" sldId="289"/>
            <ac:spMk id="2" creationId="{6626BF02-CA03-EB06-1C6B-8816145AF5C2}"/>
          </ac:spMkLst>
        </pc:spChg>
        <pc:spChg chg="add mod">
          <ac:chgData name="Kamil Lenczowski (2120445)" userId="S::2120445@student.uwtsd.ac.uk::8f3f55cd-afa0-41d3-ae54-29b19a125ee7" providerId="AD" clId="Web-{15A2FC09-B81B-DE97-A402-9EE6487055BE}" dt="2023-10-29T19:38:48.102" v="1932" actId="14100"/>
          <ac:spMkLst>
            <pc:docMk/>
            <pc:sldMk cId="3317543702" sldId="289"/>
            <ac:spMk id="4" creationId="{A0D6F711-419F-AB6D-B2E5-883C2BCBE69E}"/>
          </ac:spMkLst>
        </pc:spChg>
      </pc:sldChg>
      <pc:sldChg chg="modSp">
        <pc:chgData name="Kamil Lenczowski (2120445)" userId="S::2120445@student.uwtsd.ac.uk::8f3f55cd-afa0-41d3-ae54-29b19a125ee7" providerId="AD" clId="Web-{15A2FC09-B81B-DE97-A402-9EE6487055BE}" dt="2023-10-29T19:51:49.605" v="1948" actId="1076"/>
        <pc:sldMkLst>
          <pc:docMk/>
          <pc:sldMk cId="3535346840" sldId="294"/>
        </pc:sldMkLst>
        <pc:spChg chg="mod">
          <ac:chgData name="Kamil Lenczowski (2120445)" userId="S::2120445@student.uwtsd.ac.uk::8f3f55cd-afa0-41d3-ae54-29b19a125ee7" providerId="AD" clId="Web-{15A2FC09-B81B-DE97-A402-9EE6487055BE}" dt="2023-10-29T19:51:08.259" v="1943" actId="1076"/>
          <ac:spMkLst>
            <pc:docMk/>
            <pc:sldMk cId="3535346840" sldId="294"/>
            <ac:spMk id="54" creationId="{179BBAF5-2336-034B-8765-5437FD8AFBD4}"/>
          </ac:spMkLst>
        </pc:spChg>
        <pc:grpChg chg="mod">
          <ac:chgData name="Kamil Lenczowski (2120445)" userId="S::2120445@student.uwtsd.ac.uk::8f3f55cd-afa0-41d3-ae54-29b19a125ee7" providerId="AD" clId="Web-{15A2FC09-B81B-DE97-A402-9EE6487055BE}" dt="2023-10-29T19:51:40.761" v="1947" actId="1076"/>
          <ac:grpSpMkLst>
            <pc:docMk/>
            <pc:sldMk cId="3535346840" sldId="294"/>
            <ac:grpSpMk id="73" creationId="{DC5E0673-A203-F9E4-09BB-713FB101DDC4}"/>
          </ac:grpSpMkLst>
        </pc:grpChg>
        <pc:cxnChg chg="mod">
          <ac:chgData name="Kamil Lenczowski (2120445)" userId="S::2120445@student.uwtsd.ac.uk::8f3f55cd-afa0-41d3-ae54-29b19a125ee7" providerId="AD" clId="Web-{15A2FC09-B81B-DE97-A402-9EE6487055BE}" dt="2023-10-29T19:51:49.605" v="1948" actId="1076"/>
          <ac:cxnSpMkLst>
            <pc:docMk/>
            <pc:sldMk cId="3535346840" sldId="294"/>
            <ac:cxnSpMk id="3" creationId="{7EC94204-FFCC-8E60-ADD0-879FC7AE7F1E}"/>
          </ac:cxnSpMkLst>
        </pc:cxnChg>
        <pc:cxnChg chg="mod">
          <ac:chgData name="Kamil Lenczowski (2120445)" userId="S::2120445@student.uwtsd.ac.uk::8f3f55cd-afa0-41d3-ae54-29b19a125ee7" providerId="AD" clId="Web-{15A2FC09-B81B-DE97-A402-9EE6487055BE}" dt="2023-10-29T19:50:40.913" v="1939" actId="14100"/>
          <ac:cxnSpMkLst>
            <pc:docMk/>
            <pc:sldMk cId="3535346840" sldId="294"/>
            <ac:cxnSpMk id="6" creationId="{B7AC83B5-A466-1E62-CB86-1C27F0A56270}"/>
          </ac:cxnSpMkLst>
        </pc:cxnChg>
      </pc:sldChg>
      <pc:sldChg chg="modSp">
        <pc:chgData name="Kamil Lenczowski (2120445)" userId="S::2120445@student.uwtsd.ac.uk::8f3f55cd-afa0-41d3-ae54-29b19a125ee7" providerId="AD" clId="Web-{15A2FC09-B81B-DE97-A402-9EE6487055BE}" dt="2023-10-29T19:51:21.369" v="1946" actId="1076"/>
        <pc:sldMkLst>
          <pc:docMk/>
          <pc:sldMk cId="912888662" sldId="295"/>
        </pc:sldMkLst>
        <pc:spChg chg="mod">
          <ac:chgData name="Kamil Lenczowski (2120445)" userId="S::2120445@student.uwtsd.ac.uk::8f3f55cd-afa0-41d3-ae54-29b19a125ee7" providerId="AD" clId="Web-{15A2FC09-B81B-DE97-A402-9EE6487055BE}" dt="2023-10-29T19:51:21.369" v="1946" actId="1076"/>
          <ac:spMkLst>
            <pc:docMk/>
            <pc:sldMk cId="912888662" sldId="295"/>
            <ac:spMk id="2" creationId="{2F91AA19-4868-2B94-CE44-2990D2ADB688}"/>
          </ac:spMkLst>
        </pc:spChg>
        <pc:cxnChg chg="mod">
          <ac:chgData name="Kamil Lenczowski (2120445)" userId="S::2120445@student.uwtsd.ac.uk::8f3f55cd-afa0-41d3-ae54-29b19a125ee7" providerId="AD" clId="Web-{15A2FC09-B81B-DE97-A402-9EE6487055BE}" dt="2023-10-29T19:51:15.962" v="1945" actId="1076"/>
          <ac:cxnSpMkLst>
            <pc:docMk/>
            <pc:sldMk cId="912888662" sldId="295"/>
            <ac:cxnSpMk id="20" creationId="{8C940359-C9AB-EC8E-590C-D5F9E79013A4}"/>
          </ac:cxnSpMkLst>
        </pc:cxnChg>
      </pc:sldChg>
    </pc:docChg>
  </pc:docChgLst>
  <pc:docChgLst>
    <pc:chgData name="Kamil Lenczowski (2120445)" userId="S::2120445@student.uwtsd.ac.uk::8f3f55cd-afa0-41d3-ae54-29b19a125ee7" providerId="AD" clId="Web-{DB83D348-CB32-A623-145B-ED73F4C36777}"/>
    <pc:docChg chg="addSld delSld modSld sldOrd">
      <pc:chgData name="Kamil Lenczowski (2120445)" userId="S::2120445@student.uwtsd.ac.uk::8f3f55cd-afa0-41d3-ae54-29b19a125ee7" providerId="AD" clId="Web-{DB83D348-CB32-A623-145B-ED73F4C36777}" dt="2023-10-28T14:38:14.326" v="695"/>
      <pc:docMkLst>
        <pc:docMk/>
      </pc:docMkLst>
      <pc:sldChg chg="ord">
        <pc:chgData name="Kamil Lenczowski (2120445)" userId="S::2120445@student.uwtsd.ac.uk::8f3f55cd-afa0-41d3-ae54-29b19a125ee7" providerId="AD" clId="Web-{DB83D348-CB32-A623-145B-ED73F4C36777}" dt="2023-10-28T14:32:01.202" v="649"/>
        <pc:sldMkLst>
          <pc:docMk/>
          <pc:sldMk cId="369721267" sldId="257"/>
        </pc:sldMkLst>
      </pc:sldChg>
      <pc:sldChg chg="modSp del ord">
        <pc:chgData name="Kamil Lenczowski (2120445)" userId="S::2120445@student.uwtsd.ac.uk::8f3f55cd-afa0-41d3-ae54-29b19a125ee7" providerId="AD" clId="Web-{DB83D348-CB32-A623-145B-ED73F4C36777}" dt="2023-10-28T14:38:14.326" v="695"/>
        <pc:sldMkLst>
          <pc:docMk/>
          <pc:sldMk cId="2362608971" sldId="258"/>
        </pc:sldMkLst>
        <pc:graphicFrameChg chg="mod modGraphic">
          <ac:chgData name="Kamil Lenczowski (2120445)" userId="S::2120445@student.uwtsd.ac.uk::8f3f55cd-afa0-41d3-ae54-29b19a125ee7" providerId="AD" clId="Web-{DB83D348-CB32-A623-145B-ED73F4C36777}" dt="2023-10-28T14:36:35.228" v="667" actId="1076"/>
          <ac:graphicFrameMkLst>
            <pc:docMk/>
            <pc:sldMk cId="2362608971" sldId="258"/>
            <ac:graphicFrameMk id="5" creationId="{C9BDF663-0BC9-A41C-356C-34710516CC08}"/>
          </ac:graphicFrameMkLst>
        </pc:graphicFrameChg>
      </pc:sldChg>
      <pc:sldChg chg="modSp">
        <pc:chgData name="Kamil Lenczowski (2120445)" userId="S::2120445@student.uwtsd.ac.uk::8f3f55cd-afa0-41d3-ae54-29b19a125ee7" providerId="AD" clId="Web-{DB83D348-CB32-A623-145B-ED73F4C36777}" dt="2023-10-28T14:37:31.074" v="694" actId="20577"/>
        <pc:sldMkLst>
          <pc:docMk/>
          <pc:sldMk cId="2728148893" sldId="259"/>
        </pc:sldMkLst>
        <pc:spChg chg="mod">
          <ac:chgData name="Kamil Lenczowski (2120445)" userId="S::2120445@student.uwtsd.ac.uk::8f3f55cd-afa0-41d3-ae54-29b19a125ee7" providerId="AD" clId="Web-{DB83D348-CB32-A623-145B-ED73F4C36777}" dt="2023-10-28T14:37:31.074" v="694" actId="20577"/>
          <ac:spMkLst>
            <pc:docMk/>
            <pc:sldMk cId="2728148893" sldId="259"/>
            <ac:spMk id="2" creationId="{45125A97-47F2-0DCA-D776-28AA64FA4300}"/>
          </ac:spMkLst>
        </pc:spChg>
      </pc:sldChg>
      <pc:sldChg chg="del">
        <pc:chgData name="Kamil Lenczowski (2120445)" userId="S::2120445@student.uwtsd.ac.uk::8f3f55cd-afa0-41d3-ae54-29b19a125ee7" providerId="AD" clId="Web-{DB83D348-CB32-A623-145B-ED73F4C36777}" dt="2023-10-28T10:04:24.194" v="26"/>
        <pc:sldMkLst>
          <pc:docMk/>
          <pc:sldMk cId="770361884" sldId="262"/>
        </pc:sldMkLst>
      </pc:sldChg>
      <pc:sldChg chg="del">
        <pc:chgData name="Kamil Lenczowski (2120445)" userId="S::2120445@student.uwtsd.ac.uk::8f3f55cd-afa0-41d3-ae54-29b19a125ee7" providerId="AD" clId="Web-{DB83D348-CB32-A623-145B-ED73F4C36777}" dt="2023-10-28T12:59:03.773" v="606"/>
        <pc:sldMkLst>
          <pc:docMk/>
          <pc:sldMk cId="4037031095" sldId="267"/>
        </pc:sldMkLst>
      </pc:sldChg>
      <pc:sldChg chg="modSp">
        <pc:chgData name="Kamil Lenczowski (2120445)" userId="S::2120445@student.uwtsd.ac.uk::8f3f55cd-afa0-41d3-ae54-29b19a125ee7" providerId="AD" clId="Web-{DB83D348-CB32-A623-145B-ED73F4C36777}" dt="2023-10-28T10:19:34.471" v="97" actId="14100"/>
        <pc:sldMkLst>
          <pc:docMk/>
          <pc:sldMk cId="3148928335" sldId="271"/>
        </pc:sldMkLst>
        <pc:spChg chg="mod">
          <ac:chgData name="Kamil Lenczowski (2120445)" userId="S::2120445@student.uwtsd.ac.uk::8f3f55cd-afa0-41d3-ae54-29b19a125ee7" providerId="AD" clId="Web-{DB83D348-CB32-A623-145B-ED73F4C36777}" dt="2023-10-28T10:19:25.205" v="95" actId="14100"/>
          <ac:spMkLst>
            <pc:docMk/>
            <pc:sldMk cId="3148928335" sldId="271"/>
            <ac:spMk id="2" creationId="{1F514867-DDC5-349C-B84E-A393715F475A}"/>
          </ac:spMkLst>
        </pc:spChg>
        <pc:spChg chg="mod">
          <ac:chgData name="Kamil Lenczowski (2120445)" userId="S::2120445@student.uwtsd.ac.uk::8f3f55cd-afa0-41d3-ae54-29b19a125ee7" providerId="AD" clId="Web-{DB83D348-CB32-A623-145B-ED73F4C36777}" dt="2023-10-28T10:19:34.471" v="97" actId="14100"/>
          <ac:spMkLst>
            <pc:docMk/>
            <pc:sldMk cId="3148928335" sldId="271"/>
            <ac:spMk id="3" creationId="{DD736CEF-473A-496A-8449-81606DE14577}"/>
          </ac:spMkLst>
        </pc:spChg>
      </pc:sldChg>
      <pc:sldChg chg="modSp">
        <pc:chgData name="Kamil Lenczowski (2120445)" userId="S::2120445@student.uwtsd.ac.uk::8f3f55cd-afa0-41d3-ae54-29b19a125ee7" providerId="AD" clId="Web-{DB83D348-CB32-A623-145B-ED73F4C36777}" dt="2023-10-28T13:24:44.020" v="648"/>
        <pc:sldMkLst>
          <pc:docMk/>
          <pc:sldMk cId="3442211678" sldId="285"/>
        </pc:sldMkLst>
        <pc:spChg chg="mod">
          <ac:chgData name="Kamil Lenczowski (2120445)" userId="S::2120445@student.uwtsd.ac.uk::8f3f55cd-afa0-41d3-ae54-29b19a125ee7" providerId="AD" clId="Web-{DB83D348-CB32-A623-145B-ED73F4C36777}" dt="2023-10-28T10:32:49.714" v="512" actId="1076"/>
          <ac:spMkLst>
            <pc:docMk/>
            <pc:sldMk cId="3442211678" sldId="285"/>
            <ac:spMk id="2" creationId="{5404B08B-DED7-5BE7-B7CC-A85B25287BEA}"/>
          </ac:spMkLst>
        </pc:spChg>
        <pc:graphicFrameChg chg="mod modGraphic">
          <ac:chgData name="Kamil Lenczowski (2120445)" userId="S::2120445@student.uwtsd.ac.uk::8f3f55cd-afa0-41d3-ae54-29b19a125ee7" providerId="AD" clId="Web-{DB83D348-CB32-A623-145B-ED73F4C36777}" dt="2023-10-28T13:24:44.020" v="648"/>
          <ac:graphicFrameMkLst>
            <pc:docMk/>
            <pc:sldMk cId="3442211678" sldId="285"/>
            <ac:graphicFrameMk id="4" creationId="{5A4D1753-F381-FDC2-1603-EB4D7E2CD6DF}"/>
          </ac:graphicFrameMkLst>
        </pc:graphicFrameChg>
      </pc:sldChg>
      <pc:sldChg chg="modSp new">
        <pc:chgData name="Kamil Lenczowski (2120445)" userId="S::2120445@student.uwtsd.ac.uk::8f3f55cd-afa0-41d3-ae54-29b19a125ee7" providerId="AD" clId="Web-{DB83D348-CB32-A623-145B-ED73F4C36777}" dt="2023-10-28T13:12:54.072" v="644" actId="20577"/>
        <pc:sldMkLst>
          <pc:docMk/>
          <pc:sldMk cId="47436775" sldId="286"/>
        </pc:sldMkLst>
        <pc:spChg chg="mod">
          <ac:chgData name="Kamil Lenczowski (2120445)" userId="S::2120445@student.uwtsd.ac.uk::8f3f55cd-afa0-41d3-ae54-29b19a125ee7" providerId="AD" clId="Web-{DB83D348-CB32-A623-145B-ED73F4C36777}" dt="2023-10-28T13:12:54.072" v="644" actId="20577"/>
          <ac:spMkLst>
            <pc:docMk/>
            <pc:sldMk cId="47436775" sldId="286"/>
            <ac:spMk id="3" creationId="{77ED33EF-91DF-E679-AD22-070FCFC1B825}"/>
          </ac:spMkLst>
        </pc:spChg>
      </pc:sldChg>
    </pc:docChg>
  </pc:docChgLst>
  <pc:docChgLst>
    <pc:chgData name="Kamil Lenczowski (2120445)" userId="S::2120445@student.uwtsd.ac.uk::8f3f55cd-afa0-41d3-ae54-29b19a125ee7" providerId="AD" clId="Web-{8A57E51A-B016-3B95-835F-BC8A606BB89F}"/>
    <pc:docChg chg="modSld">
      <pc:chgData name="Kamil Lenczowski (2120445)" userId="S::2120445@student.uwtsd.ac.uk::8f3f55cd-afa0-41d3-ae54-29b19a125ee7" providerId="AD" clId="Web-{8A57E51A-B016-3B95-835F-BC8A606BB89F}" dt="2023-10-28T21:12:05.636" v="1044" actId="1076"/>
      <pc:docMkLst>
        <pc:docMk/>
      </pc:docMkLst>
      <pc:sldChg chg="modSp">
        <pc:chgData name="Kamil Lenczowski (2120445)" userId="S::2120445@student.uwtsd.ac.uk::8f3f55cd-afa0-41d3-ae54-29b19a125ee7" providerId="AD" clId="Web-{8A57E51A-B016-3B95-835F-BC8A606BB89F}" dt="2023-10-28T21:12:05.636" v="1044" actId="1076"/>
        <pc:sldMkLst>
          <pc:docMk/>
          <pc:sldMk cId="1526558724" sldId="277"/>
        </pc:sldMkLst>
        <pc:spChg chg="mod">
          <ac:chgData name="Kamil Lenczowski (2120445)" userId="S::2120445@student.uwtsd.ac.uk::8f3f55cd-afa0-41d3-ae54-29b19a125ee7" providerId="AD" clId="Web-{8A57E51A-B016-3B95-835F-BC8A606BB89F}" dt="2023-10-28T21:08:54.814" v="1032" actId="1076"/>
          <ac:spMkLst>
            <pc:docMk/>
            <pc:sldMk cId="1526558724" sldId="277"/>
            <ac:spMk id="54" creationId="{179BBAF5-2336-034B-8765-5437FD8AFBD4}"/>
          </ac:spMkLst>
        </pc:spChg>
        <pc:spChg chg="mod">
          <ac:chgData name="Kamil Lenczowski (2120445)" userId="S::2120445@student.uwtsd.ac.uk::8f3f55cd-afa0-41d3-ae54-29b19a125ee7" providerId="AD" clId="Web-{8A57E51A-B016-3B95-835F-BC8A606BB89F}" dt="2023-10-28T21:12:05.636" v="1044" actId="1076"/>
          <ac:spMkLst>
            <pc:docMk/>
            <pc:sldMk cId="1526558724" sldId="277"/>
            <ac:spMk id="63" creationId="{5EF00B6B-5B47-25CF-DFBD-295D3A5C7C13}"/>
          </ac:spMkLst>
        </pc:spChg>
        <pc:grpChg chg="mod">
          <ac:chgData name="Kamil Lenczowski (2120445)" userId="S::2120445@student.uwtsd.ac.uk::8f3f55cd-afa0-41d3-ae54-29b19a125ee7" providerId="AD" clId="Web-{8A57E51A-B016-3B95-835F-BC8A606BB89F}" dt="2023-10-28T21:11:42.167" v="1043" actId="14100"/>
          <ac:grpSpMkLst>
            <pc:docMk/>
            <pc:sldMk cId="1526558724" sldId="277"/>
            <ac:grpSpMk id="70" creationId="{27BF2703-13B8-E83E-076B-F917DFB0738C}"/>
          </ac:grpSpMkLst>
        </pc:grpChg>
        <pc:graphicFrameChg chg="mod modGraphic">
          <ac:chgData name="Kamil Lenczowski (2120445)" userId="S::2120445@student.uwtsd.ac.uk::8f3f55cd-afa0-41d3-ae54-29b19a125ee7" providerId="AD" clId="Web-{8A57E51A-B016-3B95-835F-BC8A606BB89F}" dt="2023-10-28T21:08:47.689" v="1031" actId="1076"/>
          <ac:graphicFrameMkLst>
            <pc:docMk/>
            <pc:sldMk cId="1526558724" sldId="277"/>
            <ac:graphicFrameMk id="7" creationId="{5C8D73D2-4920-43EC-8F40-9F53CCAE5C39}"/>
          </ac:graphicFrameMkLst>
        </pc:graphicFrameChg>
      </pc:sldChg>
      <pc:sldChg chg="modSp">
        <pc:chgData name="Kamil Lenczowski (2120445)" userId="S::2120445@student.uwtsd.ac.uk::8f3f55cd-afa0-41d3-ae54-29b19a125ee7" providerId="AD" clId="Web-{8A57E51A-B016-3B95-835F-BC8A606BB89F}" dt="2023-10-28T20:04:23.203" v="443"/>
        <pc:sldMkLst>
          <pc:docMk/>
          <pc:sldMk cId="3660275554" sldId="280"/>
        </pc:sldMkLst>
        <pc:graphicFrameChg chg="mod modGraphic">
          <ac:chgData name="Kamil Lenczowski (2120445)" userId="S::2120445@student.uwtsd.ac.uk::8f3f55cd-afa0-41d3-ae54-29b19a125ee7" providerId="AD" clId="Web-{8A57E51A-B016-3B95-835F-BC8A606BB89F}" dt="2023-10-28T20:04:23.203" v="443"/>
          <ac:graphicFrameMkLst>
            <pc:docMk/>
            <pc:sldMk cId="3660275554" sldId="280"/>
            <ac:graphicFrameMk id="5" creationId="{69585D3A-26A7-D242-87F6-7994B3404C72}"/>
          </ac:graphicFrameMkLst>
        </pc:graphicFrameChg>
      </pc:sldChg>
      <pc:sldChg chg="modSp">
        <pc:chgData name="Kamil Lenczowski (2120445)" userId="S::2120445@student.uwtsd.ac.uk::8f3f55cd-afa0-41d3-ae54-29b19a125ee7" providerId="AD" clId="Web-{8A57E51A-B016-3B95-835F-BC8A606BB89F}" dt="2023-10-28T20:58:16.330" v="936"/>
        <pc:sldMkLst>
          <pc:docMk/>
          <pc:sldMk cId="3442211678" sldId="285"/>
        </pc:sldMkLst>
        <pc:graphicFrameChg chg="mod modGraphic">
          <ac:chgData name="Kamil Lenczowski (2120445)" userId="S::2120445@student.uwtsd.ac.uk::8f3f55cd-afa0-41d3-ae54-29b19a125ee7" providerId="AD" clId="Web-{8A57E51A-B016-3B95-835F-BC8A606BB89F}" dt="2023-10-28T20:58:16.330" v="936"/>
          <ac:graphicFrameMkLst>
            <pc:docMk/>
            <pc:sldMk cId="3442211678" sldId="285"/>
            <ac:graphicFrameMk id="4" creationId="{5A4D1753-F381-FDC2-1603-EB4D7E2CD6DF}"/>
          </ac:graphicFrameMkLst>
        </pc:graphicFrameChg>
      </pc:sldChg>
      <pc:sldChg chg="modSp">
        <pc:chgData name="Kamil Lenczowski (2120445)" userId="S::2120445@student.uwtsd.ac.uk::8f3f55cd-afa0-41d3-ae54-29b19a125ee7" providerId="AD" clId="Web-{8A57E51A-B016-3B95-835F-BC8A606BB89F}" dt="2023-10-28T20:49:25.458" v="802" actId="20577"/>
        <pc:sldMkLst>
          <pc:docMk/>
          <pc:sldMk cId="3317543702" sldId="289"/>
        </pc:sldMkLst>
        <pc:spChg chg="mod">
          <ac:chgData name="Kamil Lenczowski (2120445)" userId="S::2120445@student.uwtsd.ac.uk::8f3f55cd-afa0-41d3-ae54-29b19a125ee7" providerId="AD" clId="Web-{8A57E51A-B016-3B95-835F-BC8A606BB89F}" dt="2023-10-28T20:49:25.458" v="802" actId="20577"/>
          <ac:spMkLst>
            <pc:docMk/>
            <pc:sldMk cId="3317543702" sldId="289"/>
            <ac:spMk id="2" creationId="{6626BF02-CA03-EB06-1C6B-8816145AF5C2}"/>
          </ac:spMkLst>
        </pc:spChg>
      </pc:sldChg>
      <pc:sldChg chg="modSp">
        <pc:chgData name="Kamil Lenczowski (2120445)" userId="S::2120445@student.uwtsd.ac.uk::8f3f55cd-afa0-41d3-ae54-29b19a125ee7" providerId="AD" clId="Web-{8A57E51A-B016-3B95-835F-BC8A606BB89F}" dt="2023-10-28T21:07:34.719" v="1024"/>
        <pc:sldMkLst>
          <pc:docMk/>
          <pc:sldMk cId="1253268232" sldId="290"/>
        </pc:sldMkLst>
        <pc:graphicFrameChg chg="mod modGraphic">
          <ac:chgData name="Kamil Lenczowski (2120445)" userId="S::2120445@student.uwtsd.ac.uk::8f3f55cd-afa0-41d3-ae54-29b19a125ee7" providerId="AD" clId="Web-{8A57E51A-B016-3B95-835F-BC8A606BB89F}" dt="2023-10-28T21:07:34.719" v="1024"/>
          <ac:graphicFrameMkLst>
            <pc:docMk/>
            <pc:sldMk cId="1253268232" sldId="290"/>
            <ac:graphicFrameMk id="4" creationId="{FFEF5BC0-8EA7-B3D5-AE1A-A5B4250028C7}"/>
          </ac:graphicFrameMkLst>
        </pc:graphicFrameChg>
      </pc:sldChg>
    </pc:docChg>
  </pc:docChgLst>
  <pc:docChgLst>
    <pc:chgData name="Kamil Lenczowski (2120445)" userId="S::2120445@student.uwtsd.ac.uk::8f3f55cd-afa0-41d3-ae54-29b19a125ee7" providerId="AD" clId="Web-{418669B0-ADCB-7004-E43F-6FDACD3B5313}"/>
    <pc:docChg chg="addSld delSld modSld sldOrd">
      <pc:chgData name="Kamil Lenczowski (2120445)" userId="S::2120445@student.uwtsd.ac.uk::8f3f55cd-afa0-41d3-ae54-29b19a125ee7" providerId="AD" clId="Web-{418669B0-ADCB-7004-E43F-6FDACD3B5313}" dt="2023-10-28T09:32:59.504" v="3527" actId="20577"/>
      <pc:docMkLst>
        <pc:docMk/>
      </pc:docMkLst>
      <pc:sldChg chg="modSp">
        <pc:chgData name="Kamil Lenczowski (2120445)" userId="S::2120445@student.uwtsd.ac.uk::8f3f55cd-afa0-41d3-ae54-29b19a125ee7" providerId="AD" clId="Web-{418669B0-ADCB-7004-E43F-6FDACD3B5313}" dt="2023-10-26T17:12:11.904" v="160" actId="1076"/>
        <pc:sldMkLst>
          <pc:docMk/>
          <pc:sldMk cId="2362608971" sldId="258"/>
        </pc:sldMkLst>
        <pc:graphicFrameChg chg="mod">
          <ac:chgData name="Kamil Lenczowski (2120445)" userId="S::2120445@student.uwtsd.ac.uk::8f3f55cd-afa0-41d3-ae54-29b19a125ee7" providerId="AD" clId="Web-{418669B0-ADCB-7004-E43F-6FDACD3B5313}" dt="2023-10-26T17:12:11.904" v="160" actId="1076"/>
          <ac:graphicFrameMkLst>
            <pc:docMk/>
            <pc:sldMk cId="2362608971" sldId="258"/>
            <ac:graphicFrameMk id="5" creationId="{C9BDF663-0BC9-A41C-356C-34710516CC08}"/>
          </ac:graphicFrameMkLst>
        </pc:graphicFrameChg>
      </pc:sldChg>
      <pc:sldChg chg="modSp">
        <pc:chgData name="Kamil Lenczowski (2120445)" userId="S::2120445@student.uwtsd.ac.uk::8f3f55cd-afa0-41d3-ae54-29b19a125ee7" providerId="AD" clId="Web-{418669B0-ADCB-7004-E43F-6FDACD3B5313}" dt="2023-10-26T20:49:57.885" v="1416"/>
        <pc:sldMkLst>
          <pc:docMk/>
          <pc:sldMk cId="555808775" sldId="261"/>
        </pc:sldMkLst>
        <pc:graphicFrameChg chg="mod modGraphic">
          <ac:chgData name="Kamil Lenczowski (2120445)" userId="S::2120445@student.uwtsd.ac.uk::8f3f55cd-afa0-41d3-ae54-29b19a125ee7" providerId="AD" clId="Web-{418669B0-ADCB-7004-E43F-6FDACD3B5313}" dt="2023-10-26T20:49:57.885" v="1416"/>
          <ac:graphicFrameMkLst>
            <pc:docMk/>
            <pc:sldMk cId="555808775" sldId="261"/>
            <ac:graphicFrameMk id="5" creationId="{D0598AA6-7358-688F-ACB7-D7EC148370D5}"/>
          </ac:graphicFrameMkLst>
        </pc:graphicFrameChg>
      </pc:sldChg>
      <pc:sldChg chg="ord">
        <pc:chgData name="Kamil Lenczowski (2120445)" userId="S::2120445@student.uwtsd.ac.uk::8f3f55cd-afa0-41d3-ae54-29b19a125ee7" providerId="AD" clId="Web-{418669B0-ADCB-7004-E43F-6FDACD3B5313}" dt="2023-10-26T23:14:05.099" v="2695"/>
        <pc:sldMkLst>
          <pc:docMk/>
          <pc:sldMk cId="770361884" sldId="262"/>
        </pc:sldMkLst>
      </pc:sldChg>
      <pc:sldChg chg="modSp ord">
        <pc:chgData name="Kamil Lenczowski (2120445)" userId="S::2120445@student.uwtsd.ac.uk::8f3f55cd-afa0-41d3-ae54-29b19a125ee7" providerId="AD" clId="Web-{418669B0-ADCB-7004-E43F-6FDACD3B5313}" dt="2023-10-26T23:17:46.620" v="2721" actId="1076"/>
        <pc:sldMkLst>
          <pc:docMk/>
          <pc:sldMk cId="3624300990" sldId="265"/>
        </pc:sldMkLst>
        <pc:graphicFrameChg chg="mod">
          <ac:chgData name="Kamil Lenczowski (2120445)" userId="S::2120445@student.uwtsd.ac.uk::8f3f55cd-afa0-41d3-ae54-29b19a125ee7" providerId="AD" clId="Web-{418669B0-ADCB-7004-E43F-6FDACD3B5313}" dt="2023-10-26T23:17:46.620" v="2721" actId="1076"/>
          <ac:graphicFrameMkLst>
            <pc:docMk/>
            <pc:sldMk cId="3624300990" sldId="265"/>
            <ac:graphicFrameMk id="8" creationId="{8D57282E-6BAC-F038-7F2B-40F061E619CA}"/>
          </ac:graphicFrameMkLst>
        </pc:graphicFrameChg>
      </pc:sldChg>
      <pc:sldChg chg="addSp delSp modSp ord">
        <pc:chgData name="Kamil Lenczowski (2120445)" userId="S::2120445@student.uwtsd.ac.uk::8f3f55cd-afa0-41d3-ae54-29b19a125ee7" providerId="AD" clId="Web-{418669B0-ADCB-7004-E43F-6FDACD3B5313}" dt="2023-10-27T12:38:37.077" v="2805"/>
        <pc:sldMkLst>
          <pc:docMk/>
          <pc:sldMk cId="1608629669" sldId="266"/>
        </pc:sldMkLst>
        <pc:spChg chg="mod">
          <ac:chgData name="Kamil Lenczowski (2120445)" userId="S::2120445@student.uwtsd.ac.uk::8f3f55cd-afa0-41d3-ae54-29b19a125ee7" providerId="AD" clId="Web-{418669B0-ADCB-7004-E43F-6FDACD3B5313}" dt="2023-10-27T12:22:13.195" v="2735" actId="14100"/>
          <ac:spMkLst>
            <pc:docMk/>
            <pc:sldMk cId="1608629669" sldId="266"/>
            <ac:spMk id="2" creationId="{1FFAAF69-62CE-B35F-6536-9C1F8DCA9A35}"/>
          </ac:spMkLst>
        </pc:spChg>
        <pc:spChg chg="del mod">
          <ac:chgData name="Kamil Lenczowski (2120445)" userId="S::2120445@student.uwtsd.ac.uk::8f3f55cd-afa0-41d3-ae54-29b19a125ee7" providerId="AD" clId="Web-{418669B0-ADCB-7004-E43F-6FDACD3B5313}" dt="2023-10-27T12:22:04.882" v="2734"/>
          <ac:spMkLst>
            <pc:docMk/>
            <pc:sldMk cId="1608629669" sldId="266"/>
            <ac:spMk id="3" creationId="{ECBF5517-9126-3BD9-0D37-CD2C90DA5628}"/>
          </ac:spMkLst>
        </pc:spChg>
        <pc:graphicFrameChg chg="add del mod modGraphic">
          <ac:chgData name="Kamil Lenczowski (2120445)" userId="S::2120445@student.uwtsd.ac.uk::8f3f55cd-afa0-41d3-ae54-29b19a125ee7" providerId="AD" clId="Web-{418669B0-ADCB-7004-E43F-6FDACD3B5313}" dt="2023-10-27T12:30:36.269" v="2768"/>
          <ac:graphicFrameMkLst>
            <pc:docMk/>
            <pc:sldMk cId="1608629669" sldId="266"/>
            <ac:graphicFrameMk id="5" creationId="{9A84FA97-13F3-9413-1C7D-4BA796D64096}"/>
          </ac:graphicFrameMkLst>
        </pc:graphicFrameChg>
        <pc:graphicFrameChg chg="add mod modGraphic">
          <ac:chgData name="Kamil Lenczowski (2120445)" userId="S::2120445@student.uwtsd.ac.uk::8f3f55cd-afa0-41d3-ae54-29b19a125ee7" providerId="AD" clId="Web-{418669B0-ADCB-7004-E43F-6FDACD3B5313}" dt="2023-10-27T12:38:37.077" v="2805"/>
          <ac:graphicFrameMkLst>
            <pc:docMk/>
            <pc:sldMk cId="1608629669" sldId="266"/>
            <ac:graphicFrameMk id="7" creationId="{76F2C5D5-97EB-1435-B280-6207225365ED}"/>
          </ac:graphicFrameMkLst>
        </pc:graphicFrameChg>
      </pc:sldChg>
      <pc:sldChg chg="modSp ord">
        <pc:chgData name="Kamil Lenczowski (2120445)" userId="S::2120445@student.uwtsd.ac.uk::8f3f55cd-afa0-41d3-ae54-29b19a125ee7" providerId="AD" clId="Web-{418669B0-ADCB-7004-E43F-6FDACD3B5313}" dt="2023-10-28T09:27:29.948" v="3484"/>
        <pc:sldMkLst>
          <pc:docMk/>
          <pc:sldMk cId="4037031095" sldId="267"/>
        </pc:sldMkLst>
        <pc:graphicFrameChg chg="modGraphic">
          <ac:chgData name="Kamil Lenczowski (2120445)" userId="S::2120445@student.uwtsd.ac.uk::8f3f55cd-afa0-41d3-ae54-29b19a125ee7" providerId="AD" clId="Web-{418669B0-ADCB-7004-E43F-6FDACD3B5313}" dt="2023-10-28T09:27:29.948" v="3484"/>
          <ac:graphicFrameMkLst>
            <pc:docMk/>
            <pc:sldMk cId="4037031095" sldId="267"/>
            <ac:graphicFrameMk id="5" creationId="{D0CA72F7-B9C9-81DB-4D7B-16FBAABC634D}"/>
          </ac:graphicFrameMkLst>
        </pc:graphicFrameChg>
      </pc:sldChg>
      <pc:sldChg chg="modSp">
        <pc:chgData name="Kamil Lenczowski (2120445)" userId="S::2120445@student.uwtsd.ac.uk::8f3f55cd-afa0-41d3-ae54-29b19a125ee7" providerId="AD" clId="Web-{418669B0-ADCB-7004-E43F-6FDACD3B5313}" dt="2023-10-28T09:32:59.504" v="3527" actId="20577"/>
        <pc:sldMkLst>
          <pc:docMk/>
          <pc:sldMk cId="3148928335" sldId="271"/>
        </pc:sldMkLst>
        <pc:spChg chg="mod">
          <ac:chgData name="Kamil Lenczowski (2120445)" userId="S::2120445@student.uwtsd.ac.uk::8f3f55cd-afa0-41d3-ae54-29b19a125ee7" providerId="AD" clId="Web-{418669B0-ADCB-7004-E43F-6FDACD3B5313}" dt="2023-10-28T09:32:59.504" v="3527" actId="20577"/>
          <ac:spMkLst>
            <pc:docMk/>
            <pc:sldMk cId="3148928335" sldId="271"/>
            <ac:spMk id="3" creationId="{DD736CEF-473A-496A-8449-81606DE14577}"/>
          </ac:spMkLst>
        </pc:spChg>
      </pc:sldChg>
      <pc:sldChg chg="ord">
        <pc:chgData name="Kamil Lenczowski (2120445)" userId="S::2120445@student.uwtsd.ac.uk::8f3f55cd-afa0-41d3-ae54-29b19a125ee7" providerId="AD" clId="Web-{418669B0-ADCB-7004-E43F-6FDACD3B5313}" dt="2023-10-26T23:14:26.349" v="2697"/>
        <pc:sldMkLst>
          <pc:docMk/>
          <pc:sldMk cId="2224977495" sldId="275"/>
        </pc:sldMkLst>
      </pc:sldChg>
      <pc:sldChg chg="addSp modSp">
        <pc:chgData name="Kamil Lenczowski (2120445)" userId="S::2120445@student.uwtsd.ac.uk::8f3f55cd-afa0-41d3-ae54-29b19a125ee7" providerId="AD" clId="Web-{418669B0-ADCB-7004-E43F-6FDACD3B5313}" dt="2023-10-26T20:54:53.250" v="1448"/>
        <pc:sldMkLst>
          <pc:docMk/>
          <pc:sldMk cId="2595225449" sldId="278"/>
        </pc:sldMkLst>
        <pc:spChg chg="add mod">
          <ac:chgData name="Kamil Lenczowski (2120445)" userId="S::2120445@student.uwtsd.ac.uk::8f3f55cd-afa0-41d3-ae54-29b19a125ee7" providerId="AD" clId="Web-{418669B0-ADCB-7004-E43F-6FDACD3B5313}" dt="2023-10-26T20:54:53.250" v="1448"/>
          <ac:spMkLst>
            <pc:docMk/>
            <pc:sldMk cId="2595225449" sldId="278"/>
            <ac:spMk id="8" creationId="{158A8678-2791-3BC1-CAA6-7080CBC8F034}"/>
          </ac:spMkLst>
        </pc:spChg>
        <pc:graphicFrameChg chg="mod modGraphic">
          <ac:chgData name="Kamil Lenczowski (2120445)" userId="S::2120445@student.uwtsd.ac.uk::8f3f55cd-afa0-41d3-ae54-29b19a125ee7" providerId="AD" clId="Web-{418669B0-ADCB-7004-E43F-6FDACD3B5313}" dt="2023-10-26T20:52:45.178" v="1441"/>
          <ac:graphicFrameMkLst>
            <pc:docMk/>
            <pc:sldMk cId="2595225449" sldId="278"/>
            <ac:graphicFrameMk id="7" creationId="{5C8D73D2-4920-43EC-8F40-9F53CCAE5C39}"/>
          </ac:graphicFrameMkLst>
        </pc:graphicFrameChg>
      </pc:sldChg>
      <pc:sldChg chg="addSp delSp modSp new">
        <pc:chgData name="Kamil Lenczowski (2120445)" userId="S::2120445@student.uwtsd.ac.uk::8f3f55cd-afa0-41d3-ae54-29b19a125ee7" providerId="AD" clId="Web-{418669B0-ADCB-7004-E43F-6FDACD3B5313}" dt="2023-10-26T20:32:30.288" v="1302"/>
        <pc:sldMkLst>
          <pc:docMk/>
          <pc:sldMk cId="19027748" sldId="279"/>
        </pc:sldMkLst>
        <pc:spChg chg="mod">
          <ac:chgData name="Kamil Lenczowski (2120445)" userId="S::2120445@student.uwtsd.ac.uk::8f3f55cd-afa0-41d3-ae54-29b19a125ee7" providerId="AD" clId="Web-{418669B0-ADCB-7004-E43F-6FDACD3B5313}" dt="2023-10-26T17:03:55.495" v="13" actId="20577"/>
          <ac:spMkLst>
            <pc:docMk/>
            <pc:sldMk cId="19027748" sldId="279"/>
            <ac:spMk id="2" creationId="{AC63693D-F7D8-5BE6-E190-ED509F73A48C}"/>
          </ac:spMkLst>
        </pc:spChg>
        <pc:spChg chg="del">
          <ac:chgData name="Kamil Lenczowski (2120445)" userId="S::2120445@student.uwtsd.ac.uk::8f3f55cd-afa0-41d3-ae54-29b19a125ee7" providerId="AD" clId="Web-{418669B0-ADCB-7004-E43F-6FDACD3B5313}" dt="2023-10-26T17:04:15.668" v="14"/>
          <ac:spMkLst>
            <pc:docMk/>
            <pc:sldMk cId="19027748" sldId="279"/>
            <ac:spMk id="3" creationId="{9E4B1D1B-1877-23A9-D853-2DCB92FAE6B8}"/>
          </ac:spMkLst>
        </pc:spChg>
        <pc:graphicFrameChg chg="add mod ord modGraphic">
          <ac:chgData name="Kamil Lenczowski (2120445)" userId="S::2120445@student.uwtsd.ac.uk::8f3f55cd-afa0-41d3-ae54-29b19a125ee7" providerId="AD" clId="Web-{418669B0-ADCB-7004-E43F-6FDACD3B5313}" dt="2023-10-26T20:32:30.288" v="1302"/>
          <ac:graphicFrameMkLst>
            <pc:docMk/>
            <pc:sldMk cId="19027748" sldId="279"/>
            <ac:graphicFrameMk id="4" creationId="{93E411E5-E75A-4CC9-96C4-AB8521372203}"/>
          </ac:graphicFrameMkLst>
        </pc:graphicFrameChg>
      </pc:sldChg>
      <pc:sldChg chg="addSp delSp modSp new ord">
        <pc:chgData name="Kamil Lenczowski (2120445)" userId="S::2120445@student.uwtsd.ac.uk::8f3f55cd-afa0-41d3-ae54-29b19a125ee7" providerId="AD" clId="Web-{418669B0-ADCB-7004-E43F-6FDACD3B5313}" dt="2023-10-26T23:13:29.379" v="2691"/>
        <pc:sldMkLst>
          <pc:docMk/>
          <pc:sldMk cId="2090399178" sldId="281"/>
        </pc:sldMkLst>
        <pc:spChg chg="mod">
          <ac:chgData name="Kamil Lenczowski (2120445)" userId="S::2120445@student.uwtsd.ac.uk::8f3f55cd-afa0-41d3-ae54-29b19a125ee7" providerId="AD" clId="Web-{418669B0-ADCB-7004-E43F-6FDACD3B5313}" dt="2023-10-26T21:45:55.398" v="1527" actId="20577"/>
          <ac:spMkLst>
            <pc:docMk/>
            <pc:sldMk cId="2090399178" sldId="281"/>
            <ac:spMk id="2" creationId="{43803938-FD13-D753-C7D2-E27E52B84BF8}"/>
          </ac:spMkLst>
        </pc:spChg>
        <pc:spChg chg="add del">
          <ac:chgData name="Kamil Lenczowski (2120445)" userId="S::2120445@student.uwtsd.ac.uk::8f3f55cd-afa0-41d3-ae54-29b19a125ee7" providerId="AD" clId="Web-{418669B0-ADCB-7004-E43F-6FDACD3B5313}" dt="2023-10-26T21:40:37.655" v="1471"/>
          <ac:spMkLst>
            <pc:docMk/>
            <pc:sldMk cId="2090399178" sldId="281"/>
            <ac:spMk id="3" creationId="{E8A810AA-AC6F-1551-2776-5845EA632EC5}"/>
          </ac:spMkLst>
        </pc:spChg>
        <pc:spChg chg="add mod">
          <ac:chgData name="Kamil Lenczowski (2120445)" userId="S::2120445@student.uwtsd.ac.uk::8f3f55cd-afa0-41d3-ae54-29b19a125ee7" providerId="AD" clId="Web-{418669B0-ADCB-7004-E43F-6FDACD3B5313}" dt="2023-10-26T21:53:53.973" v="1726" actId="20577"/>
          <ac:spMkLst>
            <pc:docMk/>
            <pc:sldMk cId="2090399178" sldId="281"/>
            <ac:spMk id="7" creationId="{AFBD173C-A3E6-188B-10D8-9DD8ABE62FD1}"/>
          </ac:spMkLst>
        </pc:spChg>
        <pc:spChg chg="add">
          <ac:chgData name="Kamil Lenczowski (2120445)" userId="S::2120445@student.uwtsd.ac.uk::8f3f55cd-afa0-41d3-ae54-29b19a125ee7" providerId="AD" clId="Web-{418669B0-ADCB-7004-E43F-6FDACD3B5313}" dt="2023-10-26T21:47:17.307" v="1533"/>
          <ac:spMkLst>
            <pc:docMk/>
            <pc:sldMk cId="2090399178" sldId="281"/>
            <ac:spMk id="9" creationId="{850D90F1-8A15-74B0-5398-0C5B0AA3D08B}"/>
          </ac:spMkLst>
        </pc:spChg>
        <pc:spChg chg="add del mod">
          <ac:chgData name="Kamil Lenczowski (2120445)" userId="S::2120445@student.uwtsd.ac.uk::8f3f55cd-afa0-41d3-ae54-29b19a125ee7" providerId="AD" clId="Web-{418669B0-ADCB-7004-E43F-6FDACD3B5313}" dt="2023-10-26T21:47:54.433" v="1539"/>
          <ac:spMkLst>
            <pc:docMk/>
            <pc:sldMk cId="2090399178" sldId="281"/>
            <ac:spMk id="10" creationId="{0B39B2F4-A913-4274-3E4D-CB91666B0373}"/>
          </ac:spMkLst>
        </pc:spChg>
        <pc:spChg chg="add mod">
          <ac:chgData name="Kamil Lenczowski (2120445)" userId="S::2120445@student.uwtsd.ac.uk::8f3f55cd-afa0-41d3-ae54-29b19a125ee7" providerId="AD" clId="Web-{418669B0-ADCB-7004-E43F-6FDACD3B5313}" dt="2023-10-26T21:53:45.895" v="1725" actId="20577"/>
          <ac:spMkLst>
            <pc:docMk/>
            <pc:sldMk cId="2090399178" sldId="281"/>
            <ac:spMk id="11" creationId="{556D9852-FC10-5BD5-1F48-C46389A67175}"/>
          </ac:spMkLst>
        </pc:spChg>
        <pc:graphicFrameChg chg="add del mod ord modGraphic">
          <ac:chgData name="Kamil Lenczowski (2120445)" userId="S::2120445@student.uwtsd.ac.uk::8f3f55cd-afa0-41d3-ae54-29b19a125ee7" providerId="AD" clId="Web-{418669B0-ADCB-7004-E43F-6FDACD3B5313}" dt="2023-10-26T21:40:26.202" v="1470"/>
          <ac:graphicFrameMkLst>
            <pc:docMk/>
            <pc:sldMk cId="2090399178" sldId="281"/>
            <ac:graphicFrameMk id="4" creationId="{22F158FE-D6C9-E599-0A24-D7DF94C28CA9}"/>
          </ac:graphicFrameMkLst>
        </pc:graphicFrameChg>
        <pc:graphicFrameChg chg="add mod ord modGraphic">
          <ac:chgData name="Kamil Lenczowski (2120445)" userId="S::2120445@student.uwtsd.ac.uk::8f3f55cd-afa0-41d3-ae54-29b19a125ee7" providerId="AD" clId="Web-{418669B0-ADCB-7004-E43F-6FDACD3B5313}" dt="2023-10-26T21:53:30.426" v="1723"/>
          <ac:graphicFrameMkLst>
            <pc:docMk/>
            <pc:sldMk cId="2090399178" sldId="281"/>
            <ac:graphicFrameMk id="5" creationId="{E1D1F095-F280-DF66-5789-8FFDD2BC825C}"/>
          </ac:graphicFrameMkLst>
        </pc:graphicFrameChg>
        <pc:cxnChg chg="add mod">
          <ac:chgData name="Kamil Lenczowski (2120445)" userId="S::2120445@student.uwtsd.ac.uk::8f3f55cd-afa0-41d3-ae54-29b19a125ee7" providerId="AD" clId="Web-{418669B0-ADCB-7004-E43F-6FDACD3B5313}" dt="2023-10-26T21:48:12.027" v="1541" actId="1076"/>
          <ac:cxnSpMkLst>
            <pc:docMk/>
            <pc:sldMk cId="2090399178" sldId="281"/>
            <ac:cxnSpMk id="6" creationId="{D043ECC9-326B-D483-E5B5-C06385962EA9}"/>
          </ac:cxnSpMkLst>
        </pc:cxnChg>
        <pc:cxnChg chg="add mod">
          <ac:chgData name="Kamil Lenczowski (2120445)" userId="S::2120445@student.uwtsd.ac.uk::8f3f55cd-afa0-41d3-ae54-29b19a125ee7" providerId="AD" clId="Web-{418669B0-ADCB-7004-E43F-6FDACD3B5313}" dt="2023-10-26T21:47:29.119" v="1535" actId="1076"/>
          <ac:cxnSpMkLst>
            <pc:docMk/>
            <pc:sldMk cId="2090399178" sldId="281"/>
            <ac:cxnSpMk id="8" creationId="{D8732826-ECE4-46F9-3796-9F54871AB8FC}"/>
          </ac:cxnSpMkLst>
        </pc:cxnChg>
      </pc:sldChg>
      <pc:sldChg chg="addSp delSp modSp new">
        <pc:chgData name="Kamil Lenczowski (2120445)" userId="S::2120445@student.uwtsd.ac.uk::8f3f55cd-afa0-41d3-ae54-29b19a125ee7" providerId="AD" clId="Web-{418669B0-ADCB-7004-E43F-6FDACD3B5313}" dt="2023-10-26T22:55:02.315" v="2386"/>
        <pc:sldMkLst>
          <pc:docMk/>
          <pc:sldMk cId="3334476992" sldId="282"/>
        </pc:sldMkLst>
        <pc:spChg chg="del">
          <ac:chgData name="Kamil Lenczowski (2120445)" userId="S::2120445@student.uwtsd.ac.uk::8f3f55cd-afa0-41d3-ae54-29b19a125ee7" providerId="AD" clId="Web-{418669B0-ADCB-7004-E43F-6FDACD3B5313}" dt="2023-10-26T21:54:45.990" v="1728"/>
          <ac:spMkLst>
            <pc:docMk/>
            <pc:sldMk cId="3334476992" sldId="282"/>
            <ac:spMk id="2" creationId="{53E45C86-8C73-E155-73CD-22857355D69D}"/>
          </ac:spMkLst>
        </pc:spChg>
        <pc:spChg chg="del">
          <ac:chgData name="Kamil Lenczowski (2120445)" userId="S::2120445@student.uwtsd.ac.uk::8f3f55cd-afa0-41d3-ae54-29b19a125ee7" providerId="AD" clId="Web-{418669B0-ADCB-7004-E43F-6FDACD3B5313}" dt="2023-10-26T21:54:49.616" v="1729"/>
          <ac:spMkLst>
            <pc:docMk/>
            <pc:sldMk cId="3334476992" sldId="282"/>
            <ac:spMk id="3" creationId="{7E52E5A6-50F5-7E70-E827-82C93FFFDA4B}"/>
          </ac:spMkLst>
        </pc:spChg>
        <pc:graphicFrameChg chg="add mod modGraphic">
          <ac:chgData name="Kamil Lenczowski (2120445)" userId="S::2120445@student.uwtsd.ac.uk::8f3f55cd-afa0-41d3-ae54-29b19a125ee7" providerId="AD" clId="Web-{418669B0-ADCB-7004-E43F-6FDACD3B5313}" dt="2023-10-26T22:55:02.315" v="2386"/>
          <ac:graphicFrameMkLst>
            <pc:docMk/>
            <pc:sldMk cId="3334476992" sldId="282"/>
            <ac:graphicFrameMk id="4" creationId="{3090B444-5753-3EBB-C340-42FD614FCE2E}"/>
          </ac:graphicFrameMkLst>
        </pc:graphicFrameChg>
      </pc:sldChg>
      <pc:sldChg chg="addSp delSp modSp new ord">
        <pc:chgData name="Kamil Lenczowski (2120445)" userId="S::2120445@student.uwtsd.ac.uk::8f3f55cd-afa0-41d3-ae54-29b19a125ee7" providerId="AD" clId="Web-{418669B0-ADCB-7004-E43F-6FDACD3B5313}" dt="2023-10-26T23:13:16.301" v="2690"/>
        <pc:sldMkLst>
          <pc:docMk/>
          <pc:sldMk cId="1360650632" sldId="283"/>
        </pc:sldMkLst>
        <pc:spChg chg="mod">
          <ac:chgData name="Kamil Lenczowski (2120445)" userId="S::2120445@student.uwtsd.ac.uk::8f3f55cd-afa0-41d3-ae54-29b19a125ee7" providerId="AD" clId="Web-{418669B0-ADCB-7004-E43F-6FDACD3B5313}" dt="2023-10-26T23:12:17.205" v="2587" actId="20577"/>
          <ac:spMkLst>
            <pc:docMk/>
            <pc:sldMk cId="1360650632" sldId="283"/>
            <ac:spMk id="2" creationId="{BB4A4BE2-EA3F-1F76-25D1-0F94BFCA6213}"/>
          </ac:spMkLst>
        </pc:spChg>
        <pc:spChg chg="del">
          <ac:chgData name="Kamil Lenczowski (2120445)" userId="S::2120445@student.uwtsd.ac.uk::8f3f55cd-afa0-41d3-ae54-29b19a125ee7" providerId="AD" clId="Web-{418669B0-ADCB-7004-E43F-6FDACD3B5313}" dt="2023-10-26T23:00:28.589" v="2388"/>
          <ac:spMkLst>
            <pc:docMk/>
            <pc:sldMk cId="1360650632" sldId="283"/>
            <ac:spMk id="3" creationId="{18D283C6-803E-8878-7247-E48A8A1C0919}"/>
          </ac:spMkLst>
        </pc:spChg>
        <pc:graphicFrameChg chg="add mod ord modGraphic">
          <ac:chgData name="Kamil Lenczowski (2120445)" userId="S::2120445@student.uwtsd.ac.uk::8f3f55cd-afa0-41d3-ae54-29b19a125ee7" providerId="AD" clId="Web-{418669B0-ADCB-7004-E43F-6FDACD3B5313}" dt="2023-10-26T23:13:05.660" v="2688"/>
          <ac:graphicFrameMkLst>
            <pc:docMk/>
            <pc:sldMk cId="1360650632" sldId="283"/>
            <ac:graphicFrameMk id="4" creationId="{CB69B981-B395-8FFE-9429-A82A478A4CBE}"/>
          </ac:graphicFrameMkLst>
        </pc:graphicFrameChg>
      </pc:sldChg>
      <pc:sldChg chg="addSp delSp modSp new mod setBg">
        <pc:chgData name="Kamil Lenczowski (2120445)" userId="S::2120445@student.uwtsd.ac.uk::8f3f55cd-afa0-41d3-ae54-29b19a125ee7" providerId="AD" clId="Web-{418669B0-ADCB-7004-E43F-6FDACD3B5313}" dt="2023-10-27T12:41:51.534" v="2819"/>
        <pc:sldMkLst>
          <pc:docMk/>
          <pc:sldMk cId="1817972661" sldId="284"/>
        </pc:sldMkLst>
        <pc:spChg chg="del mod">
          <ac:chgData name="Kamil Lenczowski (2120445)" userId="S::2120445@student.uwtsd.ac.uk::8f3f55cd-afa0-41d3-ae54-29b19a125ee7" providerId="AD" clId="Web-{418669B0-ADCB-7004-E43F-6FDACD3B5313}" dt="2023-10-27T12:40:43.626" v="2810"/>
          <ac:spMkLst>
            <pc:docMk/>
            <pc:sldMk cId="1817972661" sldId="284"/>
            <ac:spMk id="2" creationId="{A357557D-29EC-8B9E-FBA5-B614F87283ED}"/>
          </ac:spMkLst>
        </pc:spChg>
        <pc:spChg chg="del">
          <ac:chgData name="Kamil Lenczowski (2120445)" userId="S::2120445@student.uwtsd.ac.uk::8f3f55cd-afa0-41d3-ae54-29b19a125ee7" providerId="AD" clId="Web-{418669B0-ADCB-7004-E43F-6FDACD3B5313}" dt="2023-10-27T12:27:31.359" v="2763"/>
          <ac:spMkLst>
            <pc:docMk/>
            <pc:sldMk cId="1817972661" sldId="284"/>
            <ac:spMk id="3" creationId="{96C7D1EB-C4EC-00B9-AC00-C543262351B5}"/>
          </ac:spMkLst>
        </pc:spChg>
        <pc:spChg chg="add del mod">
          <ac:chgData name="Kamil Lenczowski (2120445)" userId="S::2120445@student.uwtsd.ac.uk::8f3f55cd-afa0-41d3-ae54-29b19a125ee7" providerId="AD" clId="Web-{418669B0-ADCB-7004-E43F-6FDACD3B5313}" dt="2023-10-27T12:35:08.728" v="2796"/>
          <ac:spMkLst>
            <pc:docMk/>
            <pc:sldMk cId="1817972661" sldId="284"/>
            <ac:spMk id="7" creationId="{A852AC8F-6774-6D41-AE4E-3DA2421ED2FD}"/>
          </ac:spMkLst>
        </pc:spChg>
        <pc:spChg chg="add">
          <ac:chgData name="Kamil Lenczowski (2120445)" userId="S::2120445@student.uwtsd.ac.uk::8f3f55cd-afa0-41d3-ae54-29b19a125ee7" providerId="AD" clId="Web-{418669B0-ADCB-7004-E43F-6FDACD3B5313}" dt="2023-10-27T12:27:39.718" v="2764"/>
          <ac:spMkLst>
            <pc:docMk/>
            <pc:sldMk cId="1817972661" sldId="284"/>
            <ac:spMk id="10" creationId="{57908DE9-5647-483E-B731-49D34A839B3F}"/>
          </ac:spMkLst>
        </pc:spChg>
        <pc:spChg chg="add">
          <ac:chgData name="Kamil Lenczowski (2120445)" userId="S::2120445@student.uwtsd.ac.uk::8f3f55cd-afa0-41d3-ae54-29b19a125ee7" providerId="AD" clId="Web-{418669B0-ADCB-7004-E43F-6FDACD3B5313}" dt="2023-10-27T12:27:39.718" v="2764"/>
          <ac:spMkLst>
            <pc:docMk/>
            <pc:sldMk cId="1817972661" sldId="284"/>
            <ac:spMk id="12" creationId="{926962B4-5DCE-4745-A877-F7237DA68D7F}"/>
          </ac:spMkLst>
        </pc:spChg>
        <pc:spChg chg="add">
          <ac:chgData name="Kamil Lenczowski (2120445)" userId="S::2120445@student.uwtsd.ac.uk::8f3f55cd-afa0-41d3-ae54-29b19a125ee7" providerId="AD" clId="Web-{418669B0-ADCB-7004-E43F-6FDACD3B5313}" dt="2023-10-27T12:27:39.718" v="2764"/>
          <ac:spMkLst>
            <pc:docMk/>
            <pc:sldMk cId="1817972661" sldId="284"/>
            <ac:spMk id="14" creationId="{FFC31C6D-653C-4C57-B226-ED6CE571F611}"/>
          </ac:spMkLst>
        </pc:spChg>
        <pc:grpChg chg="add">
          <ac:chgData name="Kamil Lenczowski (2120445)" userId="S::2120445@student.uwtsd.ac.uk::8f3f55cd-afa0-41d3-ae54-29b19a125ee7" providerId="AD" clId="Web-{418669B0-ADCB-7004-E43F-6FDACD3B5313}" dt="2023-10-27T12:27:39.718" v="2764"/>
          <ac:grpSpMkLst>
            <pc:docMk/>
            <pc:sldMk cId="1817972661" sldId="284"/>
            <ac:grpSpMk id="16" creationId="{C310B041-3468-403A-926B-E3C1CF4433A2}"/>
          </ac:grpSpMkLst>
        </pc:grpChg>
        <pc:graphicFrameChg chg="add del mod ord modGraphic">
          <ac:chgData name="Kamil Lenczowski (2120445)" userId="S::2120445@student.uwtsd.ac.uk::8f3f55cd-afa0-41d3-ae54-29b19a125ee7" providerId="AD" clId="Web-{418669B0-ADCB-7004-E43F-6FDACD3B5313}" dt="2023-10-27T12:30:47.832" v="2771"/>
          <ac:graphicFrameMkLst>
            <pc:docMk/>
            <pc:sldMk cId="1817972661" sldId="284"/>
            <ac:graphicFrameMk id="5" creationId="{6E71FC79-1FAF-962D-7A95-A5FD70445FD9}"/>
          </ac:graphicFrameMkLst>
        </pc:graphicFrameChg>
        <pc:graphicFrameChg chg="add mod ord modGraphic">
          <ac:chgData name="Kamil Lenczowski (2120445)" userId="S::2120445@student.uwtsd.ac.uk::8f3f55cd-afa0-41d3-ae54-29b19a125ee7" providerId="AD" clId="Web-{418669B0-ADCB-7004-E43F-6FDACD3B5313}" dt="2023-10-27T12:41:51.534" v="2819"/>
          <ac:graphicFrameMkLst>
            <pc:docMk/>
            <pc:sldMk cId="1817972661" sldId="284"/>
            <ac:graphicFrameMk id="9" creationId="{1528F372-E2E0-510B-B5E7-6F91C974A765}"/>
          </ac:graphicFrameMkLst>
        </pc:graphicFrameChg>
        <pc:graphicFrameChg chg="add del mod">
          <ac:chgData name="Kamil Lenczowski (2120445)" userId="S::2120445@student.uwtsd.ac.uk::8f3f55cd-afa0-41d3-ae54-29b19a125ee7" providerId="AD" clId="Web-{418669B0-ADCB-7004-E43F-6FDACD3B5313}" dt="2023-10-27T12:39:24.687" v="2807"/>
          <ac:graphicFrameMkLst>
            <pc:docMk/>
            <pc:sldMk cId="1817972661" sldId="284"/>
            <ac:graphicFrameMk id="13" creationId="{B939BF26-695C-85D9-DE86-83B850735F42}"/>
          </ac:graphicFrameMkLst>
        </pc:graphicFrameChg>
      </pc:sldChg>
      <pc:sldChg chg="addSp delSp modSp new ord">
        <pc:chgData name="Kamil Lenczowski (2120445)" userId="S::2120445@student.uwtsd.ac.uk::8f3f55cd-afa0-41d3-ae54-29b19a125ee7" providerId="AD" clId="Web-{418669B0-ADCB-7004-E43F-6FDACD3B5313}" dt="2023-10-28T09:32:25.113" v="3525"/>
        <pc:sldMkLst>
          <pc:docMk/>
          <pc:sldMk cId="3442211678" sldId="285"/>
        </pc:sldMkLst>
        <pc:spChg chg="mod">
          <ac:chgData name="Kamil Lenczowski (2120445)" userId="S::2120445@student.uwtsd.ac.uk::8f3f55cd-afa0-41d3-ae54-29b19a125ee7" providerId="AD" clId="Web-{418669B0-ADCB-7004-E43F-6FDACD3B5313}" dt="2023-10-27T13:28:27.973" v="3443" actId="1076"/>
          <ac:spMkLst>
            <pc:docMk/>
            <pc:sldMk cId="3442211678" sldId="285"/>
            <ac:spMk id="2" creationId="{5404B08B-DED7-5BE7-B7CC-A85B25287BEA}"/>
          </ac:spMkLst>
        </pc:spChg>
        <pc:spChg chg="del">
          <ac:chgData name="Kamil Lenczowski (2120445)" userId="S::2120445@student.uwtsd.ac.uk::8f3f55cd-afa0-41d3-ae54-29b19a125ee7" providerId="AD" clId="Web-{418669B0-ADCB-7004-E43F-6FDACD3B5313}" dt="2023-10-27T12:45:44.618" v="2840"/>
          <ac:spMkLst>
            <pc:docMk/>
            <pc:sldMk cId="3442211678" sldId="285"/>
            <ac:spMk id="3" creationId="{DCE62AFE-300E-8DB6-5FEF-399599466B42}"/>
          </ac:spMkLst>
        </pc:spChg>
        <pc:graphicFrameChg chg="add mod modGraphic">
          <ac:chgData name="Kamil Lenczowski (2120445)" userId="S::2120445@student.uwtsd.ac.uk::8f3f55cd-afa0-41d3-ae54-29b19a125ee7" providerId="AD" clId="Web-{418669B0-ADCB-7004-E43F-6FDACD3B5313}" dt="2023-10-28T09:32:25.113" v="3525"/>
          <ac:graphicFrameMkLst>
            <pc:docMk/>
            <pc:sldMk cId="3442211678" sldId="285"/>
            <ac:graphicFrameMk id="4" creationId="{5A4D1753-F381-FDC2-1603-EB4D7E2CD6DF}"/>
          </ac:graphicFrameMkLst>
        </pc:graphicFrameChg>
      </pc:sldChg>
      <pc:sldChg chg="addSp delSp modSp new del">
        <pc:chgData name="Kamil Lenczowski (2120445)" userId="S::2120445@student.uwtsd.ac.uk::8f3f55cd-afa0-41d3-ae54-29b19a125ee7" providerId="AD" clId="Web-{418669B0-ADCB-7004-E43F-6FDACD3B5313}" dt="2023-10-27T13:27:53.785" v="3431"/>
        <pc:sldMkLst>
          <pc:docMk/>
          <pc:sldMk cId="1459965496" sldId="286"/>
        </pc:sldMkLst>
        <pc:spChg chg="del">
          <ac:chgData name="Kamil Lenczowski (2120445)" userId="S::2120445@student.uwtsd.ac.uk::8f3f55cd-afa0-41d3-ae54-29b19a125ee7" providerId="AD" clId="Web-{418669B0-ADCB-7004-E43F-6FDACD3B5313}" dt="2023-10-27T13:21:23.428" v="3256"/>
          <ac:spMkLst>
            <pc:docMk/>
            <pc:sldMk cId="1459965496" sldId="286"/>
            <ac:spMk id="2" creationId="{8BF4D84C-E635-AFBF-BFD3-7A2422560E85}"/>
          </ac:spMkLst>
        </pc:spChg>
        <pc:spChg chg="del mod">
          <ac:chgData name="Kamil Lenczowski (2120445)" userId="S::2120445@student.uwtsd.ac.uk::8f3f55cd-afa0-41d3-ae54-29b19a125ee7" providerId="AD" clId="Web-{418669B0-ADCB-7004-E43F-6FDACD3B5313}" dt="2023-10-27T13:21:20.334" v="3255"/>
          <ac:spMkLst>
            <pc:docMk/>
            <pc:sldMk cId="1459965496" sldId="286"/>
            <ac:spMk id="3" creationId="{8FEC6E35-44FC-57F6-5EE3-28DF9EECF622}"/>
          </ac:spMkLst>
        </pc:spChg>
        <pc:spChg chg="add del mod">
          <ac:chgData name="Kamil Lenczowski (2120445)" userId="S::2120445@student.uwtsd.ac.uk::8f3f55cd-afa0-41d3-ae54-29b19a125ee7" providerId="AD" clId="Web-{418669B0-ADCB-7004-E43F-6FDACD3B5313}" dt="2023-10-27T13:22:23.402" v="3265"/>
          <ac:spMkLst>
            <pc:docMk/>
            <pc:sldMk cId="1459965496" sldId="286"/>
            <ac:spMk id="4" creationId="{99C3A192-A7D4-6467-F6B6-07A0C2A68839}"/>
          </ac:spMkLst>
        </pc:spChg>
        <pc:spChg chg="add del mod">
          <ac:chgData name="Kamil Lenczowski (2120445)" userId="S::2120445@student.uwtsd.ac.uk::8f3f55cd-afa0-41d3-ae54-29b19a125ee7" providerId="AD" clId="Web-{418669B0-ADCB-7004-E43F-6FDACD3B5313}" dt="2023-10-27T13:22:20.870" v="3263"/>
          <ac:spMkLst>
            <pc:docMk/>
            <pc:sldMk cId="1459965496" sldId="286"/>
            <ac:spMk id="5" creationId="{E6E06816-2726-D0C4-2766-8EBA6617202F}"/>
          </ac:spMkLst>
        </pc:spChg>
        <pc:spChg chg="add del mod">
          <ac:chgData name="Kamil Lenczowski (2120445)" userId="S::2120445@student.uwtsd.ac.uk::8f3f55cd-afa0-41d3-ae54-29b19a125ee7" providerId="AD" clId="Web-{418669B0-ADCB-7004-E43F-6FDACD3B5313}" dt="2023-10-27T13:22:58.747" v="3270"/>
          <ac:spMkLst>
            <pc:docMk/>
            <pc:sldMk cId="1459965496" sldId="286"/>
            <ac:spMk id="6" creationId="{7AFA492E-FFC5-3F25-FFBE-CC492C4F32AC}"/>
          </ac:spMkLst>
        </pc:spChg>
        <pc:spChg chg="add del mod">
          <ac:chgData name="Kamil Lenczowski (2120445)" userId="S::2120445@student.uwtsd.ac.uk::8f3f55cd-afa0-41d3-ae54-29b19a125ee7" providerId="AD" clId="Web-{418669B0-ADCB-7004-E43F-6FDACD3B5313}" dt="2023-10-27T13:24:52.734" v="3281"/>
          <ac:spMkLst>
            <pc:docMk/>
            <pc:sldMk cId="1459965496" sldId="286"/>
            <ac:spMk id="7" creationId="{C3786BF7-B243-4CD6-B461-08B1BBFF07AF}"/>
          </ac:spMkLst>
        </pc:spChg>
      </pc:sldChg>
    </pc:docChg>
  </pc:docChgLst>
  <pc:docChgLst>
    <pc:chgData name="Yordanka Kancheva (2017633)" userId="S::2017633@student.uwtsd.ac.uk::cac1fc8d-2f90-4155-b022-1959359cc0c6" providerId="AD" clId="Web-{B273F6C9-80AA-97A0-682C-6D6660807055}"/>
    <pc:docChg chg="modSld sldOrd">
      <pc:chgData name="Yordanka Kancheva (2017633)" userId="S::2017633@student.uwtsd.ac.uk::cac1fc8d-2f90-4155-b022-1959359cc0c6" providerId="AD" clId="Web-{B273F6C9-80AA-97A0-682C-6D6660807055}" dt="2023-10-28T14:38:32.861" v="4"/>
      <pc:docMkLst>
        <pc:docMk/>
      </pc:docMkLst>
      <pc:sldChg chg="modSp ord">
        <pc:chgData name="Yordanka Kancheva (2017633)" userId="S::2017633@student.uwtsd.ac.uk::cac1fc8d-2f90-4155-b022-1959359cc0c6" providerId="AD" clId="Web-{B273F6C9-80AA-97A0-682C-6D6660807055}" dt="2023-10-28T14:38:27.861" v="3"/>
        <pc:sldMkLst>
          <pc:docMk/>
          <pc:sldMk cId="2362608971" sldId="258"/>
        </pc:sldMkLst>
        <pc:graphicFrameChg chg="mod">
          <ac:chgData name="Yordanka Kancheva (2017633)" userId="S::2017633@student.uwtsd.ac.uk::cac1fc8d-2f90-4155-b022-1959359cc0c6" providerId="AD" clId="Web-{B273F6C9-80AA-97A0-682C-6D6660807055}" dt="2023-10-28T14:38:05.954" v="0" actId="1076"/>
          <ac:graphicFrameMkLst>
            <pc:docMk/>
            <pc:sldMk cId="2362608971" sldId="258"/>
            <ac:graphicFrameMk id="5" creationId="{C9BDF663-0BC9-A41C-356C-34710516CC08}"/>
          </ac:graphicFrameMkLst>
        </pc:graphicFrameChg>
      </pc:sldChg>
      <pc:sldChg chg="addSp delSp modSp">
        <pc:chgData name="Yordanka Kancheva (2017633)" userId="S::2017633@student.uwtsd.ac.uk::cac1fc8d-2f90-4155-b022-1959359cc0c6" providerId="AD" clId="Web-{B273F6C9-80AA-97A0-682C-6D6660807055}" dt="2023-10-28T14:38:32.861" v="4"/>
        <pc:sldMkLst>
          <pc:docMk/>
          <pc:sldMk cId="2728148893" sldId="259"/>
        </pc:sldMkLst>
        <pc:spChg chg="add del mod">
          <ac:chgData name="Yordanka Kancheva (2017633)" userId="S::2017633@student.uwtsd.ac.uk::cac1fc8d-2f90-4155-b022-1959359cc0c6" providerId="AD" clId="Web-{B273F6C9-80AA-97A0-682C-6D6660807055}" dt="2023-10-28T14:38:32.861" v="4"/>
          <ac:spMkLst>
            <pc:docMk/>
            <pc:sldMk cId="2728148893" sldId="259"/>
            <ac:spMk id="32" creationId="{A113A24B-3105-58AD-BD6F-00B8ED544935}"/>
          </ac:spMkLst>
        </pc:spChg>
        <pc:graphicFrameChg chg="add del">
          <ac:chgData name="Yordanka Kancheva (2017633)" userId="S::2017633@student.uwtsd.ac.uk::cac1fc8d-2f90-4155-b022-1959359cc0c6" providerId="AD" clId="Web-{B273F6C9-80AA-97A0-682C-6D6660807055}" dt="2023-10-28T14:38:32.861" v="4"/>
          <ac:graphicFrameMkLst>
            <pc:docMk/>
            <pc:sldMk cId="2728148893" sldId="259"/>
            <ac:graphicFrameMk id="44" creationId="{BD2B7351-D19A-DC7E-96A4-8C376FAE8036}"/>
          </ac:graphicFrameMkLst>
        </pc:graphicFrameChg>
      </pc:sldChg>
    </pc:docChg>
  </pc:docChgLst>
  <pc:docChgLst>
    <pc:chgData name="Kamil Lenczowski (2120445)" userId="S::2120445@student.uwtsd.ac.uk::8f3f55cd-afa0-41d3-ae54-29b19a125ee7" providerId="AD" clId="Web-{3F46658C-18E7-A8E6-CDC8-ED5E1FAAC5D2}"/>
    <pc:docChg chg="modSld">
      <pc:chgData name="Kamil Lenczowski (2120445)" userId="S::2120445@student.uwtsd.ac.uk::8f3f55cd-afa0-41d3-ae54-29b19a125ee7" providerId="AD" clId="Web-{3F46658C-18E7-A8E6-CDC8-ED5E1FAAC5D2}" dt="2023-10-29T14:10:47.176" v="41" actId="1076"/>
      <pc:docMkLst>
        <pc:docMk/>
      </pc:docMkLst>
      <pc:sldChg chg="modSp">
        <pc:chgData name="Kamil Lenczowski (2120445)" userId="S::2120445@student.uwtsd.ac.uk::8f3f55cd-afa0-41d3-ae54-29b19a125ee7" providerId="AD" clId="Web-{3F46658C-18E7-A8E6-CDC8-ED5E1FAAC5D2}" dt="2023-10-29T14:10:01.175" v="39" actId="20577"/>
        <pc:sldMkLst>
          <pc:docMk/>
          <pc:sldMk cId="3148928335" sldId="271"/>
        </pc:sldMkLst>
        <pc:spChg chg="mod">
          <ac:chgData name="Kamil Lenczowski (2120445)" userId="S::2120445@student.uwtsd.ac.uk::8f3f55cd-afa0-41d3-ae54-29b19a125ee7" providerId="AD" clId="Web-{3F46658C-18E7-A8E6-CDC8-ED5E1FAAC5D2}" dt="2023-10-29T14:10:01.175" v="39" actId="20577"/>
          <ac:spMkLst>
            <pc:docMk/>
            <pc:sldMk cId="3148928335" sldId="271"/>
            <ac:spMk id="3" creationId="{DD736CEF-473A-496A-8449-81606DE14577}"/>
          </ac:spMkLst>
        </pc:spChg>
      </pc:sldChg>
      <pc:sldChg chg="modSp">
        <pc:chgData name="Kamil Lenczowski (2120445)" userId="S::2120445@student.uwtsd.ac.uk::8f3f55cd-afa0-41d3-ae54-29b19a125ee7" providerId="AD" clId="Web-{3F46658C-18E7-A8E6-CDC8-ED5E1FAAC5D2}" dt="2023-10-29T14:10:47.176" v="41" actId="1076"/>
        <pc:sldMkLst>
          <pc:docMk/>
          <pc:sldMk cId="3535346840" sldId="294"/>
        </pc:sldMkLst>
        <pc:graphicFrameChg chg="mod modGraphic">
          <ac:chgData name="Kamil Lenczowski (2120445)" userId="S::2120445@student.uwtsd.ac.uk::8f3f55cd-afa0-41d3-ae54-29b19a125ee7" providerId="AD" clId="Web-{3F46658C-18E7-A8E6-CDC8-ED5E1FAAC5D2}" dt="2023-10-29T14:10:47.176" v="41" actId="1076"/>
          <ac:graphicFrameMkLst>
            <pc:docMk/>
            <pc:sldMk cId="3535346840" sldId="294"/>
            <ac:graphicFrameMk id="7" creationId="{5C8D73D2-4920-43EC-8F40-9F53CCAE5C39}"/>
          </ac:graphicFrameMkLst>
        </pc:graphicFrameChg>
      </pc:sldChg>
    </pc:docChg>
  </pc:docChgLst>
  <pc:docChgLst>
    <pc:chgData name="Yordanka Kancheva (2017633)" userId="S::2017633@student.uwtsd.ac.uk::cac1fc8d-2f90-4155-b022-1959359cc0c6" providerId="AD" clId="Web-{13A525D9-8FBF-1D25-7E68-721A8B0D98D6}"/>
    <pc:docChg chg="modSld">
      <pc:chgData name="Yordanka Kancheva (2017633)" userId="S::2017633@student.uwtsd.ac.uk::cac1fc8d-2f90-4155-b022-1959359cc0c6" providerId="AD" clId="Web-{13A525D9-8FBF-1D25-7E68-721A8B0D98D6}" dt="2023-10-29T15:22:55.289" v="29"/>
      <pc:docMkLst>
        <pc:docMk/>
      </pc:docMkLst>
      <pc:sldChg chg="modSp">
        <pc:chgData name="Yordanka Kancheva (2017633)" userId="S::2017633@student.uwtsd.ac.uk::cac1fc8d-2f90-4155-b022-1959359cc0c6" providerId="AD" clId="Web-{13A525D9-8FBF-1D25-7E68-721A8B0D98D6}" dt="2023-10-29T15:22:55.289" v="29"/>
        <pc:sldMkLst>
          <pc:docMk/>
          <pc:sldMk cId="515157160" sldId="256"/>
        </pc:sldMkLst>
        <pc:graphicFrameChg chg="mod modGraphic">
          <ac:chgData name="Yordanka Kancheva (2017633)" userId="S::2017633@student.uwtsd.ac.uk::cac1fc8d-2f90-4155-b022-1959359cc0c6" providerId="AD" clId="Web-{13A525D9-8FBF-1D25-7E68-721A8B0D98D6}" dt="2023-10-29T15:22:55.289" v="29"/>
          <ac:graphicFrameMkLst>
            <pc:docMk/>
            <pc:sldMk cId="515157160" sldId="256"/>
            <ac:graphicFrameMk id="5" creationId="{2EC0B2AD-6B57-E735-6D1F-239BFDE61510}"/>
          </ac:graphicFrameMkLst>
        </pc:graphicFrameChg>
      </pc:sldChg>
    </pc:docChg>
  </pc:docChgLst>
  <pc:docChgLst>
    <pc:chgData name="Yordanka Kancheva (2017633)" userId="S::2017633@student.uwtsd.ac.uk::cac1fc8d-2f90-4155-b022-1959359cc0c6" providerId="AD" clId="Web-{780E7F85-9D22-DAFD-250A-920C1345D61E}"/>
    <pc:docChg chg="sldOrd">
      <pc:chgData name="Yordanka Kancheva (2017633)" userId="S::2017633@student.uwtsd.ac.uk::cac1fc8d-2f90-4155-b022-1959359cc0c6" providerId="AD" clId="Web-{780E7F85-9D22-DAFD-250A-920C1345D61E}" dt="2023-10-26T16:52:02.883" v="0"/>
      <pc:docMkLst>
        <pc:docMk/>
      </pc:docMkLst>
      <pc:sldChg chg="ord">
        <pc:chgData name="Yordanka Kancheva (2017633)" userId="S::2017633@student.uwtsd.ac.uk::cac1fc8d-2f90-4155-b022-1959359cc0c6" providerId="AD" clId="Web-{780E7F85-9D22-DAFD-250A-920C1345D61E}" dt="2023-10-26T16:52:02.883" v="0"/>
        <pc:sldMkLst>
          <pc:docMk/>
          <pc:sldMk cId="369721267" sldId="257"/>
        </pc:sldMkLst>
      </pc:sldChg>
    </pc:docChg>
  </pc:docChgLst>
  <pc:docChgLst>
    <pc:chgData name="Radoslav Nikolov (2118366)" userId="f3e6090b-4d36-416e-ada9-e9e9ec5dc2a5" providerId="ADAL" clId="{035AF626-EEB3-439A-B478-AB32180CEE82}"/>
    <pc:docChg chg="undo redo custSel addSld delSld modSld">
      <pc:chgData name="Radoslav Nikolov (2118366)" userId="f3e6090b-4d36-416e-ada9-e9e9ec5dc2a5" providerId="ADAL" clId="{035AF626-EEB3-439A-B478-AB32180CEE82}" dt="2023-10-29T19:56:53.264" v="1053" actId="33524"/>
      <pc:docMkLst>
        <pc:docMk/>
      </pc:docMkLst>
      <pc:sldChg chg="modSp mod">
        <pc:chgData name="Radoslav Nikolov (2118366)" userId="f3e6090b-4d36-416e-ada9-e9e9ec5dc2a5" providerId="ADAL" clId="{035AF626-EEB3-439A-B478-AB32180CEE82}" dt="2023-10-29T13:38:14.707" v="853" actId="113"/>
        <pc:sldMkLst>
          <pc:docMk/>
          <pc:sldMk cId="515157160" sldId="256"/>
        </pc:sldMkLst>
        <pc:spChg chg="mod">
          <ac:chgData name="Radoslav Nikolov (2118366)" userId="f3e6090b-4d36-416e-ada9-e9e9ec5dc2a5" providerId="ADAL" clId="{035AF626-EEB3-439A-B478-AB32180CEE82}" dt="2023-10-29T13:38:14.707" v="853" actId="113"/>
          <ac:spMkLst>
            <pc:docMk/>
            <pc:sldMk cId="515157160" sldId="256"/>
            <ac:spMk id="2" creationId="{065B833C-53E0-0572-93A7-29054819C6C2}"/>
          </ac:spMkLst>
        </pc:spChg>
        <pc:graphicFrameChg chg="mod modGraphic">
          <ac:chgData name="Radoslav Nikolov (2118366)" userId="f3e6090b-4d36-416e-ada9-e9e9ec5dc2a5" providerId="ADAL" clId="{035AF626-EEB3-439A-B478-AB32180CEE82}" dt="2023-10-26T16:47:52.741" v="5" actId="6549"/>
          <ac:graphicFrameMkLst>
            <pc:docMk/>
            <pc:sldMk cId="515157160" sldId="256"/>
            <ac:graphicFrameMk id="5" creationId="{2EC0B2AD-6B57-E735-6D1F-239BFDE61510}"/>
          </ac:graphicFrameMkLst>
        </pc:graphicFrameChg>
      </pc:sldChg>
      <pc:sldChg chg="modSp mod">
        <pc:chgData name="Radoslav Nikolov (2118366)" userId="f3e6090b-4d36-416e-ada9-e9e9ec5dc2a5" providerId="ADAL" clId="{035AF626-EEB3-439A-B478-AB32180CEE82}" dt="2023-10-29T13:38:30.585" v="856" actId="14100"/>
        <pc:sldMkLst>
          <pc:docMk/>
          <pc:sldMk cId="369721267" sldId="257"/>
        </pc:sldMkLst>
        <pc:spChg chg="mod">
          <ac:chgData name="Radoslav Nikolov (2118366)" userId="f3e6090b-4d36-416e-ada9-e9e9ec5dc2a5" providerId="ADAL" clId="{035AF626-EEB3-439A-B478-AB32180CEE82}" dt="2023-10-29T13:38:30.585" v="856" actId="14100"/>
          <ac:spMkLst>
            <pc:docMk/>
            <pc:sldMk cId="369721267" sldId="257"/>
            <ac:spMk id="2" creationId="{AE27E537-DE83-F532-FAB2-FD0261EF90C2}"/>
          </ac:spMkLst>
        </pc:spChg>
      </pc:sldChg>
      <pc:sldChg chg="addSp delSp modSp mod">
        <pc:chgData name="Radoslav Nikolov (2118366)" userId="f3e6090b-4d36-416e-ada9-e9e9ec5dc2a5" providerId="ADAL" clId="{035AF626-EEB3-439A-B478-AB32180CEE82}" dt="2023-10-29T13:38:02.304" v="851" actId="113"/>
        <pc:sldMkLst>
          <pc:docMk/>
          <pc:sldMk cId="2728148893" sldId="259"/>
        </pc:sldMkLst>
        <pc:spChg chg="mod">
          <ac:chgData name="Radoslav Nikolov (2118366)" userId="f3e6090b-4d36-416e-ada9-e9e9ec5dc2a5" providerId="ADAL" clId="{035AF626-EEB3-439A-B478-AB32180CEE82}" dt="2023-10-26T16:49:34.530" v="10" actId="26606"/>
          <ac:spMkLst>
            <pc:docMk/>
            <pc:sldMk cId="2728148893" sldId="259"/>
            <ac:spMk id="2" creationId="{45125A97-47F2-0DCA-D776-28AA64FA4300}"/>
          </ac:spMkLst>
        </pc:spChg>
        <pc:spChg chg="mod">
          <ac:chgData name="Radoslav Nikolov (2118366)" userId="f3e6090b-4d36-416e-ada9-e9e9ec5dc2a5" providerId="ADAL" clId="{035AF626-EEB3-439A-B478-AB32180CEE82}" dt="2023-10-29T13:38:02.304" v="851" actId="113"/>
          <ac:spMkLst>
            <pc:docMk/>
            <pc:sldMk cId="2728148893" sldId="259"/>
            <ac:spMk id="17" creationId="{EA556FCF-17A1-22B7-4623-F56C934138F3}"/>
          </ac:spMkLst>
        </pc:spChg>
        <pc:spChg chg="del">
          <ac:chgData name="Radoslav Nikolov (2118366)" userId="f3e6090b-4d36-416e-ada9-e9e9ec5dc2a5" providerId="ADAL" clId="{035AF626-EEB3-439A-B478-AB32180CEE82}" dt="2023-10-26T16:49:34.530" v="10" actId="26606"/>
          <ac:spMkLst>
            <pc:docMk/>
            <pc:sldMk cId="2728148893" sldId="259"/>
            <ac:spMk id="35" creationId="{53B739BF-52FC-4875-B392-4044CC04F091}"/>
          </ac:spMkLst>
        </pc:spChg>
        <pc:spChg chg="del">
          <ac:chgData name="Radoslav Nikolov (2118366)" userId="f3e6090b-4d36-416e-ada9-e9e9ec5dc2a5" providerId="ADAL" clId="{035AF626-EEB3-439A-B478-AB32180CEE82}" dt="2023-10-26T16:49:34.530" v="10" actId="26606"/>
          <ac:spMkLst>
            <pc:docMk/>
            <pc:sldMk cId="2728148893" sldId="259"/>
            <ac:spMk id="36" creationId="{3AA1CAD8-1CD4-40E6-B88B-9D4FF5C3D072}"/>
          </ac:spMkLst>
        </pc:spChg>
        <pc:spChg chg="add">
          <ac:chgData name="Radoslav Nikolov (2118366)" userId="f3e6090b-4d36-416e-ada9-e9e9ec5dc2a5" providerId="ADAL" clId="{035AF626-EEB3-439A-B478-AB32180CEE82}" dt="2023-10-26T16:49:34.530" v="10" actId="26606"/>
          <ac:spMkLst>
            <pc:docMk/>
            <pc:sldMk cId="2728148893" sldId="259"/>
            <ac:spMk id="49" creationId="{53B739BF-52FC-4875-B392-4044CC04F091}"/>
          </ac:spMkLst>
        </pc:spChg>
        <pc:spChg chg="add">
          <ac:chgData name="Radoslav Nikolov (2118366)" userId="f3e6090b-4d36-416e-ada9-e9e9ec5dc2a5" providerId="ADAL" clId="{035AF626-EEB3-439A-B478-AB32180CEE82}" dt="2023-10-26T16:49:34.530" v="10" actId="26606"/>
          <ac:spMkLst>
            <pc:docMk/>
            <pc:sldMk cId="2728148893" sldId="259"/>
            <ac:spMk id="51" creationId="{3AA1CAD8-1CD4-40E6-B88B-9D4FF5C3D072}"/>
          </ac:spMkLst>
        </pc:spChg>
        <pc:grpChg chg="del">
          <ac:chgData name="Radoslav Nikolov (2118366)" userId="f3e6090b-4d36-416e-ada9-e9e9ec5dc2a5" providerId="ADAL" clId="{035AF626-EEB3-439A-B478-AB32180CEE82}" dt="2023-10-26T16:49:34.530" v="10" actId="26606"/>
          <ac:grpSpMkLst>
            <pc:docMk/>
            <pc:sldMk cId="2728148893" sldId="259"/>
            <ac:grpSpMk id="13" creationId="{0D65577D-83CF-47FA-954E-60C70AFDBB28}"/>
          </ac:grpSpMkLst>
        </pc:grpChg>
        <pc:grpChg chg="add">
          <ac:chgData name="Radoslav Nikolov (2118366)" userId="f3e6090b-4d36-416e-ada9-e9e9ec5dc2a5" providerId="ADAL" clId="{035AF626-EEB3-439A-B478-AB32180CEE82}" dt="2023-10-26T16:49:34.530" v="10" actId="26606"/>
          <ac:grpSpMkLst>
            <pc:docMk/>
            <pc:sldMk cId="2728148893" sldId="259"/>
            <ac:grpSpMk id="53" creationId="{0D65577D-83CF-47FA-954E-60C70AFDBB28}"/>
          </ac:grpSpMkLst>
        </pc:grpChg>
        <pc:graphicFrameChg chg="mod modGraphic">
          <ac:chgData name="Radoslav Nikolov (2118366)" userId="f3e6090b-4d36-416e-ada9-e9e9ec5dc2a5" providerId="ADAL" clId="{035AF626-EEB3-439A-B478-AB32180CEE82}" dt="2023-10-26T16:49:34.530" v="10" actId="26606"/>
          <ac:graphicFrameMkLst>
            <pc:docMk/>
            <pc:sldMk cId="2728148893" sldId="259"/>
            <ac:graphicFrameMk id="44" creationId="{BD2B7351-D19A-DC7E-96A4-8C376FAE8036}"/>
          </ac:graphicFrameMkLst>
        </pc:graphicFrameChg>
      </pc:sldChg>
      <pc:sldChg chg="modSp mod">
        <pc:chgData name="Radoslav Nikolov (2118366)" userId="f3e6090b-4d36-416e-ada9-e9e9ec5dc2a5" providerId="ADAL" clId="{035AF626-EEB3-439A-B478-AB32180CEE82}" dt="2023-10-29T13:38:54.310" v="857" actId="255"/>
        <pc:sldMkLst>
          <pc:docMk/>
          <pc:sldMk cId="555808775" sldId="261"/>
        </pc:sldMkLst>
        <pc:spChg chg="mod">
          <ac:chgData name="Radoslav Nikolov (2118366)" userId="f3e6090b-4d36-416e-ada9-e9e9ec5dc2a5" providerId="ADAL" clId="{035AF626-EEB3-439A-B478-AB32180CEE82}" dt="2023-10-29T13:38:54.310" v="857" actId="255"/>
          <ac:spMkLst>
            <pc:docMk/>
            <pc:sldMk cId="555808775" sldId="261"/>
            <ac:spMk id="2" creationId="{EBA4196E-E017-FC4A-292E-491BB5494C64}"/>
          </ac:spMkLst>
        </pc:spChg>
        <pc:graphicFrameChg chg="mod modGraphic">
          <ac:chgData name="Radoslav Nikolov (2118366)" userId="f3e6090b-4d36-416e-ada9-e9e9ec5dc2a5" providerId="ADAL" clId="{035AF626-EEB3-439A-B478-AB32180CEE82}" dt="2023-10-29T13:25:02.501" v="801" actId="1076"/>
          <ac:graphicFrameMkLst>
            <pc:docMk/>
            <pc:sldMk cId="555808775" sldId="261"/>
            <ac:graphicFrameMk id="5" creationId="{D0598AA6-7358-688F-ACB7-D7EC148370D5}"/>
          </ac:graphicFrameMkLst>
        </pc:graphicFrameChg>
      </pc:sldChg>
      <pc:sldChg chg="modSp mod">
        <pc:chgData name="Radoslav Nikolov (2118366)" userId="f3e6090b-4d36-416e-ada9-e9e9ec5dc2a5" providerId="ADAL" clId="{035AF626-EEB3-439A-B478-AB32180CEE82}" dt="2023-10-26T16:37:16.092" v="3" actId="27636"/>
        <pc:sldMkLst>
          <pc:docMk/>
          <pc:sldMk cId="3336075598" sldId="263"/>
        </pc:sldMkLst>
        <pc:spChg chg="mod">
          <ac:chgData name="Radoslav Nikolov (2118366)" userId="f3e6090b-4d36-416e-ada9-e9e9ec5dc2a5" providerId="ADAL" clId="{035AF626-EEB3-439A-B478-AB32180CEE82}" dt="2023-10-26T16:37:16.092" v="3" actId="27636"/>
          <ac:spMkLst>
            <pc:docMk/>
            <pc:sldMk cId="3336075598" sldId="263"/>
            <ac:spMk id="3" creationId="{A772393D-5645-62C4-BF65-F75B5430C1D8}"/>
          </ac:spMkLst>
        </pc:spChg>
      </pc:sldChg>
      <pc:sldChg chg="addSp delSp modSp del mod setBg modShow">
        <pc:chgData name="Radoslav Nikolov (2118366)" userId="f3e6090b-4d36-416e-ada9-e9e9ec5dc2a5" providerId="ADAL" clId="{035AF626-EEB3-439A-B478-AB32180CEE82}" dt="2023-10-28T15:43:51.107" v="592" actId="2696"/>
        <pc:sldMkLst>
          <pc:docMk/>
          <pc:sldMk cId="3624300990" sldId="265"/>
        </pc:sldMkLst>
        <pc:spChg chg="mod">
          <ac:chgData name="Radoslav Nikolov (2118366)" userId="f3e6090b-4d36-416e-ada9-e9e9ec5dc2a5" providerId="ADAL" clId="{035AF626-EEB3-439A-B478-AB32180CEE82}" dt="2023-10-28T14:45:14.782" v="371" actId="14100"/>
          <ac:spMkLst>
            <pc:docMk/>
            <pc:sldMk cId="3624300990" sldId="265"/>
            <ac:spMk id="2" creationId="{C5A7AA71-FD5E-154D-C44A-98A90DF3A05B}"/>
          </ac:spMkLst>
        </pc:spChg>
        <pc:spChg chg="add del mod">
          <ac:chgData name="Radoslav Nikolov (2118366)" userId="f3e6090b-4d36-416e-ada9-e9e9ec5dc2a5" providerId="ADAL" clId="{035AF626-EEB3-439A-B478-AB32180CEE82}" dt="2023-10-26T18:44:51.161" v="178" actId="26606"/>
          <ac:spMkLst>
            <pc:docMk/>
            <pc:sldMk cId="3624300990" sldId="265"/>
            <ac:spMk id="3" creationId="{F6E734CB-3D61-7922-CA36-DDC51C61D8B1}"/>
          </ac:spMkLst>
        </pc:spChg>
        <pc:spChg chg="add del">
          <ac:chgData name="Radoslav Nikolov (2118366)" userId="f3e6090b-4d36-416e-ada9-e9e9ec5dc2a5" providerId="ADAL" clId="{035AF626-EEB3-439A-B478-AB32180CEE82}" dt="2023-10-26T18:44:51.161" v="178" actId="26606"/>
          <ac:spMkLst>
            <pc:docMk/>
            <pc:sldMk cId="3624300990" sldId="265"/>
            <ac:spMk id="9" creationId="{458183E0-58D3-4C7F-97F0-2494113B38F6}"/>
          </ac:spMkLst>
        </pc:spChg>
        <pc:spChg chg="add del">
          <ac:chgData name="Radoslav Nikolov (2118366)" userId="f3e6090b-4d36-416e-ada9-e9e9ec5dc2a5" providerId="ADAL" clId="{035AF626-EEB3-439A-B478-AB32180CEE82}" dt="2023-10-26T18:44:51.161" v="178" actId="26606"/>
          <ac:spMkLst>
            <pc:docMk/>
            <pc:sldMk cId="3624300990" sldId="265"/>
            <ac:spMk id="11" creationId="{493D7220-9A41-4B89-8A05-2E854925EDA1}"/>
          </ac:spMkLst>
        </pc:spChg>
        <pc:grpChg chg="add del">
          <ac:chgData name="Radoslav Nikolov (2118366)" userId="f3e6090b-4d36-416e-ada9-e9e9ec5dc2a5" providerId="ADAL" clId="{035AF626-EEB3-439A-B478-AB32180CEE82}" dt="2023-10-26T18:44:51.161" v="178" actId="26606"/>
          <ac:grpSpMkLst>
            <pc:docMk/>
            <pc:sldMk cId="3624300990" sldId="265"/>
            <ac:grpSpMk id="13" creationId="{9215E110-AB5D-437B-9906-4A431F695EDF}"/>
          </ac:grpSpMkLst>
        </pc:grpChg>
        <pc:graphicFrameChg chg="add del mod">
          <ac:chgData name="Radoslav Nikolov (2118366)" userId="f3e6090b-4d36-416e-ada9-e9e9ec5dc2a5" providerId="ADAL" clId="{035AF626-EEB3-439A-B478-AB32180CEE82}" dt="2023-10-26T18:39:16.492" v="146" actId="26606"/>
          <ac:graphicFrameMkLst>
            <pc:docMk/>
            <pc:sldMk cId="3624300990" sldId="265"/>
            <ac:graphicFrameMk id="5" creationId="{65EE278F-70CA-061B-1CA7-E8C3EC1C23E4}"/>
          </ac:graphicFrameMkLst>
        </pc:graphicFrameChg>
        <pc:graphicFrameChg chg="add del">
          <ac:chgData name="Radoslav Nikolov (2118366)" userId="f3e6090b-4d36-416e-ada9-e9e9ec5dc2a5" providerId="ADAL" clId="{035AF626-EEB3-439A-B478-AB32180CEE82}" dt="2023-10-26T18:44:24.802" v="174" actId="26606"/>
          <ac:graphicFrameMkLst>
            <pc:docMk/>
            <pc:sldMk cId="3624300990" sldId="265"/>
            <ac:graphicFrameMk id="6" creationId="{21642534-E3C3-0DFE-DDF8-DCA7B8EEA553}"/>
          </ac:graphicFrameMkLst>
        </pc:graphicFrameChg>
        <pc:graphicFrameChg chg="add del mod">
          <ac:chgData name="Radoslav Nikolov (2118366)" userId="f3e6090b-4d36-416e-ada9-e9e9ec5dc2a5" providerId="ADAL" clId="{035AF626-EEB3-439A-B478-AB32180CEE82}" dt="2023-10-28T14:51:03.339" v="382"/>
          <ac:graphicFrameMkLst>
            <pc:docMk/>
            <pc:sldMk cId="3624300990" sldId="265"/>
            <ac:graphicFrameMk id="8" creationId="{8D57282E-6BAC-F038-7F2B-40F061E619CA}"/>
          </ac:graphicFrameMkLst>
        </pc:graphicFrameChg>
      </pc:sldChg>
      <pc:sldChg chg="addSp modSp mod">
        <pc:chgData name="Radoslav Nikolov (2118366)" userId="f3e6090b-4d36-416e-ada9-e9e9ec5dc2a5" providerId="ADAL" clId="{035AF626-EEB3-439A-B478-AB32180CEE82}" dt="2023-10-29T13:42:18.410" v="870" actId="255"/>
        <pc:sldMkLst>
          <pc:docMk/>
          <pc:sldMk cId="1608629669" sldId="266"/>
        </pc:sldMkLst>
        <pc:spChg chg="mod">
          <ac:chgData name="Radoslav Nikolov (2118366)" userId="f3e6090b-4d36-416e-ada9-e9e9ec5dc2a5" providerId="ADAL" clId="{035AF626-EEB3-439A-B478-AB32180CEE82}" dt="2023-10-29T13:42:18.410" v="870" actId="255"/>
          <ac:spMkLst>
            <pc:docMk/>
            <pc:sldMk cId="1608629669" sldId="266"/>
            <ac:spMk id="2" creationId="{1FFAAF69-62CE-B35F-6536-9C1F8DCA9A35}"/>
          </ac:spMkLst>
        </pc:spChg>
        <pc:graphicFrameChg chg="add mod modGraphic">
          <ac:chgData name="Radoslav Nikolov (2118366)" userId="f3e6090b-4d36-416e-ada9-e9e9ec5dc2a5" providerId="ADAL" clId="{035AF626-EEB3-439A-B478-AB32180CEE82}" dt="2023-10-28T14:43:00.259" v="367" actId="14734"/>
          <ac:graphicFrameMkLst>
            <pc:docMk/>
            <pc:sldMk cId="1608629669" sldId="266"/>
            <ac:graphicFrameMk id="4" creationId="{D5AFD13E-DF2B-B933-A485-F722E330DE8E}"/>
          </ac:graphicFrameMkLst>
        </pc:graphicFrameChg>
        <pc:graphicFrameChg chg="mod modGraphic">
          <ac:chgData name="Radoslav Nikolov (2118366)" userId="f3e6090b-4d36-416e-ada9-e9e9ec5dc2a5" providerId="ADAL" clId="{035AF626-EEB3-439A-B478-AB32180CEE82}" dt="2023-10-28T14:44:49.090" v="370" actId="14734"/>
          <ac:graphicFrameMkLst>
            <pc:docMk/>
            <pc:sldMk cId="1608629669" sldId="266"/>
            <ac:graphicFrameMk id="7" creationId="{76F2C5D5-97EB-1435-B280-6207225365ED}"/>
          </ac:graphicFrameMkLst>
        </pc:graphicFrameChg>
      </pc:sldChg>
      <pc:sldChg chg="addSp delSp modSp mod">
        <pc:chgData name="Radoslav Nikolov (2118366)" userId="f3e6090b-4d36-416e-ada9-e9e9ec5dc2a5" providerId="ADAL" clId="{035AF626-EEB3-439A-B478-AB32180CEE82}" dt="2023-10-26T18:30:06.257" v="137" actId="1076"/>
        <pc:sldMkLst>
          <pc:docMk/>
          <pc:sldMk cId="4037031095" sldId="267"/>
        </pc:sldMkLst>
        <pc:spChg chg="mod">
          <ac:chgData name="Radoslav Nikolov (2118366)" userId="f3e6090b-4d36-416e-ada9-e9e9ec5dc2a5" providerId="ADAL" clId="{035AF626-EEB3-439A-B478-AB32180CEE82}" dt="2023-10-26T18:30:00.848" v="136" actId="1076"/>
          <ac:spMkLst>
            <pc:docMk/>
            <pc:sldMk cId="4037031095" sldId="267"/>
            <ac:spMk id="2" creationId="{2EC67A33-DC1E-485D-02BB-AB60C4F6097D}"/>
          </ac:spMkLst>
        </pc:spChg>
        <pc:spChg chg="add del mod">
          <ac:chgData name="Radoslav Nikolov (2118366)" userId="f3e6090b-4d36-416e-ada9-e9e9ec5dc2a5" providerId="ADAL" clId="{035AF626-EEB3-439A-B478-AB32180CEE82}" dt="2023-10-26T18:24:31.721" v="123"/>
          <ac:spMkLst>
            <pc:docMk/>
            <pc:sldMk cId="4037031095" sldId="267"/>
            <ac:spMk id="4" creationId="{8AA2E99D-9012-D6F6-9548-77D2FEA3FE80}"/>
          </ac:spMkLst>
        </pc:spChg>
        <pc:graphicFrameChg chg="add del mod">
          <ac:chgData name="Radoslav Nikolov (2118366)" userId="f3e6090b-4d36-416e-ada9-e9e9ec5dc2a5" providerId="ADAL" clId="{035AF626-EEB3-439A-B478-AB32180CEE82}" dt="2023-10-26T18:24:31.721" v="123"/>
          <ac:graphicFrameMkLst>
            <pc:docMk/>
            <pc:sldMk cId="4037031095" sldId="267"/>
            <ac:graphicFrameMk id="3" creationId="{78BE9C65-68B4-BD25-792F-7F05FD5E8915}"/>
          </ac:graphicFrameMkLst>
        </pc:graphicFrameChg>
        <pc:graphicFrameChg chg="add mod modGraphic">
          <ac:chgData name="Radoslav Nikolov (2118366)" userId="f3e6090b-4d36-416e-ada9-e9e9ec5dc2a5" providerId="ADAL" clId="{035AF626-EEB3-439A-B478-AB32180CEE82}" dt="2023-10-26T18:30:06.257" v="137" actId="1076"/>
          <ac:graphicFrameMkLst>
            <pc:docMk/>
            <pc:sldMk cId="4037031095" sldId="267"/>
            <ac:graphicFrameMk id="5" creationId="{D0CA72F7-B9C9-81DB-4D7B-16FBAABC634D}"/>
          </ac:graphicFrameMkLst>
        </pc:graphicFrameChg>
      </pc:sldChg>
      <pc:sldChg chg="modSp mod">
        <pc:chgData name="Radoslav Nikolov (2118366)" userId="f3e6090b-4d36-416e-ada9-e9e9ec5dc2a5" providerId="ADAL" clId="{035AF626-EEB3-439A-B478-AB32180CEE82}" dt="2023-10-26T17:38:59.848" v="119" actId="6549"/>
        <pc:sldMkLst>
          <pc:docMk/>
          <pc:sldMk cId="3177462696" sldId="268"/>
        </pc:sldMkLst>
        <pc:spChg chg="mod">
          <ac:chgData name="Radoslav Nikolov (2118366)" userId="f3e6090b-4d36-416e-ada9-e9e9ec5dc2a5" providerId="ADAL" clId="{035AF626-EEB3-439A-B478-AB32180CEE82}" dt="2023-10-26T17:13:09.172" v="75" actId="14100"/>
          <ac:spMkLst>
            <pc:docMk/>
            <pc:sldMk cId="3177462696" sldId="268"/>
            <ac:spMk id="2" creationId="{40160246-C065-EB5D-8044-88DB9003E75E}"/>
          </ac:spMkLst>
        </pc:spChg>
        <pc:spChg chg="mod">
          <ac:chgData name="Radoslav Nikolov (2118366)" userId="f3e6090b-4d36-416e-ada9-e9e9ec5dc2a5" providerId="ADAL" clId="{035AF626-EEB3-439A-B478-AB32180CEE82}" dt="2023-10-26T17:38:59.848" v="119" actId="6549"/>
          <ac:spMkLst>
            <pc:docMk/>
            <pc:sldMk cId="3177462696" sldId="268"/>
            <ac:spMk id="3" creationId="{1C114BCB-83F7-756F-3443-10192613EF6D}"/>
          </ac:spMkLst>
        </pc:spChg>
      </pc:sldChg>
      <pc:sldChg chg="addSp delSp modSp mod setBg">
        <pc:chgData name="Radoslav Nikolov (2118366)" userId="f3e6090b-4d36-416e-ada9-e9e9ec5dc2a5" providerId="ADAL" clId="{035AF626-EEB3-439A-B478-AB32180CEE82}" dt="2023-10-29T15:10:49.173" v="1052" actId="26606"/>
        <pc:sldMkLst>
          <pc:docMk/>
          <pc:sldMk cId="3148928335" sldId="271"/>
        </pc:sldMkLst>
        <pc:spChg chg="mod">
          <ac:chgData name="Radoslav Nikolov (2118366)" userId="f3e6090b-4d36-416e-ada9-e9e9ec5dc2a5" providerId="ADAL" clId="{035AF626-EEB3-439A-B478-AB32180CEE82}" dt="2023-10-29T15:10:49.173" v="1052" actId="26606"/>
          <ac:spMkLst>
            <pc:docMk/>
            <pc:sldMk cId="3148928335" sldId="271"/>
            <ac:spMk id="2" creationId="{1F514867-DDC5-349C-B84E-A393715F475A}"/>
          </ac:spMkLst>
        </pc:spChg>
        <pc:spChg chg="mod">
          <ac:chgData name="Radoslav Nikolov (2118366)" userId="f3e6090b-4d36-416e-ada9-e9e9ec5dc2a5" providerId="ADAL" clId="{035AF626-EEB3-439A-B478-AB32180CEE82}" dt="2023-10-29T15:10:49.173" v="1052" actId="26606"/>
          <ac:spMkLst>
            <pc:docMk/>
            <pc:sldMk cId="3148928335" sldId="271"/>
            <ac:spMk id="3" creationId="{DD736CEF-473A-496A-8449-81606DE14577}"/>
          </ac:spMkLst>
        </pc:spChg>
        <pc:spChg chg="add del">
          <ac:chgData name="Radoslav Nikolov (2118366)" userId="f3e6090b-4d36-416e-ada9-e9e9ec5dc2a5" providerId="ADAL" clId="{035AF626-EEB3-439A-B478-AB32180CEE82}" dt="2023-10-29T15:10:49.173" v="1052" actId="26606"/>
          <ac:spMkLst>
            <pc:docMk/>
            <pc:sldMk cId="3148928335" sldId="271"/>
            <ac:spMk id="9" creationId="{458183E0-58D3-4C7F-97F0-2494113B38F6}"/>
          </ac:spMkLst>
        </pc:spChg>
        <pc:spChg chg="add del">
          <ac:chgData name="Radoslav Nikolov (2118366)" userId="f3e6090b-4d36-416e-ada9-e9e9ec5dc2a5" providerId="ADAL" clId="{035AF626-EEB3-439A-B478-AB32180CEE82}" dt="2023-10-29T15:10:49.173" v="1052" actId="26606"/>
          <ac:spMkLst>
            <pc:docMk/>
            <pc:sldMk cId="3148928335" sldId="271"/>
            <ac:spMk id="11" creationId="{493D7220-9A41-4B89-8A05-2E854925EDA1}"/>
          </ac:spMkLst>
        </pc:spChg>
        <pc:grpChg chg="add del">
          <ac:chgData name="Radoslav Nikolov (2118366)" userId="f3e6090b-4d36-416e-ada9-e9e9ec5dc2a5" providerId="ADAL" clId="{035AF626-EEB3-439A-B478-AB32180CEE82}" dt="2023-10-29T15:10:49.173" v="1052" actId="26606"/>
          <ac:grpSpMkLst>
            <pc:docMk/>
            <pc:sldMk cId="3148928335" sldId="271"/>
            <ac:grpSpMk id="13" creationId="{C1F869AB-954B-4EAB-8260-60AE9C8D0C6F}"/>
          </ac:grpSpMkLst>
        </pc:grpChg>
        <pc:picChg chg="add del">
          <ac:chgData name="Radoslav Nikolov (2118366)" userId="f3e6090b-4d36-416e-ada9-e9e9ec5dc2a5" providerId="ADAL" clId="{035AF626-EEB3-439A-B478-AB32180CEE82}" dt="2023-10-29T15:10:49.173" v="1052" actId="26606"/>
          <ac:picMkLst>
            <pc:docMk/>
            <pc:sldMk cId="3148928335" sldId="271"/>
            <ac:picMk id="5" creationId="{CC94131B-87BE-E677-AB90-B282A2CFAC9A}"/>
          </ac:picMkLst>
        </pc:picChg>
      </pc:sldChg>
      <pc:sldChg chg="modSp mod">
        <pc:chgData name="Radoslav Nikolov (2118366)" userId="f3e6090b-4d36-416e-ada9-e9e9ec5dc2a5" providerId="ADAL" clId="{035AF626-EEB3-439A-B478-AB32180CEE82}" dt="2023-10-29T14:43:09.144" v="969" actId="14100"/>
        <pc:sldMkLst>
          <pc:docMk/>
          <pc:sldMk cId="525532049" sldId="272"/>
        </pc:sldMkLst>
        <pc:spChg chg="mod">
          <ac:chgData name="Radoslav Nikolov (2118366)" userId="f3e6090b-4d36-416e-ada9-e9e9ec5dc2a5" providerId="ADAL" clId="{035AF626-EEB3-439A-B478-AB32180CEE82}" dt="2023-10-29T13:36:16.189" v="845" actId="113"/>
          <ac:spMkLst>
            <pc:docMk/>
            <pc:sldMk cId="525532049" sldId="272"/>
            <ac:spMk id="2" creationId="{10A1BD20-F4BA-0F63-E255-E4AA9778B5F3}"/>
          </ac:spMkLst>
        </pc:spChg>
        <pc:spChg chg="mod">
          <ac:chgData name="Radoslav Nikolov (2118366)" userId="f3e6090b-4d36-416e-ada9-e9e9ec5dc2a5" providerId="ADAL" clId="{035AF626-EEB3-439A-B478-AB32180CEE82}" dt="2023-10-29T14:43:09.144" v="969" actId="14100"/>
          <ac:spMkLst>
            <pc:docMk/>
            <pc:sldMk cId="525532049" sldId="272"/>
            <ac:spMk id="3" creationId="{8BDA933B-5F6E-2ACE-90E4-D57CCF07A911}"/>
          </ac:spMkLst>
        </pc:spChg>
        <pc:spChg chg="mod">
          <ac:chgData name="Radoslav Nikolov (2118366)" userId="f3e6090b-4d36-416e-ada9-e9e9ec5dc2a5" providerId="ADAL" clId="{035AF626-EEB3-439A-B478-AB32180CEE82}" dt="2023-10-26T16:48:43.697" v="9" actId="1076"/>
          <ac:spMkLst>
            <pc:docMk/>
            <pc:sldMk cId="525532049" sldId="272"/>
            <ac:spMk id="8" creationId="{30ABE8A7-E377-F040-24A2-CC331F7A88D0}"/>
          </ac:spMkLst>
        </pc:spChg>
        <pc:spChg chg="mod">
          <ac:chgData name="Radoslav Nikolov (2118366)" userId="f3e6090b-4d36-416e-ada9-e9e9ec5dc2a5" providerId="ADAL" clId="{035AF626-EEB3-439A-B478-AB32180CEE82}" dt="2023-10-26T16:48:29.946" v="8" actId="1076"/>
          <ac:spMkLst>
            <pc:docMk/>
            <pc:sldMk cId="525532049" sldId="272"/>
            <ac:spMk id="9" creationId="{563B2982-7547-F03E-FABB-2823405DE619}"/>
          </ac:spMkLst>
        </pc:spChg>
        <pc:spChg chg="mod">
          <ac:chgData name="Radoslav Nikolov (2118366)" userId="f3e6090b-4d36-416e-ada9-e9e9ec5dc2a5" providerId="ADAL" clId="{035AF626-EEB3-439A-B478-AB32180CEE82}" dt="2023-10-26T16:48:21.483" v="7" actId="1076"/>
          <ac:spMkLst>
            <pc:docMk/>
            <pc:sldMk cId="525532049" sldId="272"/>
            <ac:spMk id="10" creationId="{2AC7268B-2E85-9122-0A81-5DDD79789074}"/>
          </ac:spMkLst>
        </pc:spChg>
      </pc:sldChg>
      <pc:sldChg chg="addSp delSp modSp mod">
        <pc:chgData name="Radoslav Nikolov (2118366)" userId="f3e6090b-4d36-416e-ada9-e9e9ec5dc2a5" providerId="ADAL" clId="{035AF626-EEB3-439A-B478-AB32180CEE82}" dt="2023-10-29T13:36:05.067" v="843" actId="255"/>
        <pc:sldMkLst>
          <pc:docMk/>
          <pc:sldMk cId="3594779355" sldId="276"/>
        </pc:sldMkLst>
        <pc:spChg chg="mod">
          <ac:chgData name="Radoslav Nikolov (2118366)" userId="f3e6090b-4d36-416e-ada9-e9e9ec5dc2a5" providerId="ADAL" clId="{035AF626-EEB3-439A-B478-AB32180CEE82}" dt="2023-10-29T13:36:05.067" v="843" actId="255"/>
          <ac:spMkLst>
            <pc:docMk/>
            <pc:sldMk cId="3594779355" sldId="276"/>
            <ac:spMk id="2" creationId="{51979130-6A1A-794A-30A2-576A16A10371}"/>
          </ac:spMkLst>
        </pc:spChg>
        <pc:spChg chg="add del mod">
          <ac:chgData name="Radoslav Nikolov (2118366)" userId="f3e6090b-4d36-416e-ada9-e9e9ec5dc2a5" providerId="ADAL" clId="{035AF626-EEB3-439A-B478-AB32180CEE82}" dt="2023-10-29T13:24:07.868" v="797" actId="14100"/>
          <ac:spMkLst>
            <pc:docMk/>
            <pc:sldMk cId="3594779355" sldId="276"/>
            <ac:spMk id="4" creationId="{21DE05C2-4A97-5F0D-B34F-2D0179B80C9F}"/>
          </ac:spMkLst>
        </pc:spChg>
        <pc:spChg chg="mod">
          <ac:chgData name="Radoslav Nikolov (2118366)" userId="f3e6090b-4d36-416e-ada9-e9e9ec5dc2a5" providerId="ADAL" clId="{035AF626-EEB3-439A-B478-AB32180CEE82}" dt="2023-10-29T13:24:26.712" v="800" actId="14100"/>
          <ac:spMkLst>
            <pc:docMk/>
            <pc:sldMk cId="3594779355" sldId="276"/>
            <ac:spMk id="9" creationId="{2D0E133B-5340-0FDC-9EF5-C20B0C60570A}"/>
          </ac:spMkLst>
        </pc:spChg>
        <pc:spChg chg="mod">
          <ac:chgData name="Radoslav Nikolov (2118366)" userId="f3e6090b-4d36-416e-ada9-e9e9ec5dc2a5" providerId="ADAL" clId="{035AF626-EEB3-439A-B478-AB32180CEE82}" dt="2023-10-29T13:24:19.753" v="799" actId="14100"/>
          <ac:spMkLst>
            <pc:docMk/>
            <pc:sldMk cId="3594779355" sldId="276"/>
            <ac:spMk id="11" creationId="{16D85A19-3F24-F470-54AA-215F663116F5}"/>
          </ac:spMkLst>
        </pc:spChg>
        <pc:graphicFrameChg chg="add del">
          <ac:chgData name="Radoslav Nikolov (2118366)" userId="f3e6090b-4d36-416e-ada9-e9e9ec5dc2a5" providerId="ADAL" clId="{035AF626-EEB3-439A-B478-AB32180CEE82}" dt="2023-10-26T18:08:46.501" v="121" actId="26606"/>
          <ac:graphicFrameMkLst>
            <pc:docMk/>
            <pc:sldMk cId="3594779355" sldId="276"/>
            <ac:graphicFrameMk id="13" creationId="{1ED5CB5C-4EB0-F014-7164-E0C067337C2E}"/>
          </ac:graphicFrameMkLst>
        </pc:graphicFrameChg>
      </pc:sldChg>
      <pc:sldChg chg="addSp delSp modSp mod">
        <pc:chgData name="Radoslav Nikolov (2118366)" userId="f3e6090b-4d36-416e-ada9-e9e9ec5dc2a5" providerId="ADAL" clId="{035AF626-EEB3-439A-B478-AB32180CEE82}" dt="2023-10-28T15:18:30.446" v="537" actId="14734"/>
        <pc:sldMkLst>
          <pc:docMk/>
          <pc:sldMk cId="1526558724" sldId="277"/>
        </pc:sldMkLst>
        <pc:spChg chg="mod">
          <ac:chgData name="Radoslav Nikolov (2118366)" userId="f3e6090b-4d36-416e-ada9-e9e9ec5dc2a5" providerId="ADAL" clId="{035AF626-EEB3-439A-B478-AB32180CEE82}" dt="2023-10-28T15:11:41.481" v="498" actId="14100"/>
          <ac:spMkLst>
            <pc:docMk/>
            <pc:sldMk cId="1526558724" sldId="277"/>
            <ac:spMk id="58" creationId="{25B23EDE-C3DA-5F11-33FC-E44A7EE8D4E1}"/>
          </ac:spMkLst>
        </pc:spChg>
        <pc:spChg chg="mod">
          <ac:chgData name="Radoslav Nikolov (2118366)" userId="f3e6090b-4d36-416e-ada9-e9e9ec5dc2a5" providerId="ADAL" clId="{035AF626-EEB3-439A-B478-AB32180CEE82}" dt="2023-10-28T15:12:38.490" v="503" actId="14100"/>
          <ac:spMkLst>
            <pc:docMk/>
            <pc:sldMk cId="1526558724" sldId="277"/>
            <ac:spMk id="60" creationId="{03EE279D-90A5-33B5-D486-D25065A5123D}"/>
          </ac:spMkLst>
        </pc:spChg>
        <pc:spChg chg="mod">
          <ac:chgData name="Radoslav Nikolov (2118366)" userId="f3e6090b-4d36-416e-ada9-e9e9ec5dc2a5" providerId="ADAL" clId="{035AF626-EEB3-439A-B478-AB32180CEE82}" dt="2023-10-28T15:11:31.845" v="497" actId="14100"/>
          <ac:spMkLst>
            <pc:docMk/>
            <pc:sldMk cId="1526558724" sldId="277"/>
            <ac:spMk id="61" creationId="{2B5B5E47-C2DF-69D9-C309-FED609791E02}"/>
          </ac:spMkLst>
        </pc:spChg>
        <pc:spChg chg="mod">
          <ac:chgData name="Radoslav Nikolov (2118366)" userId="f3e6090b-4d36-416e-ada9-e9e9ec5dc2a5" providerId="ADAL" clId="{035AF626-EEB3-439A-B478-AB32180CEE82}" dt="2023-10-28T15:12:14.684" v="502" actId="14100"/>
          <ac:spMkLst>
            <pc:docMk/>
            <pc:sldMk cId="1526558724" sldId="277"/>
            <ac:spMk id="62" creationId="{F401C09D-2B24-F355-9F7F-B0E8D7E83DD3}"/>
          </ac:spMkLst>
        </pc:spChg>
        <pc:spChg chg="mod">
          <ac:chgData name="Radoslav Nikolov (2118366)" userId="f3e6090b-4d36-416e-ada9-e9e9ec5dc2a5" providerId="ADAL" clId="{035AF626-EEB3-439A-B478-AB32180CEE82}" dt="2023-10-28T15:11:58.980" v="500" actId="1076"/>
          <ac:spMkLst>
            <pc:docMk/>
            <pc:sldMk cId="1526558724" sldId="277"/>
            <ac:spMk id="63" creationId="{5EF00B6B-5B47-25CF-DFBD-295D3A5C7C13}"/>
          </ac:spMkLst>
        </pc:spChg>
        <pc:spChg chg="mod">
          <ac:chgData name="Radoslav Nikolov (2118366)" userId="f3e6090b-4d36-416e-ada9-e9e9ec5dc2a5" providerId="ADAL" clId="{035AF626-EEB3-439A-B478-AB32180CEE82}" dt="2023-10-28T15:11:50.644" v="499" actId="14100"/>
          <ac:spMkLst>
            <pc:docMk/>
            <pc:sldMk cId="1526558724" sldId="277"/>
            <ac:spMk id="64" creationId="{6634CE05-8910-E079-37A7-160E1F8193EA}"/>
          </ac:spMkLst>
        </pc:spChg>
        <pc:grpChg chg="mod">
          <ac:chgData name="Radoslav Nikolov (2118366)" userId="f3e6090b-4d36-416e-ada9-e9e9ec5dc2a5" providerId="ADAL" clId="{035AF626-EEB3-439A-B478-AB32180CEE82}" dt="2023-10-28T15:08:18.665" v="474" actId="1076"/>
          <ac:grpSpMkLst>
            <pc:docMk/>
            <pc:sldMk cId="1526558724" sldId="277"/>
            <ac:grpSpMk id="70" creationId="{27BF2703-13B8-E83E-076B-F917DFB0738C}"/>
          </ac:grpSpMkLst>
        </pc:grpChg>
        <pc:graphicFrameChg chg="mod modGraphic">
          <ac:chgData name="Radoslav Nikolov (2118366)" userId="f3e6090b-4d36-416e-ada9-e9e9ec5dc2a5" providerId="ADAL" clId="{035AF626-EEB3-439A-B478-AB32180CEE82}" dt="2023-10-28T15:18:30.446" v="537" actId="14734"/>
          <ac:graphicFrameMkLst>
            <pc:docMk/>
            <pc:sldMk cId="1526558724" sldId="277"/>
            <ac:graphicFrameMk id="7" creationId="{5C8D73D2-4920-43EC-8F40-9F53CCAE5C39}"/>
          </ac:graphicFrameMkLst>
        </pc:graphicFrameChg>
        <pc:cxnChg chg="add del">
          <ac:chgData name="Radoslav Nikolov (2118366)" userId="f3e6090b-4d36-416e-ada9-e9e9ec5dc2a5" providerId="ADAL" clId="{035AF626-EEB3-439A-B478-AB32180CEE82}" dt="2023-10-28T15:14:31.232" v="516" actId="11529"/>
          <ac:cxnSpMkLst>
            <pc:docMk/>
            <pc:sldMk cId="1526558724" sldId="277"/>
            <ac:cxnSpMk id="3" creationId="{D1267986-E42C-3C6D-1D0F-3EF8E7B77340}"/>
          </ac:cxnSpMkLst>
        </pc:cxnChg>
        <pc:cxnChg chg="add del mod">
          <ac:chgData name="Radoslav Nikolov (2118366)" userId="f3e6090b-4d36-416e-ada9-e9e9ec5dc2a5" providerId="ADAL" clId="{035AF626-EEB3-439A-B478-AB32180CEE82}" dt="2023-10-28T15:13:50.612" v="511" actId="11529"/>
          <ac:cxnSpMkLst>
            <pc:docMk/>
            <pc:sldMk cId="1526558724" sldId="277"/>
            <ac:cxnSpMk id="5" creationId="{4F6776E8-988D-447F-F32A-3B235677BE32}"/>
          </ac:cxnSpMkLst>
        </pc:cxnChg>
        <pc:cxnChg chg="add del mod">
          <ac:chgData name="Radoslav Nikolov (2118366)" userId="f3e6090b-4d36-416e-ada9-e9e9ec5dc2a5" providerId="ADAL" clId="{035AF626-EEB3-439A-B478-AB32180CEE82}" dt="2023-10-28T15:14:30.665" v="515" actId="11529"/>
          <ac:cxnSpMkLst>
            <pc:docMk/>
            <pc:sldMk cId="1526558724" sldId="277"/>
            <ac:cxnSpMk id="11" creationId="{4180FEC3-409B-725F-0371-6E40DF71A3EF}"/>
          </ac:cxnSpMkLst>
        </pc:cxnChg>
      </pc:sldChg>
      <pc:sldChg chg="addSp modSp mod">
        <pc:chgData name="Radoslav Nikolov (2118366)" userId="f3e6090b-4d36-416e-ada9-e9e9ec5dc2a5" providerId="ADAL" clId="{035AF626-EEB3-439A-B478-AB32180CEE82}" dt="2023-10-29T14:09:24.131" v="936" actId="14100"/>
        <pc:sldMkLst>
          <pc:docMk/>
          <pc:sldMk cId="19027748" sldId="279"/>
        </pc:sldMkLst>
        <pc:spChg chg="mod">
          <ac:chgData name="Radoslav Nikolov (2118366)" userId="f3e6090b-4d36-416e-ada9-e9e9ec5dc2a5" providerId="ADAL" clId="{035AF626-EEB3-439A-B478-AB32180CEE82}" dt="2023-10-29T13:41:52.531" v="869" actId="14100"/>
          <ac:spMkLst>
            <pc:docMk/>
            <pc:sldMk cId="19027748" sldId="279"/>
            <ac:spMk id="2" creationId="{AC63693D-F7D8-5BE6-E190-ED509F73A48C}"/>
          </ac:spMkLst>
        </pc:spChg>
        <pc:graphicFrameChg chg="add mod modGraphic">
          <ac:chgData name="Radoslav Nikolov (2118366)" userId="f3e6090b-4d36-416e-ada9-e9e9ec5dc2a5" providerId="ADAL" clId="{035AF626-EEB3-439A-B478-AB32180CEE82}" dt="2023-10-29T14:09:24.131" v="936" actId="14100"/>
          <ac:graphicFrameMkLst>
            <pc:docMk/>
            <pc:sldMk cId="19027748" sldId="279"/>
            <ac:graphicFrameMk id="3" creationId="{9793FDC7-5875-1AFD-AF18-B8E255650EF9}"/>
          </ac:graphicFrameMkLst>
        </pc:graphicFrameChg>
        <pc:graphicFrameChg chg="mod modGraphic">
          <ac:chgData name="Radoslav Nikolov (2118366)" userId="f3e6090b-4d36-416e-ada9-e9e9ec5dc2a5" providerId="ADAL" clId="{035AF626-EEB3-439A-B478-AB32180CEE82}" dt="2023-10-28T15:34:54.514" v="585" actId="14100"/>
          <ac:graphicFrameMkLst>
            <pc:docMk/>
            <pc:sldMk cId="19027748" sldId="279"/>
            <ac:graphicFrameMk id="4" creationId="{93E411E5-E75A-4CC9-96C4-AB8521372203}"/>
          </ac:graphicFrameMkLst>
        </pc:graphicFrameChg>
      </pc:sldChg>
      <pc:sldChg chg="modSp mod">
        <pc:chgData name="Radoslav Nikolov (2118366)" userId="f3e6090b-4d36-416e-ada9-e9e9ec5dc2a5" providerId="ADAL" clId="{035AF626-EEB3-439A-B478-AB32180CEE82}" dt="2023-10-29T14:51:38.166" v="1006" actId="6549"/>
        <pc:sldMkLst>
          <pc:docMk/>
          <pc:sldMk cId="3660275554" sldId="280"/>
        </pc:sldMkLst>
        <pc:graphicFrameChg chg="mod modGraphic">
          <ac:chgData name="Radoslav Nikolov (2118366)" userId="f3e6090b-4d36-416e-ada9-e9e9ec5dc2a5" providerId="ADAL" clId="{035AF626-EEB3-439A-B478-AB32180CEE82}" dt="2023-10-29T14:51:38.166" v="1006" actId="6549"/>
          <ac:graphicFrameMkLst>
            <pc:docMk/>
            <pc:sldMk cId="3660275554" sldId="280"/>
            <ac:graphicFrameMk id="5" creationId="{69585D3A-26A7-D242-87F6-7994B3404C72}"/>
          </ac:graphicFrameMkLst>
        </pc:graphicFrameChg>
      </pc:sldChg>
      <pc:sldChg chg="modSp mod">
        <pc:chgData name="Radoslav Nikolov (2118366)" userId="f3e6090b-4d36-416e-ada9-e9e9ec5dc2a5" providerId="ADAL" clId="{035AF626-EEB3-439A-B478-AB32180CEE82}" dt="2023-10-29T14:37:13.849" v="960" actId="207"/>
        <pc:sldMkLst>
          <pc:docMk/>
          <pc:sldMk cId="2090399178" sldId="281"/>
        </pc:sldMkLst>
        <pc:spChg chg="mod">
          <ac:chgData name="Radoslav Nikolov (2118366)" userId="f3e6090b-4d36-416e-ada9-e9e9ec5dc2a5" providerId="ADAL" clId="{035AF626-EEB3-439A-B478-AB32180CEE82}" dt="2023-10-29T14:37:13.849" v="960" actId="207"/>
          <ac:spMkLst>
            <pc:docMk/>
            <pc:sldMk cId="2090399178" sldId="281"/>
            <ac:spMk id="2" creationId="{43803938-FD13-D753-C7D2-E27E52B84BF8}"/>
          </ac:spMkLst>
        </pc:spChg>
        <pc:spChg chg="mod">
          <ac:chgData name="Radoslav Nikolov (2118366)" userId="f3e6090b-4d36-416e-ada9-e9e9ec5dc2a5" providerId="ADAL" clId="{035AF626-EEB3-439A-B478-AB32180CEE82}" dt="2023-10-29T13:34:07.052" v="836" actId="3062"/>
          <ac:spMkLst>
            <pc:docMk/>
            <pc:sldMk cId="2090399178" sldId="281"/>
            <ac:spMk id="7" creationId="{AFBD173C-A3E6-188B-10D8-9DD8ABE62FD1}"/>
          </ac:spMkLst>
        </pc:spChg>
        <pc:spChg chg="mod">
          <ac:chgData name="Radoslav Nikolov (2118366)" userId="f3e6090b-4d36-416e-ada9-e9e9ec5dc2a5" providerId="ADAL" clId="{035AF626-EEB3-439A-B478-AB32180CEE82}" dt="2023-10-29T13:34:11.182" v="837" actId="3062"/>
          <ac:spMkLst>
            <pc:docMk/>
            <pc:sldMk cId="2090399178" sldId="281"/>
            <ac:spMk id="11" creationId="{556D9852-FC10-5BD5-1F48-C46389A67175}"/>
          </ac:spMkLst>
        </pc:spChg>
        <pc:graphicFrameChg chg="mod modGraphic">
          <ac:chgData name="Radoslav Nikolov (2118366)" userId="f3e6090b-4d36-416e-ada9-e9e9ec5dc2a5" providerId="ADAL" clId="{035AF626-EEB3-439A-B478-AB32180CEE82}" dt="2023-10-28T14:15:47.330" v="230" actId="1076"/>
          <ac:graphicFrameMkLst>
            <pc:docMk/>
            <pc:sldMk cId="2090399178" sldId="281"/>
            <ac:graphicFrameMk id="5" creationId="{E1D1F095-F280-DF66-5789-8FFDD2BC825C}"/>
          </ac:graphicFrameMkLst>
        </pc:graphicFrameChg>
        <pc:cxnChg chg="mod">
          <ac:chgData name="Radoslav Nikolov (2118366)" userId="f3e6090b-4d36-416e-ada9-e9e9ec5dc2a5" providerId="ADAL" clId="{035AF626-EEB3-439A-B478-AB32180CEE82}" dt="2023-10-28T14:16:10.656" v="233" actId="14100"/>
          <ac:cxnSpMkLst>
            <pc:docMk/>
            <pc:sldMk cId="2090399178" sldId="281"/>
            <ac:cxnSpMk id="6" creationId="{D043ECC9-326B-D483-E5B5-C06385962EA9}"/>
          </ac:cxnSpMkLst>
        </pc:cxnChg>
        <pc:cxnChg chg="mod">
          <ac:chgData name="Radoslav Nikolov (2118366)" userId="f3e6090b-4d36-416e-ada9-e9e9ec5dc2a5" providerId="ADAL" clId="{035AF626-EEB3-439A-B478-AB32180CEE82}" dt="2023-10-28T14:16:41.084" v="236" actId="14100"/>
          <ac:cxnSpMkLst>
            <pc:docMk/>
            <pc:sldMk cId="2090399178" sldId="281"/>
            <ac:cxnSpMk id="8" creationId="{D8732826-ECE4-46F9-3796-9F54871AB8FC}"/>
          </ac:cxnSpMkLst>
        </pc:cxnChg>
      </pc:sldChg>
      <pc:sldChg chg="addSp delSp modSp mod">
        <pc:chgData name="Radoslav Nikolov (2118366)" userId="f3e6090b-4d36-416e-ada9-e9e9ec5dc2a5" providerId="ADAL" clId="{035AF626-EEB3-439A-B478-AB32180CEE82}" dt="2023-10-28T15:02:16.690" v="439" actId="1076"/>
        <pc:sldMkLst>
          <pc:docMk/>
          <pc:sldMk cId="3334476992" sldId="282"/>
        </pc:sldMkLst>
        <pc:spChg chg="add del">
          <ac:chgData name="Radoslav Nikolov (2118366)" userId="f3e6090b-4d36-416e-ada9-e9e9ec5dc2a5" providerId="ADAL" clId="{035AF626-EEB3-439A-B478-AB32180CEE82}" dt="2023-10-28T14:59:59.672" v="427" actId="22"/>
          <ac:spMkLst>
            <pc:docMk/>
            <pc:sldMk cId="3334476992" sldId="282"/>
            <ac:spMk id="3" creationId="{A4602139-5E6D-6D95-5DCB-C65E467467F4}"/>
          </ac:spMkLst>
        </pc:spChg>
        <pc:graphicFrameChg chg="mod modGraphic">
          <ac:chgData name="Radoslav Nikolov (2118366)" userId="f3e6090b-4d36-416e-ada9-e9e9ec5dc2a5" providerId="ADAL" clId="{035AF626-EEB3-439A-B478-AB32180CEE82}" dt="2023-10-28T15:02:16.690" v="439" actId="1076"/>
          <ac:graphicFrameMkLst>
            <pc:docMk/>
            <pc:sldMk cId="3334476992" sldId="282"/>
            <ac:graphicFrameMk id="4" creationId="{3090B444-5753-3EBB-C340-42FD614FCE2E}"/>
          </ac:graphicFrameMkLst>
        </pc:graphicFrameChg>
      </pc:sldChg>
      <pc:sldChg chg="addSp delSp modSp mod setBg">
        <pc:chgData name="Radoslav Nikolov (2118366)" userId="f3e6090b-4d36-416e-ada9-e9e9ec5dc2a5" providerId="ADAL" clId="{035AF626-EEB3-439A-B478-AB32180CEE82}" dt="2023-10-29T13:34:38.811" v="840" actId="255"/>
        <pc:sldMkLst>
          <pc:docMk/>
          <pc:sldMk cId="1360650632" sldId="283"/>
        </pc:sldMkLst>
        <pc:spChg chg="mod">
          <ac:chgData name="Radoslav Nikolov (2118366)" userId="f3e6090b-4d36-416e-ada9-e9e9ec5dc2a5" providerId="ADAL" clId="{035AF626-EEB3-439A-B478-AB32180CEE82}" dt="2023-10-29T13:34:38.811" v="840" actId="255"/>
          <ac:spMkLst>
            <pc:docMk/>
            <pc:sldMk cId="1360650632" sldId="283"/>
            <ac:spMk id="2" creationId="{BB4A4BE2-EA3F-1F76-25D1-0F94BFCA6213}"/>
          </ac:spMkLst>
        </pc:spChg>
        <pc:spChg chg="add del">
          <ac:chgData name="Radoslav Nikolov (2118366)" userId="f3e6090b-4d36-416e-ada9-e9e9ec5dc2a5" providerId="ADAL" clId="{035AF626-EEB3-439A-B478-AB32180CEE82}" dt="2023-10-28T15:37:22.232" v="587" actId="26606"/>
          <ac:spMkLst>
            <pc:docMk/>
            <pc:sldMk cId="1360650632" sldId="283"/>
            <ac:spMk id="9" creationId="{53B739BF-52FC-4875-B392-4044CC04F091}"/>
          </ac:spMkLst>
        </pc:spChg>
        <pc:spChg chg="add del">
          <ac:chgData name="Radoslav Nikolov (2118366)" userId="f3e6090b-4d36-416e-ada9-e9e9ec5dc2a5" providerId="ADAL" clId="{035AF626-EEB3-439A-B478-AB32180CEE82}" dt="2023-10-28T15:37:22.232" v="587" actId="26606"/>
          <ac:spMkLst>
            <pc:docMk/>
            <pc:sldMk cId="1360650632" sldId="283"/>
            <ac:spMk id="11" creationId="{3AA1CAD8-1CD4-40E6-B88B-9D4FF5C3D072}"/>
          </ac:spMkLst>
        </pc:spChg>
        <pc:grpChg chg="add del">
          <ac:chgData name="Radoslav Nikolov (2118366)" userId="f3e6090b-4d36-416e-ada9-e9e9ec5dc2a5" providerId="ADAL" clId="{035AF626-EEB3-439A-B478-AB32180CEE82}" dt="2023-10-28T15:37:22.232" v="587" actId="26606"/>
          <ac:grpSpMkLst>
            <pc:docMk/>
            <pc:sldMk cId="1360650632" sldId="283"/>
            <ac:grpSpMk id="13" creationId="{0D65577D-83CF-47FA-954E-60C70AFDBB28}"/>
          </ac:grpSpMkLst>
        </pc:grpChg>
        <pc:graphicFrameChg chg="mod modGraphic">
          <ac:chgData name="Radoslav Nikolov (2118366)" userId="f3e6090b-4d36-416e-ada9-e9e9ec5dc2a5" providerId="ADAL" clId="{035AF626-EEB3-439A-B478-AB32180CEE82}" dt="2023-10-28T15:37:53.202" v="589" actId="14734"/>
          <ac:graphicFrameMkLst>
            <pc:docMk/>
            <pc:sldMk cId="1360650632" sldId="283"/>
            <ac:graphicFrameMk id="4" creationId="{CB69B981-B395-8FFE-9429-A82A478A4CBE}"/>
          </ac:graphicFrameMkLst>
        </pc:graphicFrameChg>
      </pc:sldChg>
      <pc:sldChg chg="modSp mod">
        <pc:chgData name="Radoslav Nikolov (2118366)" userId="f3e6090b-4d36-416e-ada9-e9e9ec5dc2a5" providerId="ADAL" clId="{035AF626-EEB3-439A-B478-AB32180CEE82}" dt="2023-10-28T14:32:48.703" v="327" actId="1076"/>
        <pc:sldMkLst>
          <pc:docMk/>
          <pc:sldMk cId="1817972661" sldId="284"/>
        </pc:sldMkLst>
        <pc:graphicFrameChg chg="mod modGraphic">
          <ac:chgData name="Radoslav Nikolov (2118366)" userId="f3e6090b-4d36-416e-ada9-e9e9ec5dc2a5" providerId="ADAL" clId="{035AF626-EEB3-439A-B478-AB32180CEE82}" dt="2023-10-28T14:32:48.703" v="327" actId="1076"/>
          <ac:graphicFrameMkLst>
            <pc:docMk/>
            <pc:sldMk cId="1817972661" sldId="284"/>
            <ac:graphicFrameMk id="9" creationId="{1528F372-E2E0-510B-B5E7-6F91C974A765}"/>
          </ac:graphicFrameMkLst>
        </pc:graphicFrameChg>
      </pc:sldChg>
      <pc:sldChg chg="modSp mod">
        <pc:chgData name="Radoslav Nikolov (2118366)" userId="f3e6090b-4d36-416e-ada9-e9e9ec5dc2a5" providerId="ADAL" clId="{035AF626-EEB3-439A-B478-AB32180CEE82}" dt="2023-10-29T13:33:45.453" v="835"/>
        <pc:sldMkLst>
          <pc:docMk/>
          <pc:sldMk cId="3442211678" sldId="285"/>
        </pc:sldMkLst>
        <pc:spChg chg="mod">
          <ac:chgData name="Radoslav Nikolov (2118366)" userId="f3e6090b-4d36-416e-ada9-e9e9ec5dc2a5" providerId="ADAL" clId="{035AF626-EEB3-439A-B478-AB32180CEE82}" dt="2023-10-29T13:33:45.453" v="835"/>
          <ac:spMkLst>
            <pc:docMk/>
            <pc:sldMk cId="3442211678" sldId="285"/>
            <ac:spMk id="2" creationId="{5404B08B-DED7-5BE7-B7CC-A85B25287BEA}"/>
          </ac:spMkLst>
        </pc:spChg>
        <pc:graphicFrameChg chg="mod modGraphic">
          <ac:chgData name="Radoslav Nikolov (2118366)" userId="f3e6090b-4d36-416e-ada9-e9e9ec5dc2a5" providerId="ADAL" clId="{035AF626-EEB3-439A-B478-AB32180CEE82}" dt="2023-10-29T13:32:16.844" v="832" actId="1076"/>
          <ac:graphicFrameMkLst>
            <pc:docMk/>
            <pc:sldMk cId="3442211678" sldId="285"/>
            <ac:graphicFrameMk id="4" creationId="{5A4D1753-F381-FDC2-1603-EB4D7E2CD6DF}"/>
          </ac:graphicFrameMkLst>
        </pc:graphicFrameChg>
      </pc:sldChg>
      <pc:sldChg chg="modSp mod">
        <pc:chgData name="Radoslav Nikolov (2118366)" userId="f3e6090b-4d36-416e-ada9-e9e9ec5dc2a5" providerId="ADAL" clId="{035AF626-EEB3-439A-B478-AB32180CEE82}" dt="2023-10-29T19:56:53.264" v="1053" actId="33524"/>
        <pc:sldMkLst>
          <pc:docMk/>
          <pc:sldMk cId="3317543702" sldId="289"/>
        </pc:sldMkLst>
        <pc:spChg chg="mod">
          <ac:chgData name="Radoslav Nikolov (2118366)" userId="f3e6090b-4d36-416e-ada9-e9e9ec5dc2a5" providerId="ADAL" clId="{035AF626-EEB3-439A-B478-AB32180CEE82}" dt="2023-10-29T19:56:53.264" v="1053" actId="33524"/>
          <ac:spMkLst>
            <pc:docMk/>
            <pc:sldMk cId="3317543702" sldId="289"/>
            <ac:spMk id="2" creationId="{6626BF02-CA03-EB06-1C6B-8816145AF5C2}"/>
          </ac:spMkLst>
        </pc:spChg>
      </pc:sldChg>
      <pc:sldChg chg="addSp delSp modSp new del mod">
        <pc:chgData name="Radoslav Nikolov (2118366)" userId="f3e6090b-4d36-416e-ada9-e9e9ec5dc2a5" providerId="ADAL" clId="{035AF626-EEB3-439A-B478-AB32180CEE82}" dt="2023-10-28T15:42:07.422" v="591" actId="2696"/>
        <pc:sldMkLst>
          <pc:docMk/>
          <pc:sldMk cId="1138698119" sldId="290"/>
        </pc:sldMkLst>
        <pc:spChg chg="mod">
          <ac:chgData name="Radoslav Nikolov (2118366)" userId="f3e6090b-4d36-416e-ada9-e9e9ec5dc2a5" providerId="ADAL" clId="{035AF626-EEB3-439A-B478-AB32180CEE82}" dt="2023-10-28T15:22:13.854" v="545" actId="14100"/>
          <ac:spMkLst>
            <pc:docMk/>
            <pc:sldMk cId="1138698119" sldId="290"/>
            <ac:spMk id="2" creationId="{43CC6B95-8191-4BE4-EECA-C7740BF3B2F7}"/>
          </ac:spMkLst>
        </pc:spChg>
        <pc:spChg chg="add del">
          <ac:chgData name="Radoslav Nikolov (2118366)" userId="f3e6090b-4d36-416e-ada9-e9e9ec5dc2a5" providerId="ADAL" clId="{035AF626-EEB3-439A-B478-AB32180CEE82}" dt="2023-10-28T15:21:49.993" v="541" actId="3680"/>
          <ac:spMkLst>
            <pc:docMk/>
            <pc:sldMk cId="1138698119" sldId="290"/>
            <ac:spMk id="3" creationId="{CCF67800-2FC9-7773-B61F-150CD41CDAA4}"/>
          </ac:spMkLst>
        </pc:spChg>
        <pc:graphicFrameChg chg="add del mod">
          <ac:chgData name="Radoslav Nikolov (2118366)" userId="f3e6090b-4d36-416e-ada9-e9e9ec5dc2a5" providerId="ADAL" clId="{035AF626-EEB3-439A-B478-AB32180CEE82}" dt="2023-10-28T15:20:25.033" v="540"/>
          <ac:graphicFrameMkLst>
            <pc:docMk/>
            <pc:sldMk cId="1138698119" sldId="290"/>
            <ac:graphicFrameMk id="4" creationId="{A6522681-BB47-5EC5-2C8E-41687DCCBF78}"/>
          </ac:graphicFrameMkLst>
        </pc:graphicFrameChg>
        <pc:graphicFrameChg chg="add mod ord modGraphic">
          <ac:chgData name="Radoslav Nikolov (2118366)" userId="f3e6090b-4d36-416e-ada9-e9e9ec5dc2a5" providerId="ADAL" clId="{035AF626-EEB3-439A-B478-AB32180CEE82}" dt="2023-10-28T15:41:44.796" v="590" actId="207"/>
          <ac:graphicFrameMkLst>
            <pc:docMk/>
            <pc:sldMk cId="1138698119" sldId="290"/>
            <ac:graphicFrameMk id="5" creationId="{0E33EE40-D531-61E2-6487-E39E751CB745}"/>
          </ac:graphicFrameMkLst>
        </pc:graphicFrameChg>
      </pc:sldChg>
      <pc:sldChg chg="addSp delSp modSp new mod">
        <pc:chgData name="Radoslav Nikolov (2118366)" userId="f3e6090b-4d36-416e-ada9-e9e9ec5dc2a5" providerId="ADAL" clId="{035AF626-EEB3-439A-B478-AB32180CEE82}" dt="2023-10-28T16:24:30.119" v="790" actId="21"/>
        <pc:sldMkLst>
          <pc:docMk/>
          <pc:sldMk cId="1253268232" sldId="290"/>
        </pc:sldMkLst>
        <pc:spChg chg="mod">
          <ac:chgData name="Radoslav Nikolov (2118366)" userId="f3e6090b-4d36-416e-ada9-e9e9ec5dc2a5" providerId="ADAL" clId="{035AF626-EEB3-439A-B478-AB32180CEE82}" dt="2023-10-28T16:18:33.002" v="765" actId="14100"/>
          <ac:spMkLst>
            <pc:docMk/>
            <pc:sldMk cId="1253268232" sldId="290"/>
            <ac:spMk id="2" creationId="{640079F9-D4EB-E3EB-FDBC-64AEEA840344}"/>
          </ac:spMkLst>
        </pc:spChg>
        <pc:spChg chg="del">
          <ac:chgData name="Radoslav Nikolov (2118366)" userId="f3e6090b-4d36-416e-ada9-e9e9ec5dc2a5" providerId="ADAL" clId="{035AF626-EEB3-439A-B478-AB32180CEE82}" dt="2023-10-28T16:04:35.746" v="642" actId="3680"/>
          <ac:spMkLst>
            <pc:docMk/>
            <pc:sldMk cId="1253268232" sldId="290"/>
            <ac:spMk id="3" creationId="{82F6C385-5418-CBBE-32D7-23E0DAE3F163}"/>
          </ac:spMkLst>
        </pc:spChg>
        <pc:graphicFrameChg chg="add mod ord modGraphic">
          <ac:chgData name="Radoslav Nikolov (2118366)" userId="f3e6090b-4d36-416e-ada9-e9e9ec5dc2a5" providerId="ADAL" clId="{035AF626-EEB3-439A-B478-AB32180CEE82}" dt="2023-10-28T16:24:30.119" v="790" actId="21"/>
          <ac:graphicFrameMkLst>
            <pc:docMk/>
            <pc:sldMk cId="1253268232" sldId="290"/>
            <ac:graphicFrameMk id="4" creationId="{FFEF5BC0-8EA7-B3D5-AE1A-A5B4250028C7}"/>
          </ac:graphicFrameMkLst>
        </pc:graphicFrameChg>
        <pc:graphicFrameChg chg="add del mod modGraphic">
          <ac:chgData name="Radoslav Nikolov (2118366)" userId="f3e6090b-4d36-416e-ada9-e9e9ec5dc2a5" providerId="ADAL" clId="{035AF626-EEB3-439A-B478-AB32180CEE82}" dt="2023-10-28T16:23:40.879" v="788" actId="3680"/>
          <ac:graphicFrameMkLst>
            <pc:docMk/>
            <pc:sldMk cId="1253268232" sldId="290"/>
            <ac:graphicFrameMk id="5" creationId="{8C3FEBA3-7056-739D-853C-5976D4BF4B7D}"/>
          </ac:graphicFrameMkLst>
        </pc:graphicFrameChg>
      </pc:sldChg>
      <pc:sldChg chg="new del">
        <pc:chgData name="Radoslav Nikolov (2118366)" userId="f3e6090b-4d36-416e-ada9-e9e9ec5dc2a5" providerId="ADAL" clId="{035AF626-EEB3-439A-B478-AB32180CEE82}" dt="2023-10-28T15:18:24.413" v="536" actId="680"/>
        <pc:sldMkLst>
          <pc:docMk/>
          <pc:sldMk cId="2446468877" sldId="290"/>
        </pc:sldMkLst>
      </pc:sldChg>
      <pc:sldChg chg="new">
        <pc:chgData name="Radoslav Nikolov (2118366)" userId="f3e6090b-4d36-416e-ada9-e9e9ec5dc2a5" providerId="ADAL" clId="{035AF626-EEB3-439A-B478-AB32180CEE82}" dt="2023-10-28T16:03:50.673" v="641" actId="680"/>
        <pc:sldMkLst>
          <pc:docMk/>
          <pc:sldMk cId="4246603821" sldId="291"/>
        </pc:sldMkLst>
      </pc:sldChg>
      <pc:sldChg chg="addSp modSp mod">
        <pc:chgData name="Radoslav Nikolov (2118366)" userId="f3e6090b-4d36-416e-ada9-e9e9ec5dc2a5" providerId="ADAL" clId="{035AF626-EEB3-439A-B478-AB32180CEE82}" dt="2023-10-29T13:48:46.003" v="883" actId="1076"/>
        <pc:sldMkLst>
          <pc:docMk/>
          <pc:sldMk cId="3535346840" sldId="294"/>
        </pc:sldMkLst>
        <pc:spChg chg="mod">
          <ac:chgData name="Radoslav Nikolov (2118366)" userId="f3e6090b-4d36-416e-ada9-e9e9ec5dc2a5" providerId="ADAL" clId="{035AF626-EEB3-439A-B478-AB32180CEE82}" dt="2023-10-29T13:39:07.512" v="858" actId="113"/>
          <ac:spMkLst>
            <pc:docMk/>
            <pc:sldMk cId="3535346840" sldId="294"/>
            <ac:spMk id="54" creationId="{179BBAF5-2336-034B-8765-5437FD8AFBD4}"/>
          </ac:spMkLst>
        </pc:spChg>
        <pc:grpChg chg="mod">
          <ac:chgData name="Radoslav Nikolov (2118366)" userId="f3e6090b-4d36-416e-ada9-e9e9ec5dc2a5" providerId="ADAL" clId="{035AF626-EEB3-439A-B478-AB32180CEE82}" dt="2023-10-29T13:48:46.003" v="883" actId="1076"/>
          <ac:grpSpMkLst>
            <pc:docMk/>
            <pc:sldMk cId="3535346840" sldId="294"/>
            <ac:grpSpMk id="73" creationId="{DC5E0673-A203-F9E4-09BB-713FB101DDC4}"/>
          </ac:grpSpMkLst>
        </pc:grpChg>
        <pc:graphicFrameChg chg="modGraphic">
          <ac:chgData name="Radoslav Nikolov (2118366)" userId="f3e6090b-4d36-416e-ada9-e9e9ec5dc2a5" providerId="ADAL" clId="{035AF626-EEB3-439A-B478-AB32180CEE82}" dt="2023-10-29T13:41:19.104" v="868" actId="14734"/>
          <ac:graphicFrameMkLst>
            <pc:docMk/>
            <pc:sldMk cId="3535346840" sldId="294"/>
            <ac:graphicFrameMk id="7" creationId="{5C8D73D2-4920-43EC-8F40-9F53CCAE5C39}"/>
          </ac:graphicFrameMkLst>
        </pc:graphicFrameChg>
        <pc:cxnChg chg="add mod">
          <ac:chgData name="Radoslav Nikolov (2118366)" userId="f3e6090b-4d36-416e-ada9-e9e9ec5dc2a5" providerId="ADAL" clId="{035AF626-EEB3-439A-B478-AB32180CEE82}" dt="2023-10-29T13:47:13.195" v="878" actId="14100"/>
          <ac:cxnSpMkLst>
            <pc:docMk/>
            <pc:sldMk cId="3535346840" sldId="294"/>
            <ac:cxnSpMk id="3" creationId="{7EC94204-FFCC-8E60-ADD0-879FC7AE7F1E}"/>
          </ac:cxnSpMkLst>
        </pc:cxnChg>
        <pc:cxnChg chg="add mod">
          <ac:chgData name="Radoslav Nikolov (2118366)" userId="f3e6090b-4d36-416e-ada9-e9e9ec5dc2a5" providerId="ADAL" clId="{035AF626-EEB3-439A-B478-AB32180CEE82}" dt="2023-10-29T13:47:07.296" v="877" actId="14100"/>
          <ac:cxnSpMkLst>
            <pc:docMk/>
            <pc:sldMk cId="3535346840" sldId="294"/>
            <ac:cxnSpMk id="6" creationId="{B7AC83B5-A466-1E62-CB86-1C27F0A56270}"/>
          </ac:cxnSpMkLst>
        </pc:cxnChg>
      </pc:sldChg>
      <pc:sldChg chg="addSp modSp mod">
        <pc:chgData name="Radoslav Nikolov (2118366)" userId="f3e6090b-4d36-416e-ada9-e9e9ec5dc2a5" providerId="ADAL" clId="{035AF626-EEB3-439A-B478-AB32180CEE82}" dt="2023-10-29T13:48:05.161" v="882" actId="13822"/>
        <pc:sldMkLst>
          <pc:docMk/>
          <pc:sldMk cId="912888662" sldId="295"/>
        </pc:sldMkLst>
        <pc:spChg chg="mod">
          <ac:chgData name="Radoslav Nikolov (2118366)" userId="f3e6090b-4d36-416e-ada9-e9e9ec5dc2a5" providerId="ADAL" clId="{035AF626-EEB3-439A-B478-AB32180CEE82}" dt="2023-10-29T13:39:39.263" v="860" actId="113"/>
          <ac:spMkLst>
            <pc:docMk/>
            <pc:sldMk cId="912888662" sldId="295"/>
            <ac:spMk id="2" creationId="{2F91AA19-4868-2B94-CE44-2990D2ADB688}"/>
          </ac:spMkLst>
        </pc:spChg>
        <pc:grpChg chg="mod">
          <ac:chgData name="Radoslav Nikolov (2118366)" userId="f3e6090b-4d36-416e-ada9-e9e9ec5dc2a5" providerId="ADAL" clId="{035AF626-EEB3-439A-B478-AB32180CEE82}" dt="2023-10-29T13:40:23.891" v="867" actId="1076"/>
          <ac:grpSpMkLst>
            <pc:docMk/>
            <pc:sldMk cId="912888662" sldId="295"/>
            <ac:grpSpMk id="55" creationId="{273F0676-D2D9-6343-2C38-5EB33492C1D9}"/>
          </ac:grpSpMkLst>
        </pc:grpChg>
        <pc:graphicFrameChg chg="mod modGraphic">
          <ac:chgData name="Radoslav Nikolov (2118366)" userId="f3e6090b-4d36-416e-ada9-e9e9ec5dc2a5" providerId="ADAL" clId="{035AF626-EEB3-439A-B478-AB32180CEE82}" dt="2023-10-29T13:40:13.489" v="864" actId="1076"/>
          <ac:graphicFrameMkLst>
            <pc:docMk/>
            <pc:sldMk cId="912888662" sldId="295"/>
            <ac:graphicFrameMk id="7" creationId="{5C8D73D2-4920-43EC-8F40-9F53CCAE5C39}"/>
          </ac:graphicFrameMkLst>
        </pc:graphicFrameChg>
        <pc:cxnChg chg="add mod">
          <ac:chgData name="Radoslav Nikolov (2118366)" userId="f3e6090b-4d36-416e-ada9-e9e9ec5dc2a5" providerId="ADAL" clId="{035AF626-EEB3-439A-B478-AB32180CEE82}" dt="2023-10-29T13:47:40.989" v="880" actId="13822"/>
          <ac:cxnSpMkLst>
            <pc:docMk/>
            <pc:sldMk cId="912888662" sldId="295"/>
            <ac:cxnSpMk id="20" creationId="{8C940359-C9AB-EC8E-590C-D5F9E79013A4}"/>
          </ac:cxnSpMkLst>
        </pc:cxnChg>
        <pc:cxnChg chg="add mod">
          <ac:chgData name="Radoslav Nikolov (2118366)" userId="f3e6090b-4d36-416e-ada9-e9e9ec5dc2a5" providerId="ADAL" clId="{035AF626-EEB3-439A-B478-AB32180CEE82}" dt="2023-10-29T13:48:05.161" v="882" actId="13822"/>
          <ac:cxnSpMkLst>
            <pc:docMk/>
            <pc:sldMk cId="912888662" sldId="295"/>
            <ac:cxnSpMk id="22" creationId="{6B7C9728-BC11-3820-B2DA-3C8C61531878}"/>
          </ac:cxnSpMkLst>
        </pc:cxnChg>
      </pc:sldChg>
    </pc:docChg>
  </pc:docChgLst>
  <pc:docChgLst>
    <pc:chgData name="Yordanka Kancheva (2017633)" userId="S::2017633@student.uwtsd.ac.uk::cac1fc8d-2f90-4155-b022-1959359cc0c6" providerId="AD" clId="Web-{1EF1A363-FB6F-63F7-17A9-70E6B91A1011}"/>
    <pc:docChg chg="sldOrd">
      <pc:chgData name="Yordanka Kancheva (2017633)" userId="S::2017633@student.uwtsd.ac.uk::cac1fc8d-2f90-4155-b022-1959359cc0c6" providerId="AD" clId="Web-{1EF1A363-FB6F-63F7-17A9-70E6B91A1011}" dt="2023-10-28T14:56:58.698" v="0"/>
      <pc:docMkLst>
        <pc:docMk/>
      </pc:docMkLst>
      <pc:sldChg chg="ord">
        <pc:chgData name="Yordanka Kancheva (2017633)" userId="S::2017633@student.uwtsd.ac.uk::cac1fc8d-2f90-4155-b022-1959359cc0c6" providerId="AD" clId="Web-{1EF1A363-FB6F-63F7-17A9-70E6B91A1011}" dt="2023-10-28T14:56:58.698" v="0"/>
        <pc:sldMkLst>
          <pc:docMk/>
          <pc:sldMk cId="3660275554" sldId="280"/>
        </pc:sldMkLst>
      </pc:sldChg>
    </pc:docChg>
  </pc:docChgLst>
  <pc:docChgLst>
    <pc:chgData name="Kamil Lenczowski (2120445)" userId="S::2120445@student.uwtsd.ac.uk::8f3f55cd-afa0-41d3-ae54-29b19a125ee7" providerId="AD" clId="Web-{2EA95F41-D1AE-83CF-7756-4F10A60FF09C}"/>
    <pc:docChg chg="modSld">
      <pc:chgData name="Kamil Lenczowski (2120445)" userId="S::2120445@student.uwtsd.ac.uk::8f3f55cd-afa0-41d3-ae54-29b19a125ee7" providerId="AD" clId="Web-{2EA95F41-D1AE-83CF-7756-4F10A60FF09C}" dt="2023-10-28T16:26:50.468" v="324"/>
      <pc:docMkLst>
        <pc:docMk/>
      </pc:docMkLst>
      <pc:sldChg chg="modSp">
        <pc:chgData name="Kamil Lenczowski (2120445)" userId="S::2120445@student.uwtsd.ac.uk::8f3f55cd-afa0-41d3-ae54-29b19a125ee7" providerId="AD" clId="Web-{2EA95F41-D1AE-83CF-7756-4F10A60FF09C}" dt="2023-10-28T16:26:50.468" v="324"/>
        <pc:sldMkLst>
          <pc:docMk/>
          <pc:sldMk cId="3442211678" sldId="285"/>
        </pc:sldMkLst>
        <pc:graphicFrameChg chg="mod modGraphic">
          <ac:chgData name="Kamil Lenczowski (2120445)" userId="S::2120445@student.uwtsd.ac.uk::8f3f55cd-afa0-41d3-ae54-29b19a125ee7" providerId="AD" clId="Web-{2EA95F41-D1AE-83CF-7756-4F10A60FF09C}" dt="2023-10-28T16:26:50.468" v="324"/>
          <ac:graphicFrameMkLst>
            <pc:docMk/>
            <pc:sldMk cId="3442211678" sldId="285"/>
            <ac:graphicFrameMk id="4" creationId="{5A4D1753-F381-FDC2-1603-EB4D7E2CD6D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254EC2-44A6-47B6-829A-90A454536667}" type="doc">
      <dgm:prSet loTypeId="urn:microsoft.com/office/officeart/2016/7/layout/BasicProcessNew" loCatId="process" qsTypeId="urn:microsoft.com/office/officeart/2005/8/quickstyle/simple1" qsCatId="simple" csTypeId="urn:microsoft.com/office/officeart/2005/8/colors/colorful1" csCatId="colorful" phldr="1"/>
      <dgm:spPr/>
      <dgm:t>
        <a:bodyPr/>
        <a:lstStyle/>
        <a:p>
          <a:endParaRPr lang="en-US"/>
        </a:p>
      </dgm:t>
    </dgm:pt>
    <dgm:pt modelId="{7AFB2C90-8CA2-44D1-B0D8-F7E9482F483F}">
      <dgm:prSet/>
      <dgm:spPr/>
      <dgm:t>
        <a:bodyPr/>
        <a:lstStyle/>
        <a:p>
          <a:pPr rtl="0"/>
          <a:r>
            <a:rPr lang="en-GB">
              <a:latin typeface="Calibri"/>
              <a:ea typeface="Calibri" panose="020F0502020204030204" pitchFamily="34" charset="0"/>
              <a:cs typeface="Calibri"/>
            </a:rPr>
            <a:t>In short, our project is not just about childcare; it is about making Derby a better place for all of us.</a:t>
          </a:r>
          <a:endParaRPr lang="en-US">
            <a:latin typeface="Calibri"/>
            <a:ea typeface="Calibri" panose="020F0502020204030204" pitchFamily="34" charset="0"/>
            <a:cs typeface="Calibri"/>
          </a:endParaRPr>
        </a:p>
      </dgm:t>
    </dgm:pt>
    <dgm:pt modelId="{15BEBD2F-6A20-4E9E-BD62-6CD547B9B267}" type="parTrans" cxnId="{70D8F9E9-12FA-400A-8911-2FFADDD921D5}">
      <dgm:prSet/>
      <dgm:spPr/>
      <dgm:t>
        <a:bodyPr/>
        <a:lstStyle/>
        <a:p>
          <a:endParaRPr lang="en-US"/>
        </a:p>
      </dgm:t>
    </dgm:pt>
    <dgm:pt modelId="{57C1EDFA-895A-4F10-A758-F5B8F2E80355}" type="sibTrans" cxnId="{70D8F9E9-12FA-400A-8911-2FFADDD921D5}">
      <dgm:prSet/>
      <dgm:spPr/>
      <dgm:t>
        <a:bodyPr/>
        <a:lstStyle/>
        <a:p>
          <a:endParaRPr lang="en-US"/>
        </a:p>
      </dgm:t>
    </dgm:pt>
    <dgm:pt modelId="{0487F46E-33B7-4D5B-B439-072A53318385}">
      <dgm:prSet phldr="0"/>
      <dgm:spPr/>
      <dgm:t>
        <a:bodyPr/>
        <a:lstStyle/>
        <a:p>
          <a:pPr rtl="0"/>
          <a:r>
            <a:rPr lang="en-GB">
              <a:latin typeface="Calibri"/>
              <a:ea typeface="Calibri" panose="020F0502020204030204" pitchFamily="34" charset="0"/>
              <a:cs typeface="Calibri"/>
            </a:rPr>
            <a:t>Let's talk about what we want to do with this project and why it is a big deal for Derby</a:t>
          </a:r>
          <a:r>
            <a:rPr lang="en-GB">
              <a:latin typeface="Calibri"/>
              <a:cs typeface="Calibri"/>
            </a:rPr>
            <a:t>.</a:t>
          </a:r>
          <a:endParaRPr lang="en-US">
            <a:latin typeface="Calibri"/>
            <a:cs typeface="Calibri"/>
          </a:endParaRPr>
        </a:p>
      </dgm:t>
    </dgm:pt>
    <dgm:pt modelId="{2D595118-718F-4BE7-BE37-3DF11400ECBE}" type="parTrans" cxnId="{3D2D4BEA-574E-4C49-9122-F4360D1EB4EC}">
      <dgm:prSet/>
      <dgm:spPr/>
      <dgm:t>
        <a:bodyPr/>
        <a:lstStyle/>
        <a:p>
          <a:endParaRPr lang="en-GB"/>
        </a:p>
      </dgm:t>
    </dgm:pt>
    <dgm:pt modelId="{BDF3B61C-2984-4AB6-A4C9-1E0ED3DCCCF2}" type="sibTrans" cxnId="{3D2D4BEA-574E-4C49-9122-F4360D1EB4EC}">
      <dgm:prSet/>
      <dgm:spPr/>
      <dgm:t>
        <a:bodyPr/>
        <a:lstStyle/>
        <a:p>
          <a:endParaRPr lang="en-GB"/>
        </a:p>
      </dgm:t>
    </dgm:pt>
    <dgm:pt modelId="{978850A2-9911-43A1-950A-316E43AEDB1A}">
      <dgm:prSet phldr="0"/>
      <dgm:spPr/>
      <dgm:t>
        <a:bodyPr/>
        <a:lstStyle/>
        <a:p>
          <a:pPr rtl="0"/>
          <a:r>
            <a:rPr lang="en-GB">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a:latin typeface="Calibri"/>
            <a:ea typeface="Calibri" panose="020F0502020204030204" pitchFamily="34" charset="0"/>
            <a:cs typeface="Calibri"/>
          </a:endParaRPr>
        </a:p>
      </dgm:t>
    </dgm:pt>
    <dgm:pt modelId="{CF0630DC-5287-4ADB-9D45-895E9CE22F4C}" type="parTrans" cxnId="{53E11326-F11E-4003-A2C4-C86ED0366DF9}">
      <dgm:prSet/>
      <dgm:spPr/>
      <dgm:t>
        <a:bodyPr/>
        <a:lstStyle/>
        <a:p>
          <a:endParaRPr lang="en-GB"/>
        </a:p>
      </dgm:t>
    </dgm:pt>
    <dgm:pt modelId="{C4194E25-4892-41D5-9570-13AD1D4A845D}" type="sibTrans" cxnId="{53E11326-F11E-4003-A2C4-C86ED0366DF9}">
      <dgm:prSet/>
      <dgm:spPr/>
      <dgm:t>
        <a:bodyPr/>
        <a:lstStyle/>
        <a:p>
          <a:endParaRPr lang="en-GB"/>
        </a:p>
      </dgm:t>
    </dgm:pt>
    <dgm:pt modelId="{4A10EEC8-45F3-4C47-939C-D29931A22B4D}">
      <dgm:prSet phldr="0"/>
      <dgm:spPr/>
      <dgm:t>
        <a:bodyPr/>
        <a:lstStyle/>
        <a:p>
          <a:pPr rtl="0"/>
          <a:r>
            <a:rPr lang="en-GB">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a:latin typeface="Calibri"/>
            <a:ea typeface="Calibri" panose="020F0502020204030204" pitchFamily="34" charset="0"/>
            <a:cs typeface="Calibri"/>
          </a:endParaRPr>
        </a:p>
      </dgm:t>
    </dgm:pt>
    <dgm:pt modelId="{D00E153B-9160-41E4-ADFE-589A5602B639}" type="parTrans" cxnId="{FC5EB716-3551-49D4-84E3-FFA333D2E247}">
      <dgm:prSet/>
      <dgm:spPr/>
      <dgm:t>
        <a:bodyPr/>
        <a:lstStyle/>
        <a:p>
          <a:endParaRPr lang="en-GB"/>
        </a:p>
      </dgm:t>
    </dgm:pt>
    <dgm:pt modelId="{330996D1-611D-4A38-9666-E982CD83B0D6}" type="sibTrans" cxnId="{FC5EB716-3551-49D4-84E3-FFA333D2E247}">
      <dgm:prSet/>
      <dgm:spPr/>
      <dgm:t>
        <a:bodyPr/>
        <a:lstStyle/>
        <a:p>
          <a:endParaRPr lang="en-GB"/>
        </a:p>
      </dgm:t>
    </dgm:pt>
    <dgm:pt modelId="{A06C6E4D-6246-41B0-9B69-D896DBB7E82E}">
      <dgm:prSet phldr="0"/>
      <dgm:spPr/>
      <dgm:t>
        <a:bodyPr/>
        <a:lstStyle/>
        <a:p>
          <a:pPr rtl="0"/>
          <a:r>
            <a:rPr lang="en-GB">
              <a:latin typeface="Calibri"/>
              <a:cs typeface="Calibri"/>
            </a:rPr>
            <a:t>So, why is this project important for Derby? We aim to solve common problem with not good enough childcare units and parents will see differences.</a:t>
          </a:r>
          <a:endParaRPr lang="en-US">
            <a:latin typeface="Calibri"/>
            <a:cs typeface="Calibri"/>
          </a:endParaRPr>
        </a:p>
      </dgm:t>
    </dgm:pt>
    <dgm:pt modelId="{90CFC691-E26F-47CD-9CCA-FB578DD03946}" type="parTrans" cxnId="{0E07F163-105B-4888-814F-722D6FFF1536}">
      <dgm:prSet/>
      <dgm:spPr/>
      <dgm:t>
        <a:bodyPr/>
        <a:lstStyle/>
        <a:p>
          <a:endParaRPr lang="en-GB"/>
        </a:p>
      </dgm:t>
    </dgm:pt>
    <dgm:pt modelId="{BB5EA210-BF0C-4143-BB9B-0B3A0F433BBA}" type="sibTrans" cxnId="{0E07F163-105B-4888-814F-722D6FFF1536}">
      <dgm:prSet/>
      <dgm:spPr/>
      <dgm:t>
        <a:bodyPr/>
        <a:lstStyle/>
        <a:p>
          <a:endParaRPr lang="en-GB"/>
        </a:p>
      </dgm:t>
    </dgm:pt>
    <dgm:pt modelId="{970BAB18-B9EE-47E3-A0AC-8610064B36C0}">
      <dgm:prSet phldr="0"/>
      <dgm:spPr/>
      <dgm:t>
        <a:bodyPr/>
        <a:lstStyle/>
        <a:p>
          <a:pPr rtl="0"/>
          <a:r>
            <a:rPr lang="en-GB">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a:latin typeface="Calibri"/>
            <a:ea typeface="Calibri" panose="020F0502020204030204" pitchFamily="34" charset="0"/>
            <a:cs typeface="Calibri"/>
          </a:endParaRPr>
        </a:p>
      </dgm:t>
    </dgm:pt>
    <dgm:pt modelId="{335C866F-960A-4A6D-8C67-66ED7B40A9FF}" type="parTrans" cxnId="{BE1C44B3-2796-46A2-ADF9-209FD0CE9236}">
      <dgm:prSet/>
      <dgm:spPr/>
      <dgm:t>
        <a:bodyPr/>
        <a:lstStyle/>
        <a:p>
          <a:endParaRPr lang="en-GB"/>
        </a:p>
      </dgm:t>
    </dgm:pt>
    <dgm:pt modelId="{4FA09B26-5662-490C-9B34-A6120B181F3B}" type="sibTrans" cxnId="{BE1C44B3-2796-46A2-ADF9-209FD0CE9236}">
      <dgm:prSet/>
      <dgm:spPr/>
      <dgm:t>
        <a:bodyPr/>
        <a:lstStyle/>
        <a:p>
          <a:endParaRPr lang="en-GB"/>
        </a:p>
      </dgm:t>
    </dgm:pt>
    <dgm:pt modelId="{68250E6B-F6E1-4B0E-BBF2-58BFC40B6E8B}">
      <dgm:prSet phldr="0"/>
      <dgm:spPr/>
      <dgm:t>
        <a:bodyPr/>
        <a:lstStyle/>
        <a:p>
          <a:pPr rtl="0"/>
          <a:r>
            <a:rPr lang="en-GB">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a:latin typeface="Calibri"/>
            <a:cs typeface="Calibri"/>
          </a:endParaRPr>
        </a:p>
      </dgm:t>
    </dgm:pt>
    <dgm:pt modelId="{A3399A57-5D04-4BCA-BCD8-3499E1A6CE11}" type="parTrans" cxnId="{D12D96BF-78C0-4920-96EB-1B2CC2F2E42F}">
      <dgm:prSet/>
      <dgm:spPr/>
      <dgm:t>
        <a:bodyPr/>
        <a:lstStyle/>
        <a:p>
          <a:endParaRPr lang="en-GB"/>
        </a:p>
      </dgm:t>
    </dgm:pt>
    <dgm:pt modelId="{67E96E35-19F9-41BB-BEBC-A4EEA383739A}" type="sibTrans" cxnId="{D12D96BF-78C0-4920-96EB-1B2CC2F2E42F}">
      <dgm:prSet/>
      <dgm:spPr/>
      <dgm:t>
        <a:bodyPr/>
        <a:lstStyle/>
        <a:p>
          <a:endParaRPr lang="en-GB"/>
        </a:p>
      </dgm:t>
    </dgm:pt>
    <dgm:pt modelId="{D261BE8B-6136-4DC9-8B3F-EA9CB2BC5328}" type="pres">
      <dgm:prSet presAssocID="{8E254EC2-44A6-47B6-829A-90A454536667}" presName="Name0" presStyleCnt="0">
        <dgm:presLayoutVars>
          <dgm:dir/>
          <dgm:resizeHandles val="exact"/>
        </dgm:presLayoutVars>
      </dgm:prSet>
      <dgm:spPr/>
    </dgm:pt>
    <dgm:pt modelId="{66E41383-E464-48D9-8DB1-0F2CA9F84A8E}" type="pres">
      <dgm:prSet presAssocID="{0487F46E-33B7-4D5B-B439-072A53318385}" presName="node" presStyleLbl="node1" presStyleIdx="0" presStyleCnt="13">
        <dgm:presLayoutVars>
          <dgm:bulletEnabled val="1"/>
        </dgm:presLayoutVars>
      </dgm:prSet>
      <dgm:spPr/>
    </dgm:pt>
    <dgm:pt modelId="{D927B041-94C3-468E-BF58-16CA7EFE82BB}" type="pres">
      <dgm:prSet presAssocID="{BDF3B61C-2984-4AB6-A4C9-1E0ED3DCCCF2}" presName="sibTransSpacerBeforeConnector" presStyleCnt="0"/>
      <dgm:spPr/>
    </dgm:pt>
    <dgm:pt modelId="{A94D6A5A-8573-4E16-8D33-E42F1BE6AA6B}" type="pres">
      <dgm:prSet presAssocID="{BDF3B61C-2984-4AB6-A4C9-1E0ED3DCCCF2}" presName="sibTrans" presStyleLbl="node1" presStyleIdx="1" presStyleCnt="13"/>
      <dgm:spPr/>
    </dgm:pt>
    <dgm:pt modelId="{B939FCF6-593B-4C06-BF78-91B3BCDCE8B5}" type="pres">
      <dgm:prSet presAssocID="{BDF3B61C-2984-4AB6-A4C9-1E0ED3DCCCF2}" presName="sibTransSpacerAfterConnector" presStyleCnt="0"/>
      <dgm:spPr/>
    </dgm:pt>
    <dgm:pt modelId="{5B5B651B-4538-4E0C-8D37-15799021C6DE}" type="pres">
      <dgm:prSet presAssocID="{978850A2-9911-43A1-950A-316E43AEDB1A}" presName="node" presStyleLbl="node1" presStyleIdx="2" presStyleCnt="13">
        <dgm:presLayoutVars>
          <dgm:bulletEnabled val="1"/>
        </dgm:presLayoutVars>
      </dgm:prSet>
      <dgm:spPr/>
    </dgm:pt>
    <dgm:pt modelId="{CA949F9F-5430-42CF-8299-6C8046EF28CA}" type="pres">
      <dgm:prSet presAssocID="{C4194E25-4892-41D5-9570-13AD1D4A845D}" presName="sibTransSpacerBeforeConnector" presStyleCnt="0"/>
      <dgm:spPr/>
    </dgm:pt>
    <dgm:pt modelId="{5226098A-3111-4568-8B63-1F2BD4149E1F}" type="pres">
      <dgm:prSet presAssocID="{C4194E25-4892-41D5-9570-13AD1D4A845D}" presName="sibTrans" presStyleLbl="node1" presStyleIdx="3" presStyleCnt="13"/>
      <dgm:spPr/>
    </dgm:pt>
    <dgm:pt modelId="{32D469C0-1B5C-4BA5-BC9C-6199EE217F48}" type="pres">
      <dgm:prSet presAssocID="{C4194E25-4892-41D5-9570-13AD1D4A845D}" presName="sibTransSpacerAfterConnector" presStyleCnt="0"/>
      <dgm:spPr/>
    </dgm:pt>
    <dgm:pt modelId="{E5A35F49-20D8-4AD3-B779-6C769D09C618}" type="pres">
      <dgm:prSet presAssocID="{4A10EEC8-45F3-4C47-939C-D29931A22B4D}" presName="node" presStyleLbl="node1" presStyleIdx="4" presStyleCnt="13">
        <dgm:presLayoutVars>
          <dgm:bulletEnabled val="1"/>
        </dgm:presLayoutVars>
      </dgm:prSet>
      <dgm:spPr/>
    </dgm:pt>
    <dgm:pt modelId="{FEF1D15B-50F3-45AA-BB9D-74C589BFABA0}" type="pres">
      <dgm:prSet presAssocID="{330996D1-611D-4A38-9666-E982CD83B0D6}" presName="sibTransSpacerBeforeConnector" presStyleCnt="0"/>
      <dgm:spPr/>
    </dgm:pt>
    <dgm:pt modelId="{1C8FCA6B-02BE-4A3D-AD17-8643B2FFB449}" type="pres">
      <dgm:prSet presAssocID="{330996D1-611D-4A38-9666-E982CD83B0D6}" presName="sibTrans" presStyleLbl="node1" presStyleIdx="5" presStyleCnt="13"/>
      <dgm:spPr/>
    </dgm:pt>
    <dgm:pt modelId="{1E575C6D-373C-4B17-87DE-E2B9DDCE534C}" type="pres">
      <dgm:prSet presAssocID="{330996D1-611D-4A38-9666-E982CD83B0D6}" presName="sibTransSpacerAfterConnector" presStyleCnt="0"/>
      <dgm:spPr/>
    </dgm:pt>
    <dgm:pt modelId="{A7428350-5798-431E-B9B5-4323D26EF30F}" type="pres">
      <dgm:prSet presAssocID="{A06C6E4D-6246-41B0-9B69-D896DBB7E82E}" presName="node" presStyleLbl="node1" presStyleIdx="6" presStyleCnt="13">
        <dgm:presLayoutVars>
          <dgm:bulletEnabled val="1"/>
        </dgm:presLayoutVars>
      </dgm:prSet>
      <dgm:spPr/>
    </dgm:pt>
    <dgm:pt modelId="{A0EDA6CA-0914-4646-86CC-4835C0503D7C}" type="pres">
      <dgm:prSet presAssocID="{BB5EA210-BF0C-4143-BB9B-0B3A0F433BBA}" presName="sibTransSpacerBeforeConnector" presStyleCnt="0"/>
      <dgm:spPr/>
    </dgm:pt>
    <dgm:pt modelId="{8437998B-0552-430B-AC7A-F9E3FECF8028}" type="pres">
      <dgm:prSet presAssocID="{BB5EA210-BF0C-4143-BB9B-0B3A0F433BBA}" presName="sibTrans" presStyleLbl="node1" presStyleIdx="7" presStyleCnt="13"/>
      <dgm:spPr/>
    </dgm:pt>
    <dgm:pt modelId="{735539A9-F657-4240-B66E-85B6C2EA769D}" type="pres">
      <dgm:prSet presAssocID="{BB5EA210-BF0C-4143-BB9B-0B3A0F433BBA}" presName="sibTransSpacerAfterConnector" presStyleCnt="0"/>
      <dgm:spPr/>
    </dgm:pt>
    <dgm:pt modelId="{81D9DCF7-1041-4E7F-B680-7E4F1E34D5CE}" type="pres">
      <dgm:prSet presAssocID="{970BAB18-B9EE-47E3-A0AC-8610064B36C0}" presName="node" presStyleLbl="node1" presStyleIdx="8" presStyleCnt="13">
        <dgm:presLayoutVars>
          <dgm:bulletEnabled val="1"/>
        </dgm:presLayoutVars>
      </dgm:prSet>
      <dgm:spPr/>
    </dgm:pt>
    <dgm:pt modelId="{BC892D6E-42E1-4214-A4A4-A0D51489F081}" type="pres">
      <dgm:prSet presAssocID="{4FA09B26-5662-490C-9B34-A6120B181F3B}" presName="sibTransSpacerBeforeConnector" presStyleCnt="0"/>
      <dgm:spPr/>
    </dgm:pt>
    <dgm:pt modelId="{A6AE6492-7342-4426-9F3A-134E9B9819A0}" type="pres">
      <dgm:prSet presAssocID="{4FA09B26-5662-490C-9B34-A6120B181F3B}" presName="sibTrans" presStyleLbl="node1" presStyleIdx="9" presStyleCnt="13"/>
      <dgm:spPr/>
    </dgm:pt>
    <dgm:pt modelId="{A9486384-7BF7-4885-AE78-FB4593025A08}" type="pres">
      <dgm:prSet presAssocID="{4FA09B26-5662-490C-9B34-A6120B181F3B}" presName="sibTransSpacerAfterConnector" presStyleCnt="0"/>
      <dgm:spPr/>
    </dgm:pt>
    <dgm:pt modelId="{95A9AD62-F8EB-4514-A2B1-0543A8724E2C}" type="pres">
      <dgm:prSet presAssocID="{68250E6B-F6E1-4B0E-BBF2-58BFC40B6E8B}" presName="node" presStyleLbl="node1" presStyleIdx="10" presStyleCnt="13">
        <dgm:presLayoutVars>
          <dgm:bulletEnabled val="1"/>
        </dgm:presLayoutVars>
      </dgm:prSet>
      <dgm:spPr/>
    </dgm:pt>
    <dgm:pt modelId="{DA972812-394C-4C39-AB2E-4F967DB8FDC1}" type="pres">
      <dgm:prSet presAssocID="{67E96E35-19F9-41BB-BEBC-A4EEA383739A}" presName="sibTransSpacerBeforeConnector" presStyleCnt="0"/>
      <dgm:spPr/>
    </dgm:pt>
    <dgm:pt modelId="{971B5FFD-46B9-4529-959A-701F9DB64254}" type="pres">
      <dgm:prSet presAssocID="{67E96E35-19F9-41BB-BEBC-A4EEA383739A}" presName="sibTrans" presStyleLbl="node1" presStyleIdx="11" presStyleCnt="13"/>
      <dgm:spPr/>
    </dgm:pt>
    <dgm:pt modelId="{905C924C-350D-4759-896D-73BCCB93762B}" type="pres">
      <dgm:prSet presAssocID="{67E96E35-19F9-41BB-BEBC-A4EEA383739A}" presName="sibTransSpacerAfterConnector" presStyleCnt="0"/>
      <dgm:spPr/>
    </dgm:pt>
    <dgm:pt modelId="{AFA005EB-09A3-4AD1-BBE6-DCC55F726983}" type="pres">
      <dgm:prSet presAssocID="{7AFB2C90-8CA2-44D1-B0D8-F7E9482F483F}" presName="node" presStyleLbl="node1" presStyleIdx="12" presStyleCnt="13">
        <dgm:presLayoutVars>
          <dgm:bulletEnabled val="1"/>
        </dgm:presLayoutVars>
      </dgm:prSet>
      <dgm:spPr/>
    </dgm:pt>
  </dgm:ptLst>
  <dgm:cxnLst>
    <dgm:cxn modelId="{514FD213-1EB9-4ADF-A075-459BEAA23A14}" type="presOf" srcId="{BDF3B61C-2984-4AB6-A4C9-1E0ED3DCCCF2}" destId="{A94D6A5A-8573-4E16-8D33-E42F1BE6AA6B}" srcOrd="0" destOrd="0" presId="urn:microsoft.com/office/officeart/2016/7/layout/BasicProcessNew"/>
    <dgm:cxn modelId="{FC5EB716-3551-49D4-84E3-FFA333D2E247}" srcId="{8E254EC2-44A6-47B6-829A-90A454536667}" destId="{4A10EEC8-45F3-4C47-939C-D29931A22B4D}" srcOrd="2" destOrd="0" parTransId="{D00E153B-9160-41E4-ADFE-589A5602B639}" sibTransId="{330996D1-611D-4A38-9666-E982CD83B0D6}"/>
    <dgm:cxn modelId="{3FA5FF16-D76F-4225-BDE6-08027607DC87}" type="presOf" srcId="{8E254EC2-44A6-47B6-829A-90A454536667}" destId="{D261BE8B-6136-4DC9-8B3F-EA9CB2BC5328}" srcOrd="0" destOrd="0" presId="urn:microsoft.com/office/officeart/2016/7/layout/BasicProcessNew"/>
    <dgm:cxn modelId="{511C5E25-471F-47D7-BD20-5BB140736F14}" type="presOf" srcId="{330996D1-611D-4A38-9666-E982CD83B0D6}" destId="{1C8FCA6B-02BE-4A3D-AD17-8643B2FFB449}" srcOrd="0" destOrd="0" presId="urn:microsoft.com/office/officeart/2016/7/layout/BasicProcessNew"/>
    <dgm:cxn modelId="{53E11326-F11E-4003-A2C4-C86ED0366DF9}" srcId="{8E254EC2-44A6-47B6-829A-90A454536667}" destId="{978850A2-9911-43A1-950A-316E43AEDB1A}" srcOrd="1" destOrd="0" parTransId="{CF0630DC-5287-4ADB-9D45-895E9CE22F4C}" sibTransId="{C4194E25-4892-41D5-9570-13AD1D4A845D}"/>
    <dgm:cxn modelId="{9B570C37-DC9C-4FBC-B4F6-C9BD7A27BC87}" type="presOf" srcId="{4A10EEC8-45F3-4C47-939C-D29931A22B4D}" destId="{E5A35F49-20D8-4AD3-B779-6C769D09C618}" srcOrd="0" destOrd="0" presId="urn:microsoft.com/office/officeart/2016/7/layout/BasicProcessNew"/>
    <dgm:cxn modelId="{0E07F163-105B-4888-814F-722D6FFF1536}" srcId="{8E254EC2-44A6-47B6-829A-90A454536667}" destId="{A06C6E4D-6246-41B0-9B69-D896DBB7E82E}" srcOrd="3" destOrd="0" parTransId="{90CFC691-E26F-47CD-9CCA-FB578DD03946}" sibTransId="{BB5EA210-BF0C-4143-BB9B-0B3A0F433BBA}"/>
    <dgm:cxn modelId="{A225D545-9A3A-45E4-A4A3-F0B82688DE0F}" type="presOf" srcId="{A06C6E4D-6246-41B0-9B69-D896DBB7E82E}" destId="{A7428350-5798-431E-B9B5-4323D26EF30F}" srcOrd="0" destOrd="0" presId="urn:microsoft.com/office/officeart/2016/7/layout/BasicProcessNew"/>
    <dgm:cxn modelId="{697EC246-0762-467F-A303-2F68A09EE043}" type="presOf" srcId="{C4194E25-4892-41D5-9570-13AD1D4A845D}" destId="{5226098A-3111-4568-8B63-1F2BD4149E1F}" srcOrd="0" destOrd="0" presId="urn:microsoft.com/office/officeart/2016/7/layout/BasicProcessNew"/>
    <dgm:cxn modelId="{ABD08285-5D27-4170-88EE-F62699DACF22}" type="presOf" srcId="{68250E6B-F6E1-4B0E-BBF2-58BFC40B6E8B}" destId="{95A9AD62-F8EB-4514-A2B1-0543A8724E2C}" srcOrd="0" destOrd="0" presId="urn:microsoft.com/office/officeart/2016/7/layout/BasicProcessNew"/>
    <dgm:cxn modelId="{1DB366A0-BF5B-4E4D-A03C-3EDE1968BEE0}" type="presOf" srcId="{4FA09B26-5662-490C-9B34-A6120B181F3B}" destId="{A6AE6492-7342-4426-9F3A-134E9B9819A0}" srcOrd="0" destOrd="0" presId="urn:microsoft.com/office/officeart/2016/7/layout/BasicProcessNew"/>
    <dgm:cxn modelId="{B00414B0-826E-4EC5-8F82-42605AD5BD56}" type="presOf" srcId="{970BAB18-B9EE-47E3-A0AC-8610064B36C0}" destId="{81D9DCF7-1041-4E7F-B680-7E4F1E34D5CE}" srcOrd="0" destOrd="0" presId="urn:microsoft.com/office/officeart/2016/7/layout/BasicProcessNew"/>
    <dgm:cxn modelId="{C39A1DB1-6028-4A10-88C1-0FA45CE9A376}" type="presOf" srcId="{0487F46E-33B7-4D5B-B439-072A53318385}" destId="{66E41383-E464-48D9-8DB1-0F2CA9F84A8E}" srcOrd="0" destOrd="0" presId="urn:microsoft.com/office/officeart/2016/7/layout/BasicProcessNew"/>
    <dgm:cxn modelId="{BE1C44B3-2796-46A2-ADF9-209FD0CE9236}" srcId="{8E254EC2-44A6-47B6-829A-90A454536667}" destId="{970BAB18-B9EE-47E3-A0AC-8610064B36C0}" srcOrd="4" destOrd="0" parTransId="{335C866F-960A-4A6D-8C67-66ED7B40A9FF}" sibTransId="{4FA09B26-5662-490C-9B34-A6120B181F3B}"/>
    <dgm:cxn modelId="{65A8F3B5-AF44-40ED-94B9-006110F07E68}" type="presOf" srcId="{67E96E35-19F9-41BB-BEBC-A4EEA383739A}" destId="{971B5FFD-46B9-4529-959A-701F9DB64254}" srcOrd="0" destOrd="0" presId="urn:microsoft.com/office/officeart/2016/7/layout/BasicProcessNew"/>
    <dgm:cxn modelId="{8D4A67BB-8A9C-4817-90B2-8441B3773607}" type="presOf" srcId="{978850A2-9911-43A1-950A-316E43AEDB1A}" destId="{5B5B651B-4538-4E0C-8D37-15799021C6DE}" srcOrd="0" destOrd="0" presId="urn:microsoft.com/office/officeart/2016/7/layout/BasicProcessNew"/>
    <dgm:cxn modelId="{D12D96BF-78C0-4920-96EB-1B2CC2F2E42F}" srcId="{8E254EC2-44A6-47B6-829A-90A454536667}" destId="{68250E6B-F6E1-4B0E-BBF2-58BFC40B6E8B}" srcOrd="5" destOrd="0" parTransId="{A3399A57-5D04-4BCA-BCD8-3499E1A6CE11}" sibTransId="{67E96E35-19F9-41BB-BEBC-A4EEA383739A}"/>
    <dgm:cxn modelId="{63F48BC2-66C9-4CDF-8E0B-AA6836B5A595}" type="presOf" srcId="{BB5EA210-BF0C-4143-BB9B-0B3A0F433BBA}" destId="{8437998B-0552-430B-AC7A-F9E3FECF8028}" srcOrd="0" destOrd="0" presId="urn:microsoft.com/office/officeart/2016/7/layout/BasicProcessNew"/>
    <dgm:cxn modelId="{5A5622C8-2045-4F28-AD61-81EAB346D2E6}" type="presOf" srcId="{7AFB2C90-8CA2-44D1-B0D8-F7E9482F483F}" destId="{AFA005EB-09A3-4AD1-BBE6-DCC55F726983}" srcOrd="0" destOrd="0" presId="urn:microsoft.com/office/officeart/2016/7/layout/BasicProcessNew"/>
    <dgm:cxn modelId="{70D8F9E9-12FA-400A-8911-2FFADDD921D5}" srcId="{8E254EC2-44A6-47B6-829A-90A454536667}" destId="{7AFB2C90-8CA2-44D1-B0D8-F7E9482F483F}" srcOrd="6" destOrd="0" parTransId="{15BEBD2F-6A20-4E9E-BD62-6CD547B9B267}" sibTransId="{57C1EDFA-895A-4F10-A758-F5B8F2E80355}"/>
    <dgm:cxn modelId="{3D2D4BEA-574E-4C49-9122-F4360D1EB4EC}" srcId="{8E254EC2-44A6-47B6-829A-90A454536667}" destId="{0487F46E-33B7-4D5B-B439-072A53318385}" srcOrd="0" destOrd="0" parTransId="{2D595118-718F-4BE7-BE37-3DF11400ECBE}" sibTransId="{BDF3B61C-2984-4AB6-A4C9-1E0ED3DCCCF2}"/>
    <dgm:cxn modelId="{FABFE82A-652D-410D-9015-7DCE5F6A3BDB}" type="presParOf" srcId="{D261BE8B-6136-4DC9-8B3F-EA9CB2BC5328}" destId="{66E41383-E464-48D9-8DB1-0F2CA9F84A8E}" srcOrd="0" destOrd="0" presId="urn:microsoft.com/office/officeart/2016/7/layout/BasicProcessNew"/>
    <dgm:cxn modelId="{8BB4356E-2C24-4183-A973-56319E78F0D2}" type="presParOf" srcId="{D261BE8B-6136-4DC9-8B3F-EA9CB2BC5328}" destId="{D927B041-94C3-468E-BF58-16CA7EFE82BB}" srcOrd="1" destOrd="0" presId="urn:microsoft.com/office/officeart/2016/7/layout/BasicProcessNew"/>
    <dgm:cxn modelId="{D2320DA7-1E36-48C6-9316-C52175E1EE03}" type="presParOf" srcId="{D261BE8B-6136-4DC9-8B3F-EA9CB2BC5328}" destId="{A94D6A5A-8573-4E16-8D33-E42F1BE6AA6B}" srcOrd="2" destOrd="0" presId="urn:microsoft.com/office/officeart/2016/7/layout/BasicProcessNew"/>
    <dgm:cxn modelId="{63BFD666-3563-4E3C-BA00-1695F5BD28D0}" type="presParOf" srcId="{D261BE8B-6136-4DC9-8B3F-EA9CB2BC5328}" destId="{B939FCF6-593B-4C06-BF78-91B3BCDCE8B5}" srcOrd="3" destOrd="0" presId="urn:microsoft.com/office/officeart/2016/7/layout/BasicProcessNew"/>
    <dgm:cxn modelId="{50AA81C4-E112-4657-875B-323953BA2C4B}" type="presParOf" srcId="{D261BE8B-6136-4DC9-8B3F-EA9CB2BC5328}" destId="{5B5B651B-4538-4E0C-8D37-15799021C6DE}" srcOrd="4" destOrd="0" presId="urn:microsoft.com/office/officeart/2016/7/layout/BasicProcessNew"/>
    <dgm:cxn modelId="{AF6400AC-DA49-4A05-9477-20AC8998F76B}" type="presParOf" srcId="{D261BE8B-6136-4DC9-8B3F-EA9CB2BC5328}" destId="{CA949F9F-5430-42CF-8299-6C8046EF28CA}" srcOrd="5" destOrd="0" presId="urn:microsoft.com/office/officeart/2016/7/layout/BasicProcessNew"/>
    <dgm:cxn modelId="{0CC7DCFF-1D97-4027-8EB7-F70A7404173C}" type="presParOf" srcId="{D261BE8B-6136-4DC9-8B3F-EA9CB2BC5328}" destId="{5226098A-3111-4568-8B63-1F2BD4149E1F}" srcOrd="6" destOrd="0" presId="urn:microsoft.com/office/officeart/2016/7/layout/BasicProcessNew"/>
    <dgm:cxn modelId="{DC4FEADC-313E-4C1B-8AAD-8B6AAABAE0D9}" type="presParOf" srcId="{D261BE8B-6136-4DC9-8B3F-EA9CB2BC5328}" destId="{32D469C0-1B5C-4BA5-BC9C-6199EE217F48}" srcOrd="7" destOrd="0" presId="urn:microsoft.com/office/officeart/2016/7/layout/BasicProcessNew"/>
    <dgm:cxn modelId="{58428497-AEF3-4E16-B56D-486861344475}" type="presParOf" srcId="{D261BE8B-6136-4DC9-8B3F-EA9CB2BC5328}" destId="{E5A35F49-20D8-4AD3-B779-6C769D09C618}" srcOrd="8" destOrd="0" presId="urn:microsoft.com/office/officeart/2016/7/layout/BasicProcessNew"/>
    <dgm:cxn modelId="{6EE26844-7088-4D73-81F2-28823F2B7064}" type="presParOf" srcId="{D261BE8B-6136-4DC9-8B3F-EA9CB2BC5328}" destId="{FEF1D15B-50F3-45AA-BB9D-74C589BFABA0}" srcOrd="9" destOrd="0" presId="urn:microsoft.com/office/officeart/2016/7/layout/BasicProcessNew"/>
    <dgm:cxn modelId="{01A15700-4499-4545-BF9E-D767F140CC65}" type="presParOf" srcId="{D261BE8B-6136-4DC9-8B3F-EA9CB2BC5328}" destId="{1C8FCA6B-02BE-4A3D-AD17-8643B2FFB449}" srcOrd="10" destOrd="0" presId="urn:microsoft.com/office/officeart/2016/7/layout/BasicProcessNew"/>
    <dgm:cxn modelId="{F5DB9FF6-CAF4-4BD6-815D-085296457C89}" type="presParOf" srcId="{D261BE8B-6136-4DC9-8B3F-EA9CB2BC5328}" destId="{1E575C6D-373C-4B17-87DE-E2B9DDCE534C}" srcOrd="11" destOrd="0" presId="urn:microsoft.com/office/officeart/2016/7/layout/BasicProcessNew"/>
    <dgm:cxn modelId="{84B37C28-F84E-48D1-8E5F-43EA718EEC04}" type="presParOf" srcId="{D261BE8B-6136-4DC9-8B3F-EA9CB2BC5328}" destId="{A7428350-5798-431E-B9B5-4323D26EF30F}" srcOrd="12" destOrd="0" presId="urn:microsoft.com/office/officeart/2016/7/layout/BasicProcessNew"/>
    <dgm:cxn modelId="{A41E9FAB-61BB-46B6-B1B1-92C25EE747B8}" type="presParOf" srcId="{D261BE8B-6136-4DC9-8B3F-EA9CB2BC5328}" destId="{A0EDA6CA-0914-4646-86CC-4835C0503D7C}" srcOrd="13" destOrd="0" presId="urn:microsoft.com/office/officeart/2016/7/layout/BasicProcessNew"/>
    <dgm:cxn modelId="{27919946-73B9-4872-A34E-3B1A1D561372}" type="presParOf" srcId="{D261BE8B-6136-4DC9-8B3F-EA9CB2BC5328}" destId="{8437998B-0552-430B-AC7A-F9E3FECF8028}" srcOrd="14" destOrd="0" presId="urn:microsoft.com/office/officeart/2016/7/layout/BasicProcessNew"/>
    <dgm:cxn modelId="{4B4992B8-AD35-479F-9E43-81C8AA8B8244}" type="presParOf" srcId="{D261BE8B-6136-4DC9-8B3F-EA9CB2BC5328}" destId="{735539A9-F657-4240-B66E-85B6C2EA769D}" srcOrd="15" destOrd="0" presId="urn:microsoft.com/office/officeart/2016/7/layout/BasicProcessNew"/>
    <dgm:cxn modelId="{BF7862AB-2488-4489-9FC4-B25D46EC225D}" type="presParOf" srcId="{D261BE8B-6136-4DC9-8B3F-EA9CB2BC5328}" destId="{81D9DCF7-1041-4E7F-B680-7E4F1E34D5CE}" srcOrd="16" destOrd="0" presId="urn:microsoft.com/office/officeart/2016/7/layout/BasicProcessNew"/>
    <dgm:cxn modelId="{A246A975-C1C3-4698-BBC5-625F2E7CFBDC}" type="presParOf" srcId="{D261BE8B-6136-4DC9-8B3F-EA9CB2BC5328}" destId="{BC892D6E-42E1-4214-A4A4-A0D51489F081}" srcOrd="17" destOrd="0" presId="urn:microsoft.com/office/officeart/2016/7/layout/BasicProcessNew"/>
    <dgm:cxn modelId="{4C0EC2E8-FF51-4C48-A4A5-51349CDF1B83}" type="presParOf" srcId="{D261BE8B-6136-4DC9-8B3F-EA9CB2BC5328}" destId="{A6AE6492-7342-4426-9F3A-134E9B9819A0}" srcOrd="18" destOrd="0" presId="urn:microsoft.com/office/officeart/2016/7/layout/BasicProcessNew"/>
    <dgm:cxn modelId="{32960BE4-30BD-4183-AAA1-241BF03920AA}" type="presParOf" srcId="{D261BE8B-6136-4DC9-8B3F-EA9CB2BC5328}" destId="{A9486384-7BF7-4885-AE78-FB4593025A08}" srcOrd="19" destOrd="0" presId="urn:microsoft.com/office/officeart/2016/7/layout/BasicProcessNew"/>
    <dgm:cxn modelId="{EF929095-9833-4111-BD4B-935297C26CAE}" type="presParOf" srcId="{D261BE8B-6136-4DC9-8B3F-EA9CB2BC5328}" destId="{95A9AD62-F8EB-4514-A2B1-0543A8724E2C}" srcOrd="20" destOrd="0" presId="urn:microsoft.com/office/officeart/2016/7/layout/BasicProcessNew"/>
    <dgm:cxn modelId="{FB7B9C0D-13C8-4BE0-A60A-058E4663220A}" type="presParOf" srcId="{D261BE8B-6136-4DC9-8B3F-EA9CB2BC5328}" destId="{DA972812-394C-4C39-AB2E-4F967DB8FDC1}" srcOrd="21" destOrd="0" presId="urn:microsoft.com/office/officeart/2016/7/layout/BasicProcessNew"/>
    <dgm:cxn modelId="{CE802B69-946A-4962-AD72-EB4F0C0AC9E1}" type="presParOf" srcId="{D261BE8B-6136-4DC9-8B3F-EA9CB2BC5328}" destId="{971B5FFD-46B9-4529-959A-701F9DB64254}" srcOrd="22" destOrd="0" presId="urn:microsoft.com/office/officeart/2016/7/layout/BasicProcessNew"/>
    <dgm:cxn modelId="{18C194B1-1480-4ABB-A92D-D33A8B5BED56}" type="presParOf" srcId="{D261BE8B-6136-4DC9-8B3F-EA9CB2BC5328}" destId="{905C924C-350D-4759-896D-73BCCB93762B}" srcOrd="23" destOrd="0" presId="urn:microsoft.com/office/officeart/2016/7/layout/BasicProcessNew"/>
    <dgm:cxn modelId="{346F15B5-3C74-4EF6-819E-CD82FBE5F885}" type="presParOf" srcId="{D261BE8B-6136-4DC9-8B3F-EA9CB2BC5328}" destId="{AFA005EB-09A3-4AD1-BBE6-DCC55F726983}" srcOrd="2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E41383-E464-48D9-8DB1-0F2CA9F84A8E}">
      <dsp:nvSpPr>
        <dsp:cNvPr id="0" name=""/>
        <dsp:cNvSpPr/>
      </dsp:nvSpPr>
      <dsp:spPr>
        <a:xfrm>
          <a:off x="295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Let's talk about what we want to do with this project and why it is a big deal for Derby</a:t>
          </a:r>
          <a:r>
            <a:rPr lang="en-GB" sz="1100" kern="1200">
              <a:latin typeface="Calibri"/>
              <a:cs typeface="Calibri"/>
            </a:rPr>
            <a:t>.</a:t>
          </a:r>
          <a:endParaRPr lang="en-US" sz="1100" kern="1200">
            <a:latin typeface="Calibri"/>
            <a:cs typeface="Calibri"/>
          </a:endParaRPr>
        </a:p>
      </dsp:txBody>
      <dsp:txXfrm>
        <a:off x="2952" y="410591"/>
        <a:ext cx="1317997" cy="2469705"/>
      </dsp:txXfrm>
    </dsp:sp>
    <dsp:sp modelId="{A94D6A5A-8573-4E16-8D33-E42F1BE6AA6B}">
      <dsp:nvSpPr>
        <dsp:cNvPr id="0" name=""/>
        <dsp:cNvSpPr/>
      </dsp:nvSpPr>
      <dsp:spPr>
        <a:xfrm>
          <a:off x="134098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5B651B-4538-4E0C-8D37-15799021C6DE}">
      <dsp:nvSpPr>
        <dsp:cNvPr id="0" name=""/>
        <dsp:cNvSpPr/>
      </dsp:nvSpPr>
      <dsp:spPr>
        <a:xfrm>
          <a:off x="155871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first goal is to help families. We want to make it easier for parents to find good childcare in the easier digital way . That way, parents can go to work and do their daily stuff, knowing their kids are safe and happy.</a:t>
          </a:r>
          <a:endParaRPr lang="en-US" sz="1100" kern="1200">
            <a:latin typeface="Calibri"/>
            <a:ea typeface="Calibri" panose="020F0502020204030204" pitchFamily="34" charset="0"/>
            <a:cs typeface="Calibri"/>
          </a:endParaRPr>
        </a:p>
      </dsp:txBody>
      <dsp:txXfrm>
        <a:off x="1558714" y="410591"/>
        <a:ext cx="1317997" cy="2469705"/>
      </dsp:txXfrm>
    </dsp:sp>
    <dsp:sp modelId="{5226098A-3111-4568-8B63-1F2BD4149E1F}">
      <dsp:nvSpPr>
        <dsp:cNvPr id="0" name=""/>
        <dsp:cNvSpPr/>
      </dsp:nvSpPr>
      <dsp:spPr>
        <a:xfrm>
          <a:off x="2896744" y="1523944"/>
          <a:ext cx="197699" cy="243000"/>
        </a:xfrm>
        <a:prstGeom prst="rightArrow">
          <a:avLst>
            <a:gd name="adj1" fmla="val 50000"/>
            <a:gd name="adj2" fmla="val 5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35F49-20D8-4AD3-B779-6C769D09C618}">
      <dsp:nvSpPr>
        <dsp:cNvPr id="0" name=""/>
        <dsp:cNvSpPr/>
      </dsp:nvSpPr>
      <dsp:spPr>
        <a:xfrm>
          <a:off x="3114476" y="410591"/>
          <a:ext cx="1317997" cy="246970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Our second goal is about kids. We want to create a place where young children can learn and grow. We believe that if we start early, kids can have a great start in life.</a:t>
          </a:r>
          <a:endParaRPr lang="en-US" sz="1100" kern="1200">
            <a:latin typeface="Calibri"/>
            <a:ea typeface="Calibri" panose="020F0502020204030204" pitchFamily="34" charset="0"/>
            <a:cs typeface="Calibri"/>
          </a:endParaRPr>
        </a:p>
      </dsp:txBody>
      <dsp:txXfrm>
        <a:off x="3114476" y="410591"/>
        <a:ext cx="1317997" cy="2469705"/>
      </dsp:txXfrm>
    </dsp:sp>
    <dsp:sp modelId="{1C8FCA6B-02BE-4A3D-AD17-8643B2FFB449}">
      <dsp:nvSpPr>
        <dsp:cNvPr id="0" name=""/>
        <dsp:cNvSpPr/>
      </dsp:nvSpPr>
      <dsp:spPr>
        <a:xfrm>
          <a:off x="4452506" y="1523944"/>
          <a:ext cx="197699" cy="243000"/>
        </a:xfrm>
        <a:prstGeom prst="rightArrow">
          <a:avLst>
            <a:gd name="adj1" fmla="val 50000"/>
            <a:gd name="adj2" fmla="val 5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428350-5798-431E-B9B5-4323D26EF30F}">
      <dsp:nvSpPr>
        <dsp:cNvPr id="0" name=""/>
        <dsp:cNvSpPr/>
      </dsp:nvSpPr>
      <dsp:spPr>
        <a:xfrm>
          <a:off x="4670238" y="410591"/>
          <a:ext cx="1317997" cy="246970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So, why is this project important for Derby? We aim to solve common problem with not good enough childcare units and parents will see differences.</a:t>
          </a:r>
          <a:endParaRPr lang="en-US" sz="1100" kern="1200">
            <a:latin typeface="Calibri"/>
            <a:cs typeface="Calibri"/>
          </a:endParaRPr>
        </a:p>
      </dsp:txBody>
      <dsp:txXfrm>
        <a:off x="4670238" y="410591"/>
        <a:ext cx="1317997" cy="2469705"/>
      </dsp:txXfrm>
    </dsp:sp>
    <dsp:sp modelId="{8437998B-0552-430B-AC7A-F9E3FECF8028}">
      <dsp:nvSpPr>
        <dsp:cNvPr id="0" name=""/>
        <dsp:cNvSpPr/>
      </dsp:nvSpPr>
      <dsp:spPr>
        <a:xfrm>
          <a:off x="6008268" y="1523944"/>
          <a:ext cx="197699" cy="243000"/>
        </a:xfrm>
        <a:prstGeom prst="rightArrow">
          <a:avLst>
            <a:gd name="adj1" fmla="val 50000"/>
            <a:gd name="adj2" fmla="val 5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D9DCF7-1041-4E7F-B680-7E4F1E34D5CE}">
      <dsp:nvSpPr>
        <dsp:cNvPr id="0" name=""/>
        <dsp:cNvSpPr/>
      </dsp:nvSpPr>
      <dsp:spPr>
        <a:xfrm>
          <a:off x="6226000" y="410591"/>
          <a:ext cx="1317997" cy="246970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First, it helps our families. Many parents here struggle to find good childcare, and we want to change that. When parents have good childcare, they can work and that helps our city's economy.</a:t>
          </a:r>
          <a:endParaRPr lang="en-US" sz="1100" kern="1200">
            <a:latin typeface="Calibri"/>
            <a:ea typeface="Calibri" panose="020F0502020204030204" pitchFamily="34" charset="0"/>
            <a:cs typeface="Calibri"/>
          </a:endParaRPr>
        </a:p>
      </dsp:txBody>
      <dsp:txXfrm>
        <a:off x="6226000" y="410591"/>
        <a:ext cx="1317997" cy="2469705"/>
      </dsp:txXfrm>
    </dsp:sp>
    <dsp:sp modelId="{A6AE6492-7342-4426-9F3A-134E9B9819A0}">
      <dsp:nvSpPr>
        <dsp:cNvPr id="0" name=""/>
        <dsp:cNvSpPr/>
      </dsp:nvSpPr>
      <dsp:spPr>
        <a:xfrm>
          <a:off x="7564030" y="1523944"/>
          <a:ext cx="197699" cy="243000"/>
        </a:xfrm>
        <a:prstGeom prst="rightArrow">
          <a:avLst>
            <a:gd name="adj1" fmla="val 50000"/>
            <a:gd name="adj2" fmla="val 5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9AD62-F8EB-4514-A2B1-0543A8724E2C}">
      <dsp:nvSpPr>
        <dsp:cNvPr id="0" name=""/>
        <dsp:cNvSpPr/>
      </dsp:nvSpPr>
      <dsp:spPr>
        <a:xfrm>
          <a:off x="7781762" y="410591"/>
          <a:ext cx="1317997" cy="246970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cs typeface="Calibri"/>
            </a:rPr>
            <a:t>Second, it is about our future. When we take good care of our kids and help them learn early on, we are making Derby better. It is all about making our city stronger and more hopeful for the next generations.</a:t>
          </a:r>
          <a:endParaRPr lang="en-US" sz="1100" kern="1200">
            <a:latin typeface="Calibri"/>
            <a:cs typeface="Calibri"/>
          </a:endParaRPr>
        </a:p>
      </dsp:txBody>
      <dsp:txXfrm>
        <a:off x="7781762" y="410591"/>
        <a:ext cx="1317997" cy="2469705"/>
      </dsp:txXfrm>
    </dsp:sp>
    <dsp:sp modelId="{971B5FFD-46B9-4529-959A-701F9DB64254}">
      <dsp:nvSpPr>
        <dsp:cNvPr id="0" name=""/>
        <dsp:cNvSpPr/>
      </dsp:nvSpPr>
      <dsp:spPr>
        <a:xfrm>
          <a:off x="9119792" y="1523944"/>
          <a:ext cx="197699"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A005EB-09A3-4AD1-BBE6-DCC55F726983}">
      <dsp:nvSpPr>
        <dsp:cNvPr id="0" name=""/>
        <dsp:cNvSpPr/>
      </dsp:nvSpPr>
      <dsp:spPr>
        <a:xfrm>
          <a:off x="9337524" y="410591"/>
          <a:ext cx="1317997" cy="246970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rtl="0">
            <a:lnSpc>
              <a:spcPct val="90000"/>
            </a:lnSpc>
            <a:spcBef>
              <a:spcPct val="0"/>
            </a:spcBef>
            <a:spcAft>
              <a:spcPct val="35000"/>
            </a:spcAft>
            <a:buNone/>
          </a:pPr>
          <a:r>
            <a:rPr lang="en-GB" sz="1100" kern="1200">
              <a:latin typeface="Calibri"/>
              <a:ea typeface="Calibri" panose="020F0502020204030204" pitchFamily="34" charset="0"/>
              <a:cs typeface="Calibri"/>
            </a:rPr>
            <a:t>In short, our project is not just about childcare; it is about making Derby a better place for all of us.</a:t>
          </a:r>
          <a:endParaRPr lang="en-US" sz="1100" kern="1200">
            <a:latin typeface="Calibri"/>
            <a:ea typeface="Calibri" panose="020F0502020204030204" pitchFamily="34" charset="0"/>
            <a:cs typeface="Calibri"/>
          </a:endParaRPr>
        </a:p>
      </dsp:txBody>
      <dsp:txXfrm>
        <a:off x="9337524" y="410591"/>
        <a:ext cx="1317997" cy="2469705"/>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7F1439-8A34-49BA-9564-E049DA35F0C2}" type="datetimeFigureOut">
              <a:rPr lang="bg-BG" smtClean="0"/>
              <a:t>29.10.2023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EE7720-7AD9-4238-AFCB-C6E8D469B339}" type="slidenum">
              <a:rPr lang="bg-BG" smtClean="0"/>
              <a:t>‹#›</a:t>
            </a:fld>
            <a:endParaRPr lang="bg-BG"/>
          </a:p>
        </p:txBody>
      </p:sp>
    </p:spTree>
    <p:extLst>
      <p:ext uri="{BB962C8B-B14F-4D97-AF65-F5344CB8AC3E}">
        <p14:creationId xmlns:p14="http://schemas.microsoft.com/office/powerpoint/2010/main" val="273006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6</a:t>
            </a:fld>
            <a:endParaRPr lang="bg-BG"/>
          </a:p>
        </p:txBody>
      </p:sp>
    </p:spTree>
    <p:extLst>
      <p:ext uri="{BB962C8B-B14F-4D97-AF65-F5344CB8AC3E}">
        <p14:creationId xmlns:p14="http://schemas.microsoft.com/office/powerpoint/2010/main" val="10026906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Register with Ofsted. ...</a:t>
            </a:r>
          </a:p>
          <a:p>
            <a:r>
              <a:rPr lang="en-US"/>
              <a:t>Adhere to the child to adult ratio guidelines. ...</a:t>
            </a:r>
          </a:p>
          <a:p>
            <a:r>
              <a:rPr lang="en-US"/>
              <a:t>Adhere to space per child ratios. ...</a:t>
            </a:r>
          </a:p>
          <a:p>
            <a:r>
              <a:rPr lang="en-US"/>
              <a:t>Ensure staff have the correct qualifications. ...</a:t>
            </a:r>
          </a:p>
          <a:p>
            <a:r>
              <a:rPr lang="en-US"/>
              <a:t>Adhere to the EYFS. ...</a:t>
            </a:r>
          </a:p>
          <a:p>
            <a:r>
              <a:rPr lang="en-US"/>
              <a:t>Follow the correct early years curriculum. ...</a:t>
            </a:r>
          </a:p>
          <a:p>
            <a:r>
              <a:rPr lang="en-US"/>
              <a:t>Ensure all staff have an up-to-date DBS check.</a:t>
            </a:r>
          </a:p>
        </p:txBody>
      </p:sp>
      <p:sp>
        <p:nvSpPr>
          <p:cNvPr id="4" name="Slide Number Placeholder 3"/>
          <p:cNvSpPr>
            <a:spLocks noGrp="1"/>
          </p:cNvSpPr>
          <p:nvPr>
            <p:ph type="sldNum" sz="quarter" idx="5"/>
          </p:nvPr>
        </p:nvSpPr>
        <p:spPr/>
        <p:txBody>
          <a:bodyPr/>
          <a:lstStyle/>
          <a:p>
            <a:fld id="{D6EE7720-7AD9-4238-AFCB-C6E8D469B339}" type="slidenum">
              <a:rPr lang="bg-BG" smtClean="0"/>
              <a:t>7</a:t>
            </a:fld>
            <a:endParaRPr lang="bg-BG"/>
          </a:p>
        </p:txBody>
      </p:sp>
    </p:spTree>
    <p:extLst>
      <p:ext uri="{BB962C8B-B14F-4D97-AF65-F5344CB8AC3E}">
        <p14:creationId xmlns:p14="http://schemas.microsoft.com/office/powerpoint/2010/main" val="753685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8</a:t>
            </a:fld>
            <a:endParaRPr lang="bg-BG"/>
          </a:p>
        </p:txBody>
      </p:sp>
    </p:spTree>
    <p:extLst>
      <p:ext uri="{BB962C8B-B14F-4D97-AF65-F5344CB8AC3E}">
        <p14:creationId xmlns:p14="http://schemas.microsoft.com/office/powerpoint/2010/main" val="41550228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bg-BG"/>
          </a:p>
        </p:txBody>
      </p:sp>
      <p:sp>
        <p:nvSpPr>
          <p:cNvPr id="4" name="Slide Number Placeholder 3"/>
          <p:cNvSpPr>
            <a:spLocks noGrp="1"/>
          </p:cNvSpPr>
          <p:nvPr>
            <p:ph type="sldNum" sz="quarter" idx="5"/>
          </p:nvPr>
        </p:nvSpPr>
        <p:spPr/>
        <p:txBody>
          <a:bodyPr/>
          <a:lstStyle/>
          <a:p>
            <a:fld id="{D6EE7720-7AD9-4238-AFCB-C6E8D469B339}" type="slidenum">
              <a:rPr lang="bg-BG" smtClean="0"/>
              <a:t>14</a:t>
            </a:fld>
            <a:endParaRPr lang="bg-BG"/>
          </a:p>
        </p:txBody>
      </p:sp>
    </p:spTree>
    <p:extLst>
      <p:ext uri="{BB962C8B-B14F-4D97-AF65-F5344CB8AC3E}">
        <p14:creationId xmlns:p14="http://schemas.microsoft.com/office/powerpoint/2010/main" val="4104670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10/29/2023</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6491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10/29/2023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3227054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10/29/2023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2197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10/29/2023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10634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10/29/2023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78382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10/29/2023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4789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10/29/2023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136073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10/29/2023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17473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10/29/2023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26814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10/29/2023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085753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10/29/2023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45858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10/29/2023</a:t>
            </a:fld>
            <a:endParaRPr lang="en-US" sz="100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09655817"/>
      </p:ext>
    </p:extLst>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54" r:id="rId4"/>
    <p:sldLayoutId id="2147483855" r:id="rId5"/>
    <p:sldLayoutId id="2147483861" r:id="rId6"/>
    <p:sldLayoutId id="2147483856" r:id="rId7"/>
    <p:sldLayoutId id="2147483857" r:id="rId8"/>
    <p:sldLayoutId id="2147483858" r:id="rId9"/>
    <p:sldLayoutId id="2147483860" r:id="rId10"/>
    <p:sldLayoutId id="2147483859"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uk.indeed.com/career/child-care-director/salaries" TargetMode="External"/><Relationship Id="rId13" Type="http://schemas.openxmlformats.org/officeDocument/2006/relationships/hyperlink" Target="https://nationalcareers.service.gov.uk/job-profiles/special-educational-needs-sen-teacher" TargetMode="External"/><Relationship Id="rId18" Type="http://schemas.openxmlformats.org/officeDocument/2006/relationships/hyperlink" Target="https://www.moneyhelper.org.uk/en/family-and-care/becoming-a-parent/childcare-costs" TargetMode="External"/><Relationship Id="rId26" Type="http://schemas.openxmlformats.org/officeDocument/2006/relationships/image" Target="../media/image13.png"/><Relationship Id="rId3" Type="http://schemas.openxmlformats.org/officeDocument/2006/relationships/image" Target="../media/image12.svg"/><Relationship Id="rId21" Type="http://schemas.openxmlformats.org/officeDocument/2006/relationships/hyperlink" Target="https://www.ebay.co.uk/itm/404542858186?hash=item5e30a223ca:g:o1sAAOSwTh5kgzAG" TargetMode="External"/><Relationship Id="rId7" Type="http://schemas.openxmlformats.org/officeDocument/2006/relationships/hyperlink" Target="https://propertylinkassets.estatesgazette.com/images/20231020/1-117321166.pdf" TargetMode="External"/><Relationship Id="rId12" Type="http://schemas.openxmlformats.org/officeDocument/2006/relationships/hyperlink" Target="https://www.totaljobs.com/job/child-care-worker/argyle-bute-council-job101436351?Keywords=&amp;r=1|SalaryChecker" TargetMode="External"/><Relationship Id="rId17" Type="http://schemas.openxmlformats.org/officeDocument/2006/relationships/hyperlink" Target="https://www.derbyshireprepared.org.uk/risks-derbyshire/major-industrial-accidents/" TargetMode="External"/><Relationship Id="rId25" Type="http://schemas.openxmlformats.org/officeDocument/2006/relationships/hyperlink" Target="https://blossomeducational.com/blog/childrens-nursery-insurance-what-you-need-to-keep-your-business-protected/" TargetMode="External"/><Relationship Id="rId2" Type="http://schemas.openxmlformats.org/officeDocument/2006/relationships/image" Target="../media/image11.png"/><Relationship Id="rId16" Type="http://schemas.openxmlformats.org/officeDocument/2006/relationships/hyperlink" Target="https://www.derby.gov.uk/advice-and-benefits/emergencies/civil-emergency-plan/index.html" TargetMode="External"/><Relationship Id="rId20" Type="http://schemas.openxmlformats.org/officeDocument/2006/relationships/hyperlink" Target="https://www.moneysupermarket.com/gas-and-electricity/business-energy/" TargetMode="External"/><Relationship Id="rId1" Type="http://schemas.openxmlformats.org/officeDocument/2006/relationships/slideLayout" Target="../slideLayouts/slideLayout7.xml"/><Relationship Id="rId6" Type="http://schemas.openxmlformats.org/officeDocument/2006/relationships/hyperlink" Target="https://sunnydaysnursery.com/" TargetMode="External"/><Relationship Id="rId11" Type="http://schemas.openxmlformats.org/officeDocument/2006/relationships/hyperlink" Target="https://www.prospects.ac.uk/job-profiles/childrens-nurse" TargetMode="External"/><Relationship Id="rId24" Type="http://schemas.openxmlformats.org/officeDocument/2006/relationships/hyperlink" Target="https://rangewell.com/care-homes/guides/childrens-care-home-running-costs" TargetMode="External"/><Relationship Id="rId5" Type="http://schemas.openxmlformats.org/officeDocument/2006/relationships/image" Target="../media/image3.svg"/><Relationship Id="rId15" Type="http://schemas.openxmlformats.org/officeDocument/2006/relationships/hyperlink" Target="https://www.theformationscompany.com/knowledge-base/what-is-the-cost-of-starting-a-limited-company-in-the-uk-in-2022" TargetMode="External"/><Relationship Id="rId23" Type="http://schemas.openxmlformats.org/officeDocument/2006/relationships/hyperlink" Target="https://lapetiteacademy.co.uk/derby-nursery-fees&#8203;" TargetMode="External"/><Relationship Id="rId10" Type="http://schemas.openxmlformats.org/officeDocument/2006/relationships/hyperlink" Target="https://uk.talent.com/salary?job=nursery+cook" TargetMode="External"/><Relationship Id="rId19" Type="http://schemas.openxmlformats.org/officeDocument/2006/relationships/hyperlink" Target="https://www.moneysupermarket.com/gas-and-electricity/business-energy/a/business-gas-electricity-average-bills/" TargetMode="External"/><Relationship Id="rId4" Type="http://schemas.openxmlformats.org/officeDocument/2006/relationships/image" Target="../media/image2.png"/><Relationship Id="rId9" Type="http://schemas.openxmlformats.org/officeDocument/2006/relationships/hyperlink" Target="https://uk.talent.com/salary?job=nursery+teaching+assistant" TargetMode="External"/><Relationship Id="rId14" Type="http://schemas.openxmlformats.org/officeDocument/2006/relationships/hyperlink" Target="https://uk.indeed.com/q-learning-&amp;-development-specialist-jobs.html?vjk=076e88d3f79d16d8" TargetMode="External"/><Relationship Id="rId22" Type="http://schemas.openxmlformats.org/officeDocument/2006/relationships/hyperlink" Target="https://www.payscale.com/research/UK/Job=Security_Guard/Hourly_Rate" TargetMode="External"/><Relationship Id="rId27"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1D7050A3-B1DE-4865-BAE7-B35015408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50401EF1-C054-4118-87E7-1621168A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065B833C-53E0-0572-93A7-29054819C6C2}"/>
              </a:ext>
            </a:extLst>
          </p:cNvPr>
          <p:cNvSpPr>
            <a:spLocks noGrp="1"/>
          </p:cNvSpPr>
          <p:nvPr>
            <p:ph type="ctrTitle"/>
          </p:nvPr>
        </p:nvSpPr>
        <p:spPr>
          <a:xfrm>
            <a:off x="4507" y="-144060"/>
            <a:ext cx="7204699" cy="2387600"/>
          </a:xfrm>
        </p:spPr>
        <p:txBody>
          <a:bodyPr>
            <a:noAutofit/>
          </a:bodyPr>
          <a:lstStyle/>
          <a:p>
            <a:r>
              <a:rPr lang="en-GB" sz="3600">
                <a:solidFill>
                  <a:schemeClr val="accent4"/>
                </a:solidFill>
                <a:latin typeface="Calibri"/>
                <a:cs typeface="Arial"/>
              </a:rPr>
              <a:t>Transforming Derby with Childcare Solutions</a:t>
            </a:r>
            <a:endParaRPr lang="en-US" sz="3600">
              <a:solidFill>
                <a:schemeClr val="accent4"/>
              </a:solidFill>
              <a:latin typeface="Calibri"/>
              <a:cs typeface="Calibri"/>
            </a:endParaRPr>
          </a:p>
        </p:txBody>
      </p:sp>
      <p:sp>
        <p:nvSpPr>
          <p:cNvPr id="3" name="Subtitle 2">
            <a:extLst>
              <a:ext uri="{FF2B5EF4-FFF2-40B4-BE49-F238E27FC236}">
                <a16:creationId xmlns:a16="http://schemas.microsoft.com/office/drawing/2014/main" id="{ADB1AFFE-418D-CFB4-FE2C-F1E4B389556D}"/>
              </a:ext>
            </a:extLst>
          </p:cNvPr>
          <p:cNvSpPr>
            <a:spLocks noGrp="1"/>
          </p:cNvSpPr>
          <p:nvPr>
            <p:ph type="subTitle" idx="1"/>
          </p:nvPr>
        </p:nvSpPr>
        <p:spPr>
          <a:xfrm>
            <a:off x="777239" y="3602038"/>
            <a:ext cx="5047488" cy="1655762"/>
          </a:xfrm>
        </p:spPr>
        <p:txBody>
          <a:bodyPr vert="horz" lIns="91440" tIns="45720" rIns="91440" bIns="45720" rtlCol="0" anchor="t">
            <a:normAutofit/>
          </a:bodyPr>
          <a:lstStyle/>
          <a:p>
            <a:pPr algn="l"/>
            <a:endParaRPr lang="en-GB">
              <a:cs typeface="Calibri"/>
            </a:endParaRPr>
          </a:p>
          <a:p>
            <a:pPr algn="l"/>
            <a:endParaRPr lang="en-GB">
              <a:cs typeface="Calibri"/>
            </a:endParaRPr>
          </a:p>
        </p:txBody>
      </p:sp>
      <p:grpSp>
        <p:nvGrpSpPr>
          <p:cNvPr id="85" name="decorative circles">
            <a:extLst>
              <a:ext uri="{FF2B5EF4-FFF2-40B4-BE49-F238E27FC236}">
                <a16:creationId xmlns:a16="http://schemas.microsoft.com/office/drawing/2014/main" id="{499E7689-E646-4066-9AD0-62F46B462A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86" name="Oval 85">
              <a:extLst>
                <a:ext uri="{FF2B5EF4-FFF2-40B4-BE49-F238E27FC236}">
                  <a16:creationId xmlns:a16="http://schemas.microsoft.com/office/drawing/2014/main" id="{8AFEBC98-1CAB-474C-8458-BEB70D8FBE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Oval 86">
              <a:extLst>
                <a:ext uri="{FF2B5EF4-FFF2-40B4-BE49-F238E27FC236}">
                  <a16:creationId xmlns:a16="http://schemas.microsoft.com/office/drawing/2014/main" id="{3C1741FF-E9EA-44E7-90AD-0009B23D9A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Oval 87">
              <a:extLst>
                <a:ext uri="{FF2B5EF4-FFF2-40B4-BE49-F238E27FC236}">
                  <a16:creationId xmlns:a16="http://schemas.microsoft.com/office/drawing/2014/main" id="{441A188E-5A43-4269-BD7A-89A6C8F39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Oval 88">
              <a:extLst>
                <a:ext uri="{FF2B5EF4-FFF2-40B4-BE49-F238E27FC236}">
                  <a16:creationId xmlns:a16="http://schemas.microsoft.com/office/drawing/2014/main" id="{1D6BB9FB-66A8-4DC7-BE6D-04F08DFF13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Oval 89">
              <a:extLst>
                <a:ext uri="{FF2B5EF4-FFF2-40B4-BE49-F238E27FC236}">
                  <a16:creationId xmlns:a16="http://schemas.microsoft.com/office/drawing/2014/main" id="{09D76882-E899-4E4C-8818-FDEA473A7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logo with a couple of kids on top of a rainbow&#10;&#10;Description automatically generated">
            <a:extLst>
              <a:ext uri="{FF2B5EF4-FFF2-40B4-BE49-F238E27FC236}">
                <a16:creationId xmlns:a16="http://schemas.microsoft.com/office/drawing/2014/main" id="{6037091A-11F0-4B40-21CF-3BDC456D45C8}"/>
              </a:ext>
            </a:extLst>
          </p:cNvPr>
          <p:cNvPicPr>
            <a:picLocks noChangeAspect="1"/>
          </p:cNvPicPr>
          <p:nvPr/>
        </p:nvPicPr>
        <p:blipFill rotWithShape="1">
          <a:blip r:embed="rId2"/>
          <a:srcRect l="9612" r="9612"/>
          <a:stretch/>
        </p:blipFill>
        <p:spPr>
          <a:xfrm>
            <a:off x="6337079" y="941379"/>
            <a:ext cx="5394961" cy="5653762"/>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graphicFrame>
        <p:nvGraphicFramePr>
          <p:cNvPr id="5" name="Table 4">
            <a:extLst>
              <a:ext uri="{FF2B5EF4-FFF2-40B4-BE49-F238E27FC236}">
                <a16:creationId xmlns:a16="http://schemas.microsoft.com/office/drawing/2014/main" id="{2EC0B2AD-6B57-E735-6D1F-239BFDE61510}"/>
              </a:ext>
            </a:extLst>
          </p:cNvPr>
          <p:cNvGraphicFramePr>
            <a:graphicFrameLocks noGrp="1"/>
          </p:cNvGraphicFramePr>
          <p:nvPr>
            <p:extLst>
              <p:ext uri="{D42A27DB-BD31-4B8C-83A1-F6EECF244321}">
                <p14:modId xmlns:p14="http://schemas.microsoft.com/office/powerpoint/2010/main" val="3253402426"/>
              </p:ext>
            </p:extLst>
          </p:nvPr>
        </p:nvGraphicFramePr>
        <p:xfrm>
          <a:off x="472225" y="2522112"/>
          <a:ext cx="5351288" cy="4081837"/>
        </p:xfrm>
        <a:graphic>
          <a:graphicData uri="http://schemas.openxmlformats.org/drawingml/2006/table">
            <a:tbl>
              <a:tblPr firstRow="1" bandRow="1">
                <a:tableStyleId>{7DF18680-E054-41AD-8BC1-D1AEF772440D}</a:tableStyleId>
              </a:tblPr>
              <a:tblGrid>
                <a:gridCol w="2675644">
                  <a:extLst>
                    <a:ext uri="{9D8B030D-6E8A-4147-A177-3AD203B41FA5}">
                      <a16:colId xmlns:a16="http://schemas.microsoft.com/office/drawing/2014/main" val="2269078788"/>
                    </a:ext>
                  </a:extLst>
                </a:gridCol>
                <a:gridCol w="2675644">
                  <a:extLst>
                    <a:ext uri="{9D8B030D-6E8A-4147-A177-3AD203B41FA5}">
                      <a16:colId xmlns:a16="http://schemas.microsoft.com/office/drawing/2014/main" val="4194374323"/>
                    </a:ext>
                  </a:extLst>
                </a:gridCol>
              </a:tblGrid>
              <a:tr h="1100070">
                <a:tc>
                  <a:txBody>
                    <a:bodyPr/>
                    <a:lstStyle/>
                    <a:p>
                      <a:pPr lvl="0">
                        <a:buNone/>
                      </a:pPr>
                      <a:r>
                        <a:rPr lang="en-GB" sz="1800" b="0" u="none" strike="noStrike" noProof="0">
                          <a:solidFill>
                            <a:schemeClr val="accent4">
                              <a:lumMod val="75000"/>
                            </a:schemeClr>
                          </a:solidFill>
                        </a:rPr>
                        <a:t>Group members:</a:t>
                      </a:r>
                      <a:endParaRPr lang="en-US" sz="1800">
                        <a:solidFill>
                          <a:schemeClr val="accent4">
                            <a:lumMod val="75000"/>
                          </a:schemeClr>
                        </a:solidFill>
                      </a:endParaRPr>
                    </a:p>
                  </a:txBody>
                  <a:tcPr>
                    <a:solidFill>
                      <a:schemeClr val="accent1">
                        <a:lumMod val="60000"/>
                        <a:lumOff val="40000"/>
                      </a:schemeClr>
                    </a:solidFill>
                  </a:tcPr>
                </a:tc>
                <a:tc>
                  <a:txBody>
                    <a:bodyPr/>
                    <a:lstStyle/>
                    <a:p>
                      <a:r>
                        <a:rPr lang="en-GB" sz="1800" b="0">
                          <a:solidFill>
                            <a:schemeClr val="accent4">
                              <a:lumMod val="75000"/>
                            </a:schemeClr>
                          </a:solidFill>
                        </a:rPr>
                        <a:t>Kamil </a:t>
                      </a:r>
                      <a:r>
                        <a:rPr lang="en-GB" sz="1800" b="0" err="1">
                          <a:solidFill>
                            <a:schemeClr val="accent4">
                              <a:lumMod val="75000"/>
                            </a:schemeClr>
                          </a:solidFill>
                        </a:rPr>
                        <a:t>Lenczowski</a:t>
                      </a:r>
                      <a:r>
                        <a:rPr lang="en-GB" sz="1800" b="0">
                          <a:solidFill>
                            <a:schemeClr val="accent4">
                              <a:lumMod val="75000"/>
                            </a:schemeClr>
                          </a:solidFill>
                        </a:rPr>
                        <a:t> - 2120445</a:t>
                      </a:r>
                    </a:p>
                    <a:p>
                      <a:pPr lvl="0">
                        <a:buNone/>
                      </a:pPr>
                      <a:r>
                        <a:rPr lang="en-GB" sz="1800" b="0">
                          <a:solidFill>
                            <a:schemeClr val="accent4">
                              <a:lumMod val="75000"/>
                            </a:schemeClr>
                          </a:solidFill>
                        </a:rPr>
                        <a:t>Radoslav Nikolov - 20118366</a:t>
                      </a:r>
                    </a:p>
                    <a:p>
                      <a:pPr lvl="0">
                        <a:buNone/>
                      </a:pPr>
                      <a:r>
                        <a:rPr lang="en-GB" sz="1800" b="0">
                          <a:solidFill>
                            <a:schemeClr val="accent4">
                              <a:lumMod val="75000"/>
                            </a:schemeClr>
                          </a:solidFill>
                        </a:rPr>
                        <a:t>Yordanka </a:t>
                      </a:r>
                      <a:r>
                        <a:rPr lang="en-GB" sz="1800" b="0" err="1">
                          <a:solidFill>
                            <a:schemeClr val="accent4">
                              <a:lumMod val="75000"/>
                            </a:schemeClr>
                          </a:solidFill>
                        </a:rPr>
                        <a:t>Kancheva</a:t>
                      </a:r>
                      <a:r>
                        <a:rPr lang="en-GB" sz="1800" b="0">
                          <a:solidFill>
                            <a:schemeClr val="accent4">
                              <a:lumMod val="75000"/>
                            </a:schemeClr>
                          </a:solidFill>
                        </a:rPr>
                        <a:t> - 2017633</a:t>
                      </a:r>
                    </a:p>
                  </a:txBody>
                  <a:tcPr>
                    <a:solidFill>
                      <a:schemeClr val="accent1">
                        <a:lumMod val="60000"/>
                        <a:lumOff val="40000"/>
                      </a:schemeClr>
                    </a:solidFill>
                  </a:tcPr>
                </a:tc>
                <a:extLst>
                  <a:ext uri="{0D108BD9-81ED-4DB2-BD59-A6C34878D82A}">
                    <a16:rowId xmlns:a16="http://schemas.microsoft.com/office/drawing/2014/main" val="987525113"/>
                  </a:ext>
                </a:extLst>
              </a:tr>
              <a:tr h="697605">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Module: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lvl="0" algn="l">
                        <a:lnSpc>
                          <a:spcPct val="100000"/>
                        </a:lnSpc>
                        <a:spcBef>
                          <a:spcPts val="0"/>
                        </a:spcBef>
                        <a:spcAft>
                          <a:spcPts val="0"/>
                        </a:spcAft>
                        <a:buNone/>
                      </a:pPr>
                      <a:r>
                        <a:rPr lang="en-GB" sz="1800" b="0">
                          <a:solidFill>
                            <a:schemeClr val="accent4">
                              <a:lumMod val="75000"/>
                            </a:schemeClr>
                          </a:solidFill>
                        </a:rPr>
                        <a:t>Managing Projects in the Organisation (BMSW5104_BIRM)</a:t>
                      </a:r>
                      <a:endParaRPr lang="en-US" sz="1800" b="0">
                        <a:solidFill>
                          <a:schemeClr val="accent4">
                            <a:lumMod val="75000"/>
                          </a:schemeClr>
                        </a:solidFill>
                      </a:endParaRPr>
                    </a:p>
                  </a:txBody>
                  <a:tcPr>
                    <a:solidFill>
                      <a:schemeClr val="accent1">
                        <a:lumMod val="40000"/>
                        <a:lumOff val="60000"/>
                      </a:schemeClr>
                    </a:solidFill>
                  </a:tcPr>
                </a:tc>
                <a:extLst>
                  <a:ext uri="{0D108BD9-81ED-4DB2-BD59-A6C34878D82A}">
                    <a16:rowId xmlns:a16="http://schemas.microsoft.com/office/drawing/2014/main" val="3229991354"/>
                  </a:ext>
                </a:extLst>
              </a:tr>
              <a:tr h="724436">
                <a:tc>
                  <a:txBody>
                    <a:bodyPr/>
                    <a:lstStyle/>
                    <a:p>
                      <a:pPr lvl="0" algn="l">
                        <a:lnSpc>
                          <a:spcPct val="100000"/>
                        </a:lnSpc>
                        <a:spcBef>
                          <a:spcPts val="0"/>
                        </a:spcBef>
                        <a:spcAft>
                          <a:spcPts val="0"/>
                        </a:spcAft>
                        <a:buNone/>
                      </a:pPr>
                      <a:r>
                        <a:rPr lang="en-GB" sz="1800" b="0" u="none" strike="noStrike" noProof="0">
                          <a:solidFill>
                            <a:schemeClr val="accent4">
                              <a:lumMod val="75000"/>
                            </a:schemeClr>
                          </a:solidFill>
                        </a:rPr>
                        <a:t>Lecture name:</a:t>
                      </a:r>
                    </a:p>
                    <a:p>
                      <a:pPr lvl="0">
                        <a:buNone/>
                      </a:pPr>
                      <a:endParaRPr lang="en-GB" sz="1800">
                        <a:solidFill>
                          <a:schemeClr val="accent4">
                            <a:lumMod val="75000"/>
                          </a:schemeClr>
                        </a:solidFill>
                      </a:endParaRPr>
                    </a:p>
                  </a:txBody>
                  <a:tcPr>
                    <a:solidFill>
                      <a:schemeClr val="accent1">
                        <a:lumMod val="40000"/>
                        <a:lumOff val="60000"/>
                      </a:schemeClr>
                    </a:solidFill>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b="0" kern="1200">
                          <a:solidFill>
                            <a:schemeClr val="accent4">
                              <a:lumMod val="75000"/>
                            </a:schemeClr>
                          </a:solidFill>
                          <a:latin typeface="+mn-lt"/>
                          <a:ea typeface="+mn-ea"/>
                          <a:cs typeface="+mn-cs"/>
                        </a:rPr>
                        <a:t>Aderemi Ojebode</a:t>
                      </a:r>
                      <a:endParaRPr lang="en-GB" sz="1800" b="0" kern="1200" err="1">
                        <a:solidFill>
                          <a:schemeClr val="accent4">
                            <a:lumMod val="75000"/>
                          </a:schemeClr>
                        </a:solidFill>
                        <a:latin typeface="+mn-lt"/>
                        <a:ea typeface="+mn-ea"/>
                        <a:cs typeface="+mn-cs"/>
                      </a:endParaRPr>
                    </a:p>
                  </a:txBody>
                  <a:tcPr>
                    <a:solidFill>
                      <a:schemeClr val="accent1">
                        <a:lumMod val="40000"/>
                        <a:lumOff val="60000"/>
                      </a:schemeClr>
                    </a:solidFill>
                  </a:tcPr>
                </a:tc>
                <a:extLst>
                  <a:ext uri="{0D108BD9-81ED-4DB2-BD59-A6C34878D82A}">
                    <a16:rowId xmlns:a16="http://schemas.microsoft.com/office/drawing/2014/main" val="3950653140"/>
                  </a:ext>
                </a:extLst>
              </a:tr>
              <a:tr h="705641">
                <a:tc>
                  <a:txBody>
                    <a:bodyPr/>
                    <a:lstStyle/>
                    <a:p>
                      <a:pPr lvl="0">
                        <a:buNone/>
                      </a:pPr>
                      <a:r>
                        <a:rPr lang="en-GB" sz="1800" b="0" u="none" strike="noStrike" noProof="0">
                          <a:solidFill>
                            <a:schemeClr val="accent4">
                              <a:lumMod val="75000"/>
                            </a:schemeClr>
                          </a:solidFill>
                        </a:rPr>
                        <a:t>Date:</a:t>
                      </a:r>
                      <a:endParaRPr lang="en-US" sz="1800">
                        <a:solidFill>
                          <a:schemeClr val="accent4">
                            <a:lumMod val="75000"/>
                          </a:schemeClr>
                        </a:solidFill>
                      </a:endParaRPr>
                    </a:p>
                  </a:txBody>
                  <a:tcPr>
                    <a:solidFill>
                      <a:schemeClr val="accent1">
                        <a:lumMod val="20000"/>
                        <a:lumOff val="80000"/>
                      </a:schemeClr>
                    </a:solidFill>
                  </a:tcPr>
                </a:tc>
                <a:tc>
                  <a:txBody>
                    <a:bodyPr/>
                    <a:lstStyle/>
                    <a:p>
                      <a:r>
                        <a:rPr lang="en-GB" sz="1800">
                          <a:solidFill>
                            <a:schemeClr val="accent4">
                              <a:lumMod val="75000"/>
                            </a:schemeClr>
                          </a:solidFill>
                        </a:rPr>
                        <a:t>04/11/2023</a:t>
                      </a:r>
                    </a:p>
                  </a:txBody>
                  <a:tcPr>
                    <a:solidFill>
                      <a:schemeClr val="accent1">
                        <a:lumMod val="20000"/>
                        <a:lumOff val="80000"/>
                      </a:schemeClr>
                    </a:solidFill>
                  </a:tcPr>
                </a:tc>
                <a:extLst>
                  <a:ext uri="{0D108BD9-81ED-4DB2-BD59-A6C34878D82A}">
                    <a16:rowId xmlns:a16="http://schemas.microsoft.com/office/drawing/2014/main" val="1112299015"/>
                  </a:ext>
                </a:extLst>
              </a:tr>
            </a:tbl>
          </a:graphicData>
        </a:graphic>
      </p:graphicFrame>
    </p:spTree>
    <p:extLst>
      <p:ext uri="{BB962C8B-B14F-4D97-AF65-F5344CB8AC3E}">
        <p14:creationId xmlns:p14="http://schemas.microsoft.com/office/powerpoint/2010/main" val="51515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7">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9">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46"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48" name="Oval 12">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13">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14">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15">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16">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17">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18">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19">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21">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2" name="Freeform: Shape 23">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63" name="Oval 25">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9" name="Rectangle 28">
            <a:extLst>
              <a:ext uri="{FF2B5EF4-FFF2-40B4-BE49-F238E27FC236}">
                <a16:creationId xmlns:a16="http://schemas.microsoft.com/office/drawing/2014/main" id="{97AB4D1A-6270-4D15-9F1C-349AF05A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2553057-9FF3-400D-90FC-4F8977343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3" name="Decorative Circles">
            <a:extLst>
              <a:ext uri="{FF2B5EF4-FFF2-40B4-BE49-F238E27FC236}">
                <a16:creationId xmlns:a16="http://schemas.microsoft.com/office/drawing/2014/main" id="{FFAB95AE-AE0F-4D82-A957-C1FE11C53B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484" y="236341"/>
            <a:ext cx="10677791" cy="4262956"/>
            <a:chOff x="767484" y="236341"/>
            <a:chExt cx="10677791" cy="4262956"/>
          </a:xfrm>
        </p:grpSpPr>
        <p:sp>
          <p:nvSpPr>
            <p:cNvPr id="64" name="Oval 33">
              <a:extLst>
                <a:ext uri="{FF2B5EF4-FFF2-40B4-BE49-F238E27FC236}">
                  <a16:creationId xmlns:a16="http://schemas.microsoft.com/office/drawing/2014/main" id="{1A5C0E34-833A-4A81-9A27-E03E0EB21E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9767" y="3283228"/>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43D5840-78C4-4DDD-A239-29FC71B8D0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13359" y="38613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Oval 35">
              <a:extLst>
                <a:ext uri="{FF2B5EF4-FFF2-40B4-BE49-F238E27FC236}">
                  <a16:creationId xmlns:a16="http://schemas.microsoft.com/office/drawing/2014/main" id="{DEA2506C-4097-4C37-AB61-12712392E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90699"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BA1AACA-257E-441B-837C-A7436CB2E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7484" y="2755518"/>
              <a:ext cx="466441" cy="466441"/>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1AD1D194-BF30-4E78-B2C4-860ABCD58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31908" y="381325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351373E2-E4A1-406C-AAF4-2750E933F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5095" y="3592374"/>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1F67221-E5C0-4E62-9F4D-4E6FC8E73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4104" y="438593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3" name="Oval 2">
            <a:extLst>
              <a:ext uri="{FF2B5EF4-FFF2-40B4-BE49-F238E27FC236}">
                <a16:creationId xmlns:a16="http://schemas.microsoft.com/office/drawing/2014/main" id="{5D2FE535-33D9-4D08-9B67-47CF8CC7E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474" y="305966"/>
            <a:ext cx="2051331" cy="2051331"/>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1">
            <a:extLst>
              <a:ext uri="{FF2B5EF4-FFF2-40B4-BE49-F238E27FC236}">
                <a16:creationId xmlns:a16="http://schemas.microsoft.com/office/drawing/2014/main" id="{1CB206CF-E798-414B-B6B6-2B6E96871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78580" y="0"/>
            <a:ext cx="2733089" cy="2357297"/>
          </a:xfrm>
          <a:custGeom>
            <a:avLst/>
            <a:gdLst>
              <a:gd name="connsiteX0" fmla="*/ 288659 w 3192131"/>
              <a:gd name="connsiteY0" fmla="*/ 0 h 2753222"/>
              <a:gd name="connsiteX1" fmla="*/ 3192131 w 3192131"/>
              <a:gd name="connsiteY1" fmla="*/ 0 h 2753222"/>
              <a:gd name="connsiteX2" fmla="*/ 3192131 w 3192131"/>
              <a:gd name="connsiteY2" fmla="*/ 2058956 h 2753222"/>
              <a:gd name="connsiteX3" fmla="*/ 3158043 w 3192131"/>
              <a:gd name="connsiteY3" fmla="*/ 2104541 h 2753222"/>
              <a:gd name="connsiteX4" fmla="*/ 1782545 w 3192131"/>
              <a:gd name="connsiteY4" fmla="*/ 2753222 h 2753222"/>
              <a:gd name="connsiteX5" fmla="*/ 0 w 3192131"/>
              <a:gd name="connsiteY5" fmla="*/ 970677 h 2753222"/>
              <a:gd name="connsiteX6" fmla="*/ 215144 w 3192131"/>
              <a:gd name="connsiteY6" fmla="*/ 121011 h 275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2131" h="2753222">
                <a:moveTo>
                  <a:pt x="288659" y="0"/>
                </a:moveTo>
                <a:lnTo>
                  <a:pt x="3192131" y="0"/>
                </a:lnTo>
                <a:lnTo>
                  <a:pt x="3192131" y="2058956"/>
                </a:lnTo>
                <a:lnTo>
                  <a:pt x="3158043" y="2104541"/>
                </a:lnTo>
                <a:cubicBezTo>
                  <a:pt x="2831098" y="2500707"/>
                  <a:pt x="2336311" y="2753222"/>
                  <a:pt x="1782545" y="2753222"/>
                </a:cubicBezTo>
                <a:cubicBezTo>
                  <a:pt x="798073" y="2753222"/>
                  <a:pt x="0" y="1955149"/>
                  <a:pt x="0" y="970677"/>
                </a:cubicBezTo>
                <a:cubicBezTo>
                  <a:pt x="0" y="663030"/>
                  <a:pt x="77937" y="373585"/>
                  <a:pt x="215144" y="121011"/>
                </a:cubicBezTo>
                <a:close/>
              </a:path>
            </a:pathLst>
          </a:cu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 name="Graphic 46">
            <a:extLst>
              <a:ext uri="{FF2B5EF4-FFF2-40B4-BE49-F238E27FC236}">
                <a16:creationId xmlns:a16="http://schemas.microsoft.com/office/drawing/2014/main" id="{8A06537E-CB60-4703-A5FF-0C413BB017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631" t="30907" r="23362" b="17441"/>
          <a:stretch/>
        </p:blipFill>
        <p:spPr>
          <a:xfrm>
            <a:off x="9573575" y="-4327"/>
            <a:ext cx="2668147" cy="2375897"/>
          </a:xfrm>
          <a:prstGeom prst="rect">
            <a:avLst/>
          </a:prstGeom>
        </p:spPr>
      </p:pic>
      <p:sp>
        <p:nvSpPr>
          <p:cNvPr id="2" name="Title 1">
            <a:extLst>
              <a:ext uri="{FF2B5EF4-FFF2-40B4-BE49-F238E27FC236}">
                <a16:creationId xmlns:a16="http://schemas.microsoft.com/office/drawing/2014/main" id="{AE27E537-DE83-F532-FAB2-FD0261EF90C2}"/>
              </a:ext>
            </a:extLst>
          </p:cNvPr>
          <p:cNvSpPr>
            <a:spLocks noGrp="1"/>
          </p:cNvSpPr>
          <p:nvPr>
            <p:ph type="title"/>
          </p:nvPr>
        </p:nvSpPr>
        <p:spPr>
          <a:xfrm>
            <a:off x="2562606" y="1122363"/>
            <a:ext cx="7063739" cy="1305283"/>
          </a:xfrm>
        </p:spPr>
        <p:txBody>
          <a:bodyPr vert="horz" lIns="91440" tIns="45720" rIns="91440" bIns="45720" rtlCol="0" anchor="b">
            <a:normAutofit/>
          </a:bodyPr>
          <a:lstStyle/>
          <a:p>
            <a:pPr algn="ctr"/>
            <a:r>
              <a:rPr lang="en-US" sz="3600">
                <a:solidFill>
                  <a:schemeClr val="accent4">
                    <a:lumMod val="75000"/>
                  </a:schemeClr>
                </a:solidFill>
                <a:latin typeface="Calibri"/>
                <a:cs typeface="Arial"/>
              </a:rPr>
              <a:t>INTRODUCTION </a:t>
            </a:r>
            <a:br>
              <a:rPr lang="en-US" sz="3600">
                <a:solidFill>
                  <a:schemeClr val="accent4">
                    <a:lumMod val="75000"/>
                  </a:schemeClr>
                </a:solidFill>
                <a:latin typeface="Calibri"/>
                <a:cs typeface="Arial" panose="020B0604020202020204" pitchFamily="34" charset="0"/>
              </a:rPr>
            </a:br>
            <a:endParaRPr lang="en-US" sz="3600">
              <a:solidFill>
                <a:schemeClr val="accent4">
                  <a:lumMod val="75000"/>
                </a:schemeClr>
              </a:solidFill>
              <a:latin typeface="Calibri"/>
              <a:cs typeface="Arial" panose="020B0604020202020204" pitchFamily="34" charset="0"/>
            </a:endParaRPr>
          </a:p>
        </p:txBody>
      </p:sp>
      <p:pic>
        <p:nvPicPr>
          <p:cNvPr id="49" name="Graphic 48">
            <a:extLst>
              <a:ext uri="{FF2B5EF4-FFF2-40B4-BE49-F238E27FC236}">
                <a16:creationId xmlns:a16="http://schemas.microsoft.com/office/drawing/2014/main" id="{7F427EE0-0478-4A7D-94D8-E51EE9ACB4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399" y="319698"/>
            <a:ext cx="2037600" cy="2037600"/>
          </a:xfrm>
          <a:prstGeom prst="rect">
            <a:avLst/>
          </a:prstGeom>
        </p:spPr>
      </p:pic>
      <p:sp>
        <p:nvSpPr>
          <p:cNvPr id="51" name="Oval 3">
            <a:extLst>
              <a:ext uri="{FF2B5EF4-FFF2-40B4-BE49-F238E27FC236}">
                <a16:creationId xmlns:a16="http://schemas.microsoft.com/office/drawing/2014/main" id="{11C1B1CF-F716-4EA9-BB3A-85AE11437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rot="16200000">
            <a:off x="-639576" y="4068576"/>
            <a:ext cx="2914772" cy="1635620"/>
          </a:xfrm>
          <a:custGeom>
            <a:avLst/>
            <a:gdLst>
              <a:gd name="connsiteX0" fmla="*/ 18128 w 4408870"/>
              <a:gd name="connsiteY0" fmla="*/ 0 h 2474031"/>
              <a:gd name="connsiteX1" fmla="*/ 4390742 w 4408870"/>
              <a:gd name="connsiteY1" fmla="*/ 0 h 2474031"/>
              <a:gd name="connsiteX2" fmla="*/ 4397489 w 4408870"/>
              <a:gd name="connsiteY2" fmla="*/ 44205 h 2474031"/>
              <a:gd name="connsiteX3" fmla="*/ 4408870 w 4408870"/>
              <a:gd name="connsiteY3" fmla="*/ 269596 h 2474031"/>
              <a:gd name="connsiteX4" fmla="*/ 2204435 w 4408870"/>
              <a:gd name="connsiteY4" fmla="*/ 2474031 h 2474031"/>
              <a:gd name="connsiteX5" fmla="*/ 0 w 4408870"/>
              <a:gd name="connsiteY5" fmla="*/ 269596 h 2474031"/>
              <a:gd name="connsiteX6" fmla="*/ 11381 w 4408870"/>
              <a:gd name="connsiteY6" fmla="*/ 44205 h 247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8870" h="2474031">
                <a:moveTo>
                  <a:pt x="18128" y="0"/>
                </a:moveTo>
                <a:lnTo>
                  <a:pt x="4390742" y="0"/>
                </a:lnTo>
                <a:lnTo>
                  <a:pt x="4397489" y="44205"/>
                </a:lnTo>
                <a:cubicBezTo>
                  <a:pt x="4405015" y="118312"/>
                  <a:pt x="4408870" y="193504"/>
                  <a:pt x="4408870" y="269596"/>
                </a:cubicBezTo>
                <a:cubicBezTo>
                  <a:pt x="4408870" y="1487072"/>
                  <a:pt x="3421911" y="2474031"/>
                  <a:pt x="2204435" y="2474031"/>
                </a:cubicBezTo>
                <a:cubicBezTo>
                  <a:pt x="986959" y="2474031"/>
                  <a:pt x="0" y="1487072"/>
                  <a:pt x="0" y="269596"/>
                </a:cubicBezTo>
                <a:cubicBezTo>
                  <a:pt x="0" y="193504"/>
                  <a:pt x="3855" y="118312"/>
                  <a:pt x="11381" y="44205"/>
                </a:cubicBez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Graphic 52">
            <a:extLst>
              <a:ext uri="{FF2B5EF4-FFF2-40B4-BE49-F238E27FC236}">
                <a16:creationId xmlns:a16="http://schemas.microsoft.com/office/drawing/2014/main" id="{37083F91-C28A-466E-A0D2-C510356BBB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duotone>
              <a:prstClr val="black"/>
              <a:schemeClr val="accent1">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7"/>
              </a:ext>
            </a:extLst>
          </a:blip>
          <a:srcRect l="45737" t="12146" r="12288" b="12942"/>
          <a:stretch/>
        </p:blipFill>
        <p:spPr>
          <a:xfrm>
            <a:off x="0" y="3409035"/>
            <a:ext cx="1633210" cy="2914772"/>
          </a:xfrm>
          <a:prstGeom prst="rect">
            <a:avLst/>
          </a:prstGeom>
        </p:spPr>
      </p:pic>
      <p:sp>
        <p:nvSpPr>
          <p:cNvPr id="55" name="Oval 4">
            <a:extLst>
              <a:ext uri="{FF2B5EF4-FFF2-40B4-BE49-F238E27FC236}">
                <a16:creationId xmlns:a16="http://schemas.microsoft.com/office/drawing/2014/main" id="{C5A4BEDA-180D-4F05-BED0-FCA62B717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9994790" y="4395253"/>
            <a:ext cx="2216879" cy="2462747"/>
          </a:xfrm>
          <a:custGeom>
            <a:avLst/>
            <a:gdLst>
              <a:gd name="connsiteX0" fmla="*/ 2133985 w 3086667"/>
              <a:gd name="connsiteY0" fmla="*/ 0 h 3429000"/>
              <a:gd name="connsiteX1" fmla="*/ 2964628 w 3086667"/>
              <a:gd name="connsiteY1" fmla="*/ 167699 h 3429000"/>
              <a:gd name="connsiteX2" fmla="*/ 3086667 w 3086667"/>
              <a:gd name="connsiteY2" fmla="*/ 226489 h 3429000"/>
              <a:gd name="connsiteX3" fmla="*/ 3086667 w 3086667"/>
              <a:gd name="connsiteY3" fmla="*/ 3429000 h 3429000"/>
              <a:gd name="connsiteX4" fmla="*/ 440639 w 3086667"/>
              <a:gd name="connsiteY4" fmla="*/ 3429000 h 3429000"/>
              <a:gd name="connsiteX5" fmla="*/ 364451 w 3086667"/>
              <a:gd name="connsiteY5" fmla="*/ 3327116 h 3429000"/>
              <a:gd name="connsiteX6" fmla="*/ 0 w 3086667"/>
              <a:gd name="connsiteY6" fmla="*/ 2133985 h 3429000"/>
              <a:gd name="connsiteX7" fmla="*/ 2133985 w 3086667"/>
              <a:gd name="connsiteY7" fmla="*/ 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6667" h="3429000">
                <a:moveTo>
                  <a:pt x="2133985" y="0"/>
                </a:moveTo>
                <a:cubicBezTo>
                  <a:pt x="2428627" y="0"/>
                  <a:pt x="2709322" y="59714"/>
                  <a:pt x="2964628" y="167699"/>
                </a:cubicBezTo>
                <a:lnTo>
                  <a:pt x="3086667" y="226489"/>
                </a:lnTo>
                <a:lnTo>
                  <a:pt x="3086667" y="3429000"/>
                </a:lnTo>
                <a:lnTo>
                  <a:pt x="440639" y="3429000"/>
                </a:lnTo>
                <a:lnTo>
                  <a:pt x="364451" y="3327116"/>
                </a:lnTo>
                <a:cubicBezTo>
                  <a:pt x="134356" y="2986530"/>
                  <a:pt x="0" y="2575948"/>
                  <a:pt x="0" y="2133985"/>
                </a:cubicBezTo>
                <a:cubicBezTo>
                  <a:pt x="0" y="955418"/>
                  <a:pt x="955418" y="0"/>
                  <a:pt x="2133985"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57" name="Graphic 56">
            <a:extLst>
              <a:ext uri="{FF2B5EF4-FFF2-40B4-BE49-F238E27FC236}">
                <a16:creationId xmlns:a16="http://schemas.microsoft.com/office/drawing/2014/main" id="{2CC0D334-814F-4E8B-846F-D4001B39A7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duotone>
              <a:schemeClr val="accent6">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9"/>
              </a:ext>
            </a:extLst>
          </a:blip>
          <a:srcRect l="12606" t="11163" r="32354" b="30172"/>
          <a:stretch/>
        </p:blipFill>
        <p:spPr>
          <a:xfrm>
            <a:off x="9994790" y="4395253"/>
            <a:ext cx="2216879" cy="2462746"/>
          </a:xfrm>
          <a:prstGeom prst="rect">
            <a:avLst/>
          </a:prstGeom>
        </p:spPr>
      </p:pic>
      <p:sp>
        <p:nvSpPr>
          <p:cNvPr id="4" name="TextBox 3">
            <a:extLst>
              <a:ext uri="{FF2B5EF4-FFF2-40B4-BE49-F238E27FC236}">
                <a16:creationId xmlns:a16="http://schemas.microsoft.com/office/drawing/2014/main" id="{E2F25906-96CF-1CD2-BDD5-DCD7D6847A3D}"/>
              </a:ext>
            </a:extLst>
          </p:cNvPr>
          <p:cNvSpPr txBox="1"/>
          <p:nvPr/>
        </p:nvSpPr>
        <p:spPr>
          <a:xfrm>
            <a:off x="2832838" y="2357297"/>
            <a:ext cx="6927652" cy="3508653"/>
          </a:xfrm>
          <a:prstGeom prst="rect">
            <a:avLst/>
          </a:prstGeom>
          <a:noFill/>
        </p:spPr>
        <p:txBody>
          <a:bodyPr wrap="square" lIns="91440" tIns="45720" rIns="91440" bIns="45720" rtlCol="0" anchor="t">
            <a:spAutoFit/>
          </a:bodyPr>
          <a:lstStyle/>
          <a:p>
            <a:r>
              <a:rPr lang="en-GB" sz="2400">
                <a:solidFill>
                  <a:schemeClr val="accent4">
                    <a:lumMod val="75000"/>
                  </a:schemeClr>
                </a:solidFill>
              </a:rPr>
              <a:t>Hello, everyone!</a:t>
            </a:r>
            <a:endParaRPr lang="en-GB" sz="2400">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In the next 30 minutes, we are going to explain our childcare project of </a:t>
            </a:r>
            <a:r>
              <a:rPr lang="en-GB" b="1">
                <a:solidFill>
                  <a:schemeClr val="accent4">
                    <a:lumMod val="75000"/>
                  </a:schemeClr>
                </a:solidFill>
              </a:rPr>
              <a:t>"BRIGHT CHILDHOOD" nursery</a:t>
            </a:r>
            <a:r>
              <a:rPr lang="en-GB">
                <a:solidFill>
                  <a:schemeClr val="accent4">
                    <a:lumMod val="75000"/>
                  </a:schemeClr>
                </a:solidFill>
              </a:rPr>
              <a:t> step by step. We will talk about what the project includes, how we will measure its success, and much more. You can ask us questions later in the Q&amp;A. We are three enthusiastic individuals ready to launch an innovative project. Our collective investment is £ 30000, and we welcome support from banks, government, or privet individuals. Our commitment and passion drive us, and we believe that together, we can achieve remarkable success.</a:t>
            </a:r>
            <a:endParaRPr lang="en-GB">
              <a:solidFill>
                <a:schemeClr val="accent4">
                  <a:lumMod val="75000"/>
                </a:schemeClr>
              </a:solidFill>
              <a:cs typeface="Calibri"/>
            </a:endParaRPr>
          </a:p>
          <a:p>
            <a:endParaRPr lang="en-GB">
              <a:solidFill>
                <a:schemeClr val="accent4">
                  <a:lumMod val="75000"/>
                </a:schemeClr>
              </a:solidFill>
              <a:cs typeface="Calibri"/>
            </a:endParaRPr>
          </a:p>
          <a:p>
            <a:r>
              <a:rPr lang="en-GB">
                <a:solidFill>
                  <a:schemeClr val="accent4">
                    <a:lumMod val="75000"/>
                  </a:schemeClr>
                </a:solidFill>
              </a:rPr>
              <a:t>Let's begin our journey to make Derby even better.</a:t>
            </a:r>
            <a:endParaRPr lang="en-GB">
              <a:solidFill>
                <a:schemeClr val="accent4">
                  <a:lumMod val="75000"/>
                </a:schemeClr>
              </a:solidFill>
              <a:cs typeface="Calibri"/>
            </a:endParaRPr>
          </a:p>
        </p:txBody>
      </p:sp>
    </p:spTree>
    <p:extLst>
      <p:ext uri="{BB962C8B-B14F-4D97-AF65-F5344CB8AC3E}">
        <p14:creationId xmlns:p14="http://schemas.microsoft.com/office/powerpoint/2010/main" val="3697212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5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54" name="Oval 5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5125A97-47F2-0DCA-D776-28AA64FA4300}"/>
              </a:ext>
            </a:extLst>
          </p:cNvPr>
          <p:cNvSpPr>
            <a:spLocks noGrp="1"/>
          </p:cNvSpPr>
          <p:nvPr>
            <p:ph type="title"/>
          </p:nvPr>
        </p:nvSpPr>
        <p:spPr>
          <a:xfrm>
            <a:off x="727949" y="1413516"/>
            <a:ext cx="10773422" cy="1797530"/>
          </a:xfrm>
        </p:spPr>
        <p:txBody>
          <a:bodyPr anchor="t">
            <a:normAutofit/>
          </a:bodyPr>
          <a:lstStyle/>
          <a:p>
            <a:pPr marL="285750" indent="-285750">
              <a:buFont typeface="Wingdings"/>
              <a:buChar char="q"/>
            </a:pPr>
            <a:r>
              <a:rPr lang="en-GB" sz="1600">
                <a:solidFill>
                  <a:schemeClr val="accent4">
                    <a:lumMod val="75000"/>
                  </a:schemeClr>
                </a:solidFill>
                <a:latin typeface="Calibri"/>
                <a:ea typeface="Calibri"/>
                <a:cs typeface="Calibri"/>
              </a:rPr>
              <a:t>Today, we want to start by giving you a general picture of our childcare project. Our goal is to create a place that serves specific purposes and benefits our community in Derby. We want this project to be a source of support, comfort, and growth for our residents.</a:t>
            </a:r>
          </a:p>
          <a:p>
            <a:pPr marL="342900" indent="-342900">
              <a:buFont typeface="Wingdings"/>
              <a:buChar char="q"/>
            </a:pPr>
            <a:r>
              <a:rPr lang="en-GB" sz="1600">
                <a:solidFill>
                  <a:schemeClr val="accent4">
                    <a:lumMod val="75000"/>
                  </a:schemeClr>
                </a:solidFill>
                <a:latin typeface="Calibri"/>
                <a:ea typeface="Calibri"/>
                <a:cs typeface="Calibri"/>
              </a:rPr>
              <a:t>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a:t>
            </a:r>
          </a:p>
          <a:p>
            <a:endParaRPr lang="en-GB" sz="4400" b="1">
              <a:latin typeface="Calibri"/>
              <a:ea typeface="Calibri"/>
              <a:cs typeface="Arial"/>
            </a:endParaRPr>
          </a:p>
        </p:txBody>
      </p:sp>
      <p:graphicFrame>
        <p:nvGraphicFramePr>
          <p:cNvPr id="44" name="Content Placeholder 2">
            <a:extLst>
              <a:ext uri="{FF2B5EF4-FFF2-40B4-BE49-F238E27FC236}">
                <a16:creationId xmlns:a16="http://schemas.microsoft.com/office/drawing/2014/main" id="{BD2B7351-D19A-DC7E-96A4-8C376FAE8036}"/>
              </a:ext>
            </a:extLst>
          </p:cNvPr>
          <p:cNvGraphicFramePr>
            <a:graphicFrameLocks noGrp="1"/>
          </p:cNvGraphicFramePr>
          <p:nvPr>
            <p:ph idx="1"/>
            <p:extLst>
              <p:ext uri="{D42A27DB-BD31-4B8C-83A1-F6EECF244321}">
                <p14:modId xmlns:p14="http://schemas.microsoft.com/office/powerpoint/2010/main" val="75173336"/>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EA556FCF-17A1-22B7-4623-F56C934138F3}"/>
              </a:ext>
            </a:extLst>
          </p:cNvPr>
          <p:cNvSpPr txBox="1"/>
          <p:nvPr/>
        </p:nvSpPr>
        <p:spPr>
          <a:xfrm>
            <a:off x="979353" y="299808"/>
            <a:ext cx="89679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solidFill>
                  <a:schemeClr val="accent4">
                    <a:lumMod val="75000"/>
                  </a:schemeClr>
                </a:solidFill>
                <a:ea typeface="Calibri"/>
                <a:cs typeface="Calibri"/>
              </a:rPr>
              <a:t>Project Overview</a:t>
            </a:r>
          </a:p>
          <a:p>
            <a:pPr algn="l"/>
            <a:endParaRPr lang="en-GB">
              <a:ea typeface="Calibri"/>
              <a:cs typeface="Calibri"/>
            </a:endParaRPr>
          </a:p>
        </p:txBody>
      </p:sp>
    </p:spTree>
    <p:extLst>
      <p:ext uri="{BB962C8B-B14F-4D97-AF65-F5344CB8AC3E}">
        <p14:creationId xmlns:p14="http://schemas.microsoft.com/office/powerpoint/2010/main" val="2728148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0" name="Rectangle 179">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2" name="Rectangle 181">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84"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85" name="Oval 184">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6" name="Oval 185">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7" name="Oval 186">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Oval 187">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9" name="Oval 188">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0" name="Oval 189">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1" name="Oval 190">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2" name="Oval 191">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Oval 192">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Oval 193">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94">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6" name="Freeform: Shape 195">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7" name="Freeform: Shape 196">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198" name="Oval 197">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199" name="Freeform: Shape 198">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01" name="Rectangle 200">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Rectangle 202">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10A1BD20-F4BA-0F63-E255-E4AA9778B5F3}"/>
              </a:ext>
            </a:extLst>
          </p:cNvPr>
          <p:cNvSpPr>
            <a:spLocks noGrp="1"/>
          </p:cNvSpPr>
          <p:nvPr>
            <p:ph type="title"/>
          </p:nvPr>
        </p:nvSpPr>
        <p:spPr>
          <a:xfrm>
            <a:off x="770878" y="250500"/>
            <a:ext cx="3696204" cy="1278619"/>
          </a:xfrm>
        </p:spPr>
        <p:txBody>
          <a:bodyPr vert="horz" lIns="91440" tIns="45720" rIns="91440" bIns="45720" rtlCol="0" anchor="ctr">
            <a:noAutofit/>
          </a:bodyPr>
          <a:lstStyle/>
          <a:p>
            <a:pPr algn="ctr"/>
            <a:r>
              <a:rPr lang="en-US" sz="3600" kern="1200">
                <a:solidFill>
                  <a:schemeClr val="accent4">
                    <a:lumMod val="75000"/>
                  </a:schemeClr>
                </a:solidFill>
                <a:latin typeface="Calibri"/>
                <a:cs typeface="Calibri"/>
              </a:rPr>
              <a:t>Project Scope</a:t>
            </a:r>
          </a:p>
        </p:txBody>
      </p:sp>
      <p:grpSp>
        <p:nvGrpSpPr>
          <p:cNvPr id="205"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206" name="Oval 205">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 name="Oval 206">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 name="Oval 207">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 name="Oval 208">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0" name="Oval 209">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1" name="Oval 210">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Oval 211">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3" name="Freeform: Shape 2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p:nvSpPr>
          <p:cNvPr id="3" name="Isosceles Triangle 2">
            <a:extLst>
              <a:ext uri="{FF2B5EF4-FFF2-40B4-BE49-F238E27FC236}">
                <a16:creationId xmlns:a16="http://schemas.microsoft.com/office/drawing/2014/main" id="{8BDA933B-5F6E-2ACE-90E4-D57CCF07A911}"/>
              </a:ext>
            </a:extLst>
          </p:cNvPr>
          <p:cNvSpPr/>
          <p:nvPr/>
        </p:nvSpPr>
        <p:spPr>
          <a:xfrm>
            <a:off x="4905491" y="1454396"/>
            <a:ext cx="4562185" cy="3916391"/>
          </a:xfrm>
          <a:prstGeom prst="triangle">
            <a:avLst>
              <a:gd name="adj" fmla="val 4765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30ABE8A7-E377-F040-24A2-CC331F7A88D0}"/>
              </a:ext>
            </a:extLst>
          </p:cNvPr>
          <p:cNvSpPr txBox="1"/>
          <p:nvPr/>
        </p:nvSpPr>
        <p:spPr>
          <a:xfrm>
            <a:off x="5831153" y="1053095"/>
            <a:ext cx="3432470" cy="369332"/>
          </a:xfrm>
          <a:prstGeom prst="rect">
            <a:avLst/>
          </a:prstGeom>
          <a:noFill/>
        </p:spPr>
        <p:txBody>
          <a:bodyPr wrap="square" lIns="91440" tIns="45720" rIns="91440" bIns="45720" rtlCol="0" anchor="t">
            <a:spAutoFit/>
          </a:bodyPr>
          <a:lstStyle/>
          <a:p>
            <a:r>
              <a:rPr lang="en-GB" b="1">
                <a:solidFill>
                  <a:schemeClr val="accent6">
                    <a:lumMod val="75000"/>
                  </a:schemeClr>
                </a:solidFill>
              </a:rPr>
              <a:t>What needs to be done</a:t>
            </a:r>
          </a:p>
        </p:txBody>
      </p:sp>
      <p:sp>
        <p:nvSpPr>
          <p:cNvPr id="9" name="TextBox 8">
            <a:extLst>
              <a:ext uri="{FF2B5EF4-FFF2-40B4-BE49-F238E27FC236}">
                <a16:creationId xmlns:a16="http://schemas.microsoft.com/office/drawing/2014/main" id="{563B2982-7547-F03E-FABB-2823405DE619}"/>
              </a:ext>
            </a:extLst>
          </p:cNvPr>
          <p:cNvSpPr txBox="1"/>
          <p:nvPr/>
        </p:nvSpPr>
        <p:spPr>
          <a:xfrm>
            <a:off x="9586496" y="5001455"/>
            <a:ext cx="2486684" cy="369332"/>
          </a:xfrm>
          <a:prstGeom prst="rect">
            <a:avLst/>
          </a:prstGeom>
          <a:noFill/>
        </p:spPr>
        <p:txBody>
          <a:bodyPr wrap="square" lIns="91440" tIns="45720" rIns="91440" bIns="45720" rtlCol="0" anchor="t">
            <a:spAutoFit/>
          </a:bodyPr>
          <a:lstStyle/>
          <a:p>
            <a:r>
              <a:rPr lang="en-GB" b="1">
                <a:solidFill>
                  <a:schemeClr val="accent3">
                    <a:lumMod val="75000"/>
                  </a:schemeClr>
                </a:solidFill>
              </a:rPr>
              <a:t>Our expected results</a:t>
            </a:r>
            <a:endParaRPr lang="en-GB" b="1">
              <a:solidFill>
                <a:schemeClr val="accent3">
                  <a:lumMod val="75000"/>
                </a:schemeClr>
              </a:solidFill>
              <a:cs typeface="Calibri"/>
            </a:endParaRPr>
          </a:p>
        </p:txBody>
      </p:sp>
      <p:sp>
        <p:nvSpPr>
          <p:cNvPr id="10" name="TextBox 9">
            <a:extLst>
              <a:ext uri="{FF2B5EF4-FFF2-40B4-BE49-F238E27FC236}">
                <a16:creationId xmlns:a16="http://schemas.microsoft.com/office/drawing/2014/main" id="{2AC7268B-2E85-9122-0A81-5DDD79789074}"/>
              </a:ext>
            </a:extLst>
          </p:cNvPr>
          <p:cNvSpPr txBox="1"/>
          <p:nvPr/>
        </p:nvSpPr>
        <p:spPr>
          <a:xfrm>
            <a:off x="2963619" y="5008667"/>
            <a:ext cx="1763697" cy="378527"/>
          </a:xfrm>
          <a:prstGeom prst="rect">
            <a:avLst/>
          </a:prstGeom>
          <a:noFill/>
        </p:spPr>
        <p:txBody>
          <a:bodyPr wrap="square" lIns="91440" tIns="45720" rIns="91440" bIns="45720" rtlCol="0" anchor="t">
            <a:spAutoFit/>
          </a:bodyPr>
          <a:lstStyle/>
          <a:p>
            <a:r>
              <a:rPr lang="en-GB" b="1">
                <a:solidFill>
                  <a:schemeClr val="tx2">
                    <a:lumMod val="75000"/>
                    <a:lumOff val="25000"/>
                  </a:schemeClr>
                </a:solidFill>
              </a:rPr>
              <a:t>Our boundaries</a:t>
            </a:r>
          </a:p>
        </p:txBody>
      </p:sp>
    </p:spTree>
    <p:extLst>
      <p:ext uri="{BB962C8B-B14F-4D97-AF65-F5344CB8AC3E}">
        <p14:creationId xmlns:p14="http://schemas.microsoft.com/office/powerpoint/2010/main" val="525532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9130-6A1A-794A-30A2-576A16A10371}"/>
              </a:ext>
            </a:extLst>
          </p:cNvPr>
          <p:cNvSpPr>
            <a:spLocks noGrp="1"/>
          </p:cNvSpPr>
          <p:nvPr>
            <p:ph type="title"/>
          </p:nvPr>
        </p:nvSpPr>
        <p:spPr>
          <a:xfrm>
            <a:off x="661830" y="56097"/>
            <a:ext cx="10659110" cy="1325563"/>
          </a:xfrm>
        </p:spPr>
        <p:txBody>
          <a:bodyPr>
            <a:normAutofit/>
          </a:bodyPr>
          <a:lstStyle/>
          <a:p>
            <a:pPr algn="ctr"/>
            <a:r>
              <a:rPr lang="en-GB" sz="3600">
                <a:solidFill>
                  <a:schemeClr val="accent4">
                    <a:lumMod val="75000"/>
                  </a:schemeClr>
                </a:solidFill>
                <a:latin typeface="Calibri"/>
                <a:cs typeface="Calibri"/>
              </a:rPr>
              <a:t>Project scope</a:t>
            </a:r>
            <a:endParaRPr lang="en-US" sz="3600">
              <a:solidFill>
                <a:schemeClr val="accent4">
                  <a:lumMod val="75000"/>
                </a:schemeClr>
              </a:solidFill>
            </a:endParaRPr>
          </a:p>
        </p:txBody>
      </p:sp>
      <p:sp>
        <p:nvSpPr>
          <p:cNvPr id="4" name="TextBox 3">
            <a:extLst>
              <a:ext uri="{FF2B5EF4-FFF2-40B4-BE49-F238E27FC236}">
                <a16:creationId xmlns:a16="http://schemas.microsoft.com/office/drawing/2014/main" id="{21DE05C2-4A97-5F0D-B34F-2D0179B80C9F}"/>
              </a:ext>
            </a:extLst>
          </p:cNvPr>
          <p:cNvSpPr txBox="1"/>
          <p:nvPr/>
        </p:nvSpPr>
        <p:spPr>
          <a:xfrm>
            <a:off x="512150" y="2059394"/>
            <a:ext cx="3361760" cy="3508653"/>
          </a:xfrm>
          <a:prstGeom prst="rect">
            <a:avLst/>
          </a:prstGeom>
          <a:solidFill>
            <a:schemeClr val="accent1">
              <a:lumMod val="20000"/>
              <a:lumOff val="80000"/>
            </a:schemeClr>
          </a:solidFill>
        </p:spPr>
        <p:txBody>
          <a:bodyPr wrap="square" lIns="91440" tIns="45720" rIns="91440" bIns="45720" anchor="t">
            <a:spAutoFit/>
          </a:bodyPr>
          <a:lstStyle/>
          <a:p>
            <a:pPr algn="ctr"/>
            <a:r>
              <a:rPr lang="en-GB" b="1" u="sng">
                <a:solidFill>
                  <a:schemeClr val="accent4"/>
                </a:solidFill>
              </a:rPr>
              <a:t>What needs to be done</a:t>
            </a:r>
            <a:r>
              <a:rPr lang="en-GB" u="sng">
                <a:solidFill>
                  <a:schemeClr val="accent4"/>
                </a:solidFill>
              </a:rPr>
              <a:t> </a:t>
            </a:r>
            <a:endParaRPr lang="en-GB" u="sng">
              <a:solidFill>
                <a:schemeClr val="accent4"/>
              </a:solidFill>
              <a:cs typeface="Calibri"/>
            </a:endParaRPr>
          </a:p>
          <a:p>
            <a:pPr marL="285750" indent="-285750">
              <a:buFont typeface="Arial" panose="020B0604020202020204" pitchFamily="34" charset="0"/>
              <a:buChar char="•"/>
            </a:pPr>
            <a:r>
              <a:rPr lang="en-GB" sz="1100">
                <a:solidFill>
                  <a:schemeClr val="accent4">
                    <a:lumMod val="75000"/>
                  </a:schemeClr>
                </a:solidFill>
              </a:rPr>
              <a:t>Fi</a:t>
            </a:r>
            <a:r>
              <a:rPr lang="en-GB" sz="1200">
                <a:solidFill>
                  <a:schemeClr val="accent4">
                    <a:lumMod val="75000"/>
                  </a:schemeClr>
                </a:solidFill>
              </a:rPr>
              <a:t>nd out which places offer childcare in Derby/competitors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Check if these places are good and big enough.</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Make a list of all the childcare options available.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Improve childcare services so more families can use them.</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Help parents choose the right childcare.</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Create a great place for kids to learn and grow.</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how well our project is working.</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Keep a close watch on health and safety in all the points</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rPr>
              <a:t>Secure the necessary funding to make the project a reality.</a:t>
            </a:r>
            <a:endParaRPr lang="en-GB" sz="1200">
              <a:solidFill>
                <a:schemeClr val="accent4">
                  <a:lumMod val="75000"/>
                </a:schemeClr>
              </a:solidFill>
              <a:cs typeface="Calibri"/>
            </a:endParaRPr>
          </a:p>
          <a:p>
            <a:pPr marL="285750" indent="-285750">
              <a:buFont typeface="Arial" panose="020B0604020202020204" pitchFamily="34" charset="0"/>
              <a:buChar char="•"/>
            </a:pPr>
            <a:r>
              <a:rPr lang="en-GB" sz="1200">
                <a:solidFill>
                  <a:schemeClr val="accent4">
                    <a:lumMod val="75000"/>
                  </a:schemeClr>
                </a:solidFill>
                <a:cs typeface="Calibri"/>
              </a:rPr>
              <a:t>Offering much more than our competitors.</a:t>
            </a:r>
          </a:p>
        </p:txBody>
      </p:sp>
      <p:sp>
        <p:nvSpPr>
          <p:cNvPr id="5" name="TextBox 4">
            <a:extLst>
              <a:ext uri="{FF2B5EF4-FFF2-40B4-BE49-F238E27FC236}">
                <a16:creationId xmlns:a16="http://schemas.microsoft.com/office/drawing/2014/main" id="{9F8E7FEF-AA56-5FBF-AC98-26E791D09344}"/>
              </a:ext>
            </a:extLst>
          </p:cNvPr>
          <p:cNvSpPr txBox="1"/>
          <p:nvPr/>
        </p:nvSpPr>
        <p:spPr>
          <a:xfrm>
            <a:off x="7077414" y="1668383"/>
            <a:ext cx="4243526" cy="3785652"/>
          </a:xfrm>
          <a:prstGeom prst="rect">
            <a:avLst/>
          </a:prstGeom>
          <a:noFill/>
        </p:spPr>
        <p:txBody>
          <a:bodyPr wrap="square" rtlCol="0">
            <a:spAutoFit/>
          </a:bodyPr>
          <a:lstStyle/>
          <a:p>
            <a:endParaRPr lang="en-GB"/>
          </a:p>
        </p:txBody>
      </p:sp>
      <p:sp>
        <p:nvSpPr>
          <p:cNvPr id="9" name="TextBox 8">
            <a:extLst>
              <a:ext uri="{FF2B5EF4-FFF2-40B4-BE49-F238E27FC236}">
                <a16:creationId xmlns:a16="http://schemas.microsoft.com/office/drawing/2014/main" id="{2D0E133B-5340-0FDC-9EF5-C20B0C60570A}"/>
              </a:ext>
            </a:extLst>
          </p:cNvPr>
          <p:cNvSpPr txBox="1"/>
          <p:nvPr/>
        </p:nvSpPr>
        <p:spPr>
          <a:xfrm>
            <a:off x="4194502" y="2044351"/>
            <a:ext cx="3405972" cy="2739211"/>
          </a:xfrm>
          <a:prstGeom prst="rect">
            <a:avLst/>
          </a:prstGeom>
          <a:solidFill>
            <a:schemeClr val="accent3">
              <a:lumMod val="20000"/>
              <a:lumOff val="80000"/>
            </a:schemeClr>
          </a:solidFill>
        </p:spPr>
        <p:txBody>
          <a:bodyPr wrap="square" lIns="91440" tIns="45720" rIns="91440" bIns="45720" rtlCol="0" anchor="t">
            <a:spAutoFit/>
          </a:bodyPr>
          <a:lstStyle/>
          <a:p>
            <a:pPr algn="ctr"/>
            <a:r>
              <a:rPr lang="en-GB" b="1" u="sng">
                <a:solidFill>
                  <a:schemeClr val="accent6">
                    <a:lumMod val="50000"/>
                  </a:schemeClr>
                </a:solidFill>
              </a:rPr>
              <a:t>Our boundaries</a:t>
            </a:r>
            <a:r>
              <a:rPr lang="en-GB" b="1">
                <a:solidFill>
                  <a:schemeClr val="accent6">
                    <a:lumMod val="50000"/>
                  </a:schemeClr>
                </a:solidFill>
              </a:rPr>
              <a:t> </a:t>
            </a:r>
            <a:endParaRPr lang="en-US" b="1">
              <a:solidFill>
                <a:schemeClr val="accent6">
                  <a:lumMod val="50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is only for childcare services in Derby; we won't go beyond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have a fixed budget for the project; we won't spend more than that.</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Our project will stick to the plan we have outlined; we won't add extra things.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finish the project within one year, and if we need more time, we will ask for permission.</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follow all the rules and laws; we won't do anything against them.</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We will use the resources we have, and we won't ask for more.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If we want to change the project, we will follow a formal process to get permission.</a:t>
            </a:r>
            <a:endParaRPr lang="en-GB" sz="1100">
              <a:solidFill>
                <a:schemeClr val="accent4">
                  <a:lumMod val="75000"/>
                </a:schemeClr>
              </a:solidFill>
              <a:cs typeface="Calibri"/>
            </a:endParaRPr>
          </a:p>
        </p:txBody>
      </p:sp>
      <p:sp>
        <p:nvSpPr>
          <p:cNvPr id="11" name="TextBox 10">
            <a:extLst>
              <a:ext uri="{FF2B5EF4-FFF2-40B4-BE49-F238E27FC236}">
                <a16:creationId xmlns:a16="http://schemas.microsoft.com/office/drawing/2014/main" id="{16D85A19-3F24-F470-54AA-215F663116F5}"/>
              </a:ext>
            </a:extLst>
          </p:cNvPr>
          <p:cNvSpPr txBox="1"/>
          <p:nvPr/>
        </p:nvSpPr>
        <p:spPr>
          <a:xfrm>
            <a:off x="7914968" y="2064015"/>
            <a:ext cx="3405972" cy="2893100"/>
          </a:xfrm>
          <a:prstGeom prst="rect">
            <a:avLst/>
          </a:prstGeom>
          <a:solidFill>
            <a:schemeClr val="accent5">
              <a:lumMod val="20000"/>
              <a:lumOff val="80000"/>
            </a:schemeClr>
          </a:solidFill>
        </p:spPr>
        <p:txBody>
          <a:bodyPr wrap="square" lIns="91440" tIns="45720" rIns="91440" bIns="45720" rtlCol="0" anchor="t">
            <a:spAutoFit/>
          </a:bodyPr>
          <a:lstStyle/>
          <a:p>
            <a:pPr algn="ctr"/>
            <a:r>
              <a:rPr lang="en-GB" b="1" u="sng">
                <a:solidFill>
                  <a:schemeClr val="accent4">
                    <a:lumMod val="75000"/>
                  </a:schemeClr>
                </a:solidFill>
              </a:rPr>
              <a:t>What we expect</a:t>
            </a:r>
            <a:endParaRPr lang="en-US" b="1" u="sng">
              <a:solidFill>
                <a:schemeClr val="accent4">
                  <a:lumMod val="75000"/>
                </a:schemeClr>
              </a:solidFill>
              <a:cs typeface="Calibri"/>
            </a:endParaRPr>
          </a:p>
          <a:p>
            <a:pPr marL="285750" indent="-285750">
              <a:buFont typeface="Arial" panose="020B0604020202020204" pitchFamily="34" charset="0"/>
              <a:buChar char="•"/>
            </a:pPr>
            <a:endParaRPr lang="en-GB" sz="1600">
              <a:solidFill>
                <a:schemeClr val="accent4">
                  <a:lumMod val="75000"/>
                </a:schemeClr>
              </a:solidFill>
            </a:endParaRPr>
          </a:p>
          <a:p>
            <a:pPr marL="285750" indent="-285750">
              <a:buFont typeface="Arial" panose="020B0604020202020204" pitchFamily="34" charset="0"/>
              <a:buChar char="•"/>
            </a:pPr>
            <a:r>
              <a:rPr lang="en-US" sz="1100">
                <a:solidFill>
                  <a:schemeClr val="accent4">
                    <a:lumMod val="75000"/>
                  </a:schemeClr>
                </a:solidFill>
              </a:rPr>
              <a:t>To prepare well-developed and successful children, preserving their individuality and independence</a:t>
            </a:r>
            <a:endParaRPr lang="en-GB" sz="1100">
              <a:solidFill>
                <a:schemeClr val="accent4">
                  <a:lumMod val="75000"/>
                </a:schemeClr>
              </a:solidFill>
            </a:endParaRPr>
          </a:p>
          <a:p>
            <a:pPr marL="285750" indent="-285750">
              <a:buFont typeface="Arial" panose="020B0604020202020204" pitchFamily="34" charset="0"/>
              <a:buChar char="•"/>
            </a:pPr>
            <a:r>
              <a:rPr lang="en-GB" sz="1100">
                <a:solidFill>
                  <a:schemeClr val="accent4">
                    <a:lumMod val="75000"/>
                  </a:schemeClr>
                </a:solidFill>
              </a:rPr>
              <a:t>Parents can easily find good childcare online.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services are better for kids' safety and happiness.</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Young children have a place to learn and grow.</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Childcare quality improves, and parents notice the difference.</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Families find childcare easily, so parents can work.</a:t>
            </a:r>
            <a:endParaRPr lang="en-GB" sz="1100">
              <a:solidFill>
                <a:schemeClr val="accent4">
                  <a:lumMod val="75000"/>
                </a:schemeClr>
              </a:solidFill>
              <a:cs typeface="Calibri"/>
            </a:endParaRPr>
          </a:p>
          <a:p>
            <a:pPr marL="285750" indent="-285750">
              <a:buFont typeface="Arial" panose="020B0604020202020204" pitchFamily="34" charset="0"/>
              <a:buChar char="•"/>
            </a:pPr>
            <a:r>
              <a:rPr lang="en-GB" sz="1100">
                <a:solidFill>
                  <a:schemeClr val="accent4">
                    <a:lumMod val="75000"/>
                  </a:schemeClr>
                </a:solidFill>
              </a:rPr>
              <a:t>Derby's community gets stronger, and the future looks brighter for kids.</a:t>
            </a:r>
          </a:p>
          <a:p>
            <a:pPr marL="285750" indent="-285750">
              <a:buFont typeface="Arial" panose="020B0604020202020204" pitchFamily="34" charset="0"/>
              <a:buChar char="•"/>
            </a:pPr>
            <a:r>
              <a:rPr lang="en-GB" sz="1100">
                <a:solidFill>
                  <a:schemeClr val="accent4">
                    <a:lumMod val="75000"/>
                  </a:schemeClr>
                </a:solidFill>
                <a:cs typeface="Calibri"/>
              </a:rPr>
              <a:t>Happy staff</a:t>
            </a:r>
          </a:p>
          <a:p>
            <a:pPr marL="285750" indent="-285750">
              <a:buFont typeface="Arial" panose="020B0604020202020204" pitchFamily="34" charset="0"/>
              <a:buChar char="•"/>
            </a:pPr>
            <a:endParaRPr lang="en-GB" sz="1600">
              <a:solidFill>
                <a:schemeClr val="accent4">
                  <a:lumMod val="75000"/>
                </a:schemeClr>
              </a:solidFill>
              <a:cs typeface="Calibri"/>
            </a:endParaRPr>
          </a:p>
        </p:txBody>
      </p:sp>
    </p:spTree>
    <p:extLst>
      <p:ext uri="{BB962C8B-B14F-4D97-AF65-F5344CB8AC3E}">
        <p14:creationId xmlns:p14="http://schemas.microsoft.com/office/powerpoint/2010/main" val="3594779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69585D3A-26A7-D242-87F6-7994B3404C72}"/>
              </a:ext>
            </a:extLst>
          </p:cNvPr>
          <p:cNvGraphicFramePr>
            <a:graphicFrameLocks noGrp="1"/>
          </p:cNvGraphicFramePr>
          <p:nvPr>
            <p:ph idx="1"/>
            <p:extLst>
              <p:ext uri="{D42A27DB-BD31-4B8C-83A1-F6EECF244321}">
                <p14:modId xmlns:p14="http://schemas.microsoft.com/office/powerpoint/2010/main" val="3696980085"/>
              </p:ext>
            </p:extLst>
          </p:nvPr>
        </p:nvGraphicFramePr>
        <p:xfrm>
          <a:off x="1017572" y="697958"/>
          <a:ext cx="9878734" cy="5985871"/>
        </p:xfrm>
        <a:graphic>
          <a:graphicData uri="http://schemas.openxmlformats.org/drawingml/2006/table">
            <a:tbl>
              <a:tblPr firstRow="1" bandRow="1">
                <a:tableStyleId>{5C22544A-7EE6-4342-B048-85BDC9FD1C3A}</a:tableStyleId>
              </a:tblPr>
              <a:tblGrid>
                <a:gridCol w="4939367">
                  <a:extLst>
                    <a:ext uri="{9D8B030D-6E8A-4147-A177-3AD203B41FA5}">
                      <a16:colId xmlns:a16="http://schemas.microsoft.com/office/drawing/2014/main" val="764162680"/>
                    </a:ext>
                  </a:extLst>
                </a:gridCol>
                <a:gridCol w="4939367">
                  <a:extLst>
                    <a:ext uri="{9D8B030D-6E8A-4147-A177-3AD203B41FA5}">
                      <a16:colId xmlns:a16="http://schemas.microsoft.com/office/drawing/2014/main" val="2594306137"/>
                    </a:ext>
                  </a:extLst>
                </a:gridCol>
              </a:tblGrid>
              <a:tr h="316003">
                <a:tc>
                  <a:txBody>
                    <a:bodyPr/>
                    <a:lstStyle/>
                    <a:p>
                      <a:pPr lvl="0" algn="ctr">
                        <a:buNone/>
                      </a:pPr>
                      <a:r>
                        <a:rPr lang="en-GB" sz="1200" b="0" i="0" u="none" strike="noStrike" noProof="0">
                          <a:solidFill>
                            <a:schemeClr val="bg1"/>
                          </a:solidFill>
                          <a:latin typeface="Calibri"/>
                        </a:rPr>
                        <a:t>Business competitor 1</a:t>
                      </a:r>
                      <a:endParaRPr lang="en-US" sz="1200">
                        <a:solidFill>
                          <a:schemeClr val="bg1"/>
                        </a:solidFill>
                      </a:endParaRPr>
                    </a:p>
                  </a:txBody>
                  <a:tcPr/>
                </a:tc>
                <a:tc>
                  <a:txBody>
                    <a:bodyPr/>
                    <a:lstStyle/>
                    <a:p>
                      <a:pPr algn="ctr"/>
                      <a:r>
                        <a:rPr lang="en-GB" sz="1200" b="0"/>
                        <a:t>We offer what our competitors do, and much more</a:t>
                      </a:r>
                    </a:p>
                  </a:txBody>
                  <a:tcPr/>
                </a:tc>
                <a:extLst>
                  <a:ext uri="{0D108BD9-81ED-4DB2-BD59-A6C34878D82A}">
                    <a16:rowId xmlns:a16="http://schemas.microsoft.com/office/drawing/2014/main" val="957852473"/>
                  </a:ext>
                </a:extLst>
              </a:tr>
              <a:tr h="5669868">
                <a:tc>
                  <a:txBody>
                    <a:bodyPr/>
                    <a:lstStyle/>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Baby Unit for children aged 3 months to 2 years.( the business helps the children from 3 months old to 5 years old)</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Three separate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Playroom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Sensory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Arts and craft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All rooms designed and equipped to support holistic development needs.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A calm, cozy, home-like environment.</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Dedicated outdoor garden for babies.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garden features artificial grass for safe exploration in all weather conditions</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 unit located on the ground floor at the rear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Consists of two interconnected rooms: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Toddlers have free-flow access between the rooms and a large outdoor area.</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The room and routine focus on promoting children's independence and individuality.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Catering for the seven areas of learning to support holistic development.</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Preschool unit located on the ground floor at the front of the building.</a:t>
                      </a:r>
                      <a:endParaRPr lang="en-US" sz="1100" b="0" i="0" u="none" strike="noStrike" kern="1200" baseline="0" noProof="0">
                        <a:solidFill>
                          <a:schemeClr val="accent4">
                            <a:lumMod val="75000"/>
                          </a:schemeClr>
                        </a:solidFill>
                        <a:latin typeface="Calibri"/>
                        <a:ea typeface="+mn-ea"/>
                        <a:cs typeface="+mn-cs"/>
                      </a:endParaRP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Comprises one large open space, housing a playroom and an art room.</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Direct access to the outdoor area, allowing children to freely choose from a range of activities indoors and outdoors.</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Strong emphasis on teaching, learning, and challenging children through play.</a:t>
                      </a:r>
                    </a:p>
                    <a:p>
                      <a:pPr marL="181610" marR="0" lvl="0" indent="-181610" algn="l">
                        <a:lnSpc>
                          <a:spcPct val="100000"/>
                        </a:lnSpc>
                        <a:spcBef>
                          <a:spcPts val="0"/>
                        </a:spcBef>
                        <a:spcAft>
                          <a:spcPts val="600"/>
                        </a:spcAft>
                        <a:buClr>
                          <a:srgbClr val="000000"/>
                        </a:buClr>
                        <a:buFont typeface="Arial,Sans-Serif"/>
                        <a:buChar char="•"/>
                      </a:pPr>
                      <a:r>
                        <a:rPr lang="en-GB" sz="1100" b="0" i="0" u="none" strike="noStrike" kern="1200" baseline="0" noProof="0">
                          <a:solidFill>
                            <a:schemeClr val="accent4">
                              <a:lumMod val="75000"/>
                            </a:schemeClr>
                          </a:solidFill>
                          <a:latin typeface="Calibri"/>
                          <a:ea typeface="+mn-ea"/>
                          <a:cs typeface="+mn-cs"/>
                        </a:rPr>
                        <a:t>Preparation for the transition to Primary school, focusing on the next big milestone in their development.</a:t>
                      </a:r>
                    </a:p>
                    <a:p>
                      <a:pPr lvl="0">
                        <a:buNone/>
                      </a:pPr>
                      <a:endParaRPr lang="en-GB" sz="800">
                        <a:solidFill>
                          <a:schemeClr val="tx1"/>
                        </a:solidFill>
                        <a:latin typeface="Calibri"/>
                      </a:endParaRPr>
                    </a:p>
                  </a:txBody>
                  <a:tcPr/>
                </a:tc>
                <a:tc>
                  <a:txBody>
                    <a:bodyPr/>
                    <a:lstStyle/>
                    <a:p>
                      <a:pPr marL="180000" indent="-180000">
                        <a:lnSpc>
                          <a:spcPct val="100000"/>
                        </a:lnSpc>
                        <a:spcAft>
                          <a:spcPts val="600"/>
                        </a:spcAft>
                        <a:buFont typeface="Arial"/>
                        <a:buChar char="•"/>
                      </a:pPr>
                      <a:r>
                        <a:rPr lang="en-GB" sz="1100" b="0">
                          <a:solidFill>
                            <a:schemeClr val="accent4">
                              <a:lumMod val="75000"/>
                            </a:schemeClr>
                          </a:solidFill>
                          <a:latin typeface="Calibri"/>
                        </a:rPr>
                        <a:t>Dedicated sensory room for exploring feelings.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Arts and crafts room for creative expression.</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Preparation for the transition to primary school.</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On-demand playtime service.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Emphasis on holistic child development.</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Inclusive environment with an available disabled vehicle.</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Simple, easy-to-use online platform for parents.</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 focus on nurturing children's well-being and growth.</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Encouragement of independence and individuality.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Spacious outdoor areas for all-weather play.</a:t>
                      </a: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childcare options to suit your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Fun indoor play areas.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Outdoor space with a baby-friendly garden.</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Rooms for toddlers and preschoolers.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Support for kids' independence and learning through play.</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Special vehicle for children with needs.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kern="1200" noProof="0">
                          <a:solidFill>
                            <a:schemeClr val="accent4">
                              <a:lumMod val="75000"/>
                            </a:schemeClr>
                          </a:solidFill>
                          <a:latin typeface="Calibri"/>
                          <a:ea typeface="+mn-ea"/>
                          <a:cs typeface="+mn-cs"/>
                        </a:rPr>
                        <a:t>Healthy food options, including memberships for parents</a:t>
                      </a:r>
                      <a:endParaRPr lang="en-GB" sz="1100" b="0" kern="1200">
                        <a:solidFill>
                          <a:schemeClr val="accent4">
                            <a:lumMod val="75000"/>
                          </a:schemeClr>
                        </a:solidFill>
                        <a:latin typeface="Calibri"/>
                        <a:ea typeface="+mn-ea"/>
                        <a:cs typeface="+mn-cs"/>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Various rooms for activities.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Active play area.</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Party hosting service.</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Flexible playtime options.</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Affordable daycare, up to 50 hours a week.</a:t>
                      </a:r>
                      <a:endParaRPr lang="en-GB" sz="1100" b="0">
                        <a:solidFill>
                          <a:schemeClr val="accent4">
                            <a:lumMod val="75000"/>
                          </a:schemeClr>
                        </a:solidFill>
                        <a:latin typeface="Calibri"/>
                      </a:endParaRPr>
                    </a:p>
                    <a:p>
                      <a:pPr marL="180000" lvl="0" indent="-180000" algn="l">
                        <a:lnSpc>
                          <a:spcPct val="100000"/>
                        </a:lnSpc>
                        <a:spcAft>
                          <a:spcPts val="600"/>
                        </a:spcAft>
                        <a:buFont typeface="Arial"/>
                        <a:buChar char="•"/>
                      </a:pPr>
                      <a:r>
                        <a:rPr lang="en-GB" sz="1100" b="0" i="0" u="none" strike="noStrike" baseline="0" noProof="0">
                          <a:solidFill>
                            <a:schemeClr val="accent4">
                              <a:lumMod val="75000"/>
                            </a:schemeClr>
                          </a:solidFill>
                          <a:latin typeface="Calibri"/>
                        </a:rPr>
                        <a:t>Online platform for parent engagement.</a:t>
                      </a:r>
                      <a:endParaRPr lang="en-GB" sz="1100" b="0" i="0" u="none" strike="noStrike" baseline="0" noProof="0">
                        <a:solidFill>
                          <a:srgbClr val="000000"/>
                        </a:solidFill>
                        <a:latin typeface="Calibri"/>
                      </a:endParaRPr>
                    </a:p>
                  </a:txBody>
                  <a:tcPr/>
                </a:tc>
                <a:extLst>
                  <a:ext uri="{0D108BD9-81ED-4DB2-BD59-A6C34878D82A}">
                    <a16:rowId xmlns:a16="http://schemas.microsoft.com/office/drawing/2014/main" val="1799984676"/>
                  </a:ext>
                </a:extLst>
              </a:tr>
            </a:tbl>
          </a:graphicData>
        </a:graphic>
      </p:graphicFrame>
      <p:sp>
        <p:nvSpPr>
          <p:cNvPr id="7" name="TextBox 6">
            <a:extLst>
              <a:ext uri="{FF2B5EF4-FFF2-40B4-BE49-F238E27FC236}">
                <a16:creationId xmlns:a16="http://schemas.microsoft.com/office/drawing/2014/main" id="{090BE9C4-A677-A404-261E-BAEFE8E01E59}"/>
              </a:ext>
            </a:extLst>
          </p:cNvPr>
          <p:cNvSpPr txBox="1"/>
          <p:nvPr/>
        </p:nvSpPr>
        <p:spPr>
          <a:xfrm>
            <a:off x="2785142" y="-64395"/>
            <a:ext cx="94076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solidFill>
                  <a:schemeClr val="accent4"/>
                </a:solidFill>
                <a:cs typeface="Calibri"/>
              </a:rPr>
              <a:t>Market Research Competitors</a:t>
            </a:r>
            <a:endParaRPr lang="en-US">
              <a:solidFill>
                <a:schemeClr val="accent4"/>
              </a:solidFill>
              <a:cs typeface="Calibri"/>
            </a:endParaRPr>
          </a:p>
          <a:p>
            <a:endParaRPr lang="en-GB" sz="3600">
              <a:solidFill>
                <a:schemeClr val="accent4"/>
              </a:solidFill>
              <a:cs typeface="Calibri"/>
            </a:endParaRPr>
          </a:p>
        </p:txBody>
      </p:sp>
    </p:spTree>
    <p:extLst>
      <p:ext uri="{BB962C8B-B14F-4D97-AF65-F5344CB8AC3E}">
        <p14:creationId xmlns:p14="http://schemas.microsoft.com/office/powerpoint/2010/main" val="3660275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33" name="Oval 32">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BA4196E-E017-FC4A-292E-491BB5494C64}"/>
              </a:ext>
            </a:extLst>
          </p:cNvPr>
          <p:cNvSpPr>
            <a:spLocks noGrp="1"/>
          </p:cNvSpPr>
          <p:nvPr>
            <p:ph type="title"/>
          </p:nvPr>
        </p:nvSpPr>
        <p:spPr>
          <a:xfrm>
            <a:off x="571669" y="240154"/>
            <a:ext cx="10773422" cy="780705"/>
          </a:xfrm>
        </p:spPr>
        <p:txBody>
          <a:bodyPr anchor="t">
            <a:noAutofit/>
          </a:bodyPr>
          <a:lstStyle/>
          <a:p>
            <a:pPr algn="ctr"/>
            <a:r>
              <a:rPr lang="en-GB" sz="3600">
                <a:solidFill>
                  <a:schemeClr val="accent2">
                    <a:lumMod val="75000"/>
                  </a:schemeClr>
                </a:solidFill>
                <a:latin typeface="+mn-lt"/>
              </a:rPr>
              <a:t>Work Breakdown Structure (WBS)</a:t>
            </a:r>
            <a:endParaRPr lang="en-US" sz="3600">
              <a:solidFill>
                <a:schemeClr val="accent2">
                  <a:lumMod val="75000"/>
                </a:schemeClr>
              </a:solidFill>
              <a:latin typeface="+mn-lt"/>
              <a:cs typeface="Calibri"/>
            </a:endParaRPr>
          </a:p>
        </p:txBody>
      </p:sp>
      <p:graphicFrame>
        <p:nvGraphicFramePr>
          <p:cNvPr id="5" name="Table 4">
            <a:extLst>
              <a:ext uri="{FF2B5EF4-FFF2-40B4-BE49-F238E27FC236}">
                <a16:creationId xmlns:a16="http://schemas.microsoft.com/office/drawing/2014/main" id="{D0598AA6-7358-688F-ACB7-D7EC148370D5}"/>
              </a:ext>
            </a:extLst>
          </p:cNvPr>
          <p:cNvGraphicFramePr>
            <a:graphicFrameLocks noGrp="1"/>
          </p:cNvGraphicFramePr>
          <p:nvPr>
            <p:extLst>
              <p:ext uri="{D42A27DB-BD31-4B8C-83A1-F6EECF244321}">
                <p14:modId xmlns:p14="http://schemas.microsoft.com/office/powerpoint/2010/main" val="2853513889"/>
              </p:ext>
            </p:extLst>
          </p:nvPr>
        </p:nvGraphicFramePr>
        <p:xfrm>
          <a:off x="579439" y="1123463"/>
          <a:ext cx="10691761" cy="5359280"/>
        </p:xfrm>
        <a:graphic>
          <a:graphicData uri="http://schemas.openxmlformats.org/drawingml/2006/table">
            <a:tbl>
              <a:tblPr firstRow="1" bandRow="1">
                <a:tableStyleId>{7DF18680-E054-41AD-8BC1-D1AEF772440D}</a:tableStyleId>
              </a:tblPr>
              <a:tblGrid>
                <a:gridCol w="1585861">
                  <a:extLst>
                    <a:ext uri="{9D8B030D-6E8A-4147-A177-3AD203B41FA5}">
                      <a16:colId xmlns:a16="http://schemas.microsoft.com/office/drawing/2014/main" val="643886884"/>
                    </a:ext>
                  </a:extLst>
                </a:gridCol>
                <a:gridCol w="3395231">
                  <a:extLst>
                    <a:ext uri="{9D8B030D-6E8A-4147-A177-3AD203B41FA5}">
                      <a16:colId xmlns:a16="http://schemas.microsoft.com/office/drawing/2014/main" val="1302772291"/>
                    </a:ext>
                  </a:extLst>
                </a:gridCol>
                <a:gridCol w="4046969">
                  <a:extLst>
                    <a:ext uri="{9D8B030D-6E8A-4147-A177-3AD203B41FA5}">
                      <a16:colId xmlns:a16="http://schemas.microsoft.com/office/drawing/2014/main" val="1544462632"/>
                    </a:ext>
                  </a:extLst>
                </a:gridCol>
                <a:gridCol w="1663700">
                  <a:extLst>
                    <a:ext uri="{9D8B030D-6E8A-4147-A177-3AD203B41FA5}">
                      <a16:colId xmlns:a16="http://schemas.microsoft.com/office/drawing/2014/main" val="1565633937"/>
                    </a:ext>
                  </a:extLst>
                </a:gridCol>
              </a:tblGrid>
              <a:tr h="432118">
                <a:tc>
                  <a:txBody>
                    <a:bodyPr/>
                    <a:lstStyle/>
                    <a:p>
                      <a:pPr algn="ctr"/>
                      <a:r>
                        <a:rPr lang="en-GB" sz="950"/>
                        <a:t>INTRODUCING CHILDCARE IMPROVEMENT PROJECT FOR DERBY</a:t>
                      </a:r>
                    </a:p>
                  </a:txBody>
                  <a:tcPr>
                    <a:solidFill>
                      <a:schemeClr val="accent2">
                        <a:lumMod val="75000"/>
                      </a:schemeClr>
                    </a:solidFill>
                  </a:tcPr>
                </a:tc>
                <a:tc>
                  <a:txBody>
                    <a:bodyPr/>
                    <a:lstStyle/>
                    <a:p>
                      <a:pPr algn="ctr"/>
                      <a:r>
                        <a:rPr lang="en-GB" sz="950"/>
                        <a:t>TASKS </a:t>
                      </a:r>
                    </a:p>
                  </a:txBody>
                  <a:tcPr>
                    <a:solidFill>
                      <a:schemeClr val="accent2">
                        <a:lumMod val="75000"/>
                      </a:schemeClr>
                    </a:solidFill>
                  </a:tcPr>
                </a:tc>
                <a:tc>
                  <a:txBody>
                    <a:bodyPr/>
                    <a:lstStyle/>
                    <a:p>
                      <a:pPr algn="ctr"/>
                      <a:r>
                        <a:rPr lang="en-GB" sz="950"/>
                        <a:t>EXECUTING TASKS </a:t>
                      </a:r>
                    </a:p>
                  </a:txBody>
                  <a:tcPr>
                    <a:solidFill>
                      <a:schemeClr val="accent2">
                        <a:lumMod val="75000"/>
                      </a:schemeClr>
                    </a:solidFill>
                  </a:tcPr>
                </a:tc>
                <a:tc>
                  <a:txBody>
                    <a:bodyPr/>
                    <a:lstStyle/>
                    <a:p>
                      <a:pPr algn="ctr"/>
                      <a:r>
                        <a:rPr lang="en-GB" sz="950"/>
                        <a:t>PROJECT TIMELINE</a:t>
                      </a:r>
                    </a:p>
                  </a:txBody>
                  <a:tcPr>
                    <a:solidFill>
                      <a:schemeClr val="accent2">
                        <a:lumMod val="75000"/>
                      </a:schemeClr>
                    </a:solidFill>
                  </a:tcPr>
                </a:tc>
                <a:extLst>
                  <a:ext uri="{0D108BD9-81ED-4DB2-BD59-A6C34878D82A}">
                    <a16:rowId xmlns:a16="http://schemas.microsoft.com/office/drawing/2014/main" val="1721774826"/>
                  </a:ext>
                </a:extLst>
              </a:tr>
              <a:tr h="360058">
                <a:tc>
                  <a:txBody>
                    <a:bodyPr/>
                    <a:lstStyle/>
                    <a:p>
                      <a:r>
                        <a:rPr lang="en-GB" sz="950">
                          <a:solidFill>
                            <a:schemeClr val="accent4">
                              <a:lumMod val="75000"/>
                            </a:schemeClr>
                          </a:solidFill>
                          <a:latin typeface="+mn-lt"/>
                        </a:rPr>
                        <a:t>1. PRSENTING PROJECT PROPOSAL </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PRESENT OUR PROJECT TO POTENCIAL INVESTORS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CREATING A CLEAR GOAL ESTABLED BUSSINES OBJECTIVES</a:t>
                      </a:r>
                    </a:p>
                  </a:txBody>
                  <a:tcPr/>
                </a:tc>
                <a:tc>
                  <a:txBody>
                    <a:bodyPr/>
                    <a:lstStyle/>
                    <a:p>
                      <a:r>
                        <a:rPr lang="en-GB" sz="950">
                          <a:solidFill>
                            <a:schemeClr val="accent4">
                              <a:lumMod val="75000"/>
                            </a:schemeClr>
                          </a:solidFill>
                          <a:latin typeface="+mn-lt"/>
                        </a:rPr>
                        <a:t>OCTOBER , EXPECTED APPROVAL</a:t>
                      </a:r>
                    </a:p>
                  </a:txBody>
                  <a:tcPr/>
                </a:tc>
                <a:extLst>
                  <a:ext uri="{0D108BD9-81ED-4DB2-BD59-A6C34878D82A}">
                    <a16:rowId xmlns:a16="http://schemas.microsoft.com/office/drawing/2014/main" val="3923204203"/>
                  </a:ext>
                </a:extLst>
              </a:tr>
              <a:tr h="361731">
                <a:tc>
                  <a:txBody>
                    <a:bodyPr/>
                    <a:lstStyle/>
                    <a:p>
                      <a:r>
                        <a:rPr lang="en-GB" sz="950">
                          <a:solidFill>
                            <a:schemeClr val="accent4">
                              <a:lumMod val="75000"/>
                            </a:schemeClr>
                          </a:solidFill>
                          <a:latin typeface="+mn-lt"/>
                        </a:rPr>
                        <a:t>RESEARCH AND ASSESMENT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FINDING OUT WHICH PLACES HAVE CHILDCARE.</a:t>
                      </a:r>
                    </a:p>
                  </a:txBody>
                  <a:tcPr/>
                </a:tc>
                <a:tc>
                  <a:txBody>
                    <a:bodyPr/>
                    <a:lstStyle/>
                    <a:p>
                      <a:pPr marL="285750" indent="-285750" algn="l">
                        <a:buFont typeface="Arial" panose="020B0604020202020204" pitchFamily="34" charset="0"/>
                        <a:buChar char="•"/>
                      </a:pPr>
                      <a:r>
                        <a:rPr lang="en-GB" sz="950" b="0">
                          <a:solidFill>
                            <a:schemeClr val="accent4">
                              <a:lumMod val="75000"/>
                            </a:schemeClr>
                          </a:solidFill>
                          <a:latin typeface="+mn-lt"/>
                        </a:rPr>
                        <a:t>CHECK THE CHILDCARE UNITS IN TERMS OF STANDARDS AND REWIEWS</a:t>
                      </a:r>
                    </a:p>
                    <a:p>
                      <a:pPr algn="l"/>
                      <a:endParaRPr lang="en-GB" sz="950" b="1">
                        <a:solidFill>
                          <a:schemeClr val="accent4">
                            <a:lumMod val="75000"/>
                          </a:schemeClr>
                        </a:solidFill>
                        <a:latin typeface="+mn-lt"/>
                      </a:endParaRPr>
                    </a:p>
                  </a:txBody>
                  <a:tcPr/>
                </a:tc>
                <a:tc>
                  <a:txBody>
                    <a:bodyPr/>
                    <a:lstStyle/>
                    <a:p>
                      <a:r>
                        <a:rPr lang="en-GB" sz="950">
                          <a:solidFill>
                            <a:schemeClr val="accent4">
                              <a:lumMod val="75000"/>
                            </a:schemeClr>
                          </a:solidFill>
                          <a:latin typeface="+mn-lt"/>
                        </a:rPr>
                        <a:t>OCTOBER</a:t>
                      </a:r>
                    </a:p>
                  </a:txBody>
                  <a:tcPr/>
                </a:tc>
                <a:extLst>
                  <a:ext uri="{0D108BD9-81ED-4DB2-BD59-A6C34878D82A}">
                    <a16:rowId xmlns:a16="http://schemas.microsoft.com/office/drawing/2014/main" val="2254320608"/>
                  </a:ext>
                </a:extLst>
              </a:tr>
              <a:tr h="705793">
                <a:tc>
                  <a:txBody>
                    <a:bodyPr/>
                    <a:lstStyle/>
                    <a:p>
                      <a:r>
                        <a:rPr lang="en-GB" sz="950">
                          <a:solidFill>
                            <a:schemeClr val="accent4">
                              <a:lumMod val="75000"/>
                            </a:schemeClr>
                          </a:solidFill>
                          <a:latin typeface="+mn-lt"/>
                        </a:rPr>
                        <a:t> 2.RESOURCE DEVELOPMENT</a:t>
                      </a:r>
                    </a:p>
                  </a:txBody>
                  <a:tcPr/>
                </a:tc>
                <a:tc>
                  <a:txBody>
                    <a:bodyPr/>
                    <a:lstStyle/>
                    <a:p>
                      <a:pPr marL="285750" indent="-285750">
                        <a:buFont typeface="Arial" panose="020B0604020202020204" pitchFamily="34" charset="0"/>
                        <a:buChar char="•"/>
                      </a:pPr>
                      <a:r>
                        <a:rPr lang="en-GB" sz="950">
                          <a:solidFill>
                            <a:schemeClr val="accent4">
                              <a:lumMod val="75000"/>
                            </a:schemeClr>
                          </a:solidFill>
                          <a:latin typeface="+mn-lt"/>
                        </a:rPr>
                        <a:t>MAKE A LIST OF ALL THE CHILDCARE OPTIONS IN THE AREA</a:t>
                      </a:r>
                    </a:p>
                    <a:p>
                      <a:pPr marL="285750" indent="-285750">
                        <a:buFont typeface="Arial" panose="020B0604020202020204" pitchFamily="34" charset="0"/>
                        <a:buChar char="•"/>
                      </a:pPr>
                      <a:r>
                        <a:rPr lang="en-GB" sz="950">
                          <a:solidFill>
                            <a:schemeClr val="accent4">
                              <a:lumMod val="75000"/>
                            </a:schemeClr>
                          </a:solidFill>
                          <a:latin typeface="+mn-lt"/>
                        </a:rPr>
                        <a:t>CREATE A PLACE FOR KIDS TO LERN AND GROW ,AND PLATFORM FOR PARENTS</a:t>
                      </a:r>
                    </a:p>
                    <a:p>
                      <a:pPr marL="285750" indent="-285750">
                        <a:buFont typeface="Arial" panose="020B0604020202020204" pitchFamily="34" charset="0"/>
                        <a:buChar char="•"/>
                      </a:pPr>
                      <a:r>
                        <a:rPr lang="en-GB" sz="950">
                          <a:solidFill>
                            <a:schemeClr val="accent4">
                              <a:lumMod val="75000"/>
                            </a:schemeClr>
                          </a:solidFill>
                          <a:latin typeface="+mn-lt"/>
                        </a:rPr>
                        <a:t>NAVIGATING BUREAUCRACY/ LEGAL PERMISSION TO PREPARE FOOD, </a:t>
                      </a:r>
                    </a:p>
                    <a:p>
                      <a:pPr marL="171450" indent="-171450">
                        <a:buFont typeface="Arial" panose="020B0604020202020204" pitchFamily="34" charset="0"/>
                        <a:buChar char="•"/>
                      </a:pPr>
                      <a:endParaRPr lang="en-GB" sz="950">
                        <a:solidFill>
                          <a:schemeClr val="accent4">
                            <a:lumMod val="75000"/>
                          </a:schemeClr>
                        </a:solidFill>
                        <a:latin typeface="+mn-lt"/>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FIND THE ASPECTS WHERE WE CAN BE BETTER</a:t>
                      </a:r>
                    </a:p>
                    <a:p>
                      <a:pPr marL="285750" indent="-285750" algn="l">
                        <a:buFont typeface="Arial" panose="020B0604020202020204" pitchFamily="34" charset="0"/>
                        <a:buChar char="•"/>
                      </a:pPr>
                      <a:r>
                        <a:rPr lang="en-GB" sz="950">
                          <a:solidFill>
                            <a:schemeClr val="accent4">
                              <a:lumMod val="75000"/>
                            </a:schemeClr>
                          </a:solidFill>
                          <a:latin typeface="+mn-lt"/>
                        </a:rPr>
                        <a:t>PREPER ALL NESSESARY DOCUMENT TO RENT A PLACE.</a:t>
                      </a:r>
                    </a:p>
                    <a:p>
                      <a:pPr marL="285750" indent="-285750" algn="l">
                        <a:buFont typeface="Arial" panose="020B0604020202020204" pitchFamily="34" charset="0"/>
                        <a:buChar char="•"/>
                      </a:pPr>
                      <a:r>
                        <a:rPr lang="en-GB" sz="950">
                          <a:solidFill>
                            <a:schemeClr val="accent4">
                              <a:lumMod val="75000"/>
                            </a:schemeClr>
                          </a:solidFill>
                          <a:latin typeface="+mn-lt"/>
                        </a:rPr>
                        <a:t>IT RELATED JOBS HAS TO BE STARTED</a:t>
                      </a:r>
                    </a:p>
                  </a:txBody>
                  <a:tcPr/>
                </a:tc>
                <a:tc>
                  <a:txBody>
                    <a:bodyPr/>
                    <a:lstStyle/>
                    <a:p>
                      <a:r>
                        <a:rPr lang="en-GB" sz="950">
                          <a:solidFill>
                            <a:schemeClr val="accent4">
                              <a:lumMod val="75000"/>
                            </a:schemeClr>
                          </a:solidFill>
                          <a:latin typeface="+mn-lt"/>
                        </a:rPr>
                        <a:t>NOVEMBER-DECEMBER</a:t>
                      </a:r>
                    </a:p>
                  </a:txBody>
                  <a:tcPr/>
                </a:tc>
                <a:extLst>
                  <a:ext uri="{0D108BD9-81ED-4DB2-BD59-A6C34878D82A}">
                    <a16:rowId xmlns:a16="http://schemas.microsoft.com/office/drawing/2014/main" val="2966983149"/>
                  </a:ext>
                </a:extLst>
              </a:tr>
              <a:tr h="505539">
                <a:tc>
                  <a:txBody>
                    <a:bodyPr/>
                    <a:lstStyle/>
                    <a:p>
                      <a:r>
                        <a:rPr lang="en-GB" sz="950">
                          <a:solidFill>
                            <a:schemeClr val="accent4">
                              <a:lumMod val="75000"/>
                            </a:schemeClr>
                          </a:solidFill>
                          <a:latin typeface="+mn-lt"/>
                        </a:rPr>
                        <a:t>3. IMPLEMENTATION</a:t>
                      </a: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ADVERTISMENT</a:t>
                      </a: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INTRODUCING PARENTS TO THE SERVICE, NAVIGATE THEM </a:t>
                      </a:r>
                    </a:p>
                    <a:p>
                      <a:pPr marL="285750" indent="-285750" algn="l">
                        <a:buFont typeface="Arial" panose="020B0604020202020204" pitchFamily="34" charset="0"/>
                        <a:buChar char="•"/>
                      </a:pPr>
                      <a:r>
                        <a:rPr lang="en-GB" sz="950">
                          <a:solidFill>
                            <a:schemeClr val="accent4">
                              <a:lumMod val="75000"/>
                            </a:schemeClr>
                          </a:solidFill>
                          <a:latin typeface="+mn-lt"/>
                        </a:rPr>
                        <a:t> CONDUCT A PRESENTATIONS TO SHOW THE BUSSINES </a:t>
                      </a:r>
                    </a:p>
                    <a:p>
                      <a:pPr marL="285750" indent="-285750" algn="l">
                        <a:buFont typeface="Arial" panose="020B0604020202020204" pitchFamily="34" charset="0"/>
                        <a:buChar char="•"/>
                      </a:pPr>
                      <a:r>
                        <a:rPr lang="en-GB" sz="950">
                          <a:solidFill>
                            <a:schemeClr val="accent4">
                              <a:lumMod val="75000"/>
                            </a:schemeClr>
                          </a:solidFill>
                          <a:latin typeface="+mn-lt"/>
                        </a:rPr>
                        <a:t>UNDERSTAND ESSENTIAL STEPS TO RUN A BUSINES AMONG THE TEAM AND START IT</a:t>
                      </a:r>
                    </a:p>
                  </a:txBody>
                  <a:tcPr/>
                </a:tc>
                <a:tc>
                  <a:txBody>
                    <a:bodyPr/>
                    <a:lstStyle/>
                    <a:p>
                      <a:r>
                        <a:rPr lang="en-GB" sz="950">
                          <a:solidFill>
                            <a:schemeClr val="accent4">
                              <a:lumMod val="75000"/>
                            </a:schemeClr>
                          </a:solidFill>
                          <a:latin typeface="+mn-lt"/>
                        </a:rPr>
                        <a:t>JANUARY-JUN</a:t>
                      </a:r>
                    </a:p>
                  </a:txBody>
                  <a:tcPr/>
                </a:tc>
                <a:extLst>
                  <a:ext uri="{0D108BD9-81ED-4DB2-BD59-A6C34878D82A}">
                    <a16:rowId xmlns:a16="http://schemas.microsoft.com/office/drawing/2014/main" val="2203579569"/>
                  </a:ext>
                </a:extLst>
              </a:tr>
              <a:tr h="656329">
                <a:tc>
                  <a:txBody>
                    <a:bodyPr/>
                    <a:lstStyle/>
                    <a:p>
                      <a:r>
                        <a:rPr lang="en-GB" sz="950">
                          <a:solidFill>
                            <a:schemeClr val="accent4">
                              <a:lumMod val="75000"/>
                            </a:schemeClr>
                          </a:solidFill>
                          <a:latin typeface="+mn-lt"/>
                        </a:rPr>
                        <a:t>4. TRACKING,MARKETING STRATEGY</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FEEDBACK</a:t>
                      </a:r>
                    </a:p>
                    <a:p>
                      <a:pPr marL="171450" indent="-171450">
                        <a:buFont typeface="Arial" panose="020B0604020202020204" pitchFamily="34" charset="0"/>
                        <a:buChar char="•"/>
                      </a:pPr>
                      <a:r>
                        <a:rPr lang="en-GB" sz="950">
                          <a:solidFill>
                            <a:schemeClr val="accent4">
                              <a:lumMod val="75000"/>
                            </a:schemeClr>
                          </a:solidFill>
                          <a:latin typeface="+mn-lt"/>
                        </a:rPr>
                        <a:t>FACE TO FACE MEETINGS </a:t>
                      </a:r>
                    </a:p>
                    <a:p>
                      <a:pPr marL="171450" indent="-171450">
                        <a:buFont typeface="Arial" panose="020B0604020202020204" pitchFamily="34" charset="0"/>
                        <a:buChar char="•"/>
                      </a:pPr>
                      <a:r>
                        <a:rPr lang="en-GB" sz="950">
                          <a:solidFill>
                            <a:schemeClr val="accent4">
                              <a:lumMod val="75000"/>
                            </a:schemeClr>
                          </a:solidFill>
                          <a:latin typeface="+mn-lt"/>
                        </a:rPr>
                        <a:t>MONITORING SITUATIONS</a:t>
                      </a:r>
                    </a:p>
                    <a:p>
                      <a:pPr marL="171450" lvl="0" indent="-171450">
                        <a:buFont typeface="Arial" panose="020B0604020202020204" pitchFamily="34" charset="0"/>
                        <a:buChar char="•"/>
                      </a:pPr>
                      <a:r>
                        <a:rPr lang="en-GB" sz="950">
                          <a:solidFill>
                            <a:schemeClr val="accent4">
                              <a:lumMod val="75000"/>
                            </a:schemeClr>
                          </a:solidFill>
                          <a:latin typeface="+mn-lt"/>
                        </a:rPr>
                        <a:t>POLICIES/PROCEDURES</a:t>
                      </a:r>
                    </a:p>
                  </a:txBody>
                  <a:tcPr/>
                </a:tc>
                <a:tc>
                  <a:txBody>
                    <a:bodyPr/>
                    <a:lstStyle/>
                    <a:p>
                      <a:pPr marL="171450" indent="-171450" algn="l">
                        <a:buFont typeface="Arial" panose="020B0604020202020204" pitchFamily="34" charset="0"/>
                        <a:buChar char="•"/>
                      </a:pPr>
                      <a:r>
                        <a:rPr lang="en-GB" sz="950">
                          <a:solidFill>
                            <a:schemeClr val="accent4">
                              <a:lumMod val="75000"/>
                            </a:schemeClr>
                          </a:solidFill>
                          <a:latin typeface="+mn-lt"/>
                        </a:rPr>
                        <a:t>     UNDERSTAND FEEDBACK DATA</a:t>
                      </a:r>
                    </a:p>
                    <a:p>
                      <a:pPr marL="171450" indent="-171450" algn="l">
                        <a:buFont typeface="Arial" panose="020B0604020202020204" pitchFamily="34" charset="0"/>
                        <a:buChar char="•"/>
                      </a:pPr>
                      <a:r>
                        <a:rPr lang="en-GB" sz="950">
                          <a:solidFill>
                            <a:schemeClr val="accent4">
                              <a:lumMod val="75000"/>
                            </a:schemeClr>
                          </a:solidFill>
                          <a:latin typeface="+mn-lt"/>
                        </a:rPr>
                        <a:t>     OFFERING MEETINGS REGARDING A GOOD SERVICES OFFERED TO THE CHILDREN </a:t>
                      </a:r>
                    </a:p>
                    <a:p>
                      <a:pPr marL="171450" lvl="0" indent="-171450" algn="l">
                        <a:buFont typeface="Arial" panose="020B0604020202020204" pitchFamily="34" charset="0"/>
                        <a:buChar char="•"/>
                      </a:pPr>
                      <a:r>
                        <a:rPr lang="en-GB" sz="950">
                          <a:solidFill>
                            <a:schemeClr val="accent4">
                              <a:lumMod val="75000"/>
                            </a:schemeClr>
                          </a:solidFill>
                          <a:latin typeface="+mn-lt"/>
                        </a:rPr>
                        <a:t>     MAKING CLEAR BOUNDARIES</a:t>
                      </a:r>
                    </a:p>
                  </a:txBody>
                  <a:tcPr/>
                </a:tc>
                <a:tc>
                  <a:txBody>
                    <a:bodyPr/>
                    <a:lstStyle/>
                    <a:p>
                      <a:r>
                        <a:rPr lang="en-GB" sz="950">
                          <a:solidFill>
                            <a:schemeClr val="accent4">
                              <a:lumMod val="75000"/>
                            </a:schemeClr>
                          </a:solidFill>
                          <a:latin typeface="+mn-lt"/>
                        </a:rPr>
                        <a:t>MARCH-APRIL-ONGOING</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955121561"/>
                  </a:ext>
                </a:extLst>
              </a:tr>
              <a:tr h="818435">
                <a:tc>
                  <a:txBody>
                    <a:bodyPr/>
                    <a:lstStyle/>
                    <a:p>
                      <a:r>
                        <a:rPr lang="en-GB" sz="950">
                          <a:solidFill>
                            <a:schemeClr val="accent4">
                              <a:lumMod val="75000"/>
                            </a:schemeClr>
                          </a:solidFill>
                          <a:latin typeface="+mn-lt"/>
                        </a:rPr>
                        <a:t>5. BOARDING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STAFF, SUPPLIERS,PARTNERS </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FIGURE OUT WHAT KIND OF TEAM YOU NEED</a:t>
                      </a:r>
                    </a:p>
                    <a:p>
                      <a:pPr marL="285750" indent="-285750" algn="l">
                        <a:buFont typeface="Arial" panose="020B0604020202020204" pitchFamily="34" charset="0"/>
                        <a:buChar char="•"/>
                      </a:pPr>
                      <a:r>
                        <a:rPr lang="en-GB" sz="950">
                          <a:solidFill>
                            <a:schemeClr val="accent4">
                              <a:lumMod val="75000"/>
                            </a:schemeClr>
                          </a:solidFill>
                          <a:latin typeface="+mn-lt"/>
                        </a:rPr>
                        <a:t>HIRE A PEOPLE</a:t>
                      </a:r>
                    </a:p>
                    <a:p>
                      <a:pPr marL="285750" indent="-285750" algn="l">
                        <a:buFont typeface="Arial" panose="020B0604020202020204" pitchFamily="34" charset="0"/>
                        <a:buChar char="•"/>
                      </a:pPr>
                      <a:r>
                        <a:rPr lang="en-GB" sz="950">
                          <a:solidFill>
                            <a:schemeClr val="accent4">
                              <a:lumMod val="75000"/>
                            </a:schemeClr>
                          </a:solidFill>
                          <a:latin typeface="+mn-lt"/>
                        </a:rPr>
                        <a:t>TRAIN AND MANAGE YOUR TEAM EFFECTIVELY</a:t>
                      </a:r>
                    </a:p>
                    <a:p>
                      <a:pPr marL="285750" indent="-285750" algn="l">
                        <a:buFont typeface="Arial" panose="020B0604020202020204" pitchFamily="34" charset="0"/>
                        <a:buChar char="•"/>
                      </a:pPr>
                      <a:r>
                        <a:rPr lang="en-GB" sz="950">
                          <a:solidFill>
                            <a:schemeClr val="accent4">
                              <a:lumMod val="75000"/>
                            </a:schemeClr>
                          </a:solidFill>
                          <a:latin typeface="+mn-lt"/>
                        </a:rPr>
                        <a:t>IDENTIFY WHO CAN PROVIDE WHAT YOU NEED ,CHOOSE THE BEST OFFER</a:t>
                      </a:r>
                    </a:p>
                    <a:p>
                      <a:pPr marL="285750" indent="-285750" algn="l">
                        <a:buFont typeface="Arial" panose="020B0604020202020204" pitchFamily="34" charset="0"/>
                        <a:buChar char="•"/>
                      </a:pPr>
                      <a:r>
                        <a:rPr lang="en-GB" sz="950">
                          <a:solidFill>
                            <a:schemeClr val="accent4">
                              <a:lumMod val="75000"/>
                            </a:schemeClr>
                          </a:solidFill>
                          <a:latin typeface="+mn-lt"/>
                        </a:rPr>
                        <a:t>CONSIDER PARTNERSHIP IF NECESSARY</a:t>
                      </a:r>
                    </a:p>
                    <a:p>
                      <a:pPr marL="285750" indent="-285750" algn="l">
                        <a:buFont typeface="Arial" panose="020B0604020202020204" pitchFamily="34" charset="0"/>
                        <a:buChar char="•"/>
                      </a:pPr>
                      <a:r>
                        <a:rPr lang="en-GB" sz="950">
                          <a:solidFill>
                            <a:schemeClr val="accent4">
                              <a:lumMod val="75000"/>
                            </a:schemeClr>
                          </a:solidFill>
                          <a:latin typeface="+mn-lt"/>
                        </a:rPr>
                        <a:t>MAKE CLEAR AGEEMENTS WITH SUPPLIERS.</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MAY-SEPTEMBER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40363747"/>
                  </a:ext>
                </a:extLst>
              </a:tr>
              <a:tr h="410733">
                <a:tc>
                  <a:txBody>
                    <a:bodyPr/>
                    <a:lstStyle/>
                    <a:p>
                      <a:r>
                        <a:rPr lang="en-GB" sz="950">
                          <a:solidFill>
                            <a:schemeClr val="accent4">
                              <a:lumMod val="75000"/>
                            </a:schemeClr>
                          </a:solidFill>
                          <a:latin typeface="+mn-lt"/>
                        </a:rPr>
                        <a:t>6. FACILITIES PREPERING </a:t>
                      </a:r>
                      <a:endParaRPr lang="en-GB" sz="950">
                        <a:solidFill>
                          <a:schemeClr val="accent4">
                            <a:lumMod val="75000"/>
                          </a:schemeClr>
                        </a:solidFill>
                        <a:latin typeface="+mn-lt"/>
                        <a:cs typeface="Arial" panose="020B0604020202020204" pitchFamily="34" charset="0"/>
                      </a:endParaRPr>
                    </a:p>
                  </a:txBody>
                  <a:tcPr/>
                </a:tc>
                <a:tc>
                  <a:txBody>
                    <a:bodyPr/>
                    <a:lstStyle/>
                    <a:p>
                      <a:pPr marL="171450" indent="-171450">
                        <a:buFont typeface="Arial" panose="020B0604020202020204" pitchFamily="34" charset="0"/>
                        <a:buChar char="•"/>
                      </a:pPr>
                      <a:r>
                        <a:rPr lang="en-GB" sz="950">
                          <a:solidFill>
                            <a:schemeClr val="accent4">
                              <a:lumMod val="75000"/>
                            </a:schemeClr>
                          </a:solidFill>
                          <a:latin typeface="+mn-lt"/>
                        </a:rPr>
                        <a:t>HEALTH AND SAFETY</a:t>
                      </a:r>
                    </a:p>
                    <a:p>
                      <a:pPr marL="171450" indent="-171450">
                        <a:buFont typeface="Arial" panose="020B0604020202020204" pitchFamily="34" charset="0"/>
                        <a:buChar char="•"/>
                      </a:pPr>
                      <a:r>
                        <a:rPr lang="en-GB" sz="950">
                          <a:solidFill>
                            <a:schemeClr val="accent4">
                              <a:lumMod val="75000"/>
                            </a:schemeClr>
                          </a:solidFill>
                          <a:latin typeface="+mn-lt"/>
                        </a:rPr>
                        <a:t>REPAIRS/RENOWATIONS</a:t>
                      </a:r>
                      <a:endParaRPr lang="en-GB" sz="950">
                        <a:solidFill>
                          <a:schemeClr val="accent4">
                            <a:lumMod val="75000"/>
                          </a:schemeClr>
                        </a:solidFill>
                        <a:latin typeface="+mn-lt"/>
                        <a:cs typeface="Arial" panose="020B0604020202020204" pitchFamily="34" charset="0"/>
                      </a:endParaRPr>
                    </a:p>
                  </a:txBody>
                  <a:tcPr/>
                </a:tc>
                <a:tc>
                  <a:txBody>
                    <a:bodyPr/>
                    <a:lstStyle/>
                    <a:p>
                      <a:pPr marL="285750" indent="-285750" algn="l">
                        <a:buFont typeface="Arial" panose="020B0604020202020204" pitchFamily="34" charset="0"/>
                        <a:buChar char="•"/>
                      </a:pPr>
                      <a:r>
                        <a:rPr lang="en-GB" sz="950">
                          <a:solidFill>
                            <a:schemeClr val="accent4">
                              <a:lumMod val="75000"/>
                            </a:schemeClr>
                          </a:solidFill>
                          <a:latin typeface="+mn-lt"/>
                        </a:rPr>
                        <a:t>NESSESARY REGULATIONS PUT IN PLACE </a:t>
                      </a:r>
                    </a:p>
                    <a:p>
                      <a:pPr marL="285750" indent="-285750" algn="l">
                        <a:buFont typeface="Arial" panose="020B0604020202020204" pitchFamily="34" charset="0"/>
                        <a:buChar char="•"/>
                      </a:pPr>
                      <a:r>
                        <a:rPr lang="en-GB" sz="950">
                          <a:solidFill>
                            <a:schemeClr val="accent4">
                              <a:lumMod val="75000"/>
                            </a:schemeClr>
                          </a:solidFill>
                          <a:latin typeface="+mn-lt"/>
                        </a:rPr>
                        <a:t>IF NESSESARY CONDUTING MEINTANANCING </a:t>
                      </a: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FEBUARY- AUGUST </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1295152418"/>
                  </a:ext>
                </a:extLst>
              </a:tr>
              <a:tr h="254627">
                <a:tc>
                  <a:txBody>
                    <a:bodyPr/>
                    <a:lstStyle/>
                    <a:p>
                      <a:r>
                        <a:rPr lang="en-GB" sz="950">
                          <a:solidFill>
                            <a:schemeClr val="accent4">
                              <a:lumMod val="75000"/>
                            </a:schemeClr>
                          </a:solidFill>
                          <a:latin typeface="+mn-lt"/>
                        </a:rPr>
                        <a:t>7. FINALLY OPENING</a:t>
                      </a:r>
                      <a:endParaRPr lang="en-GB" sz="950">
                        <a:solidFill>
                          <a:schemeClr val="accent4">
                            <a:lumMod val="75000"/>
                          </a:schemeClr>
                        </a:solidFill>
                        <a:latin typeface="+mn-lt"/>
                        <a:cs typeface="Arial" panose="020B0604020202020204" pitchFamily="34" charset="0"/>
                      </a:endParaRPr>
                    </a:p>
                  </a:txBody>
                  <a:tcPr/>
                </a:tc>
                <a:tc>
                  <a:txBody>
                    <a:bodyPr/>
                    <a:lstStyle/>
                    <a:p>
                      <a:endParaRPr lang="en-GB" sz="950">
                        <a:solidFill>
                          <a:schemeClr val="accent4">
                            <a:lumMod val="75000"/>
                          </a:schemeClr>
                        </a:solidFill>
                        <a:latin typeface="+mn-lt"/>
                        <a:cs typeface="Arial" panose="020B0604020202020204" pitchFamily="34" charset="0"/>
                      </a:endParaRPr>
                    </a:p>
                  </a:txBody>
                  <a:tcPr/>
                </a:tc>
                <a:tc>
                  <a:txBody>
                    <a:bodyPr/>
                    <a:lstStyle/>
                    <a:p>
                      <a:pPr marL="0" indent="0">
                        <a:buFont typeface="Arial" panose="020B0604020202020204" pitchFamily="34" charset="0"/>
                        <a:buNone/>
                      </a:pPr>
                      <a:endParaRPr lang="en-GB" sz="950">
                        <a:solidFill>
                          <a:schemeClr val="accent4">
                            <a:lumMod val="75000"/>
                          </a:schemeClr>
                        </a:solidFill>
                        <a:latin typeface="+mn-lt"/>
                        <a:cs typeface="Arial" panose="020B0604020202020204" pitchFamily="34" charset="0"/>
                      </a:endParaRPr>
                    </a:p>
                  </a:txBody>
                  <a:tcPr/>
                </a:tc>
                <a:tc>
                  <a:txBody>
                    <a:bodyPr/>
                    <a:lstStyle/>
                    <a:p>
                      <a:r>
                        <a:rPr lang="en-GB" sz="950">
                          <a:solidFill>
                            <a:schemeClr val="accent4">
                              <a:lumMod val="75000"/>
                            </a:schemeClr>
                          </a:solidFill>
                          <a:latin typeface="+mn-lt"/>
                        </a:rPr>
                        <a:t>SEPTEMBER</a:t>
                      </a:r>
                      <a:endParaRPr lang="en-GB" sz="950">
                        <a:solidFill>
                          <a:schemeClr val="accent4">
                            <a:lumMod val="75000"/>
                          </a:schemeClr>
                        </a:solidFill>
                        <a:latin typeface="+mn-lt"/>
                        <a:cs typeface="Arial" panose="020B0604020202020204" pitchFamily="34" charset="0"/>
                      </a:endParaRPr>
                    </a:p>
                  </a:txBody>
                  <a:tcPr/>
                </a:tc>
                <a:extLst>
                  <a:ext uri="{0D108BD9-81ED-4DB2-BD59-A6C34878D82A}">
                    <a16:rowId xmlns:a16="http://schemas.microsoft.com/office/drawing/2014/main" val="2198178207"/>
                  </a:ext>
                </a:extLst>
              </a:tr>
            </a:tbl>
          </a:graphicData>
        </a:graphic>
      </p:graphicFrame>
    </p:spTree>
    <p:extLst>
      <p:ext uri="{BB962C8B-B14F-4D97-AF65-F5344CB8AC3E}">
        <p14:creationId xmlns:p14="http://schemas.microsoft.com/office/powerpoint/2010/main" val="555808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BAB5C65-E468-0EBA-5245-4D387F9D11F0}"/>
              </a:ext>
            </a:extLst>
          </p:cNvPr>
          <p:cNvSpPr>
            <a:spLocks/>
          </p:cNvSpPr>
          <p:nvPr/>
        </p:nvSpPr>
        <p:spPr>
          <a:xfrm>
            <a:off x="0" y="0"/>
            <a:ext cx="12192000" cy="69469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022356935"/>
              </p:ext>
            </p:extLst>
          </p:nvPr>
        </p:nvGraphicFramePr>
        <p:xfrm>
          <a:off x="87774" y="456619"/>
          <a:ext cx="12016453" cy="645692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0">
                <a:tc>
                  <a:txBody>
                    <a:bodyPr/>
                    <a:lstStyle/>
                    <a:p>
                      <a:r>
                        <a:rPr lang="en-GB" sz="1100">
                          <a:solidFill>
                            <a:schemeClr val="tx1"/>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0">
                <a:tc>
                  <a:txBody>
                    <a:bodyPr/>
                    <a:lstStyle/>
                    <a:p>
                      <a:r>
                        <a:rPr lang="en-GB" sz="1000" b="1">
                          <a:solidFill>
                            <a:schemeClr val="accent4">
                              <a:lumMod val="75000"/>
                            </a:schemeClr>
                          </a:solidFill>
                          <a:latin typeface="Arial"/>
                          <a:cs typeface="Arial"/>
                        </a:rPr>
                        <a:t>PRSENTING PROJECT PROPOSAL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rgbClr val="FFC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4601699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15837953"/>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FFE89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957903554"/>
                  </a:ext>
                </a:extLst>
              </a:tr>
              <a:tr h="0">
                <a:tc>
                  <a:txBody>
                    <a:bodyPr/>
                    <a:lstStyle/>
                    <a:p>
                      <a:r>
                        <a:rPr lang="en-GB" sz="1000" b="1">
                          <a:solidFill>
                            <a:schemeClr val="accent4">
                              <a:lumMod val="75000"/>
                            </a:schemeClr>
                          </a:solidFill>
                          <a:latin typeface="Arial"/>
                          <a:cs typeface="Arial"/>
                        </a:rPr>
                        <a:t>RESEARCH AND ASSESMENT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00B05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056815103"/>
                  </a:ext>
                </a:extLst>
              </a:tr>
              <a:tr h="0">
                <a:tc>
                  <a:txBody>
                    <a:bodyPr/>
                    <a:lstStyle/>
                    <a:p>
                      <a:r>
                        <a:rPr lang="en-GB" sz="1000">
                          <a:solidFill>
                            <a:schemeClr val="accent4">
                              <a:lumMod val="75000"/>
                            </a:schemeClr>
                          </a:solidFill>
                          <a:latin typeface="Arial"/>
                          <a:cs typeface="Arial"/>
                        </a:rPr>
                        <a:t>PRESENT OUR PROJECT TO POTENCIAL INVESTORS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905605531"/>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CREATING A CLEAR GOAL ESTABLED BUSSINES OBJECTIVES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rgbClr val="8BFFBF"/>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mpd="sng">
                      <a:noFill/>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85546812"/>
                  </a:ext>
                </a:extLst>
              </a:tr>
              <a:tr h="0">
                <a:tc>
                  <a:txBody>
                    <a:bodyPr/>
                    <a:lstStyle/>
                    <a:p>
                      <a:r>
                        <a:rPr lang="en-GB" sz="1000" b="1">
                          <a:solidFill>
                            <a:schemeClr val="accent4">
                              <a:lumMod val="75000"/>
                            </a:schemeClr>
                          </a:solidFill>
                          <a:latin typeface="Arial"/>
                          <a:cs typeface="Arial"/>
                        </a:rPr>
                        <a:t>RESOURCE DEVELOPMENT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50000"/>
                        <a:lumOff val="5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539104782"/>
                  </a:ext>
                </a:extLst>
              </a:tr>
              <a:tr h="0">
                <a:tc>
                  <a:txBody>
                    <a:bodyPr/>
                    <a:lstStyle/>
                    <a:p>
                      <a:r>
                        <a:rPr lang="en-GB" sz="1000">
                          <a:solidFill>
                            <a:schemeClr val="accent4">
                              <a:lumMod val="75000"/>
                            </a:schemeClr>
                          </a:solidFill>
                          <a:latin typeface="Arial"/>
                          <a:cs typeface="Arial"/>
                        </a:rPr>
                        <a:t>MAKE A LIST OF ALL THE CHILDCARE OPTIONS IN THE AREA</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CREATE A PLACE FOR KIDS TO LERN AND GROW ,AND PLATFORM FOR PARENTS</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NAVIGATING BUREAUCRACY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07966296"/>
                  </a:ext>
                </a:extLst>
              </a:tr>
              <a:tr h="0">
                <a:tc>
                  <a:txBody>
                    <a:bodyPr/>
                    <a:lstStyle/>
                    <a:p>
                      <a:r>
                        <a:rPr lang="en-GB" sz="1000">
                          <a:solidFill>
                            <a:schemeClr val="accent4">
                              <a:lumMod val="75000"/>
                            </a:schemeClr>
                          </a:solidFill>
                          <a:latin typeface="Arial"/>
                          <a:cs typeface="Arial"/>
                        </a:rPr>
                        <a:t>FIND THE ASPECTS WHERE WE CAN BE BETTER.</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PREPER ALL NESSESARY DOCUMENT TO RENT A PLACE.</a:t>
                      </a:r>
                    </a:p>
                    <a:p>
                      <a:endParaRPr lang="en-GB" sz="1000">
                        <a:solidFill>
                          <a:schemeClr val="accent4">
                            <a:lumMod val="75000"/>
                          </a:schemeClr>
                        </a:solidFill>
                        <a:latin typeface="Arial"/>
                        <a:cs typeface="Arial"/>
                      </a:endParaRPr>
                    </a:p>
                    <a:p>
                      <a:r>
                        <a:rPr lang="en-GB" sz="1000">
                          <a:solidFill>
                            <a:schemeClr val="accent4">
                              <a:lumMod val="75000"/>
                            </a:schemeClr>
                          </a:solidFill>
                          <a:latin typeface="Arial"/>
                          <a:cs typeface="Arial"/>
                        </a:rPr>
                        <a:t>IT RELATED JOBS HAS TO BE STARTED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40000"/>
                        <a:lumOff val="6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72902965"/>
                  </a:ext>
                </a:extLst>
              </a:tr>
              <a:tr h="0">
                <a:tc>
                  <a:txBody>
                    <a:bodyPr/>
                    <a:lstStyle/>
                    <a:p>
                      <a:r>
                        <a:rPr lang="en-GB" sz="1000" b="1">
                          <a:solidFill>
                            <a:schemeClr val="accent4">
                              <a:lumMod val="75000"/>
                            </a:schemeClr>
                          </a:solidFill>
                          <a:latin typeface="Arial"/>
                          <a:cs typeface="Arial"/>
                        </a:rPr>
                        <a:t>IMPLEMENTATION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70C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74245509"/>
                  </a:ext>
                </a:extLst>
              </a:tr>
              <a:tr h="0">
                <a:tc>
                  <a:txBody>
                    <a:bodyPr/>
                    <a:lstStyle/>
                    <a:p>
                      <a:r>
                        <a:rPr lang="en-GB" sz="1000">
                          <a:solidFill>
                            <a:schemeClr val="accent4">
                              <a:lumMod val="75000"/>
                            </a:schemeClr>
                          </a:solidFill>
                          <a:latin typeface="Arial"/>
                          <a:cs typeface="Arial"/>
                        </a:rPr>
                        <a:t>ADVERTISMENT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671278461"/>
                  </a:ext>
                </a:extLst>
              </a:tr>
              <a:tr h="0">
                <a:tc>
                  <a:txBody>
                    <a:bodyPr/>
                    <a:lstStyle/>
                    <a:p>
                      <a:r>
                        <a:rPr lang="en-GB" sz="1000">
                          <a:solidFill>
                            <a:schemeClr val="accent4">
                              <a:lumMod val="75000"/>
                            </a:schemeClr>
                          </a:solidFill>
                          <a:latin typeface="Arial"/>
                          <a:cs typeface="Arial"/>
                        </a:rPr>
                        <a:t>INTRODUCING PARENTS TO THE SERVICE, NAVIGATE THEM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84205085"/>
                  </a:ext>
                </a:extLst>
              </a:tr>
              <a:tr h="399020">
                <a:tc>
                  <a:txBody>
                    <a:bodyPr/>
                    <a:lstStyle/>
                    <a:p>
                      <a:r>
                        <a:rPr lang="en-GB" sz="1000">
                          <a:solidFill>
                            <a:schemeClr val="accent4">
                              <a:lumMod val="75000"/>
                            </a:schemeClr>
                          </a:solidFill>
                          <a:latin typeface="Arial"/>
                          <a:cs typeface="Arial"/>
                        </a:rPr>
                        <a:t> CONDUCT A PRESENTATIONS TO SHOW THE BUSSINES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54720045"/>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rPr>
                        <a:t>UNDERSTAND ESSENTIAL STEPS TO RUN A BUSINES AMONG THE TEAM AND START 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00B0F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576349314"/>
                  </a:ext>
                </a:extLst>
              </a:tr>
            </a:tbl>
          </a:graphicData>
        </a:graphic>
      </p:graphicFrame>
      <p:sp>
        <p:nvSpPr>
          <p:cNvPr id="54" name="Title 1">
            <a:extLst>
              <a:ext uri="{FF2B5EF4-FFF2-40B4-BE49-F238E27FC236}">
                <a16:creationId xmlns:a16="http://schemas.microsoft.com/office/drawing/2014/main" id="{179BBAF5-2336-034B-8765-5437FD8AFBD4}"/>
              </a:ext>
            </a:extLst>
          </p:cNvPr>
          <p:cNvSpPr>
            <a:spLocks noGrp="1"/>
          </p:cNvSpPr>
          <p:nvPr>
            <p:ph type="title"/>
          </p:nvPr>
        </p:nvSpPr>
        <p:spPr>
          <a:xfrm>
            <a:off x="87774" y="-55862"/>
            <a:ext cx="10773422" cy="780705"/>
          </a:xfrm>
        </p:spPr>
        <p:txBody>
          <a:bodyPr anchor="t">
            <a:noAutofit/>
          </a:bodyPr>
          <a:lstStyle/>
          <a:p>
            <a:r>
              <a:rPr lang="en-GB" sz="3600">
                <a:solidFill>
                  <a:schemeClr val="accent4">
                    <a:lumMod val="75000"/>
                  </a:schemeClr>
                </a:solidFill>
                <a:latin typeface="Calibri"/>
                <a:cs typeface="Arial"/>
              </a:rPr>
              <a:t>Gantt chart</a:t>
            </a:r>
            <a:endParaRPr lang="en-US" sz="3600"/>
          </a:p>
        </p:txBody>
      </p:sp>
      <p:grpSp>
        <p:nvGrpSpPr>
          <p:cNvPr id="73" name="Group 72">
            <a:extLst>
              <a:ext uri="{FF2B5EF4-FFF2-40B4-BE49-F238E27FC236}">
                <a16:creationId xmlns:a16="http://schemas.microsoft.com/office/drawing/2014/main" id="{DC5E0673-A203-F9E4-09BB-713FB101DDC4}"/>
              </a:ext>
            </a:extLst>
          </p:cNvPr>
          <p:cNvGrpSpPr>
            <a:grpSpLocks/>
          </p:cNvGrpSpPr>
          <p:nvPr/>
        </p:nvGrpSpPr>
        <p:grpSpPr>
          <a:xfrm>
            <a:off x="3467100" y="1039037"/>
            <a:ext cx="6494940" cy="5773885"/>
            <a:chOff x="3467100" y="970665"/>
            <a:chExt cx="6494940" cy="5773885"/>
          </a:xfrm>
        </p:grpSpPr>
        <p:sp>
          <p:nvSpPr>
            <p:cNvPr id="8" name="Rectangle 7">
              <a:extLst>
                <a:ext uri="{FF2B5EF4-FFF2-40B4-BE49-F238E27FC236}">
                  <a16:creationId xmlns:a16="http://schemas.microsoft.com/office/drawing/2014/main" id="{54811735-7A50-7DC4-F00A-317BA5FC069D}"/>
                </a:ext>
              </a:extLst>
            </p:cNvPr>
            <p:cNvSpPr>
              <a:spLocks/>
            </p:cNvSpPr>
            <p:nvPr/>
          </p:nvSpPr>
          <p:spPr>
            <a:xfrm>
              <a:off x="3467100" y="970665"/>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5" name="Rectangle 54">
              <a:extLst>
                <a:ext uri="{FF2B5EF4-FFF2-40B4-BE49-F238E27FC236}">
                  <a16:creationId xmlns:a16="http://schemas.microsoft.com/office/drawing/2014/main" id="{CDD33DDB-5059-577E-8A74-AA8675376622}"/>
                </a:ext>
              </a:extLst>
            </p:cNvPr>
            <p:cNvSpPr>
              <a:spLocks/>
            </p:cNvSpPr>
            <p:nvPr/>
          </p:nvSpPr>
          <p:spPr>
            <a:xfrm>
              <a:off x="3467101" y="1384283"/>
              <a:ext cx="706158" cy="180000"/>
            </a:xfrm>
            <a:prstGeom prst="rect">
              <a:avLst/>
            </a:prstGeom>
            <a:solidFill>
              <a:srgbClr val="FFC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6" name="Rectangle 55">
              <a:extLst>
                <a:ext uri="{FF2B5EF4-FFF2-40B4-BE49-F238E27FC236}">
                  <a16:creationId xmlns:a16="http://schemas.microsoft.com/office/drawing/2014/main" id="{62F83229-C000-6AD6-376B-D6C393CA3F41}"/>
                </a:ext>
              </a:extLst>
            </p:cNvPr>
            <p:cNvSpPr>
              <a:spLocks/>
            </p:cNvSpPr>
            <p:nvPr/>
          </p:nvSpPr>
          <p:spPr>
            <a:xfrm>
              <a:off x="3467101" y="2001467"/>
              <a:ext cx="706158"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7" name="Rectangle 56">
              <a:extLst>
                <a:ext uri="{FF2B5EF4-FFF2-40B4-BE49-F238E27FC236}">
                  <a16:creationId xmlns:a16="http://schemas.microsoft.com/office/drawing/2014/main" id="{C938481C-2E83-25BF-1C05-0C4098D5B575}"/>
                </a:ext>
              </a:extLst>
            </p:cNvPr>
            <p:cNvSpPr>
              <a:spLocks/>
            </p:cNvSpPr>
            <p:nvPr/>
          </p:nvSpPr>
          <p:spPr>
            <a:xfrm>
              <a:off x="3467100" y="2478288"/>
              <a:ext cx="706157" cy="180000"/>
            </a:xfrm>
            <a:prstGeom prst="rect">
              <a:avLst/>
            </a:prstGeom>
            <a:solidFill>
              <a:srgbClr val="00B05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58" name="Rectangle 57">
              <a:extLst>
                <a:ext uri="{FF2B5EF4-FFF2-40B4-BE49-F238E27FC236}">
                  <a16:creationId xmlns:a16="http://schemas.microsoft.com/office/drawing/2014/main" id="{25B23EDE-C3DA-5F11-33FC-E44A7EE8D4E1}"/>
                </a:ext>
              </a:extLst>
            </p:cNvPr>
            <p:cNvSpPr>
              <a:spLocks/>
            </p:cNvSpPr>
            <p:nvPr/>
          </p:nvSpPr>
          <p:spPr>
            <a:xfrm>
              <a:off x="4190805" y="3067932"/>
              <a:ext cx="482321"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0" name="Rectangle 59">
              <a:extLst>
                <a:ext uri="{FF2B5EF4-FFF2-40B4-BE49-F238E27FC236}">
                  <a16:creationId xmlns:a16="http://schemas.microsoft.com/office/drawing/2014/main" id="{03EE279D-90A5-33B5-D486-D25065A5123D}"/>
                </a:ext>
              </a:extLst>
            </p:cNvPr>
            <p:cNvSpPr>
              <a:spLocks/>
            </p:cNvSpPr>
            <p:nvPr/>
          </p:nvSpPr>
          <p:spPr>
            <a:xfrm>
              <a:off x="4895848" y="3533827"/>
              <a:ext cx="70595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1" name="Rectangle 60">
              <a:extLst>
                <a:ext uri="{FF2B5EF4-FFF2-40B4-BE49-F238E27FC236}">
                  <a16:creationId xmlns:a16="http://schemas.microsoft.com/office/drawing/2014/main" id="{2B5B5E47-C2DF-69D9-C309-FED609791E02}"/>
                </a:ext>
              </a:extLst>
            </p:cNvPr>
            <p:cNvSpPr>
              <a:spLocks/>
            </p:cNvSpPr>
            <p:nvPr/>
          </p:nvSpPr>
          <p:spPr>
            <a:xfrm>
              <a:off x="4190805" y="3908454"/>
              <a:ext cx="56931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2" name="Rectangle 61">
              <a:extLst>
                <a:ext uri="{FF2B5EF4-FFF2-40B4-BE49-F238E27FC236}">
                  <a16:creationId xmlns:a16="http://schemas.microsoft.com/office/drawing/2014/main" id="{F401C09D-2B24-F355-9F7F-B0E8D7E83DD3}"/>
                </a:ext>
              </a:extLst>
            </p:cNvPr>
            <p:cNvSpPr>
              <a:spLocks/>
            </p:cNvSpPr>
            <p:nvPr/>
          </p:nvSpPr>
          <p:spPr>
            <a:xfrm>
              <a:off x="4190805" y="4214224"/>
              <a:ext cx="443107"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3" name="Rectangle 62">
              <a:extLst>
                <a:ext uri="{FF2B5EF4-FFF2-40B4-BE49-F238E27FC236}">
                  <a16:creationId xmlns:a16="http://schemas.microsoft.com/office/drawing/2014/main" id="{5EF00B6B-5B47-25CF-DFBD-295D3A5C7C13}"/>
                </a:ext>
              </a:extLst>
            </p:cNvPr>
            <p:cNvSpPr>
              <a:spLocks/>
            </p:cNvSpPr>
            <p:nvPr/>
          </p:nvSpPr>
          <p:spPr>
            <a:xfrm>
              <a:off x="4324720" y="4901900"/>
              <a:ext cx="1305016"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4" name="Rectangle 63">
              <a:extLst>
                <a:ext uri="{FF2B5EF4-FFF2-40B4-BE49-F238E27FC236}">
                  <a16:creationId xmlns:a16="http://schemas.microsoft.com/office/drawing/2014/main" id="{6634CE05-8910-E079-37A7-160E1F8193EA}"/>
                </a:ext>
              </a:extLst>
            </p:cNvPr>
            <p:cNvSpPr>
              <a:spLocks/>
            </p:cNvSpPr>
            <p:nvPr/>
          </p:nvSpPr>
          <p:spPr>
            <a:xfrm>
              <a:off x="4190805" y="4519995"/>
              <a:ext cx="705043" cy="180000"/>
            </a:xfrm>
            <a:prstGeom prst="rect">
              <a:avLst/>
            </a:prstGeom>
            <a:solidFill>
              <a:schemeClr val="tx2">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5" name="Rectangle 64">
              <a:extLst>
                <a:ext uri="{FF2B5EF4-FFF2-40B4-BE49-F238E27FC236}">
                  <a16:creationId xmlns:a16="http://schemas.microsoft.com/office/drawing/2014/main" id="{D200277F-E848-3707-A713-3BDBC740F45D}"/>
                </a:ext>
              </a:extLst>
            </p:cNvPr>
            <p:cNvSpPr>
              <a:spLocks/>
            </p:cNvSpPr>
            <p:nvPr/>
          </p:nvSpPr>
          <p:spPr>
            <a:xfrm>
              <a:off x="5629736" y="5412813"/>
              <a:ext cx="4332304"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6" name="Rectangle 65">
              <a:extLst>
                <a:ext uri="{FF2B5EF4-FFF2-40B4-BE49-F238E27FC236}">
                  <a16:creationId xmlns:a16="http://schemas.microsoft.com/office/drawing/2014/main" id="{26D8F058-DF2B-40F1-804C-6596D325F0A9}"/>
                </a:ext>
              </a:extLst>
            </p:cNvPr>
            <p:cNvSpPr>
              <a:spLocks/>
            </p:cNvSpPr>
            <p:nvPr/>
          </p:nvSpPr>
          <p:spPr>
            <a:xfrm>
              <a:off x="5629736" y="5783176"/>
              <a:ext cx="3630968"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8" name="Rectangle 67">
              <a:extLst>
                <a:ext uri="{FF2B5EF4-FFF2-40B4-BE49-F238E27FC236}">
                  <a16:creationId xmlns:a16="http://schemas.microsoft.com/office/drawing/2014/main" id="{121B7191-55B8-2001-6D93-DCDD9BCD52B7}"/>
                </a:ext>
              </a:extLst>
            </p:cNvPr>
            <p:cNvSpPr>
              <a:spLocks/>
            </p:cNvSpPr>
            <p:nvPr/>
          </p:nvSpPr>
          <p:spPr>
            <a:xfrm>
              <a:off x="5629736" y="6564550"/>
              <a:ext cx="1447062"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sp>
          <p:nvSpPr>
            <p:cNvPr id="69" name="Rectangle 68">
              <a:extLst>
                <a:ext uri="{FF2B5EF4-FFF2-40B4-BE49-F238E27FC236}">
                  <a16:creationId xmlns:a16="http://schemas.microsoft.com/office/drawing/2014/main" id="{4E961362-15F1-6325-1EC1-A9AFF010597D}"/>
                </a:ext>
              </a:extLst>
            </p:cNvPr>
            <p:cNvSpPr>
              <a:spLocks/>
            </p:cNvSpPr>
            <p:nvPr/>
          </p:nvSpPr>
          <p:spPr>
            <a:xfrm>
              <a:off x="5620857" y="6191369"/>
              <a:ext cx="2175031" cy="180000"/>
            </a:xfrm>
            <a:prstGeom prst="rect">
              <a:avLst/>
            </a:prstGeom>
            <a:solidFill>
              <a:srgbClr val="0070C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a:p>
          </p:txBody>
        </p:sp>
      </p:grpSp>
      <p:cxnSp>
        <p:nvCxnSpPr>
          <p:cNvPr id="3" name="Straight Connector 2">
            <a:extLst>
              <a:ext uri="{FF2B5EF4-FFF2-40B4-BE49-F238E27FC236}">
                <a16:creationId xmlns:a16="http://schemas.microsoft.com/office/drawing/2014/main" id="{7EC94204-FFCC-8E60-ADD0-879FC7AE7F1E}"/>
              </a:ext>
            </a:extLst>
          </p:cNvPr>
          <p:cNvCxnSpPr>
            <a:cxnSpLocks/>
          </p:cNvCxnSpPr>
          <p:nvPr/>
        </p:nvCxnSpPr>
        <p:spPr>
          <a:xfrm flipV="1">
            <a:off x="87773" y="455262"/>
            <a:ext cx="12003743" cy="8373"/>
          </a:xfrm>
          <a:prstGeom prst="line">
            <a:avLst/>
          </a:prstGeom>
        </p:spPr>
        <p:style>
          <a:lnRef idx="1">
            <a:schemeClr val="dk1"/>
          </a:lnRef>
          <a:fillRef idx="0">
            <a:schemeClr val="dk1"/>
          </a:fillRef>
          <a:effectRef idx="0">
            <a:schemeClr val="dk1"/>
          </a:effectRef>
          <a:fontRef idx="minor">
            <a:schemeClr val="tx1"/>
          </a:fontRef>
        </p:style>
      </p:cxnSp>
      <p:cxnSp>
        <p:nvCxnSpPr>
          <p:cNvPr id="6" name="Straight Connector 5">
            <a:extLst>
              <a:ext uri="{FF2B5EF4-FFF2-40B4-BE49-F238E27FC236}">
                <a16:creationId xmlns:a16="http://schemas.microsoft.com/office/drawing/2014/main" id="{B7AC83B5-A466-1E62-CB86-1C27F0A56270}"/>
              </a:ext>
            </a:extLst>
          </p:cNvPr>
          <p:cNvCxnSpPr>
            <a:cxnSpLocks/>
          </p:cNvCxnSpPr>
          <p:nvPr/>
        </p:nvCxnSpPr>
        <p:spPr>
          <a:xfrm>
            <a:off x="12087480" y="480382"/>
            <a:ext cx="16746" cy="6466518"/>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353468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E86098FF-697D-B406-E94B-3599BADEDEEF}"/>
              </a:ext>
            </a:extLst>
          </p:cNvPr>
          <p:cNvSpPr>
            <a:spLocks/>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Table 6">
            <a:extLst>
              <a:ext uri="{FF2B5EF4-FFF2-40B4-BE49-F238E27FC236}">
                <a16:creationId xmlns:a16="http://schemas.microsoft.com/office/drawing/2014/main" id="{5C8D73D2-4920-43EC-8F40-9F53CCAE5C39}"/>
              </a:ext>
            </a:extLst>
          </p:cNvPr>
          <p:cNvGraphicFramePr>
            <a:graphicFrameLocks/>
          </p:cNvGraphicFramePr>
          <p:nvPr>
            <p:extLst>
              <p:ext uri="{D42A27DB-BD31-4B8C-83A1-F6EECF244321}">
                <p14:modId xmlns:p14="http://schemas.microsoft.com/office/powerpoint/2010/main" val="384252841"/>
              </p:ext>
            </p:extLst>
          </p:nvPr>
        </p:nvGraphicFramePr>
        <p:xfrm>
          <a:off x="175547" y="706934"/>
          <a:ext cx="12016453" cy="5509260"/>
        </p:xfrm>
        <a:graphic>
          <a:graphicData uri="http://schemas.openxmlformats.org/drawingml/2006/table">
            <a:tbl>
              <a:tblPr firstRow="1" bandRow="1">
                <a:tableStyleId>{F5AB1C69-6EDB-4FF4-983F-18BD219EF322}</a:tableStyleId>
              </a:tblPr>
              <a:tblGrid>
                <a:gridCol w="3376453">
                  <a:extLst>
                    <a:ext uri="{9D8B030D-6E8A-4147-A177-3AD203B41FA5}">
                      <a16:colId xmlns:a16="http://schemas.microsoft.com/office/drawing/2014/main" val="63337673"/>
                    </a:ext>
                  </a:extLst>
                </a:gridCol>
                <a:gridCol w="720000">
                  <a:extLst>
                    <a:ext uri="{9D8B030D-6E8A-4147-A177-3AD203B41FA5}">
                      <a16:colId xmlns:a16="http://schemas.microsoft.com/office/drawing/2014/main" val="1761333714"/>
                    </a:ext>
                  </a:extLst>
                </a:gridCol>
                <a:gridCol w="720000">
                  <a:extLst>
                    <a:ext uri="{9D8B030D-6E8A-4147-A177-3AD203B41FA5}">
                      <a16:colId xmlns:a16="http://schemas.microsoft.com/office/drawing/2014/main" val="3672479044"/>
                    </a:ext>
                  </a:extLst>
                </a:gridCol>
                <a:gridCol w="720000">
                  <a:extLst>
                    <a:ext uri="{9D8B030D-6E8A-4147-A177-3AD203B41FA5}">
                      <a16:colId xmlns:a16="http://schemas.microsoft.com/office/drawing/2014/main" val="1322465388"/>
                    </a:ext>
                  </a:extLst>
                </a:gridCol>
                <a:gridCol w="720000">
                  <a:extLst>
                    <a:ext uri="{9D8B030D-6E8A-4147-A177-3AD203B41FA5}">
                      <a16:colId xmlns:a16="http://schemas.microsoft.com/office/drawing/2014/main" val="2068754896"/>
                    </a:ext>
                  </a:extLst>
                </a:gridCol>
                <a:gridCol w="720000">
                  <a:extLst>
                    <a:ext uri="{9D8B030D-6E8A-4147-A177-3AD203B41FA5}">
                      <a16:colId xmlns:a16="http://schemas.microsoft.com/office/drawing/2014/main" val="399185301"/>
                    </a:ext>
                  </a:extLst>
                </a:gridCol>
                <a:gridCol w="720000">
                  <a:extLst>
                    <a:ext uri="{9D8B030D-6E8A-4147-A177-3AD203B41FA5}">
                      <a16:colId xmlns:a16="http://schemas.microsoft.com/office/drawing/2014/main" val="4222838881"/>
                    </a:ext>
                  </a:extLst>
                </a:gridCol>
                <a:gridCol w="720000">
                  <a:extLst>
                    <a:ext uri="{9D8B030D-6E8A-4147-A177-3AD203B41FA5}">
                      <a16:colId xmlns:a16="http://schemas.microsoft.com/office/drawing/2014/main" val="1818208123"/>
                    </a:ext>
                  </a:extLst>
                </a:gridCol>
                <a:gridCol w="720000">
                  <a:extLst>
                    <a:ext uri="{9D8B030D-6E8A-4147-A177-3AD203B41FA5}">
                      <a16:colId xmlns:a16="http://schemas.microsoft.com/office/drawing/2014/main" val="3326860751"/>
                    </a:ext>
                  </a:extLst>
                </a:gridCol>
                <a:gridCol w="720000">
                  <a:extLst>
                    <a:ext uri="{9D8B030D-6E8A-4147-A177-3AD203B41FA5}">
                      <a16:colId xmlns:a16="http://schemas.microsoft.com/office/drawing/2014/main" val="877890523"/>
                    </a:ext>
                  </a:extLst>
                </a:gridCol>
                <a:gridCol w="720000">
                  <a:extLst>
                    <a:ext uri="{9D8B030D-6E8A-4147-A177-3AD203B41FA5}">
                      <a16:colId xmlns:a16="http://schemas.microsoft.com/office/drawing/2014/main" val="460481596"/>
                    </a:ext>
                  </a:extLst>
                </a:gridCol>
                <a:gridCol w="720000">
                  <a:extLst>
                    <a:ext uri="{9D8B030D-6E8A-4147-A177-3AD203B41FA5}">
                      <a16:colId xmlns:a16="http://schemas.microsoft.com/office/drawing/2014/main" val="3941866330"/>
                    </a:ext>
                  </a:extLst>
                </a:gridCol>
                <a:gridCol w="720000">
                  <a:extLst>
                    <a:ext uri="{9D8B030D-6E8A-4147-A177-3AD203B41FA5}">
                      <a16:colId xmlns:a16="http://schemas.microsoft.com/office/drawing/2014/main" val="1253046749"/>
                    </a:ext>
                  </a:extLst>
                </a:gridCol>
              </a:tblGrid>
              <a:tr h="247272">
                <a:tc>
                  <a:txBody>
                    <a:bodyPr/>
                    <a:lstStyle/>
                    <a:p>
                      <a:r>
                        <a:rPr lang="en-GB" sz="1100">
                          <a:solidFill>
                            <a:schemeClr val="accent4">
                              <a:lumMod val="75000"/>
                            </a:schemeClr>
                          </a:solidFill>
                          <a:latin typeface="Arial"/>
                          <a:cs typeface="Arial"/>
                        </a:rPr>
                        <a:t>Process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Jul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Aug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r>
                        <a:rPr lang="en-GB" sz="1100">
                          <a:solidFill>
                            <a:schemeClr val="tx1"/>
                          </a:solidFill>
                          <a:latin typeface="Arial"/>
                          <a:cs typeface="Arial"/>
                        </a:rPr>
                        <a:t>Sep</a:t>
                      </a: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4643202"/>
                  </a:ext>
                </a:extLst>
              </a:tr>
              <a:tr h="240000">
                <a:tc>
                  <a:txBody>
                    <a:bodyPr/>
                    <a:lstStyle/>
                    <a:p>
                      <a:r>
                        <a:rPr lang="en-GB" sz="1000" b="1">
                          <a:solidFill>
                            <a:schemeClr val="accent4">
                              <a:lumMod val="75000"/>
                            </a:schemeClr>
                          </a:solidFill>
                          <a:latin typeface="Arial"/>
                          <a:cs typeface="Arial"/>
                        </a:rPr>
                        <a:t>TRACKING,MARKETING STRATEGY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896270825"/>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FEEDBACK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59255006"/>
                  </a:ext>
                </a:extLst>
              </a:tr>
              <a:tr h="240000">
                <a:tc>
                  <a:txBody>
                    <a:bodyPr/>
                    <a:lstStyle/>
                    <a:p>
                      <a:r>
                        <a:rPr lang="en-GB" sz="1000">
                          <a:solidFill>
                            <a:schemeClr val="accent4">
                              <a:lumMod val="75000"/>
                            </a:schemeClr>
                          </a:solidFill>
                          <a:latin typeface="Arial"/>
                          <a:cs typeface="Arial"/>
                        </a:rPr>
                        <a:t>FACE TO FACE MEETINGS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7787103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MONITORING SITUATIONS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75201098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UNDERSTAND FEEDBACK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70637893"/>
                  </a:ext>
                </a:extLst>
              </a:tr>
              <a:tr h="52363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OFFERING MEETINGS REGARDING A GOOD SERVICES OFFERED TO THE CHILDREN ( GATHERING IDEAS FOR IMPOWMENTS)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2">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35436759"/>
                  </a:ext>
                </a:extLst>
              </a:tr>
              <a:tr h="261818">
                <a:tc>
                  <a:txBody>
                    <a:bodyPr/>
                    <a:lstStyle/>
                    <a:p>
                      <a:pPr marL="0" marR="0" lvl="0" indent="0" algn="l" rtl="0" eaLnBrk="1" fontAlgn="auto" latinLnBrk="0" hangingPunct="1">
                        <a:lnSpc>
                          <a:spcPct val="100000"/>
                        </a:lnSpc>
                        <a:spcBef>
                          <a:spcPts val="0"/>
                        </a:spcBef>
                        <a:spcAft>
                          <a:spcPts val="0"/>
                        </a:spcAft>
                        <a:buClrTx/>
                        <a:buSzTx/>
                        <a:buFontTx/>
                        <a:buNone/>
                      </a:pPr>
                      <a:r>
                        <a:rPr lang="en-GB" sz="1050" b="1">
                          <a:solidFill>
                            <a:schemeClr val="accent4">
                              <a:lumMod val="75000"/>
                            </a:schemeClr>
                          </a:solidFill>
                        </a:rPr>
                        <a:t>BOARDING</a:t>
                      </a:r>
                      <a:r>
                        <a:rPr lang="en-GB" sz="1200" b="1">
                          <a:solidFill>
                            <a:schemeClr val="accent4">
                              <a:lumMod val="75000"/>
                            </a:schemeClr>
                          </a:solidFill>
                        </a:rPr>
                        <a:t> </a:t>
                      </a:r>
                      <a:endParaRPr lang="en-GB" sz="1200" b="1">
                        <a:solidFill>
                          <a:schemeClr val="accent4">
                            <a:lumMod val="75000"/>
                          </a:schemeClr>
                        </a:solidFill>
                        <a:latin typeface="Arial"/>
                        <a:cs typeface="Aria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02394239"/>
                  </a:ext>
                </a:extLst>
              </a:tr>
              <a:tr h="240000">
                <a:tc>
                  <a:txBody>
                    <a:bodyPr/>
                    <a:lstStyle/>
                    <a:p>
                      <a:r>
                        <a:rPr lang="en-GB" sz="1000">
                          <a:solidFill>
                            <a:schemeClr val="accent4">
                              <a:lumMod val="75000"/>
                            </a:schemeClr>
                          </a:solidFill>
                          <a:latin typeface="Arial"/>
                          <a:cs typeface="Arial"/>
                        </a:rPr>
                        <a:t>STAFF, SUPPLIERS, PARTNERS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410978504"/>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FIGURE OUT WHAT KIND OF TEAM YOU NEED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825467427"/>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HIRE A PEOPLE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582374250"/>
                  </a:ext>
                </a:extLst>
              </a:tr>
              <a:tr h="24000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a:solidFill>
                            <a:schemeClr val="accent4">
                              <a:lumMod val="75000"/>
                            </a:schemeClr>
                          </a:solidFill>
                          <a:latin typeface="Arial"/>
                          <a:cs typeface="Arial"/>
                        </a:rPr>
                        <a:t>TRAIN AND MANAGE YOUR TEAM EFFECTIVELY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293539675"/>
                  </a:ext>
                </a:extLst>
              </a:tr>
              <a:tr h="378181">
                <a:tc>
                  <a:txBody>
                    <a:bodyPr/>
                    <a:lstStyle/>
                    <a:p>
                      <a:r>
                        <a:rPr lang="en-GB" sz="1000">
                          <a:solidFill>
                            <a:schemeClr val="accent4">
                              <a:lumMod val="75000"/>
                            </a:schemeClr>
                          </a:solidFill>
                          <a:latin typeface="Arial"/>
                          <a:cs typeface="Arial"/>
                        </a:rPr>
                        <a:t>IDENTIFY WHO CAN PROVIDE WHAT YOU NEED, CHOOSE THE BEST OFFER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267979266"/>
                  </a:ext>
                </a:extLst>
              </a:tr>
              <a:tr h="240000">
                <a:tc>
                  <a:txBody>
                    <a:bodyPr/>
                    <a:lstStyle/>
                    <a:p>
                      <a:r>
                        <a:rPr lang="en-GB" sz="1000">
                          <a:solidFill>
                            <a:schemeClr val="accent4">
                              <a:lumMod val="75000"/>
                            </a:schemeClr>
                          </a:solidFill>
                          <a:latin typeface="Arial"/>
                          <a:cs typeface="Arial"/>
                        </a:rPr>
                        <a:t>CONSIDER PARTNERSHIP IF NECESSARY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16409398"/>
                  </a:ext>
                </a:extLst>
              </a:tr>
              <a:tr h="240000">
                <a:tc>
                  <a:txBody>
                    <a:bodyPr/>
                    <a:lstStyle/>
                    <a:p>
                      <a:r>
                        <a:rPr lang="en-GB" sz="1000">
                          <a:solidFill>
                            <a:schemeClr val="accent4">
                              <a:lumMod val="75000"/>
                            </a:schemeClr>
                          </a:solidFill>
                          <a:latin typeface="Arial"/>
                          <a:cs typeface="Arial"/>
                        </a:rPr>
                        <a:t>MAKE CLEAR AGEEMENTS WITH SUPPLIERS.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699047803"/>
                  </a:ext>
                </a:extLst>
              </a:tr>
              <a:tr h="240000">
                <a:tc>
                  <a:txBody>
                    <a:bodyPr/>
                    <a:lstStyle/>
                    <a:p>
                      <a:r>
                        <a:rPr lang="en-GB" sz="1000" b="1">
                          <a:solidFill>
                            <a:schemeClr val="accent4">
                              <a:lumMod val="75000"/>
                            </a:schemeClr>
                          </a:solidFill>
                          <a:latin typeface="Arial"/>
                          <a:cs typeface="Arial"/>
                        </a:rPr>
                        <a:t>FACILITIES PREPERING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10000"/>
                        <a:lumOff val="90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322411503"/>
                  </a:ext>
                </a:extLst>
              </a:tr>
              <a:tr h="240000">
                <a:tc>
                  <a:txBody>
                    <a:bodyPr/>
                    <a:lstStyle/>
                    <a:p>
                      <a:r>
                        <a:rPr lang="en-GB" sz="1000">
                          <a:solidFill>
                            <a:schemeClr val="accent4">
                              <a:lumMod val="75000"/>
                            </a:schemeClr>
                          </a:solidFill>
                          <a:latin typeface="Arial"/>
                          <a:cs typeface="Arial"/>
                        </a:rPr>
                        <a:t>HEALTH AND SAFETY REPAIRS/RENOWATIONS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65894659"/>
                  </a:ext>
                </a:extLst>
              </a:tr>
              <a:tr h="240000">
                <a:tc>
                  <a:txBody>
                    <a:bodyPr/>
                    <a:lstStyle/>
                    <a:p>
                      <a:r>
                        <a:rPr lang="en-GB" sz="1000">
                          <a:solidFill>
                            <a:schemeClr val="accent4">
                              <a:lumMod val="75000"/>
                            </a:schemeClr>
                          </a:solidFill>
                          <a:latin typeface="Arial"/>
                          <a:cs typeface="Arial"/>
                        </a:rPr>
                        <a:t>NESSESARY REGULATIONS PUT IN PLACE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558356053"/>
                  </a:ext>
                </a:extLst>
              </a:tr>
              <a:tr h="240000">
                <a:tc>
                  <a:txBody>
                    <a:bodyPr/>
                    <a:lstStyle/>
                    <a:p>
                      <a:r>
                        <a:rPr lang="en-GB" sz="1000">
                          <a:solidFill>
                            <a:schemeClr val="accent4">
                              <a:lumMod val="75000"/>
                            </a:schemeClr>
                          </a:solidFill>
                          <a:latin typeface="Arial"/>
                          <a:cs typeface="Arial"/>
                        </a:rPr>
                        <a:t>IF NESSESARY CONDUTING MEINTANANCING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tx2">
                        <a:lumMod val="25000"/>
                        <a:lumOff val="75000"/>
                      </a:schemeClr>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3758381944"/>
                  </a:ext>
                </a:extLst>
              </a:tr>
              <a:tr h="247272">
                <a:tc>
                  <a:txBody>
                    <a:bodyPr/>
                    <a:lstStyle/>
                    <a:p>
                      <a:r>
                        <a:rPr lang="en-GB" sz="1100">
                          <a:solidFill>
                            <a:schemeClr val="tx1"/>
                          </a:solidFill>
                          <a:latin typeface="Arial"/>
                          <a:cs typeface="Arial"/>
                        </a:rPr>
                        <a:t>OPENING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rgbClr val="FF0000"/>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endParaRPr lang="en-GB" sz="105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940660898"/>
                  </a:ext>
                </a:extLst>
              </a:tr>
            </a:tbl>
          </a:graphicData>
        </a:graphic>
      </p:graphicFrame>
      <p:sp>
        <p:nvSpPr>
          <p:cNvPr id="2" name="Title 1">
            <a:extLst>
              <a:ext uri="{FF2B5EF4-FFF2-40B4-BE49-F238E27FC236}">
                <a16:creationId xmlns:a16="http://schemas.microsoft.com/office/drawing/2014/main" id="{2F91AA19-4868-2B94-CE44-2990D2ADB688}"/>
              </a:ext>
            </a:extLst>
          </p:cNvPr>
          <p:cNvSpPr>
            <a:spLocks noGrp="1"/>
          </p:cNvSpPr>
          <p:nvPr>
            <p:ph type="title"/>
          </p:nvPr>
        </p:nvSpPr>
        <p:spPr>
          <a:xfrm>
            <a:off x="96147" y="-47489"/>
            <a:ext cx="10773422" cy="780705"/>
          </a:xfrm>
        </p:spPr>
        <p:txBody>
          <a:bodyPr anchor="t">
            <a:noAutofit/>
          </a:bodyPr>
          <a:lstStyle/>
          <a:p>
            <a:r>
              <a:rPr lang="en-GB" sz="3600">
                <a:solidFill>
                  <a:schemeClr val="accent4">
                    <a:lumMod val="75000"/>
                  </a:schemeClr>
                </a:solidFill>
                <a:latin typeface="Calibri"/>
                <a:cs typeface="Arial"/>
              </a:rPr>
              <a:t>Gantt chart</a:t>
            </a:r>
            <a:endParaRPr lang="en-US" sz="3600"/>
          </a:p>
        </p:txBody>
      </p:sp>
      <p:grpSp>
        <p:nvGrpSpPr>
          <p:cNvPr id="55" name="Group 54">
            <a:extLst>
              <a:ext uri="{FF2B5EF4-FFF2-40B4-BE49-F238E27FC236}">
                <a16:creationId xmlns:a16="http://schemas.microsoft.com/office/drawing/2014/main" id="{273F0676-D2D9-6343-2C38-5EB33492C1D9}"/>
              </a:ext>
            </a:extLst>
          </p:cNvPr>
          <p:cNvGrpSpPr>
            <a:grpSpLocks/>
          </p:cNvGrpSpPr>
          <p:nvPr/>
        </p:nvGrpSpPr>
        <p:grpSpPr>
          <a:xfrm>
            <a:off x="6442479" y="1142977"/>
            <a:ext cx="5749521" cy="5073209"/>
            <a:chOff x="6360860" y="926486"/>
            <a:chExt cx="5749521" cy="4964431"/>
          </a:xfrm>
        </p:grpSpPr>
        <p:sp>
          <p:nvSpPr>
            <p:cNvPr id="6" name="Rectangle 5">
              <a:extLst>
                <a:ext uri="{FF2B5EF4-FFF2-40B4-BE49-F238E27FC236}">
                  <a16:creationId xmlns:a16="http://schemas.microsoft.com/office/drawing/2014/main" id="{F222A668-4BA6-EC51-C1D2-26C286915623}"/>
                </a:ext>
              </a:extLst>
            </p:cNvPr>
            <p:cNvSpPr>
              <a:spLocks/>
            </p:cNvSpPr>
            <p:nvPr/>
          </p:nvSpPr>
          <p:spPr>
            <a:xfrm>
              <a:off x="7081838" y="2084567"/>
              <a:ext cx="5025462"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40FC450-63A5-94B0-EBE3-006C22D2BF02}"/>
                </a:ext>
              </a:extLst>
            </p:cNvPr>
            <p:cNvSpPr>
              <a:spLocks/>
            </p:cNvSpPr>
            <p:nvPr/>
          </p:nvSpPr>
          <p:spPr>
            <a:xfrm>
              <a:off x="7081837" y="926486"/>
              <a:ext cx="140965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5550C66-524C-7F5C-7911-120E3B88235A}"/>
                </a:ext>
              </a:extLst>
            </p:cNvPr>
            <p:cNvSpPr>
              <a:spLocks/>
            </p:cNvSpPr>
            <p:nvPr/>
          </p:nvSpPr>
          <p:spPr>
            <a:xfrm>
              <a:off x="8508007" y="1208273"/>
              <a:ext cx="3602374"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8614BDE-5E6F-D66C-624C-129782D0E4D8}"/>
                </a:ext>
              </a:extLst>
            </p:cNvPr>
            <p:cNvSpPr>
              <a:spLocks/>
            </p:cNvSpPr>
            <p:nvPr/>
          </p:nvSpPr>
          <p:spPr>
            <a:xfrm>
              <a:off x="8508007" y="1482714"/>
              <a:ext cx="3592385"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3F3FFCEC-ACA2-4106-097F-CBD9FEF44004}"/>
                </a:ext>
              </a:extLst>
            </p:cNvPr>
            <p:cNvSpPr>
              <a:spLocks/>
            </p:cNvSpPr>
            <p:nvPr/>
          </p:nvSpPr>
          <p:spPr>
            <a:xfrm>
              <a:off x="8511461" y="2999750"/>
              <a:ext cx="683583"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FDAD6203-ED21-4083-B661-03E41F68E57F}"/>
                </a:ext>
              </a:extLst>
            </p:cNvPr>
            <p:cNvSpPr>
              <a:spLocks/>
            </p:cNvSpPr>
            <p:nvPr/>
          </p:nvSpPr>
          <p:spPr>
            <a:xfrm>
              <a:off x="8511460" y="3281564"/>
              <a:ext cx="2463721"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F088908-8A74-3FA9-30C3-9C6BB58E7338}"/>
                </a:ext>
              </a:extLst>
            </p:cNvPr>
            <p:cNvSpPr>
              <a:spLocks/>
            </p:cNvSpPr>
            <p:nvPr/>
          </p:nvSpPr>
          <p:spPr>
            <a:xfrm>
              <a:off x="6360860" y="5138527"/>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2" name="Rectangle 11">
              <a:extLst>
                <a:ext uri="{FF2B5EF4-FFF2-40B4-BE49-F238E27FC236}">
                  <a16:creationId xmlns:a16="http://schemas.microsoft.com/office/drawing/2014/main" id="{8B7624BB-9C49-4CAB-A795-5959B1CF177B}"/>
                </a:ext>
              </a:extLst>
            </p:cNvPr>
            <p:cNvSpPr>
              <a:spLocks/>
            </p:cNvSpPr>
            <p:nvPr/>
          </p:nvSpPr>
          <p:spPr>
            <a:xfrm>
              <a:off x="8516164" y="4146325"/>
              <a:ext cx="1061729"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298A40FF-78CC-A483-CE68-BA427F859702}"/>
                </a:ext>
              </a:extLst>
            </p:cNvPr>
            <p:cNvSpPr>
              <a:spLocks/>
            </p:cNvSpPr>
            <p:nvPr/>
          </p:nvSpPr>
          <p:spPr>
            <a:xfrm>
              <a:off x="6360860" y="4872626"/>
              <a:ext cx="5002466"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3DE683E-BDC2-7385-7FCB-3195D450FF84}"/>
                </a:ext>
              </a:extLst>
            </p:cNvPr>
            <p:cNvSpPr>
              <a:spLocks/>
            </p:cNvSpPr>
            <p:nvPr/>
          </p:nvSpPr>
          <p:spPr>
            <a:xfrm>
              <a:off x="8516165" y="3841850"/>
              <a:ext cx="67888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71DD958-9F28-859B-3922-25617EF4E33A}"/>
                </a:ext>
              </a:extLst>
            </p:cNvPr>
            <p:cNvSpPr>
              <a:spLocks/>
            </p:cNvSpPr>
            <p:nvPr/>
          </p:nvSpPr>
          <p:spPr>
            <a:xfrm>
              <a:off x="8508007" y="2733114"/>
              <a:ext cx="2638624"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C768E93-B767-9296-7C11-B354C5B48C9E}"/>
                </a:ext>
              </a:extLst>
            </p:cNvPr>
            <p:cNvSpPr>
              <a:spLocks/>
            </p:cNvSpPr>
            <p:nvPr/>
          </p:nvSpPr>
          <p:spPr>
            <a:xfrm>
              <a:off x="8516164" y="4436944"/>
              <a:ext cx="1413650"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2341B8A-6932-92EE-CF15-4D2090848298}"/>
                </a:ext>
              </a:extLst>
            </p:cNvPr>
            <p:cNvSpPr>
              <a:spLocks/>
            </p:cNvSpPr>
            <p:nvPr/>
          </p:nvSpPr>
          <p:spPr>
            <a:xfrm>
              <a:off x="8511461" y="3556750"/>
              <a:ext cx="2142252" cy="180000"/>
            </a:xfrm>
            <a:prstGeom prst="rect">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666D619-620E-8862-3394-926A377E88F7}"/>
                </a:ext>
              </a:extLst>
            </p:cNvPr>
            <p:cNvSpPr>
              <a:spLocks/>
            </p:cNvSpPr>
            <p:nvPr/>
          </p:nvSpPr>
          <p:spPr>
            <a:xfrm>
              <a:off x="6360860" y="5434151"/>
              <a:ext cx="3568954" cy="180000"/>
            </a:xfrm>
            <a:prstGeom prst="rect">
              <a:avLst/>
            </a:prstGeom>
            <a:solidFill>
              <a:schemeClr val="tx2">
                <a:lumMod val="10000"/>
                <a:lumOff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a:p>
          </p:txBody>
        </p:sp>
        <p:sp>
          <p:nvSpPr>
            <p:cNvPr id="19" name="Rectangle 18">
              <a:extLst>
                <a:ext uri="{FF2B5EF4-FFF2-40B4-BE49-F238E27FC236}">
                  <a16:creationId xmlns:a16="http://schemas.microsoft.com/office/drawing/2014/main" id="{9C758AD8-6A9C-F162-6D65-B10A1FDBA9A5}"/>
                </a:ext>
              </a:extLst>
            </p:cNvPr>
            <p:cNvSpPr>
              <a:spLocks/>
            </p:cNvSpPr>
            <p:nvPr/>
          </p:nvSpPr>
          <p:spPr>
            <a:xfrm>
              <a:off x="11388946" y="5710917"/>
              <a:ext cx="718353" cy="180000"/>
            </a:xfrm>
            <a:prstGeom prst="rect">
              <a:avLst/>
            </a:prstGeom>
            <a:solidFill>
              <a:srgbClr val="FF00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Rectangle 53">
              <a:extLst>
                <a:ext uri="{FF2B5EF4-FFF2-40B4-BE49-F238E27FC236}">
                  <a16:creationId xmlns:a16="http://schemas.microsoft.com/office/drawing/2014/main" id="{5E552080-7C26-DA3F-1181-0438998F2F21}"/>
                </a:ext>
              </a:extLst>
            </p:cNvPr>
            <p:cNvSpPr>
              <a:spLocks/>
            </p:cNvSpPr>
            <p:nvPr/>
          </p:nvSpPr>
          <p:spPr>
            <a:xfrm>
              <a:off x="8511461" y="1774302"/>
              <a:ext cx="3595841" cy="180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20" name="Straight Connector 19">
            <a:extLst>
              <a:ext uri="{FF2B5EF4-FFF2-40B4-BE49-F238E27FC236}">
                <a16:creationId xmlns:a16="http://schemas.microsoft.com/office/drawing/2014/main" id="{8C940359-C9AB-EC8E-590C-D5F9E79013A4}"/>
              </a:ext>
            </a:extLst>
          </p:cNvPr>
          <p:cNvCxnSpPr/>
          <p:nvPr/>
        </p:nvCxnSpPr>
        <p:spPr>
          <a:xfrm>
            <a:off x="175547" y="706934"/>
            <a:ext cx="12006464" cy="0"/>
          </a:xfrm>
          <a:prstGeom prst="line">
            <a:avLst/>
          </a:prstGeom>
        </p:spPr>
        <p:style>
          <a:lnRef idx="1">
            <a:schemeClr val="dk1"/>
          </a:lnRef>
          <a:fillRef idx="0">
            <a:schemeClr val="dk1"/>
          </a:fillRef>
          <a:effectRef idx="0">
            <a:schemeClr val="dk1"/>
          </a:effectRef>
          <a:fontRef idx="minor">
            <a:schemeClr val="tx1"/>
          </a:fontRef>
        </p:style>
      </p:cxnSp>
      <p:cxnSp>
        <p:nvCxnSpPr>
          <p:cNvPr id="22" name="Straight Connector 21">
            <a:extLst>
              <a:ext uri="{FF2B5EF4-FFF2-40B4-BE49-F238E27FC236}">
                <a16:creationId xmlns:a16="http://schemas.microsoft.com/office/drawing/2014/main" id="{6B7C9728-BC11-3820-B2DA-3C8C61531878}"/>
              </a:ext>
            </a:extLst>
          </p:cNvPr>
          <p:cNvCxnSpPr/>
          <p:nvPr/>
        </p:nvCxnSpPr>
        <p:spPr>
          <a:xfrm>
            <a:off x="175547" y="6216194"/>
            <a:ext cx="12016453"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1288866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3693D-F7D8-5BE6-E190-ED509F73A48C}"/>
              </a:ext>
            </a:extLst>
          </p:cNvPr>
          <p:cNvSpPr>
            <a:spLocks noGrp="1"/>
          </p:cNvSpPr>
          <p:nvPr>
            <p:ph type="title"/>
          </p:nvPr>
        </p:nvSpPr>
        <p:spPr>
          <a:xfrm>
            <a:off x="863099" y="225"/>
            <a:ext cx="10659110" cy="953004"/>
          </a:xfrm>
        </p:spPr>
        <p:txBody>
          <a:bodyPr>
            <a:normAutofit/>
          </a:bodyPr>
          <a:lstStyle/>
          <a:p>
            <a:pPr algn="ctr"/>
            <a:r>
              <a:rPr lang="en-GB" sz="3600">
                <a:solidFill>
                  <a:schemeClr val="accent4"/>
                </a:solidFill>
                <a:latin typeface="Calibri"/>
                <a:cs typeface="Calibri"/>
              </a:rPr>
              <a:t>THE QUAD CHART</a:t>
            </a:r>
            <a:endParaRPr lang="en-US" sz="3600">
              <a:solidFill>
                <a:schemeClr val="accent4"/>
              </a:solidFill>
              <a:latin typeface="Calibri"/>
              <a:cs typeface="Calibri"/>
            </a:endParaRPr>
          </a:p>
        </p:txBody>
      </p:sp>
      <p:graphicFrame>
        <p:nvGraphicFramePr>
          <p:cNvPr id="4" name="Content Placeholder 3">
            <a:extLst>
              <a:ext uri="{FF2B5EF4-FFF2-40B4-BE49-F238E27FC236}">
                <a16:creationId xmlns:a16="http://schemas.microsoft.com/office/drawing/2014/main" id="{93E411E5-E75A-4CC9-96C4-AB8521372203}"/>
              </a:ext>
            </a:extLst>
          </p:cNvPr>
          <p:cNvGraphicFramePr>
            <a:graphicFrameLocks noGrp="1"/>
          </p:cNvGraphicFramePr>
          <p:nvPr>
            <p:ph idx="1"/>
            <p:extLst>
              <p:ext uri="{D42A27DB-BD31-4B8C-83A1-F6EECF244321}">
                <p14:modId xmlns:p14="http://schemas.microsoft.com/office/powerpoint/2010/main" val="537536599"/>
              </p:ext>
            </p:extLst>
          </p:nvPr>
        </p:nvGraphicFramePr>
        <p:xfrm>
          <a:off x="771571" y="953228"/>
          <a:ext cx="10397172" cy="4971031"/>
        </p:xfrm>
        <a:graphic>
          <a:graphicData uri="http://schemas.openxmlformats.org/drawingml/2006/table">
            <a:tbl>
              <a:tblPr firstRow="1" bandRow="1">
                <a:tableStyleId>{5C22544A-7EE6-4342-B048-85BDC9FD1C3A}</a:tableStyleId>
              </a:tblPr>
              <a:tblGrid>
                <a:gridCol w="5193892">
                  <a:extLst>
                    <a:ext uri="{9D8B030D-6E8A-4147-A177-3AD203B41FA5}">
                      <a16:colId xmlns:a16="http://schemas.microsoft.com/office/drawing/2014/main" val="2694350919"/>
                    </a:ext>
                  </a:extLst>
                </a:gridCol>
                <a:gridCol w="5203280">
                  <a:extLst>
                    <a:ext uri="{9D8B030D-6E8A-4147-A177-3AD203B41FA5}">
                      <a16:colId xmlns:a16="http://schemas.microsoft.com/office/drawing/2014/main" val="1681881150"/>
                    </a:ext>
                  </a:extLst>
                </a:gridCol>
              </a:tblGrid>
              <a:tr h="729089">
                <a:tc gridSpan="2">
                  <a:txBody>
                    <a:bodyPr/>
                    <a:lstStyle/>
                    <a:p>
                      <a:pPr algn="ctr"/>
                      <a:r>
                        <a:rPr lang="en-GB" sz="2400">
                          <a:latin typeface="Calibri"/>
                        </a:rPr>
                        <a:t>THE BRIGHT CHILDHOOD PROJECT</a:t>
                      </a:r>
                    </a:p>
                    <a:p>
                      <a:pPr lvl="0">
                        <a:buNone/>
                      </a:pPr>
                      <a:endParaRPr lang="en-GB"/>
                    </a:p>
                  </a:txBody>
                  <a:tcPr/>
                </a:tc>
                <a:tc hMerge="1">
                  <a:txBody>
                    <a:bodyPr/>
                    <a:lstStyle/>
                    <a:p>
                      <a:endParaRPr lang="en-US"/>
                    </a:p>
                  </a:txBody>
                  <a:tcPr/>
                </a:tc>
                <a:extLst>
                  <a:ext uri="{0D108BD9-81ED-4DB2-BD59-A6C34878D82A}">
                    <a16:rowId xmlns:a16="http://schemas.microsoft.com/office/drawing/2014/main" val="1979195326"/>
                  </a:ext>
                </a:extLst>
              </a:tr>
              <a:tr h="2254772">
                <a:tc>
                  <a:txBody>
                    <a:bodyPr/>
                    <a:lstStyle/>
                    <a:p>
                      <a:pPr algn="ctr"/>
                      <a:r>
                        <a:rPr lang="en-GB" sz="1600" u="sng">
                          <a:solidFill>
                            <a:schemeClr val="accent4">
                              <a:lumMod val="75000"/>
                            </a:schemeClr>
                          </a:solidFill>
                          <a:latin typeface="Calibri"/>
                        </a:rPr>
                        <a:t>PURPOSE</a:t>
                      </a:r>
                    </a:p>
                    <a:p>
                      <a:pPr lvl="0" algn="ctr">
                        <a:buNone/>
                      </a:pPr>
                      <a:endParaRPr lang="en-GB" sz="1100" u="sng">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a place that helps kids grow and supports parents.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Make sure kids are safe and comfortable in our community.</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Help children learn and make friends.</a:t>
                      </a:r>
                      <a:endParaRPr lang="en-GB" sz="1100">
                        <a:solidFill>
                          <a:schemeClr val="accent4">
                            <a:lumMod val="75000"/>
                          </a:schemeClr>
                        </a:solidFill>
                        <a:latin typeface="Calibri"/>
                      </a:endParaRPr>
                    </a:p>
                    <a:p>
                      <a:pPr marL="628650" lvl="1" indent="-171450" algn="l">
                        <a:lnSpc>
                          <a:spcPct val="100000"/>
                        </a:lnSpc>
                        <a:buFont typeface="Arial"/>
                        <a:buChar char="•"/>
                      </a:pPr>
                      <a:r>
                        <a:rPr lang="en-GB" sz="1100" b="0" i="0" u="none" strike="noStrike" baseline="0" noProof="0">
                          <a:solidFill>
                            <a:schemeClr val="accent4">
                              <a:lumMod val="75000"/>
                            </a:schemeClr>
                          </a:solidFill>
                          <a:latin typeface="Calibri"/>
                        </a:rPr>
                        <a:t>Create jobs and opportunities for local people</a:t>
                      </a:r>
                      <a:endParaRPr lang="en-GB" sz="1100">
                        <a:solidFill>
                          <a:schemeClr val="accent4">
                            <a:lumMod val="75000"/>
                          </a:schemeClr>
                        </a:solidFill>
                        <a:latin typeface="Calibri"/>
                      </a:endParaRPr>
                    </a:p>
                    <a:p>
                      <a:pPr marL="285750" lvl="0" indent="-285750">
                        <a:buFont typeface="Arial"/>
                        <a:buChar char="•"/>
                      </a:pPr>
                      <a:endParaRPr lang="en-GB" sz="1100">
                        <a:solidFill>
                          <a:schemeClr val="accent4">
                            <a:lumMod val="75000"/>
                          </a:schemeClr>
                        </a:solidFill>
                        <a:latin typeface="Calibri"/>
                      </a:endParaRPr>
                    </a:p>
                  </a:txBody>
                  <a:tcPr>
                    <a:solidFill>
                      <a:schemeClr val="accent6">
                        <a:lumMod val="60000"/>
                        <a:lumOff val="40000"/>
                      </a:schemeClr>
                    </a:solidFill>
                  </a:tcPr>
                </a:tc>
                <a:tc>
                  <a:txBody>
                    <a:bodyPr/>
                    <a:lstStyle/>
                    <a:p>
                      <a:pPr algn="ctr"/>
                      <a:r>
                        <a:rPr lang="en-GB" sz="1600" u="sng">
                          <a:solidFill>
                            <a:schemeClr val="accent4">
                              <a:lumMod val="75000"/>
                            </a:schemeClr>
                          </a:solidFill>
                          <a:latin typeface="Calibri"/>
                        </a:rPr>
                        <a:t>CUSTOMERS/STAKEHOLDERS</a:t>
                      </a:r>
                    </a:p>
                    <a:p>
                      <a:pPr lvl="0" algn="ctr">
                        <a:buNone/>
                      </a:pPr>
                      <a:endParaRPr lang="en-GB" sz="1100" u="sng">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Families and Parents</a:t>
                      </a:r>
                    </a:p>
                    <a:p>
                      <a:pPr marL="628650" lvl="1" indent="-171450">
                        <a:buFont typeface="Arial"/>
                        <a:buChar char="•"/>
                      </a:pPr>
                      <a:r>
                        <a:rPr lang="en-GB" sz="1100" b="0" i="0" u="none" strike="noStrike" baseline="0" noProof="0">
                          <a:solidFill>
                            <a:schemeClr val="accent4">
                              <a:lumMod val="75000"/>
                            </a:schemeClr>
                          </a:solidFill>
                          <a:latin typeface="Calibri"/>
                        </a:rPr>
                        <a:t>Local Community</a:t>
                      </a:r>
                    </a:p>
                    <a:p>
                      <a:pPr marL="628650" lvl="1" indent="-171450">
                        <a:buFont typeface="Arial"/>
                        <a:buChar char="•"/>
                      </a:pPr>
                      <a:r>
                        <a:rPr lang="en-GB" sz="1100" b="0" i="0" u="none" strike="noStrike" baseline="0" noProof="0">
                          <a:solidFill>
                            <a:schemeClr val="accent4">
                              <a:lumMod val="75000"/>
                            </a:schemeClr>
                          </a:solidFill>
                          <a:latin typeface="Calibri"/>
                        </a:rPr>
                        <a:t>Working Professionals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Local Partnerships</a:t>
                      </a:r>
                      <a:endParaRPr lang="en-GB" sz="1100">
                        <a:solidFill>
                          <a:schemeClr val="accent4">
                            <a:lumMod val="75000"/>
                          </a:schemeClr>
                        </a:solidFill>
                        <a:latin typeface="Calibri"/>
                      </a:endParaRPr>
                    </a:p>
                    <a:p>
                      <a:pPr marL="628650" lvl="1" indent="-171450">
                        <a:buFont typeface="Arial"/>
                        <a:buChar char="•"/>
                      </a:pPr>
                      <a:r>
                        <a:rPr lang="en-GB" sz="1100" b="0" i="0" u="none" strike="noStrike" baseline="0" noProof="0">
                          <a:solidFill>
                            <a:schemeClr val="accent4">
                              <a:lumMod val="75000"/>
                            </a:schemeClr>
                          </a:solidFill>
                          <a:latin typeface="Calibri"/>
                        </a:rPr>
                        <a:t>Investors</a:t>
                      </a:r>
                    </a:p>
                    <a:p>
                      <a:pPr marL="628650" lvl="1" indent="-171450">
                        <a:buFont typeface="Arial"/>
                        <a:buChar char="•"/>
                      </a:pPr>
                      <a:r>
                        <a:rPr lang="en-GB" sz="1100" b="0" i="0" u="none" strike="noStrike" baseline="0" noProof="0">
                          <a:solidFill>
                            <a:schemeClr val="accent4">
                              <a:lumMod val="75000"/>
                            </a:schemeClr>
                          </a:solidFill>
                          <a:latin typeface="Calibri"/>
                        </a:rPr>
                        <a:t>Suppliers </a:t>
                      </a:r>
                    </a:p>
                    <a:p>
                      <a:pPr marL="628650" lvl="1" indent="-171450">
                        <a:buFont typeface="Arial"/>
                        <a:buChar char="•"/>
                      </a:pPr>
                      <a:r>
                        <a:rPr lang="en-GB" sz="1100" b="0" i="0" u="none" strike="noStrike" baseline="0" noProof="0">
                          <a:solidFill>
                            <a:schemeClr val="accent4">
                              <a:lumMod val="75000"/>
                            </a:schemeClr>
                          </a:solidFill>
                          <a:latin typeface="Calibri"/>
                        </a:rPr>
                        <a:t>Project Initiator</a:t>
                      </a:r>
                      <a:endParaRPr lang="en-GB" sz="1100">
                        <a:solidFill>
                          <a:schemeClr val="accent4">
                            <a:lumMod val="75000"/>
                          </a:schemeClr>
                        </a:solidFill>
                        <a:latin typeface="Calibri"/>
                      </a:endParaRPr>
                    </a:p>
                    <a:p>
                      <a:pPr marL="628650" lvl="1" indent="-171450">
                        <a:buFont typeface="Arial"/>
                        <a:buChar char="•"/>
                      </a:pPr>
                      <a:endParaRPr lang="en-GB" sz="1100" b="0" i="0" u="none" strike="noStrike" baseline="0" noProof="0">
                        <a:solidFill>
                          <a:schemeClr val="accent4">
                            <a:lumMod val="75000"/>
                          </a:schemeClr>
                        </a:solidFill>
                        <a:latin typeface="Calibri"/>
                      </a:endParaRPr>
                    </a:p>
                    <a:p>
                      <a:pPr lvl="0">
                        <a:buNone/>
                      </a:pPr>
                      <a:endParaRPr lang="en-GB" sz="1100" b="0" i="0" u="none" strike="noStrike" baseline="0" noProof="0">
                        <a:solidFill>
                          <a:schemeClr val="accent4">
                            <a:lumMod val="75000"/>
                          </a:schemeClr>
                        </a:solidFill>
                        <a:latin typeface="Calibri"/>
                      </a:endParaRPr>
                    </a:p>
                  </a:txBody>
                  <a:tcPr>
                    <a:solidFill>
                      <a:srgbClr val="FFE89F"/>
                    </a:solidFill>
                  </a:tcPr>
                </a:tc>
                <a:extLst>
                  <a:ext uri="{0D108BD9-81ED-4DB2-BD59-A6C34878D82A}">
                    <a16:rowId xmlns:a16="http://schemas.microsoft.com/office/drawing/2014/main" val="2887864386"/>
                  </a:ext>
                </a:extLst>
              </a:tr>
              <a:tr h="1984739">
                <a:tc>
                  <a:txBody>
                    <a:bodyPr/>
                    <a:lstStyle/>
                    <a:p>
                      <a:pPr algn="ctr"/>
                      <a:r>
                        <a:rPr lang="en-GB" sz="1600" u="sng">
                          <a:solidFill>
                            <a:schemeClr val="accent4">
                              <a:lumMod val="75000"/>
                            </a:schemeClr>
                          </a:solidFill>
                          <a:latin typeface="Calibri"/>
                        </a:rPr>
                        <a:t>DESIRED ,RESULTS</a:t>
                      </a:r>
                    </a:p>
                    <a:p>
                      <a:pPr lvl="0" algn="ctr">
                        <a:buNone/>
                      </a:pPr>
                      <a:endParaRPr lang="en-GB" sz="1100" u="sng">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families can get good childcare.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Kids will get ready for school and do well.</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More jobs and opportunities for local people.</a:t>
                      </a:r>
                      <a:endParaRPr lang="en-GB" sz="1100">
                        <a:solidFill>
                          <a:schemeClr val="accent4">
                            <a:lumMod val="75000"/>
                          </a:schemeClr>
                        </a:solidFill>
                        <a:latin typeface="Calibri"/>
                      </a:endParaRP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Our community will be stronger and closer.</a:t>
                      </a:r>
                    </a:p>
                    <a:p>
                      <a:pPr marL="742950" lvl="1" indent="-285750" algn="l">
                        <a:lnSpc>
                          <a:spcPct val="100000"/>
                        </a:lnSpc>
                        <a:buFont typeface="Arial"/>
                        <a:buChar char="•"/>
                      </a:pPr>
                      <a:r>
                        <a:rPr lang="en-GB" sz="1100" b="0" i="0" u="none" strike="noStrike" baseline="0" noProof="0">
                          <a:solidFill>
                            <a:schemeClr val="accent4">
                              <a:lumMod val="75000"/>
                            </a:schemeClr>
                          </a:solidFill>
                          <a:latin typeface="Calibri"/>
                        </a:rPr>
                        <a:t>Expanding into areas with limited space</a:t>
                      </a:r>
                    </a:p>
                    <a:p>
                      <a:pPr marL="285750" lvl="0" indent="-285750">
                        <a:buFont typeface="Arial"/>
                        <a:buChar char="•"/>
                      </a:pPr>
                      <a:endParaRPr lang="en-GB" sz="900">
                        <a:solidFill>
                          <a:schemeClr val="accent4">
                            <a:lumMod val="75000"/>
                          </a:schemeClr>
                        </a:solidFill>
                        <a:latin typeface="Calibri"/>
                      </a:endParaRPr>
                    </a:p>
                  </a:txBody>
                  <a:tcPr>
                    <a:solidFill>
                      <a:schemeClr val="accent3">
                        <a:lumMod val="60000"/>
                        <a:lumOff val="40000"/>
                      </a:schemeClr>
                    </a:solidFill>
                  </a:tcPr>
                </a:tc>
                <a:tc>
                  <a:txBody>
                    <a:bodyPr/>
                    <a:lstStyle/>
                    <a:p>
                      <a:pPr algn="ctr"/>
                      <a:r>
                        <a:rPr lang="en-GB" sz="1600" u="sng">
                          <a:solidFill>
                            <a:schemeClr val="accent4">
                              <a:lumMod val="75000"/>
                            </a:schemeClr>
                          </a:solidFill>
                          <a:latin typeface="Calibri"/>
                        </a:rPr>
                        <a:t>MEASURES OF SUCCESS</a:t>
                      </a:r>
                    </a:p>
                    <a:p>
                      <a:pPr lvl="1" algn="ctr">
                        <a:buNone/>
                      </a:pPr>
                      <a:endParaRPr lang="en-GB" sz="1600" u="sng">
                        <a:solidFill>
                          <a:schemeClr val="accent4">
                            <a:lumMod val="75000"/>
                          </a:schemeClr>
                        </a:solidFill>
                        <a:latin typeface="Calibri"/>
                      </a:endParaRPr>
                    </a:p>
                    <a:p>
                      <a:pPr marL="742950" lvl="1" indent="-285750">
                        <a:buFont typeface="Arial"/>
                        <a:buChar char="•"/>
                      </a:pPr>
                      <a:r>
                        <a:rPr lang="en-GB" sz="1100" b="1" i="0" u="none" strike="noStrike" baseline="0" noProof="0">
                          <a:solidFill>
                            <a:schemeClr val="accent4">
                              <a:lumMod val="75000"/>
                            </a:schemeClr>
                          </a:solidFill>
                          <a:latin typeface="Calibri"/>
                        </a:rPr>
                        <a:t>Ensure investor satisfaction, in the first month of a project release and launch within one year time.</a:t>
                      </a:r>
                    </a:p>
                    <a:p>
                      <a:pPr marL="742950" lvl="1" indent="-285750">
                        <a:buFont typeface="Arial"/>
                        <a:buChar char="•"/>
                      </a:pPr>
                      <a:r>
                        <a:rPr lang="en-GB" sz="1100" b="1" i="0" u="none" strike="noStrike" baseline="0" noProof="0">
                          <a:solidFill>
                            <a:schemeClr val="accent4">
                              <a:lumMod val="75000"/>
                            </a:schemeClr>
                          </a:solidFill>
                          <a:latin typeface="Calibri"/>
                        </a:rPr>
                        <a:t>Measuring success by looking at milestones from Gannt chart.</a:t>
                      </a:r>
                    </a:p>
                    <a:p>
                      <a:pPr marL="742950" lvl="1" indent="-285750">
                        <a:buFont typeface="Arial"/>
                        <a:buChar char="•"/>
                      </a:pPr>
                      <a:r>
                        <a:rPr lang="en-GB" sz="1100" b="1" i="0" u="none" strike="noStrike" baseline="0" noProof="0">
                          <a:solidFill>
                            <a:schemeClr val="accent4">
                              <a:lumMod val="75000"/>
                            </a:schemeClr>
                          </a:solidFill>
                          <a:latin typeface="Calibri"/>
                        </a:rPr>
                        <a:t>Monitoring and analyses of feedback and face to face meetings</a:t>
                      </a:r>
                    </a:p>
                    <a:p>
                      <a:pPr marL="742950" lvl="1" indent="-285750">
                        <a:buFont typeface="Arial"/>
                        <a:buChar char="•"/>
                      </a:pPr>
                      <a:r>
                        <a:rPr lang="en-GB" sz="1100" b="1" i="0" u="none" strike="noStrike" baseline="0" noProof="0">
                          <a:solidFill>
                            <a:schemeClr val="accent4">
                              <a:lumMod val="75000"/>
                            </a:schemeClr>
                          </a:solidFill>
                          <a:latin typeface="Calibri"/>
                        </a:rPr>
                        <a:t>Training</a:t>
                      </a:r>
                    </a:p>
                    <a:p>
                      <a:pPr marL="742950" lvl="1" indent="-285750">
                        <a:buFont typeface="Arial"/>
                        <a:buChar char="•"/>
                      </a:pPr>
                      <a:r>
                        <a:rPr lang="en-GB" sz="1100" b="1" i="0" u="none" strike="noStrike" baseline="0" noProof="0">
                          <a:solidFill>
                            <a:schemeClr val="accent4">
                              <a:lumMod val="75000"/>
                            </a:schemeClr>
                          </a:solidFill>
                          <a:latin typeface="Calibri"/>
                        </a:rPr>
                        <a:t>Available online platform /feedback section (star rating option).</a:t>
                      </a:r>
                    </a:p>
                    <a:p>
                      <a:pPr marL="742950" lvl="1" indent="-285750">
                        <a:buFont typeface="Arial"/>
                        <a:buChar char="•"/>
                      </a:pPr>
                      <a:r>
                        <a:rPr lang="en-GB" sz="1100" b="1" i="0" u="none" strike="noStrike" baseline="0" noProof="0">
                          <a:solidFill>
                            <a:schemeClr val="accent4">
                              <a:lumMod val="75000"/>
                            </a:schemeClr>
                          </a:solidFill>
                          <a:latin typeface="Calibri"/>
                        </a:rPr>
                        <a:t>Obtain to meet Ofsted inspection standards.</a:t>
                      </a:r>
                    </a:p>
                  </a:txBody>
                  <a:tcPr>
                    <a:solidFill>
                      <a:srgbClr val="CCF78F"/>
                    </a:solidFill>
                  </a:tcPr>
                </a:tc>
                <a:extLst>
                  <a:ext uri="{0D108BD9-81ED-4DB2-BD59-A6C34878D82A}">
                    <a16:rowId xmlns:a16="http://schemas.microsoft.com/office/drawing/2014/main" val="1411159023"/>
                  </a:ext>
                </a:extLst>
              </a:tr>
            </a:tbl>
          </a:graphicData>
        </a:graphic>
      </p:graphicFrame>
      <p:graphicFrame>
        <p:nvGraphicFramePr>
          <p:cNvPr id="3" name="Table 2">
            <a:extLst>
              <a:ext uri="{FF2B5EF4-FFF2-40B4-BE49-F238E27FC236}">
                <a16:creationId xmlns:a16="http://schemas.microsoft.com/office/drawing/2014/main" id="{9793FDC7-5875-1AFD-AF18-B8E255650EF9}"/>
              </a:ext>
            </a:extLst>
          </p:cNvPr>
          <p:cNvGraphicFramePr>
            <a:graphicFrameLocks noGrp="1"/>
          </p:cNvGraphicFramePr>
          <p:nvPr>
            <p:extLst>
              <p:ext uri="{D42A27DB-BD31-4B8C-83A1-F6EECF244321}">
                <p14:modId xmlns:p14="http://schemas.microsoft.com/office/powerpoint/2010/main" val="3304185894"/>
              </p:ext>
            </p:extLst>
          </p:nvPr>
        </p:nvGraphicFramePr>
        <p:xfrm>
          <a:off x="771572" y="5924259"/>
          <a:ext cx="4007258" cy="378570"/>
        </p:xfrm>
        <a:graphic>
          <a:graphicData uri="http://schemas.openxmlformats.org/drawingml/2006/table">
            <a:tbl>
              <a:tblPr firstRow="1" bandRow="1">
                <a:tableStyleId>{5C22544A-7EE6-4342-B048-85BDC9FD1C3A}</a:tableStyleId>
              </a:tblPr>
              <a:tblGrid>
                <a:gridCol w="4007258">
                  <a:extLst>
                    <a:ext uri="{9D8B030D-6E8A-4147-A177-3AD203B41FA5}">
                      <a16:colId xmlns:a16="http://schemas.microsoft.com/office/drawing/2014/main" val="3249668416"/>
                    </a:ext>
                  </a:extLst>
                </a:gridCol>
              </a:tblGrid>
              <a:tr h="3785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400" spc="-20">
                          <a:solidFill>
                            <a:schemeClr val="accent4">
                              <a:lumMod val="75000"/>
                            </a:schemeClr>
                          </a:solidFill>
                          <a:cs typeface="Arial"/>
                        </a:rPr>
                        <a:t>(</a:t>
                      </a:r>
                      <a:r>
                        <a:rPr lang="en-US" sz="1400" spc="-10">
                          <a:solidFill>
                            <a:schemeClr val="accent4">
                              <a:lumMod val="75000"/>
                            </a:schemeClr>
                          </a:solidFill>
                          <a:cs typeface="Arial"/>
                        </a:rPr>
                        <a:t>Winstanley, </a:t>
                      </a:r>
                      <a:r>
                        <a:rPr lang="en-US" sz="1400" spc="-5">
                          <a:solidFill>
                            <a:schemeClr val="accent4">
                              <a:lumMod val="75000"/>
                            </a:schemeClr>
                          </a:solidFill>
                          <a:cs typeface="Arial"/>
                        </a:rPr>
                        <a:t>1999)</a:t>
                      </a:r>
                      <a:endParaRPr lang="bg-BG" sz="1400">
                        <a:solidFill>
                          <a:schemeClr val="accent4">
                            <a:lumMod val="75000"/>
                          </a:schemeClr>
                        </a:solidFill>
                        <a:cs typeface="Arial"/>
                      </a:endParaRPr>
                    </a:p>
                  </a:txBody>
                  <a:tcPr>
                    <a:solidFill>
                      <a:schemeClr val="bg1">
                        <a:lumMod val="85000"/>
                      </a:schemeClr>
                    </a:solidFill>
                  </a:tcPr>
                </a:tc>
                <a:extLst>
                  <a:ext uri="{0D108BD9-81ED-4DB2-BD59-A6C34878D82A}">
                    <a16:rowId xmlns:a16="http://schemas.microsoft.com/office/drawing/2014/main" val="466806362"/>
                  </a:ext>
                </a:extLst>
              </a:tr>
            </a:tbl>
          </a:graphicData>
        </a:graphic>
      </p:graphicFrame>
    </p:spTree>
    <p:extLst>
      <p:ext uri="{BB962C8B-B14F-4D97-AF65-F5344CB8AC3E}">
        <p14:creationId xmlns:p14="http://schemas.microsoft.com/office/powerpoint/2010/main" val="19027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A4BE2-EA3F-1F76-25D1-0F94BFCA6213}"/>
              </a:ext>
            </a:extLst>
          </p:cNvPr>
          <p:cNvSpPr>
            <a:spLocks noGrp="1"/>
          </p:cNvSpPr>
          <p:nvPr>
            <p:ph type="title"/>
          </p:nvPr>
        </p:nvSpPr>
        <p:spPr>
          <a:xfrm>
            <a:off x="4518168" y="778080"/>
            <a:ext cx="3155664" cy="411623"/>
          </a:xfrm>
        </p:spPr>
        <p:txBody>
          <a:bodyPr>
            <a:noAutofit/>
          </a:bodyPr>
          <a:lstStyle/>
          <a:p>
            <a:r>
              <a:rPr lang="en-GB" sz="3600">
                <a:ln w="0"/>
                <a:solidFill>
                  <a:schemeClr val="accent1"/>
                </a:solidFill>
                <a:effectLst>
                  <a:outerShdw blurRad="38100" dist="25400" dir="5400000" algn="ctr" rotWithShape="0">
                    <a:srgbClr val="6E747A">
                      <a:alpha val="43000"/>
                    </a:srgbClr>
                  </a:outerShdw>
                </a:effectLst>
                <a:latin typeface="+mn-lt"/>
                <a:cs typeface="Arial"/>
              </a:rPr>
              <a:t>RISK ANALYSIS</a:t>
            </a:r>
          </a:p>
        </p:txBody>
      </p:sp>
      <p:graphicFrame>
        <p:nvGraphicFramePr>
          <p:cNvPr id="4" name="Content Placeholder 3">
            <a:extLst>
              <a:ext uri="{FF2B5EF4-FFF2-40B4-BE49-F238E27FC236}">
                <a16:creationId xmlns:a16="http://schemas.microsoft.com/office/drawing/2014/main" id="{CB69B981-B395-8FFE-9429-A82A478A4CBE}"/>
              </a:ext>
            </a:extLst>
          </p:cNvPr>
          <p:cNvGraphicFramePr>
            <a:graphicFrameLocks noGrp="1"/>
          </p:cNvGraphicFramePr>
          <p:nvPr>
            <p:ph idx="1"/>
            <p:extLst>
              <p:ext uri="{D42A27DB-BD31-4B8C-83A1-F6EECF244321}">
                <p14:modId xmlns:p14="http://schemas.microsoft.com/office/powerpoint/2010/main" val="2493253089"/>
              </p:ext>
            </p:extLst>
          </p:nvPr>
        </p:nvGraphicFramePr>
        <p:xfrm>
          <a:off x="678288" y="2047240"/>
          <a:ext cx="10638149" cy="2595880"/>
        </p:xfrm>
        <a:graphic>
          <a:graphicData uri="http://schemas.openxmlformats.org/drawingml/2006/table">
            <a:tbl>
              <a:tblPr firstRow="1" bandRow="1">
                <a:tableStyleId>{5C22544A-7EE6-4342-B048-85BDC9FD1C3A}</a:tableStyleId>
              </a:tblPr>
              <a:tblGrid>
                <a:gridCol w="2111374">
                  <a:extLst>
                    <a:ext uri="{9D8B030D-6E8A-4147-A177-3AD203B41FA5}">
                      <a16:colId xmlns:a16="http://schemas.microsoft.com/office/drawing/2014/main" val="3735114449"/>
                    </a:ext>
                  </a:extLst>
                </a:gridCol>
                <a:gridCol w="804438">
                  <a:extLst>
                    <a:ext uri="{9D8B030D-6E8A-4147-A177-3AD203B41FA5}">
                      <a16:colId xmlns:a16="http://schemas.microsoft.com/office/drawing/2014/main" val="2164058760"/>
                    </a:ext>
                  </a:extLst>
                </a:gridCol>
                <a:gridCol w="1338686">
                  <a:extLst>
                    <a:ext uri="{9D8B030D-6E8A-4147-A177-3AD203B41FA5}">
                      <a16:colId xmlns:a16="http://schemas.microsoft.com/office/drawing/2014/main" val="2244692300"/>
                    </a:ext>
                  </a:extLst>
                </a:gridCol>
                <a:gridCol w="3413124">
                  <a:extLst>
                    <a:ext uri="{9D8B030D-6E8A-4147-A177-3AD203B41FA5}">
                      <a16:colId xmlns:a16="http://schemas.microsoft.com/office/drawing/2014/main" val="244380598"/>
                    </a:ext>
                  </a:extLst>
                </a:gridCol>
                <a:gridCol w="2970527">
                  <a:extLst>
                    <a:ext uri="{9D8B030D-6E8A-4147-A177-3AD203B41FA5}">
                      <a16:colId xmlns:a16="http://schemas.microsoft.com/office/drawing/2014/main" val="3041403764"/>
                    </a:ext>
                  </a:extLst>
                </a:gridCol>
              </a:tblGrid>
              <a:tr h="370840">
                <a:tc>
                  <a:txBody>
                    <a:bodyPr/>
                    <a:lstStyle/>
                    <a:p>
                      <a:pPr algn="ctr"/>
                      <a:r>
                        <a:rPr lang="en-GB" sz="1200" b="0">
                          <a:solidFill>
                            <a:schemeClr val="accent4">
                              <a:lumMod val="75000"/>
                            </a:schemeClr>
                          </a:solidFill>
                          <a:latin typeface="Calibri"/>
                        </a:rPr>
                        <a:t>RISK</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SCORE</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COLOR LEVEL</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EXPLANATION</a:t>
                      </a:r>
                    </a:p>
                  </a:txBody>
                  <a:tcPr>
                    <a:solidFill>
                      <a:schemeClr val="accent3">
                        <a:lumMod val="20000"/>
                        <a:lumOff val="80000"/>
                      </a:schemeClr>
                    </a:solidFill>
                  </a:tcPr>
                </a:tc>
                <a:tc>
                  <a:txBody>
                    <a:bodyPr/>
                    <a:lstStyle/>
                    <a:p>
                      <a:pPr algn="ctr"/>
                      <a:r>
                        <a:rPr lang="en-GB" sz="1200" b="0">
                          <a:solidFill>
                            <a:schemeClr val="accent4">
                              <a:lumMod val="75000"/>
                            </a:schemeClr>
                          </a:solidFill>
                          <a:latin typeface="Calibri"/>
                        </a:rPr>
                        <a:t>SOLUTION</a:t>
                      </a:r>
                    </a:p>
                  </a:txBody>
                  <a:tcPr>
                    <a:solidFill>
                      <a:schemeClr val="accent3">
                        <a:lumMod val="20000"/>
                        <a:lumOff val="80000"/>
                      </a:schemeClr>
                    </a:solidFill>
                  </a:tcPr>
                </a:tc>
                <a:extLst>
                  <a:ext uri="{0D108BD9-81ED-4DB2-BD59-A6C34878D82A}">
                    <a16:rowId xmlns:a16="http://schemas.microsoft.com/office/drawing/2014/main" val="3584879200"/>
                  </a:ext>
                </a:extLst>
              </a:tr>
              <a:tr h="370840">
                <a:tc>
                  <a:txBody>
                    <a:bodyPr/>
                    <a:lstStyle/>
                    <a:p>
                      <a:pPr lvl="0">
                        <a:buNone/>
                      </a:pPr>
                      <a:r>
                        <a:rPr lang="en-GB" sz="1100" b="1" i="0" u="none" strike="noStrike" baseline="0" noProof="0">
                          <a:solidFill>
                            <a:schemeClr val="accent4">
                              <a:lumMod val="75000"/>
                            </a:schemeClr>
                          </a:solidFill>
                          <a:latin typeface="Calibri"/>
                        </a:rPr>
                        <a:t>Health and Safety Protocols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2</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We have solid safety procedures in place.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following safety rules.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100411607"/>
                  </a:ext>
                </a:extLst>
              </a:tr>
              <a:tr h="370840">
                <a:tc>
                  <a:txBody>
                    <a:bodyPr/>
                    <a:lstStyle/>
                    <a:p>
                      <a:pPr lvl="0">
                        <a:buNone/>
                      </a:pPr>
                      <a:r>
                        <a:rPr lang="en-GB" sz="1100" b="1" i="0" u="none" strike="noStrike" baseline="0" noProof="0">
                          <a:solidFill>
                            <a:schemeClr val="accent4">
                              <a:lumMod val="75000"/>
                            </a:schemeClr>
                          </a:solidFill>
                          <a:latin typeface="Calibri"/>
                        </a:rPr>
                        <a:t>Stable Staffing</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5</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staff is reliable and stays with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our team stable and skilled.</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927836493"/>
                  </a:ext>
                </a:extLst>
              </a:tr>
              <a:tr h="370840">
                <a:tc>
                  <a:txBody>
                    <a:bodyPr/>
                    <a:lstStyle/>
                    <a:p>
                      <a:pPr lvl="0">
                        <a:buNone/>
                      </a:pPr>
                      <a:r>
                        <a:rPr lang="en-GB" sz="1100" b="1" i="0" u="none" strike="noStrike" baseline="0" noProof="0">
                          <a:solidFill>
                            <a:schemeClr val="accent4">
                              <a:lumMod val="75000"/>
                            </a:schemeClr>
                          </a:solidFill>
                          <a:latin typeface="Calibri"/>
                        </a:rPr>
                        <a:t>Adequate Facility Maintenance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3</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place is well-kept.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up with maintenance for safety.</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5566085"/>
                  </a:ext>
                </a:extLst>
              </a:tr>
              <a:tr h="370840">
                <a:tc>
                  <a:txBody>
                    <a:bodyPr/>
                    <a:lstStyle/>
                    <a:p>
                      <a:pPr lvl="0">
                        <a:buNone/>
                      </a:pPr>
                      <a:r>
                        <a:rPr lang="en-GB" sz="1100" b="1" i="0" u="none" strike="noStrike" baseline="0" noProof="0">
                          <a:solidFill>
                            <a:schemeClr val="accent4">
                              <a:lumMod val="75000"/>
                            </a:schemeClr>
                          </a:solidFill>
                          <a:latin typeface="Calibri"/>
                        </a:rPr>
                        <a:t>Sustainable Funding Sources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7</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funding sources are secure.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exploring stable funding options.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706592652"/>
                  </a:ext>
                </a:extLst>
              </a:tr>
              <a:tr h="370840">
                <a:tc>
                  <a:txBody>
                    <a:bodyPr/>
                    <a:lstStyle/>
                    <a:p>
                      <a:pPr lvl="0">
                        <a:buNone/>
                      </a:pPr>
                      <a:r>
                        <a:rPr lang="en-GB" sz="1100" b="1" i="0" u="none" strike="noStrike" baseline="0" noProof="0">
                          <a:solidFill>
                            <a:schemeClr val="accent4">
                              <a:lumMod val="75000"/>
                            </a:schemeClr>
                          </a:solidFill>
                          <a:latin typeface="Calibri"/>
                        </a:rPr>
                        <a:t>Positive Community Engagement</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4</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Our community supports us.</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building strong community relationships.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838893390"/>
                  </a:ext>
                </a:extLst>
              </a:tr>
              <a:tr h="370840">
                <a:tc>
                  <a:txBody>
                    <a:bodyPr/>
                    <a:lstStyle/>
                    <a:p>
                      <a:pPr lvl="0">
                        <a:buNone/>
                      </a:pPr>
                      <a:r>
                        <a:rPr lang="en-GB" sz="1100" b="1" i="0" u="none" strike="noStrike" baseline="0" noProof="0">
                          <a:solidFill>
                            <a:schemeClr val="accent4">
                              <a:lumMod val="75000"/>
                            </a:schemeClr>
                          </a:solidFill>
                          <a:latin typeface="Calibri"/>
                        </a:rPr>
                        <a:t>Positive Parent Feedback</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r>
                        <a:rPr lang="en-GB" sz="1100" b="1">
                          <a:solidFill>
                            <a:schemeClr val="accent4">
                              <a:lumMod val="75000"/>
                            </a:schemeClr>
                          </a:solidFill>
                          <a:latin typeface="Calibri"/>
                        </a:rPr>
                        <a:t>6</a:t>
                      </a:r>
                    </a:p>
                  </a:txBody>
                  <a:tcPr>
                    <a:solidFill>
                      <a:schemeClr val="accent4">
                        <a:lumMod val="20000"/>
                        <a:lumOff val="80000"/>
                      </a:schemeClr>
                    </a:solidFill>
                  </a:tcPr>
                </a:tc>
                <a:tc>
                  <a:txBody>
                    <a:bodyPr/>
                    <a:lstStyle/>
                    <a:p>
                      <a:endParaRPr lang="en-GB" sz="1100" b="0">
                        <a:solidFill>
                          <a:schemeClr val="accent4">
                            <a:lumMod val="75000"/>
                          </a:schemeClr>
                        </a:solidFill>
                        <a:latin typeface="Calibri"/>
                      </a:endParaRPr>
                    </a:p>
                  </a:txBody>
                  <a:tcPr>
                    <a:solidFill>
                      <a:srgbClr val="00B050"/>
                    </a:solidFill>
                  </a:tcPr>
                </a:tc>
                <a:tc>
                  <a:txBody>
                    <a:bodyPr/>
                    <a:lstStyle/>
                    <a:p>
                      <a:pPr lvl="0">
                        <a:buNone/>
                      </a:pPr>
                      <a:r>
                        <a:rPr lang="en-GB" sz="1100" b="1" i="0" u="none" strike="noStrike" baseline="0" noProof="0">
                          <a:solidFill>
                            <a:schemeClr val="accent4">
                              <a:lumMod val="75000"/>
                            </a:schemeClr>
                          </a:solidFill>
                          <a:latin typeface="Calibri"/>
                        </a:rPr>
                        <a:t>Parents are happy with our care.</a:t>
                      </a:r>
                      <a:endParaRPr lang="en-US" sz="1100" b="1">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Keep maintaining high care standards.</a:t>
                      </a:r>
                      <a:endParaRPr lang="en-US" sz="1100" b="1">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42778739"/>
                  </a:ext>
                </a:extLst>
              </a:tr>
            </a:tbl>
          </a:graphicData>
        </a:graphic>
      </p:graphicFrame>
    </p:spTree>
    <p:extLst>
      <p:ext uri="{BB962C8B-B14F-4D97-AF65-F5344CB8AC3E}">
        <p14:creationId xmlns:p14="http://schemas.microsoft.com/office/powerpoint/2010/main" val="13606506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090B444-5753-3EBB-C340-42FD614FCE2E}"/>
              </a:ext>
            </a:extLst>
          </p:cNvPr>
          <p:cNvGraphicFramePr>
            <a:graphicFrameLocks noGrp="1"/>
          </p:cNvGraphicFramePr>
          <p:nvPr>
            <p:extLst>
              <p:ext uri="{D42A27DB-BD31-4B8C-83A1-F6EECF244321}">
                <p14:modId xmlns:p14="http://schemas.microsoft.com/office/powerpoint/2010/main" val="1254385401"/>
              </p:ext>
            </p:extLst>
          </p:nvPr>
        </p:nvGraphicFramePr>
        <p:xfrm>
          <a:off x="851924" y="737419"/>
          <a:ext cx="10488152" cy="4964011"/>
        </p:xfrm>
        <a:graphic>
          <a:graphicData uri="http://schemas.openxmlformats.org/drawingml/2006/table">
            <a:tbl>
              <a:tblPr firstRow="1" bandRow="1">
                <a:tableStyleId>{5C22544A-7EE6-4342-B048-85BDC9FD1C3A}</a:tableStyleId>
              </a:tblPr>
              <a:tblGrid>
                <a:gridCol w="1824205">
                  <a:extLst>
                    <a:ext uri="{9D8B030D-6E8A-4147-A177-3AD203B41FA5}">
                      <a16:colId xmlns:a16="http://schemas.microsoft.com/office/drawing/2014/main" val="1450946278"/>
                    </a:ext>
                  </a:extLst>
                </a:gridCol>
                <a:gridCol w="475787">
                  <a:extLst>
                    <a:ext uri="{9D8B030D-6E8A-4147-A177-3AD203B41FA5}">
                      <a16:colId xmlns:a16="http://schemas.microsoft.com/office/drawing/2014/main" val="2043818419"/>
                    </a:ext>
                  </a:extLst>
                </a:gridCol>
                <a:gridCol w="824131">
                  <a:extLst>
                    <a:ext uri="{9D8B030D-6E8A-4147-A177-3AD203B41FA5}">
                      <a16:colId xmlns:a16="http://schemas.microsoft.com/office/drawing/2014/main" val="3291038037"/>
                    </a:ext>
                  </a:extLst>
                </a:gridCol>
                <a:gridCol w="3460623">
                  <a:extLst>
                    <a:ext uri="{9D8B030D-6E8A-4147-A177-3AD203B41FA5}">
                      <a16:colId xmlns:a16="http://schemas.microsoft.com/office/drawing/2014/main" val="3174039983"/>
                    </a:ext>
                  </a:extLst>
                </a:gridCol>
                <a:gridCol w="3903406">
                  <a:extLst>
                    <a:ext uri="{9D8B030D-6E8A-4147-A177-3AD203B41FA5}">
                      <a16:colId xmlns:a16="http://schemas.microsoft.com/office/drawing/2014/main" val="830890189"/>
                    </a:ext>
                  </a:extLst>
                </a:gridCol>
              </a:tblGrid>
              <a:tr h="423721">
                <a:tc>
                  <a:txBody>
                    <a:bodyPr/>
                    <a:lstStyle/>
                    <a:p>
                      <a:pPr algn="ctr"/>
                      <a:r>
                        <a:rPr lang="en-GB" sz="1200">
                          <a:solidFill>
                            <a:schemeClr val="accent4">
                              <a:lumMod val="75000"/>
                            </a:schemeClr>
                          </a:solidFill>
                        </a:rPr>
                        <a:t>RISK</a:t>
                      </a:r>
                    </a:p>
                  </a:txBody>
                  <a:tcPr>
                    <a:solidFill>
                      <a:schemeClr val="accent3">
                        <a:lumMod val="20000"/>
                        <a:lumOff val="80000"/>
                      </a:schemeClr>
                    </a:solidFill>
                  </a:tcPr>
                </a:tc>
                <a:tc gridSpan="2">
                  <a:txBody>
                    <a:bodyPr/>
                    <a:lstStyle/>
                    <a:p>
                      <a:pPr algn="ctr"/>
                      <a:r>
                        <a:rPr lang="en-GB" sz="1200">
                          <a:solidFill>
                            <a:schemeClr val="accent4">
                              <a:lumMod val="75000"/>
                            </a:schemeClr>
                          </a:solidFill>
                        </a:rPr>
                        <a:t>MATRIX SCORE RATING</a:t>
                      </a:r>
                    </a:p>
                  </a:txBody>
                  <a:tcPr>
                    <a:solidFill>
                      <a:schemeClr val="accent3">
                        <a:lumMod val="20000"/>
                        <a:lumOff val="80000"/>
                      </a:schemeClr>
                    </a:solidFill>
                  </a:tcPr>
                </a:tc>
                <a:tc hMerge="1">
                  <a:txBody>
                    <a:bodyPr/>
                    <a:lstStyle/>
                    <a:p>
                      <a:endParaRPr lang="en-US"/>
                    </a:p>
                  </a:txBody>
                  <a:tcPr>
                    <a:solidFill>
                      <a:srgbClr val="92D050"/>
                    </a:solidFill>
                  </a:tcPr>
                </a:tc>
                <a:tc>
                  <a:txBody>
                    <a:bodyPr/>
                    <a:lstStyle/>
                    <a:p>
                      <a:pPr algn="ctr"/>
                      <a:r>
                        <a:rPr lang="en-GB" sz="1200">
                          <a:solidFill>
                            <a:schemeClr val="accent4">
                              <a:lumMod val="75000"/>
                            </a:schemeClr>
                          </a:solidFill>
                        </a:rPr>
                        <a:t>EXPLANATION </a:t>
                      </a:r>
                    </a:p>
                  </a:txBody>
                  <a:tcPr>
                    <a:solidFill>
                      <a:schemeClr val="accent3">
                        <a:lumMod val="20000"/>
                        <a:lumOff val="80000"/>
                      </a:schemeClr>
                    </a:solidFill>
                  </a:tcPr>
                </a:tc>
                <a:tc>
                  <a:txBody>
                    <a:bodyPr/>
                    <a:lstStyle/>
                    <a:p>
                      <a:pPr algn="ctr"/>
                      <a:r>
                        <a:rPr lang="en-GB" sz="1200">
                          <a:solidFill>
                            <a:schemeClr val="accent4">
                              <a:lumMod val="75000"/>
                            </a:schemeClr>
                          </a:solidFill>
                        </a:rPr>
                        <a:t>REMEDIUM</a:t>
                      </a:r>
                    </a:p>
                  </a:txBody>
                  <a:tcPr>
                    <a:solidFill>
                      <a:schemeClr val="accent3">
                        <a:lumMod val="20000"/>
                        <a:lumOff val="80000"/>
                      </a:schemeClr>
                    </a:solidFill>
                  </a:tcPr>
                </a:tc>
                <a:extLst>
                  <a:ext uri="{0D108BD9-81ED-4DB2-BD59-A6C34878D82A}">
                    <a16:rowId xmlns:a16="http://schemas.microsoft.com/office/drawing/2014/main" val="3285205616"/>
                  </a:ext>
                </a:extLst>
              </a:tr>
              <a:tr h="409022">
                <a:tc>
                  <a:txBody>
                    <a:bodyPr/>
                    <a:lstStyle/>
                    <a:p>
                      <a:r>
                        <a:rPr lang="en-GB" sz="1100" b="1" i="0">
                          <a:solidFill>
                            <a:schemeClr val="accent4">
                              <a:lumMod val="75000"/>
                            </a:schemeClr>
                          </a:solidFill>
                          <a:latin typeface="Calibri"/>
                        </a:rPr>
                        <a:t>LOCATION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Uncertainty about the exact location may affect market alignment.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Research and find areas with a lack of childcare facilities and high demand.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189543829"/>
                  </a:ext>
                </a:extLst>
              </a:tr>
              <a:tr h="303767">
                <a:tc>
                  <a:txBody>
                    <a:bodyPr/>
                    <a:lstStyle/>
                    <a:p>
                      <a:r>
                        <a:rPr lang="en-GB" sz="1100" b="1" i="0">
                          <a:solidFill>
                            <a:schemeClr val="accent4">
                              <a:lumMod val="75000"/>
                            </a:schemeClr>
                          </a:solidFill>
                          <a:latin typeface="Calibri"/>
                        </a:rPr>
                        <a:t>REGULATORY COMPLIANCE</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Initial uncertainty about national regulations.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Consult experts for compliance and stay updated.</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195120183"/>
                  </a:ext>
                </a:extLst>
              </a:tr>
              <a:tr h="423721">
                <a:tc>
                  <a:txBody>
                    <a:bodyPr/>
                    <a:lstStyle/>
                    <a:p>
                      <a:r>
                        <a:rPr lang="en-GB" sz="1100" b="1" i="0">
                          <a:solidFill>
                            <a:schemeClr val="accent4">
                              <a:lumMod val="75000"/>
                            </a:schemeClr>
                          </a:solidFill>
                          <a:latin typeface="Calibri"/>
                        </a:rPr>
                        <a:t>MARKET DEMAND</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shifts in demand due to market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Monitor the market and adapt services accordingly.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217685490"/>
                  </a:ext>
                </a:extLst>
              </a:tr>
              <a:tr h="246741">
                <a:tc>
                  <a:txBody>
                    <a:bodyPr/>
                    <a:lstStyle/>
                    <a:p>
                      <a:r>
                        <a:rPr lang="en-GB" sz="1100" b="1" i="0">
                          <a:solidFill>
                            <a:schemeClr val="accent4">
                              <a:lumMod val="75000"/>
                            </a:schemeClr>
                          </a:solidFill>
                          <a:latin typeface="Calibri"/>
                        </a:rPr>
                        <a:t>COMPETITION</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Competing with established providers.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Differentiate by offering unique, high-quality childcare services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9143176"/>
                  </a:ext>
                </a:extLst>
              </a:tr>
              <a:tr h="403123">
                <a:tc>
                  <a:txBody>
                    <a:bodyPr/>
                    <a:lstStyle/>
                    <a:p>
                      <a:r>
                        <a:rPr lang="en-GB" sz="1100" b="1" i="0">
                          <a:solidFill>
                            <a:schemeClr val="accent4">
                              <a:lumMod val="75000"/>
                            </a:schemeClr>
                          </a:solidFill>
                          <a:latin typeface="Calibri"/>
                        </a:rPr>
                        <a:t>ECONOMIC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Stable economy, but external factors like wars and inflation may affect stability.</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Maintain a financial cushion for economic challenges.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763782622"/>
                  </a:ext>
                </a:extLst>
              </a:tr>
              <a:tr h="376526">
                <a:tc>
                  <a:txBody>
                    <a:bodyPr/>
                    <a:lstStyle/>
                    <a:p>
                      <a:r>
                        <a:rPr lang="en-GB" sz="1100" b="1" i="0">
                          <a:solidFill>
                            <a:schemeClr val="accent4">
                              <a:lumMod val="75000"/>
                            </a:schemeClr>
                          </a:solidFill>
                          <a:latin typeface="Calibri"/>
                        </a:rPr>
                        <a:t>OPERATIONAL RISK</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Risks related to staff and suppliers.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strict hiring and supplier selection processes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3406594089"/>
                  </a:ext>
                </a:extLst>
              </a:tr>
              <a:tr h="423721">
                <a:tc>
                  <a:txBody>
                    <a:bodyPr/>
                    <a:lstStyle/>
                    <a:p>
                      <a:r>
                        <a:rPr lang="en-GB" sz="1100" b="1" i="0">
                          <a:solidFill>
                            <a:schemeClr val="accent4">
                              <a:lumMod val="75000"/>
                            </a:schemeClr>
                          </a:solidFill>
                          <a:latin typeface="Calibri"/>
                        </a:rPr>
                        <a:t>COMMUNITY AND SOCIAL FACTORS</a:t>
                      </a:r>
                    </a:p>
                  </a:txBody>
                  <a:tcPr>
                    <a:solidFill>
                      <a:schemeClr val="accent4">
                        <a:lumMod val="20000"/>
                        <a:lumOff val="80000"/>
                      </a:schemeClr>
                    </a:solidFill>
                  </a:tcPr>
                </a:tc>
                <a:tc>
                  <a:txBody>
                    <a:bodyPr/>
                    <a:lstStyle/>
                    <a:p>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Potential changes in community dynamics.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Adapt services to evolving community needs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9490789"/>
                  </a:ext>
                </a:extLst>
              </a:tr>
              <a:tr h="423721">
                <a:tc>
                  <a:txBody>
                    <a:bodyPr/>
                    <a:lstStyle/>
                    <a:p>
                      <a:pPr lvl="0">
                        <a:buNone/>
                      </a:pPr>
                      <a:r>
                        <a:rPr lang="en-GB" sz="1100" b="1" i="0">
                          <a:solidFill>
                            <a:schemeClr val="accent4">
                              <a:lumMod val="75000"/>
                            </a:schemeClr>
                          </a:solidFill>
                          <a:latin typeface="Calibri"/>
                        </a:rPr>
                        <a:t>ENVIRAMENTAL RISK/SAFE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FF00"/>
                    </a:solidFill>
                  </a:tcPr>
                </a:tc>
                <a:tc>
                  <a:txBody>
                    <a:bodyPr/>
                    <a:lstStyle/>
                    <a:p>
                      <a:pPr lvl="0">
                        <a:buNone/>
                      </a:pPr>
                      <a:r>
                        <a:rPr lang="en-GB" sz="1100" b="1" i="0" u="none" strike="noStrike" baseline="0" noProof="0">
                          <a:solidFill>
                            <a:schemeClr val="accent4">
                              <a:lumMod val="75000"/>
                            </a:schemeClr>
                          </a:solidFill>
                          <a:latin typeface="Calibri"/>
                        </a:rPr>
                        <a:t>Ensure a safe environment</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Implement safety measures and maintain a secure facility.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2236006149"/>
                  </a:ext>
                </a:extLst>
              </a:tr>
              <a:tr h="423721">
                <a:tc>
                  <a:txBody>
                    <a:bodyPr/>
                    <a:lstStyle/>
                    <a:p>
                      <a:pPr lvl="0">
                        <a:buNone/>
                      </a:pPr>
                      <a:r>
                        <a:rPr lang="en-GB" sz="1100" b="1" i="0">
                          <a:solidFill>
                            <a:schemeClr val="accent4">
                              <a:lumMod val="75000"/>
                            </a:schemeClr>
                          </a:solidFill>
                          <a:latin typeface="Calibri"/>
                        </a:rPr>
                        <a:t>INSURANCE</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20</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Comprehensive insurance for unforeseen events.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Provide comprehensive insurance coverage.</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4092953021"/>
                  </a:ext>
                </a:extLst>
              </a:tr>
              <a:tr h="423721">
                <a:tc>
                  <a:txBody>
                    <a:bodyPr/>
                    <a:lstStyle/>
                    <a:p>
                      <a:pPr lvl="0">
                        <a:buNone/>
                      </a:pPr>
                      <a:r>
                        <a:rPr lang="en-GB" sz="1100" b="1" i="0">
                          <a:solidFill>
                            <a:schemeClr val="accent4">
                              <a:lumMod val="75000"/>
                            </a:schemeClr>
                          </a:solidFill>
                          <a:latin typeface="Calibri"/>
                        </a:rPr>
                        <a:t>MITIGATION STRATEGIES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25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Proactive approach to identify and solve problems.</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Continuously update mitigation plans.</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1798823343"/>
                  </a:ext>
                </a:extLst>
              </a:tr>
              <a:tr h="423721">
                <a:tc>
                  <a:txBody>
                    <a:bodyPr/>
                    <a:lstStyle/>
                    <a:p>
                      <a:pPr lvl="0">
                        <a:buNone/>
                      </a:pPr>
                      <a:r>
                        <a:rPr lang="en-GB" sz="1100" b="1" i="0">
                          <a:solidFill>
                            <a:schemeClr val="accent4">
                              <a:lumMod val="75000"/>
                            </a:schemeClr>
                          </a:solidFill>
                          <a:latin typeface="Calibri"/>
                        </a:rPr>
                        <a:t>FINANCIAL RISKS</a:t>
                      </a:r>
                    </a:p>
                  </a:txBody>
                  <a:tcPr>
                    <a:solidFill>
                      <a:schemeClr val="accent4">
                        <a:lumMod val="20000"/>
                        <a:lumOff val="80000"/>
                      </a:schemeClr>
                    </a:solidFill>
                  </a:tcPr>
                </a:tc>
                <a:tc>
                  <a:txBody>
                    <a:bodyPr/>
                    <a:lstStyle/>
                    <a:p>
                      <a:pPr lvl="0">
                        <a:buNone/>
                      </a:pPr>
                      <a:r>
                        <a:rPr lang="en-GB" sz="1100" b="1" i="0">
                          <a:solidFill>
                            <a:schemeClr val="accent4">
                              <a:lumMod val="75000"/>
                            </a:schemeClr>
                          </a:solidFill>
                          <a:latin typeface="Calibri"/>
                        </a:rPr>
                        <a:t>15</a:t>
                      </a:r>
                    </a:p>
                  </a:txBody>
                  <a:tcPr>
                    <a:solidFill>
                      <a:schemeClr val="accent4">
                        <a:lumMod val="20000"/>
                        <a:lumOff val="80000"/>
                      </a:schemeClr>
                    </a:solidFill>
                  </a:tcPr>
                </a:tc>
                <a:tc>
                  <a:txBody>
                    <a:bodyPr/>
                    <a:lstStyle/>
                    <a:p>
                      <a:pPr lvl="0">
                        <a:buNone/>
                      </a:pPr>
                      <a:endParaRPr lang="en-GB" b="1" i="0">
                        <a:solidFill>
                          <a:schemeClr val="accent4">
                            <a:lumMod val="75000"/>
                          </a:schemeClr>
                        </a:solidFill>
                        <a:latin typeface="Calibri"/>
                      </a:endParaRPr>
                    </a:p>
                  </a:txBody>
                  <a:tcPr>
                    <a:solidFill>
                      <a:srgbClr val="FF0000"/>
                    </a:solidFill>
                  </a:tcPr>
                </a:tc>
                <a:tc>
                  <a:txBody>
                    <a:bodyPr/>
                    <a:lstStyle/>
                    <a:p>
                      <a:pPr lvl="0">
                        <a:buNone/>
                      </a:pPr>
                      <a:r>
                        <a:rPr lang="en-GB" sz="1100" b="1" i="0" u="none" strike="noStrike" baseline="0" noProof="0">
                          <a:solidFill>
                            <a:schemeClr val="accent4">
                              <a:lumMod val="75000"/>
                            </a:schemeClr>
                          </a:solidFill>
                          <a:latin typeface="Calibri"/>
                        </a:rPr>
                        <a:t>Dependency on investors for funding.</a:t>
                      </a:r>
                      <a:endParaRPr lang="en-US" sz="1100" b="1" i="0">
                        <a:solidFill>
                          <a:schemeClr val="accent4">
                            <a:lumMod val="75000"/>
                          </a:schemeClr>
                        </a:solidFill>
                        <a:latin typeface="Calibri"/>
                      </a:endParaRPr>
                    </a:p>
                  </a:txBody>
                  <a:tcPr>
                    <a:solidFill>
                      <a:schemeClr val="accent4">
                        <a:lumMod val="20000"/>
                        <a:lumOff val="80000"/>
                      </a:schemeClr>
                    </a:solidFill>
                  </a:tcPr>
                </a:tc>
                <a:tc>
                  <a:txBody>
                    <a:bodyPr/>
                    <a:lstStyle/>
                    <a:p>
                      <a:pPr lvl="0">
                        <a:buNone/>
                      </a:pPr>
                      <a:r>
                        <a:rPr lang="en-GB" sz="1100" b="1" i="0" u="none" strike="noStrike" baseline="0" noProof="0">
                          <a:solidFill>
                            <a:schemeClr val="accent4">
                              <a:lumMod val="75000"/>
                            </a:schemeClr>
                          </a:solidFill>
                          <a:latin typeface="Calibri"/>
                        </a:rPr>
                        <a:t>Diversify funding sources and maintain an investor strategy.</a:t>
                      </a:r>
                      <a:endParaRPr lang="en-US" sz="1100" b="1" i="0">
                        <a:solidFill>
                          <a:schemeClr val="accent4">
                            <a:lumMod val="75000"/>
                          </a:schemeClr>
                        </a:solidFill>
                        <a:latin typeface="Calibri"/>
                      </a:endParaRPr>
                    </a:p>
                  </a:txBody>
                  <a:tcPr>
                    <a:solidFill>
                      <a:schemeClr val="accent4">
                        <a:lumMod val="20000"/>
                        <a:lumOff val="80000"/>
                      </a:schemeClr>
                    </a:solidFill>
                  </a:tcPr>
                </a:tc>
                <a:extLst>
                  <a:ext uri="{0D108BD9-81ED-4DB2-BD59-A6C34878D82A}">
                    <a16:rowId xmlns:a16="http://schemas.microsoft.com/office/drawing/2014/main" val="548152459"/>
                  </a:ext>
                </a:extLst>
              </a:tr>
            </a:tbl>
          </a:graphicData>
        </a:graphic>
      </p:graphicFrame>
    </p:spTree>
    <p:extLst>
      <p:ext uri="{BB962C8B-B14F-4D97-AF65-F5344CB8AC3E}">
        <p14:creationId xmlns:p14="http://schemas.microsoft.com/office/powerpoint/2010/main" val="33344769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03938-FD13-D753-C7D2-E27E52B84BF8}"/>
              </a:ext>
            </a:extLst>
          </p:cNvPr>
          <p:cNvSpPr>
            <a:spLocks noGrp="1"/>
          </p:cNvSpPr>
          <p:nvPr>
            <p:ph type="title"/>
          </p:nvPr>
        </p:nvSpPr>
        <p:spPr>
          <a:xfrm>
            <a:off x="559496" y="161534"/>
            <a:ext cx="10659110" cy="846368"/>
          </a:xfrm>
        </p:spPr>
        <p:txBody>
          <a:bodyPr>
            <a:normAutofit/>
          </a:bodyPr>
          <a:lstStyle/>
          <a:p>
            <a:pPr algn="ctr"/>
            <a:r>
              <a:rPr lang="en-GB" sz="1100" b="1">
                <a:solidFill>
                  <a:schemeClr val="accent4">
                    <a:lumMod val="60000"/>
                    <a:lumOff val="40000"/>
                  </a:schemeClr>
                </a:solidFill>
                <a:latin typeface="+mn-lt"/>
                <a:cs typeface="Arial"/>
              </a:rPr>
              <a:t>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a:t>
            </a:r>
            <a:endParaRPr lang="en-US" sz="1100" b="1">
              <a:solidFill>
                <a:schemeClr val="accent4">
                  <a:lumMod val="60000"/>
                  <a:lumOff val="40000"/>
                </a:schemeClr>
              </a:solidFill>
              <a:latin typeface="+mn-lt"/>
              <a:cs typeface="Arial"/>
            </a:endParaRPr>
          </a:p>
        </p:txBody>
      </p:sp>
      <p:graphicFrame>
        <p:nvGraphicFramePr>
          <p:cNvPr id="5" name="Content Placeholder 4">
            <a:extLst>
              <a:ext uri="{FF2B5EF4-FFF2-40B4-BE49-F238E27FC236}">
                <a16:creationId xmlns:a16="http://schemas.microsoft.com/office/drawing/2014/main" id="{E1D1F095-F280-DF66-5789-8FFDD2BC825C}"/>
              </a:ext>
            </a:extLst>
          </p:cNvPr>
          <p:cNvGraphicFramePr>
            <a:graphicFrameLocks noGrp="1"/>
          </p:cNvGraphicFramePr>
          <p:nvPr>
            <p:ph idx="1"/>
            <p:extLst>
              <p:ext uri="{D42A27DB-BD31-4B8C-83A1-F6EECF244321}">
                <p14:modId xmlns:p14="http://schemas.microsoft.com/office/powerpoint/2010/main" val="1028091240"/>
              </p:ext>
            </p:extLst>
          </p:nvPr>
        </p:nvGraphicFramePr>
        <p:xfrm>
          <a:off x="770020" y="1616733"/>
          <a:ext cx="10658475" cy="4492665"/>
        </p:xfrm>
        <a:graphic>
          <a:graphicData uri="http://schemas.openxmlformats.org/drawingml/2006/table">
            <a:tbl>
              <a:tblPr firstRow="1" bandRow="1">
                <a:tableStyleId>{5C22544A-7EE6-4342-B048-85BDC9FD1C3A}</a:tableStyleId>
              </a:tblPr>
              <a:tblGrid>
                <a:gridCol w="2131695">
                  <a:extLst>
                    <a:ext uri="{9D8B030D-6E8A-4147-A177-3AD203B41FA5}">
                      <a16:colId xmlns:a16="http://schemas.microsoft.com/office/drawing/2014/main" val="1601301580"/>
                    </a:ext>
                  </a:extLst>
                </a:gridCol>
                <a:gridCol w="2131695">
                  <a:extLst>
                    <a:ext uri="{9D8B030D-6E8A-4147-A177-3AD203B41FA5}">
                      <a16:colId xmlns:a16="http://schemas.microsoft.com/office/drawing/2014/main" val="919491031"/>
                    </a:ext>
                  </a:extLst>
                </a:gridCol>
                <a:gridCol w="2131695">
                  <a:extLst>
                    <a:ext uri="{9D8B030D-6E8A-4147-A177-3AD203B41FA5}">
                      <a16:colId xmlns:a16="http://schemas.microsoft.com/office/drawing/2014/main" val="3363244719"/>
                    </a:ext>
                  </a:extLst>
                </a:gridCol>
                <a:gridCol w="2131695">
                  <a:extLst>
                    <a:ext uri="{9D8B030D-6E8A-4147-A177-3AD203B41FA5}">
                      <a16:colId xmlns:a16="http://schemas.microsoft.com/office/drawing/2014/main" val="508697711"/>
                    </a:ext>
                  </a:extLst>
                </a:gridCol>
                <a:gridCol w="2131695">
                  <a:extLst>
                    <a:ext uri="{9D8B030D-6E8A-4147-A177-3AD203B41FA5}">
                      <a16:colId xmlns:a16="http://schemas.microsoft.com/office/drawing/2014/main" val="2397107280"/>
                    </a:ext>
                  </a:extLst>
                </a:gridCol>
              </a:tblGrid>
              <a:tr h="937391">
                <a:tc>
                  <a:txBody>
                    <a:bodyPr/>
                    <a:lstStyle/>
                    <a:p>
                      <a:pPr lvl="0" algn="l">
                        <a:lnSpc>
                          <a:spcPct val="100000"/>
                        </a:lnSpc>
                      </a:pPr>
                      <a:r>
                        <a:rPr lang="en-GB" b="1">
                          <a:solidFill>
                            <a:schemeClr val="tx1"/>
                          </a:solidFill>
                          <a:latin typeface="Arial"/>
                        </a:rPr>
                        <a:t>1</a:t>
                      </a:r>
                    </a:p>
                  </a:txBody>
                  <a:tcPr>
                    <a:solidFill>
                      <a:srgbClr val="00B050"/>
                    </a:solidFill>
                  </a:tcPr>
                </a:tc>
                <a:tc>
                  <a:txBody>
                    <a:bodyPr/>
                    <a:lstStyle/>
                    <a:p>
                      <a:r>
                        <a:rPr lang="en-GB" b="1">
                          <a:solidFill>
                            <a:schemeClr val="tx1"/>
                          </a:solidFill>
                          <a:latin typeface="Arial"/>
                        </a:rPr>
                        <a:t>2</a:t>
                      </a:r>
                    </a:p>
                  </a:txBody>
                  <a:tcPr>
                    <a:solidFill>
                      <a:srgbClr val="00B050"/>
                    </a:solidFill>
                  </a:tcPr>
                </a:tc>
                <a:tc>
                  <a:txBody>
                    <a:bodyPr/>
                    <a:lstStyle/>
                    <a:p>
                      <a:r>
                        <a:rPr lang="en-GB" b="1">
                          <a:solidFill>
                            <a:schemeClr val="tx1"/>
                          </a:solidFill>
                          <a:latin typeface="Arial"/>
                        </a:rPr>
                        <a:t>3</a:t>
                      </a:r>
                    </a:p>
                  </a:txBody>
                  <a:tcPr>
                    <a:solidFill>
                      <a:srgbClr val="00B050"/>
                    </a:solidFill>
                  </a:tcPr>
                </a:tc>
                <a:tc>
                  <a:txBody>
                    <a:bodyPr/>
                    <a:lstStyle/>
                    <a:p>
                      <a:r>
                        <a:rPr lang="en-GB" b="1">
                          <a:solidFill>
                            <a:schemeClr val="tx1"/>
                          </a:solidFill>
                          <a:latin typeface="Arial"/>
                        </a:rPr>
                        <a:t>4</a:t>
                      </a:r>
                    </a:p>
                  </a:txBody>
                  <a:tcPr>
                    <a:solidFill>
                      <a:srgbClr val="00B050"/>
                    </a:solidFill>
                  </a:tcPr>
                </a:tc>
                <a:tc>
                  <a:txBody>
                    <a:bodyPr/>
                    <a:lstStyle/>
                    <a:p>
                      <a:r>
                        <a:rPr lang="en-GB" b="1">
                          <a:solidFill>
                            <a:schemeClr val="tx1"/>
                          </a:solidFill>
                          <a:latin typeface="Arial"/>
                        </a:rPr>
                        <a:t>5</a:t>
                      </a:r>
                    </a:p>
                  </a:txBody>
                  <a:tcPr>
                    <a:solidFill>
                      <a:srgbClr val="00B050"/>
                    </a:solidFill>
                  </a:tcPr>
                </a:tc>
                <a:extLst>
                  <a:ext uri="{0D108BD9-81ED-4DB2-BD59-A6C34878D82A}">
                    <a16:rowId xmlns:a16="http://schemas.microsoft.com/office/drawing/2014/main" val="1908838296"/>
                  </a:ext>
                </a:extLst>
              </a:tr>
              <a:tr h="937391">
                <a:tc>
                  <a:txBody>
                    <a:bodyPr/>
                    <a:lstStyle/>
                    <a:p>
                      <a:r>
                        <a:rPr lang="en-GB" b="1">
                          <a:latin typeface="Arial"/>
                        </a:rPr>
                        <a:t>2</a:t>
                      </a:r>
                    </a:p>
                  </a:txBody>
                  <a:tcPr>
                    <a:solidFill>
                      <a:srgbClr val="00B050"/>
                    </a:solidFill>
                  </a:tcPr>
                </a:tc>
                <a:tc>
                  <a:txBody>
                    <a:bodyPr/>
                    <a:lstStyle/>
                    <a:p>
                      <a:r>
                        <a:rPr lang="en-GB" b="1">
                          <a:latin typeface="Arial"/>
                        </a:rPr>
                        <a:t>4</a:t>
                      </a:r>
                    </a:p>
                  </a:txBody>
                  <a:tcPr>
                    <a:solidFill>
                      <a:srgbClr val="00B050"/>
                    </a:solidFill>
                  </a:tcPr>
                </a:tc>
                <a:tc>
                  <a:txBody>
                    <a:bodyPr/>
                    <a:lstStyle/>
                    <a:p>
                      <a:r>
                        <a:rPr lang="en-GB" b="1">
                          <a:solidFill>
                            <a:schemeClr val="tx1"/>
                          </a:solidFill>
                          <a:latin typeface="Arial"/>
                        </a:rPr>
                        <a:t>6</a:t>
                      </a:r>
                    </a:p>
                  </a:txBody>
                  <a:tcPr>
                    <a:solidFill>
                      <a:srgbClr val="00B050"/>
                    </a:solidFill>
                  </a:tcPr>
                </a:tc>
                <a:tc>
                  <a:txBody>
                    <a:bodyPr/>
                    <a:lstStyle/>
                    <a:p>
                      <a:r>
                        <a:rPr lang="en-GB" b="1">
                          <a:solidFill>
                            <a:schemeClr val="tx1"/>
                          </a:solidFill>
                          <a:latin typeface="Arial"/>
                        </a:rPr>
                        <a:t>8</a:t>
                      </a:r>
                    </a:p>
                  </a:txBody>
                  <a:tcPr>
                    <a:solidFill>
                      <a:srgbClr val="00B050"/>
                    </a:solidFill>
                  </a:tcPr>
                </a:tc>
                <a:tc>
                  <a:txBody>
                    <a:bodyPr/>
                    <a:lstStyle/>
                    <a:p>
                      <a:r>
                        <a:rPr lang="en-GB" b="1">
                          <a:solidFill>
                            <a:schemeClr val="tx1"/>
                          </a:solidFill>
                          <a:latin typeface="Arial"/>
                        </a:rPr>
                        <a:t>10</a:t>
                      </a:r>
                    </a:p>
                  </a:txBody>
                  <a:tcPr>
                    <a:solidFill>
                      <a:srgbClr val="FF0000"/>
                    </a:solidFill>
                  </a:tcPr>
                </a:tc>
                <a:extLst>
                  <a:ext uri="{0D108BD9-81ED-4DB2-BD59-A6C34878D82A}">
                    <a16:rowId xmlns:a16="http://schemas.microsoft.com/office/drawing/2014/main" val="1817914245"/>
                  </a:ext>
                </a:extLst>
              </a:tr>
              <a:tr h="937391">
                <a:tc>
                  <a:txBody>
                    <a:bodyPr/>
                    <a:lstStyle/>
                    <a:p>
                      <a:r>
                        <a:rPr lang="en-GB" b="1">
                          <a:latin typeface="Arial"/>
                        </a:rPr>
                        <a:t>3</a:t>
                      </a:r>
                    </a:p>
                  </a:txBody>
                  <a:tcPr>
                    <a:solidFill>
                      <a:srgbClr val="00B050"/>
                    </a:solidFill>
                  </a:tcPr>
                </a:tc>
                <a:tc>
                  <a:txBody>
                    <a:bodyPr/>
                    <a:lstStyle/>
                    <a:p>
                      <a:r>
                        <a:rPr lang="en-GB" b="1">
                          <a:latin typeface="Arial"/>
                        </a:rPr>
                        <a:t>6</a:t>
                      </a:r>
                    </a:p>
                  </a:txBody>
                  <a:tcPr>
                    <a:solidFill>
                      <a:srgbClr val="00B050"/>
                    </a:solidFill>
                  </a:tcPr>
                </a:tc>
                <a:tc>
                  <a:txBody>
                    <a:bodyPr/>
                    <a:lstStyle/>
                    <a:p>
                      <a:r>
                        <a:rPr lang="en-GB" b="1">
                          <a:latin typeface="Arial"/>
                        </a:rPr>
                        <a:t>9</a:t>
                      </a:r>
                    </a:p>
                  </a:txBody>
                  <a:tcPr>
                    <a:solidFill>
                      <a:srgbClr val="FFFF00"/>
                    </a:solidFill>
                  </a:tcPr>
                </a:tc>
                <a:tc>
                  <a:txBody>
                    <a:bodyPr/>
                    <a:lstStyle/>
                    <a:p>
                      <a:r>
                        <a:rPr lang="en-GB" b="1">
                          <a:latin typeface="Arial"/>
                        </a:rPr>
                        <a:t>12</a:t>
                      </a:r>
                    </a:p>
                  </a:txBody>
                  <a:tcPr>
                    <a:solidFill>
                      <a:srgbClr val="FFFF00"/>
                    </a:solidFill>
                  </a:tcPr>
                </a:tc>
                <a:tc>
                  <a:txBody>
                    <a:bodyPr/>
                    <a:lstStyle/>
                    <a:p>
                      <a:r>
                        <a:rPr lang="en-GB" b="1">
                          <a:latin typeface="Arial"/>
                        </a:rPr>
                        <a:t>15</a:t>
                      </a:r>
                    </a:p>
                  </a:txBody>
                  <a:tcPr>
                    <a:solidFill>
                      <a:srgbClr val="FF0000"/>
                    </a:solidFill>
                  </a:tcPr>
                </a:tc>
                <a:extLst>
                  <a:ext uri="{0D108BD9-81ED-4DB2-BD59-A6C34878D82A}">
                    <a16:rowId xmlns:a16="http://schemas.microsoft.com/office/drawing/2014/main" val="4105590638"/>
                  </a:ext>
                </a:extLst>
              </a:tr>
              <a:tr h="937391">
                <a:tc>
                  <a:txBody>
                    <a:bodyPr/>
                    <a:lstStyle/>
                    <a:p>
                      <a:r>
                        <a:rPr lang="en-GB" b="1">
                          <a:latin typeface="Arial"/>
                        </a:rPr>
                        <a:t>4</a:t>
                      </a:r>
                    </a:p>
                  </a:txBody>
                  <a:tcPr>
                    <a:solidFill>
                      <a:srgbClr val="00B050"/>
                    </a:solidFill>
                  </a:tcPr>
                </a:tc>
                <a:tc>
                  <a:txBody>
                    <a:bodyPr/>
                    <a:lstStyle/>
                    <a:p>
                      <a:r>
                        <a:rPr lang="en-GB" b="1">
                          <a:latin typeface="Arial"/>
                        </a:rPr>
                        <a:t>8</a:t>
                      </a:r>
                    </a:p>
                  </a:txBody>
                  <a:tcPr>
                    <a:solidFill>
                      <a:srgbClr val="00B050"/>
                    </a:solidFill>
                  </a:tcPr>
                </a:tc>
                <a:tc>
                  <a:txBody>
                    <a:bodyPr/>
                    <a:lstStyle/>
                    <a:p>
                      <a:r>
                        <a:rPr lang="en-GB" b="1">
                          <a:latin typeface="Arial"/>
                        </a:rPr>
                        <a:t>12</a:t>
                      </a:r>
                    </a:p>
                  </a:txBody>
                  <a:tcPr>
                    <a:solidFill>
                      <a:srgbClr val="FFFF00"/>
                    </a:solidFill>
                  </a:tcPr>
                </a:tc>
                <a:tc>
                  <a:txBody>
                    <a:bodyPr/>
                    <a:lstStyle/>
                    <a:p>
                      <a:r>
                        <a:rPr lang="en-GB" b="1">
                          <a:latin typeface="Arial"/>
                        </a:rPr>
                        <a:t>16</a:t>
                      </a:r>
                    </a:p>
                  </a:txBody>
                  <a:tcPr>
                    <a:solidFill>
                      <a:srgbClr val="FF0000"/>
                    </a:solidFill>
                  </a:tcPr>
                </a:tc>
                <a:tc>
                  <a:txBody>
                    <a:bodyPr/>
                    <a:lstStyle/>
                    <a:p>
                      <a:r>
                        <a:rPr lang="en-GB" b="1">
                          <a:latin typeface="Arial"/>
                        </a:rPr>
                        <a:t>20</a:t>
                      </a:r>
                    </a:p>
                  </a:txBody>
                  <a:tcPr>
                    <a:solidFill>
                      <a:srgbClr val="FF0000"/>
                    </a:solidFill>
                  </a:tcPr>
                </a:tc>
                <a:extLst>
                  <a:ext uri="{0D108BD9-81ED-4DB2-BD59-A6C34878D82A}">
                    <a16:rowId xmlns:a16="http://schemas.microsoft.com/office/drawing/2014/main" val="1266830301"/>
                  </a:ext>
                </a:extLst>
              </a:tr>
              <a:tr h="743101">
                <a:tc>
                  <a:txBody>
                    <a:bodyPr/>
                    <a:lstStyle/>
                    <a:p>
                      <a:r>
                        <a:rPr lang="en-GB" b="1">
                          <a:latin typeface="Arial"/>
                        </a:rPr>
                        <a:t>5</a:t>
                      </a:r>
                    </a:p>
                  </a:txBody>
                  <a:tcPr>
                    <a:solidFill>
                      <a:srgbClr val="00B050"/>
                    </a:solidFill>
                  </a:tcPr>
                </a:tc>
                <a:tc>
                  <a:txBody>
                    <a:bodyPr/>
                    <a:lstStyle/>
                    <a:p>
                      <a:r>
                        <a:rPr lang="en-GB" b="1">
                          <a:latin typeface="Arial"/>
                        </a:rPr>
                        <a:t>10</a:t>
                      </a:r>
                    </a:p>
                  </a:txBody>
                  <a:tcPr>
                    <a:solidFill>
                      <a:srgbClr val="FFFF00"/>
                    </a:solidFill>
                  </a:tcPr>
                </a:tc>
                <a:tc>
                  <a:txBody>
                    <a:bodyPr/>
                    <a:lstStyle/>
                    <a:p>
                      <a:r>
                        <a:rPr lang="en-GB" b="1">
                          <a:latin typeface="Arial"/>
                        </a:rPr>
                        <a:t>15</a:t>
                      </a:r>
                    </a:p>
                  </a:txBody>
                  <a:tcPr>
                    <a:solidFill>
                      <a:srgbClr val="FF0000"/>
                    </a:solidFill>
                  </a:tcPr>
                </a:tc>
                <a:tc>
                  <a:txBody>
                    <a:bodyPr/>
                    <a:lstStyle/>
                    <a:p>
                      <a:r>
                        <a:rPr lang="en-GB" b="1">
                          <a:latin typeface="Arial"/>
                        </a:rPr>
                        <a:t>20</a:t>
                      </a:r>
                    </a:p>
                  </a:txBody>
                  <a:tcPr>
                    <a:solidFill>
                      <a:srgbClr val="FF0000"/>
                    </a:solidFill>
                  </a:tcPr>
                </a:tc>
                <a:tc>
                  <a:txBody>
                    <a:bodyPr/>
                    <a:lstStyle/>
                    <a:p>
                      <a:r>
                        <a:rPr lang="en-GB" b="1">
                          <a:latin typeface="Arial"/>
                        </a:rPr>
                        <a:t>25</a:t>
                      </a:r>
                    </a:p>
                  </a:txBody>
                  <a:tcPr>
                    <a:solidFill>
                      <a:srgbClr val="FF0000"/>
                    </a:solidFill>
                  </a:tcPr>
                </a:tc>
                <a:extLst>
                  <a:ext uri="{0D108BD9-81ED-4DB2-BD59-A6C34878D82A}">
                    <a16:rowId xmlns:a16="http://schemas.microsoft.com/office/drawing/2014/main" val="1162114839"/>
                  </a:ext>
                </a:extLst>
              </a:tr>
            </a:tbl>
          </a:graphicData>
        </a:graphic>
      </p:graphicFrame>
      <p:cxnSp>
        <p:nvCxnSpPr>
          <p:cNvPr id="6" name="Straight Arrow Connector 5">
            <a:extLst>
              <a:ext uri="{FF2B5EF4-FFF2-40B4-BE49-F238E27FC236}">
                <a16:creationId xmlns:a16="http://schemas.microsoft.com/office/drawing/2014/main" id="{D043ECC9-326B-D483-E5B5-C06385962EA9}"/>
              </a:ext>
            </a:extLst>
          </p:cNvPr>
          <p:cNvCxnSpPr>
            <a:cxnSpLocks/>
          </p:cNvCxnSpPr>
          <p:nvPr/>
        </p:nvCxnSpPr>
        <p:spPr>
          <a:xfrm>
            <a:off x="1688691" y="1399004"/>
            <a:ext cx="9529915" cy="0"/>
          </a:xfrm>
          <a:prstGeom prst="straightConnector1">
            <a:avLst/>
          </a:prstGeom>
          <a:ln>
            <a:tailEnd type="triangle"/>
          </a:ln>
        </p:spPr>
        <p:style>
          <a:lnRef idx="1">
            <a:schemeClr val="accent6"/>
          </a:lnRef>
          <a:fillRef idx="0">
            <a:schemeClr val="accent6"/>
          </a:fillRef>
          <a:effectRef idx="0">
            <a:schemeClr val="accent6"/>
          </a:effectRef>
          <a:fontRef idx="minor">
            <a:schemeClr val="tx1"/>
          </a:fontRef>
        </p:style>
      </p:cxnSp>
      <p:sp>
        <p:nvSpPr>
          <p:cNvPr id="7" name="TextBox 6">
            <a:extLst>
              <a:ext uri="{FF2B5EF4-FFF2-40B4-BE49-F238E27FC236}">
                <a16:creationId xmlns:a16="http://schemas.microsoft.com/office/drawing/2014/main" id="{AFBD173C-A3E6-188B-10D8-9DD8ABE62FD1}"/>
              </a:ext>
            </a:extLst>
          </p:cNvPr>
          <p:cNvSpPr txBox="1"/>
          <p:nvPr/>
        </p:nvSpPr>
        <p:spPr>
          <a:xfrm>
            <a:off x="4664812" y="885302"/>
            <a:ext cx="2394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n w="0"/>
                <a:solidFill>
                  <a:schemeClr val="accent1"/>
                </a:solidFill>
                <a:effectLst>
                  <a:outerShdw blurRad="38100" dist="25400" dir="5400000" algn="ctr" rotWithShape="0">
                    <a:srgbClr val="6E747A">
                      <a:alpha val="43000"/>
                    </a:srgbClr>
                  </a:outerShdw>
                </a:effectLst>
                <a:latin typeface="Arial"/>
                <a:cs typeface="Calibri"/>
              </a:rPr>
              <a:t>RISK PROBABILITY</a:t>
            </a:r>
            <a:endParaRPr lang="en-GB">
              <a:ln w="0"/>
              <a:solidFill>
                <a:schemeClr val="accent1"/>
              </a:solidFill>
              <a:effectLst>
                <a:outerShdw blurRad="38100" dist="25400" dir="5400000" algn="ctr" rotWithShape="0">
                  <a:srgbClr val="6E747A">
                    <a:alpha val="43000"/>
                  </a:srgbClr>
                </a:outerShdw>
              </a:effectLst>
              <a:latin typeface="Arial"/>
            </a:endParaRPr>
          </a:p>
        </p:txBody>
      </p:sp>
      <p:cxnSp>
        <p:nvCxnSpPr>
          <p:cNvPr id="8" name="Straight Arrow Connector 7">
            <a:extLst>
              <a:ext uri="{FF2B5EF4-FFF2-40B4-BE49-F238E27FC236}">
                <a16:creationId xmlns:a16="http://schemas.microsoft.com/office/drawing/2014/main" id="{D8732826-ECE4-46F9-3796-9F54871AB8FC}"/>
              </a:ext>
            </a:extLst>
          </p:cNvPr>
          <p:cNvCxnSpPr>
            <a:cxnSpLocks/>
          </p:cNvCxnSpPr>
          <p:nvPr/>
        </p:nvCxnSpPr>
        <p:spPr>
          <a:xfrm>
            <a:off x="542901" y="1616733"/>
            <a:ext cx="0" cy="43711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50D90F1-8A15-74B0-5398-0C5B0AA3D08B}"/>
              </a:ext>
            </a:extLst>
          </p:cNvPr>
          <p:cNvSpPr txBox="1"/>
          <p:nvPr/>
        </p:nvSpPr>
        <p:spPr>
          <a:xfrm>
            <a:off x="8890000" y="6270625"/>
            <a:ext cx="63500" cy="666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556D9852-FC10-5BD5-1F48-C46389A67175}"/>
              </a:ext>
            </a:extLst>
          </p:cNvPr>
          <p:cNvSpPr txBox="1"/>
          <p:nvPr/>
        </p:nvSpPr>
        <p:spPr>
          <a:xfrm>
            <a:off x="641224" y="1199994"/>
            <a:ext cx="26924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n w="0"/>
                <a:solidFill>
                  <a:schemeClr val="accent1"/>
                </a:solidFill>
                <a:effectLst>
                  <a:outerShdw blurRad="38100" dist="25400" dir="5400000" algn="ctr" rotWithShape="0">
                    <a:srgbClr val="6E747A">
                      <a:alpha val="43000"/>
                    </a:srgbClr>
                  </a:outerShdw>
                </a:effectLst>
                <a:latin typeface="Arial"/>
                <a:cs typeface="Arial"/>
              </a:rPr>
              <a:t>IMPACT</a:t>
            </a:r>
          </a:p>
        </p:txBody>
      </p:sp>
    </p:spTree>
    <p:extLst>
      <p:ext uri="{BB962C8B-B14F-4D97-AF65-F5344CB8AC3E}">
        <p14:creationId xmlns:p14="http://schemas.microsoft.com/office/powerpoint/2010/main" val="2090399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4B08B-DED7-5BE7-B7CC-A85B25287BEA}"/>
              </a:ext>
            </a:extLst>
          </p:cNvPr>
          <p:cNvSpPr>
            <a:spLocks noGrp="1"/>
          </p:cNvSpPr>
          <p:nvPr>
            <p:ph type="title"/>
          </p:nvPr>
        </p:nvSpPr>
        <p:spPr>
          <a:xfrm>
            <a:off x="1533831" y="1"/>
            <a:ext cx="9800719" cy="734948"/>
          </a:xfrm>
        </p:spPr>
        <p:txBody>
          <a:bodyPr>
            <a:normAutofit/>
          </a:bodyPr>
          <a:lstStyle/>
          <a:p>
            <a:r>
              <a:rPr lang="en-GB" sz="3600">
                <a:ln w="0"/>
                <a:solidFill>
                  <a:schemeClr val="accent1"/>
                </a:solidFill>
              </a:rPr>
              <a:t>Allocation of resources/Budget analyses</a:t>
            </a:r>
          </a:p>
        </p:txBody>
      </p:sp>
      <p:graphicFrame>
        <p:nvGraphicFramePr>
          <p:cNvPr id="4" name="Table 3">
            <a:extLst>
              <a:ext uri="{FF2B5EF4-FFF2-40B4-BE49-F238E27FC236}">
                <a16:creationId xmlns:a16="http://schemas.microsoft.com/office/drawing/2014/main" id="{5A4D1753-F381-FDC2-1603-EB4D7E2CD6DF}"/>
              </a:ext>
            </a:extLst>
          </p:cNvPr>
          <p:cNvGraphicFramePr>
            <a:graphicFrameLocks noGrp="1"/>
          </p:cNvGraphicFramePr>
          <p:nvPr>
            <p:extLst>
              <p:ext uri="{D42A27DB-BD31-4B8C-83A1-F6EECF244321}">
                <p14:modId xmlns:p14="http://schemas.microsoft.com/office/powerpoint/2010/main" val="1294843756"/>
              </p:ext>
            </p:extLst>
          </p:nvPr>
        </p:nvGraphicFramePr>
        <p:xfrm>
          <a:off x="928980" y="604320"/>
          <a:ext cx="10405570" cy="6077332"/>
        </p:xfrm>
        <a:graphic>
          <a:graphicData uri="http://schemas.openxmlformats.org/drawingml/2006/table">
            <a:tbl>
              <a:tblPr firstRow="1" bandRow="1">
                <a:tableStyleId>{5C22544A-7EE6-4342-B048-85BDC9FD1C3A}</a:tableStyleId>
              </a:tblPr>
              <a:tblGrid>
                <a:gridCol w="2424801">
                  <a:extLst>
                    <a:ext uri="{9D8B030D-6E8A-4147-A177-3AD203B41FA5}">
                      <a16:colId xmlns:a16="http://schemas.microsoft.com/office/drawing/2014/main" val="2191600377"/>
                    </a:ext>
                  </a:extLst>
                </a:gridCol>
                <a:gridCol w="1181512">
                  <a:extLst>
                    <a:ext uri="{9D8B030D-6E8A-4147-A177-3AD203B41FA5}">
                      <a16:colId xmlns:a16="http://schemas.microsoft.com/office/drawing/2014/main" val="1346832943"/>
                    </a:ext>
                  </a:extLst>
                </a:gridCol>
                <a:gridCol w="1181512">
                  <a:extLst>
                    <a:ext uri="{9D8B030D-6E8A-4147-A177-3AD203B41FA5}">
                      <a16:colId xmlns:a16="http://schemas.microsoft.com/office/drawing/2014/main" val="3594471215"/>
                    </a:ext>
                  </a:extLst>
                </a:gridCol>
                <a:gridCol w="2365870">
                  <a:extLst>
                    <a:ext uri="{9D8B030D-6E8A-4147-A177-3AD203B41FA5}">
                      <a16:colId xmlns:a16="http://schemas.microsoft.com/office/drawing/2014/main" val="2624377851"/>
                    </a:ext>
                  </a:extLst>
                </a:gridCol>
                <a:gridCol w="1077955">
                  <a:extLst>
                    <a:ext uri="{9D8B030D-6E8A-4147-A177-3AD203B41FA5}">
                      <a16:colId xmlns:a16="http://schemas.microsoft.com/office/drawing/2014/main" val="2678557527"/>
                    </a:ext>
                  </a:extLst>
                </a:gridCol>
                <a:gridCol w="208280">
                  <a:extLst>
                    <a:ext uri="{9D8B030D-6E8A-4147-A177-3AD203B41FA5}">
                      <a16:colId xmlns:a16="http://schemas.microsoft.com/office/drawing/2014/main" val="1690699438"/>
                    </a:ext>
                  </a:extLst>
                </a:gridCol>
                <a:gridCol w="982820">
                  <a:extLst>
                    <a:ext uri="{9D8B030D-6E8A-4147-A177-3AD203B41FA5}">
                      <a16:colId xmlns:a16="http://schemas.microsoft.com/office/drawing/2014/main" val="258513122"/>
                    </a:ext>
                  </a:extLst>
                </a:gridCol>
                <a:gridCol w="982820">
                  <a:extLst>
                    <a:ext uri="{9D8B030D-6E8A-4147-A177-3AD203B41FA5}">
                      <a16:colId xmlns:a16="http://schemas.microsoft.com/office/drawing/2014/main" val="3776084580"/>
                    </a:ext>
                  </a:extLst>
                </a:gridCol>
              </a:tblGrid>
              <a:tr h="759425">
                <a:tc>
                  <a:txBody>
                    <a:bodyPr/>
                    <a:lstStyle/>
                    <a:p>
                      <a:r>
                        <a:rPr lang="en-GB" sz="1100">
                          <a:solidFill>
                            <a:schemeClr val="tx1"/>
                          </a:solidFill>
                          <a:latin typeface="Arial"/>
                        </a:rPr>
                        <a:t>WORKFORCE RESOURCES</a:t>
                      </a:r>
                    </a:p>
                  </a:txBody>
                  <a:tcPr>
                    <a:solidFill>
                      <a:schemeClr val="accent3">
                        <a:lumMod val="60000"/>
                        <a:lumOff val="40000"/>
                      </a:schemeClr>
                    </a:solidFill>
                  </a:tcPr>
                </a:tc>
                <a:tc>
                  <a:txBody>
                    <a:bodyPr/>
                    <a:lstStyle/>
                    <a:p>
                      <a:pPr lvl="0">
                        <a:buNone/>
                      </a:pPr>
                      <a:r>
                        <a:rPr lang="en-GB" sz="1100">
                          <a:solidFill>
                            <a:schemeClr val="tx1"/>
                          </a:solidFill>
                          <a:latin typeface="Arial"/>
                        </a:rPr>
                        <a:t> OUTGOINGS PER PERSON</a:t>
                      </a:r>
                    </a:p>
                  </a:txBody>
                  <a:tcPr>
                    <a:solidFill>
                      <a:schemeClr val="accent3">
                        <a:lumMod val="60000"/>
                        <a:lumOff val="40000"/>
                      </a:schemeClr>
                    </a:solidFill>
                  </a:tcPr>
                </a:tc>
                <a:tc>
                  <a:txBody>
                    <a:bodyPr/>
                    <a:lstStyle/>
                    <a:p>
                      <a:pPr lvl="0">
                        <a:buNone/>
                      </a:pPr>
                      <a:r>
                        <a:rPr lang="en-GB" sz="1100">
                          <a:solidFill>
                            <a:schemeClr val="tx1"/>
                          </a:solidFill>
                          <a:latin typeface="Arial"/>
                        </a:rPr>
                        <a:t>SUM MULTIPLIED BY NUMBER OF STAFF NEEDED</a:t>
                      </a:r>
                      <a:endParaRPr lang="en-US" sz="1100">
                        <a:latin typeface="Arial"/>
                      </a:endParaRPr>
                    </a:p>
                  </a:txBody>
                  <a:tcPr>
                    <a:solidFill>
                      <a:schemeClr val="accent3">
                        <a:lumMod val="60000"/>
                        <a:lumOff val="40000"/>
                      </a:schemeClr>
                    </a:solidFill>
                  </a:tcPr>
                </a:tc>
                <a:tc>
                  <a:txBody>
                    <a:bodyPr/>
                    <a:lstStyle/>
                    <a:p>
                      <a:r>
                        <a:rPr lang="en-GB" sz="1100">
                          <a:solidFill>
                            <a:schemeClr val="tx1"/>
                          </a:solidFill>
                          <a:latin typeface="Arial"/>
                        </a:rPr>
                        <a:t>OTHER ESSENTIALS </a:t>
                      </a:r>
                    </a:p>
                  </a:txBody>
                  <a:tcPr>
                    <a:solidFill>
                      <a:schemeClr val="accent3">
                        <a:lumMod val="60000"/>
                        <a:lumOff val="40000"/>
                      </a:schemeClr>
                    </a:solidFill>
                  </a:tcPr>
                </a:tc>
                <a:tc gridSpan="2">
                  <a:txBody>
                    <a:bodyPr/>
                    <a:lstStyle/>
                    <a:p>
                      <a:pPr lvl="0">
                        <a:buNone/>
                      </a:pPr>
                      <a:r>
                        <a:rPr lang="en-GB" sz="1100">
                          <a:solidFill>
                            <a:schemeClr val="tx1"/>
                          </a:solidFill>
                          <a:latin typeface="Arial"/>
                        </a:rPr>
                        <a:t> OUTGOINGS</a:t>
                      </a:r>
                    </a:p>
                    <a:p>
                      <a:pPr lvl="0">
                        <a:buNone/>
                      </a:pPr>
                      <a:r>
                        <a:rPr lang="en-GB" sz="1100">
                          <a:solidFill>
                            <a:schemeClr val="tx1"/>
                          </a:solidFill>
                          <a:latin typeface="Arial"/>
                        </a:rPr>
                        <a:t>PER UNIT</a:t>
                      </a:r>
                    </a:p>
                  </a:txBody>
                  <a:tcPr>
                    <a:solidFill>
                      <a:schemeClr val="accent3">
                        <a:lumMod val="60000"/>
                        <a:lumOff val="40000"/>
                      </a:schemeClr>
                    </a:solidFill>
                  </a:tcPr>
                </a:tc>
                <a:tc hMerge="1">
                  <a:txBody>
                    <a:bodyPr/>
                    <a:lstStyle/>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marL="0" lvl="0" indent="0" algn="l">
                        <a:lnSpc>
                          <a:spcPct val="100000"/>
                        </a:lnSpc>
                        <a:buNone/>
                      </a:pPr>
                      <a:r>
                        <a:rPr lang="en-GB" sz="1100" b="1" i="0" u="none" strike="noStrike" baseline="0" noProof="0">
                          <a:solidFill>
                            <a:srgbClr val="000000"/>
                          </a:solidFill>
                          <a:latin typeface="Arial"/>
                        </a:rPr>
                        <a:t>TOTAL OUTGOING EXPENSES</a:t>
                      </a:r>
                    </a:p>
                    <a:p>
                      <a:pPr lvl="0">
                        <a:buNone/>
                      </a:pPr>
                      <a:endParaRPr lang="en-GB" sz="1100">
                        <a:solidFill>
                          <a:schemeClr val="tx1"/>
                        </a:solidFill>
                        <a:latin typeface="Arial"/>
                      </a:endParaRPr>
                    </a:p>
                  </a:txBody>
                  <a:tcPr>
                    <a:solidFill>
                      <a:schemeClr val="accent3">
                        <a:lumMod val="60000"/>
                        <a:lumOff val="40000"/>
                      </a:schemeClr>
                    </a:solidFill>
                  </a:tcPr>
                </a:tc>
                <a:tc>
                  <a:txBody>
                    <a:bodyPr/>
                    <a:lstStyle/>
                    <a:p>
                      <a:pPr lvl="0">
                        <a:buNone/>
                      </a:pPr>
                      <a:r>
                        <a:rPr lang="en-GB" sz="1100">
                          <a:solidFill>
                            <a:schemeClr val="tx1"/>
                          </a:solidFill>
                          <a:latin typeface="Arial"/>
                        </a:rPr>
                        <a:t>Initiation</a:t>
                      </a:r>
                    </a:p>
                    <a:p>
                      <a:pPr lvl="0">
                        <a:buNone/>
                      </a:pPr>
                      <a:r>
                        <a:rPr lang="en-GB" sz="1600" b="1" i="0" u="none" strike="noStrike" noProof="0">
                          <a:solidFill>
                            <a:srgbClr val="FF0000"/>
                          </a:solidFill>
                          <a:latin typeface="Arial"/>
                        </a:rPr>
                        <a:t>86,224</a:t>
                      </a:r>
                      <a:endParaRPr lang="en-GB" sz="1600" b="1">
                        <a:solidFill>
                          <a:srgbClr val="FF0000"/>
                        </a:solidFill>
                      </a:endParaRPr>
                    </a:p>
                  </a:txBody>
                  <a:tcPr>
                    <a:solidFill>
                      <a:schemeClr val="accent3">
                        <a:lumMod val="60000"/>
                        <a:lumOff val="40000"/>
                      </a:schemeClr>
                    </a:solidFill>
                  </a:tcPr>
                </a:tc>
                <a:extLst>
                  <a:ext uri="{0D108BD9-81ED-4DB2-BD59-A6C34878D82A}">
                    <a16:rowId xmlns:a16="http://schemas.microsoft.com/office/drawing/2014/main" val="3606158350"/>
                  </a:ext>
                </a:extLst>
              </a:tr>
              <a:tr h="250124">
                <a:tc>
                  <a:txBody>
                    <a:bodyPr/>
                    <a:lstStyle/>
                    <a:p>
                      <a:pPr lvl="0">
                        <a:buNone/>
                      </a:pPr>
                      <a:r>
                        <a:rPr lang="en-GB" sz="1100" b="0" i="0" u="none" strike="noStrike" baseline="0" noProof="0">
                          <a:solidFill>
                            <a:schemeClr val="accent4">
                              <a:lumMod val="75000"/>
                            </a:schemeClr>
                          </a:solidFill>
                          <a:latin typeface="Arial"/>
                        </a:rPr>
                        <a:t>Director/Manager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5,000  </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Facility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20,000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855519704"/>
                  </a:ext>
                </a:extLst>
              </a:tr>
              <a:tr h="250124">
                <a:tc>
                  <a:txBody>
                    <a:bodyPr/>
                    <a:lstStyle/>
                    <a:p>
                      <a:pPr lvl="0">
                        <a:buNone/>
                      </a:pPr>
                      <a:r>
                        <a:rPr lang="en-GB" sz="1100" b="0" i="0" u="none" strike="noStrike" baseline="0" noProof="0">
                          <a:solidFill>
                            <a:schemeClr val="accent4">
                              <a:lumMod val="75000"/>
                            </a:schemeClr>
                          </a:solidFill>
                          <a:latin typeface="Arial"/>
                        </a:rPr>
                        <a:t>Teachers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Supplies and Materials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630684877"/>
                  </a:ext>
                </a:extLst>
              </a:tr>
              <a:tr h="250124">
                <a:tc>
                  <a:txBody>
                    <a:bodyPr/>
                    <a:lstStyle/>
                    <a:p>
                      <a:pPr lvl="0">
                        <a:buNone/>
                      </a:pPr>
                      <a:r>
                        <a:rPr lang="en-GB" sz="1100" b="0" i="0" u="none" strike="noStrike" baseline="0" noProof="0">
                          <a:solidFill>
                            <a:schemeClr val="accent4">
                              <a:lumMod val="75000"/>
                            </a:schemeClr>
                          </a:solidFill>
                          <a:latin typeface="Arial"/>
                        </a:rPr>
                        <a:t>Teaching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2,100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Licensing and Permits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603041973"/>
                  </a:ext>
                </a:extLst>
              </a:tr>
              <a:tr h="250124">
                <a:tc>
                  <a:txBody>
                    <a:bodyPr/>
                    <a:lstStyle/>
                    <a:p>
                      <a:pPr lvl="0">
                        <a:buNone/>
                      </a:pPr>
                      <a:r>
                        <a:rPr lang="en-GB" sz="1100" b="0" i="0" u="none" strike="noStrike" baseline="0" noProof="0">
                          <a:solidFill>
                            <a:schemeClr val="accent4">
                              <a:lumMod val="75000"/>
                            </a:schemeClr>
                          </a:solidFill>
                          <a:latin typeface="Arial"/>
                        </a:rPr>
                        <a:t>Administrative Staf</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1,973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Insurance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105</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141092160"/>
                  </a:ext>
                </a:extLst>
              </a:tr>
              <a:tr h="250124">
                <a:tc>
                  <a:txBody>
                    <a:bodyPr/>
                    <a:lstStyle/>
                    <a:p>
                      <a:pPr lvl="0">
                        <a:buNone/>
                      </a:pPr>
                      <a:r>
                        <a:rPr lang="en-GB" sz="1100" b="0" i="0" u="none" strike="noStrike" baseline="0" noProof="0">
                          <a:solidFill>
                            <a:schemeClr val="accent4">
                              <a:lumMod val="75000"/>
                            </a:schemeClr>
                          </a:solidFill>
                          <a:latin typeface="Arial"/>
                        </a:rPr>
                        <a:t>Childcare Assistants</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1,833</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r>
                        <a:rPr lang="en-GB" sz="1100">
                          <a:latin typeface="Arial"/>
                        </a:rPr>
                        <a:t>Marketing</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000640675"/>
                  </a:ext>
                </a:extLst>
              </a:tr>
              <a:tr h="250124">
                <a:tc>
                  <a:txBody>
                    <a:bodyPr/>
                    <a:lstStyle/>
                    <a:p>
                      <a:pPr lvl="0">
                        <a:buNone/>
                      </a:pPr>
                      <a:r>
                        <a:rPr lang="en-GB" sz="1100" b="0" i="0" u="none" strike="noStrike" baseline="0" noProof="0">
                          <a:solidFill>
                            <a:schemeClr val="accent4">
                              <a:lumMod val="75000"/>
                            </a:schemeClr>
                          </a:solidFill>
                          <a:latin typeface="Arial"/>
                        </a:rPr>
                        <a:t>Cook/Catering</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1,906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Software</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7362783"/>
                  </a:ext>
                </a:extLst>
              </a:tr>
              <a:tr h="250124">
                <a:tc>
                  <a:txBody>
                    <a:bodyPr/>
                    <a:lstStyle/>
                    <a:p>
                      <a:pPr lvl="0">
                        <a:buNone/>
                      </a:pPr>
                      <a:r>
                        <a:rPr lang="en-GB" sz="1100" b="0" i="0" u="none" strike="noStrike" baseline="0" noProof="0">
                          <a:solidFill>
                            <a:schemeClr val="accent4">
                              <a:lumMod val="75000"/>
                            </a:schemeClr>
                          </a:solidFill>
                          <a:latin typeface="Arial"/>
                        </a:rPr>
                        <a:t>Maintenance Personnel</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Security Systems</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3,000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914538657"/>
                  </a:ext>
                </a:extLst>
              </a:tr>
              <a:tr h="250124">
                <a:tc>
                  <a:txBody>
                    <a:bodyPr/>
                    <a:lstStyle/>
                    <a:p>
                      <a:pPr lvl="0">
                        <a:buNone/>
                      </a:pPr>
                      <a:r>
                        <a:rPr lang="en-GB" sz="1100" b="0" i="0" u="none" strike="noStrike" baseline="0" noProof="0">
                          <a:solidFill>
                            <a:schemeClr val="accent4">
                              <a:lumMod val="75000"/>
                            </a:schemeClr>
                          </a:solidFill>
                          <a:latin typeface="Arial"/>
                        </a:rPr>
                        <a:t>Nurse/Healthcare Provider</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2,367</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Outdoor Play Area</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12,000 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457206754"/>
                  </a:ext>
                </a:extLst>
              </a:tr>
              <a:tr h="331852">
                <a:tc>
                  <a:txBody>
                    <a:bodyPr/>
                    <a:lstStyle/>
                    <a:p>
                      <a:pPr lvl="0">
                        <a:buNone/>
                      </a:pPr>
                      <a:r>
                        <a:rPr lang="en-GB" sz="1100" b="0" i="0" u="none" strike="noStrike" baseline="0" noProof="0">
                          <a:solidFill>
                            <a:schemeClr val="accent4">
                              <a:lumMod val="75000"/>
                            </a:schemeClr>
                          </a:solidFill>
                          <a:latin typeface="Arial"/>
                        </a:rPr>
                        <a:t>Counsellor/Behavorial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2,089</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Equipment</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38155652"/>
                  </a:ext>
                </a:extLst>
              </a:tr>
              <a:tr h="250124">
                <a:tc>
                  <a:txBody>
                    <a:bodyPr/>
                    <a:lstStyle/>
                    <a:p>
                      <a:pPr lvl="0">
                        <a:buNone/>
                      </a:pPr>
                      <a:r>
                        <a:rPr lang="en-GB" sz="1100" b="0" i="0" u="none" strike="noStrike" baseline="0" noProof="0">
                          <a:solidFill>
                            <a:schemeClr val="accent4">
                              <a:lumMod val="75000"/>
                            </a:schemeClr>
                          </a:solidFill>
                          <a:latin typeface="Arial"/>
                        </a:rPr>
                        <a:t>Special Education Specialists (SEN)</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2,916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Cleaning and Sanitation</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059101837"/>
                  </a:ext>
                </a:extLst>
              </a:tr>
              <a:tr h="386148">
                <a:tc>
                  <a:txBody>
                    <a:bodyPr/>
                    <a:lstStyle/>
                    <a:p>
                      <a:pPr lvl="0">
                        <a:buNone/>
                      </a:pPr>
                      <a:r>
                        <a:rPr lang="en-GB" sz="1100" b="0" i="0" u="none" strike="noStrike" baseline="0" noProof="0">
                          <a:solidFill>
                            <a:schemeClr val="accent4">
                              <a:lumMod val="75000"/>
                            </a:schemeClr>
                          </a:solidFill>
                          <a:latin typeface="Arial"/>
                        </a:rPr>
                        <a:t>Training and Development Specialist</a:t>
                      </a:r>
                      <a:endParaRPr lang="en-US" sz="1100">
                        <a:solidFill>
                          <a:schemeClr val="accent4">
                            <a:lumMod val="75000"/>
                          </a:schemeClr>
                        </a:solidFill>
                        <a:latin typeface="Arial"/>
                      </a:endParaRPr>
                    </a:p>
                  </a:txBody>
                  <a:tcPr>
                    <a:solidFill>
                      <a:srgbClr val="FFE89F"/>
                    </a:solidFill>
                  </a:tcPr>
                </a:tc>
                <a:tc gridSpan="2">
                  <a:txBody>
                    <a:bodyPr/>
                    <a:lstStyle/>
                    <a:p>
                      <a:pPr lvl="0">
                        <a:buNone/>
                      </a:pPr>
                      <a:r>
                        <a:rPr lang="en-GB" sz="1100">
                          <a:solidFill>
                            <a:schemeClr val="bg1"/>
                          </a:solidFill>
                          <a:latin typeface="Arial"/>
                        </a:rPr>
                        <a:t>2,750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 Additional Furniture or Fixtures </a:t>
                      </a:r>
                      <a:endParaRPr lang="en-US" sz="1100">
                        <a:latin typeface="Arial"/>
                      </a:endParaRPr>
                    </a:p>
                  </a:txBody>
                  <a:tcPr>
                    <a:solidFill>
                      <a:schemeClr val="accent6">
                        <a:lumMod val="40000"/>
                        <a:lumOff val="60000"/>
                      </a:schemeClr>
                    </a:solidFill>
                  </a:tcPr>
                </a:tc>
                <a:tc gridSpan="3">
                  <a:txBody>
                    <a:bodyPr/>
                    <a:lstStyle/>
                    <a:p>
                      <a:pPr lvl="0">
                        <a:buNone/>
                      </a:pPr>
                      <a:r>
                        <a:rPr lang="en-GB" sz="1100">
                          <a:solidFill>
                            <a:schemeClr val="bg1"/>
                          </a:solidFill>
                          <a:latin typeface="Arial"/>
                        </a:rPr>
                        <a:t>1000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1984775080"/>
                  </a:ext>
                </a:extLst>
              </a:tr>
              <a:tr h="250124">
                <a:tc>
                  <a:txBody>
                    <a:bodyPr/>
                    <a:lstStyle/>
                    <a:p>
                      <a:pPr lvl="0">
                        <a:buNone/>
                      </a:pPr>
                      <a:r>
                        <a:rPr lang="en-GB" sz="1100" b="0" i="0" u="none" strike="noStrike" baseline="0" noProof="0">
                          <a:solidFill>
                            <a:schemeClr val="accent4">
                              <a:lumMod val="75000"/>
                            </a:schemeClr>
                          </a:solidFill>
                          <a:latin typeface="Arial"/>
                        </a:rPr>
                        <a:t>driver</a:t>
                      </a:r>
                    </a:p>
                  </a:txBody>
                  <a:tcPr>
                    <a:solidFill>
                      <a:srgbClr val="FFE89F"/>
                    </a:solidFill>
                  </a:tcPr>
                </a:tc>
                <a:tc gridSpan="2">
                  <a:txBody>
                    <a:bodyPr/>
                    <a:lstStyle/>
                    <a:p>
                      <a:pPr lvl="0">
                        <a:buNone/>
                      </a:pPr>
                      <a:r>
                        <a:rPr lang="en-GB" sz="1100">
                          <a:solidFill>
                            <a:schemeClr val="bg1"/>
                          </a:solidFill>
                          <a:latin typeface="Arial"/>
                        </a:rPr>
                        <a:t>2.666</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Emergency preparedness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500</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599964040"/>
                  </a:ext>
                </a:extLst>
              </a:tr>
              <a:tr h="411969">
                <a:tc>
                  <a:txBody>
                    <a:bodyPr/>
                    <a:lstStyle/>
                    <a:p>
                      <a:pPr lvl="0">
                        <a:buNone/>
                      </a:pPr>
                      <a:r>
                        <a:rPr lang="en-GB" sz="1100" b="0" i="0" u="none" strike="noStrike" baseline="0" noProof="0">
                          <a:solidFill>
                            <a:schemeClr val="accent4">
                              <a:lumMod val="75000"/>
                            </a:schemeClr>
                          </a:solidFill>
                          <a:latin typeface="Arial"/>
                        </a:rPr>
                        <a:t>Accounting and Financial Services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r>
                        <a:rPr lang="en-GB" sz="1100" b="0">
                          <a:solidFill>
                            <a:schemeClr val="bg1"/>
                          </a:solidFill>
                          <a:latin typeface="Arial"/>
                        </a:rPr>
                        <a:t>80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Utilities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420</a:t>
                      </a:r>
                    </a:p>
                  </a:txBody>
                  <a:tcPr>
                    <a:solidFill>
                      <a:srgbClr val="00B05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387592909"/>
                  </a:ext>
                </a:extLst>
              </a:tr>
              <a:tr h="257432">
                <a:tc>
                  <a:txBody>
                    <a:bodyPr/>
                    <a:lstStyle/>
                    <a:p>
                      <a:pPr lvl="0">
                        <a:buNone/>
                      </a:pPr>
                      <a:r>
                        <a:rPr lang="en-GB" sz="1100" b="0" i="0" u="none" strike="noStrike" baseline="0" noProof="0">
                          <a:solidFill>
                            <a:schemeClr val="accent4">
                              <a:lumMod val="75000"/>
                            </a:schemeClr>
                          </a:solidFill>
                          <a:latin typeface="Arial"/>
                        </a:rPr>
                        <a:t>Security staff</a:t>
                      </a:r>
                    </a:p>
                  </a:txBody>
                  <a:tcPr>
                    <a:solidFill>
                      <a:srgbClr val="FFE89F"/>
                    </a:solidFill>
                  </a:tcPr>
                </a:tc>
                <a:tc gridSpan="2">
                  <a:txBody>
                    <a:bodyPr/>
                    <a:lstStyle/>
                    <a:p>
                      <a:pPr lvl="0">
                        <a:buNone/>
                      </a:pPr>
                      <a:r>
                        <a:rPr lang="en-GB" sz="1100">
                          <a:solidFill>
                            <a:schemeClr val="bg1"/>
                          </a:solidFill>
                          <a:latin typeface="Arial"/>
                        </a:rPr>
                        <a:t>1,500</a:t>
                      </a: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Disabled transport vehicle</a:t>
                      </a:r>
                      <a:endParaRPr lang="en-US"/>
                    </a:p>
                  </a:txBody>
                  <a:tcPr>
                    <a:solidFill>
                      <a:schemeClr val="accent6">
                        <a:lumMod val="40000"/>
                        <a:lumOff val="60000"/>
                      </a:schemeClr>
                    </a:solidFill>
                  </a:tcPr>
                </a:tc>
                <a:tc gridSpan="3">
                  <a:txBody>
                    <a:bodyPr/>
                    <a:lstStyle/>
                    <a:p>
                      <a:pPr lvl="0">
                        <a:buNone/>
                      </a:pPr>
                      <a:r>
                        <a:rPr lang="en-GB" sz="1100">
                          <a:solidFill>
                            <a:schemeClr val="bg1"/>
                          </a:solidFill>
                          <a:latin typeface="Arial"/>
                        </a:rPr>
                        <a:t>5,995 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470014015"/>
                  </a:ext>
                </a:extLst>
              </a:tr>
              <a:tr h="257432">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rgbClr val="00B050"/>
                    </a:solidFill>
                  </a:tcPr>
                </a:tc>
                <a:tc hMerge="1">
                  <a:txBody>
                    <a:bodyPr/>
                    <a:lstStyle/>
                    <a:p>
                      <a:pPr lvl="0">
                        <a:buNone/>
                      </a:pPr>
                      <a:endParaRPr lang="en-GB" sz="1100">
                        <a:latin typeface="Arial"/>
                      </a:endParaRPr>
                    </a:p>
                  </a:txBody>
                  <a:tcPr>
                    <a:solidFill>
                      <a:srgbClr val="FFFF00"/>
                    </a:solidFill>
                  </a:tcPr>
                </a:tc>
                <a:tc>
                  <a:txBody>
                    <a:bodyPr/>
                    <a:lstStyle/>
                    <a:p>
                      <a:pPr lvl="0">
                        <a:buNone/>
                      </a:pPr>
                      <a:r>
                        <a:rPr lang="en-GB" sz="1100" b="0" i="0" u="none" strike="noStrike" baseline="0" noProof="0">
                          <a:solidFill>
                            <a:srgbClr val="000000"/>
                          </a:solidFill>
                          <a:latin typeface="Arial"/>
                        </a:rPr>
                        <a:t>Administrative fees</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250 </a:t>
                      </a:r>
                    </a:p>
                  </a:txBody>
                  <a:tcPr>
                    <a:solidFill>
                      <a:srgbClr val="FF0000"/>
                    </a:solidFill>
                  </a:tcPr>
                </a:tc>
                <a:tc hMerge="1">
                  <a:txBody>
                    <a:bodyPr/>
                    <a:lstStyle/>
                    <a:p>
                      <a:endParaRPr lang="en-GB"/>
                    </a:p>
                  </a:txBody>
                  <a:tcPr/>
                </a:tc>
                <a:tc hMerge="1">
                  <a:txBody>
                    <a:bodyPr/>
                    <a:lstStyle/>
                    <a:p>
                      <a:pPr lvl="0">
                        <a:buNone/>
                      </a:pPr>
                      <a:endParaRPr lang="en-GB" sz="1100">
                        <a:latin typeface="Arial"/>
                      </a:endParaRPr>
                    </a:p>
                  </a:txBody>
                  <a:tcPr>
                    <a:solidFill>
                      <a:schemeClr val="accent5">
                        <a:lumMod val="40000"/>
                        <a:lumOff val="60000"/>
                      </a:schemeClr>
                    </a:solidFill>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2785738320"/>
                  </a:ext>
                </a:extLst>
              </a:tr>
              <a:tr h="249115">
                <a:tc>
                  <a:txBody>
                    <a:bodyPr/>
                    <a:lstStyle/>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txBody>
                  <a:tcPr>
                    <a:solidFill>
                      <a:schemeClr val="accent6">
                        <a:lumMod val="40000"/>
                        <a:lumOff val="60000"/>
                      </a:schemeClr>
                    </a:solidFill>
                  </a:tcPr>
                </a:tc>
                <a:tc hMerge="1">
                  <a:txBody>
                    <a:bodyPr/>
                    <a:lstStyle/>
                    <a:p>
                      <a:endParaRPr lang="en-GB"/>
                    </a:p>
                  </a:txBody>
                  <a:tcPr/>
                </a:tc>
                <a:tc>
                  <a:txBody>
                    <a:bodyPr/>
                    <a:lstStyle/>
                    <a:p>
                      <a:pPr lvl="0">
                        <a:buNone/>
                      </a:pPr>
                      <a:r>
                        <a:rPr lang="en-GB" sz="1100" b="0" i="0" u="none" strike="noStrike" baseline="0" noProof="0">
                          <a:solidFill>
                            <a:srgbClr val="000000"/>
                          </a:solidFill>
                          <a:latin typeface="Arial"/>
                        </a:rPr>
                        <a:t>Car insurance </a:t>
                      </a:r>
                    </a:p>
                  </a:txBody>
                  <a:tcPr>
                    <a:solidFill>
                      <a:schemeClr val="accent6">
                        <a:lumMod val="40000"/>
                        <a:lumOff val="60000"/>
                      </a:schemeClr>
                    </a:solidFill>
                  </a:tcPr>
                </a:tc>
                <a:tc gridSpan="3">
                  <a:txBody>
                    <a:bodyPr/>
                    <a:lstStyle/>
                    <a:p>
                      <a:pPr lvl="0">
                        <a:buNone/>
                      </a:pPr>
                      <a:r>
                        <a:rPr lang="en-GB" sz="1100">
                          <a:solidFill>
                            <a:schemeClr val="bg1"/>
                          </a:solidFill>
                          <a:latin typeface="Arial"/>
                        </a:rPr>
                        <a:t>110</a:t>
                      </a:r>
                    </a:p>
                  </a:txBody>
                  <a:tcPr>
                    <a:solidFill>
                      <a:srgbClr val="00B050"/>
                    </a:solidFill>
                  </a:tcPr>
                </a:tc>
                <a:tc hMerge="1">
                  <a:txBody>
                    <a:bodyPr/>
                    <a:lstStyle/>
                    <a:p>
                      <a:endParaRPr lang="en-GB"/>
                    </a:p>
                  </a:txBody>
                  <a:tcPr/>
                </a:tc>
                <a:tc hMerge="1">
                  <a:txBody>
                    <a:bodyPr/>
                    <a:lstStyle/>
                    <a:p>
                      <a:endParaRPr lang="en-GB"/>
                    </a:p>
                  </a:txBody>
                  <a:tcPr/>
                </a:tc>
                <a:tc>
                  <a:txBody>
                    <a:bodyPr/>
                    <a:lstStyle/>
                    <a:p>
                      <a:pPr lvl="0">
                        <a:buNone/>
                      </a:pPr>
                      <a:endParaRPr lang="en-GB" sz="1100">
                        <a:solidFill>
                          <a:schemeClr val="bg1"/>
                        </a:solidFill>
                        <a:latin typeface="Arial"/>
                      </a:endParaRPr>
                    </a:p>
                  </a:txBody>
                  <a:tcPr>
                    <a:solidFill>
                      <a:srgbClr val="FFFFFF"/>
                    </a:solidFill>
                  </a:tcPr>
                </a:tc>
                <a:extLst>
                  <a:ext uri="{0D108BD9-81ED-4DB2-BD59-A6C34878D82A}">
                    <a16:rowId xmlns:a16="http://schemas.microsoft.com/office/drawing/2014/main" val="3173745882"/>
                  </a:ext>
                </a:extLst>
              </a:tr>
              <a:tr h="424763">
                <a:tc>
                  <a:txBody>
                    <a:bodyPr/>
                    <a:lstStyle/>
                    <a:p>
                      <a:pPr lvl="0">
                        <a:buNone/>
                      </a:pPr>
                      <a:r>
                        <a:rPr lang="en-GB" sz="1100" b="1" i="0" u="none" strike="noStrike" baseline="0" noProof="0">
                          <a:solidFill>
                            <a:schemeClr val="accent4">
                              <a:lumMod val="75000"/>
                            </a:schemeClr>
                          </a:solidFill>
                          <a:latin typeface="Arial"/>
                        </a:rPr>
                        <a:t>Total expenses</a:t>
                      </a:r>
                    </a:p>
                    <a:p>
                      <a:pPr lvl="0">
                        <a:buNone/>
                      </a:pPr>
                      <a:endParaRPr lang="en-GB" sz="1100" b="0" i="0" u="none" strike="noStrike" baseline="0" noProof="0">
                        <a:solidFill>
                          <a:schemeClr val="accent4">
                            <a:lumMod val="75000"/>
                          </a:schemeClr>
                        </a:solidFill>
                        <a:latin typeface="Arial"/>
                      </a:endParaRPr>
                    </a:p>
                  </a:txBody>
                  <a:tcPr>
                    <a:solidFill>
                      <a:srgbClr val="FFE89F"/>
                    </a:solidFill>
                  </a:tcPr>
                </a:tc>
                <a:tc gridSpan="2">
                  <a:txBody>
                    <a:bodyPr/>
                    <a:lstStyle/>
                    <a:p>
                      <a:pPr lvl="0">
                        <a:buNone/>
                      </a:pPr>
                      <a:endParaRPr lang="en-GB" sz="1100">
                        <a:solidFill>
                          <a:schemeClr val="bg1"/>
                        </a:solidFill>
                        <a:latin typeface="Arial"/>
                      </a:endParaRPr>
                    </a:p>
                    <a:p>
                      <a:pPr lvl="0">
                        <a:buNone/>
                      </a:pPr>
                      <a:r>
                        <a:rPr lang="en-GB" sz="1100">
                          <a:solidFill>
                            <a:schemeClr val="bg1"/>
                          </a:solidFill>
                          <a:latin typeface="Arial"/>
                        </a:rPr>
                        <a:t>31,966</a:t>
                      </a:r>
                    </a:p>
                  </a:txBody>
                  <a:tcPr>
                    <a:solidFill>
                      <a:srgbClr val="00B050"/>
                    </a:solidFill>
                  </a:tcPr>
                </a:tc>
                <a:tc hMerge="1">
                  <a:txBody>
                    <a:bodyPr/>
                    <a:lstStyle/>
                    <a:p>
                      <a:endParaRPr lang="en-GB"/>
                    </a:p>
                  </a:txBody>
                  <a:tcPr/>
                </a:tc>
                <a:tc>
                  <a:txBody>
                    <a:bodyPr/>
                    <a:lstStyle/>
                    <a:p>
                      <a:pPr lvl="0">
                        <a:buNone/>
                      </a:pPr>
                      <a:r>
                        <a:rPr lang="en-GB" sz="1100" b="1" i="0" u="none" strike="noStrike" baseline="0" noProof="0">
                          <a:solidFill>
                            <a:srgbClr val="000000"/>
                          </a:solidFill>
                          <a:latin typeface="Arial"/>
                        </a:rPr>
                        <a:t>Total expenses</a:t>
                      </a:r>
                    </a:p>
                    <a:p>
                      <a:pPr lvl="0">
                        <a:buNone/>
                      </a:pPr>
                      <a:endParaRPr lang="en-GB" sz="1100" b="0" i="0" u="none" strike="noStrike" baseline="0" noProof="0">
                        <a:solidFill>
                          <a:srgbClr val="000000"/>
                        </a:solidFill>
                        <a:latin typeface="Arial"/>
                      </a:endParaRPr>
                    </a:p>
                  </a:txBody>
                  <a:tcPr>
                    <a:solidFill>
                      <a:schemeClr val="accent6">
                        <a:lumMod val="40000"/>
                        <a:lumOff val="60000"/>
                      </a:schemeClr>
                    </a:solidFill>
                  </a:tcPr>
                </a:tc>
                <a:tc>
                  <a:txBody>
                    <a:bodyPr/>
                    <a:lstStyle/>
                    <a:p>
                      <a:pPr lvl="0">
                        <a:buNone/>
                      </a:pPr>
                      <a:r>
                        <a:rPr lang="en-GB" sz="1100">
                          <a:solidFill>
                            <a:schemeClr val="bg1"/>
                          </a:solidFill>
                          <a:latin typeface="Arial"/>
                        </a:rPr>
                        <a:t>Year</a:t>
                      </a:r>
                    </a:p>
                    <a:p>
                      <a:pPr lvl="0">
                        <a:buNone/>
                      </a:pPr>
                      <a:r>
                        <a:rPr lang="en-GB" sz="1100">
                          <a:solidFill>
                            <a:schemeClr val="bg1"/>
                          </a:solidFill>
                          <a:latin typeface="Arial"/>
                        </a:rPr>
                        <a:t>54,257</a:t>
                      </a:r>
                    </a:p>
                  </a:txBody>
                  <a:tcPr>
                    <a:solidFill>
                      <a:srgbClr val="FF0000"/>
                    </a:solidFill>
                  </a:tcPr>
                </a:tc>
                <a:tc gridSpan="2">
                  <a:txBody>
                    <a:bodyPr/>
                    <a:lstStyle/>
                    <a:p>
                      <a:pPr lvl="0">
                        <a:buNone/>
                      </a:pPr>
                      <a:r>
                        <a:rPr lang="en-GB" sz="1100">
                          <a:solidFill>
                            <a:schemeClr val="bg1"/>
                          </a:solidFill>
                          <a:latin typeface="Arial"/>
                        </a:rPr>
                        <a:t>Month</a:t>
                      </a:r>
                    </a:p>
                    <a:p>
                      <a:pPr lvl="0">
                        <a:buNone/>
                      </a:pPr>
                      <a:r>
                        <a:rPr lang="en-GB" sz="1100">
                          <a:solidFill>
                            <a:schemeClr val="bg1"/>
                          </a:solidFill>
                          <a:latin typeface="Arial"/>
                        </a:rPr>
                        <a:t>1,235</a:t>
                      </a:r>
                    </a:p>
                  </a:txBody>
                  <a:tcPr>
                    <a:solidFill>
                      <a:srgbClr val="00B050"/>
                    </a:solidFill>
                  </a:tcPr>
                </a:tc>
                <a:tc hMerge="1">
                  <a:txBody>
                    <a:bodyPr/>
                    <a:lstStyle/>
                    <a:p>
                      <a:endParaRPr lang="en-GB"/>
                    </a:p>
                  </a:txBody>
                  <a:tcPr/>
                </a:tc>
                <a:tc>
                  <a:txBody>
                    <a:bodyPr/>
                    <a:lstStyle/>
                    <a:p>
                      <a:pPr lvl="0">
                        <a:buNone/>
                      </a:pPr>
                      <a:r>
                        <a:rPr lang="en-GB" sz="1100">
                          <a:solidFill>
                            <a:schemeClr val="bg1"/>
                          </a:solidFill>
                          <a:latin typeface="Arial"/>
                        </a:rPr>
                        <a:t>86,224</a:t>
                      </a:r>
                    </a:p>
                  </a:txBody>
                  <a:tcPr>
                    <a:solidFill>
                      <a:srgbClr val="00B050"/>
                    </a:solidFill>
                  </a:tcPr>
                </a:tc>
                <a:extLst>
                  <a:ext uri="{0D108BD9-81ED-4DB2-BD59-A6C34878D82A}">
                    <a16:rowId xmlns:a16="http://schemas.microsoft.com/office/drawing/2014/main" val="870281325"/>
                  </a:ext>
                </a:extLst>
              </a:tr>
            </a:tbl>
          </a:graphicData>
        </a:graphic>
      </p:graphicFrame>
    </p:spTree>
    <p:extLst>
      <p:ext uri="{BB962C8B-B14F-4D97-AF65-F5344CB8AC3E}">
        <p14:creationId xmlns:p14="http://schemas.microsoft.com/office/powerpoint/2010/main" val="34422116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AAF69-62CE-B35F-6536-9C1F8DCA9A35}"/>
              </a:ext>
            </a:extLst>
          </p:cNvPr>
          <p:cNvSpPr>
            <a:spLocks noGrp="1"/>
          </p:cNvSpPr>
          <p:nvPr>
            <p:ph type="title"/>
          </p:nvPr>
        </p:nvSpPr>
        <p:spPr>
          <a:xfrm>
            <a:off x="766445" y="217035"/>
            <a:ext cx="10659110" cy="271463"/>
          </a:xfrm>
        </p:spPr>
        <p:txBody>
          <a:bodyPr>
            <a:noAutofit/>
          </a:bodyPr>
          <a:lstStyle/>
          <a:p>
            <a:pPr algn="ctr"/>
            <a:r>
              <a:rPr lang="en-GB" sz="3600">
                <a:solidFill>
                  <a:schemeClr val="accent4">
                    <a:lumMod val="75000"/>
                  </a:schemeClr>
                </a:solidFill>
                <a:latin typeface="+mn-lt"/>
              </a:rPr>
              <a:t>Stakeholders Management</a:t>
            </a:r>
            <a:endParaRPr lang="en-US" sz="3600">
              <a:solidFill>
                <a:schemeClr val="accent4">
                  <a:lumMod val="75000"/>
                </a:schemeClr>
              </a:solidFill>
              <a:latin typeface="Calibri"/>
              <a:cs typeface="Calibri"/>
            </a:endParaRPr>
          </a:p>
        </p:txBody>
      </p:sp>
      <p:graphicFrame>
        <p:nvGraphicFramePr>
          <p:cNvPr id="7" name="Table 6">
            <a:extLst>
              <a:ext uri="{FF2B5EF4-FFF2-40B4-BE49-F238E27FC236}">
                <a16:creationId xmlns:a16="http://schemas.microsoft.com/office/drawing/2014/main" id="{76F2C5D5-97EB-1435-B280-6207225365ED}"/>
              </a:ext>
            </a:extLst>
          </p:cNvPr>
          <p:cNvGraphicFramePr>
            <a:graphicFrameLocks noGrp="1"/>
          </p:cNvGraphicFramePr>
          <p:nvPr>
            <p:extLst>
              <p:ext uri="{D42A27DB-BD31-4B8C-83A1-F6EECF244321}">
                <p14:modId xmlns:p14="http://schemas.microsoft.com/office/powerpoint/2010/main" val="3681300777"/>
              </p:ext>
            </p:extLst>
          </p:nvPr>
        </p:nvGraphicFramePr>
        <p:xfrm>
          <a:off x="1091381" y="856887"/>
          <a:ext cx="9939082" cy="2775903"/>
        </p:xfrm>
        <a:graphic>
          <a:graphicData uri="http://schemas.openxmlformats.org/drawingml/2006/table">
            <a:tbl>
              <a:tblPr firstRow="1" firstCol="1" bandRow="1">
                <a:tableStyleId>{5C22544A-7EE6-4342-B048-85BDC9FD1C3A}</a:tableStyleId>
              </a:tblPr>
              <a:tblGrid>
                <a:gridCol w="2861187">
                  <a:extLst>
                    <a:ext uri="{9D8B030D-6E8A-4147-A177-3AD203B41FA5}">
                      <a16:colId xmlns:a16="http://schemas.microsoft.com/office/drawing/2014/main" val="2772375751"/>
                    </a:ext>
                  </a:extLst>
                </a:gridCol>
                <a:gridCol w="2733367">
                  <a:extLst>
                    <a:ext uri="{9D8B030D-6E8A-4147-A177-3AD203B41FA5}">
                      <a16:colId xmlns:a16="http://schemas.microsoft.com/office/drawing/2014/main" val="897282117"/>
                    </a:ext>
                  </a:extLst>
                </a:gridCol>
                <a:gridCol w="3018504">
                  <a:extLst>
                    <a:ext uri="{9D8B030D-6E8A-4147-A177-3AD203B41FA5}">
                      <a16:colId xmlns:a16="http://schemas.microsoft.com/office/drawing/2014/main" val="2458952349"/>
                    </a:ext>
                  </a:extLst>
                </a:gridCol>
                <a:gridCol w="1326024">
                  <a:extLst>
                    <a:ext uri="{9D8B030D-6E8A-4147-A177-3AD203B41FA5}">
                      <a16:colId xmlns:a16="http://schemas.microsoft.com/office/drawing/2014/main" val="3692646578"/>
                    </a:ext>
                  </a:extLst>
                </a:gridCol>
              </a:tblGrid>
              <a:tr h="334184">
                <a:tc>
                  <a:txBody>
                    <a:bodyPr/>
                    <a:lstStyle/>
                    <a:p>
                      <a:r>
                        <a:rPr lang="en-GB" sz="1100" b="1">
                          <a:solidFill>
                            <a:srgbClr val="000000"/>
                          </a:solidFill>
                          <a:effectLst/>
                          <a:latin typeface="Arial"/>
                        </a:rPr>
                        <a:t>STAKEHOLDERS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ROLE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tc>
                  <a:txBody>
                    <a:bodyPr/>
                    <a:lstStyle/>
                    <a:p>
                      <a:r>
                        <a:rPr lang="en-GB" sz="1100" b="1">
                          <a:solidFill>
                            <a:srgbClr val="000000"/>
                          </a:solidFill>
                          <a:effectLst/>
                          <a:latin typeface="Arial"/>
                        </a:rPr>
                        <a:t>INTEREST LEVEL</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CF78F"/>
                    </a:solidFill>
                  </a:tcPr>
                </a:tc>
                <a:extLst>
                  <a:ext uri="{0D108BD9-81ED-4DB2-BD59-A6C34878D82A}">
                    <a16:rowId xmlns:a16="http://schemas.microsoft.com/office/drawing/2014/main" val="2867733222"/>
                  </a:ext>
                </a:extLst>
              </a:tr>
              <a:tr h="325887">
                <a:tc>
                  <a:txBody>
                    <a:bodyPr/>
                    <a:lstStyle/>
                    <a:p>
                      <a:r>
                        <a:rPr lang="en-GB" sz="1100" b="1">
                          <a:solidFill>
                            <a:srgbClr val="000000"/>
                          </a:solidFill>
                          <a:effectLst/>
                          <a:latin typeface="Arial"/>
                        </a:rPr>
                        <a:t>INVESTORS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FUNDING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FINANCIAL SUCCESS, RETURN ON INVESTMENT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793580490"/>
                  </a:ext>
                </a:extLst>
              </a:tr>
              <a:tr h="325887">
                <a:tc>
                  <a:txBody>
                    <a:bodyPr/>
                    <a:lstStyle/>
                    <a:p>
                      <a:r>
                        <a:rPr lang="en-GB" sz="1100" b="1">
                          <a:solidFill>
                            <a:srgbClr val="000000"/>
                          </a:solidFill>
                          <a:effectLst/>
                          <a:latin typeface="Arial"/>
                        </a:rPr>
                        <a:t>PARENTS/GUARDIANS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CUSTOMERS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CHILD SAFETY, WELL-BEING DEVELOPMENT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978934144"/>
                  </a:ext>
                </a:extLst>
              </a:tr>
              <a:tr h="306127">
                <a:tc>
                  <a:txBody>
                    <a:bodyPr/>
                    <a:lstStyle/>
                    <a:p>
                      <a:r>
                        <a:rPr lang="en-GB" sz="1100" b="1">
                          <a:solidFill>
                            <a:srgbClr val="000000"/>
                          </a:solidFill>
                          <a:effectLst/>
                          <a:latin typeface="Arial"/>
                        </a:rPr>
                        <a:t>CHILDREN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BENEFICIARIES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SAFETY, EDUCATION, AND WELL-BEING</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073304289"/>
                  </a:ext>
                </a:extLst>
              </a:tr>
              <a:tr h="459192">
                <a:tc>
                  <a:txBody>
                    <a:bodyPr/>
                    <a:lstStyle/>
                    <a:p>
                      <a:r>
                        <a:rPr lang="en-GB" sz="1100" b="1">
                          <a:solidFill>
                            <a:srgbClr val="000000"/>
                          </a:solidFill>
                          <a:effectLst/>
                          <a:latin typeface="Arial"/>
                        </a:rPr>
                        <a:t>STAFF</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EMPLOYEES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JOB SECURITY, FAIR COMPANION, PROFESSIONAL GROWTH</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018333612"/>
                  </a:ext>
                </a:extLst>
              </a:tr>
              <a:tr h="325887">
                <a:tc>
                  <a:txBody>
                    <a:bodyPr/>
                    <a:lstStyle/>
                    <a:p>
                      <a:r>
                        <a:rPr lang="en-GB" sz="1100" b="1">
                          <a:solidFill>
                            <a:srgbClr val="000000"/>
                          </a:solidFill>
                          <a:effectLst/>
                          <a:latin typeface="Arial"/>
                        </a:rPr>
                        <a:t>REGULATORY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OVERSIGHT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COMPIANCE WITH REGULATIONS, CHILD WELFARE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16921449"/>
                  </a:ext>
                </a:extLst>
              </a:tr>
              <a:tr h="325887">
                <a:tc>
                  <a:txBody>
                    <a:bodyPr/>
                    <a:lstStyle/>
                    <a:p>
                      <a:r>
                        <a:rPr lang="en-GB" sz="1100" b="1">
                          <a:solidFill>
                            <a:srgbClr val="000000"/>
                          </a:solidFill>
                          <a:effectLst/>
                          <a:latin typeface="Arial"/>
                        </a:rPr>
                        <a:t>SUPPLIERS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PROVIDE RESOURCES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RELIABLE PAYMENT, LONG-TERM RELATIONSHIP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476585704"/>
                  </a:ext>
                </a:extLst>
              </a:tr>
              <a:tr h="325887">
                <a:tc>
                  <a:txBody>
                    <a:bodyPr/>
                    <a:lstStyle/>
                    <a:p>
                      <a:r>
                        <a:rPr lang="en-GB" sz="1100" b="1">
                          <a:solidFill>
                            <a:srgbClr val="000000"/>
                          </a:solidFill>
                          <a:effectLst/>
                          <a:latin typeface="Arial"/>
                        </a:rPr>
                        <a:t>COMMUNITY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LOCAL RESIDENTS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POSITIVE COMMUNITY ENGAGEMENT, REPUTATION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2852825"/>
                  </a:ext>
                </a:extLst>
              </a:tr>
            </a:tbl>
          </a:graphicData>
        </a:graphic>
      </p:graphicFrame>
      <p:graphicFrame>
        <p:nvGraphicFramePr>
          <p:cNvPr id="4" name="Table 3">
            <a:extLst>
              <a:ext uri="{FF2B5EF4-FFF2-40B4-BE49-F238E27FC236}">
                <a16:creationId xmlns:a16="http://schemas.microsoft.com/office/drawing/2014/main" id="{D5AFD13E-DF2B-B933-A485-F722E330DE8E}"/>
              </a:ext>
            </a:extLst>
          </p:cNvPr>
          <p:cNvGraphicFramePr>
            <a:graphicFrameLocks noGrp="1"/>
          </p:cNvGraphicFramePr>
          <p:nvPr>
            <p:extLst>
              <p:ext uri="{D42A27DB-BD31-4B8C-83A1-F6EECF244321}">
                <p14:modId xmlns:p14="http://schemas.microsoft.com/office/powerpoint/2010/main" val="2586815960"/>
              </p:ext>
            </p:extLst>
          </p:nvPr>
        </p:nvGraphicFramePr>
        <p:xfrm>
          <a:off x="1094704" y="3595352"/>
          <a:ext cx="9939082" cy="2954356"/>
        </p:xfrm>
        <a:graphic>
          <a:graphicData uri="http://schemas.openxmlformats.org/drawingml/2006/table">
            <a:tbl>
              <a:tblPr firstRow="1" firstCol="1" bandRow="1">
                <a:tableStyleId>{5C22544A-7EE6-4342-B048-85BDC9FD1C3A}</a:tableStyleId>
              </a:tblPr>
              <a:tblGrid>
                <a:gridCol w="2866677">
                  <a:extLst>
                    <a:ext uri="{9D8B030D-6E8A-4147-A177-3AD203B41FA5}">
                      <a16:colId xmlns:a16="http://schemas.microsoft.com/office/drawing/2014/main" val="2785625126"/>
                    </a:ext>
                  </a:extLst>
                </a:gridCol>
                <a:gridCol w="2727877">
                  <a:extLst>
                    <a:ext uri="{9D8B030D-6E8A-4147-A177-3AD203B41FA5}">
                      <a16:colId xmlns:a16="http://schemas.microsoft.com/office/drawing/2014/main" val="2920914328"/>
                    </a:ext>
                  </a:extLst>
                </a:gridCol>
                <a:gridCol w="3018504">
                  <a:extLst>
                    <a:ext uri="{9D8B030D-6E8A-4147-A177-3AD203B41FA5}">
                      <a16:colId xmlns:a16="http://schemas.microsoft.com/office/drawing/2014/main" val="3231097130"/>
                    </a:ext>
                  </a:extLst>
                </a:gridCol>
                <a:gridCol w="1326024">
                  <a:extLst>
                    <a:ext uri="{9D8B030D-6E8A-4147-A177-3AD203B41FA5}">
                      <a16:colId xmlns:a16="http://schemas.microsoft.com/office/drawing/2014/main" val="589104500"/>
                    </a:ext>
                  </a:extLst>
                </a:gridCol>
              </a:tblGrid>
              <a:tr h="273256">
                <a:tc>
                  <a:txBody>
                    <a:bodyPr/>
                    <a:lstStyle/>
                    <a:p>
                      <a:r>
                        <a:rPr lang="en-GB" sz="1100" b="1">
                          <a:solidFill>
                            <a:srgbClr val="000000"/>
                          </a:solidFill>
                          <a:effectLst/>
                          <a:latin typeface="Arial"/>
                        </a:rPr>
                        <a:t>COMPETITORS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b="0">
                          <a:solidFill>
                            <a:srgbClr val="000000"/>
                          </a:solidFill>
                          <a:effectLst/>
                          <a:latin typeface="Arial"/>
                        </a:rPr>
                        <a:t>OTHER CHILDCARE PROVIDERS</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b="0">
                          <a:solidFill>
                            <a:srgbClr val="000000"/>
                          </a:solidFill>
                          <a:effectLst/>
                          <a:latin typeface="Arial"/>
                        </a:rPr>
                        <a:t>MARKET DYNAMICS, PRICING</a:t>
                      </a:r>
                      <a:endParaRPr lang="en-GB" sz="1100" b="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3259644274"/>
                  </a:ext>
                </a:extLst>
              </a:tr>
              <a:tr h="273256">
                <a:tc>
                  <a:txBody>
                    <a:bodyPr/>
                    <a:lstStyle/>
                    <a:p>
                      <a:r>
                        <a:rPr lang="en-GB" sz="1100" b="1">
                          <a:solidFill>
                            <a:srgbClr val="000000"/>
                          </a:solidFill>
                          <a:effectLst/>
                          <a:latin typeface="Arial"/>
                        </a:rPr>
                        <a:t>EDUCATIONAL PARTNERS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ACADEMIC INSTITUTIONS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QUALITY OF EDUCATION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3362884149"/>
                  </a:ext>
                </a:extLst>
              </a:tr>
              <a:tr h="300582">
                <a:tc>
                  <a:txBody>
                    <a:bodyPr/>
                    <a:lstStyle/>
                    <a:p>
                      <a:r>
                        <a:rPr lang="en-GB" sz="1100" b="1">
                          <a:solidFill>
                            <a:srgbClr val="000000"/>
                          </a:solidFill>
                          <a:effectLst/>
                          <a:latin typeface="Arial"/>
                        </a:rPr>
                        <a:t>QUALITY CONTROL AUTHORITIES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BODIES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RULE COMPLIANCE</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908667296"/>
                  </a:ext>
                </a:extLst>
              </a:tr>
              <a:tr h="300582">
                <a:tc>
                  <a:txBody>
                    <a:bodyPr/>
                    <a:lstStyle/>
                    <a:p>
                      <a:r>
                        <a:rPr lang="en-GB" sz="1100" b="1">
                          <a:solidFill>
                            <a:srgbClr val="000000"/>
                          </a:solidFill>
                          <a:effectLst/>
                          <a:latin typeface="Arial"/>
                        </a:rPr>
                        <a:t>LOCAL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NEARBY BUSINESSES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COLLABORATION, SUPPORT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1151462836"/>
                  </a:ext>
                </a:extLst>
              </a:tr>
              <a:tr h="368895">
                <a:tc>
                  <a:txBody>
                    <a:bodyPr/>
                    <a:lstStyle/>
                    <a:p>
                      <a:r>
                        <a:rPr lang="en-GB" sz="1100" b="1">
                          <a:solidFill>
                            <a:srgbClr val="000000"/>
                          </a:solidFill>
                          <a:effectLst/>
                          <a:latin typeface="Arial"/>
                        </a:rPr>
                        <a:t>NONPROFIT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CHARITABLE OR NONPROFIT ENTITIES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ALIGNMENT WITH CHARITABLE GOALS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LOW</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556920541"/>
                  </a:ext>
                </a:extLst>
              </a:tr>
              <a:tr h="273256">
                <a:tc>
                  <a:txBody>
                    <a:bodyPr/>
                    <a:lstStyle/>
                    <a:p>
                      <a:r>
                        <a:rPr lang="en-GB" sz="1100" b="1">
                          <a:solidFill>
                            <a:srgbClr val="000000"/>
                          </a:solidFill>
                          <a:effectLst/>
                          <a:latin typeface="Arial"/>
                        </a:rPr>
                        <a:t>MEDIA AND PUBLIC</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MEDIA AND PUBLIC PERCEPTION</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REPUTATION, ENROLLMENT</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2622380915"/>
                  </a:ext>
                </a:extLst>
              </a:tr>
              <a:tr h="382558">
                <a:tc>
                  <a:txBody>
                    <a:bodyPr/>
                    <a:lstStyle/>
                    <a:p>
                      <a:r>
                        <a:rPr lang="en-GB" sz="1100" b="1">
                          <a:solidFill>
                            <a:srgbClr val="000000"/>
                          </a:solidFill>
                          <a:effectLst/>
                          <a:latin typeface="Arial"/>
                        </a:rPr>
                        <a:t>LEGAL AND FINANCIAL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PROFESSIONAL ADVISORS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LEGAL AND FINANCIAL COMPLIANCE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sz="1800" b="1" kern="1200">
                          <a:solidFill>
                            <a:srgbClr val="000000"/>
                          </a:solidFill>
                          <a:effectLst/>
                          <a:latin typeface="Arial"/>
                          <a:ea typeface="+mn-ea"/>
                          <a:cs typeface="+mn-cs"/>
                        </a:rPr>
                        <a:t>LOW</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8E858"/>
                    </a:solidFill>
                  </a:tcPr>
                </a:tc>
                <a:extLst>
                  <a:ext uri="{0D108BD9-81ED-4DB2-BD59-A6C34878D82A}">
                    <a16:rowId xmlns:a16="http://schemas.microsoft.com/office/drawing/2014/main" val="705404490"/>
                  </a:ext>
                </a:extLst>
              </a:tr>
              <a:tr h="382558">
                <a:tc>
                  <a:txBody>
                    <a:bodyPr/>
                    <a:lstStyle/>
                    <a:p>
                      <a:r>
                        <a:rPr lang="en-GB" sz="1100" b="1">
                          <a:solidFill>
                            <a:srgbClr val="000000"/>
                          </a:solidFill>
                          <a:effectLst/>
                          <a:latin typeface="Arial"/>
                        </a:rPr>
                        <a:t>ADVOCACY GROUP</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 ADVOCACY ORGANISATIONS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BUSINESS PRACTICES, CARE QUALITY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667063992"/>
                  </a:ext>
                </a:extLst>
              </a:tr>
              <a:tr h="396221">
                <a:tc>
                  <a:txBody>
                    <a:bodyPr/>
                    <a:lstStyle/>
                    <a:p>
                      <a:r>
                        <a:rPr lang="en-GB" sz="1100" b="1">
                          <a:solidFill>
                            <a:srgbClr val="000000"/>
                          </a:solidFill>
                          <a:effectLst/>
                          <a:latin typeface="Arial"/>
                        </a:rPr>
                        <a:t>LOCAL  GOVERNMENT </a:t>
                      </a:r>
                      <a:endParaRPr lang="en-GB" sz="1100">
                        <a:effectLst/>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2">
                        <a:lumMod val="90000"/>
                      </a:schemeClr>
                    </a:solidFill>
                  </a:tcPr>
                </a:tc>
                <a:tc>
                  <a:txBody>
                    <a:bodyPr/>
                    <a:lstStyle/>
                    <a:p>
                      <a:r>
                        <a:rPr lang="en-GB" sz="1100">
                          <a:solidFill>
                            <a:srgbClr val="000000"/>
                          </a:solidFill>
                          <a:effectLst/>
                          <a:latin typeface="Arial"/>
                        </a:rPr>
                        <a:t>REGULATORY AUTHORITY</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60000"/>
                        <a:lumOff val="40000"/>
                      </a:schemeClr>
                    </a:solidFill>
                  </a:tcPr>
                </a:tc>
                <a:tc>
                  <a:txBody>
                    <a:bodyPr/>
                    <a:lstStyle/>
                    <a:p>
                      <a:r>
                        <a:rPr lang="en-GB" sz="1100">
                          <a:solidFill>
                            <a:srgbClr val="000000"/>
                          </a:solidFill>
                          <a:effectLst/>
                          <a:latin typeface="Arial"/>
                        </a:rPr>
                        <a:t>FOLLOWING LOCAL SAFETY RULES</a:t>
                      </a:r>
                      <a:endParaRPr lang="en-GB" sz="1100">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20000"/>
                        <a:lumOff val="80000"/>
                      </a:schemeClr>
                    </a:solidFill>
                  </a:tcPr>
                </a:tc>
                <a:tc>
                  <a:txBody>
                    <a:bodyPr/>
                    <a:lstStyle/>
                    <a:p>
                      <a:r>
                        <a:rPr lang="en-GB" b="1">
                          <a:solidFill>
                            <a:srgbClr val="000000"/>
                          </a:solidFill>
                          <a:effectLst/>
                          <a:latin typeface="Arial"/>
                        </a:rPr>
                        <a:t>HIGH</a:t>
                      </a:r>
                      <a:endParaRPr lang="en-GB">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494E"/>
                    </a:solidFill>
                  </a:tcPr>
                </a:tc>
                <a:extLst>
                  <a:ext uri="{0D108BD9-81ED-4DB2-BD59-A6C34878D82A}">
                    <a16:rowId xmlns:a16="http://schemas.microsoft.com/office/drawing/2014/main" val="1091026809"/>
                  </a:ext>
                </a:extLst>
              </a:tr>
            </a:tbl>
          </a:graphicData>
        </a:graphic>
      </p:graphicFrame>
    </p:spTree>
    <p:extLst>
      <p:ext uri="{BB962C8B-B14F-4D97-AF65-F5344CB8AC3E}">
        <p14:creationId xmlns:p14="http://schemas.microsoft.com/office/powerpoint/2010/main" val="1608629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30" name="Rectangle 29">
            <a:extLst>
              <a:ext uri="{FF2B5EF4-FFF2-40B4-BE49-F238E27FC236}">
                <a16:creationId xmlns:a16="http://schemas.microsoft.com/office/drawing/2014/main" id="{375C00A8-2250-4F87-9F80-E3E80531FB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CC528D8-C318-4E44-BB11-0CAE58C2A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BE79E019-AC69-DE06-6E54-8A84A31FD82C}"/>
              </a:ext>
            </a:extLst>
          </p:cNvPr>
          <p:cNvSpPr>
            <a:spLocks noGrp="1"/>
          </p:cNvSpPr>
          <p:nvPr>
            <p:ph type="title"/>
          </p:nvPr>
        </p:nvSpPr>
        <p:spPr>
          <a:xfrm>
            <a:off x="777239" y="1122363"/>
            <a:ext cx="5047488" cy="2387600"/>
          </a:xfrm>
        </p:spPr>
        <p:txBody>
          <a:bodyPr vert="horz" lIns="91440" tIns="45720" rIns="91440" bIns="45720" rtlCol="0" anchor="b">
            <a:normAutofit/>
          </a:bodyPr>
          <a:lstStyle/>
          <a:p>
            <a:pPr algn="ctr"/>
            <a:r>
              <a:rPr lang="en-US">
                <a:solidFill>
                  <a:schemeClr val="accent4"/>
                </a:solidFill>
                <a:latin typeface="Calibri"/>
                <a:cs typeface="Calibri"/>
              </a:rPr>
              <a:t>Questions and Answers</a:t>
            </a:r>
            <a:endParaRPr lang="en-US">
              <a:solidFill>
                <a:schemeClr val="accent4"/>
              </a:solidFill>
            </a:endParaRPr>
          </a:p>
        </p:txBody>
      </p:sp>
      <p:grpSp>
        <p:nvGrpSpPr>
          <p:cNvPr id="34" name="decorative circles">
            <a:extLst>
              <a:ext uri="{FF2B5EF4-FFF2-40B4-BE49-F238E27FC236}">
                <a16:creationId xmlns:a16="http://schemas.microsoft.com/office/drawing/2014/main" id="{6F84FFF5-4ABC-42CD-9D4C-9F3AB50FD3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5" name="Oval 34">
              <a:extLst>
                <a:ext uri="{FF2B5EF4-FFF2-40B4-BE49-F238E27FC236}">
                  <a16:creationId xmlns:a16="http://schemas.microsoft.com/office/drawing/2014/main" id="{165D367D-2240-48ED-BB65-1221C6EA9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B0EEF61-DBF2-4BF2-9887-F74596FEE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3BF84F4A-F257-4091-A50A-DD38D7A15B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1F2976B4-BD0D-4EBA-928D-2F97FA6BED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D29C1743-B3CB-4A6A-9DD6-3E9023B261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 name="Oval 1">
            <a:extLst>
              <a:ext uri="{FF2B5EF4-FFF2-40B4-BE49-F238E27FC236}">
                <a16:creationId xmlns:a16="http://schemas.microsoft.com/office/drawing/2014/main" id="{6FA27A92-E95C-4CE7-A034-1729B3C62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068" y="1214970"/>
            <a:ext cx="5716933" cy="5643030"/>
          </a:xfrm>
          <a:custGeom>
            <a:avLst/>
            <a:gdLst>
              <a:gd name="connsiteX0" fmla="*/ 3371933 w 5716933"/>
              <a:gd name="connsiteY0" fmla="*/ 0 h 5643030"/>
              <a:gd name="connsiteX1" fmla="*/ 5516795 w 5716933"/>
              <a:gd name="connsiteY1" fmla="*/ 769986 h 5643030"/>
              <a:gd name="connsiteX2" fmla="*/ 5716933 w 5716933"/>
              <a:gd name="connsiteY2" fmla="*/ 951883 h 5643030"/>
              <a:gd name="connsiteX3" fmla="*/ 5716933 w 5716933"/>
              <a:gd name="connsiteY3" fmla="*/ 5643030 h 5643030"/>
              <a:gd name="connsiteX4" fmla="*/ 884716 w 5716933"/>
              <a:gd name="connsiteY4" fmla="*/ 5643030 h 5643030"/>
              <a:gd name="connsiteX5" fmla="*/ 769986 w 5716933"/>
              <a:gd name="connsiteY5" fmla="*/ 5516796 h 5643030"/>
              <a:gd name="connsiteX6" fmla="*/ 0 w 5716933"/>
              <a:gd name="connsiteY6" fmla="*/ 3371933 h 5643030"/>
              <a:gd name="connsiteX7" fmla="*/ 3371933 w 5716933"/>
              <a:gd name="connsiteY7" fmla="*/ 0 h 564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933" h="5643030">
                <a:moveTo>
                  <a:pt x="3371933" y="0"/>
                </a:moveTo>
                <a:cubicBezTo>
                  <a:pt x="4186675" y="0"/>
                  <a:pt x="4933927" y="288960"/>
                  <a:pt x="5516795" y="769986"/>
                </a:cubicBezTo>
                <a:lnTo>
                  <a:pt x="5716933" y="951883"/>
                </a:lnTo>
                <a:lnTo>
                  <a:pt x="5716933" y="5643030"/>
                </a:lnTo>
                <a:lnTo>
                  <a:pt x="884716" y="5643030"/>
                </a:lnTo>
                <a:lnTo>
                  <a:pt x="769986" y="5516796"/>
                </a:lnTo>
                <a:cubicBezTo>
                  <a:pt x="288960" y="4933927"/>
                  <a:pt x="0" y="4186675"/>
                  <a:pt x="0" y="3371933"/>
                </a:cubicBezTo>
                <a:cubicBezTo>
                  <a:pt x="0" y="1509666"/>
                  <a:pt x="1509666" y="0"/>
                  <a:pt x="337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pic>
        <p:nvPicPr>
          <p:cNvPr id="4" name="Content Placeholder 3" descr="A white speech bubble with red text&#10;&#10;Description automatically generated">
            <a:extLst>
              <a:ext uri="{FF2B5EF4-FFF2-40B4-BE49-F238E27FC236}">
                <a16:creationId xmlns:a16="http://schemas.microsoft.com/office/drawing/2014/main" id="{ABD497D4-B887-7D3C-FF19-930BB908C9FA}"/>
              </a:ext>
            </a:extLst>
          </p:cNvPr>
          <p:cNvPicPr>
            <a:picLocks noGrp="1" noChangeAspect="1"/>
          </p:cNvPicPr>
          <p:nvPr>
            <p:ph idx="1"/>
          </p:nvPr>
        </p:nvPicPr>
        <p:blipFill>
          <a:blip r:embed="rId2"/>
          <a:stretch>
            <a:fillRect/>
          </a:stretch>
        </p:blipFill>
        <p:spPr>
          <a:xfrm>
            <a:off x="7634177" y="3066300"/>
            <a:ext cx="3818585" cy="2541094"/>
          </a:xfrm>
          <a:prstGeom prst="rect">
            <a:avLst/>
          </a:prstGeom>
        </p:spPr>
      </p:pic>
    </p:spTree>
    <p:extLst>
      <p:ext uri="{BB962C8B-B14F-4D97-AF65-F5344CB8AC3E}">
        <p14:creationId xmlns:p14="http://schemas.microsoft.com/office/powerpoint/2010/main" val="22249774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4867-DDC5-349C-B84E-A393715F475A}"/>
              </a:ext>
            </a:extLst>
          </p:cNvPr>
          <p:cNvSpPr>
            <a:spLocks noGrp="1"/>
          </p:cNvSpPr>
          <p:nvPr>
            <p:ph type="title"/>
          </p:nvPr>
        </p:nvSpPr>
        <p:spPr>
          <a:xfrm>
            <a:off x="680648" y="478972"/>
            <a:ext cx="10659110" cy="598714"/>
          </a:xfrm>
        </p:spPr>
        <p:txBody>
          <a:bodyPr>
            <a:normAutofit fontScale="90000"/>
          </a:body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
        <p:nvSpPr>
          <p:cNvPr id="3" name="Content Placeholder 2">
            <a:extLst>
              <a:ext uri="{FF2B5EF4-FFF2-40B4-BE49-F238E27FC236}">
                <a16:creationId xmlns:a16="http://schemas.microsoft.com/office/drawing/2014/main" id="{DD736CEF-473A-496A-8449-81606DE14577}"/>
              </a:ext>
            </a:extLst>
          </p:cNvPr>
          <p:cNvSpPr>
            <a:spLocks noGrp="1"/>
          </p:cNvSpPr>
          <p:nvPr>
            <p:ph idx="1"/>
          </p:nvPr>
        </p:nvSpPr>
        <p:spPr>
          <a:xfrm>
            <a:off x="841633" y="1342313"/>
            <a:ext cx="10498125" cy="4173374"/>
          </a:xfrm>
        </p:spPr>
        <p:txBody>
          <a:bodyPr vert="horz" lIns="91440" tIns="45720" rIns="91440" bIns="45720" rtlCol="0" anchor="t">
            <a:normAutofit/>
          </a:bodyPr>
          <a:lstStyle/>
          <a:p>
            <a:r>
              <a:rPr lang="en-GB" sz="1100">
                <a:solidFill>
                  <a:schemeClr val="accent1">
                    <a:lumMod val="75000"/>
                  </a:schemeClr>
                </a:solidFill>
                <a:ea typeface="+mn-lt"/>
                <a:cs typeface="+mn-lt"/>
              </a:rPr>
              <a:t>Badewi, A. 2016. “The impact of project management (PM) and benefits management (BM) practices on project success: Towards developing a project benefits governance framework”. International Journal of Project Management, 34: 761-778.</a:t>
            </a:r>
          </a:p>
          <a:p>
            <a:pPr>
              <a:buClr>
                <a:srgbClr val="B1005E"/>
              </a:buClr>
            </a:pPr>
            <a:r>
              <a:rPr lang="en-GB" sz="1100">
                <a:solidFill>
                  <a:schemeClr val="accent1">
                    <a:lumMod val="75000"/>
                  </a:schemeClr>
                </a:solidFill>
                <a:ea typeface="+mn-lt"/>
                <a:cs typeface="+mn-lt"/>
              </a:rPr>
              <a:t>Besner, C. and Hobbs, B., (2006). The perceived value and potential contribution of project management practices to project success. Project management journal, 37(3), pp.37-48.</a:t>
            </a:r>
          </a:p>
          <a:p>
            <a:pPr>
              <a:buClr>
                <a:srgbClr val="B1005E"/>
              </a:buClr>
            </a:pPr>
            <a:r>
              <a:rPr lang="en-GB" sz="1100">
                <a:solidFill>
                  <a:schemeClr val="accent1">
                    <a:lumMod val="75000"/>
                  </a:schemeClr>
                </a:solidFill>
                <a:ea typeface="+mn-lt"/>
                <a:cs typeface="+mn-lt"/>
              </a:rPr>
              <a:t>Davis, K. Different stakeholder groups and their perceptions of project success. Int. J. Proj. Manag. 2014, 32, 189–201.</a:t>
            </a:r>
          </a:p>
          <a:p>
            <a:pPr>
              <a:buClr>
                <a:srgbClr val="B1005E"/>
              </a:buClr>
            </a:pPr>
            <a:r>
              <a:rPr lang="en-GB" sz="1100">
                <a:solidFill>
                  <a:schemeClr val="accent1">
                    <a:lumMod val="75000"/>
                  </a:schemeClr>
                </a:solidFill>
                <a:ea typeface="+mn-lt"/>
                <a:cs typeface="+mn-lt"/>
              </a:rPr>
              <a:t>Flanagan, R., Norman, G., 1993. Risk Management and Construction. Blackwell, Oxford.</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Gardiner, P. and Stewart, K. 2000. “Revisiting the golden triangle of cost, time and quality: the role of NPV in project control, success and failure”. International Journal of Project Management, 18: 251–6.</a:t>
            </a:r>
          </a:p>
          <a:p>
            <a:pPr>
              <a:buClr>
                <a:srgbClr val="B1005E"/>
              </a:buClr>
            </a:pPr>
            <a:r>
              <a:rPr lang="en-GB" sz="1100">
                <a:solidFill>
                  <a:schemeClr val="accent1">
                    <a:lumMod val="75000"/>
                  </a:schemeClr>
                </a:solidFill>
                <a:ea typeface="+mn-lt"/>
                <a:cs typeface="+mn-lt"/>
              </a:rPr>
              <a:t>Hay, S. (Year of Publication). Essential Nursery Management: A Practitioner's Guide.</a:t>
            </a:r>
          </a:p>
          <a:p>
            <a:pPr>
              <a:buClr>
                <a:srgbClr val="B1005E"/>
              </a:buClr>
            </a:pPr>
            <a:r>
              <a:rPr lang="en-GB" sz="1100">
                <a:solidFill>
                  <a:schemeClr val="accent1">
                    <a:lumMod val="75000"/>
                  </a:schemeClr>
                </a:solidFill>
                <a:ea typeface="+mn-lt"/>
                <a:cs typeface="+mn-lt"/>
              </a:rPr>
              <a:t>Jha, K. and Iyer, K. 2005. “Commitment, coordination, competence and the iron triangle”. International Journal of Project Management, 25(5): 527-540.</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 Radujković and M Sjekavica 2017 June Project Management Success Factors Creative Construction Conference 2017 Primosten Croatia 19–22.</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Manktelow, J. Risk Analysis Risk analysis and risk management: evaluating and managing risks 2015.</a:t>
            </a:r>
          </a:p>
          <a:p>
            <a:pPr>
              <a:buClr>
                <a:srgbClr val="B1005E"/>
              </a:buClr>
            </a:pPr>
            <a:r>
              <a:rPr lang="en-GB" sz="1100">
                <a:solidFill>
                  <a:schemeClr val="accent1">
                    <a:lumMod val="75000"/>
                  </a:schemeClr>
                </a:solidFill>
                <a:ea typeface="+mn-lt"/>
                <a:cs typeface="+mn-lt"/>
              </a:rPr>
              <a:t>Meredith, J. R., Shafer, S. M., &amp; Mantel, S. J., Jr. (Year of Publication). Project Management: A Strategic Managerial Approach.</a:t>
            </a:r>
          </a:p>
          <a:p>
            <a:pPr>
              <a:buClr>
                <a:srgbClr val="B1005E"/>
              </a:buClr>
            </a:pPr>
            <a:r>
              <a:rPr lang="en-GB" sz="1100">
                <a:solidFill>
                  <a:schemeClr val="accent1">
                    <a:lumMod val="75000"/>
                  </a:schemeClr>
                </a:solidFill>
                <a:ea typeface="+mn-lt"/>
                <a:cs typeface="+mn-lt"/>
              </a:rPr>
              <a:t>Morris, P. W. G., &amp; Hough, G. H. 1987. The Anatomy of Major Projects: A Study of the Reality of Project Management (London John Wiley and Sons) 338.</a:t>
            </a:r>
            <a:endParaRPr lang="en-GB" sz="1100">
              <a:solidFill>
                <a:schemeClr val="accent1">
                  <a:lumMod val="75000"/>
                </a:schemeClr>
              </a:solidFill>
              <a:cs typeface="Calibri"/>
            </a:endParaRPr>
          </a:p>
          <a:p>
            <a:pPr>
              <a:buClr>
                <a:srgbClr val="B1005E"/>
              </a:buClr>
            </a:pPr>
            <a:r>
              <a:rPr lang="en-GB" sz="1100">
                <a:solidFill>
                  <a:schemeClr val="accent1">
                    <a:lumMod val="75000"/>
                  </a:schemeClr>
                </a:solidFill>
                <a:ea typeface="+mn-lt"/>
                <a:cs typeface="+mn-lt"/>
              </a:rPr>
              <a:t>White, D. and Fortune, J. 2002. “Current practice in project management – An empirical study”. International Journal of Project Management, 20(1): 1–11.</a:t>
            </a:r>
          </a:p>
          <a:p>
            <a:pPr>
              <a:buClr>
                <a:srgbClr val="B1005E"/>
              </a:buClr>
            </a:pPr>
            <a:endParaRPr lang="en-GB" sz="11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200">
              <a:solidFill>
                <a:schemeClr val="accent1">
                  <a:lumMod val="75000"/>
                </a:schemeClr>
              </a:solidFill>
              <a:ea typeface="Calibri"/>
              <a:cs typeface="Calibri"/>
            </a:endParaRPr>
          </a:p>
          <a:p>
            <a:pPr>
              <a:buClr>
                <a:srgbClr val="B1005E"/>
              </a:buClr>
            </a:pPr>
            <a:endParaRPr lang="en-GB" sz="1100">
              <a:solidFill>
                <a:schemeClr val="accent4">
                  <a:lumMod val="75000"/>
                </a:schemeClr>
              </a:solidFill>
              <a:ea typeface="Calibri"/>
              <a:cs typeface="Calibri"/>
            </a:endParaRPr>
          </a:p>
        </p:txBody>
      </p:sp>
    </p:spTree>
    <p:extLst>
      <p:ext uri="{BB962C8B-B14F-4D97-AF65-F5344CB8AC3E}">
        <p14:creationId xmlns:p14="http://schemas.microsoft.com/office/powerpoint/2010/main" val="314892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11"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2" name="Oval 11">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3" name="Freeform: Shape 22">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4" name="Freeform: Shape 23">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sp>
          <p:nvSpPr>
            <p:cNvPr id="25" name="Oval 24">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schemeClr val="bg1"/>
                </a:solidFill>
                <a:latin typeface="+mj-lt"/>
              </a:endParaRPr>
            </a:p>
          </p:txBody>
        </p:sp>
      </p:grpSp>
      <p:sp useBgFill="1">
        <p:nvSpPr>
          <p:cNvPr id="28" name="Rectangle 27">
            <a:extLst>
              <a:ext uri="{FF2B5EF4-FFF2-40B4-BE49-F238E27FC236}">
                <a16:creationId xmlns:a16="http://schemas.microsoft.com/office/drawing/2014/main" id="{DA92FA62-7A45-4F89-A245-0BA05F754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79E52E1-CB55-4954-96F6-B863715C8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grpSp>
        <p:nvGrpSpPr>
          <p:cNvPr id="32" name="decorative circles">
            <a:extLst>
              <a:ext uri="{FF2B5EF4-FFF2-40B4-BE49-F238E27FC236}">
                <a16:creationId xmlns:a16="http://schemas.microsoft.com/office/drawing/2014/main" id="{40839DED-D13B-4FE2-AF8E-2113D887C8F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93625" y="927887"/>
            <a:ext cx="3205279" cy="2727847"/>
            <a:chOff x="7893625" y="927887"/>
            <a:chExt cx="3205279" cy="2727847"/>
          </a:xfrm>
        </p:grpSpPr>
        <p:sp>
          <p:nvSpPr>
            <p:cNvPr id="33" name="Oval 32">
              <a:extLst>
                <a:ext uri="{FF2B5EF4-FFF2-40B4-BE49-F238E27FC236}">
                  <a16:creationId xmlns:a16="http://schemas.microsoft.com/office/drawing/2014/main" id="{F92EEB2D-48A0-4F55-A27D-1CF0340DF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FE0FA48-3E56-41E4-9D69-E3075231E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18BEA43D-D342-4D53-BA39-19D2CB43FF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2D01AFA7-D179-4686-A37D-4F22F25F6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EAE4F3AB-9E00-4A6B-8288-47C92E42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E8CD149C-82EF-419B-8302-7FC6B3F77B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Oval 1">
            <a:extLst>
              <a:ext uri="{FF2B5EF4-FFF2-40B4-BE49-F238E27FC236}">
                <a16:creationId xmlns:a16="http://schemas.microsoft.com/office/drawing/2014/main" id="{617BF969-E9DF-46D8-B8CA-E33DFD3EE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267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Graphic 41">
            <a:extLst>
              <a:ext uri="{FF2B5EF4-FFF2-40B4-BE49-F238E27FC236}">
                <a16:creationId xmlns:a16="http://schemas.microsoft.com/office/drawing/2014/main" id="{795AC1B9-428F-4D7F-BAA0-63B0FAC268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51930" y="-1"/>
            <a:ext cx="2424023" cy="2424023"/>
          </a:xfrm>
          <a:prstGeom prst="rect">
            <a:avLst/>
          </a:prstGeom>
        </p:spPr>
      </p:pic>
      <p:sp>
        <p:nvSpPr>
          <p:cNvPr id="44" name="Oval 2">
            <a:extLst>
              <a:ext uri="{FF2B5EF4-FFF2-40B4-BE49-F238E27FC236}">
                <a16:creationId xmlns:a16="http://schemas.microsoft.com/office/drawing/2014/main" id="{0A431FA1-4FB8-4CB5-AB06-09E989A31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7628"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Graphic 45">
            <a:extLst>
              <a:ext uri="{FF2B5EF4-FFF2-40B4-BE49-F238E27FC236}">
                <a16:creationId xmlns:a16="http://schemas.microsoft.com/office/drawing/2014/main" id="{5568B90D-1554-4791-ACD8-CA2511F62A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5"/>
              </a:ext>
            </a:extLst>
          </a:blip>
          <a:srcRect l="18631" t="18963" r="52721" b="17441"/>
          <a:stretch/>
        </p:blipFill>
        <p:spPr>
          <a:xfrm>
            <a:off x="10854666" y="0"/>
            <a:ext cx="1334286" cy="2962082"/>
          </a:xfrm>
          <a:prstGeom prst="rect">
            <a:avLst/>
          </a:prstGeom>
        </p:spPr>
      </p:pic>
      <p:sp>
        <p:nvSpPr>
          <p:cNvPr id="2" name="TextBox 1">
            <a:extLst>
              <a:ext uri="{FF2B5EF4-FFF2-40B4-BE49-F238E27FC236}">
                <a16:creationId xmlns:a16="http://schemas.microsoft.com/office/drawing/2014/main" id="{6626BF02-CA03-EB06-1C6B-8816145AF5C2}"/>
              </a:ext>
            </a:extLst>
          </p:cNvPr>
          <p:cNvSpPr txBox="1"/>
          <p:nvPr/>
        </p:nvSpPr>
        <p:spPr>
          <a:xfrm>
            <a:off x="461798" y="786942"/>
            <a:ext cx="11063952" cy="540466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40000" lnSpcReduction="20000"/>
          </a:bodyPr>
          <a:lstStyle/>
          <a:p>
            <a:pPr marL="285750" indent="-285750">
              <a:lnSpc>
                <a:spcPct val="90000"/>
              </a:lnSpc>
              <a:spcBef>
                <a:spcPts val="1000"/>
              </a:spcBef>
              <a:buClr>
                <a:srgbClr val="B1005E"/>
              </a:buClr>
              <a:buFont typeface="Arial" panose="020B0604020202020204" pitchFamily="34" charset="0"/>
              <a:buChar char="•"/>
              <a:defRPr/>
            </a:pPr>
            <a:endParaRPr lang="en-US" sz="2300" u="sng">
              <a:solidFill>
                <a:schemeClr val="accent1">
                  <a:lumMod val="75000"/>
                </a:schemeClr>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(2022) Website of the Sunny Days Nursery, available at: </a:t>
            </a:r>
            <a:r>
              <a:rPr lang="en-GB" sz="2300">
                <a:solidFill>
                  <a:srgbClr val="97446E"/>
                </a:solidFill>
                <a:ea typeface="Calibri"/>
                <a:cs typeface="Calibri"/>
                <a:hlinkClick r:id="rId6">
                  <a:extLst>
                    <a:ext uri="{A12FA001-AC4F-418D-AE19-62706E023703}">
                      <ahyp:hlinkClr xmlns:ahyp="http://schemas.microsoft.com/office/drawing/2018/hyperlinkcolor" val="tx"/>
                    </a:ext>
                  </a:extLst>
                </a:hlinkClick>
              </a:rPr>
              <a:t>https://sunnydaysnursery.com/</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Property for the nursery, available at: </a:t>
            </a:r>
            <a:r>
              <a:rPr lang="en-GB" sz="2300">
                <a:solidFill>
                  <a:srgbClr val="97446E"/>
                </a:solidFill>
                <a:ea typeface="Calibri"/>
                <a:cs typeface="Calibri"/>
                <a:hlinkClick r:id="rId7">
                  <a:extLst>
                    <a:ext uri="{A12FA001-AC4F-418D-AE19-62706E023703}">
                      <ahyp:hlinkClr xmlns:ahyp="http://schemas.microsoft.com/office/drawing/2018/hyperlinkcolor" val="tx"/>
                    </a:ext>
                  </a:extLst>
                </a:hlinkClick>
              </a:rPr>
              <a:t>https://propertylinkassets.estatesgazette.com/images/20231020/1-117321166.pdf</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Safeguard your child's future with an informed school choice, Map with inspection rating, available at: https://www.locrating.com/</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Childcare director salary in United Kingdom, Indeed, available at: </a:t>
            </a:r>
            <a:r>
              <a:rPr lang="en-GB" sz="2300">
                <a:solidFill>
                  <a:srgbClr val="97446E"/>
                </a:solidFill>
                <a:ea typeface="Calibri"/>
                <a:cs typeface="Calibri"/>
                <a:hlinkClick r:id="rId8">
                  <a:extLst>
                    <a:ext uri="{A12FA001-AC4F-418D-AE19-62706E023703}">
                      <ahyp:hlinkClr xmlns:ahyp="http://schemas.microsoft.com/office/drawing/2018/hyperlinkcolor" val="tx"/>
                    </a:ext>
                  </a:extLst>
                </a:hlinkClick>
              </a:rPr>
              <a:t>https://uk.indeed.com/career/child-care-director/salaries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Early years teacher, Job profile, Prospects, available at: https://www.prospects.ac.uk/job-profiles/early-years-teacher</a:t>
            </a: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Nursery Teaching Assistant average salary in United Kingdom, 2023, Talent.com, available at: </a:t>
            </a:r>
            <a:r>
              <a:rPr lang="en-GB" sz="2300">
                <a:solidFill>
                  <a:srgbClr val="97446E"/>
                </a:solidFill>
                <a:ea typeface="Calibri"/>
                <a:cs typeface="Calibri"/>
                <a:hlinkClick r:id="rId9">
                  <a:extLst>
                    <a:ext uri="{A12FA001-AC4F-418D-AE19-62706E023703}">
                      <ahyp:hlinkClr xmlns:ahyp="http://schemas.microsoft.com/office/drawing/2018/hyperlinkcolor" val="tx"/>
                    </a:ext>
                  </a:extLst>
                </a:hlinkClick>
              </a:rPr>
              <a:t>https://uk.talent.com/salary?job=nursery+teaching+assistant</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Nursery Cook average salary in United Kingdom, 2023, Talent.com, available at: </a:t>
            </a:r>
            <a:r>
              <a:rPr lang="en-GB" sz="2300">
                <a:solidFill>
                  <a:srgbClr val="97446E"/>
                </a:solidFill>
                <a:ea typeface="Calibri"/>
                <a:cs typeface="Calibri"/>
                <a:hlinkClick r:id="rId10">
                  <a:extLst>
                    <a:ext uri="{A12FA001-AC4F-418D-AE19-62706E023703}">
                      <ahyp:hlinkClr xmlns:ahyp="http://schemas.microsoft.com/office/drawing/2018/hyperlinkcolor" val="tx"/>
                    </a:ext>
                  </a:extLst>
                </a:hlinkClick>
              </a:rPr>
              <a:t>https://uk.talent.com/salary?job=nursery+cook</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Children's nurse, Job profile, Prospects, available at: </a:t>
            </a:r>
            <a:r>
              <a:rPr lang="en-GB" sz="2300">
                <a:solidFill>
                  <a:srgbClr val="97446E"/>
                </a:solidFill>
                <a:ea typeface="Calibri"/>
                <a:cs typeface="Calibri"/>
                <a:hlinkClick r:id="rId11">
                  <a:extLst>
                    <a:ext uri="{A12FA001-AC4F-418D-AE19-62706E023703}">
                      <ahyp:hlinkClr xmlns:ahyp="http://schemas.microsoft.com/office/drawing/2018/hyperlinkcolor" val="tx"/>
                    </a:ext>
                  </a:extLst>
                </a:hlinkClick>
              </a:rPr>
              <a:t>https://www.prospects.ac.uk/job-profiles/childrens-nurse</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Childcare and Education Worker, Totaljobs, available at: </a:t>
            </a:r>
            <a:r>
              <a:rPr lang="en-GB" sz="2300">
                <a:solidFill>
                  <a:srgbClr val="97446E"/>
                </a:solidFill>
                <a:ea typeface="Calibri"/>
                <a:cs typeface="Calibri"/>
                <a:hlinkClick r:id="rId12">
                  <a:extLst>
                    <a:ext uri="{A12FA001-AC4F-418D-AE19-62706E023703}">
                      <ahyp:hlinkClr xmlns:ahyp="http://schemas.microsoft.com/office/drawing/2018/hyperlinkcolor" val="tx"/>
                    </a:ext>
                  </a:extLst>
                </a:hlinkClick>
              </a:rPr>
              <a:t>https://www.totaljobs.com/job/child-care-worker/argyle-bute-council-job101436351?Keywords=&amp;r=1|SalaryChecker</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Special educational needs (SEN) teacher, National Careers Service, available at: </a:t>
            </a:r>
            <a:r>
              <a:rPr lang="en-GB" sz="2300">
                <a:solidFill>
                  <a:srgbClr val="97446E"/>
                </a:solidFill>
                <a:ea typeface="Calibri"/>
                <a:cs typeface="Calibri"/>
                <a:hlinkClick r:id="rId13">
                  <a:extLst>
                    <a:ext uri="{A12FA001-AC4F-418D-AE19-62706E023703}">
                      <ahyp:hlinkClr xmlns:ahyp="http://schemas.microsoft.com/office/drawing/2018/hyperlinkcolor" val="tx"/>
                    </a:ext>
                  </a:extLst>
                </a:hlinkClick>
              </a:rPr>
              <a:t>https://nationalcareers.service.gov.uk/job-profiles/special-educational-needs-sen-teacher</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defRPr/>
            </a:pPr>
            <a:r>
              <a:rPr lang="en-GB" sz="2300">
                <a:solidFill>
                  <a:srgbClr val="97446E"/>
                </a:solidFill>
                <a:ea typeface="Calibri"/>
                <a:cs typeface="Calibri"/>
              </a:rPr>
              <a:t>Anonymous (2023) Learning &amp; Development Specialist, Indeed, available at: </a:t>
            </a:r>
            <a:r>
              <a:rPr lang="en-GB" sz="2300">
                <a:solidFill>
                  <a:srgbClr val="97446E"/>
                </a:solidFill>
                <a:ea typeface="Calibri"/>
                <a:cs typeface="Calibri"/>
                <a:hlinkClick r:id="rId14">
                  <a:extLst>
                    <a:ext uri="{A12FA001-AC4F-418D-AE19-62706E023703}">
                      <ahyp:hlinkClr xmlns:ahyp="http://schemas.microsoft.com/office/drawing/2018/hyperlinkcolor" val="tx"/>
                    </a:ext>
                  </a:extLst>
                </a:hlinkClick>
              </a:rPr>
              <a:t>https://uk.indeed.com/q-learning-&amp;-development-specialist-jobs.html?vjk=076e88d3f79d16d8</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(2022) What is the cost of starting a limited company in the UK in 2022?, The formations company, available at: </a:t>
            </a:r>
            <a:r>
              <a:rPr lang="en-GB" sz="2300">
                <a:solidFill>
                  <a:srgbClr val="97446E"/>
                </a:solidFill>
                <a:ea typeface="Calibri"/>
                <a:cs typeface="Calibri"/>
                <a:hlinkClick r:id="rId15">
                  <a:extLst>
                    <a:ext uri="{A12FA001-AC4F-418D-AE19-62706E023703}">
                      <ahyp:hlinkClr xmlns:ahyp="http://schemas.microsoft.com/office/drawing/2018/hyperlinkcolor" val="tx"/>
                    </a:ext>
                  </a:extLst>
                </a:hlinkClick>
              </a:rPr>
              <a:t>https://www.theformationscompany.com/knowledge-base/what-is-the-cost-of-starting-a-limited-company-in-the-uk-in-2022</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Emergency planning, Derby City Council, available at: </a:t>
            </a:r>
            <a:r>
              <a:rPr lang="en-GB" sz="2300">
                <a:solidFill>
                  <a:srgbClr val="97446E"/>
                </a:solidFill>
                <a:ea typeface="Calibri"/>
                <a:cs typeface="Calibri"/>
                <a:hlinkClick r:id="rId16">
                  <a:extLst>
                    <a:ext uri="{A12FA001-AC4F-418D-AE19-62706E023703}">
                      <ahyp:hlinkClr xmlns:ahyp="http://schemas.microsoft.com/office/drawing/2018/hyperlinkcolor" val="tx"/>
                    </a:ext>
                  </a:extLst>
                </a:hlinkClick>
              </a:rPr>
              <a:t>https://www.derby.gov.uk/advice-and-benefits/emergencies/civil-emergency-plan/index.html</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Major industrial accidents, Derbyshire Prepared, available at: </a:t>
            </a:r>
            <a:r>
              <a:rPr lang="en-GB" sz="2300">
                <a:solidFill>
                  <a:srgbClr val="97446E"/>
                </a:solidFill>
                <a:ea typeface="Calibri"/>
                <a:cs typeface="Calibri"/>
                <a:hlinkClick r:id="rId17">
                  <a:extLst>
                    <a:ext uri="{A12FA001-AC4F-418D-AE19-62706E023703}">
                      <ahyp:hlinkClr xmlns:ahyp="http://schemas.microsoft.com/office/drawing/2018/hyperlinkcolor" val="tx"/>
                    </a:ext>
                  </a:extLst>
                </a:hlinkClick>
              </a:rPr>
              <a:t>https://www.derbyshireprepared.org.uk/risks-derbyshire/major-industrial-accidents/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Average childcare costs, Money Helper, available at: </a:t>
            </a:r>
            <a:r>
              <a:rPr lang="en-GB" sz="2300">
                <a:solidFill>
                  <a:srgbClr val="97446E"/>
                </a:solidFill>
                <a:ea typeface="Calibri"/>
                <a:cs typeface="Calibri"/>
                <a:hlinkClick r:id="rId18">
                  <a:extLst>
                    <a:ext uri="{A12FA001-AC4F-418D-AE19-62706E023703}">
                      <ahyp:hlinkClr xmlns:ahyp="http://schemas.microsoft.com/office/drawing/2018/hyperlinkcolor" val="tx"/>
                    </a:ext>
                  </a:extLst>
                </a:hlinkClick>
              </a:rPr>
              <a:t>https://www.moneyhelper.org.uk/en/family-and-care/becoming-a-parent/childcare-costs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Energy Bills, Money Supermarket, available at: </a:t>
            </a:r>
            <a:r>
              <a:rPr lang="en-GB" sz="2300">
                <a:solidFill>
                  <a:srgbClr val="97446E"/>
                </a:solidFill>
                <a:ea typeface="Calibri"/>
                <a:cs typeface="Calibri"/>
                <a:hlinkClick r:id="rId19">
                  <a:extLst>
                    <a:ext uri="{A12FA001-AC4F-418D-AE19-62706E023703}">
                      <ahyp:hlinkClr xmlns:ahyp="http://schemas.microsoft.com/office/drawing/2018/hyperlinkcolor" val="tx"/>
                    </a:ext>
                  </a:extLst>
                </a:hlinkClick>
              </a:rPr>
              <a:t>https://www.moneysupermarket.com/gas-and-electricity/business-energy/a/business-gas-electricity-average-bills/</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Energy Quotes, Money Supermarket, available at: </a:t>
            </a:r>
            <a:r>
              <a:rPr lang="en-GB" sz="2300">
                <a:solidFill>
                  <a:srgbClr val="97446E"/>
                </a:solidFill>
                <a:ea typeface="Calibri"/>
                <a:cs typeface="Calibri"/>
                <a:hlinkClick r:id="rId20">
                  <a:extLst>
                    <a:ext uri="{A12FA001-AC4F-418D-AE19-62706E023703}">
                      <ahyp:hlinkClr xmlns:ahyp="http://schemas.microsoft.com/office/drawing/2018/hyperlinkcolor" val="tx"/>
                    </a:ext>
                  </a:extLst>
                </a:hlinkClick>
              </a:rPr>
              <a:t>https://www.moneysupermarket.com/gas-and-electricity/business-energy/</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Business vehicle,  VOLKSWAGEN CADDY WHEELCHAIR ACCESSIBLE MPV 1.6 DIESEL AUTOMATIC 19K MILES, </a:t>
            </a:r>
            <a:r>
              <a:rPr lang="en-GB" sz="2300" err="1">
                <a:solidFill>
                  <a:srgbClr val="97446E"/>
                </a:solidFill>
                <a:ea typeface="Calibri"/>
                <a:cs typeface="Calibri"/>
              </a:rPr>
              <a:t>Ebay</a:t>
            </a:r>
            <a:r>
              <a:rPr lang="en-GB" sz="2300">
                <a:solidFill>
                  <a:srgbClr val="97446E"/>
                </a:solidFill>
                <a:ea typeface="Calibri"/>
                <a:cs typeface="Calibri"/>
              </a:rPr>
              <a:t>, available at: </a:t>
            </a:r>
            <a:r>
              <a:rPr lang="en-GB" sz="2300">
                <a:solidFill>
                  <a:srgbClr val="97446E"/>
                </a:solidFill>
                <a:ea typeface="Calibri"/>
                <a:cs typeface="Calibri"/>
                <a:hlinkClick r:id="rId21">
                  <a:extLst>
                    <a:ext uri="{A12FA001-AC4F-418D-AE19-62706E023703}">
                      <ahyp:hlinkClr xmlns:ahyp="http://schemas.microsoft.com/office/drawing/2018/hyperlinkcolor" val="tx"/>
                    </a:ext>
                  </a:extLst>
                </a:hlinkClick>
              </a:rPr>
              <a:t>https://www.ebay.co.uk/itm/404542858186?hash=item5e30a223ca:g:o1sAAOSwTh5kgzAG</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Average Security Guard Hourly Pay in United Kingdom, Pay Scale, available at: </a:t>
            </a:r>
            <a:r>
              <a:rPr lang="en-GB" sz="2300">
                <a:solidFill>
                  <a:srgbClr val="97446E"/>
                </a:solidFill>
                <a:ea typeface="Calibri"/>
                <a:cs typeface="Calibri"/>
                <a:hlinkClick r:id="rId22">
                  <a:extLst>
                    <a:ext uri="{A12FA001-AC4F-418D-AE19-62706E023703}">
                      <ahyp:hlinkClr xmlns:ahyp="http://schemas.microsoft.com/office/drawing/2018/hyperlinkcolor" val="tx"/>
                    </a:ext>
                  </a:extLst>
                </a:hlinkClick>
              </a:rPr>
              <a:t>https://www.payscale.com/research/UK/Job=Security_Guard/Hourly_Rate</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r>
              <a:rPr lang="en-GB" sz="2300">
                <a:solidFill>
                  <a:srgbClr val="97446E"/>
                </a:solidFill>
                <a:ea typeface="Calibri"/>
                <a:cs typeface="Calibri"/>
              </a:rPr>
              <a:t>Anonymous (2023) General Information &amp; Fees, La Petite Academy, available at: </a:t>
            </a:r>
            <a:r>
              <a:rPr lang="en-US" sz="2300">
                <a:solidFill>
                  <a:srgbClr val="97446E"/>
                </a:solidFill>
                <a:ea typeface="Calibri"/>
                <a:cs typeface="Calibri"/>
                <a:hlinkClick r:id="rId23">
                  <a:extLst>
                    <a:ext uri="{A12FA001-AC4F-418D-AE19-62706E023703}">
                      <ahyp:hlinkClr xmlns:ahyp="http://schemas.microsoft.com/office/drawing/2018/hyperlinkcolor" val="tx"/>
                    </a:ext>
                  </a:extLst>
                </a:hlinkClick>
              </a:rPr>
              <a:t>https://lapetiteacademy.co.uk/derby-nursery-fees</a:t>
            </a:r>
            <a:r>
              <a:rPr lang="en-US" sz="2300">
                <a:solidFill>
                  <a:srgbClr val="97446E"/>
                </a:solidFill>
                <a:ea typeface="Calibri"/>
                <a:cs typeface="Calibri"/>
                <a:hlinkClick r:id="rId23"/>
              </a:rPr>
              <a:t>​</a:t>
            </a:r>
          </a:p>
          <a:p>
            <a:pPr marL="57150" indent="57150">
              <a:lnSpc>
                <a:spcPct val="90000"/>
              </a:lnSpc>
              <a:spcBef>
                <a:spcPts val="1000"/>
              </a:spcBef>
              <a:buClr>
                <a:srgbClr val="B1005E"/>
              </a:buClr>
              <a:buFont typeface="Arial,Sans-Serif" panose="020B0604020202020204" pitchFamily="34" charset="0"/>
              <a:buChar char="•"/>
            </a:pPr>
            <a:r>
              <a:rPr lang="en-GB" sz="2300">
                <a:solidFill>
                  <a:srgbClr val="97446E"/>
                </a:solidFill>
                <a:ea typeface="Calibri"/>
                <a:cs typeface="Calibri"/>
              </a:rPr>
              <a:t>Brown, R. (2023) The Cost of a Running Children's Care Home, </a:t>
            </a:r>
            <a:r>
              <a:rPr lang="en-GB" sz="2300" err="1">
                <a:solidFill>
                  <a:srgbClr val="97446E"/>
                </a:solidFill>
                <a:ea typeface="Calibri"/>
                <a:cs typeface="Calibri"/>
              </a:rPr>
              <a:t>Rangewell</a:t>
            </a:r>
            <a:r>
              <a:rPr lang="en-GB" sz="2300">
                <a:solidFill>
                  <a:srgbClr val="97446E"/>
                </a:solidFill>
                <a:ea typeface="Calibri"/>
                <a:cs typeface="Calibri"/>
              </a:rPr>
              <a:t>, available at: </a:t>
            </a:r>
            <a:r>
              <a:rPr lang="en-GB" sz="2300">
                <a:solidFill>
                  <a:srgbClr val="97446E"/>
                </a:solidFill>
                <a:ea typeface="Calibri"/>
                <a:cs typeface="Calibri"/>
                <a:hlinkClick r:id="rId24">
                  <a:extLst>
                    <a:ext uri="{A12FA001-AC4F-418D-AE19-62706E023703}">
                      <ahyp:hlinkClr xmlns:ahyp="http://schemas.microsoft.com/office/drawing/2018/hyperlinkcolor" val="tx"/>
                    </a:ext>
                  </a:extLst>
                </a:hlinkClick>
              </a:rPr>
              <a:t>https://rangewell.com/care-homes/guides/childrens-care-home-running-costs</a:t>
            </a:r>
            <a:endParaRPr lang="en-GB" sz="2300">
              <a:solidFill>
                <a:srgbClr val="97446E"/>
              </a:solidFill>
              <a:ea typeface="Calibri"/>
              <a:cs typeface="Calibri"/>
            </a:endParaRPr>
          </a:p>
          <a:p>
            <a:pPr marL="57150" indent="57150">
              <a:lnSpc>
                <a:spcPct val="90000"/>
              </a:lnSpc>
              <a:spcBef>
                <a:spcPts val="1000"/>
              </a:spcBef>
              <a:buClr>
                <a:srgbClr val="B1005E"/>
              </a:buClr>
              <a:buFont typeface="Arial,Sans-Serif" panose="020B0604020202020204" pitchFamily="34" charset="0"/>
              <a:buChar char="•"/>
            </a:pPr>
            <a:r>
              <a:rPr lang="en-GB" sz="2300">
                <a:solidFill>
                  <a:srgbClr val="97446E"/>
                </a:solidFill>
                <a:ea typeface="Calibri"/>
                <a:cs typeface="Calibri"/>
              </a:rPr>
              <a:t>Jackson, J. (2023) Children’s nursery insurance: what you need to keep your business protected, Blossom, available at: </a:t>
            </a:r>
            <a:r>
              <a:rPr lang="en-GB" sz="2300">
                <a:solidFill>
                  <a:srgbClr val="97446E"/>
                </a:solidFill>
                <a:ea typeface="Calibri"/>
                <a:cs typeface="Calibri"/>
                <a:hlinkClick r:id="rId25">
                  <a:extLst>
                    <a:ext uri="{A12FA001-AC4F-418D-AE19-62706E023703}">
                      <ahyp:hlinkClr xmlns:ahyp="http://schemas.microsoft.com/office/drawing/2018/hyperlinkcolor" val="tx"/>
                    </a:ext>
                  </a:extLst>
                </a:hlinkClick>
              </a:rPr>
              <a:t>https://blossomeducational.com/blog/childrens-nursery-insurance-what-you-need-to-keep-your-business-protected/</a:t>
            </a:r>
            <a:endParaRPr lang="en-GB" sz="2300">
              <a:solidFill>
                <a:srgbClr val="97446E"/>
              </a:solidFill>
              <a:ea typeface="Calibri"/>
              <a:cs typeface="Calibri"/>
            </a:endParaRPr>
          </a:p>
          <a:p>
            <a:pPr marL="57150" indent="57150">
              <a:lnSpc>
                <a:spcPct val="90000"/>
              </a:lnSpc>
              <a:spcBef>
                <a:spcPts val="1000"/>
              </a:spcBef>
              <a:buClr>
                <a:srgbClr val="B1005E"/>
              </a:buClr>
              <a:buFont typeface="Arial" panose="020B0604020202020204" pitchFamily="34" charset="0"/>
              <a:buChar char="•"/>
            </a:pPr>
            <a:endParaRPr lang="en-US" sz="1500">
              <a:solidFill>
                <a:srgbClr val="97446E"/>
              </a:solidFill>
              <a:ea typeface="Calibri"/>
              <a:cs typeface="Calibri"/>
            </a:endParaRPr>
          </a:p>
          <a:p>
            <a:pPr marL="57150" indent="114300">
              <a:lnSpc>
                <a:spcPct val="90000"/>
              </a:lnSpc>
              <a:spcAft>
                <a:spcPts val="600"/>
              </a:spcAft>
              <a:buClr>
                <a:srgbClr val="420023">
                  <a:lumMod val="75000"/>
                  <a:lumOff val="25000"/>
                </a:srgbClr>
              </a:buClr>
              <a:buFont typeface="Arial" panose="020B0604020202020204" pitchFamily="34" charset="0"/>
              <a:buChar char="•"/>
            </a:pPr>
            <a:endParaRPr lang="en-US" sz="1400" u="sng">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u="sng">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chemeClr val="accent1">
                  <a:lumMod val="75000"/>
                </a:schemeClr>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rgbClr val="713353"/>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400">
              <a:solidFill>
                <a:srgbClr val="713353"/>
              </a:solidFill>
              <a:ea typeface="Calibri"/>
              <a:cs typeface="Calibri"/>
            </a:endParaRPr>
          </a:p>
          <a:p>
            <a:pPr>
              <a:lnSpc>
                <a:spcPct val="90000"/>
              </a:lnSpc>
              <a:spcBef>
                <a:spcPts val="1000"/>
              </a:spcBef>
            </a:pPr>
            <a:endParaRPr lang="en-GB" sz="1200">
              <a:solidFill>
                <a:srgbClr val="481327"/>
              </a:solidFill>
              <a:ea typeface="Calibri"/>
              <a:cs typeface="Calibri"/>
            </a:endParaRPr>
          </a:p>
          <a:p>
            <a:pPr marL="285750" indent="-285750">
              <a:lnSpc>
                <a:spcPct val="90000"/>
              </a:lnSpc>
              <a:spcBef>
                <a:spcPts val="1000"/>
              </a:spcBef>
              <a:buFont typeface="Arial" panose="020B0604020202020204" pitchFamily="34" charset="0"/>
              <a:buChar char="•"/>
            </a:pPr>
            <a:endParaRPr lang="en-GB" sz="11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200">
              <a:solidFill>
                <a:srgbClr val="6D1D3B"/>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a:p>
            <a:pPr marL="228600" indent="-228600">
              <a:lnSpc>
                <a:spcPct val="90000"/>
              </a:lnSpc>
              <a:spcAft>
                <a:spcPts val="600"/>
              </a:spcAft>
              <a:buClr>
                <a:srgbClr val="B1005E"/>
              </a:buClr>
              <a:buFont typeface="Arial" panose="020B0604020202020204" pitchFamily="34" charset="0"/>
              <a:buChar char="•"/>
            </a:pPr>
            <a:endParaRPr lang="en-US" sz="1700">
              <a:solidFill>
                <a:schemeClr val="tx2"/>
              </a:solidFill>
              <a:ea typeface="Calibri"/>
              <a:cs typeface="Calibri"/>
            </a:endParaRPr>
          </a:p>
        </p:txBody>
      </p:sp>
      <p:pic>
        <p:nvPicPr>
          <p:cNvPr id="48" name="Graphic 47">
            <a:extLst>
              <a:ext uri="{FF2B5EF4-FFF2-40B4-BE49-F238E27FC236}">
                <a16:creationId xmlns:a16="http://schemas.microsoft.com/office/drawing/2014/main" id="{B0791895-5729-444A-BF43-B325E066B2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tretch>
            <a:fillRect/>
          </a:stretch>
        </p:blipFill>
        <p:spPr>
          <a:xfrm>
            <a:off x="8550462" y="3194666"/>
            <a:ext cx="3663333" cy="3663333"/>
          </a:xfrm>
          <a:prstGeom prst="rect">
            <a:avLst/>
          </a:prstGeom>
        </p:spPr>
      </p:pic>
      <p:sp>
        <p:nvSpPr>
          <p:cNvPr id="4" name="Title 1">
            <a:extLst>
              <a:ext uri="{FF2B5EF4-FFF2-40B4-BE49-F238E27FC236}">
                <a16:creationId xmlns:a16="http://schemas.microsoft.com/office/drawing/2014/main" id="{A0D6F711-419F-AB6D-B2E5-883C2BCBE69E}"/>
              </a:ext>
            </a:extLst>
          </p:cNvPr>
          <p:cNvSpPr txBox="1">
            <a:spLocks/>
          </p:cNvSpPr>
          <p:nvPr/>
        </p:nvSpPr>
        <p:spPr>
          <a:xfrm>
            <a:off x="50832" y="125485"/>
            <a:ext cx="12116122" cy="833174"/>
          </a:xfrm>
          <a:prstGeom prst="rect">
            <a:avLst/>
          </a:prstGeom>
        </p:spPr>
        <p:txBody>
          <a:bodyPr>
            <a:normAutofit fontScale="75000" lnSpcReduction="20000"/>
          </a:bodyPr>
          <a:lstStyle>
            <a:lvl1pPr algn="l" defTabSz="914400" rtl="0" eaLnBrk="1" latinLnBrk="0" hangingPunct="1">
              <a:lnSpc>
                <a:spcPct val="90000"/>
              </a:lnSpc>
              <a:spcBef>
                <a:spcPct val="0"/>
              </a:spcBef>
              <a:buNone/>
              <a:defRPr sz="5400" kern="1200">
                <a:solidFill>
                  <a:schemeClr val="tx2"/>
                </a:solidFill>
                <a:latin typeface="+mj-lt"/>
                <a:ea typeface="+mj-ea"/>
                <a:cs typeface="+mj-cs"/>
              </a:defRPr>
            </a:lvl1pPr>
          </a:lstStyle>
          <a:p>
            <a:pPr algn="ctr"/>
            <a:r>
              <a:rPr lang="en-GB" sz="4400" b="1">
                <a:solidFill>
                  <a:schemeClr val="accent4">
                    <a:lumMod val="75000"/>
                  </a:schemeClr>
                </a:solidFill>
                <a:latin typeface="Calibri"/>
                <a:cs typeface="Arial"/>
              </a:rPr>
              <a:t>References</a:t>
            </a:r>
            <a:br>
              <a:rPr lang="en-GB" sz="4400" b="1">
                <a:solidFill>
                  <a:schemeClr val="accent4">
                    <a:lumMod val="75000"/>
                  </a:schemeClr>
                </a:solidFill>
                <a:latin typeface="Calibri"/>
                <a:cs typeface="Arial"/>
              </a:rPr>
            </a:br>
            <a:endParaRPr lang="en-GB" sz="4400" b="1">
              <a:solidFill>
                <a:schemeClr val="accent4">
                  <a:lumMod val="75000"/>
                </a:schemeClr>
              </a:solidFill>
              <a:latin typeface="Calibri"/>
              <a:cs typeface="Arial" panose="020B0604020202020204" pitchFamily="34" charset="0"/>
            </a:endParaRPr>
          </a:p>
        </p:txBody>
      </p:sp>
    </p:spTree>
    <p:extLst>
      <p:ext uri="{BB962C8B-B14F-4D97-AF65-F5344CB8AC3E}">
        <p14:creationId xmlns:p14="http://schemas.microsoft.com/office/powerpoint/2010/main" val="3317543702"/>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18</Slides>
  <Notes>4</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ConfettiVTI</vt:lpstr>
      <vt:lpstr>Transforming Derby with Childcare Solutions</vt:lpstr>
      <vt:lpstr>INTRODUCTION  </vt:lpstr>
      <vt:lpstr>Today, we want to start by giving you a general picture of our childcare project. Our goal is to create a place that serves specific purposes and benefits our community in Derby. We want this project to be a source of support, comfort, and growth for our residents. Please listen as we explain how the project is structured, what objectives we have set, and the positive impact it will have on the Derby community. We hope that, after this brief presentation, you'll understand why we consider this project to be a significant step forward for our city. </vt:lpstr>
      <vt:lpstr>Project Scope</vt:lpstr>
      <vt:lpstr>Project scope</vt:lpstr>
      <vt:lpstr>PowerPoint Presentation</vt:lpstr>
      <vt:lpstr>Work Breakdown Structure (WBS)</vt:lpstr>
      <vt:lpstr>Gantt chart</vt:lpstr>
      <vt:lpstr>Gantt chart</vt:lpstr>
      <vt:lpstr>THE QUAD CHART</vt:lpstr>
      <vt:lpstr>RISK ANALYSIS</vt:lpstr>
      <vt:lpstr>PowerPoint Presentation</vt:lpstr>
      <vt:lpstr>Investors will initially receive a 40% share of the project's profits, offering a strong return on investment. While it is expected that profits may naturally decrease as the project matures, its ongoing growth potential remains a key value. Our unwavering commitment to financial transparency ensures that investors are consistently updated on the project's performance</vt:lpstr>
      <vt:lpstr>Allocation of resources/Budget analyses</vt:lpstr>
      <vt:lpstr>Stakeholders Management</vt:lpstr>
      <vt:lpstr>Questions and Answers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Transforming Derby with Childcare Solutions</dc:title>
  <dc:creator>Kamil Lenczowski (2120445)</dc:creator>
  <cp:revision>1</cp:revision>
  <cp:lastPrinted>2023-10-25T18:51:56Z</cp:lastPrinted>
  <dcterms:created xsi:type="dcterms:W3CDTF">2023-10-21T19:26:38Z</dcterms:created>
  <dcterms:modified xsi:type="dcterms:W3CDTF">2023-10-29T19:57:37Z</dcterms:modified>
</cp:coreProperties>
</file>