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21674138"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8" autoAdjust="0"/>
    <p:restoredTop sz="94660"/>
  </p:normalViewPr>
  <p:slideViewPr>
    <p:cSldViewPr snapToGrid="0">
      <p:cViewPr>
        <p:scale>
          <a:sx n="37" d="100"/>
          <a:sy n="37" d="100"/>
        </p:scale>
        <p:origin x="50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09267" y="1995312"/>
            <a:ext cx="16255604" cy="4244622"/>
          </a:xfrm>
        </p:spPr>
        <p:txBody>
          <a:bodyPr anchor="b"/>
          <a:lstStyle>
            <a:lvl1pPr algn="ctr">
              <a:defRPr sz="10666"/>
            </a:lvl1pPr>
          </a:lstStyle>
          <a:p>
            <a:r>
              <a:rPr lang="en-US"/>
              <a:t>Click to edit Master title style</a:t>
            </a:r>
            <a:endParaRPr lang="en-US" dirty="0"/>
          </a:p>
        </p:txBody>
      </p:sp>
      <p:sp>
        <p:nvSpPr>
          <p:cNvPr id="3" name="Subtitle 2"/>
          <p:cNvSpPr>
            <a:spLocks noGrp="1"/>
          </p:cNvSpPr>
          <p:nvPr>
            <p:ph type="subTitle" idx="1"/>
          </p:nvPr>
        </p:nvSpPr>
        <p:spPr>
          <a:xfrm>
            <a:off x="2709267" y="6403625"/>
            <a:ext cx="16255604" cy="2943577"/>
          </a:xfrm>
        </p:spPr>
        <p:txBody>
          <a:bodyPr/>
          <a:lstStyle>
            <a:lvl1pPr marL="0" indent="0" algn="ctr">
              <a:buNone/>
              <a:defRPr sz="4267"/>
            </a:lvl1pPr>
            <a:lvl2pPr marL="812744" indent="0" algn="ctr">
              <a:buNone/>
              <a:defRPr sz="3555"/>
            </a:lvl2pPr>
            <a:lvl3pPr marL="1625489" indent="0" algn="ctr">
              <a:buNone/>
              <a:defRPr sz="3200"/>
            </a:lvl3pPr>
            <a:lvl4pPr marL="2438232" indent="0" algn="ctr">
              <a:buNone/>
              <a:defRPr sz="2844"/>
            </a:lvl4pPr>
            <a:lvl5pPr marL="3250977" indent="0" algn="ctr">
              <a:buNone/>
              <a:defRPr sz="2844"/>
            </a:lvl5pPr>
            <a:lvl6pPr marL="4063721" indent="0" algn="ctr">
              <a:buNone/>
              <a:defRPr sz="2844"/>
            </a:lvl6pPr>
            <a:lvl7pPr marL="4876465" indent="0" algn="ctr">
              <a:buNone/>
              <a:defRPr sz="2844"/>
            </a:lvl7pPr>
            <a:lvl8pPr marL="5689208" indent="0" algn="ctr">
              <a:buNone/>
              <a:defRPr sz="2844"/>
            </a:lvl8pPr>
            <a:lvl9pPr marL="6501953" indent="0" algn="ctr">
              <a:buNone/>
              <a:defRPr sz="28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171383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309226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8808" y="3039535"/>
            <a:ext cx="18693944" cy="5071532"/>
          </a:xfrm>
        </p:spPr>
        <p:txBody>
          <a:bodyPr anchor="b"/>
          <a:lstStyle>
            <a:lvl1pPr>
              <a:defRPr sz="10666"/>
            </a:lvl1pPr>
          </a:lstStyle>
          <a:p>
            <a:r>
              <a:rPr lang="en-US"/>
              <a:t>Click to edit Master title style</a:t>
            </a:r>
            <a:endParaRPr lang="en-US" dirty="0"/>
          </a:p>
        </p:txBody>
      </p:sp>
      <p:sp>
        <p:nvSpPr>
          <p:cNvPr id="3" name="Text Placeholder 2"/>
          <p:cNvSpPr>
            <a:spLocks noGrp="1"/>
          </p:cNvSpPr>
          <p:nvPr>
            <p:ph type="body" idx="1"/>
          </p:nvPr>
        </p:nvSpPr>
        <p:spPr>
          <a:xfrm>
            <a:off x="1478808" y="8159048"/>
            <a:ext cx="18693944" cy="2666999"/>
          </a:xfrm>
        </p:spPr>
        <p:txBody>
          <a:bodyPr/>
          <a:lstStyle>
            <a:lvl1pPr marL="0" indent="0">
              <a:buNone/>
              <a:defRPr sz="4267">
                <a:solidFill>
                  <a:schemeClr val="tx1">
                    <a:tint val="75000"/>
                  </a:schemeClr>
                </a:solidFill>
              </a:defRPr>
            </a:lvl1pPr>
            <a:lvl2pPr marL="812744" indent="0">
              <a:buNone/>
              <a:defRPr sz="3555">
                <a:solidFill>
                  <a:schemeClr val="tx1">
                    <a:tint val="75000"/>
                  </a:schemeClr>
                </a:solidFill>
              </a:defRPr>
            </a:lvl2pPr>
            <a:lvl3pPr marL="1625489" indent="0">
              <a:buNone/>
              <a:defRPr sz="3200">
                <a:solidFill>
                  <a:schemeClr val="tx1">
                    <a:tint val="75000"/>
                  </a:schemeClr>
                </a:solidFill>
              </a:defRPr>
            </a:lvl3pPr>
            <a:lvl4pPr marL="2438232" indent="0">
              <a:buNone/>
              <a:defRPr sz="2844">
                <a:solidFill>
                  <a:schemeClr val="tx1">
                    <a:tint val="75000"/>
                  </a:schemeClr>
                </a:solidFill>
              </a:defRPr>
            </a:lvl4pPr>
            <a:lvl5pPr marL="3250977" indent="0">
              <a:buNone/>
              <a:defRPr sz="2844">
                <a:solidFill>
                  <a:schemeClr val="tx1">
                    <a:tint val="75000"/>
                  </a:schemeClr>
                </a:solidFill>
              </a:defRPr>
            </a:lvl5pPr>
            <a:lvl6pPr marL="4063721" indent="0">
              <a:buNone/>
              <a:defRPr sz="2844">
                <a:solidFill>
                  <a:schemeClr val="tx1">
                    <a:tint val="75000"/>
                  </a:schemeClr>
                </a:solidFill>
              </a:defRPr>
            </a:lvl6pPr>
            <a:lvl7pPr marL="4876465" indent="0">
              <a:buNone/>
              <a:defRPr sz="2844">
                <a:solidFill>
                  <a:schemeClr val="tx1">
                    <a:tint val="75000"/>
                  </a:schemeClr>
                </a:solidFill>
              </a:defRPr>
            </a:lvl7pPr>
            <a:lvl8pPr marL="5689208" indent="0">
              <a:buNone/>
              <a:defRPr sz="2844">
                <a:solidFill>
                  <a:schemeClr val="tx1">
                    <a:tint val="75000"/>
                  </a:schemeClr>
                </a:solidFill>
              </a:defRPr>
            </a:lvl8pPr>
            <a:lvl9pPr marL="6501953" indent="0">
              <a:buNone/>
              <a:defRPr sz="28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698564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90098" y="3245556"/>
            <a:ext cx="9211509"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72532" y="3245556"/>
            <a:ext cx="9211509"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222482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92920" y="649112"/>
            <a:ext cx="18693944"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92922" y="2988734"/>
            <a:ext cx="9169175" cy="1464732"/>
          </a:xfrm>
        </p:spPr>
        <p:txBody>
          <a:bodyPr anchor="b"/>
          <a:lstStyle>
            <a:lvl1pPr marL="0" indent="0">
              <a:buNone/>
              <a:defRPr sz="4267" b="1"/>
            </a:lvl1pPr>
            <a:lvl2pPr marL="812744" indent="0">
              <a:buNone/>
              <a:defRPr sz="3555" b="1"/>
            </a:lvl2pPr>
            <a:lvl3pPr marL="1625489" indent="0">
              <a:buNone/>
              <a:defRPr sz="3200" b="1"/>
            </a:lvl3pPr>
            <a:lvl4pPr marL="2438232" indent="0">
              <a:buNone/>
              <a:defRPr sz="2844" b="1"/>
            </a:lvl4pPr>
            <a:lvl5pPr marL="3250977" indent="0">
              <a:buNone/>
              <a:defRPr sz="2844" b="1"/>
            </a:lvl5pPr>
            <a:lvl6pPr marL="4063721" indent="0">
              <a:buNone/>
              <a:defRPr sz="2844" b="1"/>
            </a:lvl6pPr>
            <a:lvl7pPr marL="4876465" indent="0">
              <a:buNone/>
              <a:defRPr sz="2844" b="1"/>
            </a:lvl7pPr>
            <a:lvl8pPr marL="5689208" indent="0">
              <a:buNone/>
              <a:defRPr sz="2844" b="1"/>
            </a:lvl8pPr>
            <a:lvl9pPr marL="6501953" indent="0">
              <a:buNone/>
              <a:defRPr sz="2844" b="1"/>
            </a:lvl9pPr>
          </a:lstStyle>
          <a:p>
            <a:pPr lvl="0"/>
            <a:r>
              <a:rPr lang="en-US"/>
              <a:t>Click to edit Master text styles</a:t>
            </a:r>
          </a:p>
        </p:txBody>
      </p:sp>
      <p:sp>
        <p:nvSpPr>
          <p:cNvPr id="4" name="Content Placeholder 3"/>
          <p:cNvSpPr>
            <a:spLocks noGrp="1"/>
          </p:cNvSpPr>
          <p:nvPr>
            <p:ph sz="half" idx="2"/>
          </p:nvPr>
        </p:nvSpPr>
        <p:spPr>
          <a:xfrm>
            <a:off x="1492922" y="4453469"/>
            <a:ext cx="916917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72532" y="2988734"/>
            <a:ext cx="9214333" cy="1464732"/>
          </a:xfrm>
        </p:spPr>
        <p:txBody>
          <a:bodyPr anchor="b"/>
          <a:lstStyle>
            <a:lvl1pPr marL="0" indent="0">
              <a:buNone/>
              <a:defRPr sz="4267" b="1"/>
            </a:lvl1pPr>
            <a:lvl2pPr marL="812744" indent="0">
              <a:buNone/>
              <a:defRPr sz="3555" b="1"/>
            </a:lvl2pPr>
            <a:lvl3pPr marL="1625489" indent="0">
              <a:buNone/>
              <a:defRPr sz="3200" b="1"/>
            </a:lvl3pPr>
            <a:lvl4pPr marL="2438232" indent="0">
              <a:buNone/>
              <a:defRPr sz="2844" b="1"/>
            </a:lvl4pPr>
            <a:lvl5pPr marL="3250977" indent="0">
              <a:buNone/>
              <a:defRPr sz="2844" b="1"/>
            </a:lvl5pPr>
            <a:lvl6pPr marL="4063721" indent="0">
              <a:buNone/>
              <a:defRPr sz="2844" b="1"/>
            </a:lvl6pPr>
            <a:lvl7pPr marL="4876465" indent="0">
              <a:buNone/>
              <a:defRPr sz="2844" b="1"/>
            </a:lvl7pPr>
            <a:lvl8pPr marL="5689208" indent="0">
              <a:buNone/>
              <a:defRPr sz="2844" b="1"/>
            </a:lvl8pPr>
            <a:lvl9pPr marL="6501953" indent="0">
              <a:buNone/>
              <a:defRPr sz="2844" b="1"/>
            </a:lvl9pPr>
          </a:lstStyle>
          <a:p>
            <a:pPr lvl="0"/>
            <a:r>
              <a:rPr lang="en-US"/>
              <a:t>Click to edit Master text styles</a:t>
            </a:r>
          </a:p>
        </p:txBody>
      </p:sp>
      <p:sp>
        <p:nvSpPr>
          <p:cNvPr id="6" name="Content Placeholder 5"/>
          <p:cNvSpPr>
            <a:spLocks noGrp="1"/>
          </p:cNvSpPr>
          <p:nvPr>
            <p:ph sz="quarter" idx="4"/>
          </p:nvPr>
        </p:nvSpPr>
        <p:spPr>
          <a:xfrm>
            <a:off x="10972532" y="4453469"/>
            <a:ext cx="921433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141140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4135506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3246031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92922" y="812800"/>
            <a:ext cx="6990473" cy="2844800"/>
          </a:xfrm>
        </p:spPr>
        <p:txBody>
          <a:bodyPr anchor="b"/>
          <a:lstStyle>
            <a:lvl1pPr>
              <a:defRPr sz="5689"/>
            </a:lvl1pPr>
          </a:lstStyle>
          <a:p>
            <a:r>
              <a:rPr lang="en-US"/>
              <a:t>Click to edit Master title style</a:t>
            </a:r>
            <a:endParaRPr lang="en-US" dirty="0"/>
          </a:p>
        </p:txBody>
      </p:sp>
      <p:sp>
        <p:nvSpPr>
          <p:cNvPr id="3" name="Content Placeholder 2"/>
          <p:cNvSpPr>
            <a:spLocks noGrp="1"/>
          </p:cNvSpPr>
          <p:nvPr>
            <p:ph idx="1"/>
          </p:nvPr>
        </p:nvSpPr>
        <p:spPr>
          <a:xfrm>
            <a:off x="9214331" y="1755423"/>
            <a:ext cx="10972532" cy="8664222"/>
          </a:xfrm>
        </p:spPr>
        <p:txBody>
          <a:bodyPr/>
          <a:lstStyle>
            <a:lvl1pPr>
              <a:defRPr sz="5689"/>
            </a:lvl1pPr>
            <a:lvl2pPr>
              <a:defRPr sz="4979"/>
            </a:lvl2pPr>
            <a:lvl3pPr>
              <a:defRPr sz="4267"/>
            </a:lvl3pPr>
            <a:lvl4pPr>
              <a:defRPr sz="3555"/>
            </a:lvl4pPr>
            <a:lvl5pPr>
              <a:defRPr sz="3555"/>
            </a:lvl5pPr>
            <a:lvl6pPr>
              <a:defRPr sz="3555"/>
            </a:lvl6pPr>
            <a:lvl7pPr>
              <a:defRPr sz="3555"/>
            </a:lvl7pPr>
            <a:lvl8pPr>
              <a:defRPr sz="3555"/>
            </a:lvl8pPr>
            <a:lvl9pPr>
              <a:defRPr sz="35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92922" y="3657600"/>
            <a:ext cx="6990473" cy="6776156"/>
          </a:xfrm>
        </p:spPr>
        <p:txBody>
          <a:bodyPr/>
          <a:lstStyle>
            <a:lvl1pPr marL="0" indent="0">
              <a:buNone/>
              <a:defRPr sz="2844"/>
            </a:lvl1pPr>
            <a:lvl2pPr marL="812744" indent="0">
              <a:buNone/>
              <a:defRPr sz="2489"/>
            </a:lvl2pPr>
            <a:lvl3pPr marL="1625489" indent="0">
              <a:buNone/>
              <a:defRPr sz="2133"/>
            </a:lvl3pPr>
            <a:lvl4pPr marL="2438232" indent="0">
              <a:buNone/>
              <a:defRPr sz="1779"/>
            </a:lvl4pPr>
            <a:lvl5pPr marL="3250977" indent="0">
              <a:buNone/>
              <a:defRPr sz="1779"/>
            </a:lvl5pPr>
            <a:lvl6pPr marL="4063721" indent="0">
              <a:buNone/>
              <a:defRPr sz="1779"/>
            </a:lvl6pPr>
            <a:lvl7pPr marL="4876465" indent="0">
              <a:buNone/>
              <a:defRPr sz="1779"/>
            </a:lvl7pPr>
            <a:lvl8pPr marL="5689208" indent="0">
              <a:buNone/>
              <a:defRPr sz="1779"/>
            </a:lvl8pPr>
            <a:lvl9pPr marL="6501953" indent="0">
              <a:buNone/>
              <a:defRPr sz="1779"/>
            </a:lvl9pPr>
          </a:lstStyle>
          <a:p>
            <a:pPr lvl="0"/>
            <a:r>
              <a:rPr lang="en-US"/>
              <a:t>Click to edit Master text styles</a:t>
            </a:r>
          </a:p>
        </p:txBody>
      </p:sp>
      <p:sp>
        <p:nvSpPr>
          <p:cNvPr id="5" name="Date Placeholder 4"/>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2104110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92922" y="812800"/>
            <a:ext cx="6990473" cy="2844800"/>
          </a:xfrm>
        </p:spPr>
        <p:txBody>
          <a:bodyPr anchor="b"/>
          <a:lstStyle>
            <a:lvl1pPr>
              <a:defRPr sz="5689"/>
            </a:lvl1pPr>
          </a:lstStyle>
          <a:p>
            <a:r>
              <a:rPr lang="en-US"/>
              <a:t>Click to edit Master title style</a:t>
            </a:r>
            <a:endParaRPr lang="en-US" dirty="0"/>
          </a:p>
        </p:txBody>
      </p:sp>
      <p:sp>
        <p:nvSpPr>
          <p:cNvPr id="3" name="Picture Placeholder 2"/>
          <p:cNvSpPr>
            <a:spLocks noGrp="1" noChangeAspect="1"/>
          </p:cNvSpPr>
          <p:nvPr>
            <p:ph type="pic" idx="1"/>
          </p:nvPr>
        </p:nvSpPr>
        <p:spPr>
          <a:xfrm>
            <a:off x="9214331" y="1755423"/>
            <a:ext cx="10972532" cy="8664222"/>
          </a:xfrm>
        </p:spPr>
        <p:txBody>
          <a:bodyPr anchor="t"/>
          <a:lstStyle>
            <a:lvl1pPr marL="0" indent="0">
              <a:buNone/>
              <a:defRPr sz="5689"/>
            </a:lvl1pPr>
            <a:lvl2pPr marL="812744" indent="0">
              <a:buNone/>
              <a:defRPr sz="4979"/>
            </a:lvl2pPr>
            <a:lvl3pPr marL="1625489" indent="0">
              <a:buNone/>
              <a:defRPr sz="4267"/>
            </a:lvl3pPr>
            <a:lvl4pPr marL="2438232" indent="0">
              <a:buNone/>
              <a:defRPr sz="3555"/>
            </a:lvl4pPr>
            <a:lvl5pPr marL="3250977" indent="0">
              <a:buNone/>
              <a:defRPr sz="3555"/>
            </a:lvl5pPr>
            <a:lvl6pPr marL="4063721" indent="0">
              <a:buNone/>
              <a:defRPr sz="3555"/>
            </a:lvl6pPr>
            <a:lvl7pPr marL="4876465" indent="0">
              <a:buNone/>
              <a:defRPr sz="3555"/>
            </a:lvl7pPr>
            <a:lvl8pPr marL="5689208" indent="0">
              <a:buNone/>
              <a:defRPr sz="3555"/>
            </a:lvl8pPr>
            <a:lvl9pPr marL="6501953" indent="0">
              <a:buNone/>
              <a:defRPr sz="3555"/>
            </a:lvl9pPr>
          </a:lstStyle>
          <a:p>
            <a:r>
              <a:rPr lang="en-US" dirty="0"/>
              <a:t>Click icon to add picture</a:t>
            </a:r>
          </a:p>
        </p:txBody>
      </p:sp>
      <p:sp>
        <p:nvSpPr>
          <p:cNvPr id="4" name="Text Placeholder 3"/>
          <p:cNvSpPr>
            <a:spLocks noGrp="1"/>
          </p:cNvSpPr>
          <p:nvPr>
            <p:ph type="body" sz="half" idx="2"/>
          </p:nvPr>
        </p:nvSpPr>
        <p:spPr>
          <a:xfrm>
            <a:off x="1492922" y="3657600"/>
            <a:ext cx="6990473" cy="6776156"/>
          </a:xfrm>
        </p:spPr>
        <p:txBody>
          <a:bodyPr/>
          <a:lstStyle>
            <a:lvl1pPr marL="0" indent="0">
              <a:buNone/>
              <a:defRPr sz="2844"/>
            </a:lvl1pPr>
            <a:lvl2pPr marL="812744" indent="0">
              <a:buNone/>
              <a:defRPr sz="2489"/>
            </a:lvl2pPr>
            <a:lvl3pPr marL="1625489" indent="0">
              <a:buNone/>
              <a:defRPr sz="2133"/>
            </a:lvl3pPr>
            <a:lvl4pPr marL="2438232" indent="0">
              <a:buNone/>
              <a:defRPr sz="1779"/>
            </a:lvl4pPr>
            <a:lvl5pPr marL="3250977" indent="0">
              <a:buNone/>
              <a:defRPr sz="1779"/>
            </a:lvl5pPr>
            <a:lvl6pPr marL="4063721" indent="0">
              <a:buNone/>
              <a:defRPr sz="1779"/>
            </a:lvl6pPr>
            <a:lvl7pPr marL="4876465" indent="0">
              <a:buNone/>
              <a:defRPr sz="1779"/>
            </a:lvl7pPr>
            <a:lvl8pPr marL="5689208" indent="0">
              <a:buNone/>
              <a:defRPr sz="1779"/>
            </a:lvl8pPr>
            <a:lvl9pPr marL="6501953" indent="0">
              <a:buNone/>
              <a:defRPr sz="1779"/>
            </a:lvl9pPr>
          </a:lstStyle>
          <a:p>
            <a:pPr lvl="0"/>
            <a:r>
              <a:rPr lang="en-US"/>
              <a:t>Click to edit Master text styles</a:t>
            </a:r>
          </a:p>
        </p:txBody>
      </p:sp>
      <p:sp>
        <p:nvSpPr>
          <p:cNvPr id="5" name="Date Placeholder 4"/>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3947230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504499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510555" y="649111"/>
            <a:ext cx="467348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90097" y="649111"/>
            <a:ext cx="13749531"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F380B-B74A-4FF0-AFCB-C5B3D05BE235}" type="datetimeFigureOut">
              <a:rPr lang="en-IN" smtClean="0"/>
              <a:t>25-10-2026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E37CD3F-4BE3-4977-9367-9053B0355868}" type="slidenum">
              <a:rPr lang="en-IN" smtClean="0"/>
              <a:t>‹#›</a:t>
            </a:fld>
            <a:endParaRPr lang="en-IN" dirty="0"/>
          </a:p>
        </p:txBody>
      </p:sp>
    </p:spTree>
    <p:extLst>
      <p:ext uri="{BB962C8B-B14F-4D97-AF65-F5344CB8AC3E}">
        <p14:creationId xmlns:p14="http://schemas.microsoft.com/office/powerpoint/2010/main" val="1319125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90097" y="649112"/>
            <a:ext cx="18693944"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90097" y="3245556"/>
            <a:ext cx="18693944"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90097" y="11300181"/>
            <a:ext cx="4876681" cy="649111"/>
          </a:xfrm>
          <a:prstGeom prst="rect">
            <a:avLst/>
          </a:prstGeom>
        </p:spPr>
        <p:txBody>
          <a:bodyPr vert="horz" lIns="91440" tIns="45720" rIns="91440" bIns="45720" rtlCol="0" anchor="ctr"/>
          <a:lstStyle>
            <a:lvl1pPr algn="l">
              <a:defRPr sz="2133">
                <a:solidFill>
                  <a:schemeClr val="tx1">
                    <a:tint val="75000"/>
                  </a:schemeClr>
                </a:solidFill>
              </a:defRPr>
            </a:lvl1pPr>
          </a:lstStyle>
          <a:p>
            <a:fld id="{999F380B-B74A-4FF0-AFCB-C5B3D05BE235}" type="datetimeFigureOut">
              <a:rPr lang="en-IN" smtClean="0"/>
              <a:t>25-10-2026</a:t>
            </a:fld>
            <a:endParaRPr lang="en-IN" dirty="0"/>
          </a:p>
        </p:txBody>
      </p:sp>
      <p:sp>
        <p:nvSpPr>
          <p:cNvPr id="5" name="Footer Placeholder 4"/>
          <p:cNvSpPr>
            <a:spLocks noGrp="1"/>
          </p:cNvSpPr>
          <p:nvPr>
            <p:ph type="ftr" sz="quarter" idx="3"/>
          </p:nvPr>
        </p:nvSpPr>
        <p:spPr>
          <a:xfrm>
            <a:off x="7179558" y="11300181"/>
            <a:ext cx="7315022" cy="649111"/>
          </a:xfrm>
          <a:prstGeom prst="rect">
            <a:avLst/>
          </a:prstGeom>
        </p:spPr>
        <p:txBody>
          <a:bodyPr vert="horz" lIns="91440" tIns="45720" rIns="91440" bIns="45720" rtlCol="0" anchor="ctr"/>
          <a:lstStyle>
            <a:lvl1pPr algn="ctr">
              <a:defRPr sz="2133">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15307360" y="11300181"/>
            <a:ext cx="4876681" cy="649111"/>
          </a:xfrm>
          <a:prstGeom prst="rect">
            <a:avLst/>
          </a:prstGeom>
        </p:spPr>
        <p:txBody>
          <a:bodyPr vert="horz" lIns="91440" tIns="45720" rIns="91440" bIns="45720" rtlCol="0" anchor="ctr"/>
          <a:lstStyle>
            <a:lvl1pPr algn="r">
              <a:defRPr sz="2133">
                <a:solidFill>
                  <a:schemeClr val="tx1">
                    <a:tint val="75000"/>
                  </a:schemeClr>
                </a:solidFill>
              </a:defRPr>
            </a:lvl1pPr>
          </a:lstStyle>
          <a:p>
            <a:fld id="{EE37CD3F-4BE3-4977-9367-9053B0355868}" type="slidenum">
              <a:rPr lang="en-IN" smtClean="0"/>
              <a:t>‹#›</a:t>
            </a:fld>
            <a:endParaRPr lang="en-IN" dirty="0"/>
          </a:p>
        </p:txBody>
      </p:sp>
    </p:spTree>
    <p:extLst>
      <p:ext uri="{BB962C8B-B14F-4D97-AF65-F5344CB8AC3E}">
        <p14:creationId xmlns:p14="http://schemas.microsoft.com/office/powerpoint/2010/main" val="34943410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625489" rtl="0" eaLnBrk="1" latinLnBrk="0" hangingPunct="1">
        <a:lnSpc>
          <a:spcPct val="90000"/>
        </a:lnSpc>
        <a:spcBef>
          <a:spcPct val="0"/>
        </a:spcBef>
        <a:buNone/>
        <a:defRPr sz="7822" kern="1200">
          <a:solidFill>
            <a:schemeClr val="tx1"/>
          </a:solidFill>
          <a:latin typeface="+mj-lt"/>
          <a:ea typeface="+mj-ea"/>
          <a:cs typeface="+mj-cs"/>
        </a:defRPr>
      </a:lvl1pPr>
    </p:titleStyle>
    <p:bodyStyle>
      <a:lvl1pPr marL="406373" indent="-406373" algn="l" defTabSz="1625489" rtl="0" eaLnBrk="1" latinLnBrk="0" hangingPunct="1">
        <a:lnSpc>
          <a:spcPct val="90000"/>
        </a:lnSpc>
        <a:spcBef>
          <a:spcPts val="1779"/>
        </a:spcBef>
        <a:buFont typeface="Arial" panose="020B0604020202020204" pitchFamily="34" charset="0"/>
        <a:buChar char="•"/>
        <a:defRPr sz="4979" kern="1200">
          <a:solidFill>
            <a:schemeClr val="tx1"/>
          </a:solidFill>
          <a:latin typeface="+mn-lt"/>
          <a:ea typeface="+mn-ea"/>
          <a:cs typeface="+mn-cs"/>
        </a:defRPr>
      </a:lvl1pPr>
      <a:lvl2pPr marL="1219116" indent="-406373" algn="l" defTabSz="1625489" rtl="0" eaLnBrk="1" latinLnBrk="0" hangingPunct="1">
        <a:lnSpc>
          <a:spcPct val="90000"/>
        </a:lnSpc>
        <a:spcBef>
          <a:spcPts val="889"/>
        </a:spcBef>
        <a:buFont typeface="Arial" panose="020B0604020202020204" pitchFamily="34" charset="0"/>
        <a:buChar char="•"/>
        <a:defRPr sz="4267" kern="1200">
          <a:solidFill>
            <a:schemeClr val="tx1"/>
          </a:solidFill>
          <a:latin typeface="+mn-lt"/>
          <a:ea typeface="+mn-ea"/>
          <a:cs typeface="+mn-cs"/>
        </a:defRPr>
      </a:lvl2pPr>
      <a:lvl3pPr marL="2031860" indent="-406373" algn="l" defTabSz="1625489" rtl="0" eaLnBrk="1" latinLnBrk="0" hangingPunct="1">
        <a:lnSpc>
          <a:spcPct val="90000"/>
        </a:lnSpc>
        <a:spcBef>
          <a:spcPts val="889"/>
        </a:spcBef>
        <a:buFont typeface="Arial" panose="020B0604020202020204" pitchFamily="34" charset="0"/>
        <a:buChar char="•"/>
        <a:defRPr sz="3555" kern="1200">
          <a:solidFill>
            <a:schemeClr val="tx1"/>
          </a:solidFill>
          <a:latin typeface="+mn-lt"/>
          <a:ea typeface="+mn-ea"/>
          <a:cs typeface="+mn-cs"/>
        </a:defRPr>
      </a:lvl3pPr>
      <a:lvl4pPr marL="2844605" indent="-406373" algn="l" defTabSz="162548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4pPr>
      <a:lvl5pPr marL="3657349" indent="-406373" algn="l" defTabSz="162548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5pPr>
      <a:lvl6pPr marL="4470092" indent="-406373" algn="l" defTabSz="162548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6pPr>
      <a:lvl7pPr marL="5282837" indent="-406373" algn="l" defTabSz="162548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7pPr>
      <a:lvl8pPr marL="6095581" indent="-406373" algn="l" defTabSz="162548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8pPr>
      <a:lvl9pPr marL="6908326" indent="-406373" algn="l" defTabSz="1625489"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9pPr>
    </p:bodyStyle>
    <p:otherStyle>
      <a:defPPr>
        <a:defRPr lang="en-US"/>
      </a:defPPr>
      <a:lvl1pPr marL="0" algn="l" defTabSz="1625489" rtl="0" eaLnBrk="1" latinLnBrk="0" hangingPunct="1">
        <a:defRPr sz="3200" kern="1200">
          <a:solidFill>
            <a:schemeClr val="tx1"/>
          </a:solidFill>
          <a:latin typeface="+mn-lt"/>
          <a:ea typeface="+mn-ea"/>
          <a:cs typeface="+mn-cs"/>
        </a:defRPr>
      </a:lvl1pPr>
      <a:lvl2pPr marL="812744" algn="l" defTabSz="1625489" rtl="0" eaLnBrk="1" latinLnBrk="0" hangingPunct="1">
        <a:defRPr sz="3200" kern="1200">
          <a:solidFill>
            <a:schemeClr val="tx1"/>
          </a:solidFill>
          <a:latin typeface="+mn-lt"/>
          <a:ea typeface="+mn-ea"/>
          <a:cs typeface="+mn-cs"/>
        </a:defRPr>
      </a:lvl2pPr>
      <a:lvl3pPr marL="1625489" algn="l" defTabSz="1625489" rtl="0" eaLnBrk="1" latinLnBrk="0" hangingPunct="1">
        <a:defRPr sz="3200" kern="1200">
          <a:solidFill>
            <a:schemeClr val="tx1"/>
          </a:solidFill>
          <a:latin typeface="+mn-lt"/>
          <a:ea typeface="+mn-ea"/>
          <a:cs typeface="+mn-cs"/>
        </a:defRPr>
      </a:lvl3pPr>
      <a:lvl4pPr marL="2438232" algn="l" defTabSz="1625489" rtl="0" eaLnBrk="1" latinLnBrk="0" hangingPunct="1">
        <a:defRPr sz="3200" kern="1200">
          <a:solidFill>
            <a:schemeClr val="tx1"/>
          </a:solidFill>
          <a:latin typeface="+mn-lt"/>
          <a:ea typeface="+mn-ea"/>
          <a:cs typeface="+mn-cs"/>
        </a:defRPr>
      </a:lvl4pPr>
      <a:lvl5pPr marL="3250977" algn="l" defTabSz="1625489" rtl="0" eaLnBrk="1" latinLnBrk="0" hangingPunct="1">
        <a:defRPr sz="3200" kern="1200">
          <a:solidFill>
            <a:schemeClr val="tx1"/>
          </a:solidFill>
          <a:latin typeface="+mn-lt"/>
          <a:ea typeface="+mn-ea"/>
          <a:cs typeface="+mn-cs"/>
        </a:defRPr>
      </a:lvl5pPr>
      <a:lvl6pPr marL="4063721" algn="l" defTabSz="1625489" rtl="0" eaLnBrk="1" latinLnBrk="0" hangingPunct="1">
        <a:defRPr sz="3200" kern="1200">
          <a:solidFill>
            <a:schemeClr val="tx1"/>
          </a:solidFill>
          <a:latin typeface="+mn-lt"/>
          <a:ea typeface="+mn-ea"/>
          <a:cs typeface="+mn-cs"/>
        </a:defRPr>
      </a:lvl6pPr>
      <a:lvl7pPr marL="4876465" algn="l" defTabSz="1625489" rtl="0" eaLnBrk="1" latinLnBrk="0" hangingPunct="1">
        <a:defRPr sz="3200" kern="1200">
          <a:solidFill>
            <a:schemeClr val="tx1"/>
          </a:solidFill>
          <a:latin typeface="+mn-lt"/>
          <a:ea typeface="+mn-ea"/>
          <a:cs typeface="+mn-cs"/>
        </a:defRPr>
      </a:lvl7pPr>
      <a:lvl8pPr marL="5689208" algn="l" defTabSz="1625489" rtl="0" eaLnBrk="1" latinLnBrk="0" hangingPunct="1">
        <a:defRPr sz="3200" kern="1200">
          <a:solidFill>
            <a:schemeClr val="tx1"/>
          </a:solidFill>
          <a:latin typeface="+mn-lt"/>
          <a:ea typeface="+mn-ea"/>
          <a:cs typeface="+mn-cs"/>
        </a:defRPr>
      </a:lvl8pPr>
      <a:lvl9pPr marL="6501953" algn="l" defTabSz="1625489"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0" y="-2031799"/>
            <a:ext cx="21674138" cy="1179682"/>
          </a:xfrm>
          <a:prstGeom prst="rect">
            <a:avLst/>
          </a:prstGeom>
          <a:solidFill>
            <a:schemeClr val="accent2"/>
          </a:solidFill>
        </p:spPr>
        <p:txBody>
          <a:bodyPr wrap="square">
            <a:spAutoFit/>
          </a:bodyPr>
          <a:lstStyle/>
          <a:p>
            <a:pPr algn="ctr"/>
            <a:r>
              <a:rPr lang="en-GB" sz="2133" b="1" dirty="0">
                <a:latin typeface="Times New Roman" panose="02020603050405020304" pitchFamily="18" charset="0"/>
                <a:ea typeface="Calibri" panose="020F0502020204030204" pitchFamily="34" charset="0"/>
              </a:rPr>
              <a:t>A Comparative Study of Antimicrobial Resistance Awareness and Antibiotic Use among South Asian and White British Adults in the UK</a:t>
            </a:r>
          </a:p>
          <a:p>
            <a:pPr algn="ctr"/>
            <a:r>
              <a:rPr lang="en-GB" sz="1400" b="1" dirty="0">
                <a:latin typeface="Times New Roman" panose="02020603050405020304" pitchFamily="18" charset="0"/>
                <a:ea typeface="Calibri" panose="020F0502020204030204" pitchFamily="34" charset="0"/>
              </a:rPr>
              <a:t>Name:- Tank Shivangi |  Student ID:-2530748 |  Email:-2530748@student.uwtsd.ac.uk | Supervisor Name :- Dr Itse Olaoye</a:t>
            </a:r>
          </a:p>
          <a:p>
            <a:pPr algn="ctr"/>
            <a:r>
              <a:rPr lang="en-GB" sz="1400" b="1" dirty="0">
                <a:latin typeface="Times New Roman" panose="02020603050405020304" pitchFamily="18" charset="0"/>
                <a:ea typeface="Calibri" panose="020F0502020204030204" pitchFamily="34" charset="0"/>
              </a:rPr>
              <a:t>LCHS7008_LON Practice – Based Research</a:t>
            </a:r>
          </a:p>
          <a:p>
            <a:pPr algn="ctr"/>
            <a:endParaRPr lang="en-IN" sz="2133" b="1" dirty="0"/>
          </a:p>
        </p:txBody>
      </p:sp>
      <p:sp>
        <p:nvSpPr>
          <p:cNvPr id="5" name="Rectangle 4"/>
          <p:cNvSpPr/>
          <p:nvPr/>
        </p:nvSpPr>
        <p:spPr>
          <a:xfrm>
            <a:off x="0" y="-1361115"/>
            <a:ext cx="6442502" cy="13757612"/>
          </a:xfrm>
          <a:prstGeom prst="rect">
            <a:avLst/>
          </a:prstGeom>
          <a:solidFill>
            <a:schemeClr val="accent6">
              <a:lumMod val="20000"/>
              <a:lumOff val="80000"/>
            </a:schemeClr>
          </a:solidFill>
        </p:spPr>
        <p:txBody>
          <a:bodyPr wrap="square">
            <a:spAutoFit/>
          </a:bodyPr>
          <a:lstStyle/>
          <a:p>
            <a:pPr algn="just"/>
            <a:r>
              <a:rPr lang="en-GB" sz="2400" b="1" dirty="0">
                <a:latin typeface="Times New Roman" panose="02020603050405020304" pitchFamily="18" charset="0"/>
                <a:cs typeface="Times New Roman" panose="02020603050405020304" pitchFamily="18" charset="0"/>
              </a:rPr>
              <a:t>1.Prevalence</a:t>
            </a:r>
            <a:endParaRPr lang="en-IN" sz="24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Antimicrobial resistance (AMR) remains a major UK public-health challenge. England recorded 20,484 antibiotic-resistant bacteraemia cases in 2024, a 13.1% increase since 2019, alongside 2,379 deaths among people with resistant infections (Shields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2026). </a:t>
            </a: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Antibiotic consumption reached 17.5 defined daily doses per 1,000 inhabitants daily, with primary care accounting for approximately 70% of consumption (Silva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2025). </a:t>
            </a: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Resistant bacteraemia rates were also 47.2% higher in deprived communities. Globally, one in six laboratory-confirmed bacterial infections was resistant in 2023. </a:t>
            </a: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Comparing South Asian and White British adults could inform inclusive, culturally appropriate AMR education and responsible antibiotic use.</a:t>
            </a:r>
            <a:endParaRPr lang="en-IN" sz="2400" dirty="0">
              <a:latin typeface="Times New Roman" panose="02020603050405020304" pitchFamily="18" charset="0"/>
              <a:cs typeface="Times New Roman" panose="02020603050405020304" pitchFamily="18" charset="0"/>
            </a:endParaRPr>
          </a:p>
          <a:p>
            <a:pPr algn="just"/>
            <a:r>
              <a:rPr lang="en-GB" sz="2400" b="1" dirty="0">
                <a:latin typeface="Times New Roman" panose="02020603050405020304" pitchFamily="18" charset="0"/>
                <a:cs typeface="Times New Roman" panose="02020603050405020304" pitchFamily="18" charset="0"/>
              </a:rPr>
              <a:t>2.Rationale of your research</a:t>
            </a:r>
            <a:endParaRPr lang="en-IN" sz="24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Antimicrobial resistance (AMR) is a growing public-health concern, highlighting the need to understand awareness and antibiotic-use behaviours across population groups. Despite UK awareness campaigns, differences between ethnic groups remain insufficiently understood (Saleem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2025).</a:t>
            </a: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Comparing South Asian and White British adults could identify knowledge gaps, educational needs and barriers to responsible antibiotic use (Damani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2026).</a:t>
            </a:r>
          </a:p>
          <a:p>
            <a:pPr marL="457200" indent="-457200" algn="just">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study’s comparative focus may inform inclusive, culturally appropriate public-health interventions, strengthen antibiotic stewardship and support wider efforts to prevent the development and spread of AMR.</a:t>
            </a:r>
            <a:endParaRPr lang="en-IN" sz="2400" dirty="0">
              <a:latin typeface="Times New Roman" panose="02020603050405020304" pitchFamily="18" charset="0"/>
              <a:cs typeface="Times New Roman" panose="02020603050405020304" pitchFamily="18" charset="0"/>
            </a:endParaRPr>
          </a:p>
        </p:txBody>
      </p:sp>
      <p:sp>
        <p:nvSpPr>
          <p:cNvPr id="6" name="Rectangle 5"/>
          <p:cNvSpPr/>
          <p:nvPr/>
        </p:nvSpPr>
        <p:spPr>
          <a:xfrm>
            <a:off x="14897015" y="-1580406"/>
            <a:ext cx="6777129" cy="14196194"/>
          </a:xfrm>
          <a:prstGeom prst="rect">
            <a:avLst/>
          </a:prstGeom>
          <a:solidFill>
            <a:schemeClr val="accent4">
              <a:lumMod val="20000"/>
              <a:lumOff val="80000"/>
            </a:schemeClr>
          </a:solidFill>
        </p:spPr>
        <p:txBody>
          <a:bodyPr wrap="square">
            <a:spAutoFit/>
          </a:bodyPr>
          <a:lstStyle/>
          <a:p>
            <a:pPr algn="just"/>
            <a:r>
              <a:rPr lang="en-GB" sz="2300" b="1" dirty="0">
                <a:latin typeface="Times New Roman" panose="02020603050405020304" pitchFamily="18" charset="0"/>
                <a:cs typeface="Times New Roman" panose="02020603050405020304" pitchFamily="18" charset="0"/>
              </a:rPr>
              <a:t>3.Research question, aims and objectives</a:t>
            </a:r>
            <a:endParaRPr lang="en-IN" sz="2300" dirty="0">
              <a:latin typeface="Times New Roman" panose="02020603050405020304" pitchFamily="18" charset="0"/>
              <a:cs typeface="Times New Roman" panose="02020603050405020304" pitchFamily="18" charset="0"/>
            </a:endParaRPr>
          </a:p>
          <a:p>
            <a:pPr algn="just"/>
            <a:r>
              <a:rPr lang="en-IN" sz="2300" b="1" dirty="0">
                <a:latin typeface="Times New Roman" panose="02020603050405020304" pitchFamily="18" charset="0"/>
                <a:cs typeface="Times New Roman" panose="02020603050405020304" pitchFamily="18" charset="0"/>
              </a:rPr>
              <a:t>Research Question:</a:t>
            </a:r>
            <a:r>
              <a:rPr lang="en-IN" sz="2300" dirty="0">
                <a:latin typeface="Times New Roman" panose="02020603050405020304" pitchFamily="18" charset="0"/>
                <a:cs typeface="Times New Roman" panose="02020603050405020304" pitchFamily="18" charset="0"/>
              </a:rPr>
              <a:t> What differences exist in antimicrobial resistance awareness, understanding and antibiotic-use patterns between South Asian and White British adults living in the UK?</a:t>
            </a:r>
          </a:p>
          <a:p>
            <a:pPr algn="just"/>
            <a:r>
              <a:rPr lang="en-IN" sz="2300" b="1" dirty="0">
                <a:latin typeface="Times New Roman" panose="02020603050405020304" pitchFamily="18" charset="0"/>
                <a:cs typeface="Times New Roman" panose="02020603050405020304" pitchFamily="18" charset="0"/>
              </a:rPr>
              <a:t>Research Aim:</a:t>
            </a:r>
            <a:r>
              <a:rPr lang="en-IN" sz="2300" dirty="0">
                <a:latin typeface="Times New Roman" panose="02020603050405020304" pitchFamily="18" charset="0"/>
                <a:cs typeface="Times New Roman" panose="02020603050405020304" pitchFamily="18" charset="0"/>
              </a:rPr>
              <a:t> To compare awareness and understanding of antimicrobial resistance (AMR) and patterns of antibiotic use among South Asian and White British adults living in the UK, and to identify differences that could help improve public-health education and promote responsible antibiotic use.</a:t>
            </a:r>
          </a:p>
          <a:p>
            <a:pPr algn="just"/>
            <a:r>
              <a:rPr lang="en-GB" sz="2300" b="1" dirty="0">
                <a:latin typeface="Times New Roman" panose="02020603050405020304" pitchFamily="18" charset="0"/>
                <a:cs typeface="Times New Roman" panose="02020603050405020304" pitchFamily="18" charset="0"/>
              </a:rPr>
              <a:t>Research Objectives:</a:t>
            </a:r>
            <a:endParaRPr lang="en-IN" sz="23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IN" sz="2300" b="1" dirty="0">
                <a:latin typeface="Times New Roman" panose="02020603050405020304" pitchFamily="18" charset="0"/>
                <a:cs typeface="Times New Roman" panose="02020603050405020304" pitchFamily="18" charset="0"/>
              </a:rPr>
              <a:t>To assess and compare</a:t>
            </a:r>
            <a:r>
              <a:rPr lang="en-IN" sz="2300" dirty="0">
                <a:latin typeface="Times New Roman" panose="02020603050405020304" pitchFamily="18" charset="0"/>
                <a:cs typeface="Times New Roman" panose="02020603050405020304" pitchFamily="18" charset="0"/>
              </a:rPr>
              <a:t> the level of AMR knowledge and awareness among South Asian and White British adults living in the UK. </a:t>
            </a:r>
          </a:p>
          <a:p>
            <a:pPr marL="342900" lvl="0" indent="-342900" algn="just">
              <a:buFont typeface="Wingdings" panose="05000000000000000000" pitchFamily="2" charset="2"/>
              <a:buChar char="v"/>
            </a:pPr>
            <a:r>
              <a:rPr lang="en-IN" sz="2300" b="1" dirty="0">
                <a:latin typeface="Times New Roman" panose="02020603050405020304" pitchFamily="18" charset="0"/>
                <a:cs typeface="Times New Roman" panose="02020603050405020304" pitchFamily="18" charset="0"/>
              </a:rPr>
              <a:t>To examine and compare</a:t>
            </a:r>
            <a:r>
              <a:rPr lang="en-IN" sz="2300" dirty="0">
                <a:latin typeface="Times New Roman" panose="02020603050405020304" pitchFamily="18" charset="0"/>
                <a:cs typeface="Times New Roman" panose="02020603050405020304" pitchFamily="18" charset="0"/>
              </a:rPr>
              <a:t> antibiotic-use patterns, knowledge and behaviours between South Asian and White British adults. </a:t>
            </a:r>
          </a:p>
          <a:p>
            <a:pPr marL="342900" lvl="0" indent="-342900" algn="just">
              <a:buFont typeface="Wingdings" panose="05000000000000000000" pitchFamily="2" charset="2"/>
              <a:buChar char="v"/>
            </a:pPr>
            <a:r>
              <a:rPr lang="en-IN" sz="2300" b="1" dirty="0">
                <a:latin typeface="Times New Roman" panose="02020603050405020304" pitchFamily="18" charset="0"/>
                <a:cs typeface="Times New Roman" panose="02020603050405020304" pitchFamily="18" charset="0"/>
              </a:rPr>
              <a:t>To identify</a:t>
            </a:r>
            <a:r>
              <a:rPr lang="en-IN" sz="2300" dirty="0">
                <a:latin typeface="Times New Roman" panose="02020603050405020304" pitchFamily="18" charset="0"/>
                <a:cs typeface="Times New Roman" panose="02020603050405020304" pitchFamily="18" charset="0"/>
              </a:rPr>
              <a:t> differences between the two groups and consider their implications for developing targeted public-health education and promoting responsible antibiotic use.</a:t>
            </a:r>
          </a:p>
          <a:p>
            <a:pPr algn="just"/>
            <a:r>
              <a:rPr lang="en-GB" sz="2300" b="1" dirty="0">
                <a:latin typeface="Times New Roman" panose="02020603050405020304" pitchFamily="18" charset="0"/>
                <a:cs typeface="Times New Roman" panose="02020603050405020304" pitchFamily="18" charset="0"/>
              </a:rPr>
              <a:t>4.Research impact</a:t>
            </a:r>
            <a:endParaRPr lang="en-IN" sz="23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GB" sz="2300" dirty="0">
                <a:latin typeface="Times New Roman" panose="02020603050405020304" pitchFamily="18" charset="0"/>
                <a:cs typeface="Times New Roman" panose="02020603050405020304" pitchFamily="18" charset="0"/>
              </a:rPr>
              <a:t>This research could help identify differences in AMR awareness and antibiotic-use behaviours among South Asian and White British adults in the UK. </a:t>
            </a:r>
          </a:p>
          <a:p>
            <a:pPr marL="342900" indent="-342900" algn="just">
              <a:buFont typeface="Wingdings" panose="05000000000000000000" pitchFamily="2" charset="2"/>
              <a:buChar char="v"/>
            </a:pPr>
            <a:r>
              <a:rPr lang="en-GB" sz="2300" dirty="0">
                <a:latin typeface="Times New Roman" panose="02020603050405020304" pitchFamily="18" charset="0"/>
                <a:cs typeface="Times New Roman" panose="02020603050405020304" pitchFamily="18" charset="0"/>
              </a:rPr>
              <a:t>The findings may inform culturally appropriate health education, strengthen community awareness campaigns and help healthcare professionals improve patient communication (Tang </a:t>
            </a:r>
            <a:r>
              <a:rPr lang="en-GB" sz="2300" i="1" dirty="0">
                <a:latin typeface="Times New Roman" panose="02020603050405020304" pitchFamily="18" charset="0"/>
                <a:cs typeface="Times New Roman" panose="02020603050405020304" pitchFamily="18" charset="0"/>
              </a:rPr>
              <a:t>et al., </a:t>
            </a:r>
            <a:r>
              <a:rPr lang="en-GB" sz="2300" dirty="0">
                <a:latin typeface="Times New Roman" panose="02020603050405020304" pitchFamily="18" charset="0"/>
                <a:cs typeface="Times New Roman" panose="02020603050405020304" pitchFamily="18" charset="0"/>
              </a:rPr>
              <a:t>2025; Chudasama </a:t>
            </a:r>
            <a:r>
              <a:rPr lang="en-GB" sz="2300" i="1" dirty="0">
                <a:latin typeface="Times New Roman" panose="02020603050405020304" pitchFamily="18" charset="0"/>
                <a:cs typeface="Times New Roman" panose="02020603050405020304" pitchFamily="18" charset="0"/>
              </a:rPr>
              <a:t>et al</a:t>
            </a:r>
            <a:r>
              <a:rPr lang="en-GB" sz="2300" dirty="0">
                <a:latin typeface="Times New Roman" panose="02020603050405020304" pitchFamily="18" charset="0"/>
                <a:cs typeface="Times New Roman" panose="02020603050405020304" pitchFamily="18" charset="0"/>
              </a:rPr>
              <a:t>., 2026). Additionally, the study could support antibiotic-stewardship programmes by identifying knowledge gaps and promoting responsible antibiotic use. At a policy level, the findings may guide inclusive public-health interventions tailored to diverse population needs. </a:t>
            </a:r>
          </a:p>
          <a:p>
            <a:pPr marL="342900" indent="-342900" algn="just">
              <a:buFont typeface="Wingdings" panose="05000000000000000000" pitchFamily="2" charset="2"/>
              <a:buChar char="v"/>
            </a:pPr>
            <a:r>
              <a:rPr lang="en-GB" sz="2300" dirty="0">
                <a:latin typeface="Times New Roman" panose="02020603050405020304" pitchFamily="18" charset="0"/>
                <a:cs typeface="Times New Roman" panose="02020603050405020304" pitchFamily="18" charset="0"/>
              </a:rPr>
              <a:t>Ultimately, the research could contribute to reducing antibiotic misuse and supporting national efforts to prevent AMR (Shutt </a:t>
            </a:r>
            <a:r>
              <a:rPr lang="en-GB" sz="2300" i="1" dirty="0">
                <a:latin typeface="Times New Roman" panose="02020603050405020304" pitchFamily="18" charset="0"/>
                <a:cs typeface="Times New Roman" panose="02020603050405020304" pitchFamily="18" charset="0"/>
              </a:rPr>
              <a:t>et al</a:t>
            </a:r>
            <a:r>
              <a:rPr lang="en-GB" sz="2300" dirty="0">
                <a:latin typeface="Times New Roman" panose="02020603050405020304" pitchFamily="18" charset="0"/>
                <a:cs typeface="Times New Roman" panose="02020603050405020304" pitchFamily="18" charset="0"/>
              </a:rPr>
              <a:t>., 2025).</a:t>
            </a:r>
            <a:endParaRPr lang="en-IN" sz="23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2"/>
          <a:stretch>
            <a:fillRect/>
          </a:stretch>
        </p:blipFill>
        <p:spPr>
          <a:xfrm>
            <a:off x="7110994" y="-1237831"/>
            <a:ext cx="6777129" cy="1971707"/>
          </a:xfrm>
          <a:prstGeom prst="rect">
            <a:avLst/>
          </a:prstGeom>
        </p:spPr>
      </p:pic>
      <p:sp>
        <p:nvSpPr>
          <p:cNvPr id="10" name="Rectangle 9"/>
          <p:cNvSpPr/>
          <p:nvPr/>
        </p:nvSpPr>
        <p:spPr>
          <a:xfrm>
            <a:off x="9643969" y="798558"/>
            <a:ext cx="1898277" cy="297454"/>
          </a:xfrm>
          <a:prstGeom prst="rect">
            <a:avLst/>
          </a:prstGeom>
        </p:spPr>
        <p:txBody>
          <a:bodyPr wrap="none">
            <a:spAutoFit/>
          </a:bodyPr>
          <a:lstStyle/>
          <a:p>
            <a:r>
              <a:rPr lang="en-GB" sz="1333" dirty="0">
                <a:latin typeface="Times New Roman" panose="02020603050405020304" pitchFamily="18" charset="0"/>
                <a:ea typeface="Calibri" panose="020F0502020204030204" pitchFamily="34" charset="0"/>
                <a:cs typeface="Times New Roman" panose="02020603050405020304" pitchFamily="18" charset="0"/>
              </a:rPr>
              <a:t>(Chudasama </a:t>
            </a:r>
            <a:r>
              <a:rPr lang="en-GB" sz="1333" i="1" dirty="0">
                <a:latin typeface="Times New Roman" panose="02020603050405020304" pitchFamily="18" charset="0"/>
                <a:ea typeface="Calibri" panose="020F0502020204030204" pitchFamily="34" charset="0"/>
                <a:cs typeface="Times New Roman" panose="02020603050405020304" pitchFamily="18" charset="0"/>
              </a:rPr>
              <a:t>et al., </a:t>
            </a:r>
            <a:r>
              <a:rPr lang="en-GB" sz="1333" dirty="0">
                <a:latin typeface="Times New Roman" panose="02020603050405020304" pitchFamily="18" charset="0"/>
                <a:ea typeface="Calibri" panose="020F0502020204030204" pitchFamily="34" charset="0"/>
                <a:cs typeface="Times New Roman" panose="02020603050405020304" pitchFamily="18" charset="0"/>
              </a:rPr>
              <a:t>2026)</a:t>
            </a:r>
            <a:endParaRPr lang="en-IN" sz="1333" dirty="0"/>
          </a:p>
        </p:txBody>
      </p:sp>
      <p:pic>
        <p:nvPicPr>
          <p:cNvPr id="3" name="Picture 2">
            <a:extLst>
              <a:ext uri="{FF2B5EF4-FFF2-40B4-BE49-F238E27FC236}">
                <a16:creationId xmlns:a16="http://schemas.microsoft.com/office/drawing/2014/main" id="{19F9B64A-AC3F-5B01-6C7F-32853730A0BF}"/>
              </a:ext>
            </a:extLst>
          </p:cNvPr>
          <p:cNvPicPr>
            <a:picLocks noChangeAspect="1"/>
          </p:cNvPicPr>
          <p:nvPr/>
        </p:nvPicPr>
        <p:blipFill>
          <a:blip r:embed="rId3"/>
          <a:stretch>
            <a:fillRect/>
          </a:stretch>
        </p:blipFill>
        <p:spPr>
          <a:xfrm>
            <a:off x="7110994" y="1172458"/>
            <a:ext cx="6964228" cy="3104626"/>
          </a:xfrm>
          <a:prstGeom prst="rect">
            <a:avLst/>
          </a:prstGeom>
        </p:spPr>
      </p:pic>
      <p:sp>
        <p:nvSpPr>
          <p:cNvPr id="12" name="Rectangle 11">
            <a:extLst>
              <a:ext uri="{FF2B5EF4-FFF2-40B4-BE49-F238E27FC236}">
                <a16:creationId xmlns:a16="http://schemas.microsoft.com/office/drawing/2014/main" id="{05ADFF3F-7695-6731-48C8-2842F2C7DCB5}"/>
              </a:ext>
            </a:extLst>
          </p:cNvPr>
          <p:cNvSpPr/>
          <p:nvPr/>
        </p:nvSpPr>
        <p:spPr>
          <a:xfrm>
            <a:off x="9803622" y="4341766"/>
            <a:ext cx="1497526" cy="297454"/>
          </a:xfrm>
          <a:prstGeom prst="rect">
            <a:avLst/>
          </a:prstGeom>
        </p:spPr>
        <p:txBody>
          <a:bodyPr wrap="none">
            <a:spAutoFit/>
          </a:bodyPr>
          <a:lstStyle/>
          <a:p>
            <a:r>
              <a:rPr lang="en-GB" sz="1333" dirty="0">
                <a:latin typeface="Times New Roman" panose="02020603050405020304" pitchFamily="18" charset="0"/>
                <a:ea typeface="Calibri" panose="020F0502020204030204" pitchFamily="34" charset="0"/>
                <a:cs typeface="Times New Roman" panose="02020603050405020304" pitchFamily="18" charset="0"/>
              </a:rPr>
              <a:t>(Silva </a:t>
            </a:r>
            <a:r>
              <a:rPr lang="en-GB" sz="1333" i="1" dirty="0">
                <a:latin typeface="Times New Roman" panose="02020603050405020304" pitchFamily="18" charset="0"/>
                <a:ea typeface="Calibri" panose="020F0502020204030204" pitchFamily="34" charset="0"/>
                <a:cs typeface="Times New Roman" panose="02020603050405020304" pitchFamily="18" charset="0"/>
              </a:rPr>
              <a:t>et al</a:t>
            </a:r>
            <a:r>
              <a:rPr lang="en-GB" sz="1333" dirty="0">
                <a:latin typeface="Times New Roman" panose="02020603050405020304" pitchFamily="18" charset="0"/>
                <a:ea typeface="Calibri" panose="020F0502020204030204" pitchFamily="34" charset="0"/>
                <a:cs typeface="Times New Roman" panose="02020603050405020304" pitchFamily="18" charset="0"/>
              </a:rPr>
              <a:t>., 2025) </a:t>
            </a:r>
            <a:endParaRPr lang="en-IN" sz="1333" dirty="0"/>
          </a:p>
        </p:txBody>
      </p:sp>
      <p:sp>
        <p:nvSpPr>
          <p:cNvPr id="13" name="Content Placeholder 2">
            <a:extLst>
              <a:ext uri="{FF2B5EF4-FFF2-40B4-BE49-F238E27FC236}">
                <a16:creationId xmlns:a16="http://schemas.microsoft.com/office/drawing/2014/main" id="{150CFB1B-C722-A25A-0E93-F15968537C53}"/>
              </a:ext>
            </a:extLst>
          </p:cNvPr>
          <p:cNvSpPr txBox="1">
            <a:spLocks/>
          </p:cNvSpPr>
          <p:nvPr/>
        </p:nvSpPr>
        <p:spPr>
          <a:xfrm>
            <a:off x="6442502" y="4639220"/>
            <a:ext cx="8454513" cy="7537986"/>
          </a:xfrm>
          <a:prstGeom prst="rect">
            <a:avLst/>
          </a:prstGeom>
        </p:spPr>
        <p:txBody>
          <a:bodyPr vert="horz" lIns="121917" tIns="60959" rIns="121917" bIns="60959" rtlCol="0">
            <a:no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algn="just"/>
            <a:r>
              <a:rPr lang="en-GB" sz="1700" b="1" dirty="0">
                <a:latin typeface="Times New Roman" panose="02020603050405020304" pitchFamily="18" charset="0"/>
                <a:cs typeface="Times New Roman" panose="02020603050405020304" pitchFamily="18" charset="0"/>
              </a:rPr>
              <a:t>5.References</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Chudasama, D.Y., Nsonwu, O., Pollington, T.M., Amin-Chowdhury, Z., McCormick, J., Henderson, K.L., Uwais, L., Agnew, E., Mazzella, A., Charlett, A. and Jeyaratnam, D., (2026). Health inequalities in Escherichia coli bacteraemia and associated antibiotic resistance: A national surveillance study, England, 2018/19 to 2023/24. Journal of Infection, p.106761.</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Damani, T., Clark, A. and Osman, M., (2026). Social determinants of health and antimicrobial resistance in the UK: a scoping review. BMJ open, 16(7), p.e114037.</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Saleem, Z., Moore, C.E., Kalungia, A.C., Schellack, N., Ogunleye, O., Chigome, A., Chowdhury, K., Kitutu, F.E., Massele, A., Ramdas, N. and Orubu, E.S., (2025). Status and implications of the knowledge, attitudes and practices towards AWaRe antibiotic use, resistance and stewardship among low-and middle-income countries. JAC-Antimicrobial Resistance, 7(2), p.dlaf033.</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Shields, C., Berry, E., Sahm, L.J., Fleming, A., Kandulu, C.C., Moore, A.C. and Shorter, G.W., (2026). Cross-border differences in public knowledge, awareness, behaviours and beliefs related to antibiotics and antimicrobial resistance across the island of Ireland. BMC Public Health, 26(1), p.1327.</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Shutt, A., Mukherjee, A.S., Nampoothiri, V., Holmes, A. and Charani, E., (2025). Social determinants of health and knowledge, attitude and practice studies on antimicrobial resistance—an evidence review and future direction. JAC-Antimicrobial Resistance, 7(5), p.dlaf141.</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Silva, L., Gogoi, M., Lal, Z., Bird, P., George, N., Pan, D., Baggaley, R.F., Divall, P., Reilly, H., Nellums, L. and Pareek, M., (2025). Antibiotic knowledge among ethnic minority groups in high-income countries: a mixed–methods systematic review. Public Health in Practice, p.100715.</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Silva, L., Gogoi, M., Lal, Z., Bird, P., George, N., Pan, D., Baggaley, R., Reilly, H., Czyznikowska, B., Nellums, L. and Pareek, M., (2025). 309 Factors influencing antibiotic use among ethnic minority communities in the UK: a qualitative study. The European Journal of Public Health, 35(Suppl 6), pp.ckaf180-099.</a:t>
            </a:r>
            <a:endParaRPr lang="en-IN" sz="1700" dirty="0">
              <a:latin typeface="Times New Roman" panose="02020603050405020304" pitchFamily="18" charset="0"/>
              <a:cs typeface="Times New Roman" panose="02020603050405020304" pitchFamily="18" charset="0"/>
            </a:endParaRPr>
          </a:p>
          <a:p>
            <a:pPr algn="just">
              <a:spcBef>
                <a:spcPts val="0"/>
              </a:spcBef>
            </a:pPr>
            <a:r>
              <a:rPr lang="en-GB" sz="1700" dirty="0">
                <a:latin typeface="Times New Roman" panose="02020603050405020304" pitchFamily="18" charset="0"/>
                <a:cs typeface="Times New Roman" panose="02020603050405020304" pitchFamily="18" charset="0"/>
              </a:rPr>
              <a:t>Tang, E.L., Eastwood, L., Bujakowski, J., Dickinson, M., Lecky, D.M. and Ashiru-Oredope, D., (2025). Assessment of UK healthcare workers’ knowledge, attitudes and practice towards antibiotics, antibiotic use and antibiotic resistance: comparing findings from 2019 and 2024 national surveys. JAC-Antimicrobial Resistance, 7(6), p.dlaf205.</a:t>
            </a:r>
            <a:endParaRPr lang="en-IN" sz="1700" dirty="0">
              <a:latin typeface="Times New Roman" panose="02020603050405020304" pitchFamily="18" charset="0"/>
              <a:cs typeface="Times New Roman" panose="02020603050405020304" pitchFamily="18" charset="0"/>
            </a:endParaRPr>
          </a:p>
          <a:p>
            <a:pPr algn="just"/>
            <a:endParaRPr lang="en-IN"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53401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38</TotalTime>
  <Words>1134</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Tank Shivangi</cp:lastModifiedBy>
  <cp:revision>8</cp:revision>
  <dcterms:created xsi:type="dcterms:W3CDTF">2026-10-16T14:05:52Z</dcterms:created>
  <dcterms:modified xsi:type="dcterms:W3CDTF">2026-10-25T21:50:23Z</dcterms:modified>
</cp:coreProperties>
</file>