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DAA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DFD762-1067-E44B-AA05-48A931B1F8F3}" v="46" dt="2022-12-01T22:56:10.4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258"/>
    <p:restoredTop sz="94607"/>
  </p:normalViewPr>
  <p:slideViewPr>
    <p:cSldViewPr snapToGrid="0">
      <p:cViewPr>
        <p:scale>
          <a:sx n="94" d="100"/>
          <a:sy n="94" d="100"/>
        </p:scale>
        <p:origin x="144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a Farhana Shikder Uddin (2109302)" userId="44c22003-36f4-41c3-aec5-19edbf22df95" providerId="ADAL" clId="{7ADFD762-1067-E44B-AA05-48A931B1F8F3}"/>
    <pc:docChg chg="undo custSel addSld delSld modSld">
      <pc:chgData name="Musa Farhana Shikder Uddin (2109302)" userId="44c22003-36f4-41c3-aec5-19edbf22df95" providerId="ADAL" clId="{7ADFD762-1067-E44B-AA05-48A931B1F8F3}" dt="2022-12-01T22:56:30.606" v="2668" actId="1076"/>
      <pc:docMkLst>
        <pc:docMk/>
      </pc:docMkLst>
      <pc:sldChg chg="addSp delSp modSp del mod setBg">
        <pc:chgData name="Musa Farhana Shikder Uddin (2109302)" userId="44c22003-36f4-41c3-aec5-19edbf22df95" providerId="ADAL" clId="{7ADFD762-1067-E44B-AA05-48A931B1F8F3}" dt="2022-11-29T11:16:18.681" v="1625" actId="2696"/>
        <pc:sldMkLst>
          <pc:docMk/>
          <pc:sldMk cId="4203752164" sldId="257"/>
        </pc:sldMkLst>
        <pc:spChg chg="mod">
          <ac:chgData name="Musa Farhana Shikder Uddin (2109302)" userId="44c22003-36f4-41c3-aec5-19edbf22df95" providerId="ADAL" clId="{7ADFD762-1067-E44B-AA05-48A931B1F8F3}" dt="2022-11-24T22:20:30.986" v="82" actId="26606"/>
          <ac:spMkLst>
            <pc:docMk/>
            <pc:sldMk cId="4203752164" sldId="257"/>
            <ac:spMk id="2" creationId="{E64411D0-05C1-580C-2F61-854578F773FA}"/>
          </ac:spMkLst>
        </pc:spChg>
        <pc:spChg chg="mod">
          <ac:chgData name="Musa Farhana Shikder Uddin (2109302)" userId="44c22003-36f4-41c3-aec5-19edbf22df95" providerId="ADAL" clId="{7ADFD762-1067-E44B-AA05-48A931B1F8F3}" dt="2022-11-24T22:20:30.986" v="82" actId="26606"/>
          <ac:spMkLst>
            <pc:docMk/>
            <pc:sldMk cId="4203752164" sldId="257"/>
            <ac:spMk id="3" creationId="{47479F8D-9AA1-4CA4-E012-47BD7F3346C5}"/>
          </ac:spMkLst>
        </pc:spChg>
        <pc:spChg chg="add del">
          <ac:chgData name="Musa Farhana Shikder Uddin (2109302)" userId="44c22003-36f4-41c3-aec5-19edbf22df95" providerId="ADAL" clId="{7ADFD762-1067-E44B-AA05-48A931B1F8F3}" dt="2022-11-24T22:05:39.914" v="21"/>
          <ac:spMkLst>
            <pc:docMk/>
            <pc:sldMk cId="4203752164" sldId="257"/>
            <ac:spMk id="4" creationId="{93B9647E-FFBD-1AB3-76D2-51C35FF4D6B1}"/>
          </ac:spMkLst>
        </pc:spChg>
        <pc:spChg chg="add del">
          <ac:chgData name="Musa Farhana Shikder Uddin (2109302)" userId="44c22003-36f4-41c3-aec5-19edbf22df95" providerId="ADAL" clId="{7ADFD762-1067-E44B-AA05-48A931B1F8F3}" dt="2022-11-24T22:05:39.914" v="21"/>
          <ac:spMkLst>
            <pc:docMk/>
            <pc:sldMk cId="4203752164" sldId="257"/>
            <ac:spMk id="5" creationId="{1E63889D-B8C8-7C44-E0E6-05006068807C}"/>
          </ac:spMkLst>
        </pc:spChg>
        <pc:spChg chg="add del">
          <ac:chgData name="Musa Farhana Shikder Uddin (2109302)" userId="44c22003-36f4-41c3-aec5-19edbf22df95" providerId="ADAL" clId="{7ADFD762-1067-E44B-AA05-48A931B1F8F3}" dt="2022-11-24T22:20:27.953" v="77" actId="26606"/>
          <ac:spMkLst>
            <pc:docMk/>
            <pc:sldMk cId="4203752164" sldId="257"/>
            <ac:spMk id="11" creationId="{59A309A7-1751-4ABE-A3C1-EEC40366AD89}"/>
          </ac:spMkLst>
        </pc:spChg>
        <pc:spChg chg="add del">
          <ac:chgData name="Musa Farhana Shikder Uddin (2109302)" userId="44c22003-36f4-41c3-aec5-19edbf22df95" providerId="ADAL" clId="{7ADFD762-1067-E44B-AA05-48A931B1F8F3}" dt="2022-11-24T22:20:27.953" v="77" actId="26606"/>
          <ac:spMkLst>
            <pc:docMk/>
            <pc:sldMk cId="4203752164" sldId="257"/>
            <ac:spMk id="13" creationId="{967D8EB6-EAE1-4F9C-B398-83321E287204}"/>
          </ac:spMkLst>
        </pc:spChg>
        <pc:spChg chg="add del">
          <ac:chgData name="Musa Farhana Shikder Uddin (2109302)" userId="44c22003-36f4-41c3-aec5-19edbf22df95" providerId="ADAL" clId="{7ADFD762-1067-E44B-AA05-48A931B1F8F3}" dt="2022-11-24T22:20:29.100" v="79" actId="26606"/>
          <ac:spMkLst>
            <pc:docMk/>
            <pc:sldMk cId="4203752164" sldId="257"/>
            <ac:spMk id="15" creationId="{F13C74B1-5B17-4795-BED0-7140497B445A}"/>
          </ac:spMkLst>
        </pc:spChg>
        <pc:spChg chg="add del">
          <ac:chgData name="Musa Farhana Shikder Uddin (2109302)" userId="44c22003-36f4-41c3-aec5-19edbf22df95" providerId="ADAL" clId="{7ADFD762-1067-E44B-AA05-48A931B1F8F3}" dt="2022-11-24T22:20:29.100" v="79" actId="26606"/>
          <ac:spMkLst>
            <pc:docMk/>
            <pc:sldMk cId="4203752164" sldId="257"/>
            <ac:spMk id="16" creationId="{D4974D33-8DC5-464E-8C6D-BE58F0669C17}"/>
          </ac:spMkLst>
        </pc:spChg>
        <pc:spChg chg="add">
          <ac:chgData name="Musa Farhana Shikder Uddin (2109302)" userId="44c22003-36f4-41c3-aec5-19edbf22df95" providerId="ADAL" clId="{7ADFD762-1067-E44B-AA05-48A931B1F8F3}" dt="2022-11-24T22:20:30.986" v="82" actId="26606"/>
          <ac:spMkLst>
            <pc:docMk/>
            <pc:sldMk cId="4203752164" sldId="257"/>
            <ac:spMk id="17" creationId="{DABE3E45-88CF-45D8-8D40-C773324D93F6}"/>
          </ac:spMkLst>
        </pc:spChg>
        <pc:spChg chg="add">
          <ac:chgData name="Musa Farhana Shikder Uddin (2109302)" userId="44c22003-36f4-41c3-aec5-19edbf22df95" providerId="ADAL" clId="{7ADFD762-1067-E44B-AA05-48A931B1F8F3}" dt="2022-11-24T22:20:30.986" v="82" actId="26606"/>
          <ac:spMkLst>
            <pc:docMk/>
            <pc:sldMk cId="4203752164" sldId="257"/>
            <ac:spMk id="20" creationId="{1CD81A2A-6ED4-4EF4-A14C-912D31E14800}"/>
          </ac:spMkLst>
        </pc:spChg>
        <pc:spChg chg="add">
          <ac:chgData name="Musa Farhana Shikder Uddin (2109302)" userId="44c22003-36f4-41c3-aec5-19edbf22df95" providerId="ADAL" clId="{7ADFD762-1067-E44B-AA05-48A931B1F8F3}" dt="2022-11-24T22:20:30.986" v="82" actId="26606"/>
          <ac:spMkLst>
            <pc:docMk/>
            <pc:sldMk cId="4203752164" sldId="257"/>
            <ac:spMk id="21" creationId="{B91ECDA9-56DC-4270-8F33-01C5637B8CEB}"/>
          </ac:spMkLst>
        </pc:spChg>
        <pc:spChg chg="add">
          <ac:chgData name="Musa Farhana Shikder Uddin (2109302)" userId="44c22003-36f4-41c3-aec5-19edbf22df95" providerId="ADAL" clId="{7ADFD762-1067-E44B-AA05-48A931B1F8F3}" dt="2022-11-24T22:20:30.986" v="82" actId="26606"/>
          <ac:spMkLst>
            <pc:docMk/>
            <pc:sldMk cId="4203752164" sldId="257"/>
            <ac:spMk id="22" creationId="{1661932C-CA15-4E17-B115-FAE7CBEE4789}"/>
          </ac:spMkLst>
        </pc:spChg>
        <pc:spChg chg="add">
          <ac:chgData name="Musa Farhana Shikder Uddin (2109302)" userId="44c22003-36f4-41c3-aec5-19edbf22df95" providerId="ADAL" clId="{7ADFD762-1067-E44B-AA05-48A931B1F8F3}" dt="2022-11-24T22:20:30.986" v="82" actId="26606"/>
          <ac:spMkLst>
            <pc:docMk/>
            <pc:sldMk cId="4203752164" sldId="257"/>
            <ac:spMk id="23" creationId="{75F47824-961D-465D-84F9-EAE11BC6173B}"/>
          </ac:spMkLst>
        </pc:spChg>
        <pc:spChg chg="add">
          <ac:chgData name="Musa Farhana Shikder Uddin (2109302)" userId="44c22003-36f4-41c3-aec5-19edbf22df95" providerId="ADAL" clId="{7ADFD762-1067-E44B-AA05-48A931B1F8F3}" dt="2022-11-24T22:20:30.986" v="82" actId="26606"/>
          <ac:spMkLst>
            <pc:docMk/>
            <pc:sldMk cId="4203752164" sldId="257"/>
            <ac:spMk id="24" creationId="{8590ADD5-9383-4D3D-9047-3DA2593CCB5D}"/>
          </ac:spMkLst>
        </pc:spChg>
        <pc:spChg chg="add">
          <ac:chgData name="Musa Farhana Shikder Uddin (2109302)" userId="44c22003-36f4-41c3-aec5-19edbf22df95" providerId="ADAL" clId="{7ADFD762-1067-E44B-AA05-48A931B1F8F3}" dt="2022-11-24T22:20:30.986" v="82" actId="26606"/>
          <ac:spMkLst>
            <pc:docMk/>
            <pc:sldMk cId="4203752164" sldId="257"/>
            <ac:spMk id="25" creationId="{FEC9DA3E-C1D7-472D-B7C0-F71AE41FBA23}"/>
          </ac:spMkLst>
        </pc:spChg>
        <pc:picChg chg="add del mod">
          <ac:chgData name="Musa Farhana Shikder Uddin (2109302)" userId="44c22003-36f4-41c3-aec5-19edbf22df95" providerId="ADAL" clId="{7ADFD762-1067-E44B-AA05-48A931B1F8F3}" dt="2022-11-24T22:20:37.333" v="83" actId="478"/>
          <ac:picMkLst>
            <pc:docMk/>
            <pc:sldMk cId="4203752164" sldId="257"/>
            <ac:picMk id="6" creationId="{581DEA0E-84A2-3E4D-1485-C6BA137095DE}"/>
          </ac:picMkLst>
        </pc:picChg>
        <pc:cxnChg chg="add del">
          <ac:chgData name="Musa Farhana Shikder Uddin (2109302)" userId="44c22003-36f4-41c3-aec5-19edbf22df95" providerId="ADAL" clId="{7ADFD762-1067-E44B-AA05-48A931B1F8F3}" dt="2022-11-24T22:20:30.971" v="81" actId="26606"/>
          <ac:cxnSpMkLst>
            <pc:docMk/>
            <pc:sldMk cId="4203752164" sldId="257"/>
            <ac:cxnSpMk id="18" creationId="{A7F400EE-A8A5-48AF-B4D6-291B52C6F0B0}"/>
          </ac:cxnSpMkLst>
        </pc:cxnChg>
        <pc:cxnChg chg="add">
          <ac:chgData name="Musa Farhana Shikder Uddin (2109302)" userId="44c22003-36f4-41c3-aec5-19edbf22df95" providerId="ADAL" clId="{7ADFD762-1067-E44B-AA05-48A931B1F8F3}" dt="2022-11-24T22:20:30.986" v="82" actId="26606"/>
          <ac:cxnSpMkLst>
            <pc:docMk/>
            <pc:sldMk cId="4203752164" sldId="257"/>
            <ac:cxnSpMk id="19" creationId="{49CD1692-827B-4C8D-B4A1-134FD04CF45C}"/>
          </ac:cxnSpMkLst>
        </pc:cxnChg>
      </pc:sldChg>
      <pc:sldChg chg="addSp delSp modSp new del mod">
        <pc:chgData name="Musa Farhana Shikder Uddin (2109302)" userId="44c22003-36f4-41c3-aec5-19edbf22df95" providerId="ADAL" clId="{7ADFD762-1067-E44B-AA05-48A931B1F8F3}" dt="2022-11-29T11:19:36.141" v="1862" actId="2696"/>
        <pc:sldMkLst>
          <pc:docMk/>
          <pc:sldMk cId="1480372806" sldId="258"/>
        </pc:sldMkLst>
        <pc:spChg chg="del">
          <ac:chgData name="Musa Farhana Shikder Uddin (2109302)" userId="44c22003-36f4-41c3-aec5-19edbf22df95" providerId="ADAL" clId="{7ADFD762-1067-E44B-AA05-48A931B1F8F3}" dt="2022-11-24T22:06:10.230" v="30" actId="478"/>
          <ac:spMkLst>
            <pc:docMk/>
            <pc:sldMk cId="1480372806" sldId="258"/>
            <ac:spMk id="2" creationId="{DEBC1129-37FF-6A25-F1FE-6A47AB8D126E}"/>
          </ac:spMkLst>
        </pc:spChg>
        <pc:spChg chg="del mod">
          <ac:chgData name="Musa Farhana Shikder Uddin (2109302)" userId="44c22003-36f4-41c3-aec5-19edbf22df95" providerId="ADAL" clId="{7ADFD762-1067-E44B-AA05-48A931B1F8F3}" dt="2022-11-24T22:06:04.621" v="28" actId="478"/>
          <ac:spMkLst>
            <pc:docMk/>
            <pc:sldMk cId="1480372806" sldId="258"/>
            <ac:spMk id="3" creationId="{DFFD8DB6-F256-5FAB-C81D-CF38AEEE7B3E}"/>
          </ac:spMkLst>
        </pc:spChg>
        <pc:spChg chg="add del">
          <ac:chgData name="Musa Farhana Shikder Uddin (2109302)" userId="44c22003-36f4-41c3-aec5-19edbf22df95" providerId="ADAL" clId="{7ADFD762-1067-E44B-AA05-48A931B1F8F3}" dt="2022-11-24T22:05:53.614" v="24"/>
          <ac:spMkLst>
            <pc:docMk/>
            <pc:sldMk cId="1480372806" sldId="258"/>
            <ac:spMk id="4" creationId="{6BDF304B-B657-BC01-A7EA-5C8795838A3F}"/>
          </ac:spMkLst>
        </pc:spChg>
        <pc:spChg chg="add del">
          <ac:chgData name="Musa Farhana Shikder Uddin (2109302)" userId="44c22003-36f4-41c3-aec5-19edbf22df95" providerId="ADAL" clId="{7ADFD762-1067-E44B-AA05-48A931B1F8F3}" dt="2022-11-24T22:05:53.614" v="24"/>
          <ac:spMkLst>
            <pc:docMk/>
            <pc:sldMk cId="1480372806" sldId="258"/>
            <ac:spMk id="5" creationId="{B85C7065-3F8C-D4D6-DC32-FCEE375C4E41}"/>
          </ac:spMkLst>
        </pc:spChg>
        <pc:spChg chg="add del">
          <ac:chgData name="Musa Farhana Shikder Uddin (2109302)" userId="44c22003-36f4-41c3-aec5-19edbf22df95" providerId="ADAL" clId="{7ADFD762-1067-E44B-AA05-48A931B1F8F3}" dt="2022-11-24T22:06:04.621" v="28" actId="478"/>
          <ac:spMkLst>
            <pc:docMk/>
            <pc:sldMk cId="1480372806" sldId="258"/>
            <ac:spMk id="6" creationId="{E94AFB2F-A7E7-F18C-52E7-E4002AEBB291}"/>
          </ac:spMkLst>
        </pc:spChg>
        <pc:spChg chg="add del">
          <ac:chgData name="Musa Farhana Shikder Uddin (2109302)" userId="44c22003-36f4-41c3-aec5-19edbf22df95" providerId="ADAL" clId="{7ADFD762-1067-E44B-AA05-48A931B1F8F3}" dt="2022-11-24T22:06:04.621" v="28" actId="478"/>
          <ac:spMkLst>
            <pc:docMk/>
            <pc:sldMk cId="1480372806" sldId="258"/>
            <ac:spMk id="7" creationId="{8DCD9B30-AB6F-1697-137A-2E883CC16CFD}"/>
          </ac:spMkLst>
        </pc:spChg>
        <pc:spChg chg="add del mod">
          <ac:chgData name="Musa Farhana Shikder Uddin (2109302)" userId="44c22003-36f4-41c3-aec5-19edbf22df95" providerId="ADAL" clId="{7ADFD762-1067-E44B-AA05-48A931B1F8F3}" dt="2022-11-24T22:06:06.942" v="29" actId="478"/>
          <ac:spMkLst>
            <pc:docMk/>
            <pc:sldMk cId="1480372806" sldId="258"/>
            <ac:spMk id="8" creationId="{2BB83DE6-E3F1-DECB-2C2B-97B9B376335F}"/>
          </ac:spMkLst>
        </pc:spChg>
        <pc:spChg chg="add mod">
          <ac:chgData name="Musa Farhana Shikder Uddin (2109302)" userId="44c22003-36f4-41c3-aec5-19edbf22df95" providerId="ADAL" clId="{7ADFD762-1067-E44B-AA05-48A931B1F8F3}" dt="2022-11-29T11:16:31.514" v="1626" actId="21"/>
          <ac:spMkLst>
            <pc:docMk/>
            <pc:sldMk cId="1480372806" sldId="258"/>
            <ac:spMk id="9" creationId="{C34A900D-461D-9FC6-55EF-B95E8EDF2636}"/>
          </ac:spMkLst>
        </pc:spChg>
        <pc:spChg chg="add mod">
          <ac:chgData name="Musa Farhana Shikder Uddin (2109302)" userId="44c22003-36f4-41c3-aec5-19edbf22df95" providerId="ADAL" clId="{7ADFD762-1067-E44B-AA05-48A931B1F8F3}" dt="2022-11-24T22:06:20.546" v="32" actId="1076"/>
          <ac:spMkLst>
            <pc:docMk/>
            <pc:sldMk cId="1480372806" sldId="258"/>
            <ac:spMk id="10" creationId="{CFDF2BDE-0E1F-2A4B-4974-730940CFE11F}"/>
          </ac:spMkLst>
        </pc:spChg>
      </pc:sldChg>
      <pc:sldChg chg="addSp delSp modSp new mod setBg">
        <pc:chgData name="Musa Farhana Shikder Uddin (2109302)" userId="44c22003-36f4-41c3-aec5-19edbf22df95" providerId="ADAL" clId="{7ADFD762-1067-E44B-AA05-48A931B1F8F3}" dt="2022-12-01T22:56:30.606" v="2668" actId="1076"/>
        <pc:sldMkLst>
          <pc:docMk/>
          <pc:sldMk cId="2547444348" sldId="259"/>
        </pc:sldMkLst>
        <pc:spChg chg="del">
          <ac:chgData name="Musa Farhana Shikder Uddin (2109302)" userId="44c22003-36f4-41c3-aec5-19edbf22df95" providerId="ADAL" clId="{7ADFD762-1067-E44B-AA05-48A931B1F8F3}" dt="2022-11-28T21:44:01.506" v="131" actId="478"/>
          <ac:spMkLst>
            <pc:docMk/>
            <pc:sldMk cId="2547444348" sldId="259"/>
            <ac:spMk id="2" creationId="{2A8C7F7B-6CDD-1199-199F-D8B5F207E0D8}"/>
          </ac:spMkLst>
        </pc:spChg>
        <pc:spChg chg="add mod">
          <ac:chgData name="Musa Farhana Shikder Uddin (2109302)" userId="44c22003-36f4-41c3-aec5-19edbf22df95" providerId="ADAL" clId="{7ADFD762-1067-E44B-AA05-48A931B1F8F3}" dt="2022-12-01T22:53:46.544" v="2612" actId="1076"/>
          <ac:spMkLst>
            <pc:docMk/>
            <pc:sldMk cId="2547444348" sldId="259"/>
            <ac:spMk id="2" creationId="{911F87CC-2B4E-012E-E1FD-00DB01E69FAE}"/>
          </ac:spMkLst>
        </pc:spChg>
        <pc:spChg chg="del mod">
          <ac:chgData name="Musa Farhana Shikder Uddin (2109302)" userId="44c22003-36f4-41c3-aec5-19edbf22df95" providerId="ADAL" clId="{7ADFD762-1067-E44B-AA05-48A931B1F8F3}" dt="2022-11-28T21:44:33.438" v="137"/>
          <ac:spMkLst>
            <pc:docMk/>
            <pc:sldMk cId="2547444348" sldId="259"/>
            <ac:spMk id="3" creationId="{51C0235D-575E-7B62-8388-76931EB5E05C}"/>
          </ac:spMkLst>
        </pc:spChg>
        <pc:spChg chg="add mod">
          <ac:chgData name="Musa Farhana Shikder Uddin (2109302)" userId="44c22003-36f4-41c3-aec5-19edbf22df95" providerId="ADAL" clId="{7ADFD762-1067-E44B-AA05-48A931B1F8F3}" dt="2022-12-01T22:56:02.120" v="2665" actId="1076"/>
          <ac:spMkLst>
            <pc:docMk/>
            <pc:sldMk cId="2547444348" sldId="259"/>
            <ac:spMk id="3" creationId="{B4A1ABC2-8BD6-15B3-5F45-1235141F58E5}"/>
          </ac:spMkLst>
        </pc:spChg>
        <pc:spChg chg="add mod">
          <ac:chgData name="Musa Farhana Shikder Uddin (2109302)" userId="44c22003-36f4-41c3-aec5-19edbf22df95" providerId="ADAL" clId="{7ADFD762-1067-E44B-AA05-48A931B1F8F3}" dt="2022-12-01T22:56:10.428" v="2666" actId="1076"/>
          <ac:spMkLst>
            <pc:docMk/>
            <pc:sldMk cId="2547444348" sldId="259"/>
            <ac:spMk id="4" creationId="{A8606C77-863A-5231-757F-9306FFCF1AE5}"/>
          </ac:spMkLst>
        </pc:spChg>
        <pc:spChg chg="add mod">
          <ac:chgData name="Musa Farhana Shikder Uddin (2109302)" userId="44c22003-36f4-41c3-aec5-19edbf22df95" providerId="ADAL" clId="{7ADFD762-1067-E44B-AA05-48A931B1F8F3}" dt="2022-12-01T22:56:23.538" v="2667" actId="1076"/>
          <ac:spMkLst>
            <pc:docMk/>
            <pc:sldMk cId="2547444348" sldId="259"/>
            <ac:spMk id="6" creationId="{27DDEE2B-6B9C-32B8-BD3C-B398CA14A19A}"/>
          </ac:spMkLst>
        </pc:spChg>
        <pc:spChg chg="add del">
          <ac:chgData name="Musa Farhana Shikder Uddin (2109302)" userId="44c22003-36f4-41c3-aec5-19edbf22df95" providerId="ADAL" clId="{7ADFD762-1067-E44B-AA05-48A931B1F8F3}" dt="2022-11-28T21:47:27.386" v="199" actId="26606"/>
          <ac:spMkLst>
            <pc:docMk/>
            <pc:sldMk cId="2547444348" sldId="259"/>
            <ac:spMk id="10" creationId="{45D37F4E-DDB4-456B-97E0-9937730A039F}"/>
          </ac:spMkLst>
        </pc:spChg>
        <pc:spChg chg="add del">
          <ac:chgData name="Musa Farhana Shikder Uddin (2109302)" userId="44c22003-36f4-41c3-aec5-19edbf22df95" providerId="ADAL" clId="{7ADFD762-1067-E44B-AA05-48A931B1F8F3}" dt="2022-11-28T21:47:27.386" v="199" actId="26606"/>
          <ac:spMkLst>
            <pc:docMk/>
            <pc:sldMk cId="2547444348" sldId="259"/>
            <ac:spMk id="12" creationId="{B2DD41CD-8F47-4F56-AD12-4E2FF7696987}"/>
          </ac:spMkLst>
        </pc:spChg>
        <pc:picChg chg="add mod">
          <ac:chgData name="Musa Farhana Shikder Uddin (2109302)" userId="44c22003-36f4-41c3-aec5-19edbf22df95" providerId="ADAL" clId="{7ADFD762-1067-E44B-AA05-48A931B1F8F3}" dt="2022-12-01T22:56:30.606" v="2668" actId="1076"/>
          <ac:picMkLst>
            <pc:docMk/>
            <pc:sldMk cId="2547444348" sldId="259"/>
            <ac:picMk id="5" creationId="{8D4ADEBD-FE20-4CCB-9698-3A6E0B566063}"/>
          </ac:picMkLst>
        </pc:picChg>
      </pc:sldChg>
      <pc:sldChg chg="addSp delSp modSp new del mod">
        <pc:chgData name="Musa Farhana Shikder Uddin (2109302)" userId="44c22003-36f4-41c3-aec5-19edbf22df95" providerId="ADAL" clId="{7ADFD762-1067-E44B-AA05-48A931B1F8F3}" dt="2022-11-28T21:43:43.949" v="129" actId="2696"/>
        <pc:sldMkLst>
          <pc:docMk/>
          <pc:sldMk cId="3309824440" sldId="259"/>
        </pc:sldMkLst>
        <pc:spChg chg="mod">
          <ac:chgData name="Musa Farhana Shikder Uddin (2109302)" userId="44c22003-36f4-41c3-aec5-19edbf22df95" providerId="ADAL" clId="{7ADFD762-1067-E44B-AA05-48A931B1F8F3}" dt="2022-11-24T22:57:04.918" v="128"/>
          <ac:spMkLst>
            <pc:docMk/>
            <pc:sldMk cId="3309824440" sldId="259"/>
            <ac:spMk id="2" creationId="{467F2B96-8DC8-7342-0078-EF15ED98238C}"/>
          </ac:spMkLst>
        </pc:spChg>
        <pc:spChg chg="add del mod">
          <ac:chgData name="Musa Farhana Shikder Uddin (2109302)" userId="44c22003-36f4-41c3-aec5-19edbf22df95" providerId="ADAL" clId="{7ADFD762-1067-E44B-AA05-48A931B1F8F3}" dt="2022-11-24T22:39:18.499" v="93"/>
          <ac:spMkLst>
            <pc:docMk/>
            <pc:sldMk cId="3309824440" sldId="259"/>
            <ac:spMk id="5" creationId="{76DC873C-B285-C306-3D78-931B400FEC8B}"/>
          </ac:spMkLst>
        </pc:spChg>
        <pc:spChg chg="add del mod">
          <ac:chgData name="Musa Farhana Shikder Uddin (2109302)" userId="44c22003-36f4-41c3-aec5-19edbf22df95" providerId="ADAL" clId="{7ADFD762-1067-E44B-AA05-48A931B1F8F3}" dt="2022-11-24T22:45:44.397" v="103" actId="478"/>
          <ac:spMkLst>
            <pc:docMk/>
            <pc:sldMk cId="3309824440" sldId="259"/>
            <ac:spMk id="6" creationId="{71649745-A757-B7BD-7C9C-E5E7B60B2213}"/>
          </ac:spMkLst>
        </pc:spChg>
        <pc:picChg chg="add mod">
          <ac:chgData name="Musa Farhana Shikder Uddin (2109302)" userId="44c22003-36f4-41c3-aec5-19edbf22df95" providerId="ADAL" clId="{7ADFD762-1067-E44B-AA05-48A931B1F8F3}" dt="2022-11-24T22:20:47.070" v="84" actId="14100"/>
          <ac:picMkLst>
            <pc:docMk/>
            <pc:sldMk cId="3309824440" sldId="259"/>
            <ac:picMk id="4" creationId="{4970BE25-A343-DE63-BEC1-350ECB10637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6C97F-C6D4-3A3F-45BD-4B7DC8352E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3F9976-C0E9-E1D6-541F-E0D2BB78F6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404A10-22B8-339B-E5D5-A06200A51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A35D4-C155-5047-A7B8-30CE37AEAFE5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F8E313-01AF-8E32-D3B8-89AF2C8AC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DC7DF9-1D8C-B0DE-D10A-B14EC9A1D4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EDD65-94C3-7141-94F2-0521C10D2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77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7BF66-E68B-AB51-203E-C8D862D85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2D641-8580-3627-DF79-945B486B12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C8641-D1C3-1FA8-89B7-301C5963C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A35D4-C155-5047-A7B8-30CE37AEAFE5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415A93-6301-B5BE-FD56-D13579E80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5DF46-9690-F33A-466D-865973B89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EDD65-94C3-7141-94F2-0521C10D2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270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B011E-7C78-E98A-F09C-E2B5D9EB9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A7EF3D-44B1-4F75-F631-04C01BE9D3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63A79-F005-E479-41EB-959FEB3DF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A35D4-C155-5047-A7B8-30CE37AEAFE5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D456C9-5C3A-80B7-1895-CE1BEF82B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E6CF32-5E67-A16C-8326-573162628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EDD65-94C3-7141-94F2-0521C10D2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046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B7047-FC35-F39A-6472-AF6BBC8B4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0BE66-41DB-00FD-57EB-EE3D2B2212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0779E-C282-A9B5-698E-0F34A8627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5BE88F-72D0-9DB4-BB6E-A56CC58F3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A35D4-C155-5047-A7B8-30CE37AEAFE5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19D7C-FDB3-83D2-F7E3-FFE6E4A03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A778-E172-83C1-04B7-65B13779B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EDD65-94C3-7141-94F2-0521C10D2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778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1D918-E757-7E4D-C0A6-D8B316835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D5E01D-3D33-5068-0660-4F55A33373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6711A-6E94-B300-2139-71469B6FF3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D60D57-7B17-2B2B-3991-7853557B79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AF1CAA-5922-F013-51A9-B9F647C568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32BD77-EAFE-163D-7675-7A58CDD8B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A35D4-C155-5047-A7B8-30CE37AEAFE5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512B91-35FA-6A4A-CAD5-7A20AF4BB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14AE8E-1528-C472-1D69-70DC2E27F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EDD65-94C3-7141-94F2-0521C10D2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2166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D53E6-6774-2ED7-1E60-E1BC85C8E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C128F8-C402-C738-437B-BF6E7C270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A35D4-C155-5047-A7B8-30CE37AEAFE5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78B06C-12AF-D511-E136-330273DD4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C1D22E-3FA7-99A6-BF98-7AB59D2F9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EDD65-94C3-7141-94F2-0521C10D2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494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E98FEE-C766-831D-4A7F-03B985060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A35D4-C155-5047-A7B8-30CE37AEAFE5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5DCBFC-1086-D151-BFBB-BB354169B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B4EDBC-9257-634D-C409-416E1F164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EDD65-94C3-7141-94F2-0521C10D2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913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C63A-FC38-41C3-1AA3-46B5A5B94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DED83-58CE-158D-00FE-9AB472E34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5F38D9-2ADD-382C-DAF2-D0F0CAD89F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6984A3-A41D-C473-E81B-0773A1C17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A35D4-C155-5047-A7B8-30CE37AEAFE5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26FC9-094C-BF2D-95A2-840BC0026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A17F0D-A6F8-F7C1-10C9-078EA5522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EDD65-94C3-7141-94F2-0521C10D2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300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01B7C-DC24-4423-5DE3-96506C937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08B594-A664-22DC-8D32-CE67FFB2CB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6FF03F-2587-93D6-B571-4F3BFD40EF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BE1889-2F9E-2625-1968-DC85C8540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A35D4-C155-5047-A7B8-30CE37AEAFE5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9BF60A-0B41-B831-0B2C-20A1837C4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D4CDE3-1841-D900-7F80-D7226DEE1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EDD65-94C3-7141-94F2-0521C10D2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607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4C596-21B8-C620-3478-3F6CB06BF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E9B601-EC0C-115F-2D2E-DFA96F472E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89850A-6DEA-8FBB-D9B1-B03575E67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A35D4-C155-5047-A7B8-30CE37AEAFE5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F4AD5-D873-DB1C-28FF-EEEBE5C4F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4930FF-652A-914B-DB4E-44B714969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EDD65-94C3-7141-94F2-0521C10D2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084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0CAC5D-357A-4046-8793-5D4E8877BF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86CE00-92FC-C4A7-9092-864E1364FC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73FE4-867F-2A6B-5403-866FEC8BD0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0A35D4-C155-5047-A7B8-30CE37AEAFE5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76B8C-45F0-BD50-F28B-DEAA0645A8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15B53B-D9F2-8BB3-8797-837BEFCC1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CEDD65-94C3-7141-94F2-0521C10D2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695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1B602A-D04F-A8BE-CAFB-6B3E6ACBC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0EC601-228A-152D-E978-1C2B4BF8D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E188E-906F-4BFC-468F-002D9DE49C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0A35D4-C155-5047-A7B8-30CE37AEAFE5}" type="datetimeFigureOut">
              <a:rPr lang="en-US" smtClean="0"/>
              <a:t>11/30/22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0D8587-075A-C074-3AB4-8EC100AB8C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DA422C-812E-426D-A162-5A9BD4DA47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CEDD65-94C3-7141-94F2-0521C10D273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935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faguilera@uwtsd.ac.uk" TargetMode="External"/><Relationship Id="rId2" Type="http://schemas.openxmlformats.org/officeDocument/2006/relationships/hyperlink" Target="mailto:2109301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6C97F8C-4711-130B-5621-C938C41E14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70016"/>
            <a:ext cx="9144000" cy="5723906"/>
          </a:xfrm>
        </p:spPr>
        <p:txBody>
          <a:bodyPr/>
          <a:lstStyle/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Module Name: Foreign Languages &amp; Cultural Awareness </a:t>
            </a:r>
          </a:p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Spanish – </a:t>
            </a:r>
            <a:r>
              <a:rPr lang="en-GB" sz="2400" b="1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Español</a:t>
            </a:r>
            <a:endParaRPr lang="en-GB" sz="2400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Module code: BMIH5003</a:t>
            </a:r>
          </a:p>
          <a:p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N</a:t>
            </a:r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ame: Musa Farhana Shikder Uddin</a:t>
            </a:r>
          </a:p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No: 2109301</a:t>
            </a:r>
          </a:p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email: </a:t>
            </a:r>
            <a:r>
              <a:rPr lang="en-GB" sz="24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2"/>
              </a:rPr>
              <a:t>2109301@student.uwtsd.ac.uk</a:t>
            </a:r>
            <a:endParaRPr lang="en-GB" sz="2400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400" b="1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Name: Rodrigo Aguilera</a:t>
            </a:r>
          </a:p>
          <a:p>
            <a:r>
              <a:rPr lang="en-GB" sz="24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Lecturer email: </a:t>
            </a:r>
            <a:r>
              <a:rPr lang="en-GB" sz="2400" u="sng" strike="noStrike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  <a:hlinkClick r:id="rId3"/>
              </a:rPr>
              <a:t>Rodrigo.faguilera@uwtsd.ac.uk</a:t>
            </a:r>
            <a:endParaRPr lang="en-GB" sz="2400" u="sng" strike="noStrike" dirty="0">
              <a:effectLst/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400" b="1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Topic: Breakfast Board</a:t>
            </a:r>
            <a:endParaRPr lang="en-GB" sz="2400" b="1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4051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4ADEBD-FE20-4CCB-9698-3A6E0B56606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3241" y="175830"/>
            <a:ext cx="1670324" cy="92007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A8606C77-863A-5231-757F-9306FFCF1A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98435" y="2388687"/>
            <a:ext cx="11004330" cy="42934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TORRIJAS</a:t>
            </a:r>
            <a:r>
              <a:rPr kumimoji="0" lang="es-E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……………………………………………….………</a:t>
            </a:r>
            <a:r>
              <a:rPr lang="es-ES" altLang="en-US" sz="1800" b="1" dirty="0"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……………………..…………………………………………...</a:t>
            </a:r>
            <a:r>
              <a:rPr kumimoji="0" lang="es-E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…£3.50</a:t>
            </a:r>
            <a:endParaRPr kumimoji="0" lang="es-E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radley Hand" pitchFamily="2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Sweet </a:t>
            </a: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Spanish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French </a:t>
            </a: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toast</a:t>
            </a:r>
            <a:r>
              <a:rPr kumimoji="0" lang="es-E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800" b="1" i="0" u="none" strike="noStrike" dirty="0">
                <a:solidFill>
                  <a:srgbClr val="333333"/>
                </a:solidFill>
                <a:effectLst/>
                <a:latin typeface="Bradley Hand" pitchFamily="2" charset="77"/>
              </a:rPr>
              <a:t>BOCADILLOS</a:t>
            </a:r>
            <a:r>
              <a:rPr lang="en-GB" sz="1600" b="1" i="0" u="none" strike="noStrike" dirty="0">
                <a:solidFill>
                  <a:srgbClr val="333333"/>
                </a:solidFill>
                <a:effectLst/>
                <a:latin typeface="Bradley Hand" pitchFamily="2" charset="77"/>
              </a:rPr>
              <a:t> ………………………………………………………………………………………………………………………..………………....£2.90</a:t>
            </a:r>
            <a:endParaRPr lang="en-GB" sz="1800" b="1" i="0" u="none" strike="noStrike" dirty="0">
              <a:solidFill>
                <a:srgbClr val="333333"/>
              </a:solidFill>
              <a:effectLst/>
              <a:latin typeface="Bradley Hand" pitchFamily="2" charset="77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i="0" u="none" strike="noStrike" dirty="0">
                <a:solidFill>
                  <a:srgbClr val="333333"/>
                </a:solidFill>
                <a:effectLst/>
                <a:latin typeface="Bradley Hand" pitchFamily="2" charset="77"/>
              </a:rPr>
              <a:t>Spa</a:t>
            </a:r>
            <a:r>
              <a:rPr lang="en-GB" sz="1600" i="0" u="none" strike="noStrike" dirty="0">
                <a:solidFill>
                  <a:srgbClr val="333333"/>
                </a:solidFill>
                <a:effectLst/>
                <a:latin typeface="Bradley Hand" pitchFamily="2" charset="77"/>
              </a:rPr>
              <a:t>nish baguette sandwiches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CHURROS CON CHOCOLATE………………..………………………………….……...........................................…..£3.75</a:t>
            </a:r>
            <a:endParaRPr kumimoji="0" lang="es-E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radley Hand" pitchFamily="2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Spanish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fried-dough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pastry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with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chocolate</a:t>
            </a:r>
            <a:endParaRPr kumimoji="0" lang="es-E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radley Hand" pitchFamily="2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TORTILLA ESPANOLA………………….………………………………………………………………………..….………….….£</a:t>
            </a:r>
            <a:r>
              <a:rPr kumimoji="0" lang="es-E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2.90</a:t>
            </a:r>
            <a:endParaRPr kumimoji="0" lang="es-E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radley Hand" pitchFamily="2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Spanish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omelette</a:t>
            </a:r>
            <a:endParaRPr kumimoji="0" lang="es-E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radley Hand" pitchFamily="2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HUEVOS ROTOS</a:t>
            </a:r>
            <a:r>
              <a:rPr kumimoji="0" lang="es-E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……………………………………….……………………………………………….………………………….……...……..…</a:t>
            </a:r>
            <a:r>
              <a:rPr kumimoji="0" lang="es-E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£3.30</a:t>
            </a:r>
            <a:endParaRPr kumimoji="0" lang="es-E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radley Hand" pitchFamily="2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BROKEN EGGS OVER FRIED POTATOES</a:t>
            </a:r>
            <a:endParaRPr kumimoji="0" lang="es-E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radley Hand" pitchFamily="2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CARNES FRIAS y PICOS</a:t>
            </a:r>
            <a:r>
              <a:rPr kumimoji="0" lang="es-E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………………………………………………………………………………………………………………….…….£2.75</a:t>
            </a:r>
            <a:endParaRPr kumimoji="0" lang="es-E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radley Hand" pitchFamily="2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Spanish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cold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cuts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meats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sausages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with</a:t>
            </a:r>
            <a:r>
              <a:rPr kumimoji="0" lang="es-E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s-E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breadsticks</a:t>
            </a:r>
            <a:endParaRPr kumimoji="0" lang="es-E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radley Hand" pitchFamily="2" charset="77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800" b="1" i="0" u="none" strike="noStrike" dirty="0">
                <a:solidFill>
                  <a:srgbClr val="333333"/>
                </a:solidFill>
                <a:effectLst/>
                <a:latin typeface="Bradley Hand" pitchFamily="2" charset="77"/>
              </a:rPr>
              <a:t>Café con leche…………………...............................................……………….…………………………………………………£3.00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600" b="0" i="0" u="none" strike="noStrike" dirty="0">
                <a:effectLst/>
                <a:latin typeface="Bradley Hand" pitchFamily="2" charset="77"/>
              </a:rPr>
              <a:t>coffee with milk (half-half)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Bradley Hand" pitchFamily="2" charset="77"/>
              </a:rPr>
              <a:t>café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Bradley Hand" pitchFamily="2" charset="77"/>
              </a:rPr>
              <a:t> </a:t>
            </a:r>
            <a:r>
              <a:rPr kumimoji="0" lang="en-US" altLang="en-US" sz="1800" b="1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Bradley Hand" pitchFamily="2" charset="77"/>
              </a:rPr>
              <a:t>conhielo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Bradley Hand" pitchFamily="2" charset="77"/>
              </a:rPr>
              <a:t>…………………………………………………………………………………………………………………..………….£3.10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333333"/>
              </a:solidFill>
              <a:effectLst/>
              <a:latin typeface="Bradley Hand" pitchFamily="2" charset="77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Bradley Hand" pitchFamily="2" charset="77"/>
              </a:rPr>
              <a:t>coffee with ice</a:t>
            </a:r>
            <a:endParaRPr lang="en-GB" sz="1600" b="0" i="0" u="none" strike="noStrike" dirty="0">
              <a:effectLst/>
              <a:latin typeface="Bradley Hand" pitchFamily="2" charset="7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DDEE2B-6B9C-32B8-BD3C-B398CA14A19A}"/>
              </a:ext>
            </a:extLst>
          </p:cNvPr>
          <p:cNvSpPr txBox="1"/>
          <p:nvPr/>
        </p:nvSpPr>
        <p:spPr>
          <a:xfrm>
            <a:off x="698435" y="175830"/>
            <a:ext cx="42272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Bradley Hand" pitchFamily="2" charset="77"/>
              </a:rPr>
              <a:t>Shikder </a:t>
            </a:r>
            <a:r>
              <a:rPr lang="en-US" sz="3200" b="1" dirty="0" err="1">
                <a:latin typeface="Bradley Hand" pitchFamily="2" charset="77"/>
              </a:rPr>
              <a:t>RestHouse</a:t>
            </a:r>
            <a:endParaRPr lang="en-US" sz="3200" b="1" dirty="0">
              <a:latin typeface="Bradley Hand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11F87CC-2B4E-012E-E1FD-00DB01E69FAE}"/>
              </a:ext>
            </a:extLst>
          </p:cNvPr>
          <p:cNvSpPr txBox="1"/>
          <p:nvPr/>
        </p:nvSpPr>
        <p:spPr>
          <a:xfrm>
            <a:off x="4796800" y="516832"/>
            <a:ext cx="338777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Desayunos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Breakfast)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A1ABC2-8BD6-15B3-5F45-1235141F58E5}"/>
              </a:ext>
            </a:extLst>
          </p:cNvPr>
          <p:cNvSpPr txBox="1"/>
          <p:nvPr/>
        </p:nvSpPr>
        <p:spPr>
          <a:xfrm>
            <a:off x="725214" y="1318991"/>
            <a:ext cx="109507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Times New Roman" panose="02020603050405020304" pitchFamily="18" charset="0"/>
              </a:rPr>
              <a:t>Lunes – Viernes  7 a.m. – 11.30 a.m.                                                                </a:t>
            </a:r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Bradley Hand" pitchFamily="2" charset="77"/>
                <a:ea typeface="Times New Roman" panose="02020603050405020304" pitchFamily="18" charset="0"/>
              </a:rPr>
              <a:t>sábado – Domingo 8 a.m. – 13:00</a:t>
            </a:r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</a:rPr>
              <a:t> 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s-E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Mon</a:t>
            </a:r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kumimoji="0" lang="es-E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Fri</a:t>
            </a:r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    </a:t>
            </a:r>
            <a:r>
              <a:rPr lang="es-ES" altLang="en-US" sz="1800" dirty="0"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7am </a:t>
            </a:r>
            <a:r>
              <a:rPr lang="es-ES" altLang="en-US" sz="1800" dirty="0" err="1"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to</a:t>
            </a:r>
            <a:r>
              <a:rPr lang="es-ES" altLang="en-US" sz="1800" dirty="0"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11.30pm </a:t>
            </a:r>
            <a:r>
              <a:rPr lang="es-ES" altLang="en-US" sz="1800" dirty="0">
                <a:latin typeface="Bradley Hand" pitchFamily="2" charset="77"/>
                <a:cs typeface="Times New Roman" panose="02020603050405020304" pitchFamily="18" charset="0"/>
              </a:rPr>
              <a:t>                                                                                              </a:t>
            </a:r>
            <a:r>
              <a:rPr lang="es-ES" altLang="en-US" sz="1800" dirty="0" err="1">
                <a:latin typeface="Bradley Hand" pitchFamily="2" charset="77"/>
                <a:cs typeface="Times New Roman" panose="02020603050405020304" pitchFamily="18" charset="0"/>
              </a:rPr>
              <a:t>s</a:t>
            </a:r>
            <a:r>
              <a:rPr kumimoji="0" lang="es-E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at</a:t>
            </a:r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&amp; </a:t>
            </a:r>
            <a:r>
              <a:rPr kumimoji="0" lang="es-E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sun</a:t>
            </a:r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 8am </a:t>
            </a:r>
            <a:r>
              <a:rPr kumimoji="0" lang="es-E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to</a:t>
            </a:r>
            <a:r>
              <a:rPr kumimoji="0" lang="es-E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radley Hand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  <a:t> 1pm</a:t>
            </a:r>
          </a:p>
        </p:txBody>
      </p:sp>
    </p:spTree>
    <p:extLst>
      <p:ext uri="{BB962C8B-B14F-4D97-AF65-F5344CB8AC3E}">
        <p14:creationId xmlns:p14="http://schemas.microsoft.com/office/powerpoint/2010/main" val="25474443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9258</TotalTime>
  <Words>170</Words>
  <Application>Microsoft Macintosh PowerPoint</Application>
  <PresentationFormat>Widescreen</PresentationFormat>
  <Paragraphs>30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Bradley Hand</vt:lpstr>
      <vt:lpstr>Calibri</vt:lpstr>
      <vt:lpstr>Calibri Light</vt:lpstr>
      <vt:lpstr>Verdana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Musa Farhana Shikder Uddin (2109302)</dc:creator>
  <cp:lastModifiedBy>Musa Farhana Shikder Uddin (2109302)</cp:lastModifiedBy>
  <cp:revision>1</cp:revision>
  <dcterms:created xsi:type="dcterms:W3CDTF">2022-11-24T21:55:46Z</dcterms:created>
  <dcterms:modified xsi:type="dcterms:W3CDTF">2022-12-01T22:56:33Z</dcterms:modified>
</cp:coreProperties>
</file>