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8" d="100"/>
          <a:sy n="58" d="100"/>
        </p:scale>
        <p:origin x="9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Rectangle 13">
            <a:extLst>
              <a:ext uri="{FF2B5EF4-FFF2-40B4-BE49-F238E27FC236}">
                <a16:creationId xmlns:a16="http://schemas.microsoft.com/office/drawing/2014/main" id="{9070BD82-4A2A-0708-DDB4-7E9CB0071FF6}"/>
              </a:ext>
            </a:extLst>
          </p:cNvPr>
          <p:cNvSpPr/>
          <p:nvPr/>
        </p:nvSpPr>
        <p:spPr>
          <a:xfrm>
            <a:off x="160916" y="157605"/>
            <a:ext cx="11870164" cy="6542788"/>
          </a:xfrm>
          <a:prstGeom prst="rect">
            <a:avLst/>
          </a:prstGeom>
          <a:solidFill>
            <a:srgbClr val="E8E6E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3" name="Title 1">
            <a:extLst>
              <a:ext uri="{FF2B5EF4-FFF2-40B4-BE49-F238E27FC236}">
                <a16:creationId xmlns:a16="http://schemas.microsoft.com/office/drawing/2014/main" id="{C22A86DD-C7E9-0EB8-CA9F-C73CE948DDC6}"/>
              </a:ext>
            </a:extLst>
          </p:cNvPr>
          <p:cNvSpPr txBox="1">
            <a:spLocks noGrp="1"/>
          </p:cNvSpPr>
          <p:nvPr>
            <p:ph type="ctrTitle"/>
          </p:nvPr>
        </p:nvSpPr>
        <p:spPr>
          <a:xfrm>
            <a:off x="2035134" y="1066803"/>
            <a:ext cx="8112364" cy="2073118"/>
          </a:xfrm>
        </p:spPr>
        <p:txBody>
          <a:bodyPr anchorCtr="1"/>
          <a:lstStyle>
            <a:lvl1pPr algn="ctr">
              <a:defRPr sz="2800" cap="all" spc="390"/>
            </a:lvl1pPr>
          </a:lstStyle>
          <a:p>
            <a:pPr lvl="0"/>
            <a:r>
              <a:rPr lang="en-US"/>
              <a:t>CLICK TO EDIT MASTER TITLE STYLE</a:t>
            </a:r>
          </a:p>
        </p:txBody>
      </p:sp>
      <p:sp>
        <p:nvSpPr>
          <p:cNvPr id="4" name="Subtitle 2">
            <a:extLst>
              <a:ext uri="{FF2B5EF4-FFF2-40B4-BE49-F238E27FC236}">
                <a16:creationId xmlns:a16="http://schemas.microsoft.com/office/drawing/2014/main" id="{ED9043DC-729D-017A-6C55-BDB54835CF80}"/>
              </a:ext>
            </a:extLst>
          </p:cNvPr>
          <p:cNvSpPr txBox="1">
            <a:spLocks noGrp="1"/>
          </p:cNvSpPr>
          <p:nvPr>
            <p:ph type="subTitle" idx="1"/>
          </p:nvPr>
        </p:nvSpPr>
        <p:spPr>
          <a:xfrm>
            <a:off x="2175805" y="4876806"/>
            <a:ext cx="7821640" cy="1028700"/>
          </a:xfrm>
        </p:spPr>
        <p:txBody>
          <a:bodyPr anchorCtr="1"/>
          <a:lstStyle>
            <a:lvl1pPr algn="ctr">
              <a:lnSpc>
                <a:spcPct val="100000"/>
              </a:lnSpc>
              <a:defRPr/>
            </a:lvl1pPr>
          </a:lstStyle>
          <a:p>
            <a:pPr lvl="0"/>
            <a:r>
              <a:rPr lang="en-US"/>
              <a:t>Click to edit Master subtitle style</a:t>
            </a:r>
          </a:p>
        </p:txBody>
      </p:sp>
      <p:sp>
        <p:nvSpPr>
          <p:cNvPr id="5" name="Date Placeholder 3">
            <a:extLst>
              <a:ext uri="{FF2B5EF4-FFF2-40B4-BE49-F238E27FC236}">
                <a16:creationId xmlns:a16="http://schemas.microsoft.com/office/drawing/2014/main" id="{EA22A443-925D-4DF4-97BA-E4BB4D07EB3A}"/>
              </a:ext>
            </a:extLst>
          </p:cNvPr>
          <p:cNvSpPr txBox="1">
            <a:spLocks noGrp="1"/>
          </p:cNvSpPr>
          <p:nvPr>
            <p:ph type="dt" sz="half" idx="7"/>
          </p:nvPr>
        </p:nvSpPr>
        <p:spPr/>
        <p:txBody>
          <a:bodyPr/>
          <a:lstStyle>
            <a:lvl1pPr>
              <a:defRPr/>
            </a:lvl1pPr>
          </a:lstStyle>
          <a:p>
            <a:pPr lvl="0"/>
            <a:fld id="{C59EA44E-3DB1-4899-87F5-42CAC74377A1}" type="datetime1">
              <a:rPr lang="en-US"/>
              <a:pPr lvl="0"/>
              <a:t>7/10/2022</a:t>
            </a:fld>
            <a:endParaRPr lang="en-US"/>
          </a:p>
        </p:txBody>
      </p:sp>
      <p:sp>
        <p:nvSpPr>
          <p:cNvPr id="6" name="Footer Placeholder 4">
            <a:extLst>
              <a:ext uri="{FF2B5EF4-FFF2-40B4-BE49-F238E27FC236}">
                <a16:creationId xmlns:a16="http://schemas.microsoft.com/office/drawing/2014/main" id="{6195EDB9-1A70-F55E-F4D7-3EADDA1EC26E}"/>
              </a:ext>
            </a:extLst>
          </p:cNvPr>
          <p:cNvSpPr txBox="1">
            <a:spLocks noGrp="1"/>
          </p:cNvSpPr>
          <p:nvPr>
            <p:ph type="ftr" sz="quarter" idx="9"/>
          </p:nvPr>
        </p:nvSpPr>
        <p:spPr>
          <a:xfrm>
            <a:off x="7279968" y="6245352"/>
            <a:ext cx="4114800" cy="365129"/>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3B9E8A01-7AB5-23F0-F8E8-B8996DCC07F1}"/>
              </a:ext>
            </a:extLst>
          </p:cNvPr>
          <p:cNvSpPr txBox="1">
            <a:spLocks noGrp="1"/>
          </p:cNvSpPr>
          <p:nvPr>
            <p:ph type="sldNum" sz="quarter" idx="8"/>
          </p:nvPr>
        </p:nvSpPr>
        <p:spPr/>
        <p:txBody>
          <a:bodyPr/>
          <a:lstStyle>
            <a:lvl1pPr>
              <a:defRPr/>
            </a:lvl1pPr>
          </a:lstStyle>
          <a:p>
            <a:pPr lvl="0"/>
            <a:fld id="{6213C04F-105E-405C-ACC4-34D2B1D90EC2}" type="slidenum">
              <a:t>‹#›</a:t>
            </a:fld>
            <a:endParaRPr lang="en-US"/>
          </a:p>
        </p:txBody>
      </p:sp>
      <p:grpSp>
        <p:nvGrpSpPr>
          <p:cNvPr id="8" name="Group 6">
            <a:extLst>
              <a:ext uri="{FF2B5EF4-FFF2-40B4-BE49-F238E27FC236}">
                <a16:creationId xmlns:a16="http://schemas.microsoft.com/office/drawing/2014/main" id="{C93A61E6-EDE7-F307-6AF1-2BF16B9BEDD8}"/>
              </a:ext>
            </a:extLst>
          </p:cNvPr>
          <p:cNvGrpSpPr/>
          <p:nvPr/>
        </p:nvGrpSpPr>
        <p:grpSpPr>
          <a:xfrm>
            <a:off x="5662257" y="4240544"/>
            <a:ext cx="867482" cy="115443"/>
            <a:chOff x="5662257" y="4240544"/>
            <a:chExt cx="867482" cy="115443"/>
          </a:xfrm>
        </p:grpSpPr>
        <p:sp>
          <p:nvSpPr>
            <p:cNvPr id="9" name="Rectangle 7">
              <a:extLst>
                <a:ext uri="{FF2B5EF4-FFF2-40B4-BE49-F238E27FC236}">
                  <a16:creationId xmlns:a16="http://schemas.microsoft.com/office/drawing/2014/main" id="{815E6408-61E7-8EF3-0943-6B446D04B0D3}"/>
                </a:ext>
              </a:extLst>
            </p:cNvPr>
            <p:cNvSpPr/>
            <p:nvPr/>
          </p:nvSpPr>
          <p:spPr>
            <a:xfrm rot="18964830" flipH="1">
              <a:off x="6038290" y="4240544"/>
              <a:ext cx="115443" cy="115443"/>
            </a:xfrm>
            <a:prstGeom prst="rect">
              <a:avLst/>
            </a:prstGeom>
            <a:noFill/>
            <a:ln w="15873" cap="flat">
              <a:solidFill>
                <a:srgbClr val="24344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effectLst>
                  <a:outerShdw dist="38096" dir="2700000">
                    <a:srgbClr val="000000"/>
                  </a:outerShdw>
                </a:effectLst>
                <a:uFillTx/>
                <a:latin typeface="Bembo"/>
              </a:endParaRPr>
            </a:p>
          </p:txBody>
        </p:sp>
        <p:cxnSp>
          <p:nvCxnSpPr>
            <p:cNvPr id="10" name="Straight Connector 8">
              <a:extLst>
                <a:ext uri="{FF2B5EF4-FFF2-40B4-BE49-F238E27FC236}">
                  <a16:creationId xmlns:a16="http://schemas.microsoft.com/office/drawing/2014/main" id="{3EAA1E9C-21BA-4782-2AB4-E08C6D042FED}"/>
                </a:ext>
              </a:extLst>
            </p:cNvPr>
            <p:cNvCxnSpPr/>
            <p:nvPr/>
          </p:nvCxnSpPr>
          <p:spPr>
            <a:xfrm>
              <a:off x="6177613" y="4298265"/>
              <a:ext cx="352126" cy="0"/>
            </a:xfrm>
            <a:prstGeom prst="straightConnector1">
              <a:avLst/>
            </a:prstGeom>
            <a:noFill/>
            <a:ln w="15873" cap="flat">
              <a:solidFill>
                <a:srgbClr val="243441"/>
              </a:solidFill>
              <a:prstDash val="solid"/>
              <a:miter/>
            </a:ln>
          </p:spPr>
        </p:cxnSp>
        <p:cxnSp>
          <p:nvCxnSpPr>
            <p:cNvPr id="11" name="Straight Connector 9">
              <a:extLst>
                <a:ext uri="{FF2B5EF4-FFF2-40B4-BE49-F238E27FC236}">
                  <a16:creationId xmlns:a16="http://schemas.microsoft.com/office/drawing/2014/main" id="{AA3D19B1-498C-575D-7C62-900161B03068}"/>
                </a:ext>
              </a:extLst>
            </p:cNvPr>
            <p:cNvCxnSpPr/>
            <p:nvPr/>
          </p:nvCxnSpPr>
          <p:spPr>
            <a:xfrm>
              <a:off x="5662257" y="4298265"/>
              <a:ext cx="352126" cy="0"/>
            </a:xfrm>
            <a:prstGeom prst="straightConnector1">
              <a:avLst/>
            </a:prstGeom>
            <a:noFill/>
            <a:ln w="15873" cap="flat">
              <a:solidFill>
                <a:srgbClr val="243441"/>
              </a:solidFill>
              <a:prstDash val="solid"/>
              <a:miter/>
            </a:ln>
          </p:spPr>
        </p:cxnSp>
      </p:grpSp>
    </p:spTree>
    <p:extLst>
      <p:ext uri="{BB962C8B-B14F-4D97-AF65-F5344CB8AC3E}">
        <p14:creationId xmlns:p14="http://schemas.microsoft.com/office/powerpoint/2010/main" val="290987067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1D48C-FBF0-BB49-2D3A-8C6A6A28A36D}"/>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C015FB8-F5BF-7837-130B-A0D9D2BDA299}"/>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F0DD34-DE80-1428-8166-1C0390A6630B}"/>
              </a:ext>
            </a:extLst>
          </p:cNvPr>
          <p:cNvSpPr txBox="1">
            <a:spLocks noGrp="1"/>
          </p:cNvSpPr>
          <p:nvPr>
            <p:ph type="dt" sz="half" idx="7"/>
          </p:nvPr>
        </p:nvSpPr>
        <p:spPr/>
        <p:txBody>
          <a:bodyPr/>
          <a:lstStyle>
            <a:lvl1pPr>
              <a:defRPr/>
            </a:lvl1pPr>
          </a:lstStyle>
          <a:p>
            <a:pPr lvl="0"/>
            <a:fld id="{B221BABA-0F3E-4842-879D-62F94B4D53C2}" type="datetime1">
              <a:rPr lang="en-US"/>
              <a:pPr lvl="0"/>
              <a:t>7/10/2022</a:t>
            </a:fld>
            <a:endParaRPr lang="en-US"/>
          </a:p>
        </p:txBody>
      </p:sp>
      <p:sp>
        <p:nvSpPr>
          <p:cNvPr id="5" name="Footer Placeholder 4">
            <a:extLst>
              <a:ext uri="{FF2B5EF4-FFF2-40B4-BE49-F238E27FC236}">
                <a16:creationId xmlns:a16="http://schemas.microsoft.com/office/drawing/2014/main" id="{8366707C-9268-5ED9-5B16-DBFB6FB3E082}"/>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1D8B8BE-9AD2-BE3F-7411-BE56949D0866}"/>
              </a:ext>
            </a:extLst>
          </p:cNvPr>
          <p:cNvSpPr txBox="1">
            <a:spLocks noGrp="1"/>
          </p:cNvSpPr>
          <p:nvPr>
            <p:ph type="sldNum" sz="quarter" idx="8"/>
          </p:nvPr>
        </p:nvSpPr>
        <p:spPr/>
        <p:txBody>
          <a:bodyPr/>
          <a:lstStyle>
            <a:lvl1pPr>
              <a:defRPr/>
            </a:lvl1pPr>
          </a:lstStyle>
          <a:p>
            <a:pPr lvl="0"/>
            <a:fld id="{459CF210-6C19-410A-A178-72769039D02F}" type="slidenum">
              <a:t>‹#›</a:t>
            </a:fld>
            <a:endParaRPr lang="en-US"/>
          </a:p>
        </p:txBody>
      </p:sp>
    </p:spTree>
    <p:extLst>
      <p:ext uri="{BB962C8B-B14F-4D97-AF65-F5344CB8AC3E}">
        <p14:creationId xmlns:p14="http://schemas.microsoft.com/office/powerpoint/2010/main" val="161408986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9B4BA92-223E-497E-CB2A-A5B9070F71B9}"/>
              </a:ext>
            </a:extLst>
          </p:cNvPr>
          <p:cNvSpPr txBox="1">
            <a:spLocks noGrp="1"/>
          </p:cNvSpPr>
          <p:nvPr>
            <p:ph type="dt" sz="half" idx="7"/>
          </p:nvPr>
        </p:nvSpPr>
        <p:spPr/>
        <p:txBody>
          <a:bodyPr/>
          <a:lstStyle>
            <a:lvl1pPr>
              <a:defRPr/>
            </a:lvl1pPr>
          </a:lstStyle>
          <a:p>
            <a:pPr lvl="0"/>
            <a:fld id="{56FFEE5B-C883-4810-9FF5-4E00091D511D}" type="datetime1">
              <a:rPr lang="en-US"/>
              <a:pPr lvl="0"/>
              <a:t>7/10/2022</a:t>
            </a:fld>
            <a:endParaRPr lang="en-US"/>
          </a:p>
        </p:txBody>
      </p:sp>
      <p:sp>
        <p:nvSpPr>
          <p:cNvPr id="3" name="Footer Placeholder 4">
            <a:extLst>
              <a:ext uri="{FF2B5EF4-FFF2-40B4-BE49-F238E27FC236}">
                <a16:creationId xmlns:a16="http://schemas.microsoft.com/office/drawing/2014/main" id="{F712DDCE-D954-B980-3AFB-655E8DFB5698}"/>
              </a:ext>
            </a:extLst>
          </p:cNvPr>
          <p:cNvSpPr txBox="1">
            <a:spLocks noGrp="1"/>
          </p:cNvSpPr>
          <p:nvPr>
            <p:ph type="ftr" sz="quarter" idx="9"/>
          </p:nvPr>
        </p:nvSpPr>
        <p:spPr/>
        <p:txBody>
          <a:bodyPr/>
          <a:lstStyle>
            <a:lvl1pPr>
              <a:defRPr/>
            </a:lvl1pPr>
          </a:lstStyle>
          <a:p>
            <a:pPr lvl="0"/>
            <a:endParaRPr lang="en-US"/>
          </a:p>
        </p:txBody>
      </p:sp>
      <p:sp>
        <p:nvSpPr>
          <p:cNvPr id="4" name="Slide Number Placeholder 5">
            <a:extLst>
              <a:ext uri="{FF2B5EF4-FFF2-40B4-BE49-F238E27FC236}">
                <a16:creationId xmlns:a16="http://schemas.microsoft.com/office/drawing/2014/main" id="{3EA5CA36-3652-7192-0DD8-404566A715E6}"/>
              </a:ext>
            </a:extLst>
          </p:cNvPr>
          <p:cNvSpPr txBox="1">
            <a:spLocks noGrp="1"/>
          </p:cNvSpPr>
          <p:nvPr>
            <p:ph type="sldNum" sz="quarter" idx="8"/>
          </p:nvPr>
        </p:nvSpPr>
        <p:spPr/>
        <p:txBody>
          <a:bodyPr/>
          <a:lstStyle>
            <a:lvl1pPr>
              <a:defRPr/>
            </a:lvl1pPr>
          </a:lstStyle>
          <a:p>
            <a:pPr lvl="0"/>
            <a:fld id="{49A3B8DE-282A-4F6C-A1BD-7B3068817F8D}" type="slidenum">
              <a:t>‹#›</a:t>
            </a:fld>
            <a:endParaRPr lang="en-US"/>
          </a:p>
        </p:txBody>
      </p:sp>
      <p:sp>
        <p:nvSpPr>
          <p:cNvPr id="5" name="Rectangle 5">
            <a:extLst>
              <a:ext uri="{FF2B5EF4-FFF2-40B4-BE49-F238E27FC236}">
                <a16:creationId xmlns:a16="http://schemas.microsoft.com/office/drawing/2014/main" id="{C2563621-56BF-F455-EA57-A573FD40B1E8}"/>
              </a:ext>
            </a:extLst>
          </p:cNvPr>
          <p:cNvSpPr/>
          <p:nvPr/>
        </p:nvSpPr>
        <p:spPr>
          <a:xfrm>
            <a:off x="723903" y="750338"/>
            <a:ext cx="4580641" cy="5494693"/>
          </a:xfrm>
          <a:custGeom>
            <a:avLst/>
            <a:gdLst>
              <a:gd name="f0" fmla="val 10800000"/>
              <a:gd name="f1" fmla="val 5400000"/>
              <a:gd name="f2" fmla="val 180"/>
              <a:gd name="f3" fmla="val w"/>
              <a:gd name="f4" fmla="val h"/>
              <a:gd name="f5" fmla="val 0"/>
              <a:gd name="f6" fmla="val 6096000"/>
              <a:gd name="f7" fmla="val 6858000"/>
              <a:gd name="f8" fmla="val 3037115"/>
              <a:gd name="f9" fmla="val 5889172"/>
              <a:gd name="f10" fmla="+- 0 0 -90"/>
              <a:gd name="f11" fmla="*/ f3 1 6096000"/>
              <a:gd name="f12" fmla="*/ f4 1 6858000"/>
              <a:gd name="f13" fmla="val f5"/>
              <a:gd name="f14" fmla="val f6"/>
              <a:gd name="f15" fmla="val f7"/>
              <a:gd name="f16" fmla="*/ f10 f0 1"/>
              <a:gd name="f17" fmla="+- f15 0 f13"/>
              <a:gd name="f18" fmla="+- f14 0 f13"/>
              <a:gd name="f19" fmla="*/ f16 1 f2"/>
              <a:gd name="f20" fmla="*/ f18 1 6096000"/>
              <a:gd name="f21" fmla="*/ f17 1 6858000"/>
              <a:gd name="f22" fmla="*/ 0 f18 1"/>
              <a:gd name="f23" fmla="*/ 0 f17 1"/>
              <a:gd name="f24" fmla="*/ 6096000 f18 1"/>
              <a:gd name="f25" fmla="*/ 6858000 f17 1"/>
              <a:gd name="f26" fmla="*/ 3037115 f18 1"/>
              <a:gd name="f27" fmla="*/ 5889172 f17 1"/>
              <a:gd name="f28" fmla="+- f19 0 f1"/>
              <a:gd name="f29" fmla="*/ f22 1 6096000"/>
              <a:gd name="f30" fmla="*/ f23 1 6858000"/>
              <a:gd name="f31" fmla="*/ f24 1 6096000"/>
              <a:gd name="f32" fmla="*/ f25 1 6858000"/>
              <a:gd name="f33" fmla="*/ f26 1 6096000"/>
              <a:gd name="f34" fmla="*/ f27 1 6858000"/>
              <a:gd name="f35" fmla="*/ f13 1 f20"/>
              <a:gd name="f36" fmla="*/ f14 1 f20"/>
              <a:gd name="f37" fmla="*/ f13 1 f21"/>
              <a:gd name="f38" fmla="*/ f15 1 f21"/>
              <a:gd name="f39" fmla="*/ f29 1 f20"/>
              <a:gd name="f40" fmla="*/ f30 1 f21"/>
              <a:gd name="f41" fmla="*/ f31 1 f20"/>
              <a:gd name="f42" fmla="*/ f32 1 f21"/>
              <a:gd name="f43" fmla="*/ f33 1 f20"/>
              <a:gd name="f44" fmla="*/ f34 1 f21"/>
              <a:gd name="f45" fmla="*/ f35 f11 1"/>
              <a:gd name="f46" fmla="*/ f36 f11 1"/>
              <a:gd name="f47" fmla="*/ f38 f12 1"/>
              <a:gd name="f48" fmla="*/ f37 f12 1"/>
              <a:gd name="f49" fmla="*/ f39 f11 1"/>
              <a:gd name="f50" fmla="*/ f40 f12 1"/>
              <a:gd name="f51" fmla="*/ f41 f11 1"/>
              <a:gd name="f52" fmla="*/ f42 f12 1"/>
              <a:gd name="f53" fmla="*/ f43 f11 1"/>
              <a:gd name="f54" fmla="*/ f44 f12 1"/>
            </a:gdLst>
            <a:ahLst/>
            <a:cxnLst>
              <a:cxn ang="3cd4">
                <a:pos x="hc" y="t"/>
              </a:cxn>
              <a:cxn ang="0">
                <a:pos x="r" y="vc"/>
              </a:cxn>
              <a:cxn ang="cd4">
                <a:pos x="hc" y="b"/>
              </a:cxn>
              <a:cxn ang="cd2">
                <a:pos x="l" y="vc"/>
              </a:cxn>
              <a:cxn ang="f28">
                <a:pos x="f49" y="f50"/>
              </a:cxn>
              <a:cxn ang="f28">
                <a:pos x="f51" y="f50"/>
              </a:cxn>
              <a:cxn ang="f28">
                <a:pos x="f51" y="f52"/>
              </a:cxn>
              <a:cxn ang="f28">
                <a:pos x="f53" y="f54"/>
              </a:cxn>
              <a:cxn ang="f28">
                <a:pos x="f49" y="f52"/>
              </a:cxn>
              <a:cxn ang="f28">
                <a:pos x="f49" y="f50"/>
              </a:cxn>
            </a:cxnLst>
            <a:rect l="f45" t="f48" r="f46" b="f47"/>
            <a:pathLst>
              <a:path w="6096000" h="6858000">
                <a:moveTo>
                  <a:pt x="f5" y="f5"/>
                </a:moveTo>
                <a:lnTo>
                  <a:pt x="f6" y="f5"/>
                </a:lnTo>
                <a:lnTo>
                  <a:pt x="f6" y="f7"/>
                </a:lnTo>
                <a:lnTo>
                  <a:pt x="f8" y="f9"/>
                </a:lnTo>
                <a:lnTo>
                  <a:pt x="f5" y="f7"/>
                </a:lnTo>
                <a:lnTo>
                  <a:pt x="f5" y="f5"/>
                </a:lnTo>
                <a:close/>
              </a:path>
            </a:pathLst>
          </a:custGeom>
          <a:solidFill>
            <a:srgbClr val="E8E6E2">
              <a:alpha val="81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grpSp>
        <p:nvGrpSpPr>
          <p:cNvPr id="6" name="Group 6">
            <a:extLst>
              <a:ext uri="{FF2B5EF4-FFF2-40B4-BE49-F238E27FC236}">
                <a16:creationId xmlns:a16="http://schemas.microsoft.com/office/drawing/2014/main" id="{FBE699B8-3484-66B0-B3B9-25FDC483AAD7}"/>
              </a:ext>
            </a:extLst>
          </p:cNvPr>
          <p:cNvGrpSpPr/>
          <p:nvPr/>
        </p:nvGrpSpPr>
        <p:grpSpPr>
          <a:xfrm>
            <a:off x="2580482" y="4714706"/>
            <a:ext cx="867482" cy="115443"/>
            <a:chOff x="2580482" y="4714706"/>
            <a:chExt cx="867482" cy="115443"/>
          </a:xfrm>
        </p:grpSpPr>
        <p:sp>
          <p:nvSpPr>
            <p:cNvPr id="7" name="Rectangle 7">
              <a:extLst>
                <a:ext uri="{FF2B5EF4-FFF2-40B4-BE49-F238E27FC236}">
                  <a16:creationId xmlns:a16="http://schemas.microsoft.com/office/drawing/2014/main" id="{C4EDB344-8A35-58B9-BA37-6C7C42238078}"/>
                </a:ext>
              </a:extLst>
            </p:cNvPr>
            <p:cNvSpPr/>
            <p:nvPr/>
          </p:nvSpPr>
          <p:spPr>
            <a:xfrm rot="18964830" flipH="1">
              <a:off x="2956506" y="4714706"/>
              <a:ext cx="115443" cy="115443"/>
            </a:xfrm>
            <a:prstGeom prst="rect">
              <a:avLst/>
            </a:prstGeom>
            <a:noFill/>
            <a:ln w="15873" cap="flat">
              <a:solidFill>
                <a:srgbClr val="24344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effectLst>
                  <a:outerShdw dist="38096" dir="2700000">
                    <a:srgbClr val="000000"/>
                  </a:outerShdw>
                </a:effectLst>
                <a:uFillTx/>
                <a:latin typeface="Bembo"/>
              </a:endParaRPr>
            </a:p>
          </p:txBody>
        </p:sp>
        <p:cxnSp>
          <p:nvCxnSpPr>
            <p:cNvPr id="8" name="Straight Connector 8">
              <a:extLst>
                <a:ext uri="{FF2B5EF4-FFF2-40B4-BE49-F238E27FC236}">
                  <a16:creationId xmlns:a16="http://schemas.microsoft.com/office/drawing/2014/main" id="{8AEF380B-9E4C-1BA1-B625-A27987947D7F}"/>
                </a:ext>
              </a:extLst>
            </p:cNvPr>
            <p:cNvCxnSpPr/>
            <p:nvPr/>
          </p:nvCxnSpPr>
          <p:spPr>
            <a:xfrm>
              <a:off x="3095838" y="4772427"/>
              <a:ext cx="352126" cy="0"/>
            </a:xfrm>
            <a:prstGeom prst="straightConnector1">
              <a:avLst/>
            </a:prstGeom>
            <a:noFill/>
            <a:ln w="15873" cap="flat">
              <a:solidFill>
                <a:srgbClr val="243441"/>
              </a:solidFill>
              <a:prstDash val="solid"/>
              <a:miter/>
            </a:ln>
          </p:spPr>
        </p:cxnSp>
        <p:cxnSp>
          <p:nvCxnSpPr>
            <p:cNvPr id="9" name="Straight Connector 9">
              <a:extLst>
                <a:ext uri="{FF2B5EF4-FFF2-40B4-BE49-F238E27FC236}">
                  <a16:creationId xmlns:a16="http://schemas.microsoft.com/office/drawing/2014/main" id="{645A98DF-E8D7-11F9-6B21-99366D8E2650}"/>
                </a:ext>
              </a:extLst>
            </p:cNvPr>
            <p:cNvCxnSpPr/>
            <p:nvPr/>
          </p:nvCxnSpPr>
          <p:spPr>
            <a:xfrm>
              <a:off x="2580482" y="4772427"/>
              <a:ext cx="352126" cy="0"/>
            </a:xfrm>
            <a:prstGeom prst="straightConnector1">
              <a:avLst/>
            </a:prstGeom>
            <a:noFill/>
            <a:ln w="15873" cap="flat">
              <a:solidFill>
                <a:srgbClr val="243441"/>
              </a:solidFill>
              <a:prstDash val="solid"/>
              <a:miter/>
            </a:ln>
          </p:spPr>
        </p:cxnSp>
      </p:grpSp>
      <p:sp>
        <p:nvSpPr>
          <p:cNvPr id="10" name="Title 1">
            <a:extLst>
              <a:ext uri="{FF2B5EF4-FFF2-40B4-BE49-F238E27FC236}">
                <a16:creationId xmlns:a16="http://schemas.microsoft.com/office/drawing/2014/main" id="{8199FF92-F189-A39E-8E2B-1576F3EB453E}"/>
              </a:ext>
            </a:extLst>
          </p:cNvPr>
          <p:cNvSpPr txBox="1">
            <a:spLocks noGrp="1"/>
          </p:cNvSpPr>
          <p:nvPr>
            <p:ph type="title"/>
          </p:nvPr>
        </p:nvSpPr>
        <p:spPr>
          <a:xfrm>
            <a:off x="1151293" y="1274472"/>
            <a:ext cx="3761832" cy="2823914"/>
          </a:xfrm>
        </p:spPr>
        <p:txBody>
          <a:bodyPr anchorCtr="1"/>
          <a:lstStyle>
            <a:lvl1pPr algn="ctr">
              <a:defRPr cap="all" spc="600"/>
            </a:lvl1pPr>
          </a:lstStyle>
          <a:p>
            <a:pPr lvl="0"/>
            <a:r>
              <a:rPr lang="en-US"/>
              <a:t>Click to edit Master title style</a:t>
            </a:r>
          </a:p>
        </p:txBody>
      </p:sp>
      <p:sp>
        <p:nvSpPr>
          <p:cNvPr id="11" name="Text Placeholder 2">
            <a:extLst>
              <a:ext uri="{FF2B5EF4-FFF2-40B4-BE49-F238E27FC236}">
                <a16:creationId xmlns:a16="http://schemas.microsoft.com/office/drawing/2014/main" id="{64B7ACA0-B4D9-9484-2057-64AB388E5E15}"/>
              </a:ext>
            </a:extLst>
          </p:cNvPr>
          <p:cNvSpPr txBox="1">
            <a:spLocks noGrp="1"/>
          </p:cNvSpPr>
          <p:nvPr>
            <p:ph type="body" idx="1"/>
          </p:nvPr>
        </p:nvSpPr>
        <p:spPr>
          <a:xfrm>
            <a:off x="6556760" y="2730306"/>
            <a:ext cx="4383030" cy="1397386"/>
          </a:xfrm>
        </p:spPr>
        <p:txBody>
          <a:bodyPr anchor="ctr" anchorCtr="1"/>
          <a:lstStyle>
            <a:lvl1pPr algn="ctr">
              <a:defRPr/>
            </a:lvl1pPr>
          </a:lstStyle>
          <a:p>
            <a:pPr lvl="0"/>
            <a:r>
              <a:rPr lang="en-US"/>
              <a:t>Click to edit Master text styles</a:t>
            </a:r>
          </a:p>
        </p:txBody>
      </p:sp>
    </p:spTree>
    <p:extLst>
      <p:ext uri="{BB962C8B-B14F-4D97-AF65-F5344CB8AC3E}">
        <p14:creationId xmlns:p14="http://schemas.microsoft.com/office/powerpoint/2010/main" val="7804248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89E60-1082-5862-2262-749CE554F39D}"/>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C328910A-EDB4-039D-60A6-DDDEA9D3A4D0}"/>
              </a:ext>
            </a:extLst>
          </p:cNvPr>
          <p:cNvSpPr txBox="1">
            <a:spLocks noGrp="1"/>
          </p:cNvSpPr>
          <p:nvPr>
            <p:ph idx="1"/>
          </p:nvPr>
        </p:nvSpPr>
        <p:spPr>
          <a:xfrm>
            <a:off x="1037304" y="2155368"/>
            <a:ext cx="4953003" cy="399832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476A2BD-45D4-1402-9910-3F6ED58E7859}"/>
              </a:ext>
            </a:extLst>
          </p:cNvPr>
          <p:cNvSpPr txBox="1">
            <a:spLocks noGrp="1"/>
          </p:cNvSpPr>
          <p:nvPr>
            <p:ph idx="2"/>
          </p:nvPr>
        </p:nvSpPr>
        <p:spPr>
          <a:xfrm>
            <a:off x="6172200" y="2155368"/>
            <a:ext cx="4953003" cy="399832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1A5D245-B5A0-7A4E-AF76-9725F99D0211}"/>
              </a:ext>
            </a:extLst>
          </p:cNvPr>
          <p:cNvSpPr txBox="1">
            <a:spLocks noGrp="1"/>
          </p:cNvSpPr>
          <p:nvPr>
            <p:ph type="dt" sz="half" idx="7"/>
          </p:nvPr>
        </p:nvSpPr>
        <p:spPr/>
        <p:txBody>
          <a:bodyPr/>
          <a:lstStyle>
            <a:lvl1pPr>
              <a:defRPr/>
            </a:lvl1pPr>
          </a:lstStyle>
          <a:p>
            <a:pPr lvl="0"/>
            <a:fld id="{B37E48B3-D191-412E-B5FB-551A7D2E011C}" type="datetime1">
              <a:rPr lang="en-US"/>
              <a:pPr lvl="0"/>
              <a:t>7/10/2022</a:t>
            </a:fld>
            <a:endParaRPr lang="en-US"/>
          </a:p>
        </p:txBody>
      </p:sp>
      <p:sp>
        <p:nvSpPr>
          <p:cNvPr id="6" name="Footer Placeholder 5">
            <a:extLst>
              <a:ext uri="{FF2B5EF4-FFF2-40B4-BE49-F238E27FC236}">
                <a16:creationId xmlns:a16="http://schemas.microsoft.com/office/drawing/2014/main" id="{D690ABB9-884F-CEEA-5660-4C7F55017A5B}"/>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911539CE-606F-FBB8-3D1C-A75EDF4EA227}"/>
              </a:ext>
            </a:extLst>
          </p:cNvPr>
          <p:cNvSpPr txBox="1">
            <a:spLocks noGrp="1"/>
          </p:cNvSpPr>
          <p:nvPr>
            <p:ph type="sldNum" sz="quarter" idx="8"/>
          </p:nvPr>
        </p:nvSpPr>
        <p:spPr/>
        <p:txBody>
          <a:bodyPr/>
          <a:lstStyle>
            <a:lvl1pPr>
              <a:defRPr/>
            </a:lvl1pPr>
          </a:lstStyle>
          <a:p>
            <a:pPr lvl="0"/>
            <a:fld id="{6AFE6568-F22F-4F95-9DD3-9B03AC231B04}" type="slidenum">
              <a:t>‹#›</a:t>
            </a:fld>
            <a:endParaRPr lang="en-US"/>
          </a:p>
        </p:txBody>
      </p:sp>
    </p:spTree>
    <p:extLst>
      <p:ext uri="{BB962C8B-B14F-4D97-AF65-F5344CB8AC3E}">
        <p14:creationId xmlns:p14="http://schemas.microsoft.com/office/powerpoint/2010/main" val="1644557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F75D9-47AF-7A08-3AFC-3B56965C9E3F}"/>
              </a:ext>
            </a:extLst>
          </p:cNvPr>
          <p:cNvSpPr txBox="1">
            <a:spLocks noGrp="1"/>
          </p:cNvSpPr>
          <p:nvPr>
            <p:ph type="title"/>
          </p:nvPr>
        </p:nvSpPr>
        <p:spPr>
          <a:xfrm>
            <a:off x="1028700" y="555168"/>
            <a:ext cx="10134596" cy="1135520"/>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0550C87B-C9A3-AE8E-D27B-E431C41C8017}"/>
              </a:ext>
            </a:extLst>
          </p:cNvPr>
          <p:cNvSpPr txBox="1">
            <a:spLocks noGrp="1"/>
          </p:cNvSpPr>
          <p:nvPr>
            <p:ph type="body" idx="1"/>
          </p:nvPr>
        </p:nvSpPr>
        <p:spPr>
          <a:xfrm>
            <a:off x="1037304" y="1801624"/>
            <a:ext cx="4849035" cy="814382"/>
          </a:xfrm>
        </p:spPr>
        <p:txBody>
          <a:bodyPr anchor="b"/>
          <a:lstStyle>
            <a:lvl1pPr>
              <a:defRPr sz="1800" cap="all" spc="300"/>
            </a:lvl1pPr>
          </a:lstStyle>
          <a:p>
            <a:pPr lvl="0"/>
            <a:r>
              <a:rPr lang="en-US"/>
              <a:t>Click to edit Master text styles</a:t>
            </a:r>
          </a:p>
        </p:txBody>
      </p:sp>
      <p:sp>
        <p:nvSpPr>
          <p:cNvPr id="4" name="Content Placeholder 3">
            <a:extLst>
              <a:ext uri="{FF2B5EF4-FFF2-40B4-BE49-F238E27FC236}">
                <a16:creationId xmlns:a16="http://schemas.microsoft.com/office/drawing/2014/main" id="{9B5AAAB7-D8D5-37AC-DC53-9AEB90F7447C}"/>
              </a:ext>
            </a:extLst>
          </p:cNvPr>
          <p:cNvSpPr txBox="1">
            <a:spLocks noGrp="1"/>
          </p:cNvSpPr>
          <p:nvPr>
            <p:ph idx="2"/>
          </p:nvPr>
        </p:nvSpPr>
        <p:spPr>
          <a:xfrm>
            <a:off x="1037304" y="2619106"/>
            <a:ext cx="4849035" cy="351499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7FC7B14-3200-E3F1-16BE-59E602BE79C6}"/>
              </a:ext>
            </a:extLst>
          </p:cNvPr>
          <p:cNvSpPr txBox="1">
            <a:spLocks noGrp="1"/>
          </p:cNvSpPr>
          <p:nvPr>
            <p:ph type="body" idx="3"/>
          </p:nvPr>
        </p:nvSpPr>
        <p:spPr>
          <a:xfrm>
            <a:off x="6250106" y="1801624"/>
            <a:ext cx="4904585" cy="814382"/>
          </a:xfrm>
        </p:spPr>
        <p:txBody>
          <a:bodyPr anchor="b"/>
          <a:lstStyle>
            <a:lvl1pPr>
              <a:defRPr sz="1800" cap="all" spc="300"/>
            </a:lvl1pPr>
          </a:lstStyle>
          <a:p>
            <a:pPr lvl="0"/>
            <a:r>
              <a:rPr lang="en-US"/>
              <a:t>Click to edit Master text styles</a:t>
            </a:r>
          </a:p>
        </p:txBody>
      </p:sp>
      <p:sp>
        <p:nvSpPr>
          <p:cNvPr id="6" name="Content Placeholder 5">
            <a:extLst>
              <a:ext uri="{FF2B5EF4-FFF2-40B4-BE49-F238E27FC236}">
                <a16:creationId xmlns:a16="http://schemas.microsoft.com/office/drawing/2014/main" id="{5C8CAB56-DD83-AB35-650B-A346CDE64437}"/>
              </a:ext>
            </a:extLst>
          </p:cNvPr>
          <p:cNvSpPr txBox="1">
            <a:spLocks noGrp="1"/>
          </p:cNvSpPr>
          <p:nvPr>
            <p:ph idx="4"/>
          </p:nvPr>
        </p:nvSpPr>
        <p:spPr>
          <a:xfrm>
            <a:off x="6250106" y="2619106"/>
            <a:ext cx="4904585" cy="351499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5A87060-87DC-B790-8773-7BBBB67AF7EA}"/>
              </a:ext>
            </a:extLst>
          </p:cNvPr>
          <p:cNvSpPr txBox="1">
            <a:spLocks noGrp="1"/>
          </p:cNvSpPr>
          <p:nvPr>
            <p:ph type="dt" sz="half" idx="7"/>
          </p:nvPr>
        </p:nvSpPr>
        <p:spPr/>
        <p:txBody>
          <a:bodyPr/>
          <a:lstStyle>
            <a:lvl1pPr>
              <a:defRPr/>
            </a:lvl1pPr>
          </a:lstStyle>
          <a:p>
            <a:pPr lvl="0"/>
            <a:fld id="{C9890F4C-588E-4067-A1E9-3F9B837ECBB5}" type="datetime1">
              <a:rPr lang="en-US"/>
              <a:pPr lvl="0"/>
              <a:t>7/10/2022</a:t>
            </a:fld>
            <a:endParaRPr lang="en-US"/>
          </a:p>
        </p:txBody>
      </p:sp>
      <p:sp>
        <p:nvSpPr>
          <p:cNvPr id="8" name="Footer Placeholder 7">
            <a:extLst>
              <a:ext uri="{FF2B5EF4-FFF2-40B4-BE49-F238E27FC236}">
                <a16:creationId xmlns:a16="http://schemas.microsoft.com/office/drawing/2014/main" id="{5317089F-29FC-2C7F-BCE3-CBCE7DA50DBB}"/>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369F2500-10C0-0D72-BF4A-C95C328D2D83}"/>
              </a:ext>
            </a:extLst>
          </p:cNvPr>
          <p:cNvSpPr txBox="1">
            <a:spLocks noGrp="1"/>
          </p:cNvSpPr>
          <p:nvPr>
            <p:ph type="sldNum" sz="quarter" idx="8"/>
          </p:nvPr>
        </p:nvSpPr>
        <p:spPr/>
        <p:txBody>
          <a:bodyPr/>
          <a:lstStyle>
            <a:lvl1pPr>
              <a:defRPr/>
            </a:lvl1pPr>
          </a:lstStyle>
          <a:p>
            <a:pPr lvl="0"/>
            <a:fld id="{6B16FED0-1804-45E6-B666-9516BBF22714}" type="slidenum">
              <a:t>‹#›</a:t>
            </a:fld>
            <a:endParaRPr lang="en-US"/>
          </a:p>
        </p:txBody>
      </p:sp>
    </p:spTree>
    <p:extLst>
      <p:ext uri="{BB962C8B-B14F-4D97-AF65-F5344CB8AC3E}">
        <p14:creationId xmlns:p14="http://schemas.microsoft.com/office/powerpoint/2010/main" val="1710743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49BFC-CD2D-5C99-4F44-C02AF8A42CE4}"/>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1587D76F-16F4-96DC-E62A-7033F1FB9A79}"/>
              </a:ext>
            </a:extLst>
          </p:cNvPr>
          <p:cNvSpPr txBox="1">
            <a:spLocks noGrp="1"/>
          </p:cNvSpPr>
          <p:nvPr>
            <p:ph type="dt" sz="half" idx="7"/>
          </p:nvPr>
        </p:nvSpPr>
        <p:spPr/>
        <p:txBody>
          <a:bodyPr/>
          <a:lstStyle>
            <a:lvl1pPr>
              <a:defRPr/>
            </a:lvl1pPr>
          </a:lstStyle>
          <a:p>
            <a:pPr lvl="0"/>
            <a:fld id="{D90595AC-9D53-4D47-AF43-51F44E819902}" type="datetime1">
              <a:rPr lang="en-US"/>
              <a:pPr lvl="0"/>
              <a:t>7/10/2022</a:t>
            </a:fld>
            <a:endParaRPr lang="en-US"/>
          </a:p>
        </p:txBody>
      </p:sp>
      <p:sp>
        <p:nvSpPr>
          <p:cNvPr id="4" name="Footer Placeholder 3">
            <a:extLst>
              <a:ext uri="{FF2B5EF4-FFF2-40B4-BE49-F238E27FC236}">
                <a16:creationId xmlns:a16="http://schemas.microsoft.com/office/drawing/2014/main" id="{9C5190BF-3DF3-424E-2952-90C82CA0D7BD}"/>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70F3FE48-F5F3-97C2-4803-BB01B17C65F4}"/>
              </a:ext>
            </a:extLst>
          </p:cNvPr>
          <p:cNvSpPr txBox="1">
            <a:spLocks noGrp="1"/>
          </p:cNvSpPr>
          <p:nvPr>
            <p:ph type="sldNum" sz="quarter" idx="8"/>
          </p:nvPr>
        </p:nvSpPr>
        <p:spPr/>
        <p:txBody>
          <a:bodyPr/>
          <a:lstStyle>
            <a:lvl1pPr>
              <a:defRPr/>
            </a:lvl1pPr>
          </a:lstStyle>
          <a:p>
            <a:pPr lvl="0"/>
            <a:fld id="{6A21FCD8-D96D-4DBC-AF5A-2B0EADBFE370}" type="slidenum">
              <a:t>‹#›</a:t>
            </a:fld>
            <a:endParaRPr lang="en-US"/>
          </a:p>
        </p:txBody>
      </p:sp>
    </p:spTree>
    <p:extLst>
      <p:ext uri="{BB962C8B-B14F-4D97-AF65-F5344CB8AC3E}">
        <p14:creationId xmlns:p14="http://schemas.microsoft.com/office/powerpoint/2010/main" val="27111283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10DB10-8ACE-951B-167D-E91767F9F02D}"/>
              </a:ext>
            </a:extLst>
          </p:cNvPr>
          <p:cNvSpPr txBox="1">
            <a:spLocks noGrp="1"/>
          </p:cNvSpPr>
          <p:nvPr>
            <p:ph type="dt" sz="half" idx="7"/>
          </p:nvPr>
        </p:nvSpPr>
        <p:spPr/>
        <p:txBody>
          <a:bodyPr/>
          <a:lstStyle>
            <a:lvl1pPr>
              <a:defRPr/>
            </a:lvl1pPr>
          </a:lstStyle>
          <a:p>
            <a:pPr lvl="0"/>
            <a:fld id="{932910AD-1F09-4911-9A61-16AE9BEDF72F}" type="datetime1">
              <a:rPr lang="en-US"/>
              <a:pPr lvl="0"/>
              <a:t>7/10/2022</a:t>
            </a:fld>
            <a:endParaRPr lang="en-US"/>
          </a:p>
        </p:txBody>
      </p:sp>
      <p:sp>
        <p:nvSpPr>
          <p:cNvPr id="3" name="Footer Placeholder 2">
            <a:extLst>
              <a:ext uri="{FF2B5EF4-FFF2-40B4-BE49-F238E27FC236}">
                <a16:creationId xmlns:a16="http://schemas.microsoft.com/office/drawing/2014/main" id="{459E8EEC-3519-4171-F9F2-F6E71FECFB7F}"/>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30767286-6951-5615-5293-2EDCB7D9772C}"/>
              </a:ext>
            </a:extLst>
          </p:cNvPr>
          <p:cNvSpPr txBox="1">
            <a:spLocks noGrp="1"/>
          </p:cNvSpPr>
          <p:nvPr>
            <p:ph type="sldNum" sz="quarter" idx="8"/>
          </p:nvPr>
        </p:nvSpPr>
        <p:spPr/>
        <p:txBody>
          <a:bodyPr/>
          <a:lstStyle>
            <a:lvl1pPr>
              <a:defRPr/>
            </a:lvl1pPr>
          </a:lstStyle>
          <a:p>
            <a:pPr lvl="0"/>
            <a:fld id="{D03D9FBD-6794-4150-83B9-53D960507BF5}" type="slidenum">
              <a:t>‹#›</a:t>
            </a:fld>
            <a:endParaRPr lang="en-US"/>
          </a:p>
        </p:txBody>
      </p:sp>
    </p:spTree>
    <p:extLst>
      <p:ext uri="{BB962C8B-B14F-4D97-AF65-F5344CB8AC3E}">
        <p14:creationId xmlns:p14="http://schemas.microsoft.com/office/powerpoint/2010/main" val="20763387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458BF-16CC-ADB3-A222-EA2A04974CB8}"/>
              </a:ext>
            </a:extLst>
          </p:cNvPr>
          <p:cNvSpPr txBox="1">
            <a:spLocks noGrp="1"/>
          </p:cNvSpPr>
          <p:nvPr>
            <p:ph type="title"/>
          </p:nvPr>
        </p:nvSpPr>
        <p:spPr>
          <a:xfrm>
            <a:off x="1066803" y="457200"/>
            <a:ext cx="3705221" cy="1600200"/>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9A0D94DA-2E9F-FD60-C364-0F24D0B7A56A}"/>
              </a:ext>
            </a:extLst>
          </p:cNvPr>
          <p:cNvSpPr txBox="1">
            <a:spLocks noGrp="1"/>
          </p:cNvSpPr>
          <p:nvPr>
            <p:ph idx="1"/>
          </p:nvPr>
        </p:nvSpPr>
        <p:spPr>
          <a:xfrm>
            <a:off x="5183184" y="1066803"/>
            <a:ext cx="6172200" cy="483870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59CDE21-066A-6EEF-DEC0-2FAE4A212A07}"/>
              </a:ext>
            </a:extLst>
          </p:cNvPr>
          <p:cNvSpPr txBox="1">
            <a:spLocks noGrp="1"/>
          </p:cNvSpPr>
          <p:nvPr>
            <p:ph type="body" idx="2"/>
          </p:nvPr>
        </p:nvSpPr>
        <p:spPr>
          <a:xfrm>
            <a:off x="1066803" y="2057400"/>
            <a:ext cx="3705221" cy="3811584"/>
          </a:xfrm>
        </p:spPr>
        <p:txBody>
          <a:bodyPr/>
          <a:lstStyle>
            <a:lvl1pPr>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6C0B656D-255A-76D2-A263-99BBB6F80ADE}"/>
              </a:ext>
            </a:extLst>
          </p:cNvPr>
          <p:cNvSpPr txBox="1">
            <a:spLocks noGrp="1"/>
          </p:cNvSpPr>
          <p:nvPr>
            <p:ph type="dt" sz="half" idx="7"/>
          </p:nvPr>
        </p:nvSpPr>
        <p:spPr/>
        <p:txBody>
          <a:bodyPr/>
          <a:lstStyle>
            <a:lvl1pPr>
              <a:defRPr/>
            </a:lvl1pPr>
          </a:lstStyle>
          <a:p>
            <a:pPr lvl="0"/>
            <a:fld id="{F0E2529E-4FDA-4820-B114-1D48224C73C0}" type="datetime1">
              <a:rPr lang="en-US"/>
              <a:pPr lvl="0"/>
              <a:t>7/10/2022</a:t>
            </a:fld>
            <a:endParaRPr lang="en-US"/>
          </a:p>
        </p:txBody>
      </p:sp>
      <p:sp>
        <p:nvSpPr>
          <p:cNvPr id="6" name="Footer Placeholder 5">
            <a:extLst>
              <a:ext uri="{FF2B5EF4-FFF2-40B4-BE49-F238E27FC236}">
                <a16:creationId xmlns:a16="http://schemas.microsoft.com/office/drawing/2014/main" id="{00234E79-44B9-0D4C-6B52-5B51763B0FED}"/>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A50348D4-9392-5984-1D56-EA3687BA2829}"/>
              </a:ext>
            </a:extLst>
          </p:cNvPr>
          <p:cNvSpPr txBox="1">
            <a:spLocks noGrp="1"/>
          </p:cNvSpPr>
          <p:nvPr>
            <p:ph type="sldNum" sz="quarter" idx="8"/>
          </p:nvPr>
        </p:nvSpPr>
        <p:spPr/>
        <p:txBody>
          <a:bodyPr/>
          <a:lstStyle>
            <a:lvl1pPr>
              <a:defRPr/>
            </a:lvl1pPr>
          </a:lstStyle>
          <a:p>
            <a:pPr lvl="0"/>
            <a:fld id="{08B947BF-4B50-49FA-A792-D332DFDDAF43}" type="slidenum">
              <a:t>‹#›</a:t>
            </a:fld>
            <a:endParaRPr lang="en-US"/>
          </a:p>
        </p:txBody>
      </p:sp>
    </p:spTree>
    <p:extLst>
      <p:ext uri="{BB962C8B-B14F-4D97-AF65-F5344CB8AC3E}">
        <p14:creationId xmlns:p14="http://schemas.microsoft.com/office/powerpoint/2010/main" val="11322029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42971-976C-4E6C-F8DA-2D5FF61D4926}"/>
              </a:ext>
            </a:extLst>
          </p:cNvPr>
          <p:cNvSpPr txBox="1">
            <a:spLocks noGrp="1"/>
          </p:cNvSpPr>
          <p:nvPr>
            <p:ph type="title"/>
          </p:nvPr>
        </p:nvSpPr>
        <p:spPr>
          <a:xfrm>
            <a:off x="1066803" y="457200"/>
            <a:ext cx="3705221" cy="1600200"/>
          </a:xfrm>
        </p:spPr>
        <p:txBody>
          <a:bodyPr/>
          <a:lstStyle>
            <a:lvl1pPr>
              <a:defRPr/>
            </a:lvl1pPr>
          </a:lstStyle>
          <a:p>
            <a:pPr lvl="0"/>
            <a:r>
              <a:rPr lang="en-US"/>
              <a:t>Click to edit Master title style</a:t>
            </a:r>
          </a:p>
        </p:txBody>
      </p:sp>
      <p:sp>
        <p:nvSpPr>
          <p:cNvPr id="3" name="Picture Placeholder 2">
            <a:extLst>
              <a:ext uri="{FF2B5EF4-FFF2-40B4-BE49-F238E27FC236}">
                <a16:creationId xmlns:a16="http://schemas.microsoft.com/office/drawing/2014/main" id="{61F414EC-A568-5192-C2D0-8C425AE51CC4}"/>
              </a:ext>
            </a:extLst>
          </p:cNvPr>
          <p:cNvSpPr txBox="1">
            <a:spLocks noGrp="1"/>
          </p:cNvSpPr>
          <p:nvPr>
            <p:ph type="pic" idx="1"/>
          </p:nvPr>
        </p:nvSpPr>
        <p:spPr>
          <a:xfrm>
            <a:off x="5183184" y="1066803"/>
            <a:ext cx="5942008" cy="4838703"/>
          </a:xfrm>
        </p:spPr>
        <p:txBody>
          <a:bodyPr/>
          <a:lstStyle>
            <a:lvl1pPr>
              <a:defRPr sz="3200"/>
            </a:lvl1pPr>
          </a:lstStyle>
          <a:p>
            <a:pPr lvl="0"/>
            <a:r>
              <a:rPr lang="en-US"/>
              <a:t>Click icon to add picture</a:t>
            </a:r>
          </a:p>
        </p:txBody>
      </p:sp>
      <p:sp>
        <p:nvSpPr>
          <p:cNvPr id="4" name="Text Placeholder 3">
            <a:extLst>
              <a:ext uri="{FF2B5EF4-FFF2-40B4-BE49-F238E27FC236}">
                <a16:creationId xmlns:a16="http://schemas.microsoft.com/office/drawing/2014/main" id="{06EBF6A4-2296-E1B0-BFF9-E70ADF8F2F3D}"/>
              </a:ext>
            </a:extLst>
          </p:cNvPr>
          <p:cNvSpPr txBox="1">
            <a:spLocks noGrp="1"/>
          </p:cNvSpPr>
          <p:nvPr>
            <p:ph type="body" idx="2"/>
          </p:nvPr>
        </p:nvSpPr>
        <p:spPr>
          <a:xfrm>
            <a:off x="1066803" y="2057400"/>
            <a:ext cx="3705221" cy="3811584"/>
          </a:xfrm>
        </p:spPr>
        <p:txBody>
          <a:bodyPr/>
          <a:lstStyle>
            <a:lvl1pPr>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FB346B4E-9673-9FF3-4201-2529088D6E7D}"/>
              </a:ext>
            </a:extLst>
          </p:cNvPr>
          <p:cNvSpPr txBox="1">
            <a:spLocks noGrp="1"/>
          </p:cNvSpPr>
          <p:nvPr>
            <p:ph type="dt" sz="half" idx="7"/>
          </p:nvPr>
        </p:nvSpPr>
        <p:spPr/>
        <p:txBody>
          <a:bodyPr/>
          <a:lstStyle>
            <a:lvl1pPr>
              <a:defRPr/>
            </a:lvl1pPr>
          </a:lstStyle>
          <a:p>
            <a:pPr lvl="0"/>
            <a:fld id="{9F87A645-4B8E-4CA3-B9B8-FEAE4143950B}" type="datetime1">
              <a:rPr lang="en-US"/>
              <a:pPr lvl="0"/>
              <a:t>7/10/2022</a:t>
            </a:fld>
            <a:endParaRPr lang="en-US"/>
          </a:p>
        </p:txBody>
      </p:sp>
      <p:sp>
        <p:nvSpPr>
          <p:cNvPr id="6" name="Footer Placeholder 5">
            <a:extLst>
              <a:ext uri="{FF2B5EF4-FFF2-40B4-BE49-F238E27FC236}">
                <a16:creationId xmlns:a16="http://schemas.microsoft.com/office/drawing/2014/main" id="{4C802829-8A40-339E-2DEB-96DE88CA089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9339F43A-8DE2-FFE6-5567-6935A4DC1111}"/>
              </a:ext>
            </a:extLst>
          </p:cNvPr>
          <p:cNvSpPr txBox="1">
            <a:spLocks noGrp="1"/>
          </p:cNvSpPr>
          <p:nvPr>
            <p:ph type="sldNum" sz="quarter" idx="8"/>
          </p:nvPr>
        </p:nvSpPr>
        <p:spPr/>
        <p:txBody>
          <a:bodyPr/>
          <a:lstStyle>
            <a:lvl1pPr>
              <a:defRPr/>
            </a:lvl1pPr>
          </a:lstStyle>
          <a:p>
            <a:pPr lvl="0"/>
            <a:fld id="{37ED717D-B823-4B2D-9D4C-52F9246DD1CE}" type="slidenum">
              <a:t>‹#›</a:t>
            </a:fld>
            <a:endParaRPr lang="en-US"/>
          </a:p>
        </p:txBody>
      </p:sp>
    </p:spTree>
    <p:extLst>
      <p:ext uri="{BB962C8B-B14F-4D97-AF65-F5344CB8AC3E}">
        <p14:creationId xmlns:p14="http://schemas.microsoft.com/office/powerpoint/2010/main" val="39327172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9807D-187A-3A8B-451D-89F981B5033D}"/>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278A2227-AFF7-733B-328D-2C90FE14CB61}"/>
              </a:ext>
            </a:extLst>
          </p:cNvPr>
          <p:cNvSpPr txBox="1">
            <a:spLocks noGrp="1"/>
          </p:cNvSpPr>
          <p:nvPr>
            <p:ph type="body" orient="vert" idx="1"/>
          </p:nvPr>
        </p:nvSpPr>
        <p:spPr>
          <a:xfrm>
            <a:off x="1028700" y="2161906"/>
            <a:ext cx="10134596" cy="3743599"/>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011673-181F-838E-BA36-A4F8CE25F80D}"/>
              </a:ext>
            </a:extLst>
          </p:cNvPr>
          <p:cNvSpPr txBox="1">
            <a:spLocks noGrp="1"/>
          </p:cNvSpPr>
          <p:nvPr>
            <p:ph type="dt" sz="half" idx="7"/>
          </p:nvPr>
        </p:nvSpPr>
        <p:spPr/>
        <p:txBody>
          <a:bodyPr/>
          <a:lstStyle>
            <a:lvl1pPr>
              <a:defRPr/>
            </a:lvl1pPr>
          </a:lstStyle>
          <a:p>
            <a:pPr lvl="0"/>
            <a:fld id="{AB377FD6-C025-45EF-BD4B-8692AD8B18BC}" type="datetime1">
              <a:rPr lang="en-US"/>
              <a:pPr lvl="0"/>
              <a:t>7/10/2022</a:t>
            </a:fld>
            <a:endParaRPr lang="en-US"/>
          </a:p>
        </p:txBody>
      </p:sp>
      <p:sp>
        <p:nvSpPr>
          <p:cNvPr id="5" name="Footer Placeholder 4">
            <a:extLst>
              <a:ext uri="{FF2B5EF4-FFF2-40B4-BE49-F238E27FC236}">
                <a16:creationId xmlns:a16="http://schemas.microsoft.com/office/drawing/2014/main" id="{3A24DC4C-6382-56ED-0394-87A7E7A4C951}"/>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27FB5684-BB61-F117-FCEA-DC6792C9BB93}"/>
              </a:ext>
            </a:extLst>
          </p:cNvPr>
          <p:cNvSpPr txBox="1">
            <a:spLocks noGrp="1"/>
          </p:cNvSpPr>
          <p:nvPr>
            <p:ph type="sldNum" sz="quarter" idx="8"/>
          </p:nvPr>
        </p:nvSpPr>
        <p:spPr/>
        <p:txBody>
          <a:bodyPr/>
          <a:lstStyle>
            <a:lvl1pPr>
              <a:defRPr/>
            </a:lvl1pPr>
          </a:lstStyle>
          <a:p>
            <a:pPr lvl="0"/>
            <a:fld id="{0900A1B7-B2E7-4939-81C1-5389F386179E}" type="slidenum">
              <a:t>‹#›</a:t>
            </a:fld>
            <a:endParaRPr lang="en-US"/>
          </a:p>
        </p:txBody>
      </p:sp>
    </p:spTree>
    <p:extLst>
      <p:ext uri="{BB962C8B-B14F-4D97-AF65-F5344CB8AC3E}">
        <p14:creationId xmlns:p14="http://schemas.microsoft.com/office/powerpoint/2010/main" val="3603920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01B360-700A-C745-8023-10B8AF6411A0}"/>
              </a:ext>
            </a:extLst>
          </p:cNvPr>
          <p:cNvSpPr txBox="1">
            <a:spLocks noGrp="1"/>
          </p:cNvSpPr>
          <p:nvPr>
            <p:ph type="title" orient="vert"/>
          </p:nvPr>
        </p:nvSpPr>
        <p:spPr>
          <a:xfrm>
            <a:off x="9196248" y="723903"/>
            <a:ext cx="2271845" cy="5410203"/>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1B3286C0-59D1-0010-AFE6-E58D0E7FBFD6}"/>
              </a:ext>
            </a:extLst>
          </p:cNvPr>
          <p:cNvSpPr txBox="1">
            <a:spLocks noGrp="1"/>
          </p:cNvSpPr>
          <p:nvPr>
            <p:ph type="body" orient="vert" idx="1"/>
          </p:nvPr>
        </p:nvSpPr>
        <p:spPr>
          <a:xfrm>
            <a:off x="723903" y="723903"/>
            <a:ext cx="8302532" cy="5410203"/>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7BB8C6-0EBF-6C08-2A53-55B37117FC95}"/>
              </a:ext>
            </a:extLst>
          </p:cNvPr>
          <p:cNvSpPr txBox="1">
            <a:spLocks noGrp="1"/>
          </p:cNvSpPr>
          <p:nvPr>
            <p:ph type="dt" sz="half" idx="7"/>
          </p:nvPr>
        </p:nvSpPr>
        <p:spPr/>
        <p:txBody>
          <a:bodyPr/>
          <a:lstStyle>
            <a:lvl1pPr>
              <a:defRPr/>
            </a:lvl1pPr>
          </a:lstStyle>
          <a:p>
            <a:pPr lvl="0"/>
            <a:fld id="{0FE93152-78E8-49BA-AED6-D5732568E006}" type="datetime1">
              <a:rPr lang="en-US"/>
              <a:pPr lvl="0"/>
              <a:t>7/10/2022</a:t>
            </a:fld>
            <a:endParaRPr lang="en-US"/>
          </a:p>
        </p:txBody>
      </p:sp>
      <p:sp>
        <p:nvSpPr>
          <p:cNvPr id="5" name="Footer Placeholder 4">
            <a:extLst>
              <a:ext uri="{FF2B5EF4-FFF2-40B4-BE49-F238E27FC236}">
                <a16:creationId xmlns:a16="http://schemas.microsoft.com/office/drawing/2014/main" id="{30E9EB42-D5E6-CFD4-D22F-FA11D93585E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7496140-4BD8-A1B9-8504-A1D9F9CDBA4D}"/>
              </a:ext>
            </a:extLst>
          </p:cNvPr>
          <p:cNvSpPr txBox="1">
            <a:spLocks noGrp="1"/>
          </p:cNvSpPr>
          <p:nvPr>
            <p:ph type="sldNum" sz="quarter" idx="8"/>
          </p:nvPr>
        </p:nvSpPr>
        <p:spPr/>
        <p:txBody>
          <a:bodyPr/>
          <a:lstStyle>
            <a:lvl1pPr>
              <a:defRPr/>
            </a:lvl1pPr>
          </a:lstStyle>
          <a:p>
            <a:pPr lvl="0"/>
            <a:fld id="{80AF224A-EB7D-4994-BE45-18218DF78DB9}" type="slidenum">
              <a:t>‹#›</a:t>
            </a:fld>
            <a:endParaRPr lang="en-US"/>
          </a:p>
        </p:txBody>
      </p:sp>
    </p:spTree>
    <p:extLst>
      <p:ext uri="{BB962C8B-B14F-4D97-AF65-F5344CB8AC3E}">
        <p14:creationId xmlns:p14="http://schemas.microsoft.com/office/powerpoint/2010/main" val="1248036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9591BDA-6D52-C3A7-9B37-8E73425014C2}"/>
              </a:ext>
            </a:extLst>
          </p:cNvPr>
          <p:cNvSpPr txBox="1">
            <a:spLocks noGrp="1"/>
          </p:cNvSpPr>
          <p:nvPr>
            <p:ph type="title"/>
          </p:nvPr>
        </p:nvSpPr>
        <p:spPr>
          <a:xfrm>
            <a:off x="1028700" y="723903"/>
            <a:ext cx="10134596" cy="1288490"/>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537AC973-78D0-D5F6-DC76-4AD75FB91A7D}"/>
              </a:ext>
            </a:extLst>
          </p:cNvPr>
          <p:cNvSpPr txBox="1">
            <a:spLocks noGrp="1"/>
          </p:cNvSpPr>
          <p:nvPr>
            <p:ph type="body" idx="1"/>
          </p:nvPr>
        </p:nvSpPr>
        <p:spPr>
          <a:xfrm>
            <a:off x="1028700" y="2161906"/>
            <a:ext cx="10134596" cy="396934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a:extLst>
              <a:ext uri="{FF2B5EF4-FFF2-40B4-BE49-F238E27FC236}">
                <a16:creationId xmlns:a16="http://schemas.microsoft.com/office/drawing/2014/main" id="{650DEAAE-B993-84DE-881B-E1653C7DEC61}"/>
              </a:ext>
            </a:extLst>
          </p:cNvPr>
          <p:cNvSpPr txBox="1">
            <a:spLocks noGrp="1"/>
          </p:cNvSpPr>
          <p:nvPr>
            <p:ph type="sldNum" sz="quarter" idx="4"/>
          </p:nvPr>
        </p:nvSpPr>
        <p:spPr>
          <a:xfrm>
            <a:off x="11394768" y="6245031"/>
            <a:ext cx="52449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050" b="0" i="0" u="none" strike="noStrike" kern="1200" cap="none" spc="0" baseline="0">
                <a:solidFill>
                  <a:srgbClr val="243441"/>
                </a:solidFill>
                <a:uFillTx/>
                <a:latin typeface="Bembo"/>
              </a:defRPr>
            </a:lvl1pPr>
          </a:lstStyle>
          <a:p>
            <a:pPr lvl="0"/>
            <a:fld id="{F42E0FAB-6402-44DA-9D51-670D5D771292}" type="slidenum">
              <a:t>‹#›</a:t>
            </a:fld>
            <a:endParaRPr lang="en-US"/>
          </a:p>
        </p:txBody>
      </p:sp>
      <p:sp>
        <p:nvSpPr>
          <p:cNvPr id="5" name="Date Placeholder 3">
            <a:extLst>
              <a:ext uri="{FF2B5EF4-FFF2-40B4-BE49-F238E27FC236}">
                <a16:creationId xmlns:a16="http://schemas.microsoft.com/office/drawing/2014/main" id="{79C76C7B-918A-63FE-767D-660CE2836A24}"/>
              </a:ext>
            </a:extLst>
          </p:cNvPr>
          <p:cNvSpPr txBox="1">
            <a:spLocks noGrp="1"/>
          </p:cNvSpPr>
          <p:nvPr>
            <p:ph type="dt" sz="half" idx="2"/>
          </p:nvPr>
        </p:nvSpPr>
        <p:spPr>
          <a:xfrm>
            <a:off x="354842" y="6245031"/>
            <a:ext cx="2659376"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050" b="0" i="0" u="none" strike="noStrike" kern="1200" cap="none" spc="0" baseline="0">
                <a:solidFill>
                  <a:srgbClr val="243441"/>
                </a:solidFill>
                <a:uFillTx/>
                <a:latin typeface="Bembo"/>
              </a:defRPr>
            </a:lvl1pPr>
          </a:lstStyle>
          <a:p>
            <a:pPr lvl="0"/>
            <a:fld id="{3B7BB6BC-AF29-44EF-86FC-E51F1227DEA2}" type="datetime1">
              <a:rPr lang="en-US"/>
              <a:pPr lvl="0"/>
              <a:t>7/10/2022</a:t>
            </a:fld>
            <a:endParaRPr lang="en-US"/>
          </a:p>
        </p:txBody>
      </p:sp>
      <p:sp>
        <p:nvSpPr>
          <p:cNvPr id="6" name="Footer Placeholder 4">
            <a:extLst>
              <a:ext uri="{FF2B5EF4-FFF2-40B4-BE49-F238E27FC236}">
                <a16:creationId xmlns:a16="http://schemas.microsoft.com/office/drawing/2014/main" id="{8D3BCDB2-996E-0148-02BA-74A7B3961273}"/>
              </a:ext>
            </a:extLst>
          </p:cNvPr>
          <p:cNvSpPr txBox="1">
            <a:spLocks noGrp="1"/>
          </p:cNvSpPr>
          <p:nvPr>
            <p:ph type="ftr" sz="quarter" idx="3"/>
          </p:nvPr>
        </p:nvSpPr>
        <p:spPr>
          <a:xfrm>
            <a:off x="7279968" y="6245031"/>
            <a:ext cx="4112221"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050" b="0" i="0" u="none" strike="noStrike" kern="1200" cap="none" spc="0" baseline="0">
                <a:solidFill>
                  <a:srgbClr val="243441"/>
                </a:solidFill>
                <a:uFillTx/>
                <a:latin typeface="Bembo"/>
              </a:defRPr>
            </a:lvl1pPr>
          </a:lstStyle>
          <a:p>
            <a:pPr lvl="0"/>
            <a:endParaRPr lang="en-US"/>
          </a:p>
        </p:txBody>
      </p:sp>
      <p:sp>
        <p:nvSpPr>
          <p:cNvPr id="7" name="Freeform: Shape 15">
            <a:extLst>
              <a:ext uri="{FF2B5EF4-FFF2-40B4-BE49-F238E27FC236}">
                <a16:creationId xmlns:a16="http://schemas.microsoft.com/office/drawing/2014/main" id="{7D818881-EDF3-8A6F-0B07-B10923690244}"/>
              </a:ext>
            </a:extLst>
          </p:cNvPr>
          <p:cNvSpPr/>
          <p:nvPr/>
        </p:nvSpPr>
        <p:spPr>
          <a:xfrm>
            <a:off x="0" y="0"/>
            <a:ext cx="12191996" cy="6858000"/>
          </a:xfrm>
          <a:custGeom>
            <a:avLst/>
            <a:gdLst>
              <a:gd name="f0" fmla="val 10800000"/>
              <a:gd name="f1" fmla="val 5400000"/>
              <a:gd name="f2" fmla="val 180"/>
              <a:gd name="f3" fmla="val w"/>
              <a:gd name="f4" fmla="val h"/>
              <a:gd name="f5" fmla="val 0"/>
              <a:gd name="f6" fmla="val 12192000"/>
              <a:gd name="f7" fmla="val 6858000"/>
              <a:gd name="f8" fmla="val 160920"/>
              <a:gd name="f9" fmla="val 157606"/>
              <a:gd name="f10" fmla="val 6700394"/>
              <a:gd name="f11" fmla="val 12031081"/>
              <a:gd name="f12" fmla="+- 0 0 -90"/>
              <a:gd name="f13" fmla="*/ f3 1 12192000"/>
              <a:gd name="f14" fmla="*/ f4 1 6858000"/>
              <a:gd name="f15" fmla="val f5"/>
              <a:gd name="f16" fmla="val f6"/>
              <a:gd name="f17" fmla="val f7"/>
              <a:gd name="f18" fmla="*/ f12 f0 1"/>
              <a:gd name="f19" fmla="+- f17 0 f15"/>
              <a:gd name="f20" fmla="+- f16 0 f15"/>
              <a:gd name="f21" fmla="*/ f18 1 f2"/>
              <a:gd name="f22" fmla="*/ f20 1 12192000"/>
              <a:gd name="f23" fmla="*/ f19 1 6858000"/>
              <a:gd name="f24" fmla="*/ 160920 f20 1"/>
              <a:gd name="f25" fmla="*/ 157606 f19 1"/>
              <a:gd name="f26" fmla="*/ 6700394 f19 1"/>
              <a:gd name="f27" fmla="*/ 12031081 f20 1"/>
              <a:gd name="f28" fmla="*/ 0 f20 1"/>
              <a:gd name="f29" fmla="*/ 0 f19 1"/>
              <a:gd name="f30" fmla="*/ 12192000 f20 1"/>
              <a:gd name="f31" fmla="*/ 6858000 f19 1"/>
              <a:gd name="f32" fmla="+- f21 0 f1"/>
              <a:gd name="f33" fmla="*/ f24 1 12192000"/>
              <a:gd name="f34" fmla="*/ f25 1 6858000"/>
              <a:gd name="f35" fmla="*/ f26 1 6858000"/>
              <a:gd name="f36" fmla="*/ f27 1 12192000"/>
              <a:gd name="f37" fmla="*/ f28 1 12192000"/>
              <a:gd name="f38" fmla="*/ f29 1 6858000"/>
              <a:gd name="f39" fmla="*/ f30 1 12192000"/>
              <a:gd name="f40" fmla="*/ f31 1 6858000"/>
              <a:gd name="f41" fmla="*/ f15 1 f22"/>
              <a:gd name="f42" fmla="*/ f16 1 f22"/>
              <a:gd name="f43" fmla="*/ f15 1 f23"/>
              <a:gd name="f44" fmla="*/ f17 1 f23"/>
              <a:gd name="f45" fmla="*/ f33 1 f22"/>
              <a:gd name="f46" fmla="*/ f34 1 f23"/>
              <a:gd name="f47" fmla="*/ f35 1 f23"/>
              <a:gd name="f48" fmla="*/ f36 1 f22"/>
              <a:gd name="f49" fmla="*/ f37 1 f22"/>
              <a:gd name="f50" fmla="*/ f38 1 f23"/>
              <a:gd name="f51" fmla="*/ f39 1 f22"/>
              <a:gd name="f52" fmla="*/ f40 1 f23"/>
              <a:gd name="f53" fmla="*/ f41 f13 1"/>
              <a:gd name="f54" fmla="*/ f42 f13 1"/>
              <a:gd name="f55" fmla="*/ f44 f14 1"/>
              <a:gd name="f56" fmla="*/ f43 f14 1"/>
              <a:gd name="f57" fmla="*/ f45 f13 1"/>
              <a:gd name="f58" fmla="*/ f46 f14 1"/>
              <a:gd name="f59" fmla="*/ f47 f14 1"/>
              <a:gd name="f60" fmla="*/ f48 f13 1"/>
              <a:gd name="f61" fmla="*/ f49 f13 1"/>
              <a:gd name="f62" fmla="*/ f50 f14 1"/>
              <a:gd name="f63" fmla="*/ f51 f13 1"/>
              <a:gd name="f64" fmla="*/ f52 f14 1"/>
            </a:gdLst>
            <a:ahLst/>
            <a:cxnLst>
              <a:cxn ang="3cd4">
                <a:pos x="hc" y="t"/>
              </a:cxn>
              <a:cxn ang="0">
                <a:pos x="r" y="vc"/>
              </a:cxn>
              <a:cxn ang="cd4">
                <a:pos x="hc" y="b"/>
              </a:cxn>
              <a:cxn ang="cd2">
                <a:pos x="l" y="vc"/>
              </a:cxn>
              <a:cxn ang="f32">
                <a:pos x="f57" y="f58"/>
              </a:cxn>
              <a:cxn ang="f32">
                <a:pos x="f57" y="f59"/>
              </a:cxn>
              <a:cxn ang="f32">
                <a:pos x="f60" y="f59"/>
              </a:cxn>
              <a:cxn ang="f32">
                <a:pos x="f60" y="f58"/>
              </a:cxn>
              <a:cxn ang="f32">
                <a:pos x="f61" y="f62"/>
              </a:cxn>
              <a:cxn ang="f32">
                <a:pos x="f63" y="f62"/>
              </a:cxn>
              <a:cxn ang="f32">
                <a:pos x="f63" y="f64"/>
              </a:cxn>
              <a:cxn ang="f32">
                <a:pos x="f61" y="f64"/>
              </a:cxn>
            </a:cxnLst>
            <a:rect l="f53" t="f56" r="f54" b="f55"/>
            <a:pathLst>
              <a:path w="12192000" h="6858000">
                <a:moveTo>
                  <a:pt x="f8" y="f9"/>
                </a:moveTo>
                <a:lnTo>
                  <a:pt x="f8" y="f10"/>
                </a:lnTo>
                <a:lnTo>
                  <a:pt x="f11" y="f10"/>
                </a:lnTo>
                <a:lnTo>
                  <a:pt x="f11" y="f9"/>
                </a:lnTo>
                <a:close/>
                <a:moveTo>
                  <a:pt x="f5" y="f5"/>
                </a:moveTo>
                <a:lnTo>
                  <a:pt x="f6" y="f5"/>
                </a:lnTo>
                <a:lnTo>
                  <a:pt x="f6" y="f7"/>
                </a:lnTo>
                <a:lnTo>
                  <a:pt x="f5" y="f7"/>
                </a:lnTo>
                <a:close/>
              </a:path>
            </a:pathLst>
          </a:custGeom>
          <a:solidFill>
            <a:srgbClr val="E8E6E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110000"/>
        </a:lnSpc>
        <a:spcBef>
          <a:spcPts val="0"/>
        </a:spcBef>
        <a:spcAft>
          <a:spcPts val="0"/>
        </a:spcAft>
        <a:buNone/>
        <a:tabLst/>
        <a:defRPr lang="en-US" sz="3200" b="0" i="0" u="none" strike="noStrike" kern="1200" cap="none" spc="0" baseline="0">
          <a:solidFill>
            <a:srgbClr val="243441"/>
          </a:solidFill>
          <a:uFillTx/>
          <a:latin typeface="Bembo"/>
        </a:defRPr>
      </a:lvl1pPr>
    </p:titleStyle>
    <p:bodyStyle>
      <a:lvl1pPr marL="0" marR="0" lvl="0" indent="0" algn="l" defTabSz="914400" rtl="0" fontAlgn="auto" hangingPunct="1">
        <a:lnSpc>
          <a:spcPct val="110000"/>
        </a:lnSpc>
        <a:spcBef>
          <a:spcPts val="1000"/>
        </a:spcBef>
        <a:spcAft>
          <a:spcPts val="0"/>
        </a:spcAft>
        <a:buNone/>
        <a:tabLst/>
        <a:defRPr lang="en-US" sz="2000" b="0" i="0" u="none" strike="noStrike" kern="1200" cap="none" spc="0" baseline="0">
          <a:solidFill>
            <a:srgbClr val="243441"/>
          </a:solidFill>
          <a:uFillTx/>
          <a:latin typeface="Bembo"/>
        </a:defRPr>
      </a:lvl1pPr>
      <a:lvl2pPr marL="274320" marR="0" lvl="1" indent="-228600" algn="l" defTabSz="914400" rtl="0" fontAlgn="auto" hangingPunct="1">
        <a:lnSpc>
          <a:spcPct val="110000"/>
        </a:lnSpc>
        <a:spcBef>
          <a:spcPts val="500"/>
        </a:spcBef>
        <a:spcAft>
          <a:spcPts val="0"/>
        </a:spcAft>
        <a:buSzPct val="85000"/>
        <a:buFont typeface="Arial" pitchFamily="34"/>
        <a:buChar char="•"/>
        <a:tabLst/>
        <a:defRPr lang="en-US" sz="1800" b="0" i="0" u="none" strike="noStrike" kern="1200" cap="none" spc="0" baseline="0">
          <a:solidFill>
            <a:srgbClr val="243441"/>
          </a:solidFill>
          <a:uFillTx/>
          <a:latin typeface="Bembo"/>
        </a:defRPr>
      </a:lvl2pPr>
      <a:lvl3pPr marL="274320" marR="0" lvl="2" indent="0" algn="l" defTabSz="914400" rtl="0" fontAlgn="auto" hangingPunct="1">
        <a:lnSpc>
          <a:spcPct val="110000"/>
        </a:lnSpc>
        <a:spcBef>
          <a:spcPts val="500"/>
        </a:spcBef>
        <a:spcAft>
          <a:spcPts val="0"/>
        </a:spcAft>
        <a:buNone/>
        <a:tabLst/>
        <a:defRPr lang="en-US" sz="1600" b="0" i="0" u="none" strike="noStrike" kern="1200" cap="none" spc="0" baseline="0">
          <a:solidFill>
            <a:srgbClr val="243441"/>
          </a:solidFill>
          <a:uFillTx/>
          <a:latin typeface="Bembo"/>
        </a:defRPr>
      </a:lvl3pPr>
      <a:lvl4pPr marL="548640" marR="0" lvl="3" indent="-228600" algn="l" defTabSz="914400" rtl="0" fontAlgn="auto" hangingPunct="1">
        <a:lnSpc>
          <a:spcPct val="110000"/>
        </a:lnSpc>
        <a:spcBef>
          <a:spcPts val="500"/>
        </a:spcBef>
        <a:spcAft>
          <a:spcPts val="0"/>
        </a:spcAft>
        <a:buSzPct val="100000"/>
        <a:buFont typeface="Arial" pitchFamily="34"/>
        <a:buChar char="•"/>
        <a:tabLst/>
        <a:defRPr lang="en-US" sz="1400" b="0" i="0" u="none" strike="noStrike" kern="1200" cap="none" spc="0" baseline="0">
          <a:solidFill>
            <a:srgbClr val="243441"/>
          </a:solidFill>
          <a:uFillTx/>
          <a:latin typeface="Bembo"/>
        </a:defRPr>
      </a:lvl4pPr>
      <a:lvl5pPr marL="548640" marR="0" lvl="4" indent="0" algn="l" defTabSz="914400" rtl="0" fontAlgn="auto" hangingPunct="1">
        <a:lnSpc>
          <a:spcPct val="110000"/>
        </a:lnSpc>
        <a:spcBef>
          <a:spcPts val="500"/>
        </a:spcBef>
        <a:spcAft>
          <a:spcPts val="0"/>
        </a:spcAft>
        <a:buNone/>
        <a:tabLst/>
        <a:defRPr lang="en-US" sz="1400" b="0" i="0" u="none" strike="noStrike" kern="1200" cap="none" spc="0" baseline="0">
          <a:solidFill>
            <a:srgbClr val="243441"/>
          </a:solidFill>
          <a:uFillTx/>
          <a:latin typeface="Bemb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54896DCA-7F4A-D654-20C5-0E17151EB554}"/>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3" name="Rectangle 10">
            <a:extLst>
              <a:ext uri="{FF2B5EF4-FFF2-40B4-BE49-F238E27FC236}">
                <a16:creationId xmlns:a16="http://schemas.microsoft.com/office/drawing/2014/main" id="{C5324AA6-41C8-BF8F-7908-F5E8034B0B4A}"/>
              </a:ext>
            </a:extLst>
          </p:cNvPr>
          <p:cNvSpPr>
            <a:spLocks noMove="1" noResize="1"/>
          </p:cNvSpPr>
          <p:nvPr/>
        </p:nvSpPr>
        <p:spPr>
          <a:xfrm>
            <a:off x="0" y="0"/>
            <a:ext cx="6096003" cy="6858000"/>
          </a:xfrm>
          <a:prstGeom prst="rect">
            <a:avLst/>
          </a:prstGeom>
          <a:solidFill>
            <a:srgbClr val="E8E6E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4" name="Rectangle 5">
            <a:extLst>
              <a:ext uri="{FF2B5EF4-FFF2-40B4-BE49-F238E27FC236}">
                <a16:creationId xmlns:a16="http://schemas.microsoft.com/office/drawing/2014/main" id="{08A5E812-22CF-6CBD-2D0C-956781B0AE56}"/>
              </a:ext>
            </a:extLst>
          </p:cNvPr>
          <p:cNvSpPr>
            <a:spLocks noMove="1" noResize="1"/>
          </p:cNvSpPr>
          <p:nvPr/>
        </p:nvSpPr>
        <p:spPr>
          <a:xfrm>
            <a:off x="1028700" y="1028700"/>
            <a:ext cx="4038603" cy="4841071"/>
          </a:xfrm>
          <a:custGeom>
            <a:avLst/>
            <a:gdLst>
              <a:gd name="f0" fmla="val 10800000"/>
              <a:gd name="f1" fmla="val 5400000"/>
              <a:gd name="f2" fmla="val 180"/>
              <a:gd name="f3" fmla="val w"/>
              <a:gd name="f4" fmla="val h"/>
              <a:gd name="f5" fmla="val 0"/>
              <a:gd name="f6" fmla="val 6096000"/>
              <a:gd name="f7" fmla="val 6858000"/>
              <a:gd name="f8" fmla="val 3037115"/>
              <a:gd name="f9" fmla="val 5889172"/>
              <a:gd name="f10" fmla="+- 0 0 -90"/>
              <a:gd name="f11" fmla="*/ f3 1 6096000"/>
              <a:gd name="f12" fmla="*/ f4 1 6858000"/>
              <a:gd name="f13" fmla="val f5"/>
              <a:gd name="f14" fmla="val f6"/>
              <a:gd name="f15" fmla="val f7"/>
              <a:gd name="f16" fmla="*/ f10 f0 1"/>
              <a:gd name="f17" fmla="+- f15 0 f13"/>
              <a:gd name="f18" fmla="+- f14 0 f13"/>
              <a:gd name="f19" fmla="*/ f16 1 f2"/>
              <a:gd name="f20" fmla="*/ f18 1 6096000"/>
              <a:gd name="f21" fmla="*/ f17 1 6858000"/>
              <a:gd name="f22" fmla="*/ 0 f18 1"/>
              <a:gd name="f23" fmla="*/ 0 f17 1"/>
              <a:gd name="f24" fmla="*/ 6096000 f18 1"/>
              <a:gd name="f25" fmla="*/ 6858000 f17 1"/>
              <a:gd name="f26" fmla="*/ 3037115 f18 1"/>
              <a:gd name="f27" fmla="*/ 5889172 f17 1"/>
              <a:gd name="f28" fmla="+- f19 0 f1"/>
              <a:gd name="f29" fmla="*/ f22 1 6096000"/>
              <a:gd name="f30" fmla="*/ f23 1 6858000"/>
              <a:gd name="f31" fmla="*/ f24 1 6096000"/>
              <a:gd name="f32" fmla="*/ f25 1 6858000"/>
              <a:gd name="f33" fmla="*/ f26 1 6096000"/>
              <a:gd name="f34" fmla="*/ f27 1 6858000"/>
              <a:gd name="f35" fmla="*/ f13 1 f20"/>
              <a:gd name="f36" fmla="*/ f14 1 f20"/>
              <a:gd name="f37" fmla="*/ f13 1 f21"/>
              <a:gd name="f38" fmla="*/ f15 1 f21"/>
              <a:gd name="f39" fmla="*/ f29 1 f20"/>
              <a:gd name="f40" fmla="*/ f30 1 f21"/>
              <a:gd name="f41" fmla="*/ f31 1 f20"/>
              <a:gd name="f42" fmla="*/ f32 1 f21"/>
              <a:gd name="f43" fmla="*/ f33 1 f20"/>
              <a:gd name="f44" fmla="*/ f34 1 f21"/>
              <a:gd name="f45" fmla="*/ f35 f11 1"/>
              <a:gd name="f46" fmla="*/ f36 f11 1"/>
              <a:gd name="f47" fmla="*/ f38 f12 1"/>
              <a:gd name="f48" fmla="*/ f37 f12 1"/>
              <a:gd name="f49" fmla="*/ f39 f11 1"/>
              <a:gd name="f50" fmla="*/ f40 f12 1"/>
              <a:gd name="f51" fmla="*/ f41 f11 1"/>
              <a:gd name="f52" fmla="*/ f42 f12 1"/>
              <a:gd name="f53" fmla="*/ f43 f11 1"/>
              <a:gd name="f54" fmla="*/ f44 f12 1"/>
            </a:gdLst>
            <a:ahLst/>
            <a:cxnLst>
              <a:cxn ang="3cd4">
                <a:pos x="hc" y="t"/>
              </a:cxn>
              <a:cxn ang="0">
                <a:pos x="r" y="vc"/>
              </a:cxn>
              <a:cxn ang="cd4">
                <a:pos x="hc" y="b"/>
              </a:cxn>
              <a:cxn ang="cd2">
                <a:pos x="l" y="vc"/>
              </a:cxn>
              <a:cxn ang="f28">
                <a:pos x="f49" y="f50"/>
              </a:cxn>
              <a:cxn ang="f28">
                <a:pos x="f51" y="f50"/>
              </a:cxn>
              <a:cxn ang="f28">
                <a:pos x="f51" y="f52"/>
              </a:cxn>
              <a:cxn ang="f28">
                <a:pos x="f53" y="f54"/>
              </a:cxn>
              <a:cxn ang="f28">
                <a:pos x="f49" y="f52"/>
              </a:cxn>
              <a:cxn ang="f28">
                <a:pos x="f49" y="f50"/>
              </a:cxn>
            </a:cxnLst>
            <a:rect l="f45" t="f48" r="f46" b="f47"/>
            <a:pathLst>
              <a:path w="6096000" h="6858000">
                <a:moveTo>
                  <a:pt x="f5" y="f5"/>
                </a:moveTo>
                <a:lnTo>
                  <a:pt x="f6" y="f5"/>
                </a:lnTo>
                <a:lnTo>
                  <a:pt x="f6" y="f7"/>
                </a:lnTo>
                <a:lnTo>
                  <a:pt x="f8" y="f9"/>
                </a:lnTo>
                <a:lnTo>
                  <a:pt x="f5" y="f7"/>
                </a:lnTo>
                <a:lnTo>
                  <a:pt x="f5" y="f5"/>
                </a:ln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5" name="Title 1">
            <a:extLst>
              <a:ext uri="{FF2B5EF4-FFF2-40B4-BE49-F238E27FC236}">
                <a16:creationId xmlns:a16="http://schemas.microsoft.com/office/drawing/2014/main" id="{FD530205-FE22-83A2-CFFA-56859020D6B3}"/>
              </a:ext>
            </a:extLst>
          </p:cNvPr>
          <p:cNvSpPr txBox="1">
            <a:spLocks noGrp="1"/>
          </p:cNvSpPr>
          <p:nvPr>
            <p:ph type="ctrTitle"/>
          </p:nvPr>
        </p:nvSpPr>
        <p:spPr>
          <a:xfrm>
            <a:off x="1406923" y="1398849"/>
            <a:ext cx="3282156" cy="2030150"/>
          </a:xfrm>
        </p:spPr>
        <p:txBody>
          <a:bodyPr/>
          <a:lstStyle/>
          <a:p>
            <a:pPr lvl="0"/>
            <a:r>
              <a:rPr lang="en-US"/>
              <a:t>Problem Solving and Decision Making</a:t>
            </a:r>
          </a:p>
        </p:txBody>
      </p:sp>
      <p:sp>
        <p:nvSpPr>
          <p:cNvPr id="6" name="Subtitle 2">
            <a:extLst>
              <a:ext uri="{FF2B5EF4-FFF2-40B4-BE49-F238E27FC236}">
                <a16:creationId xmlns:a16="http://schemas.microsoft.com/office/drawing/2014/main" id="{86842054-BDF9-A064-0247-0F001CDB6DB9}"/>
              </a:ext>
            </a:extLst>
          </p:cNvPr>
          <p:cNvSpPr txBox="1">
            <a:spLocks noGrp="1"/>
          </p:cNvSpPr>
          <p:nvPr>
            <p:ph type="subTitle" idx="1"/>
          </p:nvPr>
        </p:nvSpPr>
        <p:spPr>
          <a:xfrm>
            <a:off x="1473537" y="3538023"/>
            <a:ext cx="3362623" cy="1069838"/>
          </a:xfrm>
        </p:spPr>
        <p:txBody>
          <a:bodyPr/>
          <a:lstStyle/>
          <a:p>
            <a:pPr lvl="0">
              <a:lnSpc>
                <a:spcPct val="90000"/>
              </a:lnSpc>
            </a:pPr>
            <a:r>
              <a:rPr lang="en-US"/>
              <a:t>Student Name: Valentin Boronica</a:t>
            </a:r>
          </a:p>
          <a:p>
            <a:pPr lvl="0">
              <a:lnSpc>
                <a:spcPct val="90000"/>
              </a:lnSpc>
            </a:pPr>
            <a:r>
              <a:rPr lang="en-US"/>
              <a:t>Student ID: 2016509</a:t>
            </a:r>
          </a:p>
        </p:txBody>
      </p:sp>
      <p:pic>
        <p:nvPicPr>
          <p:cNvPr id="7" name="Picture 3" descr="Arrows pointing towards different directions">
            <a:extLst>
              <a:ext uri="{FF2B5EF4-FFF2-40B4-BE49-F238E27FC236}">
                <a16:creationId xmlns:a16="http://schemas.microsoft.com/office/drawing/2014/main" id="{58D374B1-1A4F-9817-479A-DD4F0F225C0F}"/>
              </a:ext>
            </a:extLst>
          </p:cNvPr>
          <p:cNvPicPr>
            <a:picLocks noChangeAspect="1"/>
          </p:cNvPicPr>
          <p:nvPr/>
        </p:nvPicPr>
        <p:blipFill>
          <a:blip r:embed="rId2"/>
          <a:srcRect l="28837" r="21163"/>
          <a:stretch>
            <a:fillRect/>
          </a:stretch>
        </p:blipFill>
        <p:spPr>
          <a:xfrm>
            <a:off x="6096003" y="9"/>
            <a:ext cx="6096003" cy="6857990"/>
          </a:xfrm>
          <a:prstGeom prst="rect">
            <a:avLst/>
          </a:prstGeom>
          <a:noFill/>
          <a:ln cap="flat">
            <a:noFill/>
          </a:ln>
        </p:spPr>
      </p:pic>
      <p:grpSp>
        <p:nvGrpSpPr>
          <p:cNvPr id="8" name="Group 14">
            <a:extLst>
              <a:ext uri="{FF2B5EF4-FFF2-40B4-BE49-F238E27FC236}">
                <a16:creationId xmlns:a16="http://schemas.microsoft.com/office/drawing/2014/main" id="{85591BE5-D5E6-4B49-3625-70BF8481B9C5}"/>
              </a:ext>
            </a:extLst>
          </p:cNvPr>
          <p:cNvGrpSpPr/>
          <p:nvPr/>
        </p:nvGrpSpPr>
        <p:grpSpPr>
          <a:xfrm>
            <a:off x="2614260" y="4550150"/>
            <a:ext cx="867482" cy="115443"/>
            <a:chOff x="2614260" y="4550150"/>
            <a:chExt cx="867482" cy="115443"/>
          </a:xfrm>
        </p:grpSpPr>
        <p:sp>
          <p:nvSpPr>
            <p:cNvPr id="9" name="Rectangle 15">
              <a:extLst>
                <a:ext uri="{FF2B5EF4-FFF2-40B4-BE49-F238E27FC236}">
                  <a16:creationId xmlns:a16="http://schemas.microsoft.com/office/drawing/2014/main" id="{73B0FFC5-D21A-2FD7-9229-7DB0D3A96B03}"/>
                </a:ext>
              </a:extLst>
            </p:cNvPr>
            <p:cNvSpPr/>
            <p:nvPr/>
          </p:nvSpPr>
          <p:spPr>
            <a:xfrm rot="18964830" flipH="1">
              <a:off x="2990283" y="4550150"/>
              <a:ext cx="115443" cy="115443"/>
            </a:xfrm>
            <a:prstGeom prst="rect">
              <a:avLst/>
            </a:prstGeom>
            <a:noFill/>
            <a:ln w="15873" cap="flat">
              <a:solidFill>
                <a:srgbClr val="24344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cxnSp>
          <p:nvCxnSpPr>
            <p:cNvPr id="10" name="Straight Connector 16">
              <a:extLst>
                <a:ext uri="{FF2B5EF4-FFF2-40B4-BE49-F238E27FC236}">
                  <a16:creationId xmlns:a16="http://schemas.microsoft.com/office/drawing/2014/main" id="{A11860FF-E14A-9DD9-05BA-BC7044B8F7E5}"/>
                </a:ext>
              </a:extLst>
            </p:cNvPr>
            <p:cNvCxnSpPr/>
            <p:nvPr/>
          </p:nvCxnSpPr>
          <p:spPr>
            <a:xfrm>
              <a:off x="3129616" y="4607871"/>
              <a:ext cx="352126" cy="0"/>
            </a:xfrm>
            <a:prstGeom prst="straightConnector1">
              <a:avLst/>
            </a:prstGeom>
            <a:noFill/>
            <a:ln w="15873" cap="flat">
              <a:solidFill>
                <a:srgbClr val="243441"/>
              </a:solidFill>
              <a:prstDash val="solid"/>
              <a:miter/>
            </a:ln>
          </p:spPr>
        </p:cxnSp>
        <p:cxnSp>
          <p:nvCxnSpPr>
            <p:cNvPr id="11" name="Straight Connector 17">
              <a:extLst>
                <a:ext uri="{FF2B5EF4-FFF2-40B4-BE49-F238E27FC236}">
                  <a16:creationId xmlns:a16="http://schemas.microsoft.com/office/drawing/2014/main" id="{55CC9C50-7A37-CC01-9844-25A7B6F62112}"/>
                </a:ext>
              </a:extLst>
            </p:cNvPr>
            <p:cNvCxnSpPr/>
            <p:nvPr/>
          </p:nvCxnSpPr>
          <p:spPr>
            <a:xfrm>
              <a:off x="2614260" y="4607871"/>
              <a:ext cx="352126" cy="0"/>
            </a:xfrm>
            <a:prstGeom prst="straightConnector1">
              <a:avLst/>
            </a:prstGeom>
            <a:noFill/>
            <a:ln w="15873" cap="flat">
              <a:solidFill>
                <a:srgbClr val="243441"/>
              </a:solidFill>
              <a:prstDash val="solid"/>
              <a:miter/>
            </a:ln>
          </p:spPr>
        </p:cxn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sp>
        <p:nvSpPr>
          <p:cNvPr id="2" name="Rectangle 1030">
            <a:extLst>
              <a:ext uri="{FF2B5EF4-FFF2-40B4-BE49-F238E27FC236}">
                <a16:creationId xmlns:a16="http://schemas.microsoft.com/office/drawing/2014/main" id="{0FFC068B-E482-3D4F-505E-CB0C87E3C0BB}"/>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3" name="Rectangle 5">
            <a:extLst>
              <a:ext uri="{FF2B5EF4-FFF2-40B4-BE49-F238E27FC236}">
                <a16:creationId xmlns:a16="http://schemas.microsoft.com/office/drawing/2014/main" id="{CC570C22-F71A-622C-4A8B-1D6EC9A3F679}"/>
              </a:ext>
            </a:extLst>
          </p:cNvPr>
          <p:cNvSpPr>
            <a:spLocks noMove="1" noResize="1"/>
          </p:cNvSpPr>
          <p:nvPr/>
        </p:nvSpPr>
        <p:spPr>
          <a:xfrm>
            <a:off x="723903" y="723903"/>
            <a:ext cx="4580641" cy="5494693"/>
          </a:xfrm>
          <a:custGeom>
            <a:avLst/>
            <a:gdLst>
              <a:gd name="f0" fmla="val 10800000"/>
              <a:gd name="f1" fmla="val 5400000"/>
              <a:gd name="f2" fmla="val 180"/>
              <a:gd name="f3" fmla="val w"/>
              <a:gd name="f4" fmla="val h"/>
              <a:gd name="f5" fmla="val 0"/>
              <a:gd name="f6" fmla="val 6096000"/>
              <a:gd name="f7" fmla="val 6858000"/>
              <a:gd name="f8" fmla="val 3037115"/>
              <a:gd name="f9" fmla="val 5889172"/>
              <a:gd name="f10" fmla="+- 0 0 -90"/>
              <a:gd name="f11" fmla="*/ f3 1 6096000"/>
              <a:gd name="f12" fmla="*/ f4 1 6858000"/>
              <a:gd name="f13" fmla="val f5"/>
              <a:gd name="f14" fmla="val f6"/>
              <a:gd name="f15" fmla="val f7"/>
              <a:gd name="f16" fmla="*/ f10 f0 1"/>
              <a:gd name="f17" fmla="+- f15 0 f13"/>
              <a:gd name="f18" fmla="+- f14 0 f13"/>
              <a:gd name="f19" fmla="*/ f16 1 f2"/>
              <a:gd name="f20" fmla="*/ f18 1 6096000"/>
              <a:gd name="f21" fmla="*/ f17 1 6858000"/>
              <a:gd name="f22" fmla="*/ 0 f18 1"/>
              <a:gd name="f23" fmla="*/ 0 f17 1"/>
              <a:gd name="f24" fmla="*/ 6096000 f18 1"/>
              <a:gd name="f25" fmla="*/ 6858000 f17 1"/>
              <a:gd name="f26" fmla="*/ 3037115 f18 1"/>
              <a:gd name="f27" fmla="*/ 5889172 f17 1"/>
              <a:gd name="f28" fmla="+- f19 0 f1"/>
              <a:gd name="f29" fmla="*/ f22 1 6096000"/>
              <a:gd name="f30" fmla="*/ f23 1 6858000"/>
              <a:gd name="f31" fmla="*/ f24 1 6096000"/>
              <a:gd name="f32" fmla="*/ f25 1 6858000"/>
              <a:gd name="f33" fmla="*/ f26 1 6096000"/>
              <a:gd name="f34" fmla="*/ f27 1 6858000"/>
              <a:gd name="f35" fmla="*/ f13 1 f20"/>
              <a:gd name="f36" fmla="*/ f14 1 f20"/>
              <a:gd name="f37" fmla="*/ f13 1 f21"/>
              <a:gd name="f38" fmla="*/ f15 1 f21"/>
              <a:gd name="f39" fmla="*/ f29 1 f20"/>
              <a:gd name="f40" fmla="*/ f30 1 f21"/>
              <a:gd name="f41" fmla="*/ f31 1 f20"/>
              <a:gd name="f42" fmla="*/ f32 1 f21"/>
              <a:gd name="f43" fmla="*/ f33 1 f20"/>
              <a:gd name="f44" fmla="*/ f34 1 f21"/>
              <a:gd name="f45" fmla="*/ f35 f11 1"/>
              <a:gd name="f46" fmla="*/ f36 f11 1"/>
              <a:gd name="f47" fmla="*/ f38 f12 1"/>
              <a:gd name="f48" fmla="*/ f37 f12 1"/>
              <a:gd name="f49" fmla="*/ f39 f11 1"/>
              <a:gd name="f50" fmla="*/ f40 f12 1"/>
              <a:gd name="f51" fmla="*/ f41 f11 1"/>
              <a:gd name="f52" fmla="*/ f42 f12 1"/>
              <a:gd name="f53" fmla="*/ f43 f11 1"/>
              <a:gd name="f54" fmla="*/ f44 f12 1"/>
            </a:gdLst>
            <a:ahLst/>
            <a:cxnLst>
              <a:cxn ang="3cd4">
                <a:pos x="hc" y="t"/>
              </a:cxn>
              <a:cxn ang="0">
                <a:pos x="r" y="vc"/>
              </a:cxn>
              <a:cxn ang="cd4">
                <a:pos x="hc" y="b"/>
              </a:cxn>
              <a:cxn ang="cd2">
                <a:pos x="l" y="vc"/>
              </a:cxn>
              <a:cxn ang="f28">
                <a:pos x="f49" y="f50"/>
              </a:cxn>
              <a:cxn ang="f28">
                <a:pos x="f51" y="f50"/>
              </a:cxn>
              <a:cxn ang="f28">
                <a:pos x="f51" y="f52"/>
              </a:cxn>
              <a:cxn ang="f28">
                <a:pos x="f53" y="f54"/>
              </a:cxn>
              <a:cxn ang="f28">
                <a:pos x="f49" y="f52"/>
              </a:cxn>
              <a:cxn ang="f28">
                <a:pos x="f49" y="f50"/>
              </a:cxn>
            </a:cxnLst>
            <a:rect l="f45" t="f48" r="f46" b="f47"/>
            <a:pathLst>
              <a:path w="6096000" h="6858000">
                <a:moveTo>
                  <a:pt x="f5" y="f5"/>
                </a:moveTo>
                <a:lnTo>
                  <a:pt x="f6" y="f5"/>
                </a:lnTo>
                <a:lnTo>
                  <a:pt x="f6" y="f7"/>
                </a:lnTo>
                <a:lnTo>
                  <a:pt x="f8" y="f9"/>
                </a:lnTo>
                <a:lnTo>
                  <a:pt x="f5" y="f7"/>
                </a:lnTo>
                <a:lnTo>
                  <a:pt x="f5" y="f5"/>
                </a:lnTo>
                <a:close/>
              </a:path>
            </a:pathLst>
          </a:custGeom>
          <a:solidFill>
            <a:srgbClr val="E8E6E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4" name="Title 1">
            <a:extLst>
              <a:ext uri="{FF2B5EF4-FFF2-40B4-BE49-F238E27FC236}">
                <a16:creationId xmlns:a16="http://schemas.microsoft.com/office/drawing/2014/main" id="{4BD2702A-C43D-8BB0-8BE3-F970F8ED0699}"/>
              </a:ext>
            </a:extLst>
          </p:cNvPr>
          <p:cNvSpPr txBox="1">
            <a:spLocks noGrp="1"/>
          </p:cNvSpPr>
          <p:nvPr>
            <p:ph type="title"/>
          </p:nvPr>
        </p:nvSpPr>
        <p:spPr>
          <a:xfrm>
            <a:off x="1038886" y="1000362"/>
            <a:ext cx="3995397" cy="1239624"/>
          </a:xfrm>
        </p:spPr>
        <p:txBody>
          <a:bodyPr anchorCtr="1"/>
          <a:lstStyle/>
          <a:p>
            <a:pPr lvl="0" algn="ctr"/>
            <a:r>
              <a:rPr lang="en-US"/>
              <a:t>Introduction </a:t>
            </a:r>
          </a:p>
        </p:txBody>
      </p:sp>
      <p:sp>
        <p:nvSpPr>
          <p:cNvPr id="5" name="Content Placeholder 2">
            <a:extLst>
              <a:ext uri="{FF2B5EF4-FFF2-40B4-BE49-F238E27FC236}">
                <a16:creationId xmlns:a16="http://schemas.microsoft.com/office/drawing/2014/main" id="{ACBB0A47-C717-098F-D99D-39087019E576}"/>
              </a:ext>
            </a:extLst>
          </p:cNvPr>
          <p:cNvSpPr txBox="1">
            <a:spLocks noGrp="1"/>
          </p:cNvSpPr>
          <p:nvPr>
            <p:ph idx="1"/>
          </p:nvPr>
        </p:nvSpPr>
        <p:spPr>
          <a:xfrm>
            <a:off x="1096146" y="2884392"/>
            <a:ext cx="3862059" cy="2469136"/>
          </a:xfrm>
        </p:spPr>
        <p:txBody>
          <a:bodyPr anchorCtr="1"/>
          <a:lstStyle/>
          <a:p>
            <a:pPr lvl="0" algn="ctr">
              <a:lnSpc>
                <a:spcPct val="100000"/>
              </a:lnSpc>
            </a:pPr>
            <a:r>
              <a:rPr lang="en-US" sz="1600"/>
              <a:t>Problem solving process of identifying a problem, developing a possible solution paths, and being able to take the appropriate course of action. Therefore, it is a necessary solution for resolving the main problems. In this presentation we will try to identify all the possible causes of the stuff shorrages from hospitals. The analysis used will be FISHBONE  and PESTEL</a:t>
            </a:r>
          </a:p>
        </p:txBody>
      </p:sp>
      <p:pic>
        <p:nvPicPr>
          <p:cNvPr id="6" name="Picture 2" descr="Problem Solving and Decision Making – Anthony J. Evans">
            <a:extLst>
              <a:ext uri="{FF2B5EF4-FFF2-40B4-BE49-F238E27FC236}">
                <a16:creationId xmlns:a16="http://schemas.microsoft.com/office/drawing/2014/main" id="{11ECCA5B-319C-143E-742F-BB5130E765AE}"/>
              </a:ext>
            </a:extLst>
          </p:cNvPr>
          <p:cNvPicPr>
            <a:picLocks noChangeAspect="1"/>
          </p:cNvPicPr>
          <p:nvPr/>
        </p:nvPicPr>
        <p:blipFill>
          <a:blip r:embed="rId2"/>
          <a:stretch>
            <a:fillRect/>
          </a:stretch>
        </p:blipFill>
        <p:spPr>
          <a:xfrm>
            <a:off x="5619527" y="1867588"/>
            <a:ext cx="6123169" cy="3122813"/>
          </a:xfrm>
          <a:prstGeom prst="rect">
            <a:avLst/>
          </a:prstGeom>
          <a:noFill/>
          <a:ln cap="flat">
            <a:noFill/>
          </a:ln>
        </p:spPr>
      </p:pic>
      <p:grpSp>
        <p:nvGrpSpPr>
          <p:cNvPr id="7" name="Group 1034">
            <a:extLst>
              <a:ext uri="{FF2B5EF4-FFF2-40B4-BE49-F238E27FC236}">
                <a16:creationId xmlns:a16="http://schemas.microsoft.com/office/drawing/2014/main" id="{3BE746E6-8847-DE48-E8A3-ABDD209E70EE}"/>
              </a:ext>
            </a:extLst>
          </p:cNvPr>
          <p:cNvGrpSpPr/>
          <p:nvPr/>
        </p:nvGrpSpPr>
        <p:grpSpPr>
          <a:xfrm>
            <a:off x="2580482" y="2543655"/>
            <a:ext cx="867482" cy="115443"/>
            <a:chOff x="2580482" y="2543655"/>
            <a:chExt cx="867482" cy="115443"/>
          </a:xfrm>
        </p:grpSpPr>
        <p:sp>
          <p:nvSpPr>
            <p:cNvPr id="8" name="Rectangle 1035">
              <a:extLst>
                <a:ext uri="{FF2B5EF4-FFF2-40B4-BE49-F238E27FC236}">
                  <a16:creationId xmlns:a16="http://schemas.microsoft.com/office/drawing/2014/main" id="{D50E5C5D-9B4C-373A-4D16-77350B4C2590}"/>
                </a:ext>
              </a:extLst>
            </p:cNvPr>
            <p:cNvSpPr/>
            <p:nvPr/>
          </p:nvSpPr>
          <p:spPr>
            <a:xfrm rot="18964830" flipH="1">
              <a:off x="2956506" y="2543655"/>
              <a:ext cx="115443" cy="115443"/>
            </a:xfrm>
            <a:prstGeom prst="rect">
              <a:avLst/>
            </a:prstGeom>
            <a:noFill/>
            <a:ln w="15873" cap="flat">
              <a:solidFill>
                <a:srgbClr val="24344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cxnSp>
          <p:nvCxnSpPr>
            <p:cNvPr id="9" name="Straight Connector 1036">
              <a:extLst>
                <a:ext uri="{FF2B5EF4-FFF2-40B4-BE49-F238E27FC236}">
                  <a16:creationId xmlns:a16="http://schemas.microsoft.com/office/drawing/2014/main" id="{81602EED-B4D2-86A6-D09C-A42C0D01A506}"/>
                </a:ext>
              </a:extLst>
            </p:cNvPr>
            <p:cNvCxnSpPr/>
            <p:nvPr/>
          </p:nvCxnSpPr>
          <p:spPr>
            <a:xfrm>
              <a:off x="3095838" y="2601376"/>
              <a:ext cx="352126" cy="0"/>
            </a:xfrm>
            <a:prstGeom prst="straightConnector1">
              <a:avLst/>
            </a:prstGeom>
            <a:noFill/>
            <a:ln w="15873" cap="flat">
              <a:solidFill>
                <a:srgbClr val="243441"/>
              </a:solidFill>
              <a:prstDash val="solid"/>
              <a:miter/>
            </a:ln>
          </p:spPr>
        </p:cxnSp>
        <p:cxnSp>
          <p:nvCxnSpPr>
            <p:cNvPr id="10" name="Straight Connector 1037">
              <a:extLst>
                <a:ext uri="{FF2B5EF4-FFF2-40B4-BE49-F238E27FC236}">
                  <a16:creationId xmlns:a16="http://schemas.microsoft.com/office/drawing/2014/main" id="{DC5DF9AC-49AF-6B77-6F7C-D8F5E5BCBC17}"/>
                </a:ext>
              </a:extLst>
            </p:cNvPr>
            <p:cNvCxnSpPr/>
            <p:nvPr/>
          </p:nvCxnSpPr>
          <p:spPr>
            <a:xfrm>
              <a:off x="2580482" y="2601376"/>
              <a:ext cx="352126" cy="0"/>
            </a:xfrm>
            <a:prstGeom prst="straightConnector1">
              <a:avLst/>
            </a:prstGeom>
            <a:noFill/>
            <a:ln w="15873" cap="flat">
              <a:solidFill>
                <a:srgbClr val="243441"/>
              </a:solidFill>
              <a:prstDash val="solid"/>
              <a:miter/>
            </a:ln>
          </p:spPr>
        </p:cxn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bg>
      <p:bgPr>
        <a:solidFill>
          <a:srgbClr val="FFFFFF"/>
        </a:solidFill>
        <a:effectLst/>
      </p:bgPr>
    </p:bg>
    <p:spTree>
      <p:nvGrpSpPr>
        <p:cNvPr id="1" name=""/>
        <p:cNvGrpSpPr/>
        <p:nvPr/>
      </p:nvGrpSpPr>
      <p:grpSpPr>
        <a:xfrm>
          <a:off x="0" y="0"/>
          <a:ext cx="0" cy="0"/>
          <a:chOff x="0" y="0"/>
          <a:chExt cx="0" cy="0"/>
        </a:xfrm>
      </p:grpSpPr>
      <p:sp>
        <p:nvSpPr>
          <p:cNvPr id="2" name="Rectangle 2054">
            <a:extLst>
              <a:ext uri="{FF2B5EF4-FFF2-40B4-BE49-F238E27FC236}">
                <a16:creationId xmlns:a16="http://schemas.microsoft.com/office/drawing/2014/main" id="{F9F2FC11-26C5-6FEF-0326-2C982161D474}"/>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3" name="Rectangle 5">
            <a:extLst>
              <a:ext uri="{FF2B5EF4-FFF2-40B4-BE49-F238E27FC236}">
                <a16:creationId xmlns:a16="http://schemas.microsoft.com/office/drawing/2014/main" id="{79C77335-0758-8EB9-50E0-5B8AAFCC1E42}"/>
              </a:ext>
            </a:extLst>
          </p:cNvPr>
          <p:cNvSpPr>
            <a:spLocks noMove="1" noResize="1"/>
          </p:cNvSpPr>
          <p:nvPr/>
        </p:nvSpPr>
        <p:spPr>
          <a:xfrm>
            <a:off x="723903" y="723903"/>
            <a:ext cx="4580641" cy="5494693"/>
          </a:xfrm>
          <a:custGeom>
            <a:avLst/>
            <a:gdLst>
              <a:gd name="f0" fmla="val 10800000"/>
              <a:gd name="f1" fmla="val 5400000"/>
              <a:gd name="f2" fmla="val 180"/>
              <a:gd name="f3" fmla="val w"/>
              <a:gd name="f4" fmla="val h"/>
              <a:gd name="f5" fmla="val 0"/>
              <a:gd name="f6" fmla="val 6096000"/>
              <a:gd name="f7" fmla="val 6858000"/>
              <a:gd name="f8" fmla="val 3037115"/>
              <a:gd name="f9" fmla="val 5889172"/>
              <a:gd name="f10" fmla="+- 0 0 -90"/>
              <a:gd name="f11" fmla="*/ f3 1 6096000"/>
              <a:gd name="f12" fmla="*/ f4 1 6858000"/>
              <a:gd name="f13" fmla="val f5"/>
              <a:gd name="f14" fmla="val f6"/>
              <a:gd name="f15" fmla="val f7"/>
              <a:gd name="f16" fmla="*/ f10 f0 1"/>
              <a:gd name="f17" fmla="+- f15 0 f13"/>
              <a:gd name="f18" fmla="+- f14 0 f13"/>
              <a:gd name="f19" fmla="*/ f16 1 f2"/>
              <a:gd name="f20" fmla="*/ f18 1 6096000"/>
              <a:gd name="f21" fmla="*/ f17 1 6858000"/>
              <a:gd name="f22" fmla="*/ 0 f18 1"/>
              <a:gd name="f23" fmla="*/ 0 f17 1"/>
              <a:gd name="f24" fmla="*/ 6096000 f18 1"/>
              <a:gd name="f25" fmla="*/ 6858000 f17 1"/>
              <a:gd name="f26" fmla="*/ 3037115 f18 1"/>
              <a:gd name="f27" fmla="*/ 5889172 f17 1"/>
              <a:gd name="f28" fmla="+- f19 0 f1"/>
              <a:gd name="f29" fmla="*/ f22 1 6096000"/>
              <a:gd name="f30" fmla="*/ f23 1 6858000"/>
              <a:gd name="f31" fmla="*/ f24 1 6096000"/>
              <a:gd name="f32" fmla="*/ f25 1 6858000"/>
              <a:gd name="f33" fmla="*/ f26 1 6096000"/>
              <a:gd name="f34" fmla="*/ f27 1 6858000"/>
              <a:gd name="f35" fmla="*/ f13 1 f20"/>
              <a:gd name="f36" fmla="*/ f14 1 f20"/>
              <a:gd name="f37" fmla="*/ f13 1 f21"/>
              <a:gd name="f38" fmla="*/ f15 1 f21"/>
              <a:gd name="f39" fmla="*/ f29 1 f20"/>
              <a:gd name="f40" fmla="*/ f30 1 f21"/>
              <a:gd name="f41" fmla="*/ f31 1 f20"/>
              <a:gd name="f42" fmla="*/ f32 1 f21"/>
              <a:gd name="f43" fmla="*/ f33 1 f20"/>
              <a:gd name="f44" fmla="*/ f34 1 f21"/>
              <a:gd name="f45" fmla="*/ f35 f11 1"/>
              <a:gd name="f46" fmla="*/ f36 f11 1"/>
              <a:gd name="f47" fmla="*/ f38 f12 1"/>
              <a:gd name="f48" fmla="*/ f37 f12 1"/>
              <a:gd name="f49" fmla="*/ f39 f11 1"/>
              <a:gd name="f50" fmla="*/ f40 f12 1"/>
              <a:gd name="f51" fmla="*/ f41 f11 1"/>
              <a:gd name="f52" fmla="*/ f42 f12 1"/>
              <a:gd name="f53" fmla="*/ f43 f11 1"/>
              <a:gd name="f54" fmla="*/ f44 f12 1"/>
            </a:gdLst>
            <a:ahLst/>
            <a:cxnLst>
              <a:cxn ang="3cd4">
                <a:pos x="hc" y="t"/>
              </a:cxn>
              <a:cxn ang="0">
                <a:pos x="r" y="vc"/>
              </a:cxn>
              <a:cxn ang="cd4">
                <a:pos x="hc" y="b"/>
              </a:cxn>
              <a:cxn ang="cd2">
                <a:pos x="l" y="vc"/>
              </a:cxn>
              <a:cxn ang="f28">
                <a:pos x="f49" y="f50"/>
              </a:cxn>
              <a:cxn ang="f28">
                <a:pos x="f51" y="f50"/>
              </a:cxn>
              <a:cxn ang="f28">
                <a:pos x="f51" y="f52"/>
              </a:cxn>
              <a:cxn ang="f28">
                <a:pos x="f53" y="f54"/>
              </a:cxn>
              <a:cxn ang="f28">
                <a:pos x="f49" y="f52"/>
              </a:cxn>
              <a:cxn ang="f28">
                <a:pos x="f49" y="f50"/>
              </a:cxn>
            </a:cxnLst>
            <a:rect l="f45" t="f48" r="f46" b="f47"/>
            <a:pathLst>
              <a:path w="6096000" h="6858000">
                <a:moveTo>
                  <a:pt x="f5" y="f5"/>
                </a:moveTo>
                <a:lnTo>
                  <a:pt x="f6" y="f5"/>
                </a:lnTo>
                <a:lnTo>
                  <a:pt x="f6" y="f7"/>
                </a:lnTo>
                <a:lnTo>
                  <a:pt x="f8" y="f9"/>
                </a:lnTo>
                <a:lnTo>
                  <a:pt x="f5" y="f7"/>
                </a:lnTo>
                <a:lnTo>
                  <a:pt x="f5" y="f5"/>
                </a:lnTo>
                <a:close/>
              </a:path>
            </a:pathLst>
          </a:custGeom>
          <a:solidFill>
            <a:srgbClr val="E8E6E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4" name="Title 1">
            <a:extLst>
              <a:ext uri="{FF2B5EF4-FFF2-40B4-BE49-F238E27FC236}">
                <a16:creationId xmlns:a16="http://schemas.microsoft.com/office/drawing/2014/main" id="{43C73FDC-CD5D-0381-0F43-A22B08A8A6D1}"/>
              </a:ext>
            </a:extLst>
          </p:cNvPr>
          <p:cNvSpPr txBox="1">
            <a:spLocks noGrp="1"/>
          </p:cNvSpPr>
          <p:nvPr>
            <p:ph type="title"/>
          </p:nvPr>
        </p:nvSpPr>
        <p:spPr>
          <a:xfrm>
            <a:off x="1038886" y="1000362"/>
            <a:ext cx="3995397" cy="1239624"/>
          </a:xfrm>
        </p:spPr>
        <p:txBody>
          <a:bodyPr anchorCtr="1"/>
          <a:lstStyle/>
          <a:p>
            <a:pPr lvl="0" algn="ctr"/>
            <a:r>
              <a:rPr lang="en-US"/>
              <a:t>The Problem </a:t>
            </a:r>
          </a:p>
        </p:txBody>
      </p:sp>
      <p:sp>
        <p:nvSpPr>
          <p:cNvPr id="5" name="Content Placeholder 2">
            <a:extLst>
              <a:ext uri="{FF2B5EF4-FFF2-40B4-BE49-F238E27FC236}">
                <a16:creationId xmlns:a16="http://schemas.microsoft.com/office/drawing/2014/main" id="{86FABF1D-0537-A487-99EB-177AA0702535}"/>
              </a:ext>
            </a:extLst>
          </p:cNvPr>
          <p:cNvSpPr txBox="1">
            <a:spLocks noGrp="1"/>
          </p:cNvSpPr>
          <p:nvPr>
            <p:ph idx="1"/>
          </p:nvPr>
        </p:nvSpPr>
        <p:spPr>
          <a:xfrm>
            <a:off x="1096146" y="2884392"/>
            <a:ext cx="3862059" cy="2573432"/>
          </a:xfrm>
        </p:spPr>
        <p:txBody>
          <a:bodyPr anchorCtr="1"/>
          <a:lstStyle/>
          <a:p>
            <a:pPr lvl="0" algn="ctr">
              <a:lnSpc>
                <a:spcPct val="100000"/>
              </a:lnSpc>
            </a:pPr>
            <a:r>
              <a:rPr lang="en-US"/>
              <a:t>The main problem in the NHS, Mental Health hospitals, is the staff shortages. In time this is starting to cause a lot more problems and the managers are trying as hard as they can to bring more and more stuff and the quality to be better than ever. </a:t>
            </a:r>
          </a:p>
        </p:txBody>
      </p:sp>
      <p:pic>
        <p:nvPicPr>
          <p:cNvPr id="6" name="Picture 2" descr="Dealing with the inevitable hotel staffing shortage - Insights">
            <a:extLst>
              <a:ext uri="{FF2B5EF4-FFF2-40B4-BE49-F238E27FC236}">
                <a16:creationId xmlns:a16="http://schemas.microsoft.com/office/drawing/2014/main" id="{2F4CD0A3-0C37-BFCE-9A4C-CD3A42FD98F8}"/>
              </a:ext>
            </a:extLst>
          </p:cNvPr>
          <p:cNvPicPr>
            <a:picLocks noChangeAspect="1"/>
          </p:cNvPicPr>
          <p:nvPr/>
        </p:nvPicPr>
        <p:blipFill>
          <a:blip r:embed="rId2"/>
          <a:stretch>
            <a:fillRect/>
          </a:stretch>
        </p:blipFill>
        <p:spPr>
          <a:xfrm>
            <a:off x="6015654" y="723903"/>
            <a:ext cx="5494693" cy="5494693"/>
          </a:xfrm>
          <a:prstGeom prst="rect">
            <a:avLst/>
          </a:prstGeom>
          <a:noFill/>
          <a:ln cap="flat">
            <a:noFill/>
          </a:ln>
        </p:spPr>
      </p:pic>
      <p:grpSp>
        <p:nvGrpSpPr>
          <p:cNvPr id="7" name="Group 2058">
            <a:extLst>
              <a:ext uri="{FF2B5EF4-FFF2-40B4-BE49-F238E27FC236}">
                <a16:creationId xmlns:a16="http://schemas.microsoft.com/office/drawing/2014/main" id="{375241CE-32F1-16D2-A2E4-ACA19A6929AD}"/>
              </a:ext>
            </a:extLst>
          </p:cNvPr>
          <p:cNvGrpSpPr/>
          <p:nvPr/>
        </p:nvGrpSpPr>
        <p:grpSpPr>
          <a:xfrm>
            <a:off x="2580482" y="2543655"/>
            <a:ext cx="867482" cy="115443"/>
            <a:chOff x="2580482" y="2543655"/>
            <a:chExt cx="867482" cy="115443"/>
          </a:xfrm>
        </p:grpSpPr>
        <p:sp>
          <p:nvSpPr>
            <p:cNvPr id="8" name="Rectangle 2059">
              <a:extLst>
                <a:ext uri="{FF2B5EF4-FFF2-40B4-BE49-F238E27FC236}">
                  <a16:creationId xmlns:a16="http://schemas.microsoft.com/office/drawing/2014/main" id="{630867D6-29A9-0CBF-C647-E745697D62D5}"/>
                </a:ext>
              </a:extLst>
            </p:cNvPr>
            <p:cNvSpPr/>
            <p:nvPr/>
          </p:nvSpPr>
          <p:spPr>
            <a:xfrm rot="18964830" flipH="1">
              <a:off x="2956506" y="2543655"/>
              <a:ext cx="115443" cy="115443"/>
            </a:xfrm>
            <a:prstGeom prst="rect">
              <a:avLst/>
            </a:prstGeom>
            <a:noFill/>
            <a:ln w="15873" cap="flat">
              <a:solidFill>
                <a:srgbClr val="24344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cxnSp>
          <p:nvCxnSpPr>
            <p:cNvPr id="9" name="Straight Connector 2060">
              <a:extLst>
                <a:ext uri="{FF2B5EF4-FFF2-40B4-BE49-F238E27FC236}">
                  <a16:creationId xmlns:a16="http://schemas.microsoft.com/office/drawing/2014/main" id="{74AFA381-2111-58A9-12F2-567E5C110EF3}"/>
                </a:ext>
              </a:extLst>
            </p:cNvPr>
            <p:cNvCxnSpPr/>
            <p:nvPr/>
          </p:nvCxnSpPr>
          <p:spPr>
            <a:xfrm>
              <a:off x="3095838" y="2601376"/>
              <a:ext cx="352126" cy="0"/>
            </a:xfrm>
            <a:prstGeom prst="straightConnector1">
              <a:avLst/>
            </a:prstGeom>
            <a:noFill/>
            <a:ln w="15873" cap="flat">
              <a:solidFill>
                <a:srgbClr val="243441"/>
              </a:solidFill>
              <a:prstDash val="solid"/>
              <a:miter/>
            </a:ln>
          </p:spPr>
        </p:cxnSp>
        <p:cxnSp>
          <p:nvCxnSpPr>
            <p:cNvPr id="10" name="Straight Connector 2061">
              <a:extLst>
                <a:ext uri="{FF2B5EF4-FFF2-40B4-BE49-F238E27FC236}">
                  <a16:creationId xmlns:a16="http://schemas.microsoft.com/office/drawing/2014/main" id="{1FB7FE4D-F5FC-2563-C4FB-576DF466B73E}"/>
                </a:ext>
              </a:extLst>
            </p:cNvPr>
            <p:cNvCxnSpPr/>
            <p:nvPr/>
          </p:nvCxnSpPr>
          <p:spPr>
            <a:xfrm>
              <a:off x="2580482" y="2601376"/>
              <a:ext cx="352126" cy="0"/>
            </a:xfrm>
            <a:prstGeom prst="straightConnector1">
              <a:avLst/>
            </a:prstGeom>
            <a:noFill/>
            <a:ln w="15873" cap="flat">
              <a:solidFill>
                <a:srgbClr val="243441"/>
              </a:solidFill>
              <a:prstDash val="solid"/>
              <a:miter/>
            </a:ln>
          </p:spPr>
        </p:cxn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25266731-14AD-FB21-1523-E61EBBF8297B}"/>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3" name="Rectangle 9">
            <a:extLst>
              <a:ext uri="{FF2B5EF4-FFF2-40B4-BE49-F238E27FC236}">
                <a16:creationId xmlns:a16="http://schemas.microsoft.com/office/drawing/2014/main" id="{A8C5CF63-4E87-4192-B06B-D58DF88B5299}"/>
              </a:ext>
            </a:extLst>
          </p:cNvPr>
          <p:cNvSpPr>
            <a:spLocks noMove="1" noResize="1"/>
          </p:cNvSpPr>
          <p:nvPr/>
        </p:nvSpPr>
        <p:spPr>
          <a:xfrm>
            <a:off x="0" y="0"/>
            <a:ext cx="12191996" cy="6858000"/>
          </a:xfrm>
          <a:prstGeom prst="rect">
            <a:avLst/>
          </a:prstGeom>
          <a:solidFill>
            <a:srgbClr val="E8E6E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4" name="Rectangle 11">
            <a:extLst>
              <a:ext uri="{FF2B5EF4-FFF2-40B4-BE49-F238E27FC236}">
                <a16:creationId xmlns:a16="http://schemas.microsoft.com/office/drawing/2014/main" id="{18F10542-42F8-F460-056E-D835B3EED2AE}"/>
              </a:ext>
            </a:extLst>
          </p:cNvPr>
          <p:cNvSpPr>
            <a:spLocks noMove="1" noResize="1"/>
          </p:cNvSpPr>
          <p:nvPr/>
        </p:nvSpPr>
        <p:spPr>
          <a:xfrm>
            <a:off x="160916" y="157605"/>
            <a:ext cx="11870164" cy="6542788"/>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5" name="Title 1">
            <a:extLst>
              <a:ext uri="{FF2B5EF4-FFF2-40B4-BE49-F238E27FC236}">
                <a16:creationId xmlns:a16="http://schemas.microsoft.com/office/drawing/2014/main" id="{B82D33C6-2E6F-2F2C-FB2C-7A864A6D2259}"/>
              </a:ext>
            </a:extLst>
          </p:cNvPr>
          <p:cNvSpPr txBox="1">
            <a:spLocks noGrp="1"/>
          </p:cNvSpPr>
          <p:nvPr>
            <p:ph type="title"/>
          </p:nvPr>
        </p:nvSpPr>
        <p:spPr>
          <a:xfrm>
            <a:off x="1688119" y="723903"/>
            <a:ext cx="8815757" cy="1286652"/>
          </a:xfrm>
        </p:spPr>
        <p:txBody>
          <a:bodyPr anchorCtr="1"/>
          <a:lstStyle/>
          <a:p>
            <a:pPr lvl="0" algn="ctr"/>
            <a:r>
              <a:rPr lang="en-US"/>
              <a:t>The Main Causes of the Problem</a:t>
            </a:r>
          </a:p>
        </p:txBody>
      </p:sp>
      <p:sp>
        <p:nvSpPr>
          <p:cNvPr id="6" name="Content Placeholder 2">
            <a:extLst>
              <a:ext uri="{FF2B5EF4-FFF2-40B4-BE49-F238E27FC236}">
                <a16:creationId xmlns:a16="http://schemas.microsoft.com/office/drawing/2014/main" id="{5EBFE237-06F3-8D31-BC9D-3959F580DF06}"/>
              </a:ext>
            </a:extLst>
          </p:cNvPr>
          <p:cNvSpPr txBox="1">
            <a:spLocks noGrp="1"/>
          </p:cNvSpPr>
          <p:nvPr>
            <p:ph idx="1"/>
          </p:nvPr>
        </p:nvSpPr>
        <p:spPr>
          <a:xfrm>
            <a:off x="2985077" y="2682054"/>
            <a:ext cx="6221842" cy="3452042"/>
          </a:xfrm>
        </p:spPr>
        <p:txBody>
          <a:bodyPr anchor="ctr"/>
          <a:lstStyle/>
          <a:p>
            <a:pPr marL="342900" lvl="0" indent="-342900">
              <a:buSzPct val="100000"/>
              <a:buFont typeface="Wingdings" pitchFamily="2"/>
              <a:buChar char="Ø"/>
            </a:pPr>
            <a:r>
              <a:rPr lang="en-US"/>
              <a:t>Social: The lack of stuff members in the hospitals is causing a lot more of the employees to suffer from physically and mentally stress and from a social point of view the population is being affected by not being able to get quality services in hospitals. </a:t>
            </a:r>
          </a:p>
          <a:p>
            <a:pPr marL="342900" lvl="0" indent="-342900">
              <a:buSzPct val="100000"/>
              <a:buFont typeface="Wingdings" pitchFamily="2"/>
              <a:buChar char="Ø"/>
            </a:pPr>
            <a:r>
              <a:rPr lang="en-US"/>
              <a:t>Economic: The stuff members are leaving hospitals and changing jobs because the salary does not reflect the amount of work that they do .</a:t>
            </a:r>
          </a:p>
        </p:txBody>
      </p:sp>
      <p:grpSp>
        <p:nvGrpSpPr>
          <p:cNvPr id="7" name="Group 13">
            <a:extLst>
              <a:ext uri="{FF2B5EF4-FFF2-40B4-BE49-F238E27FC236}">
                <a16:creationId xmlns:a16="http://schemas.microsoft.com/office/drawing/2014/main" id="{78B66BE0-6989-CB5A-4AD8-2C361BDB3424}"/>
              </a:ext>
            </a:extLst>
          </p:cNvPr>
          <p:cNvGrpSpPr/>
          <p:nvPr/>
        </p:nvGrpSpPr>
        <p:grpSpPr>
          <a:xfrm>
            <a:off x="5662257" y="2345185"/>
            <a:ext cx="867482" cy="115443"/>
            <a:chOff x="5662257" y="2345185"/>
            <a:chExt cx="867482" cy="115443"/>
          </a:xfrm>
        </p:grpSpPr>
        <p:sp>
          <p:nvSpPr>
            <p:cNvPr id="8" name="Rectangle 14">
              <a:extLst>
                <a:ext uri="{FF2B5EF4-FFF2-40B4-BE49-F238E27FC236}">
                  <a16:creationId xmlns:a16="http://schemas.microsoft.com/office/drawing/2014/main" id="{75993A76-230E-9A7B-C75D-2EC09830C3D3}"/>
                </a:ext>
              </a:extLst>
            </p:cNvPr>
            <p:cNvSpPr/>
            <p:nvPr/>
          </p:nvSpPr>
          <p:spPr>
            <a:xfrm rot="18964830" flipH="1">
              <a:off x="6038290" y="2345185"/>
              <a:ext cx="115443" cy="115443"/>
            </a:xfrm>
            <a:prstGeom prst="rect">
              <a:avLst/>
            </a:prstGeom>
            <a:noFill/>
            <a:ln w="15873" cap="flat">
              <a:solidFill>
                <a:srgbClr val="24344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cxnSp>
          <p:nvCxnSpPr>
            <p:cNvPr id="9" name="Straight Connector 15">
              <a:extLst>
                <a:ext uri="{FF2B5EF4-FFF2-40B4-BE49-F238E27FC236}">
                  <a16:creationId xmlns:a16="http://schemas.microsoft.com/office/drawing/2014/main" id="{1C5D0A96-22B1-2556-6D33-34F27EC840EE}"/>
                </a:ext>
              </a:extLst>
            </p:cNvPr>
            <p:cNvCxnSpPr/>
            <p:nvPr/>
          </p:nvCxnSpPr>
          <p:spPr>
            <a:xfrm>
              <a:off x="6177613" y="2402906"/>
              <a:ext cx="352126" cy="0"/>
            </a:xfrm>
            <a:prstGeom prst="straightConnector1">
              <a:avLst/>
            </a:prstGeom>
            <a:noFill/>
            <a:ln w="15873" cap="flat">
              <a:solidFill>
                <a:srgbClr val="243441"/>
              </a:solidFill>
              <a:prstDash val="solid"/>
              <a:miter/>
            </a:ln>
          </p:spPr>
        </p:cxnSp>
        <p:cxnSp>
          <p:nvCxnSpPr>
            <p:cNvPr id="10" name="Straight Connector 16">
              <a:extLst>
                <a:ext uri="{FF2B5EF4-FFF2-40B4-BE49-F238E27FC236}">
                  <a16:creationId xmlns:a16="http://schemas.microsoft.com/office/drawing/2014/main" id="{E638F622-2DB6-1553-AF21-B76E45B9BF07}"/>
                </a:ext>
              </a:extLst>
            </p:cNvPr>
            <p:cNvCxnSpPr/>
            <p:nvPr/>
          </p:nvCxnSpPr>
          <p:spPr>
            <a:xfrm>
              <a:off x="5662257" y="2402906"/>
              <a:ext cx="352126" cy="0"/>
            </a:xfrm>
            <a:prstGeom prst="straightConnector1">
              <a:avLst/>
            </a:prstGeom>
            <a:noFill/>
            <a:ln w="15873" cap="flat">
              <a:solidFill>
                <a:srgbClr val="243441"/>
              </a:solidFill>
              <a:prstDash val="solid"/>
              <a:miter/>
            </a:ln>
          </p:spPr>
        </p:cxn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B563A593-7371-73D1-3326-C45695CFD0A2}"/>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3" name="Rectangle 9">
            <a:extLst>
              <a:ext uri="{FF2B5EF4-FFF2-40B4-BE49-F238E27FC236}">
                <a16:creationId xmlns:a16="http://schemas.microsoft.com/office/drawing/2014/main" id="{EF4CE8D2-F8C0-1CEA-FAB2-2A0E674534C2}"/>
              </a:ext>
            </a:extLst>
          </p:cNvPr>
          <p:cNvSpPr>
            <a:spLocks noMove="1" noResize="1"/>
          </p:cNvSpPr>
          <p:nvPr/>
        </p:nvSpPr>
        <p:spPr>
          <a:xfrm>
            <a:off x="0" y="0"/>
            <a:ext cx="12191996" cy="6858000"/>
          </a:xfrm>
          <a:prstGeom prst="rect">
            <a:avLst/>
          </a:prstGeom>
          <a:solidFill>
            <a:srgbClr val="E8E6E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4" name="Rectangle 11">
            <a:extLst>
              <a:ext uri="{FF2B5EF4-FFF2-40B4-BE49-F238E27FC236}">
                <a16:creationId xmlns:a16="http://schemas.microsoft.com/office/drawing/2014/main" id="{4C615B9A-4F42-7C1B-3C6D-D851AC17B1D5}"/>
              </a:ext>
            </a:extLst>
          </p:cNvPr>
          <p:cNvSpPr>
            <a:spLocks noMove="1" noResize="1"/>
          </p:cNvSpPr>
          <p:nvPr/>
        </p:nvSpPr>
        <p:spPr>
          <a:xfrm>
            <a:off x="160916" y="157605"/>
            <a:ext cx="11870164" cy="6542788"/>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5" name="Title 1">
            <a:extLst>
              <a:ext uri="{FF2B5EF4-FFF2-40B4-BE49-F238E27FC236}">
                <a16:creationId xmlns:a16="http://schemas.microsoft.com/office/drawing/2014/main" id="{CBCA53EF-A09E-04CD-5F91-97CF09639FFB}"/>
              </a:ext>
            </a:extLst>
          </p:cNvPr>
          <p:cNvSpPr txBox="1">
            <a:spLocks noGrp="1"/>
          </p:cNvSpPr>
          <p:nvPr>
            <p:ph type="title"/>
          </p:nvPr>
        </p:nvSpPr>
        <p:spPr>
          <a:xfrm>
            <a:off x="1688119" y="723903"/>
            <a:ext cx="8815757" cy="1286652"/>
          </a:xfrm>
        </p:spPr>
        <p:txBody>
          <a:bodyPr anchorCtr="1"/>
          <a:lstStyle/>
          <a:p>
            <a:pPr lvl="0" algn="ctr"/>
            <a:r>
              <a:rPr lang="en-US"/>
              <a:t>The Main Causes of the Problem (pt.2)</a:t>
            </a:r>
          </a:p>
        </p:txBody>
      </p:sp>
      <p:sp>
        <p:nvSpPr>
          <p:cNvPr id="6" name="Content Placeholder 2">
            <a:extLst>
              <a:ext uri="{FF2B5EF4-FFF2-40B4-BE49-F238E27FC236}">
                <a16:creationId xmlns:a16="http://schemas.microsoft.com/office/drawing/2014/main" id="{91CABFEA-1F9E-DAA5-6E05-2CBD594A4D3B}"/>
              </a:ext>
            </a:extLst>
          </p:cNvPr>
          <p:cNvSpPr txBox="1">
            <a:spLocks noGrp="1"/>
          </p:cNvSpPr>
          <p:nvPr>
            <p:ph idx="1"/>
          </p:nvPr>
        </p:nvSpPr>
        <p:spPr>
          <a:xfrm>
            <a:off x="2985077" y="2682054"/>
            <a:ext cx="6890442" cy="4018339"/>
          </a:xfrm>
        </p:spPr>
        <p:txBody>
          <a:bodyPr anchor="ctr"/>
          <a:lstStyle/>
          <a:p>
            <a:pPr marL="342900" lvl="0" indent="-342900">
              <a:lnSpc>
                <a:spcPct val="100000"/>
              </a:lnSpc>
              <a:buSzPct val="100000"/>
              <a:buFont typeface="Wingdings" pitchFamily="2"/>
              <a:buChar char="Ø"/>
            </a:pPr>
            <a:r>
              <a:rPr lang="en-US"/>
              <a:t>Political: The discussions coming from the top of the government are not covering enough the needs of NHS hospitals for a proper functioning.</a:t>
            </a:r>
          </a:p>
          <a:p>
            <a:pPr marL="342900" lvl="0" indent="-342900">
              <a:lnSpc>
                <a:spcPct val="100000"/>
              </a:lnSpc>
              <a:buSzPct val="100000"/>
              <a:buFont typeface="Wingdings" pitchFamily="2"/>
              <a:buChar char="Ø"/>
            </a:pPr>
            <a:r>
              <a:rPr lang="en-US"/>
              <a:t>Legal:-</a:t>
            </a:r>
          </a:p>
          <a:p>
            <a:pPr marL="342900" lvl="0" indent="-342900">
              <a:lnSpc>
                <a:spcPct val="100000"/>
              </a:lnSpc>
              <a:buSzPct val="100000"/>
              <a:buFont typeface="Wingdings" pitchFamily="2"/>
              <a:buChar char="Ø"/>
            </a:pPr>
            <a:r>
              <a:rPr lang="en-US"/>
              <a:t>Technological: Not all NHS hospitals are lucky to have a high-tech updated data, some are still working in handmade, which makes harder for the stuff members to work.</a:t>
            </a:r>
          </a:p>
          <a:p>
            <a:pPr marL="342900" lvl="0" indent="-342900">
              <a:lnSpc>
                <a:spcPct val="100000"/>
              </a:lnSpc>
              <a:buSzPct val="100000"/>
              <a:buFont typeface="Wingdings" pitchFamily="2"/>
              <a:buChar char="Ø"/>
            </a:pPr>
            <a:r>
              <a:rPr lang="en-US"/>
              <a:t>Environmental: The air pollution can be one of the causes affecting the NHS, as it is a risk factor.  </a:t>
            </a:r>
          </a:p>
        </p:txBody>
      </p:sp>
      <p:grpSp>
        <p:nvGrpSpPr>
          <p:cNvPr id="7" name="Group 13">
            <a:extLst>
              <a:ext uri="{FF2B5EF4-FFF2-40B4-BE49-F238E27FC236}">
                <a16:creationId xmlns:a16="http://schemas.microsoft.com/office/drawing/2014/main" id="{2F4A9FE6-AA15-EEB5-F10E-3F9670E496A2}"/>
              </a:ext>
            </a:extLst>
          </p:cNvPr>
          <p:cNvGrpSpPr/>
          <p:nvPr/>
        </p:nvGrpSpPr>
        <p:grpSpPr>
          <a:xfrm>
            <a:off x="5662257" y="2345185"/>
            <a:ext cx="867482" cy="115443"/>
            <a:chOff x="5662257" y="2345185"/>
            <a:chExt cx="867482" cy="115443"/>
          </a:xfrm>
        </p:grpSpPr>
        <p:sp>
          <p:nvSpPr>
            <p:cNvPr id="8" name="Rectangle 14">
              <a:extLst>
                <a:ext uri="{FF2B5EF4-FFF2-40B4-BE49-F238E27FC236}">
                  <a16:creationId xmlns:a16="http://schemas.microsoft.com/office/drawing/2014/main" id="{587EC8D7-5589-A896-7CC0-4FECE1BA7468}"/>
                </a:ext>
              </a:extLst>
            </p:cNvPr>
            <p:cNvSpPr/>
            <p:nvPr/>
          </p:nvSpPr>
          <p:spPr>
            <a:xfrm rot="18964830" flipH="1">
              <a:off x="6038290" y="2345185"/>
              <a:ext cx="115443" cy="115443"/>
            </a:xfrm>
            <a:prstGeom prst="rect">
              <a:avLst/>
            </a:prstGeom>
            <a:noFill/>
            <a:ln w="15873" cap="flat">
              <a:solidFill>
                <a:srgbClr val="24344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cxnSp>
          <p:nvCxnSpPr>
            <p:cNvPr id="9" name="Straight Connector 15">
              <a:extLst>
                <a:ext uri="{FF2B5EF4-FFF2-40B4-BE49-F238E27FC236}">
                  <a16:creationId xmlns:a16="http://schemas.microsoft.com/office/drawing/2014/main" id="{C71DB646-7347-B757-BF03-9F3DCB265034}"/>
                </a:ext>
              </a:extLst>
            </p:cNvPr>
            <p:cNvCxnSpPr/>
            <p:nvPr/>
          </p:nvCxnSpPr>
          <p:spPr>
            <a:xfrm>
              <a:off x="6177613" y="2402906"/>
              <a:ext cx="352126" cy="0"/>
            </a:xfrm>
            <a:prstGeom prst="straightConnector1">
              <a:avLst/>
            </a:prstGeom>
            <a:noFill/>
            <a:ln w="15873" cap="flat">
              <a:solidFill>
                <a:srgbClr val="243441"/>
              </a:solidFill>
              <a:prstDash val="solid"/>
              <a:miter/>
            </a:ln>
          </p:spPr>
        </p:cxnSp>
        <p:cxnSp>
          <p:nvCxnSpPr>
            <p:cNvPr id="10" name="Straight Connector 16">
              <a:extLst>
                <a:ext uri="{FF2B5EF4-FFF2-40B4-BE49-F238E27FC236}">
                  <a16:creationId xmlns:a16="http://schemas.microsoft.com/office/drawing/2014/main" id="{011FD771-E6C4-323C-5A75-21F333F6E3EC}"/>
                </a:ext>
              </a:extLst>
            </p:cNvPr>
            <p:cNvCxnSpPr/>
            <p:nvPr/>
          </p:nvCxnSpPr>
          <p:spPr>
            <a:xfrm>
              <a:off x="5662257" y="2402906"/>
              <a:ext cx="352126" cy="0"/>
            </a:xfrm>
            <a:prstGeom prst="straightConnector1">
              <a:avLst/>
            </a:prstGeom>
            <a:noFill/>
            <a:ln w="15873" cap="flat">
              <a:solidFill>
                <a:srgbClr val="243441"/>
              </a:solidFill>
              <a:prstDash val="solid"/>
              <a:miter/>
            </a:ln>
          </p:spPr>
        </p:cxn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bg>
      <p:bgPr>
        <a:solidFill>
          <a:srgbClr val="FFFFFF"/>
        </a:solidFill>
        <a:effectLst/>
      </p:bgPr>
    </p:bg>
    <p:spTree>
      <p:nvGrpSpPr>
        <p:cNvPr id="1" name=""/>
        <p:cNvGrpSpPr/>
        <p:nvPr/>
      </p:nvGrpSpPr>
      <p:grpSpPr>
        <a:xfrm>
          <a:off x="0" y="0"/>
          <a:ext cx="0" cy="0"/>
          <a:chOff x="0" y="0"/>
          <a:chExt cx="0" cy="0"/>
        </a:xfrm>
      </p:grpSpPr>
      <p:sp>
        <p:nvSpPr>
          <p:cNvPr id="2" name="Rectangle 3094">
            <a:extLst>
              <a:ext uri="{FF2B5EF4-FFF2-40B4-BE49-F238E27FC236}">
                <a16:creationId xmlns:a16="http://schemas.microsoft.com/office/drawing/2014/main" id="{FEABD513-AFA4-3289-A7A2-A3C1D19041DB}"/>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3" name="Rectangle 5">
            <a:extLst>
              <a:ext uri="{FF2B5EF4-FFF2-40B4-BE49-F238E27FC236}">
                <a16:creationId xmlns:a16="http://schemas.microsoft.com/office/drawing/2014/main" id="{D0B09ED4-A393-2A49-4F63-882D1F7C273C}"/>
              </a:ext>
            </a:extLst>
          </p:cNvPr>
          <p:cNvSpPr>
            <a:spLocks noMove="1" noResize="1"/>
          </p:cNvSpPr>
          <p:nvPr/>
        </p:nvSpPr>
        <p:spPr>
          <a:xfrm>
            <a:off x="723903" y="723903"/>
            <a:ext cx="4580641" cy="5494693"/>
          </a:xfrm>
          <a:custGeom>
            <a:avLst/>
            <a:gdLst>
              <a:gd name="f0" fmla="val 10800000"/>
              <a:gd name="f1" fmla="val 5400000"/>
              <a:gd name="f2" fmla="val 180"/>
              <a:gd name="f3" fmla="val w"/>
              <a:gd name="f4" fmla="val h"/>
              <a:gd name="f5" fmla="val 0"/>
              <a:gd name="f6" fmla="val 6096000"/>
              <a:gd name="f7" fmla="val 6858000"/>
              <a:gd name="f8" fmla="val 3037115"/>
              <a:gd name="f9" fmla="val 5889172"/>
              <a:gd name="f10" fmla="+- 0 0 -90"/>
              <a:gd name="f11" fmla="*/ f3 1 6096000"/>
              <a:gd name="f12" fmla="*/ f4 1 6858000"/>
              <a:gd name="f13" fmla="val f5"/>
              <a:gd name="f14" fmla="val f6"/>
              <a:gd name="f15" fmla="val f7"/>
              <a:gd name="f16" fmla="*/ f10 f0 1"/>
              <a:gd name="f17" fmla="+- f15 0 f13"/>
              <a:gd name="f18" fmla="+- f14 0 f13"/>
              <a:gd name="f19" fmla="*/ f16 1 f2"/>
              <a:gd name="f20" fmla="*/ f18 1 6096000"/>
              <a:gd name="f21" fmla="*/ f17 1 6858000"/>
              <a:gd name="f22" fmla="*/ 0 f18 1"/>
              <a:gd name="f23" fmla="*/ 0 f17 1"/>
              <a:gd name="f24" fmla="*/ 6096000 f18 1"/>
              <a:gd name="f25" fmla="*/ 6858000 f17 1"/>
              <a:gd name="f26" fmla="*/ 3037115 f18 1"/>
              <a:gd name="f27" fmla="*/ 5889172 f17 1"/>
              <a:gd name="f28" fmla="+- f19 0 f1"/>
              <a:gd name="f29" fmla="*/ f22 1 6096000"/>
              <a:gd name="f30" fmla="*/ f23 1 6858000"/>
              <a:gd name="f31" fmla="*/ f24 1 6096000"/>
              <a:gd name="f32" fmla="*/ f25 1 6858000"/>
              <a:gd name="f33" fmla="*/ f26 1 6096000"/>
              <a:gd name="f34" fmla="*/ f27 1 6858000"/>
              <a:gd name="f35" fmla="*/ f13 1 f20"/>
              <a:gd name="f36" fmla="*/ f14 1 f20"/>
              <a:gd name="f37" fmla="*/ f13 1 f21"/>
              <a:gd name="f38" fmla="*/ f15 1 f21"/>
              <a:gd name="f39" fmla="*/ f29 1 f20"/>
              <a:gd name="f40" fmla="*/ f30 1 f21"/>
              <a:gd name="f41" fmla="*/ f31 1 f20"/>
              <a:gd name="f42" fmla="*/ f32 1 f21"/>
              <a:gd name="f43" fmla="*/ f33 1 f20"/>
              <a:gd name="f44" fmla="*/ f34 1 f21"/>
              <a:gd name="f45" fmla="*/ f35 f11 1"/>
              <a:gd name="f46" fmla="*/ f36 f11 1"/>
              <a:gd name="f47" fmla="*/ f38 f12 1"/>
              <a:gd name="f48" fmla="*/ f37 f12 1"/>
              <a:gd name="f49" fmla="*/ f39 f11 1"/>
              <a:gd name="f50" fmla="*/ f40 f12 1"/>
              <a:gd name="f51" fmla="*/ f41 f11 1"/>
              <a:gd name="f52" fmla="*/ f42 f12 1"/>
              <a:gd name="f53" fmla="*/ f43 f11 1"/>
              <a:gd name="f54" fmla="*/ f44 f12 1"/>
            </a:gdLst>
            <a:ahLst/>
            <a:cxnLst>
              <a:cxn ang="3cd4">
                <a:pos x="hc" y="t"/>
              </a:cxn>
              <a:cxn ang="0">
                <a:pos x="r" y="vc"/>
              </a:cxn>
              <a:cxn ang="cd4">
                <a:pos x="hc" y="b"/>
              </a:cxn>
              <a:cxn ang="cd2">
                <a:pos x="l" y="vc"/>
              </a:cxn>
              <a:cxn ang="f28">
                <a:pos x="f49" y="f50"/>
              </a:cxn>
              <a:cxn ang="f28">
                <a:pos x="f51" y="f50"/>
              </a:cxn>
              <a:cxn ang="f28">
                <a:pos x="f51" y="f52"/>
              </a:cxn>
              <a:cxn ang="f28">
                <a:pos x="f53" y="f54"/>
              </a:cxn>
              <a:cxn ang="f28">
                <a:pos x="f49" y="f52"/>
              </a:cxn>
              <a:cxn ang="f28">
                <a:pos x="f49" y="f50"/>
              </a:cxn>
            </a:cxnLst>
            <a:rect l="f45" t="f48" r="f46" b="f47"/>
            <a:pathLst>
              <a:path w="6096000" h="6858000">
                <a:moveTo>
                  <a:pt x="f5" y="f5"/>
                </a:moveTo>
                <a:lnTo>
                  <a:pt x="f6" y="f5"/>
                </a:lnTo>
                <a:lnTo>
                  <a:pt x="f6" y="f7"/>
                </a:lnTo>
                <a:lnTo>
                  <a:pt x="f8" y="f9"/>
                </a:lnTo>
                <a:lnTo>
                  <a:pt x="f5" y="f7"/>
                </a:lnTo>
                <a:lnTo>
                  <a:pt x="f5" y="f5"/>
                </a:lnTo>
                <a:close/>
              </a:path>
            </a:pathLst>
          </a:custGeom>
          <a:solidFill>
            <a:srgbClr val="E8E6E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4" name="Title 1">
            <a:extLst>
              <a:ext uri="{FF2B5EF4-FFF2-40B4-BE49-F238E27FC236}">
                <a16:creationId xmlns:a16="http://schemas.microsoft.com/office/drawing/2014/main" id="{236DCA4D-CBB3-1BE2-D11D-F257AC6B5899}"/>
              </a:ext>
            </a:extLst>
          </p:cNvPr>
          <p:cNvSpPr txBox="1">
            <a:spLocks noGrp="1"/>
          </p:cNvSpPr>
          <p:nvPr>
            <p:ph type="title"/>
          </p:nvPr>
        </p:nvSpPr>
        <p:spPr>
          <a:xfrm>
            <a:off x="1038886" y="1000362"/>
            <a:ext cx="3995397" cy="1239624"/>
          </a:xfrm>
        </p:spPr>
        <p:txBody>
          <a:bodyPr anchorCtr="1"/>
          <a:lstStyle/>
          <a:p>
            <a:pPr lvl="0" algn="ctr"/>
            <a:r>
              <a:rPr lang="en-US"/>
              <a:t>FISHBONE Analysis </a:t>
            </a:r>
          </a:p>
        </p:txBody>
      </p:sp>
      <p:sp>
        <p:nvSpPr>
          <p:cNvPr id="5" name="Content Placeholder 2">
            <a:extLst>
              <a:ext uri="{FF2B5EF4-FFF2-40B4-BE49-F238E27FC236}">
                <a16:creationId xmlns:a16="http://schemas.microsoft.com/office/drawing/2014/main" id="{EC898897-26EA-69DA-DB6C-2C4F82B00728}"/>
              </a:ext>
            </a:extLst>
          </p:cNvPr>
          <p:cNvSpPr txBox="1">
            <a:spLocks noGrp="1"/>
          </p:cNvSpPr>
          <p:nvPr>
            <p:ph idx="1"/>
          </p:nvPr>
        </p:nvSpPr>
        <p:spPr>
          <a:xfrm>
            <a:off x="1096146" y="2884392"/>
            <a:ext cx="3862059" cy="2469136"/>
          </a:xfrm>
        </p:spPr>
        <p:txBody>
          <a:bodyPr anchorCtr="1"/>
          <a:lstStyle/>
          <a:p>
            <a:pPr lvl="0" algn="ctr"/>
            <a:r>
              <a:rPr lang="en-US"/>
              <a:t>The FISHBONE Analysis can be one of the solutions when we are trying to solve the problems.</a:t>
            </a:r>
          </a:p>
        </p:txBody>
      </p:sp>
      <p:pic>
        <p:nvPicPr>
          <p:cNvPr id="6" name="Picture 4" descr="What Is A Fishbone Diagram?">
            <a:extLst>
              <a:ext uri="{FF2B5EF4-FFF2-40B4-BE49-F238E27FC236}">
                <a16:creationId xmlns:a16="http://schemas.microsoft.com/office/drawing/2014/main" id="{1CA1A9CC-6A49-6B37-2CE8-1A4B9091F37E}"/>
              </a:ext>
            </a:extLst>
          </p:cNvPr>
          <p:cNvPicPr>
            <a:picLocks noChangeAspect="1"/>
          </p:cNvPicPr>
          <p:nvPr/>
        </p:nvPicPr>
        <p:blipFill>
          <a:blip r:embed="rId2"/>
          <a:stretch>
            <a:fillRect/>
          </a:stretch>
        </p:blipFill>
        <p:spPr>
          <a:xfrm>
            <a:off x="5378637" y="2148538"/>
            <a:ext cx="6739265" cy="2560923"/>
          </a:xfrm>
          <a:prstGeom prst="rect">
            <a:avLst/>
          </a:prstGeom>
          <a:noFill/>
          <a:ln cap="flat">
            <a:noFill/>
          </a:ln>
        </p:spPr>
      </p:pic>
      <p:grpSp>
        <p:nvGrpSpPr>
          <p:cNvPr id="7" name="Group 3098">
            <a:extLst>
              <a:ext uri="{FF2B5EF4-FFF2-40B4-BE49-F238E27FC236}">
                <a16:creationId xmlns:a16="http://schemas.microsoft.com/office/drawing/2014/main" id="{7D2B7F34-D46E-E3F4-0072-55BDE1F57EA5}"/>
              </a:ext>
            </a:extLst>
          </p:cNvPr>
          <p:cNvGrpSpPr/>
          <p:nvPr/>
        </p:nvGrpSpPr>
        <p:grpSpPr>
          <a:xfrm>
            <a:off x="2580482" y="2543655"/>
            <a:ext cx="867482" cy="115443"/>
            <a:chOff x="2580482" y="2543655"/>
            <a:chExt cx="867482" cy="115443"/>
          </a:xfrm>
        </p:grpSpPr>
        <p:sp>
          <p:nvSpPr>
            <p:cNvPr id="8" name="Rectangle 3099">
              <a:extLst>
                <a:ext uri="{FF2B5EF4-FFF2-40B4-BE49-F238E27FC236}">
                  <a16:creationId xmlns:a16="http://schemas.microsoft.com/office/drawing/2014/main" id="{8612373C-88E2-694C-B460-D1BF969753A5}"/>
                </a:ext>
              </a:extLst>
            </p:cNvPr>
            <p:cNvSpPr/>
            <p:nvPr/>
          </p:nvSpPr>
          <p:spPr>
            <a:xfrm rot="18964830" flipH="1">
              <a:off x="2956506" y="2543655"/>
              <a:ext cx="115443" cy="115443"/>
            </a:xfrm>
            <a:prstGeom prst="rect">
              <a:avLst/>
            </a:prstGeom>
            <a:noFill/>
            <a:ln w="15873" cap="flat">
              <a:solidFill>
                <a:srgbClr val="24344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cxnSp>
          <p:nvCxnSpPr>
            <p:cNvPr id="9" name="Straight Connector 3100">
              <a:extLst>
                <a:ext uri="{FF2B5EF4-FFF2-40B4-BE49-F238E27FC236}">
                  <a16:creationId xmlns:a16="http://schemas.microsoft.com/office/drawing/2014/main" id="{F689E28D-3D28-2CD8-8FDD-ACB780B15BD0}"/>
                </a:ext>
              </a:extLst>
            </p:cNvPr>
            <p:cNvCxnSpPr/>
            <p:nvPr/>
          </p:nvCxnSpPr>
          <p:spPr>
            <a:xfrm>
              <a:off x="3095838" y="2601376"/>
              <a:ext cx="352126" cy="0"/>
            </a:xfrm>
            <a:prstGeom prst="straightConnector1">
              <a:avLst/>
            </a:prstGeom>
            <a:noFill/>
            <a:ln w="15873" cap="flat">
              <a:solidFill>
                <a:srgbClr val="243441"/>
              </a:solidFill>
              <a:prstDash val="solid"/>
              <a:miter/>
            </a:ln>
          </p:spPr>
        </p:cxnSp>
        <p:cxnSp>
          <p:nvCxnSpPr>
            <p:cNvPr id="10" name="Straight Connector 3101">
              <a:extLst>
                <a:ext uri="{FF2B5EF4-FFF2-40B4-BE49-F238E27FC236}">
                  <a16:creationId xmlns:a16="http://schemas.microsoft.com/office/drawing/2014/main" id="{BBE7B8AE-BAEF-1FDA-A646-BF450AA98A06}"/>
                </a:ext>
              </a:extLst>
            </p:cNvPr>
            <p:cNvCxnSpPr/>
            <p:nvPr/>
          </p:nvCxnSpPr>
          <p:spPr>
            <a:xfrm>
              <a:off x="2580482" y="2601376"/>
              <a:ext cx="352126" cy="0"/>
            </a:xfrm>
            <a:prstGeom prst="straightConnector1">
              <a:avLst/>
            </a:prstGeom>
            <a:noFill/>
            <a:ln w="15873" cap="flat">
              <a:solidFill>
                <a:srgbClr val="243441"/>
              </a:solidFill>
              <a:prstDash val="solid"/>
              <a:miter/>
            </a:ln>
          </p:spPr>
        </p:cxn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241B93EE-CBB7-2C0E-18D2-8072656E6D46}"/>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3" name="Rectangle 10">
            <a:extLst>
              <a:ext uri="{FF2B5EF4-FFF2-40B4-BE49-F238E27FC236}">
                <a16:creationId xmlns:a16="http://schemas.microsoft.com/office/drawing/2014/main" id="{B7CED224-688E-BFB9-F01B-B9C7C12432E5}"/>
              </a:ext>
            </a:extLst>
          </p:cNvPr>
          <p:cNvSpPr>
            <a:spLocks noMove="1" noResize="1"/>
          </p:cNvSpPr>
          <p:nvPr/>
        </p:nvSpPr>
        <p:spPr>
          <a:xfrm>
            <a:off x="0" y="0"/>
            <a:ext cx="12191996" cy="6858000"/>
          </a:xfrm>
          <a:prstGeom prst="rect">
            <a:avLst/>
          </a:prstGeom>
          <a:solidFill>
            <a:srgbClr val="E8E6E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4" name="Rectangle 12">
            <a:extLst>
              <a:ext uri="{FF2B5EF4-FFF2-40B4-BE49-F238E27FC236}">
                <a16:creationId xmlns:a16="http://schemas.microsoft.com/office/drawing/2014/main" id="{3AC41598-7E5A-2EF9-A827-9E567156DC60}"/>
              </a:ext>
            </a:extLst>
          </p:cNvPr>
          <p:cNvSpPr>
            <a:spLocks noMove="1" noResize="1"/>
          </p:cNvSpPr>
          <p:nvPr/>
        </p:nvSpPr>
        <p:spPr>
          <a:xfrm>
            <a:off x="152403" y="159023"/>
            <a:ext cx="11891040" cy="6542788"/>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5" name="Title 1">
            <a:extLst>
              <a:ext uri="{FF2B5EF4-FFF2-40B4-BE49-F238E27FC236}">
                <a16:creationId xmlns:a16="http://schemas.microsoft.com/office/drawing/2014/main" id="{134B457B-AF43-5E2D-DFBE-44DF35CF0C9E}"/>
              </a:ext>
            </a:extLst>
          </p:cNvPr>
          <p:cNvSpPr txBox="1">
            <a:spLocks noGrp="1"/>
          </p:cNvSpPr>
          <p:nvPr>
            <p:ph type="title"/>
          </p:nvPr>
        </p:nvSpPr>
        <p:spPr>
          <a:xfrm>
            <a:off x="1028700" y="1028700"/>
            <a:ext cx="4038603" cy="4800600"/>
          </a:xfrm>
        </p:spPr>
        <p:txBody>
          <a:bodyPr anchor="ctr" anchorCtr="1"/>
          <a:lstStyle/>
          <a:p>
            <a:pPr lvl="0" algn="ctr"/>
            <a:r>
              <a:rPr lang="en-US"/>
              <a:t>Possible solutions</a:t>
            </a:r>
          </a:p>
        </p:txBody>
      </p:sp>
      <p:grpSp>
        <p:nvGrpSpPr>
          <p:cNvPr id="6" name="Content Placeholder 2">
            <a:extLst>
              <a:ext uri="{FF2B5EF4-FFF2-40B4-BE49-F238E27FC236}">
                <a16:creationId xmlns:a16="http://schemas.microsoft.com/office/drawing/2014/main" id="{65D8EF9F-9F3D-4EA7-D113-D8609640AC6A}"/>
              </a:ext>
            </a:extLst>
          </p:cNvPr>
          <p:cNvGrpSpPr/>
          <p:nvPr/>
        </p:nvGrpSpPr>
        <p:grpSpPr>
          <a:xfrm>
            <a:off x="6096003" y="868826"/>
            <a:ext cx="5343086" cy="5120346"/>
            <a:chOff x="6096003" y="868826"/>
            <a:chExt cx="5343086" cy="5120346"/>
          </a:xfrm>
        </p:grpSpPr>
        <p:sp>
          <p:nvSpPr>
            <p:cNvPr id="7" name="Freeform: Shape 6">
              <a:extLst>
                <a:ext uri="{FF2B5EF4-FFF2-40B4-BE49-F238E27FC236}">
                  <a16:creationId xmlns:a16="http://schemas.microsoft.com/office/drawing/2014/main" id="{E21C6D8D-7BFC-4B4E-1A9E-9EFDE7BCD019}"/>
                </a:ext>
              </a:extLst>
            </p:cNvPr>
            <p:cNvSpPr/>
            <p:nvPr/>
          </p:nvSpPr>
          <p:spPr>
            <a:xfrm>
              <a:off x="6096003" y="868826"/>
              <a:ext cx="5343086" cy="1462957"/>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2F2F2"/>
            </a:solidFill>
            <a:ln cap="flat">
              <a:noFill/>
              <a:prstDash val="solid"/>
            </a:ln>
          </p:spPr>
          <p:txBody>
            <a:bodyPr lIns="0" tIns="0" rIns="0" bIns="0"/>
            <a:lstStyle/>
            <a:p>
              <a:endParaRPr lang="en-GB"/>
            </a:p>
          </p:txBody>
        </p:sp>
        <p:sp>
          <p:nvSpPr>
            <p:cNvPr id="8" name="Rectangle 7" descr="Shooting star">
              <a:extLst>
                <a:ext uri="{FF2B5EF4-FFF2-40B4-BE49-F238E27FC236}">
                  <a16:creationId xmlns:a16="http://schemas.microsoft.com/office/drawing/2014/main" id="{7798C233-CD84-4C45-FC93-A73D73D08158}"/>
                </a:ext>
              </a:extLst>
            </p:cNvPr>
            <p:cNvSpPr/>
            <p:nvPr/>
          </p:nvSpPr>
          <p:spPr>
            <a:xfrm>
              <a:off x="6538545" y="1197982"/>
              <a:ext cx="804626" cy="804626"/>
            </a:xfrm>
            <a:prstGeom prst="rect">
              <a:avLst/>
            </a:prstGeom>
            <a:blipFill>
              <a:blip r:embed="rId2">
                <a:alphaModFix/>
                <a:extLst>
                  <a:ext uri="{96DAC541-7B7A-43D3-8B79-37D633B846F1}">
                    <asvg:svgBlip xmlns:asvg="http://schemas.microsoft.com/office/drawing/2016/SVG/main" r:embed="rId3"/>
                  </a:ext>
                </a:extLst>
              </a:blip>
              <a:stretch>
                <a:fillRect/>
              </a:stretch>
            </a:blipFill>
            <a:ln cap="flat">
              <a:noFill/>
              <a:prstDash val="solid"/>
            </a:ln>
          </p:spPr>
          <p:txBody>
            <a:bodyPr lIns="0" tIns="0" rIns="0" bIns="0"/>
            <a:lstStyle/>
            <a:p>
              <a:endParaRPr lang="en-GB"/>
            </a:p>
          </p:txBody>
        </p:sp>
        <p:sp>
          <p:nvSpPr>
            <p:cNvPr id="9" name="Freeform: Shape 8">
              <a:extLst>
                <a:ext uri="{FF2B5EF4-FFF2-40B4-BE49-F238E27FC236}">
                  <a16:creationId xmlns:a16="http://schemas.microsoft.com/office/drawing/2014/main" id="{F24FCAF5-684C-7C91-F26A-03C1806F3365}"/>
                </a:ext>
              </a:extLst>
            </p:cNvPr>
            <p:cNvSpPr/>
            <p:nvPr/>
          </p:nvSpPr>
          <p:spPr>
            <a:xfrm>
              <a:off x="7785713" y="868826"/>
              <a:ext cx="3653366" cy="1462957"/>
            </a:xfrm>
            <a:custGeom>
              <a:avLst/>
              <a:gdLst>
                <a:gd name="f0" fmla="val 10800000"/>
                <a:gd name="f1" fmla="val 5400000"/>
                <a:gd name="f2" fmla="val 180"/>
                <a:gd name="f3" fmla="val w"/>
                <a:gd name="f4" fmla="val h"/>
                <a:gd name="f5" fmla="val 0"/>
                <a:gd name="f6" fmla="val 3653365"/>
                <a:gd name="f7" fmla="val 1462958"/>
                <a:gd name="f8" fmla="+- 0 0 -90"/>
                <a:gd name="f9" fmla="*/ f3 1 3653365"/>
                <a:gd name="f10" fmla="*/ f4 1 1462958"/>
                <a:gd name="f11" fmla="val f5"/>
                <a:gd name="f12" fmla="val f6"/>
                <a:gd name="f13" fmla="val f7"/>
                <a:gd name="f14" fmla="*/ f8 f0 1"/>
                <a:gd name="f15" fmla="+- f13 0 f11"/>
                <a:gd name="f16" fmla="+- f12 0 f11"/>
                <a:gd name="f17" fmla="*/ f14 1 f2"/>
                <a:gd name="f18" fmla="*/ f16 1 3653365"/>
                <a:gd name="f19" fmla="*/ f15 1 1462958"/>
                <a:gd name="f20" fmla="*/ 0 f16 1"/>
                <a:gd name="f21" fmla="*/ 0 f15 1"/>
                <a:gd name="f22" fmla="*/ 3653365 f16 1"/>
                <a:gd name="f23" fmla="*/ 1462958 f15 1"/>
                <a:gd name="f24" fmla="+- f17 0 f1"/>
                <a:gd name="f25" fmla="*/ f20 1 3653365"/>
                <a:gd name="f26" fmla="*/ f21 1 1462958"/>
                <a:gd name="f27" fmla="*/ f22 1 3653365"/>
                <a:gd name="f28" fmla="*/ f23 1 146295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653365" h="1462958">
                  <a:moveTo>
                    <a:pt x="f5" y="f5"/>
                  </a:moveTo>
                  <a:lnTo>
                    <a:pt x="f6" y="f5"/>
                  </a:lnTo>
                  <a:lnTo>
                    <a:pt x="f6" y="f7"/>
                  </a:lnTo>
                  <a:lnTo>
                    <a:pt x="f5" y="f7"/>
                  </a:lnTo>
                  <a:lnTo>
                    <a:pt x="f5" y="f5"/>
                  </a:lnTo>
                  <a:close/>
                </a:path>
              </a:pathLst>
            </a:custGeom>
            <a:noFill/>
            <a:ln cap="flat">
              <a:noFill/>
              <a:prstDash val="solid"/>
            </a:ln>
          </p:spPr>
          <p:txBody>
            <a:bodyPr vert="horz" wrap="square" lIns="154826" tIns="154826" rIns="154826" bIns="154826" anchor="ctr" anchorCtr="0" compatLnSpc="1">
              <a:noAutofit/>
            </a:bodyPr>
            <a:lstStyle/>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Bembo"/>
                </a:rPr>
                <a:t>Providing benefits means motivating employees, which increases employee satisfaction.</a:t>
              </a:r>
            </a:p>
          </p:txBody>
        </p:sp>
        <p:sp>
          <p:nvSpPr>
            <p:cNvPr id="10" name="Freeform: Shape 9">
              <a:extLst>
                <a:ext uri="{FF2B5EF4-FFF2-40B4-BE49-F238E27FC236}">
                  <a16:creationId xmlns:a16="http://schemas.microsoft.com/office/drawing/2014/main" id="{49CBB669-B2FA-C200-44DB-4E38A8921407}"/>
                </a:ext>
              </a:extLst>
            </p:cNvPr>
            <p:cNvSpPr/>
            <p:nvPr/>
          </p:nvSpPr>
          <p:spPr>
            <a:xfrm>
              <a:off x="6096003" y="2697516"/>
              <a:ext cx="5343086" cy="1462957"/>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2F2F2"/>
            </a:solidFill>
            <a:ln cap="flat">
              <a:noFill/>
              <a:prstDash val="solid"/>
            </a:ln>
          </p:spPr>
          <p:txBody>
            <a:bodyPr lIns="0" tIns="0" rIns="0" bIns="0"/>
            <a:lstStyle/>
            <a:p>
              <a:endParaRPr lang="en-GB"/>
            </a:p>
          </p:txBody>
        </p:sp>
        <p:sp>
          <p:nvSpPr>
            <p:cNvPr id="11" name="Rectangle 10" descr="Stethoscope">
              <a:extLst>
                <a:ext uri="{FF2B5EF4-FFF2-40B4-BE49-F238E27FC236}">
                  <a16:creationId xmlns:a16="http://schemas.microsoft.com/office/drawing/2014/main" id="{33B30371-BE8E-3F75-DDD0-F4D3EA22523C}"/>
                </a:ext>
              </a:extLst>
            </p:cNvPr>
            <p:cNvSpPr/>
            <p:nvPr/>
          </p:nvSpPr>
          <p:spPr>
            <a:xfrm>
              <a:off x="6538545" y="3026682"/>
              <a:ext cx="804626" cy="804626"/>
            </a:xfrm>
            <a:prstGeom prst="rect">
              <a:avLst/>
            </a:pr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lIns="0" tIns="0" rIns="0" bIns="0"/>
            <a:lstStyle/>
            <a:p>
              <a:endParaRPr lang="en-GB"/>
            </a:p>
          </p:txBody>
        </p:sp>
        <p:sp>
          <p:nvSpPr>
            <p:cNvPr id="12" name="Freeform: Shape 11">
              <a:extLst>
                <a:ext uri="{FF2B5EF4-FFF2-40B4-BE49-F238E27FC236}">
                  <a16:creationId xmlns:a16="http://schemas.microsoft.com/office/drawing/2014/main" id="{A2F7A9AE-9864-EEC3-F0A3-42771CB9DD2B}"/>
                </a:ext>
              </a:extLst>
            </p:cNvPr>
            <p:cNvSpPr/>
            <p:nvPr/>
          </p:nvSpPr>
          <p:spPr>
            <a:xfrm>
              <a:off x="7785713" y="2697516"/>
              <a:ext cx="3653366" cy="1462957"/>
            </a:xfrm>
            <a:custGeom>
              <a:avLst/>
              <a:gdLst>
                <a:gd name="f0" fmla="val 10800000"/>
                <a:gd name="f1" fmla="val 5400000"/>
                <a:gd name="f2" fmla="val 180"/>
                <a:gd name="f3" fmla="val w"/>
                <a:gd name="f4" fmla="val h"/>
                <a:gd name="f5" fmla="val 0"/>
                <a:gd name="f6" fmla="val 3653365"/>
                <a:gd name="f7" fmla="val 1462958"/>
                <a:gd name="f8" fmla="+- 0 0 -90"/>
                <a:gd name="f9" fmla="*/ f3 1 3653365"/>
                <a:gd name="f10" fmla="*/ f4 1 1462958"/>
                <a:gd name="f11" fmla="val f5"/>
                <a:gd name="f12" fmla="val f6"/>
                <a:gd name="f13" fmla="val f7"/>
                <a:gd name="f14" fmla="*/ f8 f0 1"/>
                <a:gd name="f15" fmla="+- f13 0 f11"/>
                <a:gd name="f16" fmla="+- f12 0 f11"/>
                <a:gd name="f17" fmla="*/ f14 1 f2"/>
                <a:gd name="f18" fmla="*/ f16 1 3653365"/>
                <a:gd name="f19" fmla="*/ f15 1 1462958"/>
                <a:gd name="f20" fmla="*/ 0 f16 1"/>
                <a:gd name="f21" fmla="*/ 0 f15 1"/>
                <a:gd name="f22" fmla="*/ 3653365 f16 1"/>
                <a:gd name="f23" fmla="*/ 1462958 f15 1"/>
                <a:gd name="f24" fmla="+- f17 0 f1"/>
                <a:gd name="f25" fmla="*/ f20 1 3653365"/>
                <a:gd name="f26" fmla="*/ f21 1 1462958"/>
                <a:gd name="f27" fmla="*/ f22 1 3653365"/>
                <a:gd name="f28" fmla="*/ f23 1 146295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653365" h="1462958">
                  <a:moveTo>
                    <a:pt x="f5" y="f5"/>
                  </a:moveTo>
                  <a:lnTo>
                    <a:pt x="f6" y="f5"/>
                  </a:lnTo>
                  <a:lnTo>
                    <a:pt x="f6" y="f7"/>
                  </a:lnTo>
                  <a:lnTo>
                    <a:pt x="f5" y="f7"/>
                  </a:lnTo>
                  <a:lnTo>
                    <a:pt x="f5" y="f5"/>
                  </a:lnTo>
                  <a:close/>
                </a:path>
              </a:pathLst>
            </a:custGeom>
            <a:noFill/>
            <a:ln cap="flat">
              <a:noFill/>
              <a:prstDash val="solid"/>
            </a:ln>
          </p:spPr>
          <p:txBody>
            <a:bodyPr vert="horz" wrap="square" lIns="154826" tIns="154826" rIns="154826" bIns="154826" anchor="ctr" anchorCtr="0" compatLnSpc="1">
              <a:noAutofit/>
            </a:bodyPr>
            <a:lstStyle/>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Bembo"/>
                </a:rPr>
                <a:t>Covered training programs and professional qualifications can be considered benefits. </a:t>
              </a:r>
            </a:p>
          </p:txBody>
        </p:sp>
        <p:sp>
          <p:nvSpPr>
            <p:cNvPr id="13" name="Freeform: Shape 12">
              <a:extLst>
                <a:ext uri="{FF2B5EF4-FFF2-40B4-BE49-F238E27FC236}">
                  <a16:creationId xmlns:a16="http://schemas.microsoft.com/office/drawing/2014/main" id="{275C009D-12F0-16E8-1C57-D999AB75608D}"/>
                </a:ext>
              </a:extLst>
            </p:cNvPr>
            <p:cNvSpPr/>
            <p:nvPr/>
          </p:nvSpPr>
          <p:spPr>
            <a:xfrm>
              <a:off x="6096003" y="4526215"/>
              <a:ext cx="5343086" cy="1462957"/>
            </a:xfrm>
            <a:custGeom>
              <a:avLst>
                <a:gd name="f0" fmla="val 216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2F2F2"/>
            </a:solidFill>
            <a:ln cap="flat">
              <a:noFill/>
              <a:prstDash val="solid"/>
            </a:ln>
          </p:spPr>
          <p:txBody>
            <a:bodyPr lIns="0" tIns="0" rIns="0" bIns="0"/>
            <a:lstStyle/>
            <a:p>
              <a:endParaRPr lang="en-GB"/>
            </a:p>
          </p:txBody>
        </p:sp>
        <p:sp>
          <p:nvSpPr>
            <p:cNvPr id="14" name="Rectangle 13" descr="Dumbbell">
              <a:extLst>
                <a:ext uri="{FF2B5EF4-FFF2-40B4-BE49-F238E27FC236}">
                  <a16:creationId xmlns:a16="http://schemas.microsoft.com/office/drawing/2014/main" id="{A49B475C-460A-4520-C9C0-C7F32052813F}"/>
                </a:ext>
              </a:extLst>
            </p:cNvPr>
            <p:cNvSpPr/>
            <p:nvPr/>
          </p:nvSpPr>
          <p:spPr>
            <a:xfrm>
              <a:off x="6538545" y="4855381"/>
              <a:ext cx="804626" cy="804626"/>
            </a:xfrm>
            <a:prstGeom prst="rect">
              <a:avLst/>
            </a:prstGeom>
            <a:blipFill>
              <a:blip r:embed="rId6">
                <a:alphaModFix/>
                <a:extLst>
                  <a:ext uri="{96DAC541-7B7A-43D3-8B79-37D633B846F1}">
                    <asvg:svgBlip xmlns:asvg="http://schemas.microsoft.com/office/drawing/2016/SVG/main" r:embed="rId7"/>
                  </a:ext>
                </a:extLst>
              </a:blip>
              <a:stretch>
                <a:fillRect/>
              </a:stretch>
            </a:blipFill>
            <a:ln cap="flat">
              <a:noFill/>
              <a:prstDash val="solid"/>
            </a:ln>
          </p:spPr>
          <p:txBody>
            <a:bodyPr lIns="0" tIns="0" rIns="0" bIns="0"/>
            <a:lstStyle/>
            <a:p>
              <a:endParaRPr lang="en-GB"/>
            </a:p>
          </p:txBody>
        </p:sp>
        <p:sp>
          <p:nvSpPr>
            <p:cNvPr id="15" name="Freeform: Shape 14">
              <a:extLst>
                <a:ext uri="{FF2B5EF4-FFF2-40B4-BE49-F238E27FC236}">
                  <a16:creationId xmlns:a16="http://schemas.microsoft.com/office/drawing/2014/main" id="{E3C6A3F8-39CF-7712-FCB6-C04CB577C0EE}"/>
                </a:ext>
              </a:extLst>
            </p:cNvPr>
            <p:cNvSpPr/>
            <p:nvPr/>
          </p:nvSpPr>
          <p:spPr>
            <a:xfrm>
              <a:off x="7785713" y="4526215"/>
              <a:ext cx="3653366" cy="1462957"/>
            </a:xfrm>
            <a:custGeom>
              <a:avLst/>
              <a:gdLst>
                <a:gd name="f0" fmla="val 10800000"/>
                <a:gd name="f1" fmla="val 5400000"/>
                <a:gd name="f2" fmla="val 180"/>
                <a:gd name="f3" fmla="val w"/>
                <a:gd name="f4" fmla="val h"/>
                <a:gd name="f5" fmla="val 0"/>
                <a:gd name="f6" fmla="val 3653365"/>
                <a:gd name="f7" fmla="val 1462958"/>
                <a:gd name="f8" fmla="+- 0 0 -90"/>
                <a:gd name="f9" fmla="*/ f3 1 3653365"/>
                <a:gd name="f10" fmla="*/ f4 1 1462958"/>
                <a:gd name="f11" fmla="val f5"/>
                <a:gd name="f12" fmla="val f6"/>
                <a:gd name="f13" fmla="val f7"/>
                <a:gd name="f14" fmla="*/ f8 f0 1"/>
                <a:gd name="f15" fmla="+- f13 0 f11"/>
                <a:gd name="f16" fmla="+- f12 0 f11"/>
                <a:gd name="f17" fmla="*/ f14 1 f2"/>
                <a:gd name="f18" fmla="*/ f16 1 3653365"/>
                <a:gd name="f19" fmla="*/ f15 1 1462958"/>
                <a:gd name="f20" fmla="*/ 0 f16 1"/>
                <a:gd name="f21" fmla="*/ 0 f15 1"/>
                <a:gd name="f22" fmla="*/ 3653365 f16 1"/>
                <a:gd name="f23" fmla="*/ 1462958 f15 1"/>
                <a:gd name="f24" fmla="+- f17 0 f1"/>
                <a:gd name="f25" fmla="*/ f20 1 3653365"/>
                <a:gd name="f26" fmla="*/ f21 1 1462958"/>
                <a:gd name="f27" fmla="*/ f22 1 3653365"/>
                <a:gd name="f28" fmla="*/ f23 1 1462958"/>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3653365" h="1462958">
                  <a:moveTo>
                    <a:pt x="f5" y="f5"/>
                  </a:moveTo>
                  <a:lnTo>
                    <a:pt x="f6" y="f5"/>
                  </a:lnTo>
                  <a:lnTo>
                    <a:pt x="f6" y="f7"/>
                  </a:lnTo>
                  <a:lnTo>
                    <a:pt x="f5" y="f7"/>
                  </a:lnTo>
                  <a:lnTo>
                    <a:pt x="f5" y="f5"/>
                  </a:lnTo>
                  <a:close/>
                </a:path>
              </a:pathLst>
            </a:custGeom>
            <a:noFill/>
            <a:ln cap="flat">
              <a:noFill/>
              <a:prstDash val="solid"/>
            </a:ln>
          </p:spPr>
          <p:txBody>
            <a:bodyPr vert="horz" wrap="square" lIns="154826" tIns="154826" rIns="154826" bIns="154826" anchor="ctr" anchorCtr="0" compatLnSpc="1">
              <a:noAutofit/>
            </a:bodyPr>
            <a:lstStyle/>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Bembo"/>
                </a:rPr>
                <a:t>A gym and relaxation room can provide employees with a relaxing environment that will then bring them a stress reduction.</a:t>
              </a: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bg>
      <p:bgPr>
        <a:solidFill>
          <a:srgbClr val="FFFFFF"/>
        </a:solidFill>
        <a:effectLst/>
      </p:bgPr>
    </p:bg>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39F32E76-32E7-E3C6-E095-A0148C15FCE4}"/>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3" name="Rectangle 5">
            <a:extLst>
              <a:ext uri="{FF2B5EF4-FFF2-40B4-BE49-F238E27FC236}">
                <a16:creationId xmlns:a16="http://schemas.microsoft.com/office/drawing/2014/main" id="{E91B29ED-C629-DBEE-AE7A-9CA358993DFE}"/>
              </a:ext>
            </a:extLst>
          </p:cNvPr>
          <p:cNvSpPr>
            <a:spLocks noMove="1" noResize="1"/>
          </p:cNvSpPr>
          <p:nvPr/>
        </p:nvSpPr>
        <p:spPr>
          <a:xfrm>
            <a:off x="723903" y="723903"/>
            <a:ext cx="4580641" cy="5494693"/>
          </a:xfrm>
          <a:custGeom>
            <a:avLst/>
            <a:gdLst>
              <a:gd name="f0" fmla="val 10800000"/>
              <a:gd name="f1" fmla="val 5400000"/>
              <a:gd name="f2" fmla="val 180"/>
              <a:gd name="f3" fmla="val w"/>
              <a:gd name="f4" fmla="val h"/>
              <a:gd name="f5" fmla="val 0"/>
              <a:gd name="f6" fmla="val 6096000"/>
              <a:gd name="f7" fmla="val 6858000"/>
              <a:gd name="f8" fmla="val 3037115"/>
              <a:gd name="f9" fmla="val 5889172"/>
              <a:gd name="f10" fmla="+- 0 0 -90"/>
              <a:gd name="f11" fmla="*/ f3 1 6096000"/>
              <a:gd name="f12" fmla="*/ f4 1 6858000"/>
              <a:gd name="f13" fmla="val f5"/>
              <a:gd name="f14" fmla="val f6"/>
              <a:gd name="f15" fmla="val f7"/>
              <a:gd name="f16" fmla="*/ f10 f0 1"/>
              <a:gd name="f17" fmla="+- f15 0 f13"/>
              <a:gd name="f18" fmla="+- f14 0 f13"/>
              <a:gd name="f19" fmla="*/ f16 1 f2"/>
              <a:gd name="f20" fmla="*/ f18 1 6096000"/>
              <a:gd name="f21" fmla="*/ f17 1 6858000"/>
              <a:gd name="f22" fmla="*/ 0 f18 1"/>
              <a:gd name="f23" fmla="*/ 0 f17 1"/>
              <a:gd name="f24" fmla="*/ 6096000 f18 1"/>
              <a:gd name="f25" fmla="*/ 6858000 f17 1"/>
              <a:gd name="f26" fmla="*/ 3037115 f18 1"/>
              <a:gd name="f27" fmla="*/ 5889172 f17 1"/>
              <a:gd name="f28" fmla="+- f19 0 f1"/>
              <a:gd name="f29" fmla="*/ f22 1 6096000"/>
              <a:gd name="f30" fmla="*/ f23 1 6858000"/>
              <a:gd name="f31" fmla="*/ f24 1 6096000"/>
              <a:gd name="f32" fmla="*/ f25 1 6858000"/>
              <a:gd name="f33" fmla="*/ f26 1 6096000"/>
              <a:gd name="f34" fmla="*/ f27 1 6858000"/>
              <a:gd name="f35" fmla="*/ f13 1 f20"/>
              <a:gd name="f36" fmla="*/ f14 1 f20"/>
              <a:gd name="f37" fmla="*/ f13 1 f21"/>
              <a:gd name="f38" fmla="*/ f15 1 f21"/>
              <a:gd name="f39" fmla="*/ f29 1 f20"/>
              <a:gd name="f40" fmla="*/ f30 1 f21"/>
              <a:gd name="f41" fmla="*/ f31 1 f20"/>
              <a:gd name="f42" fmla="*/ f32 1 f21"/>
              <a:gd name="f43" fmla="*/ f33 1 f20"/>
              <a:gd name="f44" fmla="*/ f34 1 f21"/>
              <a:gd name="f45" fmla="*/ f35 f11 1"/>
              <a:gd name="f46" fmla="*/ f36 f11 1"/>
              <a:gd name="f47" fmla="*/ f38 f12 1"/>
              <a:gd name="f48" fmla="*/ f37 f12 1"/>
              <a:gd name="f49" fmla="*/ f39 f11 1"/>
              <a:gd name="f50" fmla="*/ f40 f12 1"/>
              <a:gd name="f51" fmla="*/ f41 f11 1"/>
              <a:gd name="f52" fmla="*/ f42 f12 1"/>
              <a:gd name="f53" fmla="*/ f43 f11 1"/>
              <a:gd name="f54" fmla="*/ f44 f12 1"/>
            </a:gdLst>
            <a:ahLst/>
            <a:cxnLst>
              <a:cxn ang="3cd4">
                <a:pos x="hc" y="t"/>
              </a:cxn>
              <a:cxn ang="0">
                <a:pos x="r" y="vc"/>
              </a:cxn>
              <a:cxn ang="cd4">
                <a:pos x="hc" y="b"/>
              </a:cxn>
              <a:cxn ang="cd2">
                <a:pos x="l" y="vc"/>
              </a:cxn>
              <a:cxn ang="f28">
                <a:pos x="f49" y="f50"/>
              </a:cxn>
              <a:cxn ang="f28">
                <a:pos x="f51" y="f50"/>
              </a:cxn>
              <a:cxn ang="f28">
                <a:pos x="f51" y="f52"/>
              </a:cxn>
              <a:cxn ang="f28">
                <a:pos x="f53" y="f54"/>
              </a:cxn>
              <a:cxn ang="f28">
                <a:pos x="f49" y="f52"/>
              </a:cxn>
              <a:cxn ang="f28">
                <a:pos x="f49" y="f50"/>
              </a:cxn>
            </a:cxnLst>
            <a:rect l="f45" t="f48" r="f46" b="f47"/>
            <a:pathLst>
              <a:path w="6096000" h="6858000">
                <a:moveTo>
                  <a:pt x="f5" y="f5"/>
                </a:moveTo>
                <a:lnTo>
                  <a:pt x="f6" y="f5"/>
                </a:lnTo>
                <a:lnTo>
                  <a:pt x="f6" y="f7"/>
                </a:lnTo>
                <a:lnTo>
                  <a:pt x="f8" y="f9"/>
                </a:lnTo>
                <a:lnTo>
                  <a:pt x="f5" y="f7"/>
                </a:lnTo>
                <a:lnTo>
                  <a:pt x="f5" y="f5"/>
                </a:lnTo>
                <a:close/>
              </a:path>
            </a:pathLst>
          </a:custGeom>
          <a:solidFill>
            <a:srgbClr val="E8E6E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4" name="Title 1">
            <a:extLst>
              <a:ext uri="{FF2B5EF4-FFF2-40B4-BE49-F238E27FC236}">
                <a16:creationId xmlns:a16="http://schemas.microsoft.com/office/drawing/2014/main" id="{64F7EEF4-4ACA-567B-327A-14D1BA48F150}"/>
              </a:ext>
            </a:extLst>
          </p:cNvPr>
          <p:cNvSpPr txBox="1">
            <a:spLocks noGrp="1"/>
          </p:cNvSpPr>
          <p:nvPr>
            <p:ph type="title"/>
          </p:nvPr>
        </p:nvSpPr>
        <p:spPr>
          <a:xfrm>
            <a:off x="1038886" y="1000362"/>
            <a:ext cx="3995397" cy="1239624"/>
          </a:xfrm>
        </p:spPr>
        <p:txBody>
          <a:bodyPr anchorCtr="1"/>
          <a:lstStyle/>
          <a:p>
            <a:pPr lvl="0" algn="ctr"/>
            <a:r>
              <a:rPr lang="en-US"/>
              <a:t>Conclusion</a:t>
            </a:r>
          </a:p>
        </p:txBody>
      </p:sp>
      <p:sp>
        <p:nvSpPr>
          <p:cNvPr id="5" name="Content Placeholder 2">
            <a:extLst>
              <a:ext uri="{FF2B5EF4-FFF2-40B4-BE49-F238E27FC236}">
                <a16:creationId xmlns:a16="http://schemas.microsoft.com/office/drawing/2014/main" id="{1376BB32-FC89-A773-0BC2-6CA1AE5D927C}"/>
              </a:ext>
            </a:extLst>
          </p:cNvPr>
          <p:cNvSpPr txBox="1">
            <a:spLocks noGrp="1"/>
          </p:cNvSpPr>
          <p:nvPr>
            <p:ph idx="1"/>
          </p:nvPr>
        </p:nvSpPr>
        <p:spPr>
          <a:xfrm>
            <a:off x="1096146" y="2884392"/>
            <a:ext cx="3862059" cy="2469136"/>
          </a:xfrm>
        </p:spPr>
        <p:txBody>
          <a:bodyPr anchorCtr="1"/>
          <a:lstStyle/>
          <a:p>
            <a:pPr lvl="0" algn="ctr"/>
            <a:r>
              <a:rPr lang="en-US"/>
              <a:t>In conclusion, hospital employees need more support, more benefits and a friendlier work environment. All these contributions can bring mental benefits to hospital employees.</a:t>
            </a:r>
          </a:p>
        </p:txBody>
      </p:sp>
      <p:pic>
        <p:nvPicPr>
          <p:cNvPr id="6" name="Graphic 6" descr="Hospital">
            <a:extLst>
              <a:ext uri="{FF2B5EF4-FFF2-40B4-BE49-F238E27FC236}">
                <a16:creationId xmlns:a16="http://schemas.microsoft.com/office/drawing/2014/main" id="{916D9168-77DD-3E77-2B47-361A004620E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253221" y="161464"/>
            <a:ext cx="4716594" cy="4716594"/>
          </a:xfrm>
          <a:prstGeom prst="rect">
            <a:avLst/>
          </a:prstGeom>
          <a:noFill/>
          <a:ln cap="flat">
            <a:noFill/>
          </a:ln>
        </p:spPr>
      </p:pic>
      <p:grpSp>
        <p:nvGrpSpPr>
          <p:cNvPr id="7" name="Group 13">
            <a:extLst>
              <a:ext uri="{FF2B5EF4-FFF2-40B4-BE49-F238E27FC236}">
                <a16:creationId xmlns:a16="http://schemas.microsoft.com/office/drawing/2014/main" id="{D233C7B7-9526-EC40-6C46-781CFE2B26A9}"/>
              </a:ext>
            </a:extLst>
          </p:cNvPr>
          <p:cNvGrpSpPr/>
          <p:nvPr/>
        </p:nvGrpSpPr>
        <p:grpSpPr>
          <a:xfrm>
            <a:off x="2580482" y="2543655"/>
            <a:ext cx="867482" cy="115443"/>
            <a:chOff x="2580482" y="2543655"/>
            <a:chExt cx="867482" cy="115443"/>
          </a:xfrm>
        </p:grpSpPr>
        <p:sp>
          <p:nvSpPr>
            <p:cNvPr id="8" name="Rectangle 14">
              <a:extLst>
                <a:ext uri="{FF2B5EF4-FFF2-40B4-BE49-F238E27FC236}">
                  <a16:creationId xmlns:a16="http://schemas.microsoft.com/office/drawing/2014/main" id="{ECC6E5D7-7E58-B59F-25EC-69BBE4014CAF}"/>
                </a:ext>
              </a:extLst>
            </p:cNvPr>
            <p:cNvSpPr/>
            <p:nvPr/>
          </p:nvSpPr>
          <p:spPr>
            <a:xfrm rot="18964830" flipH="1">
              <a:off x="2956506" y="2543655"/>
              <a:ext cx="115443" cy="115443"/>
            </a:xfrm>
            <a:prstGeom prst="rect">
              <a:avLst/>
            </a:prstGeom>
            <a:noFill/>
            <a:ln w="15873" cap="flat">
              <a:solidFill>
                <a:srgbClr val="24344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cxnSp>
          <p:nvCxnSpPr>
            <p:cNvPr id="9" name="Straight Connector 15">
              <a:extLst>
                <a:ext uri="{FF2B5EF4-FFF2-40B4-BE49-F238E27FC236}">
                  <a16:creationId xmlns:a16="http://schemas.microsoft.com/office/drawing/2014/main" id="{27B97ADE-4942-4C36-99E2-2D04544FC017}"/>
                </a:ext>
              </a:extLst>
            </p:cNvPr>
            <p:cNvCxnSpPr/>
            <p:nvPr/>
          </p:nvCxnSpPr>
          <p:spPr>
            <a:xfrm>
              <a:off x="3095838" y="2601376"/>
              <a:ext cx="352126" cy="0"/>
            </a:xfrm>
            <a:prstGeom prst="straightConnector1">
              <a:avLst/>
            </a:prstGeom>
            <a:noFill/>
            <a:ln w="15873" cap="flat">
              <a:solidFill>
                <a:srgbClr val="243441"/>
              </a:solidFill>
              <a:prstDash val="solid"/>
              <a:miter/>
            </a:ln>
          </p:spPr>
        </p:cxnSp>
        <p:cxnSp>
          <p:nvCxnSpPr>
            <p:cNvPr id="10" name="Straight Connector 16">
              <a:extLst>
                <a:ext uri="{FF2B5EF4-FFF2-40B4-BE49-F238E27FC236}">
                  <a16:creationId xmlns:a16="http://schemas.microsoft.com/office/drawing/2014/main" id="{FED3DF7D-8E13-D11E-F37B-5D6EF437A96F}"/>
                </a:ext>
              </a:extLst>
            </p:cNvPr>
            <p:cNvCxnSpPr/>
            <p:nvPr/>
          </p:nvCxnSpPr>
          <p:spPr>
            <a:xfrm>
              <a:off x="2580482" y="2601376"/>
              <a:ext cx="352126" cy="0"/>
            </a:xfrm>
            <a:prstGeom prst="straightConnector1">
              <a:avLst/>
            </a:prstGeom>
            <a:noFill/>
            <a:ln w="15873" cap="flat">
              <a:solidFill>
                <a:srgbClr val="243441"/>
              </a:solidFill>
              <a:prstDash val="solid"/>
              <a:miter/>
            </a:ln>
          </p:spPr>
        </p:cxnSp>
      </p:grpSp>
      <p:pic>
        <p:nvPicPr>
          <p:cNvPr id="11" name="Picture 2" descr="NHS Dentist | NHS Patients | Long Eaton | Nottingham | AJ Moore &amp;  Associates Dental Practice">
            <a:extLst>
              <a:ext uri="{FF2B5EF4-FFF2-40B4-BE49-F238E27FC236}">
                <a16:creationId xmlns:a16="http://schemas.microsoft.com/office/drawing/2014/main" id="{29A2F04A-6D56-9B2D-724E-1349CD20E801}"/>
              </a:ext>
            </a:extLst>
          </p:cNvPr>
          <p:cNvPicPr>
            <a:picLocks noChangeAspect="1"/>
          </p:cNvPicPr>
          <p:nvPr/>
        </p:nvPicPr>
        <p:blipFill>
          <a:blip r:embed="rId4"/>
          <a:srcRect/>
          <a:stretch>
            <a:fillRect/>
          </a:stretch>
        </p:blipFill>
        <p:spPr>
          <a:xfrm>
            <a:off x="5476871" y="5080973"/>
            <a:ext cx="3918213" cy="1591778"/>
          </a:xfrm>
          <a:prstGeom prst="rect">
            <a:avLst/>
          </a:prstGeom>
          <a:noFill/>
          <a:ln cap="flat">
            <a:noFill/>
          </a:ln>
        </p:spPr>
      </p:pic>
    </p:spTree>
  </p:cSld>
  <p:clrMapOvr>
    <a:masterClrMapping/>
  </p:clrMapOvr>
</p:sld>
</file>

<file path=ppt/theme/theme1.xml><?xml version="1.0" encoding="utf-8"?>
<a:theme xmlns:a="http://schemas.openxmlformats.org/drawingml/2006/main" name="Adorn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93</TotalTime>
  <Words>399</Words>
  <Application>Microsoft Office PowerPoint</Application>
  <PresentationFormat>Widescreen</PresentationFormat>
  <Paragraphs>23</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Bembo</vt:lpstr>
      <vt:lpstr>Calibri</vt:lpstr>
      <vt:lpstr>Wingdings</vt:lpstr>
      <vt:lpstr>AdornVTI</vt:lpstr>
      <vt:lpstr>Problem Solving and Decision Making</vt:lpstr>
      <vt:lpstr>Introduction </vt:lpstr>
      <vt:lpstr>The Problem </vt:lpstr>
      <vt:lpstr>The Main Causes of the Problem</vt:lpstr>
      <vt:lpstr>The Main Causes of the Problem (pt.2)</vt:lpstr>
      <vt:lpstr>FISHBONE Analysis </vt:lpstr>
      <vt:lpstr>Possible solutions</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Claudiu Lemnrau</dc:creator>
  <cp:lastModifiedBy>MARIUS TASCU</cp:lastModifiedBy>
  <cp:revision>1</cp:revision>
  <dcterms:created xsi:type="dcterms:W3CDTF">2022-07-10T09:46:23Z</dcterms:created>
  <dcterms:modified xsi:type="dcterms:W3CDTF">2022-07-10T13:16:14Z</dcterms:modified>
</cp:coreProperties>
</file>